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1" r:id="rId9"/>
    <p:sldId id="273" r:id="rId10"/>
    <p:sldId id="274" r:id="rId11"/>
    <p:sldId id="263" r:id="rId12"/>
    <p:sldId id="276" r:id="rId13"/>
    <p:sldId id="267" r:id="rId14"/>
    <p:sldId id="268" r:id="rId15"/>
    <p:sldId id="269" r:id="rId16"/>
    <p:sldId id="270" r:id="rId17"/>
    <p:sldId id="275" r:id="rId18"/>
    <p:sldId id="271" r:id="rId19"/>
    <p:sldId id="279" r:id="rId20"/>
    <p:sldId id="278" r:id="rId21"/>
    <p:sldId id="272" r:id="rId22"/>
    <p:sldId id="27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42" d="100"/>
          <a:sy n="42" d="100"/>
        </p:scale>
        <p:origin x="8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A7799-B8A9-4149-884A-AECFD6822022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A9BB43B-803F-48BB-AA60-1FFB0508AC5E}">
      <dgm:prSet phldrT="[Testo]"/>
      <dgm:spPr/>
      <dgm:t>
        <a:bodyPr/>
        <a:lstStyle/>
        <a:p>
          <a:r>
            <a:rPr lang="it-IT" b="1" dirty="0" smtClean="0"/>
            <a:t>A new </a:t>
          </a:r>
          <a:r>
            <a:rPr lang="it-IT" b="1" dirty="0" err="1" smtClean="0"/>
            <a:t>version</a:t>
          </a:r>
          <a:r>
            <a:rPr lang="it-IT" b="1" dirty="0" smtClean="0"/>
            <a:t> of the </a:t>
          </a:r>
          <a:r>
            <a:rPr lang="it-IT" b="1" dirty="0" err="1" smtClean="0"/>
            <a:t>tool</a:t>
          </a:r>
          <a:r>
            <a:rPr lang="it-IT" b="1" dirty="0" smtClean="0"/>
            <a:t> to </a:t>
          </a:r>
          <a:r>
            <a:rPr lang="it-IT" b="1" dirty="0" err="1" smtClean="0"/>
            <a:t>overcome</a:t>
          </a:r>
          <a:r>
            <a:rPr lang="it-IT" b="1" dirty="0" smtClean="0"/>
            <a:t> </a:t>
          </a:r>
          <a:r>
            <a:rPr lang="it-IT" b="1" dirty="0" err="1" smtClean="0"/>
            <a:t>fundamental</a:t>
          </a:r>
          <a:r>
            <a:rPr lang="it-IT" b="1" dirty="0" smtClean="0"/>
            <a:t> </a:t>
          </a:r>
          <a:r>
            <a:rPr lang="it-IT" b="1" dirty="0" err="1" smtClean="0"/>
            <a:t>issues</a:t>
          </a:r>
          <a:endParaRPr lang="it-IT" dirty="0"/>
        </a:p>
      </dgm:t>
    </dgm:pt>
    <dgm:pt modelId="{3F8A4E52-9494-4B7E-97F9-B552437B4A73}" type="parTrans" cxnId="{213D5D5C-E814-4EEF-99C5-CB9EBF54B9BA}">
      <dgm:prSet/>
      <dgm:spPr/>
      <dgm:t>
        <a:bodyPr/>
        <a:lstStyle/>
        <a:p>
          <a:endParaRPr lang="it-IT"/>
        </a:p>
      </dgm:t>
    </dgm:pt>
    <dgm:pt modelId="{B7FAA1A7-DACF-4977-9358-924FA9AE52BE}" type="sibTrans" cxnId="{213D5D5C-E814-4EEF-99C5-CB9EBF54B9BA}">
      <dgm:prSet/>
      <dgm:spPr/>
      <dgm:t>
        <a:bodyPr/>
        <a:lstStyle/>
        <a:p>
          <a:endParaRPr lang="it-IT"/>
        </a:p>
      </dgm:t>
    </dgm:pt>
    <dgm:pt modelId="{9C0E4EA1-A3F6-40BC-A070-992521230873}">
      <dgm:prSet phldrT="[Testo]" custT="1"/>
      <dgm:spPr/>
      <dgm:t>
        <a:bodyPr/>
        <a:lstStyle/>
        <a:p>
          <a:r>
            <a:rPr lang="it-IT" sz="2000" dirty="0" smtClean="0"/>
            <a:t>A new DBMS</a:t>
          </a:r>
          <a:endParaRPr lang="it-IT" sz="2000" dirty="0"/>
        </a:p>
      </dgm:t>
    </dgm:pt>
    <dgm:pt modelId="{7C15D8CF-0237-4CF2-9BE3-915B9292DB21}" type="parTrans" cxnId="{4D38BAF2-9F60-4B3E-BD35-662A6FFBCDD6}">
      <dgm:prSet/>
      <dgm:spPr/>
      <dgm:t>
        <a:bodyPr/>
        <a:lstStyle/>
        <a:p>
          <a:endParaRPr lang="it-IT"/>
        </a:p>
      </dgm:t>
    </dgm:pt>
    <dgm:pt modelId="{C3E5658C-46A9-4F4B-ACA3-96187D8D5F52}" type="sibTrans" cxnId="{4D38BAF2-9F60-4B3E-BD35-662A6FFBCDD6}">
      <dgm:prSet/>
      <dgm:spPr/>
      <dgm:t>
        <a:bodyPr/>
        <a:lstStyle/>
        <a:p>
          <a:endParaRPr lang="it-IT"/>
        </a:p>
      </dgm:t>
    </dgm:pt>
    <dgm:pt modelId="{A7720BD6-1D4D-486C-87AF-E7BD931281AE}">
      <dgm:prSet phldrT="[Testo]" custT="1"/>
      <dgm:spPr/>
      <dgm:t>
        <a:bodyPr/>
        <a:lstStyle/>
        <a:p>
          <a:r>
            <a:rPr lang="it-IT" sz="2000" dirty="0" err="1" smtClean="0"/>
            <a:t>Servlet</a:t>
          </a:r>
          <a:r>
            <a:rPr lang="it-IT" sz="2000" dirty="0" smtClean="0"/>
            <a:t> </a:t>
          </a:r>
          <a:r>
            <a:rPr lang="it-IT" sz="2000" dirty="0" err="1" smtClean="0"/>
            <a:t>based</a:t>
          </a:r>
          <a:endParaRPr lang="it-IT" sz="2000" dirty="0"/>
        </a:p>
      </dgm:t>
    </dgm:pt>
    <dgm:pt modelId="{61A940E3-835F-425B-AAC2-B9E48C221A76}" type="parTrans" cxnId="{24B81FB1-61B2-439A-8D97-207B28C21E38}">
      <dgm:prSet/>
      <dgm:spPr/>
      <dgm:t>
        <a:bodyPr/>
        <a:lstStyle/>
        <a:p>
          <a:endParaRPr lang="it-IT"/>
        </a:p>
      </dgm:t>
    </dgm:pt>
    <dgm:pt modelId="{6BD24122-02C1-4622-813A-E160573BBE45}" type="sibTrans" cxnId="{24B81FB1-61B2-439A-8D97-207B28C21E38}">
      <dgm:prSet/>
      <dgm:spPr/>
      <dgm:t>
        <a:bodyPr/>
        <a:lstStyle/>
        <a:p>
          <a:endParaRPr lang="it-IT"/>
        </a:p>
      </dgm:t>
    </dgm:pt>
    <dgm:pt modelId="{2A8F06D2-168E-4150-8499-897D9FC2B34D}">
      <dgm:prSet phldrT="[Testo]"/>
      <dgm:spPr/>
      <dgm:t>
        <a:bodyPr/>
        <a:lstStyle/>
        <a:p>
          <a:r>
            <a:rPr lang="it-IT" smtClean="0"/>
            <a:t>Advanced ICT solutions </a:t>
          </a:r>
          <a:endParaRPr lang="it-IT" dirty="0"/>
        </a:p>
      </dgm:t>
    </dgm:pt>
    <dgm:pt modelId="{67DEFC32-B431-4C7B-AA8B-FFDE623EF7F6}" type="parTrans" cxnId="{3C13CC8F-BB09-47E2-8EAC-C27C1C802D7C}">
      <dgm:prSet/>
      <dgm:spPr/>
      <dgm:t>
        <a:bodyPr/>
        <a:lstStyle/>
        <a:p>
          <a:endParaRPr lang="it-IT"/>
        </a:p>
      </dgm:t>
    </dgm:pt>
    <dgm:pt modelId="{B213DF37-8425-4FD6-8DB4-59024C38134D}" type="sibTrans" cxnId="{3C13CC8F-BB09-47E2-8EAC-C27C1C802D7C}">
      <dgm:prSet/>
      <dgm:spPr/>
      <dgm:t>
        <a:bodyPr/>
        <a:lstStyle/>
        <a:p>
          <a:endParaRPr lang="it-IT"/>
        </a:p>
      </dgm:t>
    </dgm:pt>
    <dgm:pt modelId="{74BF403B-0062-4271-A7AD-D81035B0C49F}">
      <dgm:prSet phldrT="[Testo]" custT="1"/>
      <dgm:spPr/>
      <dgm:t>
        <a:bodyPr/>
        <a:lstStyle/>
        <a:p>
          <a:r>
            <a:rPr lang="it-IT" sz="2000" dirty="0" smtClean="0"/>
            <a:t>User-</a:t>
          </a:r>
          <a:r>
            <a:rPr lang="it-IT" sz="2000" dirty="0" err="1" smtClean="0"/>
            <a:t>friendly</a:t>
          </a:r>
          <a:r>
            <a:rPr lang="it-IT" sz="2000" dirty="0" smtClean="0"/>
            <a:t> </a:t>
          </a:r>
          <a:r>
            <a:rPr lang="it-IT" sz="2000" dirty="0" err="1" smtClean="0"/>
            <a:t>interface</a:t>
          </a:r>
          <a:endParaRPr lang="it-IT" sz="2000" dirty="0"/>
        </a:p>
      </dgm:t>
    </dgm:pt>
    <dgm:pt modelId="{64795ED7-2C47-410F-ACD6-88496535C438}" type="sibTrans" cxnId="{D5FF6D9B-A14C-44FA-98AE-ED005AFDD161}">
      <dgm:prSet/>
      <dgm:spPr/>
      <dgm:t>
        <a:bodyPr/>
        <a:lstStyle/>
        <a:p>
          <a:endParaRPr lang="it-IT"/>
        </a:p>
      </dgm:t>
    </dgm:pt>
    <dgm:pt modelId="{AE4A80A6-2E2F-41B2-91CD-0EA7E646D237}" type="parTrans" cxnId="{D5FF6D9B-A14C-44FA-98AE-ED005AFDD161}">
      <dgm:prSet/>
      <dgm:spPr/>
      <dgm:t>
        <a:bodyPr/>
        <a:lstStyle/>
        <a:p>
          <a:endParaRPr lang="it-IT"/>
        </a:p>
      </dgm:t>
    </dgm:pt>
    <dgm:pt modelId="{E6397639-A270-453E-B8FF-527F2B857CBB}" type="pres">
      <dgm:prSet presAssocID="{8E0A7799-B8A9-4149-884A-AECFD68220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3D085-FF86-4B7B-BDC7-C7728870D52D}" type="pres">
      <dgm:prSet presAssocID="{8E0A7799-B8A9-4149-884A-AECFD6822022}" presName="radial" presStyleCnt="0">
        <dgm:presLayoutVars>
          <dgm:animLvl val="ctr"/>
        </dgm:presLayoutVars>
      </dgm:prSet>
      <dgm:spPr/>
    </dgm:pt>
    <dgm:pt modelId="{4ABBE7DB-0A1A-4EA3-AD00-36A6A7DD31A4}" type="pres">
      <dgm:prSet presAssocID="{7A9BB43B-803F-48BB-AA60-1FFB0508AC5E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208C91F8-5B29-4059-BFC3-48044584ACCB}" type="pres">
      <dgm:prSet presAssocID="{9C0E4EA1-A3F6-40BC-A070-99252123087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9313-BEDB-4169-95E9-8E9FA28963FC}" type="pres">
      <dgm:prSet presAssocID="{74BF403B-0062-4271-A7AD-D81035B0C49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D5915-3AE9-469F-BE99-526A2B4D74BB}" type="pres">
      <dgm:prSet presAssocID="{A7720BD6-1D4D-486C-87AF-E7BD931281A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B6061-BCEB-4931-82EC-B062A6B27D94}" type="pres">
      <dgm:prSet presAssocID="{2A8F06D2-168E-4150-8499-897D9FC2B34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B81FB1-61B2-439A-8D97-207B28C21E38}" srcId="{7A9BB43B-803F-48BB-AA60-1FFB0508AC5E}" destId="{A7720BD6-1D4D-486C-87AF-E7BD931281AE}" srcOrd="2" destOrd="0" parTransId="{61A940E3-835F-425B-AAC2-B9E48C221A76}" sibTransId="{6BD24122-02C1-4622-813A-E160573BBE45}"/>
    <dgm:cxn modelId="{D5FF6D9B-A14C-44FA-98AE-ED005AFDD161}" srcId="{7A9BB43B-803F-48BB-AA60-1FFB0508AC5E}" destId="{74BF403B-0062-4271-A7AD-D81035B0C49F}" srcOrd="1" destOrd="0" parTransId="{AE4A80A6-2E2F-41B2-91CD-0EA7E646D237}" sibTransId="{64795ED7-2C47-410F-ACD6-88496535C438}"/>
    <dgm:cxn modelId="{4B86FA97-4C60-4760-A336-A7FF3E7476C3}" type="presOf" srcId="{74BF403B-0062-4271-A7AD-D81035B0C49F}" destId="{3B479313-BEDB-4169-95E9-8E9FA28963FC}" srcOrd="0" destOrd="0" presId="urn:microsoft.com/office/officeart/2005/8/layout/radial3"/>
    <dgm:cxn modelId="{784863FC-204D-4294-81CD-FF822B537F3E}" type="presOf" srcId="{8E0A7799-B8A9-4149-884A-AECFD6822022}" destId="{E6397639-A270-453E-B8FF-527F2B857CBB}" srcOrd="0" destOrd="0" presId="urn:microsoft.com/office/officeart/2005/8/layout/radial3"/>
    <dgm:cxn modelId="{213D5D5C-E814-4EEF-99C5-CB9EBF54B9BA}" srcId="{8E0A7799-B8A9-4149-884A-AECFD6822022}" destId="{7A9BB43B-803F-48BB-AA60-1FFB0508AC5E}" srcOrd="0" destOrd="0" parTransId="{3F8A4E52-9494-4B7E-97F9-B552437B4A73}" sibTransId="{B7FAA1A7-DACF-4977-9358-924FA9AE52BE}"/>
    <dgm:cxn modelId="{6CD34D7F-6E46-405A-BB11-95FE9F2EA1D6}" type="presOf" srcId="{7A9BB43B-803F-48BB-AA60-1FFB0508AC5E}" destId="{4ABBE7DB-0A1A-4EA3-AD00-36A6A7DD31A4}" srcOrd="0" destOrd="0" presId="urn:microsoft.com/office/officeart/2005/8/layout/radial3"/>
    <dgm:cxn modelId="{3C13CC8F-BB09-47E2-8EAC-C27C1C802D7C}" srcId="{7A9BB43B-803F-48BB-AA60-1FFB0508AC5E}" destId="{2A8F06D2-168E-4150-8499-897D9FC2B34D}" srcOrd="3" destOrd="0" parTransId="{67DEFC32-B431-4C7B-AA8B-FFDE623EF7F6}" sibTransId="{B213DF37-8425-4FD6-8DB4-59024C38134D}"/>
    <dgm:cxn modelId="{4D38BAF2-9F60-4B3E-BD35-662A6FFBCDD6}" srcId="{7A9BB43B-803F-48BB-AA60-1FFB0508AC5E}" destId="{9C0E4EA1-A3F6-40BC-A070-992521230873}" srcOrd="0" destOrd="0" parTransId="{7C15D8CF-0237-4CF2-9BE3-915B9292DB21}" sibTransId="{C3E5658C-46A9-4F4B-ACA3-96187D8D5F52}"/>
    <dgm:cxn modelId="{7262DB10-40FC-4DF2-A9AE-4070046E2A8B}" type="presOf" srcId="{9C0E4EA1-A3F6-40BC-A070-992521230873}" destId="{208C91F8-5B29-4059-BFC3-48044584ACCB}" srcOrd="0" destOrd="0" presId="urn:microsoft.com/office/officeart/2005/8/layout/radial3"/>
    <dgm:cxn modelId="{705D23F7-B67B-4C27-9BE6-0E464DE3277C}" type="presOf" srcId="{2A8F06D2-168E-4150-8499-897D9FC2B34D}" destId="{9BDB6061-BCEB-4931-82EC-B062A6B27D94}" srcOrd="0" destOrd="0" presId="urn:microsoft.com/office/officeart/2005/8/layout/radial3"/>
    <dgm:cxn modelId="{94D61575-824F-4A53-9FA5-F47F11DFD25C}" type="presOf" srcId="{A7720BD6-1D4D-486C-87AF-E7BD931281AE}" destId="{D4BD5915-3AE9-469F-BE99-526A2B4D74BB}" srcOrd="0" destOrd="0" presId="urn:microsoft.com/office/officeart/2005/8/layout/radial3"/>
    <dgm:cxn modelId="{B45F2A2A-0E7B-40DC-AAC8-BB900131CCC9}" type="presParOf" srcId="{E6397639-A270-453E-B8FF-527F2B857CBB}" destId="{0213D085-FF86-4B7B-BDC7-C7728870D52D}" srcOrd="0" destOrd="0" presId="urn:microsoft.com/office/officeart/2005/8/layout/radial3"/>
    <dgm:cxn modelId="{443C8B7A-4B42-4CC4-9589-4887F929EE58}" type="presParOf" srcId="{0213D085-FF86-4B7B-BDC7-C7728870D52D}" destId="{4ABBE7DB-0A1A-4EA3-AD00-36A6A7DD31A4}" srcOrd="0" destOrd="0" presId="urn:microsoft.com/office/officeart/2005/8/layout/radial3"/>
    <dgm:cxn modelId="{44B911EF-D89E-4600-AF31-D689CF2F6407}" type="presParOf" srcId="{0213D085-FF86-4B7B-BDC7-C7728870D52D}" destId="{208C91F8-5B29-4059-BFC3-48044584ACCB}" srcOrd="1" destOrd="0" presId="urn:microsoft.com/office/officeart/2005/8/layout/radial3"/>
    <dgm:cxn modelId="{705E6EFF-8680-4F24-B5A6-DABFE2B5D2A1}" type="presParOf" srcId="{0213D085-FF86-4B7B-BDC7-C7728870D52D}" destId="{3B479313-BEDB-4169-95E9-8E9FA28963FC}" srcOrd="2" destOrd="0" presId="urn:microsoft.com/office/officeart/2005/8/layout/radial3"/>
    <dgm:cxn modelId="{AD6D5942-0192-4FC2-8120-1ACA46788A0E}" type="presParOf" srcId="{0213D085-FF86-4B7B-BDC7-C7728870D52D}" destId="{D4BD5915-3AE9-469F-BE99-526A2B4D74BB}" srcOrd="3" destOrd="0" presId="urn:microsoft.com/office/officeart/2005/8/layout/radial3"/>
    <dgm:cxn modelId="{7AB62D2B-9D21-4B87-AACA-F97B59B9980D}" type="presParOf" srcId="{0213D085-FF86-4B7B-BDC7-C7728870D52D}" destId="{9BDB6061-BCEB-4931-82EC-B062A6B27D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A7799-B8A9-4149-884A-AECFD6822022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A9BB43B-803F-48BB-AA60-1FFB0508AC5E}">
      <dgm:prSet phldrT="[Testo]"/>
      <dgm:spPr/>
      <dgm:t>
        <a:bodyPr/>
        <a:lstStyle/>
        <a:p>
          <a:r>
            <a:rPr lang="it-IT" b="1" dirty="0" smtClean="0"/>
            <a:t>A new </a:t>
          </a:r>
          <a:r>
            <a:rPr lang="it-IT" b="1" dirty="0" err="1" smtClean="0"/>
            <a:t>version</a:t>
          </a:r>
          <a:r>
            <a:rPr lang="it-IT" b="1" dirty="0" smtClean="0"/>
            <a:t> of the </a:t>
          </a:r>
          <a:r>
            <a:rPr lang="it-IT" b="1" dirty="0" err="1" smtClean="0"/>
            <a:t>tool</a:t>
          </a:r>
          <a:r>
            <a:rPr lang="it-IT" b="1" dirty="0" smtClean="0"/>
            <a:t> to </a:t>
          </a:r>
          <a:r>
            <a:rPr lang="it-IT" b="1" dirty="0" err="1" smtClean="0"/>
            <a:t>overcome</a:t>
          </a:r>
          <a:r>
            <a:rPr lang="it-IT" b="1" dirty="0" smtClean="0"/>
            <a:t> </a:t>
          </a:r>
          <a:r>
            <a:rPr lang="it-IT" b="1" dirty="0" err="1" smtClean="0"/>
            <a:t>fundamental</a:t>
          </a:r>
          <a:r>
            <a:rPr lang="it-IT" b="1" dirty="0" smtClean="0"/>
            <a:t> </a:t>
          </a:r>
          <a:r>
            <a:rPr lang="it-IT" b="1" dirty="0" err="1" smtClean="0"/>
            <a:t>issues</a:t>
          </a:r>
          <a:endParaRPr lang="it-IT" dirty="0"/>
        </a:p>
      </dgm:t>
    </dgm:pt>
    <dgm:pt modelId="{3F8A4E52-9494-4B7E-97F9-B552437B4A73}" type="parTrans" cxnId="{213D5D5C-E814-4EEF-99C5-CB9EBF54B9BA}">
      <dgm:prSet/>
      <dgm:spPr/>
      <dgm:t>
        <a:bodyPr/>
        <a:lstStyle/>
        <a:p>
          <a:endParaRPr lang="it-IT"/>
        </a:p>
      </dgm:t>
    </dgm:pt>
    <dgm:pt modelId="{B7FAA1A7-DACF-4977-9358-924FA9AE52BE}" type="sibTrans" cxnId="{213D5D5C-E814-4EEF-99C5-CB9EBF54B9BA}">
      <dgm:prSet/>
      <dgm:spPr/>
      <dgm:t>
        <a:bodyPr/>
        <a:lstStyle/>
        <a:p>
          <a:endParaRPr lang="it-IT"/>
        </a:p>
      </dgm:t>
    </dgm:pt>
    <dgm:pt modelId="{9C0E4EA1-A3F6-40BC-A070-992521230873}">
      <dgm:prSet phldrT="[Testo]" custT="1"/>
      <dgm:spPr/>
      <dgm:t>
        <a:bodyPr/>
        <a:lstStyle/>
        <a:p>
          <a:r>
            <a:rPr lang="it-IT" sz="2000" dirty="0" smtClean="0"/>
            <a:t>A new DBMS</a:t>
          </a:r>
          <a:endParaRPr lang="it-IT" sz="2000" dirty="0"/>
        </a:p>
      </dgm:t>
    </dgm:pt>
    <dgm:pt modelId="{7C15D8CF-0237-4CF2-9BE3-915B9292DB21}" type="parTrans" cxnId="{4D38BAF2-9F60-4B3E-BD35-662A6FFBCDD6}">
      <dgm:prSet/>
      <dgm:spPr/>
      <dgm:t>
        <a:bodyPr/>
        <a:lstStyle/>
        <a:p>
          <a:endParaRPr lang="it-IT"/>
        </a:p>
      </dgm:t>
    </dgm:pt>
    <dgm:pt modelId="{C3E5658C-46A9-4F4B-ACA3-96187D8D5F52}" type="sibTrans" cxnId="{4D38BAF2-9F60-4B3E-BD35-662A6FFBCDD6}">
      <dgm:prSet/>
      <dgm:spPr/>
      <dgm:t>
        <a:bodyPr/>
        <a:lstStyle/>
        <a:p>
          <a:endParaRPr lang="it-IT"/>
        </a:p>
      </dgm:t>
    </dgm:pt>
    <dgm:pt modelId="{74BF403B-0062-4271-A7AD-D81035B0C49F}">
      <dgm:prSet phldrT="[Testo]" custT="1"/>
      <dgm:spPr/>
      <dgm:t>
        <a:bodyPr/>
        <a:lstStyle/>
        <a:p>
          <a:r>
            <a:rPr lang="it-IT" sz="2000" dirty="0" smtClean="0"/>
            <a:t>User-</a:t>
          </a:r>
          <a:r>
            <a:rPr lang="it-IT" sz="2000" dirty="0" err="1" smtClean="0"/>
            <a:t>friendly</a:t>
          </a:r>
          <a:r>
            <a:rPr lang="it-IT" sz="2000" dirty="0" smtClean="0"/>
            <a:t> </a:t>
          </a:r>
          <a:r>
            <a:rPr lang="it-IT" sz="2000" dirty="0" err="1" smtClean="0"/>
            <a:t>interface</a:t>
          </a:r>
          <a:endParaRPr lang="it-IT" sz="2000" dirty="0"/>
        </a:p>
      </dgm:t>
    </dgm:pt>
    <dgm:pt modelId="{AE4A80A6-2E2F-41B2-91CD-0EA7E646D237}" type="parTrans" cxnId="{D5FF6D9B-A14C-44FA-98AE-ED005AFDD161}">
      <dgm:prSet/>
      <dgm:spPr/>
      <dgm:t>
        <a:bodyPr/>
        <a:lstStyle/>
        <a:p>
          <a:endParaRPr lang="it-IT"/>
        </a:p>
      </dgm:t>
    </dgm:pt>
    <dgm:pt modelId="{64795ED7-2C47-410F-ACD6-88496535C438}" type="sibTrans" cxnId="{D5FF6D9B-A14C-44FA-98AE-ED005AFDD161}">
      <dgm:prSet/>
      <dgm:spPr/>
      <dgm:t>
        <a:bodyPr/>
        <a:lstStyle/>
        <a:p>
          <a:endParaRPr lang="it-IT"/>
        </a:p>
      </dgm:t>
    </dgm:pt>
    <dgm:pt modelId="{A7720BD6-1D4D-486C-87AF-E7BD931281AE}">
      <dgm:prSet phldrT="[Testo]" custT="1"/>
      <dgm:spPr/>
      <dgm:t>
        <a:bodyPr/>
        <a:lstStyle/>
        <a:p>
          <a:r>
            <a:rPr lang="it-IT" sz="2000" dirty="0" err="1" smtClean="0"/>
            <a:t>Servlet</a:t>
          </a:r>
          <a:r>
            <a:rPr lang="it-IT" sz="2000" dirty="0" smtClean="0"/>
            <a:t> </a:t>
          </a:r>
          <a:r>
            <a:rPr lang="it-IT" sz="2000" dirty="0" err="1" smtClean="0"/>
            <a:t>based</a:t>
          </a:r>
          <a:endParaRPr lang="it-IT" sz="2000" dirty="0"/>
        </a:p>
      </dgm:t>
    </dgm:pt>
    <dgm:pt modelId="{61A940E3-835F-425B-AAC2-B9E48C221A76}" type="parTrans" cxnId="{24B81FB1-61B2-439A-8D97-207B28C21E38}">
      <dgm:prSet/>
      <dgm:spPr/>
      <dgm:t>
        <a:bodyPr/>
        <a:lstStyle/>
        <a:p>
          <a:endParaRPr lang="it-IT"/>
        </a:p>
      </dgm:t>
    </dgm:pt>
    <dgm:pt modelId="{6BD24122-02C1-4622-813A-E160573BBE45}" type="sibTrans" cxnId="{24B81FB1-61B2-439A-8D97-207B28C21E38}">
      <dgm:prSet/>
      <dgm:spPr/>
      <dgm:t>
        <a:bodyPr/>
        <a:lstStyle/>
        <a:p>
          <a:endParaRPr lang="it-IT"/>
        </a:p>
      </dgm:t>
    </dgm:pt>
    <dgm:pt modelId="{2A8F06D2-168E-4150-8499-897D9FC2B34D}">
      <dgm:prSet phldrT="[Testo]"/>
      <dgm:spPr/>
      <dgm:t>
        <a:bodyPr/>
        <a:lstStyle/>
        <a:p>
          <a:r>
            <a:rPr lang="it-IT" smtClean="0"/>
            <a:t>Advanced ICT solutions </a:t>
          </a:r>
          <a:endParaRPr lang="it-IT" dirty="0"/>
        </a:p>
      </dgm:t>
    </dgm:pt>
    <dgm:pt modelId="{67DEFC32-B431-4C7B-AA8B-FFDE623EF7F6}" type="parTrans" cxnId="{3C13CC8F-BB09-47E2-8EAC-C27C1C802D7C}">
      <dgm:prSet/>
      <dgm:spPr/>
      <dgm:t>
        <a:bodyPr/>
        <a:lstStyle/>
        <a:p>
          <a:endParaRPr lang="it-IT"/>
        </a:p>
      </dgm:t>
    </dgm:pt>
    <dgm:pt modelId="{B213DF37-8425-4FD6-8DB4-59024C38134D}" type="sibTrans" cxnId="{3C13CC8F-BB09-47E2-8EAC-C27C1C802D7C}">
      <dgm:prSet/>
      <dgm:spPr/>
      <dgm:t>
        <a:bodyPr/>
        <a:lstStyle/>
        <a:p>
          <a:endParaRPr lang="it-IT"/>
        </a:p>
      </dgm:t>
    </dgm:pt>
    <dgm:pt modelId="{E6397639-A270-453E-B8FF-527F2B857CBB}" type="pres">
      <dgm:prSet presAssocID="{8E0A7799-B8A9-4149-884A-AECFD68220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3D085-FF86-4B7B-BDC7-C7728870D52D}" type="pres">
      <dgm:prSet presAssocID="{8E0A7799-B8A9-4149-884A-AECFD6822022}" presName="radial" presStyleCnt="0">
        <dgm:presLayoutVars>
          <dgm:animLvl val="ctr"/>
        </dgm:presLayoutVars>
      </dgm:prSet>
      <dgm:spPr/>
    </dgm:pt>
    <dgm:pt modelId="{4ABBE7DB-0A1A-4EA3-AD00-36A6A7DD31A4}" type="pres">
      <dgm:prSet presAssocID="{7A9BB43B-803F-48BB-AA60-1FFB0508AC5E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208C91F8-5B29-4059-BFC3-48044584ACCB}" type="pres">
      <dgm:prSet presAssocID="{9C0E4EA1-A3F6-40BC-A070-99252123087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9313-BEDB-4169-95E9-8E9FA28963FC}" type="pres">
      <dgm:prSet presAssocID="{74BF403B-0062-4271-A7AD-D81035B0C49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D5915-3AE9-469F-BE99-526A2B4D74BB}" type="pres">
      <dgm:prSet presAssocID="{A7720BD6-1D4D-486C-87AF-E7BD931281A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B6061-BCEB-4931-82EC-B062A6B27D94}" type="pres">
      <dgm:prSet presAssocID="{2A8F06D2-168E-4150-8499-897D9FC2B34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B81FB1-61B2-439A-8D97-207B28C21E38}" srcId="{7A9BB43B-803F-48BB-AA60-1FFB0508AC5E}" destId="{A7720BD6-1D4D-486C-87AF-E7BD931281AE}" srcOrd="2" destOrd="0" parTransId="{61A940E3-835F-425B-AAC2-B9E48C221A76}" sibTransId="{6BD24122-02C1-4622-813A-E160573BBE45}"/>
    <dgm:cxn modelId="{D5FF6D9B-A14C-44FA-98AE-ED005AFDD161}" srcId="{7A9BB43B-803F-48BB-AA60-1FFB0508AC5E}" destId="{74BF403B-0062-4271-A7AD-D81035B0C49F}" srcOrd="1" destOrd="0" parTransId="{AE4A80A6-2E2F-41B2-91CD-0EA7E646D237}" sibTransId="{64795ED7-2C47-410F-ACD6-88496535C438}"/>
    <dgm:cxn modelId="{7BB38B99-D7AF-4D21-8FC4-31BBC075107D}" type="presOf" srcId="{8E0A7799-B8A9-4149-884A-AECFD6822022}" destId="{E6397639-A270-453E-B8FF-527F2B857CBB}" srcOrd="0" destOrd="0" presId="urn:microsoft.com/office/officeart/2005/8/layout/radial3"/>
    <dgm:cxn modelId="{213D5D5C-E814-4EEF-99C5-CB9EBF54B9BA}" srcId="{8E0A7799-B8A9-4149-884A-AECFD6822022}" destId="{7A9BB43B-803F-48BB-AA60-1FFB0508AC5E}" srcOrd="0" destOrd="0" parTransId="{3F8A4E52-9494-4B7E-97F9-B552437B4A73}" sibTransId="{B7FAA1A7-DACF-4977-9358-924FA9AE52BE}"/>
    <dgm:cxn modelId="{A4261C9F-27C1-4BF4-8E36-C8A24CA74A44}" type="presOf" srcId="{9C0E4EA1-A3F6-40BC-A070-992521230873}" destId="{208C91F8-5B29-4059-BFC3-48044584ACCB}" srcOrd="0" destOrd="0" presId="urn:microsoft.com/office/officeart/2005/8/layout/radial3"/>
    <dgm:cxn modelId="{3C13CC8F-BB09-47E2-8EAC-C27C1C802D7C}" srcId="{7A9BB43B-803F-48BB-AA60-1FFB0508AC5E}" destId="{2A8F06D2-168E-4150-8499-897D9FC2B34D}" srcOrd="3" destOrd="0" parTransId="{67DEFC32-B431-4C7B-AA8B-FFDE623EF7F6}" sibTransId="{B213DF37-8425-4FD6-8DB4-59024C38134D}"/>
    <dgm:cxn modelId="{BD903A93-7DE2-4439-9450-0DEEBBDC4364}" type="presOf" srcId="{2A8F06D2-168E-4150-8499-897D9FC2B34D}" destId="{9BDB6061-BCEB-4931-82EC-B062A6B27D94}" srcOrd="0" destOrd="0" presId="urn:microsoft.com/office/officeart/2005/8/layout/radial3"/>
    <dgm:cxn modelId="{4D38BAF2-9F60-4B3E-BD35-662A6FFBCDD6}" srcId="{7A9BB43B-803F-48BB-AA60-1FFB0508AC5E}" destId="{9C0E4EA1-A3F6-40BC-A070-992521230873}" srcOrd="0" destOrd="0" parTransId="{7C15D8CF-0237-4CF2-9BE3-915B9292DB21}" sibTransId="{C3E5658C-46A9-4F4B-ACA3-96187D8D5F52}"/>
    <dgm:cxn modelId="{07BB1F3E-6E4B-45E6-B365-8D4497E5E519}" type="presOf" srcId="{7A9BB43B-803F-48BB-AA60-1FFB0508AC5E}" destId="{4ABBE7DB-0A1A-4EA3-AD00-36A6A7DD31A4}" srcOrd="0" destOrd="0" presId="urn:microsoft.com/office/officeart/2005/8/layout/radial3"/>
    <dgm:cxn modelId="{DE6AD269-C08B-452A-A342-F311B506996C}" type="presOf" srcId="{A7720BD6-1D4D-486C-87AF-E7BD931281AE}" destId="{D4BD5915-3AE9-469F-BE99-526A2B4D74BB}" srcOrd="0" destOrd="0" presId="urn:microsoft.com/office/officeart/2005/8/layout/radial3"/>
    <dgm:cxn modelId="{425A07E9-7A1B-4956-9CD7-CB960329E738}" type="presOf" srcId="{74BF403B-0062-4271-A7AD-D81035B0C49F}" destId="{3B479313-BEDB-4169-95E9-8E9FA28963FC}" srcOrd="0" destOrd="0" presId="urn:microsoft.com/office/officeart/2005/8/layout/radial3"/>
    <dgm:cxn modelId="{9E6C1ED1-69CF-4797-B2E5-0266EFE36FEA}" type="presParOf" srcId="{E6397639-A270-453E-B8FF-527F2B857CBB}" destId="{0213D085-FF86-4B7B-BDC7-C7728870D52D}" srcOrd="0" destOrd="0" presId="urn:microsoft.com/office/officeart/2005/8/layout/radial3"/>
    <dgm:cxn modelId="{5DD0AF2F-E467-4BDC-BB0F-00A4D87DFA1C}" type="presParOf" srcId="{0213D085-FF86-4B7B-BDC7-C7728870D52D}" destId="{4ABBE7DB-0A1A-4EA3-AD00-36A6A7DD31A4}" srcOrd="0" destOrd="0" presId="urn:microsoft.com/office/officeart/2005/8/layout/radial3"/>
    <dgm:cxn modelId="{DF35595E-AC13-44AA-A95B-B419FA7ED8DB}" type="presParOf" srcId="{0213D085-FF86-4B7B-BDC7-C7728870D52D}" destId="{208C91F8-5B29-4059-BFC3-48044584ACCB}" srcOrd="1" destOrd="0" presId="urn:microsoft.com/office/officeart/2005/8/layout/radial3"/>
    <dgm:cxn modelId="{92E592D1-E7E8-4196-8823-9C034856092D}" type="presParOf" srcId="{0213D085-FF86-4B7B-BDC7-C7728870D52D}" destId="{3B479313-BEDB-4169-95E9-8E9FA28963FC}" srcOrd="2" destOrd="0" presId="urn:microsoft.com/office/officeart/2005/8/layout/radial3"/>
    <dgm:cxn modelId="{84A66D26-56AD-4ACD-8DAF-14FA52D876B1}" type="presParOf" srcId="{0213D085-FF86-4B7B-BDC7-C7728870D52D}" destId="{D4BD5915-3AE9-469F-BE99-526A2B4D74BB}" srcOrd="3" destOrd="0" presId="urn:microsoft.com/office/officeart/2005/8/layout/radial3"/>
    <dgm:cxn modelId="{CA2CCEFC-AA58-44DB-8997-F95F713A6322}" type="presParOf" srcId="{0213D085-FF86-4B7B-BDC7-C7728870D52D}" destId="{9BDB6061-BCEB-4931-82EC-B062A6B27D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A7799-B8A9-4149-884A-AECFD6822022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A9BB43B-803F-48BB-AA60-1FFB0508AC5E}">
      <dgm:prSet phldrT="[Testo]"/>
      <dgm:spPr/>
      <dgm:t>
        <a:bodyPr/>
        <a:lstStyle/>
        <a:p>
          <a:r>
            <a:rPr lang="it-IT" b="1" dirty="0" smtClean="0"/>
            <a:t>A new </a:t>
          </a:r>
          <a:r>
            <a:rPr lang="it-IT" b="1" dirty="0" err="1" smtClean="0"/>
            <a:t>version</a:t>
          </a:r>
          <a:r>
            <a:rPr lang="it-IT" b="1" dirty="0" smtClean="0"/>
            <a:t> of the </a:t>
          </a:r>
          <a:r>
            <a:rPr lang="it-IT" b="1" dirty="0" err="1" smtClean="0"/>
            <a:t>tool</a:t>
          </a:r>
          <a:r>
            <a:rPr lang="it-IT" b="1" dirty="0" smtClean="0"/>
            <a:t> to </a:t>
          </a:r>
          <a:r>
            <a:rPr lang="it-IT" b="1" dirty="0" err="1" smtClean="0"/>
            <a:t>overcome</a:t>
          </a:r>
          <a:r>
            <a:rPr lang="it-IT" b="1" dirty="0" smtClean="0"/>
            <a:t> </a:t>
          </a:r>
          <a:r>
            <a:rPr lang="it-IT" b="1" dirty="0" err="1" smtClean="0"/>
            <a:t>fundamental</a:t>
          </a:r>
          <a:r>
            <a:rPr lang="it-IT" b="1" dirty="0" smtClean="0"/>
            <a:t> </a:t>
          </a:r>
          <a:r>
            <a:rPr lang="it-IT" b="1" dirty="0" err="1" smtClean="0"/>
            <a:t>issues</a:t>
          </a:r>
          <a:endParaRPr lang="it-IT" dirty="0"/>
        </a:p>
      </dgm:t>
    </dgm:pt>
    <dgm:pt modelId="{3F8A4E52-9494-4B7E-97F9-B552437B4A73}" type="parTrans" cxnId="{213D5D5C-E814-4EEF-99C5-CB9EBF54B9BA}">
      <dgm:prSet/>
      <dgm:spPr/>
      <dgm:t>
        <a:bodyPr/>
        <a:lstStyle/>
        <a:p>
          <a:endParaRPr lang="it-IT"/>
        </a:p>
      </dgm:t>
    </dgm:pt>
    <dgm:pt modelId="{B7FAA1A7-DACF-4977-9358-924FA9AE52BE}" type="sibTrans" cxnId="{213D5D5C-E814-4EEF-99C5-CB9EBF54B9BA}">
      <dgm:prSet/>
      <dgm:spPr/>
      <dgm:t>
        <a:bodyPr/>
        <a:lstStyle/>
        <a:p>
          <a:endParaRPr lang="it-IT"/>
        </a:p>
      </dgm:t>
    </dgm:pt>
    <dgm:pt modelId="{9C0E4EA1-A3F6-40BC-A070-992521230873}">
      <dgm:prSet phldrT="[Testo]" custT="1"/>
      <dgm:spPr/>
      <dgm:t>
        <a:bodyPr/>
        <a:lstStyle/>
        <a:p>
          <a:r>
            <a:rPr lang="it-IT" sz="2000" dirty="0" smtClean="0"/>
            <a:t>A new DBMS</a:t>
          </a:r>
          <a:endParaRPr lang="it-IT" sz="2000" dirty="0"/>
        </a:p>
      </dgm:t>
    </dgm:pt>
    <dgm:pt modelId="{7C15D8CF-0237-4CF2-9BE3-915B9292DB21}" type="parTrans" cxnId="{4D38BAF2-9F60-4B3E-BD35-662A6FFBCDD6}">
      <dgm:prSet/>
      <dgm:spPr/>
      <dgm:t>
        <a:bodyPr/>
        <a:lstStyle/>
        <a:p>
          <a:endParaRPr lang="it-IT"/>
        </a:p>
      </dgm:t>
    </dgm:pt>
    <dgm:pt modelId="{C3E5658C-46A9-4F4B-ACA3-96187D8D5F52}" type="sibTrans" cxnId="{4D38BAF2-9F60-4B3E-BD35-662A6FFBCDD6}">
      <dgm:prSet/>
      <dgm:spPr/>
      <dgm:t>
        <a:bodyPr/>
        <a:lstStyle/>
        <a:p>
          <a:endParaRPr lang="it-IT"/>
        </a:p>
      </dgm:t>
    </dgm:pt>
    <dgm:pt modelId="{74BF403B-0062-4271-A7AD-D81035B0C49F}">
      <dgm:prSet phldrT="[Testo]" custT="1"/>
      <dgm:spPr/>
      <dgm:t>
        <a:bodyPr/>
        <a:lstStyle/>
        <a:p>
          <a:r>
            <a:rPr lang="it-IT" sz="2000" dirty="0" smtClean="0"/>
            <a:t>User-</a:t>
          </a:r>
          <a:r>
            <a:rPr lang="it-IT" sz="2000" dirty="0" err="1" smtClean="0"/>
            <a:t>friendly</a:t>
          </a:r>
          <a:r>
            <a:rPr lang="it-IT" sz="2000" dirty="0" smtClean="0"/>
            <a:t> </a:t>
          </a:r>
          <a:r>
            <a:rPr lang="it-IT" sz="2000" dirty="0" err="1" smtClean="0"/>
            <a:t>interface</a:t>
          </a:r>
          <a:endParaRPr lang="it-IT" sz="2000" dirty="0"/>
        </a:p>
      </dgm:t>
    </dgm:pt>
    <dgm:pt modelId="{AE4A80A6-2E2F-41B2-91CD-0EA7E646D237}" type="parTrans" cxnId="{D5FF6D9B-A14C-44FA-98AE-ED005AFDD161}">
      <dgm:prSet/>
      <dgm:spPr/>
      <dgm:t>
        <a:bodyPr/>
        <a:lstStyle/>
        <a:p>
          <a:endParaRPr lang="it-IT"/>
        </a:p>
      </dgm:t>
    </dgm:pt>
    <dgm:pt modelId="{64795ED7-2C47-410F-ACD6-88496535C438}" type="sibTrans" cxnId="{D5FF6D9B-A14C-44FA-98AE-ED005AFDD161}">
      <dgm:prSet/>
      <dgm:spPr/>
      <dgm:t>
        <a:bodyPr/>
        <a:lstStyle/>
        <a:p>
          <a:endParaRPr lang="it-IT"/>
        </a:p>
      </dgm:t>
    </dgm:pt>
    <dgm:pt modelId="{A7720BD6-1D4D-486C-87AF-E7BD931281AE}">
      <dgm:prSet phldrT="[Testo]" custT="1"/>
      <dgm:spPr/>
      <dgm:t>
        <a:bodyPr/>
        <a:lstStyle/>
        <a:p>
          <a:r>
            <a:rPr lang="it-IT" sz="2000" dirty="0" err="1" smtClean="0"/>
            <a:t>Servlet</a:t>
          </a:r>
          <a:r>
            <a:rPr lang="it-IT" sz="2000" dirty="0" smtClean="0"/>
            <a:t> </a:t>
          </a:r>
          <a:r>
            <a:rPr lang="it-IT" sz="2000" dirty="0" err="1" smtClean="0"/>
            <a:t>based</a:t>
          </a:r>
          <a:endParaRPr lang="it-IT" sz="2000" dirty="0"/>
        </a:p>
      </dgm:t>
    </dgm:pt>
    <dgm:pt modelId="{61A940E3-835F-425B-AAC2-B9E48C221A76}" type="parTrans" cxnId="{24B81FB1-61B2-439A-8D97-207B28C21E38}">
      <dgm:prSet/>
      <dgm:spPr/>
      <dgm:t>
        <a:bodyPr/>
        <a:lstStyle/>
        <a:p>
          <a:endParaRPr lang="it-IT"/>
        </a:p>
      </dgm:t>
    </dgm:pt>
    <dgm:pt modelId="{6BD24122-02C1-4622-813A-E160573BBE45}" type="sibTrans" cxnId="{24B81FB1-61B2-439A-8D97-207B28C21E38}">
      <dgm:prSet/>
      <dgm:spPr/>
      <dgm:t>
        <a:bodyPr/>
        <a:lstStyle/>
        <a:p>
          <a:endParaRPr lang="it-IT"/>
        </a:p>
      </dgm:t>
    </dgm:pt>
    <dgm:pt modelId="{2A8F06D2-168E-4150-8499-897D9FC2B34D}">
      <dgm:prSet phldrT="[Testo]"/>
      <dgm:spPr/>
      <dgm:t>
        <a:bodyPr/>
        <a:lstStyle/>
        <a:p>
          <a:r>
            <a:rPr lang="it-IT" smtClean="0"/>
            <a:t>Advanced ICT solutions </a:t>
          </a:r>
          <a:endParaRPr lang="it-IT" dirty="0"/>
        </a:p>
      </dgm:t>
    </dgm:pt>
    <dgm:pt modelId="{67DEFC32-B431-4C7B-AA8B-FFDE623EF7F6}" type="parTrans" cxnId="{3C13CC8F-BB09-47E2-8EAC-C27C1C802D7C}">
      <dgm:prSet/>
      <dgm:spPr/>
      <dgm:t>
        <a:bodyPr/>
        <a:lstStyle/>
        <a:p>
          <a:endParaRPr lang="it-IT"/>
        </a:p>
      </dgm:t>
    </dgm:pt>
    <dgm:pt modelId="{B213DF37-8425-4FD6-8DB4-59024C38134D}" type="sibTrans" cxnId="{3C13CC8F-BB09-47E2-8EAC-C27C1C802D7C}">
      <dgm:prSet/>
      <dgm:spPr/>
      <dgm:t>
        <a:bodyPr/>
        <a:lstStyle/>
        <a:p>
          <a:endParaRPr lang="it-IT"/>
        </a:p>
      </dgm:t>
    </dgm:pt>
    <dgm:pt modelId="{E6397639-A270-453E-B8FF-527F2B857CBB}" type="pres">
      <dgm:prSet presAssocID="{8E0A7799-B8A9-4149-884A-AECFD68220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3D085-FF86-4B7B-BDC7-C7728870D52D}" type="pres">
      <dgm:prSet presAssocID="{8E0A7799-B8A9-4149-884A-AECFD6822022}" presName="radial" presStyleCnt="0">
        <dgm:presLayoutVars>
          <dgm:animLvl val="ctr"/>
        </dgm:presLayoutVars>
      </dgm:prSet>
      <dgm:spPr/>
    </dgm:pt>
    <dgm:pt modelId="{4ABBE7DB-0A1A-4EA3-AD00-36A6A7DD31A4}" type="pres">
      <dgm:prSet presAssocID="{7A9BB43B-803F-48BB-AA60-1FFB0508AC5E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208C91F8-5B29-4059-BFC3-48044584ACCB}" type="pres">
      <dgm:prSet presAssocID="{9C0E4EA1-A3F6-40BC-A070-99252123087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9313-BEDB-4169-95E9-8E9FA28963FC}" type="pres">
      <dgm:prSet presAssocID="{74BF403B-0062-4271-A7AD-D81035B0C49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D5915-3AE9-469F-BE99-526A2B4D74BB}" type="pres">
      <dgm:prSet presAssocID="{A7720BD6-1D4D-486C-87AF-E7BD931281A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B6061-BCEB-4931-82EC-B062A6B27D94}" type="pres">
      <dgm:prSet presAssocID="{2A8F06D2-168E-4150-8499-897D9FC2B34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B81FB1-61B2-439A-8D97-207B28C21E38}" srcId="{7A9BB43B-803F-48BB-AA60-1FFB0508AC5E}" destId="{A7720BD6-1D4D-486C-87AF-E7BD931281AE}" srcOrd="2" destOrd="0" parTransId="{61A940E3-835F-425B-AAC2-B9E48C221A76}" sibTransId="{6BD24122-02C1-4622-813A-E160573BBE45}"/>
    <dgm:cxn modelId="{8DFE7159-98B1-4672-9424-16CD7B618D07}" type="presOf" srcId="{9C0E4EA1-A3F6-40BC-A070-992521230873}" destId="{208C91F8-5B29-4059-BFC3-48044584ACCB}" srcOrd="0" destOrd="0" presId="urn:microsoft.com/office/officeart/2005/8/layout/radial3"/>
    <dgm:cxn modelId="{2928C941-C0C5-4471-AE05-5DD5675ED6BA}" type="presOf" srcId="{2A8F06D2-168E-4150-8499-897D9FC2B34D}" destId="{9BDB6061-BCEB-4931-82EC-B062A6B27D94}" srcOrd="0" destOrd="0" presId="urn:microsoft.com/office/officeart/2005/8/layout/radial3"/>
    <dgm:cxn modelId="{CEF2440B-B2A2-4385-A05B-7BD183A33500}" type="presOf" srcId="{74BF403B-0062-4271-A7AD-D81035B0C49F}" destId="{3B479313-BEDB-4169-95E9-8E9FA28963FC}" srcOrd="0" destOrd="0" presId="urn:microsoft.com/office/officeart/2005/8/layout/radial3"/>
    <dgm:cxn modelId="{213D5D5C-E814-4EEF-99C5-CB9EBF54B9BA}" srcId="{8E0A7799-B8A9-4149-884A-AECFD6822022}" destId="{7A9BB43B-803F-48BB-AA60-1FFB0508AC5E}" srcOrd="0" destOrd="0" parTransId="{3F8A4E52-9494-4B7E-97F9-B552437B4A73}" sibTransId="{B7FAA1A7-DACF-4977-9358-924FA9AE52BE}"/>
    <dgm:cxn modelId="{3C13CC8F-BB09-47E2-8EAC-C27C1C802D7C}" srcId="{7A9BB43B-803F-48BB-AA60-1FFB0508AC5E}" destId="{2A8F06D2-168E-4150-8499-897D9FC2B34D}" srcOrd="3" destOrd="0" parTransId="{67DEFC32-B431-4C7B-AA8B-FFDE623EF7F6}" sibTransId="{B213DF37-8425-4FD6-8DB4-59024C38134D}"/>
    <dgm:cxn modelId="{1372CBFD-385A-4F2B-A6A6-615034FCBE97}" type="presOf" srcId="{8E0A7799-B8A9-4149-884A-AECFD6822022}" destId="{E6397639-A270-453E-B8FF-527F2B857CBB}" srcOrd="0" destOrd="0" presId="urn:microsoft.com/office/officeart/2005/8/layout/radial3"/>
    <dgm:cxn modelId="{E03641E2-9D67-4EAC-93A7-7240CB478364}" type="presOf" srcId="{A7720BD6-1D4D-486C-87AF-E7BD931281AE}" destId="{D4BD5915-3AE9-469F-BE99-526A2B4D74BB}" srcOrd="0" destOrd="0" presId="urn:microsoft.com/office/officeart/2005/8/layout/radial3"/>
    <dgm:cxn modelId="{D5FF6D9B-A14C-44FA-98AE-ED005AFDD161}" srcId="{7A9BB43B-803F-48BB-AA60-1FFB0508AC5E}" destId="{74BF403B-0062-4271-A7AD-D81035B0C49F}" srcOrd="1" destOrd="0" parTransId="{AE4A80A6-2E2F-41B2-91CD-0EA7E646D237}" sibTransId="{64795ED7-2C47-410F-ACD6-88496535C438}"/>
    <dgm:cxn modelId="{4D38BAF2-9F60-4B3E-BD35-662A6FFBCDD6}" srcId="{7A9BB43B-803F-48BB-AA60-1FFB0508AC5E}" destId="{9C0E4EA1-A3F6-40BC-A070-992521230873}" srcOrd="0" destOrd="0" parTransId="{7C15D8CF-0237-4CF2-9BE3-915B9292DB21}" sibTransId="{C3E5658C-46A9-4F4B-ACA3-96187D8D5F52}"/>
    <dgm:cxn modelId="{036CA707-6137-4385-9C27-A6EFE2FE7523}" type="presOf" srcId="{7A9BB43B-803F-48BB-AA60-1FFB0508AC5E}" destId="{4ABBE7DB-0A1A-4EA3-AD00-36A6A7DD31A4}" srcOrd="0" destOrd="0" presId="urn:microsoft.com/office/officeart/2005/8/layout/radial3"/>
    <dgm:cxn modelId="{8598DF0B-32F2-41D3-A13B-420D16AD9943}" type="presParOf" srcId="{E6397639-A270-453E-B8FF-527F2B857CBB}" destId="{0213D085-FF86-4B7B-BDC7-C7728870D52D}" srcOrd="0" destOrd="0" presId="urn:microsoft.com/office/officeart/2005/8/layout/radial3"/>
    <dgm:cxn modelId="{8FF84FD7-DE5F-46C8-9F01-E47708146B46}" type="presParOf" srcId="{0213D085-FF86-4B7B-BDC7-C7728870D52D}" destId="{4ABBE7DB-0A1A-4EA3-AD00-36A6A7DD31A4}" srcOrd="0" destOrd="0" presId="urn:microsoft.com/office/officeart/2005/8/layout/radial3"/>
    <dgm:cxn modelId="{D4A42B75-97F3-49B7-8B73-0A5C3BE39F02}" type="presParOf" srcId="{0213D085-FF86-4B7B-BDC7-C7728870D52D}" destId="{208C91F8-5B29-4059-BFC3-48044584ACCB}" srcOrd="1" destOrd="0" presId="urn:microsoft.com/office/officeart/2005/8/layout/radial3"/>
    <dgm:cxn modelId="{A351496C-4260-48CD-A309-8D4DD126C467}" type="presParOf" srcId="{0213D085-FF86-4B7B-BDC7-C7728870D52D}" destId="{3B479313-BEDB-4169-95E9-8E9FA28963FC}" srcOrd="2" destOrd="0" presId="urn:microsoft.com/office/officeart/2005/8/layout/radial3"/>
    <dgm:cxn modelId="{CA34202C-ABDA-41BA-8D34-59041EFA4467}" type="presParOf" srcId="{0213D085-FF86-4B7B-BDC7-C7728870D52D}" destId="{D4BD5915-3AE9-469F-BE99-526A2B4D74BB}" srcOrd="3" destOrd="0" presId="urn:microsoft.com/office/officeart/2005/8/layout/radial3"/>
    <dgm:cxn modelId="{A95408D1-48B3-4D8D-8A69-BAC4E0373E83}" type="presParOf" srcId="{0213D085-FF86-4B7B-BDC7-C7728870D52D}" destId="{9BDB6061-BCEB-4931-82EC-B062A6B27D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A7799-B8A9-4149-884A-AECFD6822022}" type="doc">
      <dgm:prSet loTypeId="urn:microsoft.com/office/officeart/2005/8/layout/radial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A9BB43B-803F-48BB-AA60-1FFB0508AC5E}">
      <dgm:prSet phldrT="[Testo]"/>
      <dgm:spPr/>
      <dgm:t>
        <a:bodyPr/>
        <a:lstStyle/>
        <a:p>
          <a:r>
            <a:rPr lang="it-IT" b="1" dirty="0" smtClean="0"/>
            <a:t>A new </a:t>
          </a:r>
          <a:r>
            <a:rPr lang="it-IT" b="1" dirty="0" err="1" smtClean="0"/>
            <a:t>version</a:t>
          </a:r>
          <a:r>
            <a:rPr lang="it-IT" b="1" dirty="0" smtClean="0"/>
            <a:t> of the </a:t>
          </a:r>
          <a:r>
            <a:rPr lang="it-IT" b="1" dirty="0" err="1" smtClean="0"/>
            <a:t>tool</a:t>
          </a:r>
          <a:r>
            <a:rPr lang="it-IT" b="1" dirty="0" smtClean="0"/>
            <a:t> to </a:t>
          </a:r>
          <a:r>
            <a:rPr lang="it-IT" b="1" dirty="0" err="1" smtClean="0"/>
            <a:t>overcome</a:t>
          </a:r>
          <a:r>
            <a:rPr lang="it-IT" b="1" dirty="0" smtClean="0"/>
            <a:t> </a:t>
          </a:r>
          <a:r>
            <a:rPr lang="it-IT" b="1" dirty="0" err="1" smtClean="0"/>
            <a:t>fundamental</a:t>
          </a:r>
          <a:r>
            <a:rPr lang="it-IT" b="1" dirty="0" smtClean="0"/>
            <a:t> </a:t>
          </a:r>
          <a:r>
            <a:rPr lang="it-IT" b="1" dirty="0" err="1" smtClean="0"/>
            <a:t>issues</a:t>
          </a:r>
          <a:endParaRPr lang="it-IT" dirty="0"/>
        </a:p>
      </dgm:t>
    </dgm:pt>
    <dgm:pt modelId="{3F8A4E52-9494-4B7E-97F9-B552437B4A73}" type="parTrans" cxnId="{213D5D5C-E814-4EEF-99C5-CB9EBF54B9BA}">
      <dgm:prSet/>
      <dgm:spPr/>
      <dgm:t>
        <a:bodyPr/>
        <a:lstStyle/>
        <a:p>
          <a:endParaRPr lang="it-IT"/>
        </a:p>
      </dgm:t>
    </dgm:pt>
    <dgm:pt modelId="{B7FAA1A7-DACF-4977-9358-924FA9AE52BE}" type="sibTrans" cxnId="{213D5D5C-E814-4EEF-99C5-CB9EBF54B9BA}">
      <dgm:prSet/>
      <dgm:spPr/>
      <dgm:t>
        <a:bodyPr/>
        <a:lstStyle/>
        <a:p>
          <a:endParaRPr lang="it-IT"/>
        </a:p>
      </dgm:t>
    </dgm:pt>
    <dgm:pt modelId="{9C0E4EA1-A3F6-40BC-A070-992521230873}">
      <dgm:prSet phldrT="[Testo]" custT="1"/>
      <dgm:spPr/>
      <dgm:t>
        <a:bodyPr/>
        <a:lstStyle/>
        <a:p>
          <a:r>
            <a:rPr lang="it-IT" sz="2000" dirty="0" smtClean="0"/>
            <a:t>A new DBMS</a:t>
          </a:r>
          <a:endParaRPr lang="it-IT" sz="2000" dirty="0"/>
        </a:p>
      </dgm:t>
    </dgm:pt>
    <dgm:pt modelId="{7C15D8CF-0237-4CF2-9BE3-915B9292DB21}" type="parTrans" cxnId="{4D38BAF2-9F60-4B3E-BD35-662A6FFBCDD6}">
      <dgm:prSet/>
      <dgm:spPr/>
      <dgm:t>
        <a:bodyPr/>
        <a:lstStyle/>
        <a:p>
          <a:endParaRPr lang="it-IT"/>
        </a:p>
      </dgm:t>
    </dgm:pt>
    <dgm:pt modelId="{C3E5658C-46A9-4F4B-ACA3-96187D8D5F52}" type="sibTrans" cxnId="{4D38BAF2-9F60-4B3E-BD35-662A6FFBCDD6}">
      <dgm:prSet/>
      <dgm:spPr/>
      <dgm:t>
        <a:bodyPr/>
        <a:lstStyle/>
        <a:p>
          <a:endParaRPr lang="it-IT"/>
        </a:p>
      </dgm:t>
    </dgm:pt>
    <dgm:pt modelId="{74BF403B-0062-4271-A7AD-D81035B0C49F}">
      <dgm:prSet phldrT="[Testo]" custT="1"/>
      <dgm:spPr/>
      <dgm:t>
        <a:bodyPr/>
        <a:lstStyle/>
        <a:p>
          <a:r>
            <a:rPr lang="it-IT" sz="2000" dirty="0" smtClean="0"/>
            <a:t>User-</a:t>
          </a:r>
          <a:r>
            <a:rPr lang="it-IT" sz="2000" dirty="0" err="1" smtClean="0"/>
            <a:t>friendly</a:t>
          </a:r>
          <a:r>
            <a:rPr lang="it-IT" sz="2000" dirty="0" smtClean="0"/>
            <a:t> </a:t>
          </a:r>
          <a:r>
            <a:rPr lang="it-IT" sz="2000" dirty="0" err="1" smtClean="0"/>
            <a:t>interface</a:t>
          </a:r>
          <a:endParaRPr lang="it-IT" sz="2000" dirty="0"/>
        </a:p>
      </dgm:t>
    </dgm:pt>
    <dgm:pt modelId="{AE4A80A6-2E2F-41B2-91CD-0EA7E646D237}" type="parTrans" cxnId="{D5FF6D9B-A14C-44FA-98AE-ED005AFDD161}">
      <dgm:prSet/>
      <dgm:spPr/>
      <dgm:t>
        <a:bodyPr/>
        <a:lstStyle/>
        <a:p>
          <a:endParaRPr lang="it-IT"/>
        </a:p>
      </dgm:t>
    </dgm:pt>
    <dgm:pt modelId="{64795ED7-2C47-410F-ACD6-88496535C438}" type="sibTrans" cxnId="{D5FF6D9B-A14C-44FA-98AE-ED005AFDD161}">
      <dgm:prSet/>
      <dgm:spPr/>
      <dgm:t>
        <a:bodyPr/>
        <a:lstStyle/>
        <a:p>
          <a:endParaRPr lang="it-IT"/>
        </a:p>
      </dgm:t>
    </dgm:pt>
    <dgm:pt modelId="{A7720BD6-1D4D-486C-87AF-E7BD931281AE}">
      <dgm:prSet phldrT="[Testo]" custT="1"/>
      <dgm:spPr/>
      <dgm:t>
        <a:bodyPr/>
        <a:lstStyle/>
        <a:p>
          <a:r>
            <a:rPr lang="it-IT" sz="2000" dirty="0" err="1" smtClean="0"/>
            <a:t>Servlet</a:t>
          </a:r>
          <a:r>
            <a:rPr lang="it-IT" sz="2000" dirty="0" smtClean="0"/>
            <a:t> </a:t>
          </a:r>
          <a:r>
            <a:rPr lang="it-IT" sz="2000" dirty="0" err="1" smtClean="0"/>
            <a:t>based</a:t>
          </a:r>
          <a:endParaRPr lang="it-IT" sz="2000" dirty="0"/>
        </a:p>
      </dgm:t>
    </dgm:pt>
    <dgm:pt modelId="{61A940E3-835F-425B-AAC2-B9E48C221A76}" type="parTrans" cxnId="{24B81FB1-61B2-439A-8D97-207B28C21E38}">
      <dgm:prSet/>
      <dgm:spPr/>
      <dgm:t>
        <a:bodyPr/>
        <a:lstStyle/>
        <a:p>
          <a:endParaRPr lang="it-IT"/>
        </a:p>
      </dgm:t>
    </dgm:pt>
    <dgm:pt modelId="{6BD24122-02C1-4622-813A-E160573BBE45}" type="sibTrans" cxnId="{24B81FB1-61B2-439A-8D97-207B28C21E38}">
      <dgm:prSet/>
      <dgm:spPr/>
      <dgm:t>
        <a:bodyPr/>
        <a:lstStyle/>
        <a:p>
          <a:endParaRPr lang="it-IT"/>
        </a:p>
      </dgm:t>
    </dgm:pt>
    <dgm:pt modelId="{2A8F06D2-168E-4150-8499-897D9FC2B34D}">
      <dgm:prSet phldrT="[Testo]"/>
      <dgm:spPr/>
      <dgm:t>
        <a:bodyPr/>
        <a:lstStyle/>
        <a:p>
          <a:r>
            <a:rPr lang="it-IT" smtClean="0"/>
            <a:t>Advanced ICT solutions </a:t>
          </a:r>
          <a:endParaRPr lang="it-IT" dirty="0"/>
        </a:p>
      </dgm:t>
    </dgm:pt>
    <dgm:pt modelId="{67DEFC32-B431-4C7B-AA8B-FFDE623EF7F6}" type="parTrans" cxnId="{3C13CC8F-BB09-47E2-8EAC-C27C1C802D7C}">
      <dgm:prSet/>
      <dgm:spPr/>
      <dgm:t>
        <a:bodyPr/>
        <a:lstStyle/>
        <a:p>
          <a:endParaRPr lang="it-IT"/>
        </a:p>
      </dgm:t>
    </dgm:pt>
    <dgm:pt modelId="{B213DF37-8425-4FD6-8DB4-59024C38134D}" type="sibTrans" cxnId="{3C13CC8F-BB09-47E2-8EAC-C27C1C802D7C}">
      <dgm:prSet/>
      <dgm:spPr/>
      <dgm:t>
        <a:bodyPr/>
        <a:lstStyle/>
        <a:p>
          <a:endParaRPr lang="it-IT"/>
        </a:p>
      </dgm:t>
    </dgm:pt>
    <dgm:pt modelId="{E6397639-A270-453E-B8FF-527F2B857CBB}" type="pres">
      <dgm:prSet presAssocID="{8E0A7799-B8A9-4149-884A-AECFD68220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3D085-FF86-4B7B-BDC7-C7728870D52D}" type="pres">
      <dgm:prSet presAssocID="{8E0A7799-B8A9-4149-884A-AECFD6822022}" presName="radial" presStyleCnt="0">
        <dgm:presLayoutVars>
          <dgm:animLvl val="ctr"/>
        </dgm:presLayoutVars>
      </dgm:prSet>
      <dgm:spPr/>
    </dgm:pt>
    <dgm:pt modelId="{4ABBE7DB-0A1A-4EA3-AD00-36A6A7DD31A4}" type="pres">
      <dgm:prSet presAssocID="{7A9BB43B-803F-48BB-AA60-1FFB0508AC5E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208C91F8-5B29-4059-BFC3-48044584ACCB}" type="pres">
      <dgm:prSet presAssocID="{9C0E4EA1-A3F6-40BC-A070-99252123087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9313-BEDB-4169-95E9-8E9FA28963FC}" type="pres">
      <dgm:prSet presAssocID="{74BF403B-0062-4271-A7AD-D81035B0C49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D5915-3AE9-469F-BE99-526A2B4D74BB}" type="pres">
      <dgm:prSet presAssocID="{A7720BD6-1D4D-486C-87AF-E7BD931281A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B6061-BCEB-4931-82EC-B062A6B27D94}" type="pres">
      <dgm:prSet presAssocID="{2A8F06D2-168E-4150-8499-897D9FC2B34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B81FB1-61B2-439A-8D97-207B28C21E38}" srcId="{7A9BB43B-803F-48BB-AA60-1FFB0508AC5E}" destId="{A7720BD6-1D4D-486C-87AF-E7BD931281AE}" srcOrd="2" destOrd="0" parTransId="{61A940E3-835F-425B-AAC2-B9E48C221A76}" sibTransId="{6BD24122-02C1-4622-813A-E160573BBE45}"/>
    <dgm:cxn modelId="{D5FF6D9B-A14C-44FA-98AE-ED005AFDD161}" srcId="{7A9BB43B-803F-48BB-AA60-1FFB0508AC5E}" destId="{74BF403B-0062-4271-A7AD-D81035B0C49F}" srcOrd="1" destOrd="0" parTransId="{AE4A80A6-2E2F-41B2-91CD-0EA7E646D237}" sibTransId="{64795ED7-2C47-410F-ACD6-88496535C438}"/>
    <dgm:cxn modelId="{0185A47B-A434-4B0E-A874-3EF26A240749}" type="presOf" srcId="{7A9BB43B-803F-48BB-AA60-1FFB0508AC5E}" destId="{4ABBE7DB-0A1A-4EA3-AD00-36A6A7DD31A4}" srcOrd="0" destOrd="0" presId="urn:microsoft.com/office/officeart/2005/8/layout/radial3"/>
    <dgm:cxn modelId="{13574110-D51D-4849-83FB-532932F074A8}" type="presOf" srcId="{9C0E4EA1-A3F6-40BC-A070-992521230873}" destId="{208C91F8-5B29-4059-BFC3-48044584ACCB}" srcOrd="0" destOrd="0" presId="urn:microsoft.com/office/officeart/2005/8/layout/radial3"/>
    <dgm:cxn modelId="{213D5D5C-E814-4EEF-99C5-CB9EBF54B9BA}" srcId="{8E0A7799-B8A9-4149-884A-AECFD6822022}" destId="{7A9BB43B-803F-48BB-AA60-1FFB0508AC5E}" srcOrd="0" destOrd="0" parTransId="{3F8A4E52-9494-4B7E-97F9-B552437B4A73}" sibTransId="{B7FAA1A7-DACF-4977-9358-924FA9AE52BE}"/>
    <dgm:cxn modelId="{3C13CC8F-BB09-47E2-8EAC-C27C1C802D7C}" srcId="{7A9BB43B-803F-48BB-AA60-1FFB0508AC5E}" destId="{2A8F06D2-168E-4150-8499-897D9FC2B34D}" srcOrd="3" destOrd="0" parTransId="{67DEFC32-B431-4C7B-AA8B-FFDE623EF7F6}" sibTransId="{B213DF37-8425-4FD6-8DB4-59024C38134D}"/>
    <dgm:cxn modelId="{923EBE5C-6839-4E24-870E-128072CDFEA3}" type="presOf" srcId="{A7720BD6-1D4D-486C-87AF-E7BD931281AE}" destId="{D4BD5915-3AE9-469F-BE99-526A2B4D74BB}" srcOrd="0" destOrd="0" presId="urn:microsoft.com/office/officeart/2005/8/layout/radial3"/>
    <dgm:cxn modelId="{4D38BAF2-9F60-4B3E-BD35-662A6FFBCDD6}" srcId="{7A9BB43B-803F-48BB-AA60-1FFB0508AC5E}" destId="{9C0E4EA1-A3F6-40BC-A070-992521230873}" srcOrd="0" destOrd="0" parTransId="{7C15D8CF-0237-4CF2-9BE3-915B9292DB21}" sibTransId="{C3E5658C-46A9-4F4B-ACA3-96187D8D5F52}"/>
    <dgm:cxn modelId="{F92B06B0-3E9A-4A0A-A4BC-666F97F33E12}" type="presOf" srcId="{74BF403B-0062-4271-A7AD-D81035B0C49F}" destId="{3B479313-BEDB-4169-95E9-8E9FA28963FC}" srcOrd="0" destOrd="0" presId="urn:microsoft.com/office/officeart/2005/8/layout/radial3"/>
    <dgm:cxn modelId="{E8C5EBFA-C520-42DD-B370-21D190125117}" type="presOf" srcId="{8E0A7799-B8A9-4149-884A-AECFD6822022}" destId="{E6397639-A270-453E-B8FF-527F2B857CBB}" srcOrd="0" destOrd="0" presId="urn:microsoft.com/office/officeart/2005/8/layout/radial3"/>
    <dgm:cxn modelId="{06FA9452-04E5-41E4-8706-A5689C1830F8}" type="presOf" srcId="{2A8F06D2-168E-4150-8499-897D9FC2B34D}" destId="{9BDB6061-BCEB-4931-82EC-B062A6B27D94}" srcOrd="0" destOrd="0" presId="urn:microsoft.com/office/officeart/2005/8/layout/radial3"/>
    <dgm:cxn modelId="{BA795B52-F575-4E59-9A47-B81DD4253F7E}" type="presParOf" srcId="{E6397639-A270-453E-B8FF-527F2B857CBB}" destId="{0213D085-FF86-4B7B-BDC7-C7728870D52D}" srcOrd="0" destOrd="0" presId="urn:microsoft.com/office/officeart/2005/8/layout/radial3"/>
    <dgm:cxn modelId="{39646CE8-64D7-46F4-8F9C-A4A7D195F073}" type="presParOf" srcId="{0213D085-FF86-4B7B-BDC7-C7728870D52D}" destId="{4ABBE7DB-0A1A-4EA3-AD00-36A6A7DD31A4}" srcOrd="0" destOrd="0" presId="urn:microsoft.com/office/officeart/2005/8/layout/radial3"/>
    <dgm:cxn modelId="{E6926D3C-DF19-441E-A4DB-B8B68F39DAEC}" type="presParOf" srcId="{0213D085-FF86-4B7B-BDC7-C7728870D52D}" destId="{208C91F8-5B29-4059-BFC3-48044584ACCB}" srcOrd="1" destOrd="0" presId="urn:microsoft.com/office/officeart/2005/8/layout/radial3"/>
    <dgm:cxn modelId="{37946B25-52EC-43A6-AB57-EBD07DDA3984}" type="presParOf" srcId="{0213D085-FF86-4B7B-BDC7-C7728870D52D}" destId="{3B479313-BEDB-4169-95E9-8E9FA28963FC}" srcOrd="2" destOrd="0" presId="urn:microsoft.com/office/officeart/2005/8/layout/radial3"/>
    <dgm:cxn modelId="{342C19BE-6A8A-403E-BB57-E26409D972A6}" type="presParOf" srcId="{0213D085-FF86-4B7B-BDC7-C7728870D52D}" destId="{D4BD5915-3AE9-469F-BE99-526A2B4D74BB}" srcOrd="3" destOrd="0" presId="urn:microsoft.com/office/officeart/2005/8/layout/radial3"/>
    <dgm:cxn modelId="{B349DD40-0206-4ABA-A091-121B3D23CE68}" type="presParOf" srcId="{0213D085-FF86-4B7B-BDC7-C7728870D52D}" destId="{9BDB6061-BCEB-4931-82EC-B062A6B27D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C35A9-45FD-436F-85AE-47DAC2BE14B5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3ED1C86-8C96-4C01-90F5-D3E8BD5DE0AC}">
      <dgm:prSet phldrT="[Testo]"/>
      <dgm:spPr/>
      <dgm:t>
        <a:bodyPr/>
        <a:lstStyle/>
        <a:p>
          <a:r>
            <a:rPr lang="it-IT" b="1" dirty="0" smtClean="0"/>
            <a:t>Advanced ICT </a:t>
          </a:r>
          <a:r>
            <a:rPr lang="it-IT" b="1" dirty="0" err="1" smtClean="0"/>
            <a:t>solutions</a:t>
          </a:r>
          <a:endParaRPr lang="it-IT" b="1" dirty="0"/>
        </a:p>
      </dgm:t>
    </dgm:pt>
    <dgm:pt modelId="{544644DA-159B-4665-83AF-9ADF7FD7763B}" type="parTrans" cxnId="{532A3ECA-F72E-4CC1-9FF7-D6769BA4D413}">
      <dgm:prSet/>
      <dgm:spPr/>
      <dgm:t>
        <a:bodyPr/>
        <a:lstStyle/>
        <a:p>
          <a:endParaRPr lang="it-IT"/>
        </a:p>
      </dgm:t>
    </dgm:pt>
    <dgm:pt modelId="{61FE17EF-727B-4D94-8C5C-7A1507BDBE8A}" type="sibTrans" cxnId="{532A3ECA-F72E-4CC1-9FF7-D6769BA4D413}">
      <dgm:prSet/>
      <dgm:spPr>
        <a:solidFill>
          <a:srgbClr val="8FED99"/>
        </a:solidFill>
      </dgm:spPr>
      <dgm:t>
        <a:bodyPr/>
        <a:lstStyle/>
        <a:p>
          <a:endParaRPr lang="it-IT"/>
        </a:p>
      </dgm:t>
    </dgm:pt>
    <dgm:pt modelId="{B952512F-1094-4800-BFF0-5522C4239DD0}">
      <dgm:prSet phldrT="[Testo]"/>
      <dgm:spPr/>
      <dgm:t>
        <a:bodyPr/>
        <a:lstStyle/>
        <a:p>
          <a:r>
            <a:rPr lang="it-IT" dirty="0" smtClean="0"/>
            <a:t>High Performance Computing</a:t>
          </a:r>
          <a:endParaRPr lang="it-IT" dirty="0"/>
        </a:p>
      </dgm:t>
    </dgm:pt>
    <dgm:pt modelId="{B0304A6C-C73D-4301-806E-A6D7B2C8AD46}" type="parTrans" cxnId="{999856E8-0F8C-4CA6-AE84-FAD06F1A9ED2}">
      <dgm:prSet/>
      <dgm:spPr/>
      <dgm:t>
        <a:bodyPr/>
        <a:lstStyle/>
        <a:p>
          <a:endParaRPr lang="it-IT"/>
        </a:p>
      </dgm:t>
    </dgm:pt>
    <dgm:pt modelId="{F106B2A9-90C7-4BB8-922F-47E880C1A570}" type="sibTrans" cxnId="{999856E8-0F8C-4CA6-AE84-FAD06F1A9ED2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55EC345D-66BF-4E5F-88EE-638B6CD30E2E}">
      <dgm:prSet phldrT="[Testo]"/>
      <dgm:spPr/>
      <dgm:t>
        <a:bodyPr/>
        <a:lstStyle/>
        <a:p>
          <a:r>
            <a:rPr lang="it-IT" smtClean="0"/>
            <a:t>Artificial Intelligence = Big data analytics</a:t>
          </a:r>
          <a:endParaRPr lang="it-IT" dirty="0"/>
        </a:p>
      </dgm:t>
    </dgm:pt>
    <dgm:pt modelId="{29621D7F-F85A-4ECB-9B84-A5D1C2ECD731}" type="parTrans" cxnId="{2E6187A2-38F5-4DAE-8058-31CAD20D498D}">
      <dgm:prSet/>
      <dgm:spPr/>
      <dgm:t>
        <a:bodyPr/>
        <a:lstStyle/>
        <a:p>
          <a:endParaRPr lang="it-IT"/>
        </a:p>
      </dgm:t>
    </dgm:pt>
    <dgm:pt modelId="{552933EC-6796-449F-A522-8C2F7B323208}" type="sibTrans" cxnId="{2E6187A2-38F5-4DAE-8058-31CAD20D498D}">
      <dgm:prSet/>
      <dgm:spPr/>
      <dgm:t>
        <a:bodyPr/>
        <a:lstStyle/>
        <a:p>
          <a:endParaRPr lang="it-IT"/>
        </a:p>
      </dgm:t>
    </dgm:pt>
    <dgm:pt modelId="{369B4A98-9434-42A0-B69F-EC9212B84FFF}" type="pres">
      <dgm:prSet presAssocID="{213C35A9-45FD-436F-85AE-47DAC2BE14B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C5C4E-F299-4A25-B9A3-DF917DAD8C00}" type="pres">
      <dgm:prSet presAssocID="{B3ED1C86-8C96-4C01-90F5-D3E8BD5DE0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A7AC5-B02C-4673-9E49-F3628E6D8B04}" type="pres">
      <dgm:prSet presAssocID="{61FE17EF-727B-4D94-8C5C-7A1507BDBE8A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5CB5985-C290-4B2B-BE4F-4009C263A918}" type="pres">
      <dgm:prSet presAssocID="{61FE17EF-727B-4D94-8C5C-7A1507BDBE8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E44E8A1-CA7C-460B-B604-F205D8776A8A}" type="pres">
      <dgm:prSet presAssocID="{B952512F-1094-4800-BFF0-5522C4239D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8242AB-057E-44E0-9E18-DE6066A94950}" type="pres">
      <dgm:prSet presAssocID="{F106B2A9-90C7-4BB8-922F-47E880C1A570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4AF98A3-5FDE-4473-914F-197FC2F7EAC2}" type="pres">
      <dgm:prSet presAssocID="{F106B2A9-90C7-4BB8-922F-47E880C1A57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B755052-08FE-4B43-ADD9-6242B97ECB60}" type="pres">
      <dgm:prSet presAssocID="{55EC345D-66BF-4E5F-88EE-638B6CD30E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E44EE4-4990-48FA-ABC0-331752F4C7B6}" type="pres">
      <dgm:prSet presAssocID="{552933EC-6796-449F-A522-8C2F7B323208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it-IT"/>
        </a:p>
      </dgm:t>
    </dgm:pt>
    <dgm:pt modelId="{02137FC3-C0F1-419F-B17F-F11CBC709104}" type="pres">
      <dgm:prSet presAssocID="{552933EC-6796-449F-A522-8C2F7B323208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999856E8-0F8C-4CA6-AE84-FAD06F1A9ED2}" srcId="{213C35A9-45FD-436F-85AE-47DAC2BE14B5}" destId="{B952512F-1094-4800-BFF0-5522C4239DD0}" srcOrd="1" destOrd="0" parTransId="{B0304A6C-C73D-4301-806E-A6D7B2C8AD46}" sibTransId="{F106B2A9-90C7-4BB8-922F-47E880C1A570}"/>
    <dgm:cxn modelId="{6B4F84A3-6B4E-485E-827F-FF46D51623D9}" type="presOf" srcId="{552933EC-6796-449F-A522-8C2F7B323208}" destId="{02137FC3-C0F1-419F-B17F-F11CBC709104}" srcOrd="1" destOrd="0" presId="urn:microsoft.com/office/officeart/2005/8/layout/cycle7"/>
    <dgm:cxn modelId="{532A3ECA-F72E-4CC1-9FF7-D6769BA4D413}" srcId="{213C35A9-45FD-436F-85AE-47DAC2BE14B5}" destId="{B3ED1C86-8C96-4C01-90F5-D3E8BD5DE0AC}" srcOrd="0" destOrd="0" parTransId="{544644DA-159B-4665-83AF-9ADF7FD7763B}" sibTransId="{61FE17EF-727B-4D94-8C5C-7A1507BDBE8A}"/>
    <dgm:cxn modelId="{853523F9-EA32-42CC-BE22-457D9832B53C}" type="presOf" srcId="{552933EC-6796-449F-A522-8C2F7B323208}" destId="{17E44EE4-4990-48FA-ABC0-331752F4C7B6}" srcOrd="0" destOrd="0" presId="urn:microsoft.com/office/officeart/2005/8/layout/cycle7"/>
    <dgm:cxn modelId="{5221A83C-20D2-4B32-8F12-8DC5BDC3478E}" type="presOf" srcId="{B952512F-1094-4800-BFF0-5522C4239DD0}" destId="{3E44E8A1-CA7C-460B-B604-F205D8776A8A}" srcOrd="0" destOrd="0" presId="urn:microsoft.com/office/officeart/2005/8/layout/cycle7"/>
    <dgm:cxn modelId="{D7595B66-23BB-4774-9D6B-B80F0176693F}" type="presOf" srcId="{61FE17EF-727B-4D94-8C5C-7A1507BDBE8A}" destId="{65CB5985-C290-4B2B-BE4F-4009C263A918}" srcOrd="1" destOrd="0" presId="urn:microsoft.com/office/officeart/2005/8/layout/cycle7"/>
    <dgm:cxn modelId="{BEAB01D8-66E1-4ED0-8446-C0F317D002A7}" type="presOf" srcId="{F106B2A9-90C7-4BB8-922F-47E880C1A570}" destId="{A38242AB-057E-44E0-9E18-DE6066A94950}" srcOrd="0" destOrd="0" presId="urn:microsoft.com/office/officeart/2005/8/layout/cycle7"/>
    <dgm:cxn modelId="{10F65E33-8B6D-4193-A526-4C4AF6408D2F}" type="presOf" srcId="{F106B2A9-90C7-4BB8-922F-47E880C1A570}" destId="{E4AF98A3-5FDE-4473-914F-197FC2F7EAC2}" srcOrd="1" destOrd="0" presId="urn:microsoft.com/office/officeart/2005/8/layout/cycle7"/>
    <dgm:cxn modelId="{56447ADC-1877-4A8D-B300-9EE39CBB423E}" type="presOf" srcId="{B3ED1C86-8C96-4C01-90F5-D3E8BD5DE0AC}" destId="{034C5C4E-F299-4A25-B9A3-DF917DAD8C00}" srcOrd="0" destOrd="0" presId="urn:microsoft.com/office/officeart/2005/8/layout/cycle7"/>
    <dgm:cxn modelId="{5C0C0D6C-1F75-488B-8105-6B5C50278E71}" type="presOf" srcId="{61FE17EF-727B-4D94-8C5C-7A1507BDBE8A}" destId="{F0DA7AC5-B02C-4673-9E49-F3628E6D8B04}" srcOrd="0" destOrd="0" presId="urn:microsoft.com/office/officeart/2005/8/layout/cycle7"/>
    <dgm:cxn modelId="{62BE9CF6-9326-42D8-9776-A053DB7C524F}" type="presOf" srcId="{55EC345D-66BF-4E5F-88EE-638B6CD30E2E}" destId="{1B755052-08FE-4B43-ADD9-6242B97ECB60}" srcOrd="0" destOrd="0" presId="urn:microsoft.com/office/officeart/2005/8/layout/cycle7"/>
    <dgm:cxn modelId="{2E6187A2-38F5-4DAE-8058-31CAD20D498D}" srcId="{213C35A9-45FD-436F-85AE-47DAC2BE14B5}" destId="{55EC345D-66BF-4E5F-88EE-638B6CD30E2E}" srcOrd="2" destOrd="0" parTransId="{29621D7F-F85A-4ECB-9B84-A5D1C2ECD731}" sibTransId="{552933EC-6796-449F-A522-8C2F7B323208}"/>
    <dgm:cxn modelId="{11D2E790-801B-4083-AEF1-05C3A2C8BBDD}" type="presOf" srcId="{213C35A9-45FD-436F-85AE-47DAC2BE14B5}" destId="{369B4A98-9434-42A0-B69F-EC9212B84FFF}" srcOrd="0" destOrd="0" presId="urn:microsoft.com/office/officeart/2005/8/layout/cycle7"/>
    <dgm:cxn modelId="{89C4C394-F3CE-4783-94E8-2D056AAA06DB}" type="presParOf" srcId="{369B4A98-9434-42A0-B69F-EC9212B84FFF}" destId="{034C5C4E-F299-4A25-B9A3-DF917DAD8C00}" srcOrd="0" destOrd="0" presId="urn:microsoft.com/office/officeart/2005/8/layout/cycle7"/>
    <dgm:cxn modelId="{B98362EB-2BE0-4D90-93A4-9AC7F8D8B949}" type="presParOf" srcId="{369B4A98-9434-42A0-B69F-EC9212B84FFF}" destId="{F0DA7AC5-B02C-4673-9E49-F3628E6D8B04}" srcOrd="1" destOrd="0" presId="urn:microsoft.com/office/officeart/2005/8/layout/cycle7"/>
    <dgm:cxn modelId="{AA3FA71F-615C-43C3-AAD1-29BA7501FCCC}" type="presParOf" srcId="{F0DA7AC5-B02C-4673-9E49-F3628E6D8B04}" destId="{65CB5985-C290-4B2B-BE4F-4009C263A918}" srcOrd="0" destOrd="0" presId="urn:microsoft.com/office/officeart/2005/8/layout/cycle7"/>
    <dgm:cxn modelId="{CF66DC76-6E26-4FE1-95A1-26BBBFA0AAA4}" type="presParOf" srcId="{369B4A98-9434-42A0-B69F-EC9212B84FFF}" destId="{3E44E8A1-CA7C-460B-B604-F205D8776A8A}" srcOrd="2" destOrd="0" presId="urn:microsoft.com/office/officeart/2005/8/layout/cycle7"/>
    <dgm:cxn modelId="{C3532E0D-FEAA-40C9-AB39-3DFDD15A0815}" type="presParOf" srcId="{369B4A98-9434-42A0-B69F-EC9212B84FFF}" destId="{A38242AB-057E-44E0-9E18-DE6066A94950}" srcOrd="3" destOrd="0" presId="urn:microsoft.com/office/officeart/2005/8/layout/cycle7"/>
    <dgm:cxn modelId="{E9A38ABA-D404-4756-B15E-1A60856860D6}" type="presParOf" srcId="{A38242AB-057E-44E0-9E18-DE6066A94950}" destId="{E4AF98A3-5FDE-4473-914F-197FC2F7EAC2}" srcOrd="0" destOrd="0" presId="urn:microsoft.com/office/officeart/2005/8/layout/cycle7"/>
    <dgm:cxn modelId="{B911F255-5C9F-48B9-8014-D58888201A85}" type="presParOf" srcId="{369B4A98-9434-42A0-B69F-EC9212B84FFF}" destId="{1B755052-08FE-4B43-ADD9-6242B97ECB60}" srcOrd="4" destOrd="0" presId="urn:microsoft.com/office/officeart/2005/8/layout/cycle7"/>
    <dgm:cxn modelId="{9CFFCBE8-26B4-4D69-972B-F4E6D2D69B13}" type="presParOf" srcId="{369B4A98-9434-42A0-B69F-EC9212B84FFF}" destId="{17E44EE4-4990-48FA-ABC0-331752F4C7B6}" srcOrd="5" destOrd="0" presId="urn:microsoft.com/office/officeart/2005/8/layout/cycle7"/>
    <dgm:cxn modelId="{1DF847A8-01D5-4678-B534-BFD0E4838EDB}" type="presParOf" srcId="{17E44EE4-4990-48FA-ABC0-331752F4C7B6}" destId="{02137FC3-C0F1-419F-B17F-F11CBC70910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FFC833-BE0F-41DE-9F59-454824859102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8AC9EE2-28F9-4C44-94DF-5A7891CAA737}">
      <dgm:prSet phldrT="[Testo]"/>
      <dgm:spPr/>
      <dgm:t>
        <a:bodyPr/>
        <a:lstStyle/>
        <a:p>
          <a:r>
            <a:rPr lang="it-IT" dirty="0" smtClean="0"/>
            <a:t>A </a:t>
          </a:r>
          <a:r>
            <a:rPr lang="it-IT" dirty="0" err="1" smtClean="0"/>
            <a:t>similar</a:t>
          </a:r>
          <a:r>
            <a:rPr lang="it-IT" dirty="0" smtClean="0"/>
            <a:t> </a:t>
          </a:r>
          <a:r>
            <a:rPr lang="it-IT" dirty="0" err="1" smtClean="0"/>
            <a:t>algorithm</a:t>
          </a:r>
          <a:r>
            <a:rPr lang="it-IT" dirty="0" smtClean="0"/>
            <a:t> </a:t>
          </a:r>
          <a:r>
            <a:rPr lang="it-IT" dirty="0" err="1" smtClean="0"/>
            <a:t>could</a:t>
          </a:r>
          <a:r>
            <a:rPr lang="it-IT" dirty="0" smtClean="0"/>
            <a:t> be </a:t>
          </a:r>
          <a:r>
            <a:rPr lang="it-IT" dirty="0" err="1" smtClean="0"/>
            <a:t>applied</a:t>
          </a:r>
          <a:r>
            <a:rPr lang="it-IT" dirty="0" smtClean="0"/>
            <a:t> to</a:t>
          </a:r>
          <a:endParaRPr lang="it-IT" dirty="0"/>
        </a:p>
      </dgm:t>
    </dgm:pt>
    <dgm:pt modelId="{B233B324-7702-472F-AB91-37F77BE667A8}" type="parTrans" cxnId="{574E1B4B-7A4F-4D6F-BC43-DC664593C840}">
      <dgm:prSet/>
      <dgm:spPr/>
      <dgm:t>
        <a:bodyPr/>
        <a:lstStyle/>
        <a:p>
          <a:endParaRPr lang="it-IT"/>
        </a:p>
      </dgm:t>
    </dgm:pt>
    <dgm:pt modelId="{848B135E-2448-4C06-B1AC-50C6E9E72E25}" type="sibTrans" cxnId="{574E1B4B-7A4F-4D6F-BC43-DC664593C840}">
      <dgm:prSet/>
      <dgm:spPr/>
      <dgm:t>
        <a:bodyPr/>
        <a:lstStyle/>
        <a:p>
          <a:endParaRPr lang="it-IT"/>
        </a:p>
      </dgm:t>
    </dgm:pt>
    <dgm:pt modelId="{A31FCCA1-A1F7-4504-9E60-E2EE9122CA30}">
      <dgm:prSet phldrT="[Testo]"/>
      <dgm:spPr/>
      <dgm:t>
        <a:bodyPr/>
        <a:lstStyle/>
        <a:p>
          <a:r>
            <a:rPr lang="it-IT" dirty="0" smtClean="0"/>
            <a:t>Venus</a:t>
          </a:r>
          <a:endParaRPr lang="it-IT" dirty="0"/>
        </a:p>
      </dgm:t>
    </dgm:pt>
    <dgm:pt modelId="{625B0CEE-3C1C-4E38-9BA3-2E8B760AF0E0}" type="parTrans" cxnId="{C45977A9-D61D-42D1-886E-979E9F315A17}">
      <dgm:prSet/>
      <dgm:spPr/>
      <dgm:t>
        <a:bodyPr/>
        <a:lstStyle/>
        <a:p>
          <a:endParaRPr lang="it-IT"/>
        </a:p>
      </dgm:t>
    </dgm:pt>
    <dgm:pt modelId="{84FB8444-1BA7-4666-B6DD-4B9F99C661EB}" type="sibTrans" cxnId="{C45977A9-D61D-42D1-886E-979E9F315A17}">
      <dgm:prSet/>
      <dgm:spPr/>
      <dgm:t>
        <a:bodyPr/>
        <a:lstStyle/>
        <a:p>
          <a:endParaRPr lang="it-IT"/>
        </a:p>
      </dgm:t>
    </dgm:pt>
    <dgm:pt modelId="{7CE3B7F6-3533-4030-8A4E-2807BFEE512B}">
      <dgm:prSet phldrT="[Testo]"/>
      <dgm:spPr/>
      <dgm:t>
        <a:bodyPr/>
        <a:lstStyle/>
        <a:p>
          <a:r>
            <a:rPr lang="it-IT" dirty="0" err="1" smtClean="0"/>
            <a:t>Exoplanets</a:t>
          </a:r>
          <a:endParaRPr lang="it-IT" dirty="0"/>
        </a:p>
      </dgm:t>
    </dgm:pt>
    <dgm:pt modelId="{14B956C8-D420-4E5E-ABB4-35CE8D2920A2}" type="parTrans" cxnId="{256DF4D1-DC80-4BD4-AF34-30028184C70E}">
      <dgm:prSet/>
      <dgm:spPr/>
      <dgm:t>
        <a:bodyPr/>
        <a:lstStyle/>
        <a:p>
          <a:endParaRPr lang="it-IT"/>
        </a:p>
      </dgm:t>
    </dgm:pt>
    <dgm:pt modelId="{0571C5D4-7D3D-468B-8764-47432DA77712}" type="sibTrans" cxnId="{256DF4D1-DC80-4BD4-AF34-30028184C70E}">
      <dgm:prSet/>
      <dgm:spPr/>
      <dgm:t>
        <a:bodyPr/>
        <a:lstStyle/>
        <a:p>
          <a:endParaRPr lang="it-IT"/>
        </a:p>
      </dgm:t>
    </dgm:pt>
    <dgm:pt modelId="{89348052-69B1-4FF1-B78C-23B23D1843DB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2D3941D0-C4FC-4BC2-A7B5-C33E177AEA40}" type="parTrans" cxnId="{44BDA6BF-61ED-41D3-9DA3-1C0EF12C6617}">
      <dgm:prSet/>
      <dgm:spPr/>
      <dgm:t>
        <a:bodyPr/>
        <a:lstStyle/>
        <a:p>
          <a:endParaRPr lang="it-IT"/>
        </a:p>
      </dgm:t>
    </dgm:pt>
    <dgm:pt modelId="{5620B617-53A0-4DEB-95C3-2C549B12E0F1}" type="sibTrans" cxnId="{44BDA6BF-61ED-41D3-9DA3-1C0EF12C6617}">
      <dgm:prSet/>
      <dgm:spPr/>
      <dgm:t>
        <a:bodyPr/>
        <a:lstStyle/>
        <a:p>
          <a:endParaRPr lang="it-IT"/>
        </a:p>
      </dgm:t>
    </dgm:pt>
    <dgm:pt modelId="{A846C5A0-BFE4-4462-9DF8-2C8BB87FD724}" type="pres">
      <dgm:prSet presAssocID="{65FFC833-BE0F-41DE-9F59-4548248591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1A0C79-D447-4DDB-88A7-A2645F34AEF4}" type="pres">
      <dgm:prSet presAssocID="{68AC9EE2-28F9-4C44-94DF-5A7891CAA737}" presName="hierRoot1" presStyleCnt="0">
        <dgm:presLayoutVars>
          <dgm:hierBranch val="init"/>
        </dgm:presLayoutVars>
      </dgm:prSet>
      <dgm:spPr/>
    </dgm:pt>
    <dgm:pt modelId="{1C39584A-F33E-4081-A9BA-9BEC78EB8F34}" type="pres">
      <dgm:prSet presAssocID="{68AC9EE2-28F9-4C44-94DF-5A7891CAA737}" presName="rootComposite1" presStyleCnt="0"/>
      <dgm:spPr/>
    </dgm:pt>
    <dgm:pt modelId="{667CD5AF-D58C-4647-A1E9-5CBD03CBC480}" type="pres">
      <dgm:prSet presAssocID="{68AC9EE2-28F9-4C44-94DF-5A7891CAA737}" presName="rootText1" presStyleLbl="node0" presStyleIdx="0" presStyleCnt="1" custScaleX="12859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DF40A4D-ACD4-4954-A798-07A774C6D714}" type="pres">
      <dgm:prSet presAssocID="{68AC9EE2-28F9-4C44-94DF-5A7891CAA7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85D4EA-E2FF-47BB-952C-9C385998390F}" type="pres">
      <dgm:prSet presAssocID="{68AC9EE2-28F9-4C44-94DF-5A7891CAA737}" presName="hierChild2" presStyleCnt="0"/>
      <dgm:spPr/>
    </dgm:pt>
    <dgm:pt modelId="{0F4C939D-D41C-4134-8D7B-3FC6C8BAF3FE}" type="pres">
      <dgm:prSet presAssocID="{625B0CEE-3C1C-4E38-9BA3-2E8B760AF0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BEBDBCA-B513-4180-9EDD-83377FF4A0FD}" type="pres">
      <dgm:prSet presAssocID="{A31FCCA1-A1F7-4504-9E60-E2EE9122CA30}" presName="hierRoot2" presStyleCnt="0">
        <dgm:presLayoutVars>
          <dgm:hierBranch val="init"/>
        </dgm:presLayoutVars>
      </dgm:prSet>
      <dgm:spPr/>
    </dgm:pt>
    <dgm:pt modelId="{C4269E66-4B44-4D36-95CD-D5E9364CD04D}" type="pres">
      <dgm:prSet presAssocID="{A31FCCA1-A1F7-4504-9E60-E2EE9122CA30}" presName="rootComposite" presStyleCnt="0"/>
      <dgm:spPr/>
    </dgm:pt>
    <dgm:pt modelId="{6447DF9E-7AC9-4B37-AC9D-30273D77BD8E}" type="pres">
      <dgm:prSet presAssocID="{A31FCCA1-A1F7-4504-9E60-E2EE9122CA3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4D87E-20FF-444B-A23C-DB4FFE5402AB}" type="pres">
      <dgm:prSet presAssocID="{A31FCCA1-A1F7-4504-9E60-E2EE9122CA30}" presName="rootConnector" presStyleLbl="node2" presStyleIdx="0" presStyleCnt="3"/>
      <dgm:spPr/>
      <dgm:t>
        <a:bodyPr/>
        <a:lstStyle/>
        <a:p>
          <a:endParaRPr lang="en-US"/>
        </a:p>
      </dgm:t>
    </dgm:pt>
    <dgm:pt modelId="{4180D7AC-92A8-4CF4-8E7B-84572343503F}" type="pres">
      <dgm:prSet presAssocID="{A31FCCA1-A1F7-4504-9E60-E2EE9122CA30}" presName="hierChild4" presStyleCnt="0"/>
      <dgm:spPr/>
    </dgm:pt>
    <dgm:pt modelId="{81A86D46-7BF7-48E9-9ACE-1A1516E44DC3}" type="pres">
      <dgm:prSet presAssocID="{A31FCCA1-A1F7-4504-9E60-E2EE9122CA30}" presName="hierChild5" presStyleCnt="0"/>
      <dgm:spPr/>
    </dgm:pt>
    <dgm:pt modelId="{09BDC7CC-2EF3-429F-A0FB-84416555928C}" type="pres">
      <dgm:prSet presAssocID="{14B956C8-D420-4E5E-ABB4-35CE8D2920A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003BFFE-7BA1-4BF7-A0A6-3D5AA526D92F}" type="pres">
      <dgm:prSet presAssocID="{7CE3B7F6-3533-4030-8A4E-2807BFEE512B}" presName="hierRoot2" presStyleCnt="0">
        <dgm:presLayoutVars>
          <dgm:hierBranch val="init"/>
        </dgm:presLayoutVars>
      </dgm:prSet>
      <dgm:spPr/>
    </dgm:pt>
    <dgm:pt modelId="{730E2E34-FF02-4999-819C-B5E03C3EB25A}" type="pres">
      <dgm:prSet presAssocID="{7CE3B7F6-3533-4030-8A4E-2807BFEE512B}" presName="rootComposite" presStyleCnt="0"/>
      <dgm:spPr/>
    </dgm:pt>
    <dgm:pt modelId="{A19C89B7-3153-496E-8800-CFAEA8D11B80}" type="pres">
      <dgm:prSet presAssocID="{7CE3B7F6-3533-4030-8A4E-2807BFEE512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515E0-BB42-49D1-8A6A-FEC307E04C5B}" type="pres">
      <dgm:prSet presAssocID="{7CE3B7F6-3533-4030-8A4E-2807BFEE512B}" presName="rootConnector" presStyleLbl="node2" presStyleIdx="1" presStyleCnt="3"/>
      <dgm:spPr/>
      <dgm:t>
        <a:bodyPr/>
        <a:lstStyle/>
        <a:p>
          <a:endParaRPr lang="en-US"/>
        </a:p>
      </dgm:t>
    </dgm:pt>
    <dgm:pt modelId="{A4864A8E-C857-47B2-8B98-090E63F8BBC7}" type="pres">
      <dgm:prSet presAssocID="{7CE3B7F6-3533-4030-8A4E-2807BFEE512B}" presName="hierChild4" presStyleCnt="0"/>
      <dgm:spPr/>
    </dgm:pt>
    <dgm:pt modelId="{06C9D5FE-9616-4AEC-9F68-8E19AC7A6038}" type="pres">
      <dgm:prSet presAssocID="{7CE3B7F6-3533-4030-8A4E-2807BFEE512B}" presName="hierChild5" presStyleCnt="0"/>
      <dgm:spPr/>
    </dgm:pt>
    <dgm:pt modelId="{CE05CD29-7D6C-4DB6-847B-BF85765B596E}" type="pres">
      <dgm:prSet presAssocID="{2D3941D0-C4FC-4BC2-A7B5-C33E177AEA4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0BF6F4C-829F-4351-85C9-601E2D9EDC77}" type="pres">
      <dgm:prSet presAssocID="{89348052-69B1-4FF1-B78C-23B23D1843DB}" presName="hierRoot2" presStyleCnt="0">
        <dgm:presLayoutVars>
          <dgm:hierBranch val="init"/>
        </dgm:presLayoutVars>
      </dgm:prSet>
      <dgm:spPr/>
    </dgm:pt>
    <dgm:pt modelId="{A9E8627D-D880-4EC6-9C73-D22B16E07B5D}" type="pres">
      <dgm:prSet presAssocID="{89348052-69B1-4FF1-B78C-23B23D1843DB}" presName="rootComposite" presStyleCnt="0"/>
      <dgm:spPr/>
    </dgm:pt>
    <dgm:pt modelId="{83C995D7-4D3D-42E8-9622-80835006B3D8}" type="pres">
      <dgm:prSet presAssocID="{89348052-69B1-4FF1-B78C-23B23D1843D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8578B-87D2-43D2-9057-3A85CA48DA54}" type="pres">
      <dgm:prSet presAssocID="{89348052-69B1-4FF1-B78C-23B23D1843DB}" presName="rootConnector" presStyleLbl="node2" presStyleIdx="2" presStyleCnt="3"/>
      <dgm:spPr/>
      <dgm:t>
        <a:bodyPr/>
        <a:lstStyle/>
        <a:p>
          <a:endParaRPr lang="en-US"/>
        </a:p>
      </dgm:t>
    </dgm:pt>
    <dgm:pt modelId="{DB547D55-0366-40C1-9646-CB13258C7E73}" type="pres">
      <dgm:prSet presAssocID="{89348052-69B1-4FF1-B78C-23B23D1843DB}" presName="hierChild4" presStyleCnt="0"/>
      <dgm:spPr/>
    </dgm:pt>
    <dgm:pt modelId="{B544DECE-215F-40F3-B4C9-053694AC5DC5}" type="pres">
      <dgm:prSet presAssocID="{89348052-69B1-4FF1-B78C-23B23D1843DB}" presName="hierChild5" presStyleCnt="0"/>
      <dgm:spPr/>
    </dgm:pt>
    <dgm:pt modelId="{8F7CBB21-E168-423E-AB55-A7A401E232C2}" type="pres">
      <dgm:prSet presAssocID="{68AC9EE2-28F9-4C44-94DF-5A7891CAA737}" presName="hierChild3" presStyleCnt="0"/>
      <dgm:spPr/>
    </dgm:pt>
  </dgm:ptLst>
  <dgm:cxnLst>
    <dgm:cxn modelId="{EEFD7F1F-B659-4E13-B93F-FB6890EF0508}" type="presOf" srcId="{68AC9EE2-28F9-4C44-94DF-5A7891CAA737}" destId="{7DF40A4D-ACD4-4954-A798-07A774C6D714}" srcOrd="1" destOrd="0" presId="urn:microsoft.com/office/officeart/2005/8/layout/orgChart1"/>
    <dgm:cxn modelId="{C45977A9-D61D-42D1-886E-979E9F315A17}" srcId="{68AC9EE2-28F9-4C44-94DF-5A7891CAA737}" destId="{A31FCCA1-A1F7-4504-9E60-E2EE9122CA30}" srcOrd="0" destOrd="0" parTransId="{625B0CEE-3C1C-4E38-9BA3-2E8B760AF0E0}" sibTransId="{84FB8444-1BA7-4666-B6DD-4B9F99C661EB}"/>
    <dgm:cxn modelId="{A5F7E84B-19D5-487C-AC79-D51A33F0E9C2}" type="presOf" srcId="{7CE3B7F6-3533-4030-8A4E-2807BFEE512B}" destId="{B42515E0-BB42-49D1-8A6A-FEC307E04C5B}" srcOrd="1" destOrd="0" presId="urn:microsoft.com/office/officeart/2005/8/layout/orgChart1"/>
    <dgm:cxn modelId="{C7C7C176-92BD-468C-BD9C-A1935F79D247}" type="presOf" srcId="{89348052-69B1-4FF1-B78C-23B23D1843DB}" destId="{83C995D7-4D3D-42E8-9622-80835006B3D8}" srcOrd="0" destOrd="0" presId="urn:microsoft.com/office/officeart/2005/8/layout/orgChart1"/>
    <dgm:cxn modelId="{A6EA9817-1968-4C25-B589-FC5BD09EDFB5}" type="presOf" srcId="{89348052-69B1-4FF1-B78C-23B23D1843DB}" destId="{3EF8578B-87D2-43D2-9057-3A85CA48DA54}" srcOrd="1" destOrd="0" presId="urn:microsoft.com/office/officeart/2005/8/layout/orgChart1"/>
    <dgm:cxn modelId="{0B4A2D9E-612A-4296-966E-61D7A993D8E8}" type="presOf" srcId="{A31FCCA1-A1F7-4504-9E60-E2EE9122CA30}" destId="{7714D87E-20FF-444B-A23C-DB4FFE5402AB}" srcOrd="1" destOrd="0" presId="urn:microsoft.com/office/officeart/2005/8/layout/orgChart1"/>
    <dgm:cxn modelId="{0ED55B43-0B5F-48F7-B661-4E7F94DA1E79}" type="presOf" srcId="{2D3941D0-C4FC-4BC2-A7B5-C33E177AEA40}" destId="{CE05CD29-7D6C-4DB6-847B-BF85765B596E}" srcOrd="0" destOrd="0" presId="urn:microsoft.com/office/officeart/2005/8/layout/orgChart1"/>
    <dgm:cxn modelId="{574E1B4B-7A4F-4D6F-BC43-DC664593C840}" srcId="{65FFC833-BE0F-41DE-9F59-454824859102}" destId="{68AC9EE2-28F9-4C44-94DF-5A7891CAA737}" srcOrd="0" destOrd="0" parTransId="{B233B324-7702-472F-AB91-37F77BE667A8}" sibTransId="{848B135E-2448-4C06-B1AC-50C6E9E72E25}"/>
    <dgm:cxn modelId="{6525F335-E951-4924-87F1-AD82E883CF50}" type="presOf" srcId="{14B956C8-D420-4E5E-ABB4-35CE8D2920A2}" destId="{09BDC7CC-2EF3-429F-A0FB-84416555928C}" srcOrd="0" destOrd="0" presId="urn:microsoft.com/office/officeart/2005/8/layout/orgChart1"/>
    <dgm:cxn modelId="{01A66EED-EE52-49F5-86D0-AF2FDF6F74F3}" type="presOf" srcId="{68AC9EE2-28F9-4C44-94DF-5A7891CAA737}" destId="{667CD5AF-D58C-4647-A1E9-5CBD03CBC480}" srcOrd="0" destOrd="0" presId="urn:microsoft.com/office/officeart/2005/8/layout/orgChart1"/>
    <dgm:cxn modelId="{44BDA6BF-61ED-41D3-9DA3-1C0EF12C6617}" srcId="{68AC9EE2-28F9-4C44-94DF-5A7891CAA737}" destId="{89348052-69B1-4FF1-B78C-23B23D1843DB}" srcOrd="2" destOrd="0" parTransId="{2D3941D0-C4FC-4BC2-A7B5-C33E177AEA40}" sibTransId="{5620B617-53A0-4DEB-95C3-2C549B12E0F1}"/>
    <dgm:cxn modelId="{54B14F42-C301-46E4-87B7-4268631EABCC}" type="presOf" srcId="{A31FCCA1-A1F7-4504-9E60-E2EE9122CA30}" destId="{6447DF9E-7AC9-4B37-AC9D-30273D77BD8E}" srcOrd="0" destOrd="0" presId="urn:microsoft.com/office/officeart/2005/8/layout/orgChart1"/>
    <dgm:cxn modelId="{256DF4D1-DC80-4BD4-AF34-30028184C70E}" srcId="{68AC9EE2-28F9-4C44-94DF-5A7891CAA737}" destId="{7CE3B7F6-3533-4030-8A4E-2807BFEE512B}" srcOrd="1" destOrd="0" parTransId="{14B956C8-D420-4E5E-ABB4-35CE8D2920A2}" sibTransId="{0571C5D4-7D3D-468B-8764-47432DA77712}"/>
    <dgm:cxn modelId="{F406A50E-ABE0-4AAD-A16B-9E7A43531D91}" type="presOf" srcId="{65FFC833-BE0F-41DE-9F59-454824859102}" destId="{A846C5A0-BFE4-4462-9DF8-2C8BB87FD724}" srcOrd="0" destOrd="0" presId="urn:microsoft.com/office/officeart/2005/8/layout/orgChart1"/>
    <dgm:cxn modelId="{C085B343-4E88-425C-B52F-6E7284FD6E0F}" type="presOf" srcId="{625B0CEE-3C1C-4E38-9BA3-2E8B760AF0E0}" destId="{0F4C939D-D41C-4134-8D7B-3FC6C8BAF3FE}" srcOrd="0" destOrd="0" presId="urn:microsoft.com/office/officeart/2005/8/layout/orgChart1"/>
    <dgm:cxn modelId="{CF1F4523-2448-426C-9D91-4284B004AB22}" type="presOf" srcId="{7CE3B7F6-3533-4030-8A4E-2807BFEE512B}" destId="{A19C89B7-3153-496E-8800-CFAEA8D11B80}" srcOrd="0" destOrd="0" presId="urn:microsoft.com/office/officeart/2005/8/layout/orgChart1"/>
    <dgm:cxn modelId="{0356470F-ED9E-434A-87B7-84E20E5E34C5}" type="presParOf" srcId="{A846C5A0-BFE4-4462-9DF8-2C8BB87FD724}" destId="{8D1A0C79-D447-4DDB-88A7-A2645F34AEF4}" srcOrd="0" destOrd="0" presId="urn:microsoft.com/office/officeart/2005/8/layout/orgChart1"/>
    <dgm:cxn modelId="{303A984C-F906-4356-8248-5B3CC19ADCAD}" type="presParOf" srcId="{8D1A0C79-D447-4DDB-88A7-A2645F34AEF4}" destId="{1C39584A-F33E-4081-A9BA-9BEC78EB8F34}" srcOrd="0" destOrd="0" presId="urn:microsoft.com/office/officeart/2005/8/layout/orgChart1"/>
    <dgm:cxn modelId="{CEE7DD39-33C5-4B89-BE0B-099D6EE167E7}" type="presParOf" srcId="{1C39584A-F33E-4081-A9BA-9BEC78EB8F34}" destId="{667CD5AF-D58C-4647-A1E9-5CBD03CBC480}" srcOrd="0" destOrd="0" presId="urn:microsoft.com/office/officeart/2005/8/layout/orgChart1"/>
    <dgm:cxn modelId="{0697CB17-7E08-444E-8A6E-0B5B79AFAE2D}" type="presParOf" srcId="{1C39584A-F33E-4081-A9BA-9BEC78EB8F34}" destId="{7DF40A4D-ACD4-4954-A798-07A774C6D714}" srcOrd="1" destOrd="0" presId="urn:microsoft.com/office/officeart/2005/8/layout/orgChart1"/>
    <dgm:cxn modelId="{23414F75-69A7-49B6-AEEA-53355BDC6C0C}" type="presParOf" srcId="{8D1A0C79-D447-4DDB-88A7-A2645F34AEF4}" destId="{EC85D4EA-E2FF-47BB-952C-9C385998390F}" srcOrd="1" destOrd="0" presId="urn:microsoft.com/office/officeart/2005/8/layout/orgChart1"/>
    <dgm:cxn modelId="{358BAA7F-F480-4EC2-80CD-54293FAFD155}" type="presParOf" srcId="{EC85D4EA-E2FF-47BB-952C-9C385998390F}" destId="{0F4C939D-D41C-4134-8D7B-3FC6C8BAF3FE}" srcOrd="0" destOrd="0" presId="urn:microsoft.com/office/officeart/2005/8/layout/orgChart1"/>
    <dgm:cxn modelId="{DCD1E226-315A-45C5-9074-BE1505E2F47A}" type="presParOf" srcId="{EC85D4EA-E2FF-47BB-952C-9C385998390F}" destId="{1BEBDBCA-B513-4180-9EDD-83377FF4A0FD}" srcOrd="1" destOrd="0" presId="urn:microsoft.com/office/officeart/2005/8/layout/orgChart1"/>
    <dgm:cxn modelId="{08E1D306-9F3D-4B59-9BB7-45BF11971204}" type="presParOf" srcId="{1BEBDBCA-B513-4180-9EDD-83377FF4A0FD}" destId="{C4269E66-4B44-4D36-95CD-D5E9364CD04D}" srcOrd="0" destOrd="0" presId="urn:microsoft.com/office/officeart/2005/8/layout/orgChart1"/>
    <dgm:cxn modelId="{AFCBEEA1-F7F0-4D5D-82D1-FFFEF903D227}" type="presParOf" srcId="{C4269E66-4B44-4D36-95CD-D5E9364CD04D}" destId="{6447DF9E-7AC9-4B37-AC9D-30273D77BD8E}" srcOrd="0" destOrd="0" presId="urn:microsoft.com/office/officeart/2005/8/layout/orgChart1"/>
    <dgm:cxn modelId="{DFF9907E-74DC-47FF-8367-A1B5CD185682}" type="presParOf" srcId="{C4269E66-4B44-4D36-95CD-D5E9364CD04D}" destId="{7714D87E-20FF-444B-A23C-DB4FFE5402AB}" srcOrd="1" destOrd="0" presId="urn:microsoft.com/office/officeart/2005/8/layout/orgChart1"/>
    <dgm:cxn modelId="{4D4FB41C-5261-4973-9174-8CA4FDBFE905}" type="presParOf" srcId="{1BEBDBCA-B513-4180-9EDD-83377FF4A0FD}" destId="{4180D7AC-92A8-4CF4-8E7B-84572343503F}" srcOrd="1" destOrd="0" presId="urn:microsoft.com/office/officeart/2005/8/layout/orgChart1"/>
    <dgm:cxn modelId="{8BAA3C2B-7C8B-4822-A53C-9F4548E5FB82}" type="presParOf" srcId="{1BEBDBCA-B513-4180-9EDD-83377FF4A0FD}" destId="{81A86D46-7BF7-48E9-9ACE-1A1516E44DC3}" srcOrd="2" destOrd="0" presId="urn:microsoft.com/office/officeart/2005/8/layout/orgChart1"/>
    <dgm:cxn modelId="{155123E5-32DC-4EA8-B041-8E464602855F}" type="presParOf" srcId="{EC85D4EA-E2FF-47BB-952C-9C385998390F}" destId="{09BDC7CC-2EF3-429F-A0FB-84416555928C}" srcOrd="2" destOrd="0" presId="urn:microsoft.com/office/officeart/2005/8/layout/orgChart1"/>
    <dgm:cxn modelId="{7616DA7D-F96A-428E-A797-B4B48015CA8F}" type="presParOf" srcId="{EC85D4EA-E2FF-47BB-952C-9C385998390F}" destId="{4003BFFE-7BA1-4BF7-A0A6-3D5AA526D92F}" srcOrd="3" destOrd="0" presId="urn:microsoft.com/office/officeart/2005/8/layout/orgChart1"/>
    <dgm:cxn modelId="{85DAA743-A2B8-42E4-9DAC-317E61229C09}" type="presParOf" srcId="{4003BFFE-7BA1-4BF7-A0A6-3D5AA526D92F}" destId="{730E2E34-FF02-4999-819C-B5E03C3EB25A}" srcOrd="0" destOrd="0" presId="urn:microsoft.com/office/officeart/2005/8/layout/orgChart1"/>
    <dgm:cxn modelId="{DE7D56FE-32C0-4A4C-919C-3BE74D7C6D3F}" type="presParOf" srcId="{730E2E34-FF02-4999-819C-B5E03C3EB25A}" destId="{A19C89B7-3153-496E-8800-CFAEA8D11B80}" srcOrd="0" destOrd="0" presId="urn:microsoft.com/office/officeart/2005/8/layout/orgChart1"/>
    <dgm:cxn modelId="{B0842FE3-FE87-4227-BB48-007785F68EAD}" type="presParOf" srcId="{730E2E34-FF02-4999-819C-B5E03C3EB25A}" destId="{B42515E0-BB42-49D1-8A6A-FEC307E04C5B}" srcOrd="1" destOrd="0" presId="urn:microsoft.com/office/officeart/2005/8/layout/orgChart1"/>
    <dgm:cxn modelId="{D01EA3EA-97EF-4588-A1A3-8E9B6E0F0242}" type="presParOf" srcId="{4003BFFE-7BA1-4BF7-A0A6-3D5AA526D92F}" destId="{A4864A8E-C857-47B2-8B98-090E63F8BBC7}" srcOrd="1" destOrd="0" presId="urn:microsoft.com/office/officeart/2005/8/layout/orgChart1"/>
    <dgm:cxn modelId="{89D4B32F-076E-4D0D-8A34-164A7D9F28E2}" type="presParOf" srcId="{4003BFFE-7BA1-4BF7-A0A6-3D5AA526D92F}" destId="{06C9D5FE-9616-4AEC-9F68-8E19AC7A6038}" srcOrd="2" destOrd="0" presId="urn:microsoft.com/office/officeart/2005/8/layout/orgChart1"/>
    <dgm:cxn modelId="{307F80D8-D4ED-4804-801A-71B054247009}" type="presParOf" srcId="{EC85D4EA-E2FF-47BB-952C-9C385998390F}" destId="{CE05CD29-7D6C-4DB6-847B-BF85765B596E}" srcOrd="4" destOrd="0" presId="urn:microsoft.com/office/officeart/2005/8/layout/orgChart1"/>
    <dgm:cxn modelId="{0A2BF4C9-57BD-48A1-9EFE-9FB879E7319E}" type="presParOf" srcId="{EC85D4EA-E2FF-47BB-952C-9C385998390F}" destId="{90BF6F4C-829F-4351-85C9-601E2D9EDC77}" srcOrd="5" destOrd="0" presId="urn:microsoft.com/office/officeart/2005/8/layout/orgChart1"/>
    <dgm:cxn modelId="{24E67020-3CF0-4672-94CE-EC1A754DF194}" type="presParOf" srcId="{90BF6F4C-829F-4351-85C9-601E2D9EDC77}" destId="{A9E8627D-D880-4EC6-9C73-D22B16E07B5D}" srcOrd="0" destOrd="0" presId="urn:microsoft.com/office/officeart/2005/8/layout/orgChart1"/>
    <dgm:cxn modelId="{8290FFEE-1C22-4EB3-B5A1-7B0EA7A29410}" type="presParOf" srcId="{A9E8627D-D880-4EC6-9C73-D22B16E07B5D}" destId="{83C995D7-4D3D-42E8-9622-80835006B3D8}" srcOrd="0" destOrd="0" presId="urn:microsoft.com/office/officeart/2005/8/layout/orgChart1"/>
    <dgm:cxn modelId="{1E2CA8FC-8DC4-46B0-A2B7-7D966790034E}" type="presParOf" srcId="{A9E8627D-D880-4EC6-9C73-D22B16E07B5D}" destId="{3EF8578B-87D2-43D2-9057-3A85CA48DA54}" srcOrd="1" destOrd="0" presId="urn:microsoft.com/office/officeart/2005/8/layout/orgChart1"/>
    <dgm:cxn modelId="{0F3CCFE1-9CF2-41E1-9142-5B64C2A77D70}" type="presParOf" srcId="{90BF6F4C-829F-4351-85C9-601E2D9EDC77}" destId="{DB547D55-0366-40C1-9646-CB13258C7E73}" srcOrd="1" destOrd="0" presId="urn:microsoft.com/office/officeart/2005/8/layout/orgChart1"/>
    <dgm:cxn modelId="{F544BB1F-0414-46F3-8027-10B99B5E9327}" type="presParOf" srcId="{90BF6F4C-829F-4351-85C9-601E2D9EDC77}" destId="{B544DECE-215F-40F3-B4C9-053694AC5DC5}" srcOrd="2" destOrd="0" presId="urn:microsoft.com/office/officeart/2005/8/layout/orgChart1"/>
    <dgm:cxn modelId="{A94A60D0-E83D-4768-AC46-BB797F18FC05}" type="presParOf" srcId="{8D1A0C79-D447-4DDB-88A7-A2645F34AEF4}" destId="{8F7CBB21-E168-423E-AB55-A7A401E23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079FFD-5F51-412C-8792-5676E8D4F608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</dgm:pt>
    <dgm:pt modelId="{FB213F2E-2B5C-4EFC-B9C8-A2AB07591618}">
      <dgm:prSet phldrT="[Testo]"/>
      <dgm:spPr/>
      <dgm:t>
        <a:bodyPr/>
        <a:lstStyle/>
        <a:p>
          <a:r>
            <a:rPr lang="it-IT" dirty="0" err="1" smtClean="0"/>
            <a:t>Planetary</a:t>
          </a:r>
          <a:r>
            <a:rPr lang="it-IT" dirty="0" smtClean="0"/>
            <a:t> </a:t>
          </a:r>
          <a:r>
            <a:rPr lang="it-IT" dirty="0" err="1" smtClean="0"/>
            <a:t>atmospheres</a:t>
          </a:r>
          <a:endParaRPr lang="it-IT" dirty="0"/>
        </a:p>
      </dgm:t>
    </dgm:pt>
    <dgm:pt modelId="{964198C2-3290-4137-AD37-11D2E4ADAB25}" type="parTrans" cxnId="{83B9A5D3-D150-4DA5-B006-4DC3986E4880}">
      <dgm:prSet/>
      <dgm:spPr/>
      <dgm:t>
        <a:bodyPr/>
        <a:lstStyle/>
        <a:p>
          <a:endParaRPr lang="it-IT"/>
        </a:p>
      </dgm:t>
    </dgm:pt>
    <dgm:pt modelId="{99E143A3-CCBE-4D30-B481-E63D9658AB05}" type="sibTrans" cxnId="{83B9A5D3-D150-4DA5-B006-4DC3986E4880}">
      <dgm:prSet/>
      <dgm:spPr/>
      <dgm:t>
        <a:bodyPr/>
        <a:lstStyle/>
        <a:p>
          <a:endParaRPr lang="it-IT"/>
        </a:p>
      </dgm:t>
    </dgm:pt>
    <dgm:pt modelId="{430B6A8D-E66E-4471-AD96-D364751D46BF}">
      <dgm:prSet phldrT="[Testo]"/>
      <dgm:spPr/>
      <dgm:t>
        <a:bodyPr/>
        <a:lstStyle/>
        <a:p>
          <a:r>
            <a:rPr lang="it-IT" dirty="0" err="1" smtClean="0"/>
            <a:t>Surface</a:t>
          </a:r>
          <a:r>
            <a:rPr lang="it-IT" dirty="0" smtClean="0"/>
            <a:t> </a:t>
          </a:r>
          <a:r>
            <a:rPr lang="it-IT" dirty="0" err="1" smtClean="0"/>
            <a:t>features</a:t>
          </a:r>
          <a:r>
            <a:rPr lang="it-IT" dirty="0" smtClean="0"/>
            <a:t> (</a:t>
          </a:r>
          <a:r>
            <a:rPr lang="it-IT" dirty="0" err="1" smtClean="0"/>
            <a:t>rocks</a:t>
          </a:r>
          <a:r>
            <a:rPr lang="it-IT" dirty="0" smtClean="0"/>
            <a:t>, </a:t>
          </a:r>
          <a:r>
            <a:rPr lang="it-IT" dirty="0" err="1" smtClean="0"/>
            <a:t>craters</a:t>
          </a:r>
          <a:r>
            <a:rPr lang="it-IT" dirty="0" smtClean="0"/>
            <a:t>…)</a:t>
          </a:r>
          <a:endParaRPr lang="it-IT" dirty="0"/>
        </a:p>
      </dgm:t>
    </dgm:pt>
    <dgm:pt modelId="{990C593C-282E-4493-AA82-8D78E2A42D64}" type="parTrans" cxnId="{35D59C86-03CC-4E7C-A1C2-2B29CB6C9FE2}">
      <dgm:prSet/>
      <dgm:spPr/>
      <dgm:t>
        <a:bodyPr/>
        <a:lstStyle/>
        <a:p>
          <a:endParaRPr lang="it-IT"/>
        </a:p>
      </dgm:t>
    </dgm:pt>
    <dgm:pt modelId="{38B439EC-8811-4A6F-AF4D-8C0AB42B9C5C}" type="sibTrans" cxnId="{35D59C86-03CC-4E7C-A1C2-2B29CB6C9FE2}">
      <dgm:prSet/>
      <dgm:spPr/>
      <dgm:t>
        <a:bodyPr/>
        <a:lstStyle/>
        <a:p>
          <a:endParaRPr lang="it-IT"/>
        </a:p>
      </dgm:t>
    </dgm:pt>
    <dgm:pt modelId="{88415969-9EF9-4C3F-8C8A-A5D67C0C85C0}">
      <dgm:prSet phldrT="[Testo]"/>
      <dgm:spPr/>
      <dgm:t>
        <a:bodyPr/>
        <a:lstStyle/>
        <a:p>
          <a:r>
            <a:rPr lang="it-IT" dirty="0" err="1" smtClean="0"/>
            <a:t>Celestial</a:t>
          </a:r>
          <a:r>
            <a:rPr lang="it-IT" dirty="0" smtClean="0"/>
            <a:t> </a:t>
          </a:r>
          <a:r>
            <a:rPr lang="it-IT" dirty="0" err="1" smtClean="0"/>
            <a:t>transients</a:t>
          </a:r>
          <a:endParaRPr lang="it-IT" dirty="0"/>
        </a:p>
      </dgm:t>
    </dgm:pt>
    <dgm:pt modelId="{EE94E720-4AB5-45D5-AA31-2D1E2F80206C}" type="parTrans" cxnId="{3DBAECD4-B205-4F28-9AAA-DEAB3D532602}">
      <dgm:prSet/>
      <dgm:spPr/>
      <dgm:t>
        <a:bodyPr/>
        <a:lstStyle/>
        <a:p>
          <a:endParaRPr lang="it-IT"/>
        </a:p>
      </dgm:t>
    </dgm:pt>
    <dgm:pt modelId="{97FF9CF2-DA76-43B0-BEC3-66B1A13191A3}" type="sibTrans" cxnId="{3DBAECD4-B205-4F28-9AAA-DEAB3D532602}">
      <dgm:prSet/>
      <dgm:spPr/>
      <dgm:t>
        <a:bodyPr/>
        <a:lstStyle/>
        <a:p>
          <a:endParaRPr lang="it-IT"/>
        </a:p>
      </dgm:t>
    </dgm:pt>
    <dgm:pt modelId="{D7850C30-A6F3-4903-AAAE-304C22E60123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E38D0C0-668B-432E-9719-BB5557BF4380}" type="parTrans" cxnId="{B1011C0E-B341-4A64-A4C9-AFA12CF4AE90}">
      <dgm:prSet/>
      <dgm:spPr/>
      <dgm:t>
        <a:bodyPr/>
        <a:lstStyle/>
        <a:p>
          <a:endParaRPr lang="it-IT"/>
        </a:p>
      </dgm:t>
    </dgm:pt>
    <dgm:pt modelId="{FF49B887-C0A5-4ECF-AF0D-D00ADFF4F634}" type="sibTrans" cxnId="{B1011C0E-B341-4A64-A4C9-AFA12CF4AE90}">
      <dgm:prSet/>
      <dgm:spPr/>
      <dgm:t>
        <a:bodyPr/>
        <a:lstStyle/>
        <a:p>
          <a:endParaRPr lang="it-IT"/>
        </a:p>
      </dgm:t>
    </dgm:pt>
    <dgm:pt modelId="{C41012B5-66C7-4651-8382-D3B568321EC7}" type="pres">
      <dgm:prSet presAssocID="{F1079FFD-5F51-412C-8792-5676E8D4F608}" presName="Name0" presStyleCnt="0">
        <dgm:presLayoutVars>
          <dgm:dir/>
          <dgm:resizeHandles val="exact"/>
        </dgm:presLayoutVars>
      </dgm:prSet>
      <dgm:spPr/>
    </dgm:pt>
    <dgm:pt modelId="{BCE1701E-6644-4127-B0FF-1991CAA56469}" type="pres">
      <dgm:prSet presAssocID="{F1079FFD-5F51-412C-8792-5676E8D4F608}" presName="fgShape" presStyleLbl="fgShp" presStyleIdx="0" presStyleCnt="1"/>
      <dgm:spPr/>
    </dgm:pt>
    <dgm:pt modelId="{37FB376A-3A89-4BCE-8B70-2B133DF06981}" type="pres">
      <dgm:prSet presAssocID="{F1079FFD-5F51-412C-8792-5676E8D4F608}" presName="linComp" presStyleCnt="0"/>
      <dgm:spPr/>
    </dgm:pt>
    <dgm:pt modelId="{6450C66F-F103-44EE-9EE5-5DC7778E4AB0}" type="pres">
      <dgm:prSet presAssocID="{FB213F2E-2B5C-4EFC-B9C8-A2AB07591618}" presName="compNode" presStyleCnt="0"/>
      <dgm:spPr/>
    </dgm:pt>
    <dgm:pt modelId="{8AA61A73-9C7A-4D43-979D-D3B8720254EE}" type="pres">
      <dgm:prSet presAssocID="{FB213F2E-2B5C-4EFC-B9C8-A2AB07591618}" presName="bkgdShape" presStyleLbl="node1" presStyleIdx="0" presStyleCnt="4"/>
      <dgm:spPr/>
      <dgm:t>
        <a:bodyPr/>
        <a:lstStyle/>
        <a:p>
          <a:endParaRPr lang="it-IT"/>
        </a:p>
      </dgm:t>
    </dgm:pt>
    <dgm:pt modelId="{308512B7-880F-43C0-B15E-C1BD491B2A1E}" type="pres">
      <dgm:prSet presAssocID="{FB213F2E-2B5C-4EFC-B9C8-A2AB0759161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3070EB-E02D-41AA-A9B6-59FE646C6E49}" type="pres">
      <dgm:prSet presAssocID="{FB213F2E-2B5C-4EFC-B9C8-A2AB07591618}" presName="invisiNode" presStyleLbl="node1" presStyleIdx="0" presStyleCnt="4"/>
      <dgm:spPr/>
    </dgm:pt>
    <dgm:pt modelId="{85167D70-5495-4EBC-816B-8EB7DAD24941}" type="pres">
      <dgm:prSet presAssocID="{FB213F2E-2B5C-4EFC-B9C8-A2AB0759161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B5BC71E1-E14E-458A-9ED9-86DB6D022A9C}" type="pres">
      <dgm:prSet presAssocID="{99E143A3-CCBE-4D30-B481-E63D9658AB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943D2A-2031-433D-B624-58C97C5F34E6}" type="pres">
      <dgm:prSet presAssocID="{430B6A8D-E66E-4471-AD96-D364751D46BF}" presName="compNode" presStyleCnt="0"/>
      <dgm:spPr/>
    </dgm:pt>
    <dgm:pt modelId="{0CFBFB17-02B0-4D5A-8F01-3665F30229B9}" type="pres">
      <dgm:prSet presAssocID="{430B6A8D-E66E-4471-AD96-D364751D46BF}" presName="bkgdShape" presStyleLbl="node1" presStyleIdx="1" presStyleCnt="4"/>
      <dgm:spPr/>
      <dgm:t>
        <a:bodyPr/>
        <a:lstStyle/>
        <a:p>
          <a:endParaRPr lang="it-IT"/>
        </a:p>
      </dgm:t>
    </dgm:pt>
    <dgm:pt modelId="{0F48C13A-8D60-48D0-A971-287041725E5B}" type="pres">
      <dgm:prSet presAssocID="{430B6A8D-E66E-4471-AD96-D364751D46B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D0AD50-54F6-47D2-9932-200F0B857C7A}" type="pres">
      <dgm:prSet presAssocID="{430B6A8D-E66E-4471-AD96-D364751D46BF}" presName="invisiNode" presStyleLbl="node1" presStyleIdx="1" presStyleCnt="4"/>
      <dgm:spPr/>
    </dgm:pt>
    <dgm:pt modelId="{14AA6DFA-C449-46A7-A527-C1115A40D25D}" type="pres">
      <dgm:prSet presAssocID="{430B6A8D-E66E-4471-AD96-D364751D46B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F53058-D603-40CD-B2B6-4CEBF654E8EC}" type="pres">
      <dgm:prSet presAssocID="{38B439EC-8811-4A6F-AF4D-8C0AB42B9C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136FFB-E0FE-46A4-B230-858346031383}" type="pres">
      <dgm:prSet presAssocID="{88415969-9EF9-4C3F-8C8A-A5D67C0C85C0}" presName="compNode" presStyleCnt="0"/>
      <dgm:spPr/>
    </dgm:pt>
    <dgm:pt modelId="{FDA3735F-6D97-495A-A0FC-AAB50ECC356C}" type="pres">
      <dgm:prSet presAssocID="{88415969-9EF9-4C3F-8C8A-A5D67C0C85C0}" presName="bkgdShape" presStyleLbl="node1" presStyleIdx="2" presStyleCnt="4"/>
      <dgm:spPr/>
      <dgm:t>
        <a:bodyPr/>
        <a:lstStyle/>
        <a:p>
          <a:endParaRPr lang="it-IT"/>
        </a:p>
      </dgm:t>
    </dgm:pt>
    <dgm:pt modelId="{05F92603-1B0F-48FF-A616-0FAECB1F4C64}" type="pres">
      <dgm:prSet presAssocID="{88415969-9EF9-4C3F-8C8A-A5D67C0C85C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76C609-BB89-4DE8-81DA-2BECE9A4E882}" type="pres">
      <dgm:prSet presAssocID="{88415969-9EF9-4C3F-8C8A-A5D67C0C85C0}" presName="invisiNode" presStyleLbl="node1" presStyleIdx="2" presStyleCnt="4"/>
      <dgm:spPr/>
    </dgm:pt>
    <dgm:pt modelId="{5DC74748-3920-497D-9851-2D20DB519457}" type="pres">
      <dgm:prSet presAssocID="{88415969-9EF9-4C3F-8C8A-A5D67C0C85C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E08880BC-CF01-450A-8535-300A5D3C7A44}" type="pres">
      <dgm:prSet presAssocID="{97FF9CF2-DA76-43B0-BEC3-66B1A13191A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290398-9733-4413-B3F8-CC4C1F6A7DA0}" type="pres">
      <dgm:prSet presAssocID="{D7850C30-A6F3-4903-AAAE-304C22E60123}" presName="compNode" presStyleCnt="0"/>
      <dgm:spPr/>
    </dgm:pt>
    <dgm:pt modelId="{B3813986-1438-4338-BA40-D0DF6697DCEA}" type="pres">
      <dgm:prSet presAssocID="{D7850C30-A6F3-4903-AAAE-304C22E60123}" presName="bkgdShape" presStyleLbl="node1" presStyleIdx="3" presStyleCnt="4"/>
      <dgm:spPr/>
      <dgm:t>
        <a:bodyPr/>
        <a:lstStyle/>
        <a:p>
          <a:endParaRPr lang="en-US"/>
        </a:p>
      </dgm:t>
    </dgm:pt>
    <dgm:pt modelId="{6788B364-8165-406D-872E-3F41E6D1F05C}" type="pres">
      <dgm:prSet presAssocID="{D7850C30-A6F3-4903-AAAE-304C22E6012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60DE5-6BF2-445C-97BE-C2835383B451}" type="pres">
      <dgm:prSet presAssocID="{D7850C30-A6F3-4903-AAAE-304C22E60123}" presName="invisiNode" presStyleLbl="node1" presStyleIdx="3" presStyleCnt="4"/>
      <dgm:spPr/>
    </dgm:pt>
    <dgm:pt modelId="{E9ED0D1E-7245-4A62-A3AA-53433CCBB339}" type="pres">
      <dgm:prSet presAssocID="{D7850C30-A6F3-4903-AAAE-304C22E6012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83B9A5D3-D150-4DA5-B006-4DC3986E4880}" srcId="{F1079FFD-5F51-412C-8792-5676E8D4F608}" destId="{FB213F2E-2B5C-4EFC-B9C8-A2AB07591618}" srcOrd="0" destOrd="0" parTransId="{964198C2-3290-4137-AD37-11D2E4ADAB25}" sibTransId="{99E143A3-CCBE-4D30-B481-E63D9658AB05}"/>
    <dgm:cxn modelId="{C14CE571-0B4F-49F2-9AC8-89DFA968BBFB}" type="presOf" srcId="{FB213F2E-2B5C-4EFC-B9C8-A2AB07591618}" destId="{308512B7-880F-43C0-B15E-C1BD491B2A1E}" srcOrd="1" destOrd="0" presId="urn:microsoft.com/office/officeart/2005/8/layout/hList7"/>
    <dgm:cxn modelId="{CA870AC7-0527-41F3-ABAE-3D7CF0A5B601}" type="presOf" srcId="{88415969-9EF9-4C3F-8C8A-A5D67C0C85C0}" destId="{FDA3735F-6D97-495A-A0FC-AAB50ECC356C}" srcOrd="0" destOrd="0" presId="urn:microsoft.com/office/officeart/2005/8/layout/hList7"/>
    <dgm:cxn modelId="{47DCF25C-B339-497F-8D58-9760E653FB62}" type="presOf" srcId="{99E143A3-CCBE-4D30-B481-E63D9658AB05}" destId="{B5BC71E1-E14E-458A-9ED9-86DB6D022A9C}" srcOrd="0" destOrd="0" presId="urn:microsoft.com/office/officeart/2005/8/layout/hList7"/>
    <dgm:cxn modelId="{24E7AC91-8384-4F4B-BF25-163E3741EF66}" type="presOf" srcId="{430B6A8D-E66E-4471-AD96-D364751D46BF}" destId="{0CFBFB17-02B0-4D5A-8F01-3665F30229B9}" srcOrd="0" destOrd="0" presId="urn:microsoft.com/office/officeart/2005/8/layout/hList7"/>
    <dgm:cxn modelId="{04ED804E-392A-4AC0-A0B8-2097DD4BC2E4}" type="presOf" srcId="{38B439EC-8811-4A6F-AF4D-8C0AB42B9C5C}" destId="{E8F53058-D603-40CD-B2B6-4CEBF654E8EC}" srcOrd="0" destOrd="0" presId="urn:microsoft.com/office/officeart/2005/8/layout/hList7"/>
    <dgm:cxn modelId="{B1011C0E-B341-4A64-A4C9-AFA12CF4AE90}" srcId="{F1079FFD-5F51-412C-8792-5676E8D4F608}" destId="{D7850C30-A6F3-4903-AAAE-304C22E60123}" srcOrd="3" destOrd="0" parTransId="{1E38D0C0-668B-432E-9719-BB5557BF4380}" sibTransId="{FF49B887-C0A5-4ECF-AF0D-D00ADFF4F634}"/>
    <dgm:cxn modelId="{CFE70062-A1C2-4808-AF93-F274E057A5C7}" type="presOf" srcId="{D7850C30-A6F3-4903-AAAE-304C22E60123}" destId="{6788B364-8165-406D-872E-3F41E6D1F05C}" srcOrd="1" destOrd="0" presId="urn:microsoft.com/office/officeart/2005/8/layout/hList7"/>
    <dgm:cxn modelId="{6232557F-F4A3-4388-B066-01578F3FF301}" type="presOf" srcId="{D7850C30-A6F3-4903-AAAE-304C22E60123}" destId="{B3813986-1438-4338-BA40-D0DF6697DCEA}" srcOrd="0" destOrd="0" presId="urn:microsoft.com/office/officeart/2005/8/layout/hList7"/>
    <dgm:cxn modelId="{2E2223C2-38EA-48C5-8A77-BA24343C7E4C}" type="presOf" srcId="{FB213F2E-2B5C-4EFC-B9C8-A2AB07591618}" destId="{8AA61A73-9C7A-4D43-979D-D3B8720254EE}" srcOrd="0" destOrd="0" presId="urn:microsoft.com/office/officeart/2005/8/layout/hList7"/>
    <dgm:cxn modelId="{3411B42D-CE04-47DA-B9EA-8898C86A2D74}" type="presOf" srcId="{88415969-9EF9-4C3F-8C8A-A5D67C0C85C0}" destId="{05F92603-1B0F-48FF-A616-0FAECB1F4C64}" srcOrd="1" destOrd="0" presId="urn:microsoft.com/office/officeart/2005/8/layout/hList7"/>
    <dgm:cxn modelId="{CBF6DEFB-3ED9-4BB7-8183-6416BF5316AE}" type="presOf" srcId="{F1079FFD-5F51-412C-8792-5676E8D4F608}" destId="{C41012B5-66C7-4651-8382-D3B568321EC7}" srcOrd="0" destOrd="0" presId="urn:microsoft.com/office/officeart/2005/8/layout/hList7"/>
    <dgm:cxn modelId="{01470AA0-91E0-4053-88EA-587AB415096F}" type="presOf" srcId="{430B6A8D-E66E-4471-AD96-D364751D46BF}" destId="{0F48C13A-8D60-48D0-A971-287041725E5B}" srcOrd="1" destOrd="0" presId="urn:microsoft.com/office/officeart/2005/8/layout/hList7"/>
    <dgm:cxn modelId="{D3B51E9A-0CCE-47ED-B845-B04461C751CD}" type="presOf" srcId="{97FF9CF2-DA76-43B0-BEC3-66B1A13191A3}" destId="{E08880BC-CF01-450A-8535-300A5D3C7A44}" srcOrd="0" destOrd="0" presId="urn:microsoft.com/office/officeart/2005/8/layout/hList7"/>
    <dgm:cxn modelId="{35D59C86-03CC-4E7C-A1C2-2B29CB6C9FE2}" srcId="{F1079FFD-5F51-412C-8792-5676E8D4F608}" destId="{430B6A8D-E66E-4471-AD96-D364751D46BF}" srcOrd="1" destOrd="0" parTransId="{990C593C-282E-4493-AA82-8D78E2A42D64}" sibTransId="{38B439EC-8811-4A6F-AF4D-8C0AB42B9C5C}"/>
    <dgm:cxn modelId="{3DBAECD4-B205-4F28-9AAA-DEAB3D532602}" srcId="{F1079FFD-5F51-412C-8792-5676E8D4F608}" destId="{88415969-9EF9-4C3F-8C8A-A5D67C0C85C0}" srcOrd="2" destOrd="0" parTransId="{EE94E720-4AB5-45D5-AA31-2D1E2F80206C}" sibTransId="{97FF9CF2-DA76-43B0-BEC3-66B1A13191A3}"/>
    <dgm:cxn modelId="{12F00F71-DEB3-4F4C-AD71-6BAB7BC88EF5}" type="presParOf" srcId="{C41012B5-66C7-4651-8382-D3B568321EC7}" destId="{BCE1701E-6644-4127-B0FF-1991CAA56469}" srcOrd="0" destOrd="0" presId="urn:microsoft.com/office/officeart/2005/8/layout/hList7"/>
    <dgm:cxn modelId="{00195B2B-E22E-4873-B1B7-B12461BDB444}" type="presParOf" srcId="{C41012B5-66C7-4651-8382-D3B568321EC7}" destId="{37FB376A-3A89-4BCE-8B70-2B133DF06981}" srcOrd="1" destOrd="0" presId="urn:microsoft.com/office/officeart/2005/8/layout/hList7"/>
    <dgm:cxn modelId="{705A3D07-A948-4AFC-9F3E-829E75BBC836}" type="presParOf" srcId="{37FB376A-3A89-4BCE-8B70-2B133DF06981}" destId="{6450C66F-F103-44EE-9EE5-5DC7778E4AB0}" srcOrd="0" destOrd="0" presId="urn:microsoft.com/office/officeart/2005/8/layout/hList7"/>
    <dgm:cxn modelId="{78B10694-D624-4060-99AA-E2C4BA0E7F2C}" type="presParOf" srcId="{6450C66F-F103-44EE-9EE5-5DC7778E4AB0}" destId="{8AA61A73-9C7A-4D43-979D-D3B8720254EE}" srcOrd="0" destOrd="0" presId="urn:microsoft.com/office/officeart/2005/8/layout/hList7"/>
    <dgm:cxn modelId="{CC52BD77-7215-4E04-A274-ADAE6446D93C}" type="presParOf" srcId="{6450C66F-F103-44EE-9EE5-5DC7778E4AB0}" destId="{308512B7-880F-43C0-B15E-C1BD491B2A1E}" srcOrd="1" destOrd="0" presId="urn:microsoft.com/office/officeart/2005/8/layout/hList7"/>
    <dgm:cxn modelId="{8FF9CFB7-EFFC-4643-BD51-7A27C7A27A89}" type="presParOf" srcId="{6450C66F-F103-44EE-9EE5-5DC7778E4AB0}" destId="{363070EB-E02D-41AA-A9B6-59FE646C6E49}" srcOrd="2" destOrd="0" presId="urn:microsoft.com/office/officeart/2005/8/layout/hList7"/>
    <dgm:cxn modelId="{37641C6E-9E85-4281-9F53-B1731A7CFC20}" type="presParOf" srcId="{6450C66F-F103-44EE-9EE5-5DC7778E4AB0}" destId="{85167D70-5495-4EBC-816B-8EB7DAD24941}" srcOrd="3" destOrd="0" presId="urn:microsoft.com/office/officeart/2005/8/layout/hList7"/>
    <dgm:cxn modelId="{087E3CF9-96D4-4A08-8F7D-EB555A29C4EB}" type="presParOf" srcId="{37FB376A-3A89-4BCE-8B70-2B133DF06981}" destId="{B5BC71E1-E14E-458A-9ED9-86DB6D022A9C}" srcOrd="1" destOrd="0" presId="urn:microsoft.com/office/officeart/2005/8/layout/hList7"/>
    <dgm:cxn modelId="{3149F33E-14CC-4984-8B14-14B2C8486D7B}" type="presParOf" srcId="{37FB376A-3A89-4BCE-8B70-2B133DF06981}" destId="{3D943D2A-2031-433D-B624-58C97C5F34E6}" srcOrd="2" destOrd="0" presId="urn:microsoft.com/office/officeart/2005/8/layout/hList7"/>
    <dgm:cxn modelId="{128A5E2B-860B-4B3D-8A00-15346F29EC92}" type="presParOf" srcId="{3D943D2A-2031-433D-B624-58C97C5F34E6}" destId="{0CFBFB17-02B0-4D5A-8F01-3665F30229B9}" srcOrd="0" destOrd="0" presId="urn:microsoft.com/office/officeart/2005/8/layout/hList7"/>
    <dgm:cxn modelId="{AD5E74AF-F8E5-424F-A6AD-736B7E5721A7}" type="presParOf" srcId="{3D943D2A-2031-433D-B624-58C97C5F34E6}" destId="{0F48C13A-8D60-48D0-A971-287041725E5B}" srcOrd="1" destOrd="0" presId="urn:microsoft.com/office/officeart/2005/8/layout/hList7"/>
    <dgm:cxn modelId="{CCD55C51-5D2C-4437-8676-5E0A2A583369}" type="presParOf" srcId="{3D943D2A-2031-433D-B624-58C97C5F34E6}" destId="{6AD0AD50-54F6-47D2-9932-200F0B857C7A}" srcOrd="2" destOrd="0" presId="urn:microsoft.com/office/officeart/2005/8/layout/hList7"/>
    <dgm:cxn modelId="{E9F1A0E8-A36D-4F82-A801-7ED649F9BD3E}" type="presParOf" srcId="{3D943D2A-2031-433D-B624-58C97C5F34E6}" destId="{14AA6DFA-C449-46A7-A527-C1115A40D25D}" srcOrd="3" destOrd="0" presId="urn:microsoft.com/office/officeart/2005/8/layout/hList7"/>
    <dgm:cxn modelId="{8B8BC651-821A-432B-B497-7C732F44E7DB}" type="presParOf" srcId="{37FB376A-3A89-4BCE-8B70-2B133DF06981}" destId="{E8F53058-D603-40CD-B2B6-4CEBF654E8EC}" srcOrd="3" destOrd="0" presId="urn:microsoft.com/office/officeart/2005/8/layout/hList7"/>
    <dgm:cxn modelId="{939E57EF-AB77-4DCC-A6B6-0724A5002C98}" type="presParOf" srcId="{37FB376A-3A89-4BCE-8B70-2B133DF06981}" destId="{CA136FFB-E0FE-46A4-B230-858346031383}" srcOrd="4" destOrd="0" presId="urn:microsoft.com/office/officeart/2005/8/layout/hList7"/>
    <dgm:cxn modelId="{E0399B31-B77C-4376-BFE0-B7C5402E710F}" type="presParOf" srcId="{CA136FFB-E0FE-46A4-B230-858346031383}" destId="{FDA3735F-6D97-495A-A0FC-AAB50ECC356C}" srcOrd="0" destOrd="0" presId="urn:microsoft.com/office/officeart/2005/8/layout/hList7"/>
    <dgm:cxn modelId="{A1F057CE-1E04-410E-BC94-87D200C5804E}" type="presParOf" srcId="{CA136FFB-E0FE-46A4-B230-858346031383}" destId="{05F92603-1B0F-48FF-A616-0FAECB1F4C64}" srcOrd="1" destOrd="0" presId="urn:microsoft.com/office/officeart/2005/8/layout/hList7"/>
    <dgm:cxn modelId="{07678037-C470-4E6D-845B-ABBC16CE1649}" type="presParOf" srcId="{CA136FFB-E0FE-46A4-B230-858346031383}" destId="{3B76C609-BB89-4DE8-81DA-2BECE9A4E882}" srcOrd="2" destOrd="0" presId="urn:microsoft.com/office/officeart/2005/8/layout/hList7"/>
    <dgm:cxn modelId="{D9213BB6-176E-438F-B695-C4C861335F05}" type="presParOf" srcId="{CA136FFB-E0FE-46A4-B230-858346031383}" destId="{5DC74748-3920-497D-9851-2D20DB519457}" srcOrd="3" destOrd="0" presId="urn:microsoft.com/office/officeart/2005/8/layout/hList7"/>
    <dgm:cxn modelId="{91C86B77-D195-4E3D-8E7B-C6371EA898E7}" type="presParOf" srcId="{37FB376A-3A89-4BCE-8B70-2B133DF06981}" destId="{E08880BC-CF01-450A-8535-300A5D3C7A44}" srcOrd="5" destOrd="0" presId="urn:microsoft.com/office/officeart/2005/8/layout/hList7"/>
    <dgm:cxn modelId="{AC6AE470-9CF3-4DB0-9B68-3642AD087CB1}" type="presParOf" srcId="{37FB376A-3A89-4BCE-8B70-2B133DF06981}" destId="{D3290398-9733-4413-B3F8-CC4C1F6A7DA0}" srcOrd="6" destOrd="0" presId="urn:microsoft.com/office/officeart/2005/8/layout/hList7"/>
    <dgm:cxn modelId="{0A2E89BA-4DCB-4525-8540-4967E61802C4}" type="presParOf" srcId="{D3290398-9733-4413-B3F8-CC4C1F6A7DA0}" destId="{B3813986-1438-4338-BA40-D0DF6697DCEA}" srcOrd="0" destOrd="0" presId="urn:microsoft.com/office/officeart/2005/8/layout/hList7"/>
    <dgm:cxn modelId="{018D829A-5D22-4F5E-92EB-48373A67B55B}" type="presParOf" srcId="{D3290398-9733-4413-B3F8-CC4C1F6A7DA0}" destId="{6788B364-8165-406D-872E-3F41E6D1F05C}" srcOrd="1" destOrd="0" presId="urn:microsoft.com/office/officeart/2005/8/layout/hList7"/>
    <dgm:cxn modelId="{0C4C4B0A-C76E-418D-A64F-4E75BE1E089B}" type="presParOf" srcId="{D3290398-9733-4413-B3F8-CC4C1F6A7DA0}" destId="{82360DE5-6BF2-445C-97BE-C2835383B451}" srcOrd="2" destOrd="0" presId="urn:microsoft.com/office/officeart/2005/8/layout/hList7"/>
    <dgm:cxn modelId="{48B7A1AD-05D8-4DE4-A6B0-1069D96A8375}" type="presParOf" srcId="{D3290398-9733-4413-B3F8-CC4C1F6A7DA0}" destId="{E9ED0D1E-7245-4A62-A3AA-53433CCBB3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E7DB-0A1A-4EA3-AD00-36A6A7DD31A4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A new </a:t>
          </a:r>
          <a:r>
            <a:rPr lang="it-IT" sz="2700" b="1" kern="1200" dirty="0" err="1" smtClean="0"/>
            <a:t>version</a:t>
          </a:r>
          <a:r>
            <a:rPr lang="it-IT" sz="2700" b="1" kern="1200" dirty="0" smtClean="0"/>
            <a:t> of the </a:t>
          </a:r>
          <a:r>
            <a:rPr lang="it-IT" sz="2700" b="1" kern="1200" dirty="0" err="1" smtClean="0"/>
            <a:t>tool</a:t>
          </a:r>
          <a:r>
            <a:rPr lang="it-IT" sz="2700" b="1" kern="1200" dirty="0" smtClean="0"/>
            <a:t> to </a:t>
          </a:r>
          <a:r>
            <a:rPr lang="it-IT" sz="2700" b="1" kern="1200" dirty="0" err="1" smtClean="0"/>
            <a:t>overcome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fundamental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issues</a:t>
          </a:r>
          <a:endParaRPr lang="it-IT" sz="2700" kern="1200" dirty="0"/>
        </a:p>
      </dsp:txBody>
      <dsp:txXfrm>
        <a:off x="3001336" y="1646670"/>
        <a:ext cx="2125326" cy="2125326"/>
      </dsp:txXfrm>
    </dsp:sp>
    <dsp:sp modelId="{208C91F8-5B29-4059-BFC3-48044584ACCB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 new DBMS</a:t>
          </a:r>
          <a:endParaRPr lang="it-IT" sz="2000" kern="1200" dirty="0"/>
        </a:p>
      </dsp:txBody>
      <dsp:txXfrm>
        <a:off x="3532668" y="220621"/>
        <a:ext cx="1062663" cy="1062663"/>
      </dsp:txXfrm>
    </dsp:sp>
    <dsp:sp modelId="{3B479313-BEDB-4169-95E9-8E9FA28963FC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User-</a:t>
          </a:r>
          <a:r>
            <a:rPr lang="it-IT" sz="2000" kern="1200" dirty="0" err="1" smtClean="0"/>
            <a:t>friendly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interface</a:t>
          </a:r>
          <a:endParaRPr lang="it-IT" sz="2000" kern="1200" dirty="0"/>
        </a:p>
      </dsp:txBody>
      <dsp:txXfrm>
        <a:off x="5490048" y="2178001"/>
        <a:ext cx="1062663" cy="1062663"/>
      </dsp:txXfrm>
    </dsp:sp>
    <dsp:sp modelId="{D4BD5915-3AE9-469F-BE99-526A2B4D74B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Servlet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based</a:t>
          </a:r>
          <a:endParaRPr lang="it-IT" sz="2000" kern="1200" dirty="0"/>
        </a:p>
      </dsp:txBody>
      <dsp:txXfrm>
        <a:off x="3532668" y="4135382"/>
        <a:ext cx="1062663" cy="1062663"/>
      </dsp:txXfrm>
    </dsp:sp>
    <dsp:sp modelId="{9BDB6061-BCEB-4931-82EC-B062A6B27D94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Advanced ICT solutions </a:t>
          </a:r>
          <a:endParaRPr lang="it-IT" sz="1900" kern="1200" dirty="0"/>
        </a:p>
      </dsp:txBody>
      <dsp:txXfrm>
        <a:off x="1575287" y="2178001"/>
        <a:ext cx="1062663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E7DB-0A1A-4EA3-AD00-36A6A7DD31A4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A new </a:t>
          </a:r>
          <a:r>
            <a:rPr lang="it-IT" sz="2700" b="1" kern="1200" dirty="0" err="1" smtClean="0"/>
            <a:t>version</a:t>
          </a:r>
          <a:r>
            <a:rPr lang="it-IT" sz="2700" b="1" kern="1200" dirty="0" smtClean="0"/>
            <a:t> of the </a:t>
          </a:r>
          <a:r>
            <a:rPr lang="it-IT" sz="2700" b="1" kern="1200" dirty="0" err="1" smtClean="0"/>
            <a:t>tool</a:t>
          </a:r>
          <a:r>
            <a:rPr lang="it-IT" sz="2700" b="1" kern="1200" dirty="0" smtClean="0"/>
            <a:t> to </a:t>
          </a:r>
          <a:r>
            <a:rPr lang="it-IT" sz="2700" b="1" kern="1200" dirty="0" err="1" smtClean="0"/>
            <a:t>overcome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fundamental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issues</a:t>
          </a:r>
          <a:endParaRPr lang="it-IT" sz="2700" kern="1200" dirty="0"/>
        </a:p>
      </dsp:txBody>
      <dsp:txXfrm>
        <a:off x="3001336" y="1646670"/>
        <a:ext cx="2125326" cy="2125326"/>
      </dsp:txXfrm>
    </dsp:sp>
    <dsp:sp modelId="{208C91F8-5B29-4059-BFC3-48044584ACCB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 new DBMS</a:t>
          </a:r>
          <a:endParaRPr lang="it-IT" sz="2000" kern="1200" dirty="0"/>
        </a:p>
      </dsp:txBody>
      <dsp:txXfrm>
        <a:off x="3532668" y="220621"/>
        <a:ext cx="1062663" cy="1062663"/>
      </dsp:txXfrm>
    </dsp:sp>
    <dsp:sp modelId="{3B479313-BEDB-4169-95E9-8E9FA28963FC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User-</a:t>
          </a:r>
          <a:r>
            <a:rPr lang="it-IT" sz="2000" kern="1200" dirty="0" err="1" smtClean="0"/>
            <a:t>friendly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interface</a:t>
          </a:r>
          <a:endParaRPr lang="it-IT" sz="2000" kern="1200" dirty="0"/>
        </a:p>
      </dsp:txBody>
      <dsp:txXfrm>
        <a:off x="5490048" y="2178001"/>
        <a:ext cx="1062663" cy="1062663"/>
      </dsp:txXfrm>
    </dsp:sp>
    <dsp:sp modelId="{D4BD5915-3AE9-469F-BE99-526A2B4D74B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Servlet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based</a:t>
          </a:r>
          <a:endParaRPr lang="it-IT" sz="2000" kern="1200" dirty="0"/>
        </a:p>
      </dsp:txBody>
      <dsp:txXfrm>
        <a:off x="3532668" y="4135382"/>
        <a:ext cx="1062663" cy="1062663"/>
      </dsp:txXfrm>
    </dsp:sp>
    <dsp:sp modelId="{9BDB6061-BCEB-4931-82EC-B062A6B27D94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Advanced ICT solutions </a:t>
          </a:r>
          <a:endParaRPr lang="it-IT" sz="1900" kern="1200" dirty="0"/>
        </a:p>
      </dsp:txBody>
      <dsp:txXfrm>
        <a:off x="1575287" y="2178001"/>
        <a:ext cx="1062663" cy="1062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E7DB-0A1A-4EA3-AD00-36A6A7DD31A4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A new </a:t>
          </a:r>
          <a:r>
            <a:rPr lang="it-IT" sz="2700" b="1" kern="1200" dirty="0" err="1" smtClean="0"/>
            <a:t>version</a:t>
          </a:r>
          <a:r>
            <a:rPr lang="it-IT" sz="2700" b="1" kern="1200" dirty="0" smtClean="0"/>
            <a:t> of the </a:t>
          </a:r>
          <a:r>
            <a:rPr lang="it-IT" sz="2700" b="1" kern="1200" dirty="0" err="1" smtClean="0"/>
            <a:t>tool</a:t>
          </a:r>
          <a:r>
            <a:rPr lang="it-IT" sz="2700" b="1" kern="1200" dirty="0" smtClean="0"/>
            <a:t> to </a:t>
          </a:r>
          <a:r>
            <a:rPr lang="it-IT" sz="2700" b="1" kern="1200" dirty="0" err="1" smtClean="0"/>
            <a:t>overcome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fundamental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issues</a:t>
          </a:r>
          <a:endParaRPr lang="it-IT" sz="2700" kern="1200" dirty="0"/>
        </a:p>
      </dsp:txBody>
      <dsp:txXfrm>
        <a:off x="3001336" y="1646670"/>
        <a:ext cx="2125326" cy="2125326"/>
      </dsp:txXfrm>
    </dsp:sp>
    <dsp:sp modelId="{208C91F8-5B29-4059-BFC3-48044584ACCB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 new DBMS</a:t>
          </a:r>
          <a:endParaRPr lang="it-IT" sz="2000" kern="1200" dirty="0"/>
        </a:p>
      </dsp:txBody>
      <dsp:txXfrm>
        <a:off x="3532668" y="220621"/>
        <a:ext cx="1062663" cy="1062663"/>
      </dsp:txXfrm>
    </dsp:sp>
    <dsp:sp modelId="{3B479313-BEDB-4169-95E9-8E9FA28963FC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User-</a:t>
          </a:r>
          <a:r>
            <a:rPr lang="it-IT" sz="2000" kern="1200" dirty="0" err="1" smtClean="0"/>
            <a:t>friendly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interface</a:t>
          </a:r>
          <a:endParaRPr lang="it-IT" sz="2000" kern="1200" dirty="0"/>
        </a:p>
      </dsp:txBody>
      <dsp:txXfrm>
        <a:off x="5490048" y="2178001"/>
        <a:ext cx="1062663" cy="1062663"/>
      </dsp:txXfrm>
    </dsp:sp>
    <dsp:sp modelId="{D4BD5915-3AE9-469F-BE99-526A2B4D74B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Servlet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based</a:t>
          </a:r>
          <a:endParaRPr lang="it-IT" sz="2000" kern="1200" dirty="0"/>
        </a:p>
      </dsp:txBody>
      <dsp:txXfrm>
        <a:off x="3532668" y="4135382"/>
        <a:ext cx="1062663" cy="1062663"/>
      </dsp:txXfrm>
    </dsp:sp>
    <dsp:sp modelId="{9BDB6061-BCEB-4931-82EC-B062A6B27D94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Advanced ICT solutions </a:t>
          </a:r>
          <a:endParaRPr lang="it-IT" sz="1900" kern="1200" dirty="0"/>
        </a:p>
      </dsp:txBody>
      <dsp:txXfrm>
        <a:off x="1575287" y="2178001"/>
        <a:ext cx="1062663" cy="1062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E7DB-0A1A-4EA3-AD00-36A6A7DD31A4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A new </a:t>
          </a:r>
          <a:r>
            <a:rPr lang="it-IT" sz="2700" b="1" kern="1200" dirty="0" err="1" smtClean="0"/>
            <a:t>version</a:t>
          </a:r>
          <a:r>
            <a:rPr lang="it-IT" sz="2700" b="1" kern="1200" dirty="0" smtClean="0"/>
            <a:t> of the </a:t>
          </a:r>
          <a:r>
            <a:rPr lang="it-IT" sz="2700" b="1" kern="1200" dirty="0" err="1" smtClean="0"/>
            <a:t>tool</a:t>
          </a:r>
          <a:r>
            <a:rPr lang="it-IT" sz="2700" b="1" kern="1200" dirty="0" smtClean="0"/>
            <a:t> to </a:t>
          </a:r>
          <a:r>
            <a:rPr lang="it-IT" sz="2700" b="1" kern="1200" dirty="0" err="1" smtClean="0"/>
            <a:t>overcome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fundamental</a:t>
          </a:r>
          <a:r>
            <a:rPr lang="it-IT" sz="2700" b="1" kern="1200" dirty="0" smtClean="0"/>
            <a:t> </a:t>
          </a:r>
          <a:r>
            <a:rPr lang="it-IT" sz="2700" b="1" kern="1200" dirty="0" err="1" smtClean="0"/>
            <a:t>issues</a:t>
          </a:r>
          <a:endParaRPr lang="it-IT" sz="2700" kern="1200" dirty="0"/>
        </a:p>
      </dsp:txBody>
      <dsp:txXfrm>
        <a:off x="3001336" y="1646670"/>
        <a:ext cx="2125326" cy="2125326"/>
      </dsp:txXfrm>
    </dsp:sp>
    <dsp:sp modelId="{208C91F8-5B29-4059-BFC3-48044584ACCB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 new DBMS</a:t>
          </a:r>
          <a:endParaRPr lang="it-IT" sz="2000" kern="1200" dirty="0"/>
        </a:p>
      </dsp:txBody>
      <dsp:txXfrm>
        <a:off x="3532668" y="220621"/>
        <a:ext cx="1062663" cy="1062663"/>
      </dsp:txXfrm>
    </dsp:sp>
    <dsp:sp modelId="{3B479313-BEDB-4169-95E9-8E9FA28963FC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User-</a:t>
          </a:r>
          <a:r>
            <a:rPr lang="it-IT" sz="2000" kern="1200" dirty="0" err="1" smtClean="0"/>
            <a:t>friendly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interface</a:t>
          </a:r>
          <a:endParaRPr lang="it-IT" sz="2000" kern="1200" dirty="0"/>
        </a:p>
      </dsp:txBody>
      <dsp:txXfrm>
        <a:off x="5490048" y="2178001"/>
        <a:ext cx="1062663" cy="1062663"/>
      </dsp:txXfrm>
    </dsp:sp>
    <dsp:sp modelId="{D4BD5915-3AE9-469F-BE99-526A2B4D74B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Servlet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based</a:t>
          </a:r>
          <a:endParaRPr lang="it-IT" sz="2000" kern="1200" dirty="0"/>
        </a:p>
      </dsp:txBody>
      <dsp:txXfrm>
        <a:off x="3532668" y="4135382"/>
        <a:ext cx="1062663" cy="1062663"/>
      </dsp:txXfrm>
    </dsp:sp>
    <dsp:sp modelId="{9BDB6061-BCEB-4931-82EC-B062A6B27D94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Advanced ICT solutions </a:t>
          </a:r>
          <a:endParaRPr lang="it-IT" sz="1900" kern="1200" dirty="0"/>
        </a:p>
      </dsp:txBody>
      <dsp:txXfrm>
        <a:off x="1575287" y="2178001"/>
        <a:ext cx="1062663" cy="1062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5C4E-F299-4A25-B9A3-DF917DAD8C00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Advanced ICT </a:t>
          </a:r>
          <a:r>
            <a:rPr lang="it-IT" sz="2600" b="1" kern="1200" dirty="0" err="1" smtClean="0"/>
            <a:t>solutions</a:t>
          </a:r>
          <a:endParaRPr lang="it-IT" sz="2600" b="1" kern="1200" dirty="0"/>
        </a:p>
      </dsp:txBody>
      <dsp:txXfrm>
        <a:off x="2702137" y="42663"/>
        <a:ext cx="2723724" cy="1320771"/>
      </dsp:txXfrm>
    </dsp:sp>
    <dsp:sp modelId="{F0DA7AC5-B02C-4673-9E49-F3628E6D8B04}">
      <dsp:nvSpPr>
        <dsp:cNvPr id="0" name=""/>
        <dsp:cNvSpPr/>
      </dsp:nvSpPr>
      <dsp:spPr>
        <a:xfrm rot="7200000">
          <a:off x="2174707" y="2463816"/>
          <a:ext cx="1461927" cy="491033"/>
        </a:xfrm>
        <a:prstGeom prst="rightArrow">
          <a:avLst/>
        </a:prstGeom>
        <a:solidFill>
          <a:srgbClr val="8FED99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 rot="10800000">
        <a:off x="2322017" y="2562023"/>
        <a:ext cx="1167307" cy="294619"/>
      </dsp:txXfrm>
    </dsp:sp>
    <dsp:sp modelId="{3E44E8A1-CA7C-460B-B604-F205D8776A8A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High Performance Computing</a:t>
          </a:r>
          <a:endParaRPr lang="it-IT" sz="2600" kern="1200" dirty="0"/>
        </a:p>
      </dsp:txBody>
      <dsp:txXfrm>
        <a:off x="385480" y="4055232"/>
        <a:ext cx="2723724" cy="1320771"/>
      </dsp:txXfrm>
    </dsp:sp>
    <dsp:sp modelId="{A38242AB-057E-44E0-9E18-DE6066A94950}">
      <dsp:nvSpPr>
        <dsp:cNvPr id="0" name=""/>
        <dsp:cNvSpPr/>
      </dsp:nvSpPr>
      <dsp:spPr>
        <a:xfrm>
          <a:off x="3333036" y="4470101"/>
          <a:ext cx="1461927" cy="491033"/>
        </a:xfrm>
        <a:prstGeom prst="left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>
        <a:off x="3480346" y="4568308"/>
        <a:ext cx="1167307" cy="294619"/>
      </dsp:txXfrm>
    </dsp:sp>
    <dsp:sp modelId="{1B755052-08FE-4B43-ADD9-6242B97ECB60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smtClean="0"/>
            <a:t>Artificial Intelligence = Big data analytics</a:t>
          </a:r>
          <a:endParaRPr lang="it-IT" sz="2600" kern="1200" dirty="0"/>
        </a:p>
      </dsp:txBody>
      <dsp:txXfrm>
        <a:off x="5018795" y="4055232"/>
        <a:ext cx="2723724" cy="1320771"/>
      </dsp:txXfrm>
    </dsp:sp>
    <dsp:sp modelId="{17E44EE4-4990-48FA-ABC0-331752F4C7B6}">
      <dsp:nvSpPr>
        <dsp:cNvPr id="0" name=""/>
        <dsp:cNvSpPr/>
      </dsp:nvSpPr>
      <dsp:spPr>
        <a:xfrm rot="14400000">
          <a:off x="4491365" y="2463816"/>
          <a:ext cx="1461927" cy="491033"/>
        </a:xfrm>
        <a:prstGeom prst="leftArrow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 rot="10800000">
        <a:off x="4638675" y="2562023"/>
        <a:ext cx="1167307" cy="294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CD29-7D6C-4DB6-847B-BF85765B596E}">
      <dsp:nvSpPr>
        <dsp:cNvPr id="0" name=""/>
        <dsp:cNvSpPr/>
      </dsp:nvSpPr>
      <dsp:spPr>
        <a:xfrm>
          <a:off x="3168226" y="2135229"/>
          <a:ext cx="2241543" cy="38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14"/>
              </a:lnTo>
              <a:lnTo>
                <a:pt x="2241543" y="194514"/>
              </a:lnTo>
              <a:lnTo>
                <a:pt x="2241543" y="3890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DC7CC-2EF3-429F-A0FB-84416555928C}">
      <dsp:nvSpPr>
        <dsp:cNvPr id="0" name=""/>
        <dsp:cNvSpPr/>
      </dsp:nvSpPr>
      <dsp:spPr>
        <a:xfrm>
          <a:off x="3122506" y="2135229"/>
          <a:ext cx="91440" cy="389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0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C939D-D41C-4134-8D7B-3FC6C8BAF3FE}">
      <dsp:nvSpPr>
        <dsp:cNvPr id="0" name=""/>
        <dsp:cNvSpPr/>
      </dsp:nvSpPr>
      <dsp:spPr>
        <a:xfrm>
          <a:off x="926683" y="2135229"/>
          <a:ext cx="2241543" cy="389028"/>
        </a:xfrm>
        <a:custGeom>
          <a:avLst/>
          <a:gdLst/>
          <a:ahLst/>
          <a:cxnLst/>
          <a:rect l="0" t="0" r="0" b="0"/>
          <a:pathLst>
            <a:path>
              <a:moveTo>
                <a:pt x="2241543" y="0"/>
              </a:moveTo>
              <a:lnTo>
                <a:pt x="2241543" y="194514"/>
              </a:lnTo>
              <a:lnTo>
                <a:pt x="0" y="194514"/>
              </a:lnTo>
              <a:lnTo>
                <a:pt x="0" y="3890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CD5AF-D58C-4647-A1E9-5CBD03CBC480}">
      <dsp:nvSpPr>
        <dsp:cNvPr id="0" name=""/>
        <dsp:cNvSpPr/>
      </dsp:nvSpPr>
      <dsp:spPr>
        <a:xfrm>
          <a:off x="1977124" y="1208972"/>
          <a:ext cx="2382204" cy="926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A </a:t>
          </a:r>
          <a:r>
            <a:rPr lang="it-IT" sz="2300" kern="1200" dirty="0" err="1" smtClean="0"/>
            <a:t>similar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algorithm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could</a:t>
          </a:r>
          <a:r>
            <a:rPr lang="it-IT" sz="2300" kern="1200" dirty="0" smtClean="0"/>
            <a:t> be </a:t>
          </a:r>
          <a:r>
            <a:rPr lang="it-IT" sz="2300" kern="1200" dirty="0" err="1" smtClean="0"/>
            <a:t>applied</a:t>
          </a:r>
          <a:r>
            <a:rPr lang="it-IT" sz="2300" kern="1200" dirty="0" smtClean="0"/>
            <a:t> to</a:t>
          </a:r>
          <a:endParaRPr lang="it-IT" sz="2300" kern="1200" dirty="0"/>
        </a:p>
      </dsp:txBody>
      <dsp:txXfrm>
        <a:off x="1977124" y="1208972"/>
        <a:ext cx="2382204" cy="926257"/>
      </dsp:txXfrm>
    </dsp:sp>
    <dsp:sp modelId="{6447DF9E-7AC9-4B37-AC9D-30273D77BD8E}">
      <dsp:nvSpPr>
        <dsp:cNvPr id="0" name=""/>
        <dsp:cNvSpPr/>
      </dsp:nvSpPr>
      <dsp:spPr>
        <a:xfrm>
          <a:off x="425" y="2524258"/>
          <a:ext cx="1852515" cy="9262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Venus</a:t>
          </a:r>
          <a:endParaRPr lang="it-IT" sz="2300" kern="1200" dirty="0"/>
        </a:p>
      </dsp:txBody>
      <dsp:txXfrm>
        <a:off x="425" y="2524258"/>
        <a:ext cx="1852515" cy="926257"/>
      </dsp:txXfrm>
    </dsp:sp>
    <dsp:sp modelId="{A19C89B7-3153-496E-8800-CFAEA8D11B80}">
      <dsp:nvSpPr>
        <dsp:cNvPr id="0" name=""/>
        <dsp:cNvSpPr/>
      </dsp:nvSpPr>
      <dsp:spPr>
        <a:xfrm>
          <a:off x="2241968" y="2524258"/>
          <a:ext cx="1852515" cy="9262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Exoplanets</a:t>
          </a:r>
          <a:endParaRPr lang="it-IT" sz="2300" kern="1200" dirty="0"/>
        </a:p>
      </dsp:txBody>
      <dsp:txXfrm>
        <a:off x="2241968" y="2524258"/>
        <a:ext cx="1852515" cy="926257"/>
      </dsp:txXfrm>
    </dsp:sp>
    <dsp:sp modelId="{83C995D7-4D3D-42E8-9622-80835006B3D8}">
      <dsp:nvSpPr>
        <dsp:cNvPr id="0" name=""/>
        <dsp:cNvSpPr/>
      </dsp:nvSpPr>
      <dsp:spPr>
        <a:xfrm>
          <a:off x="4483512" y="2524258"/>
          <a:ext cx="1852515" cy="9262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…</a:t>
          </a:r>
          <a:endParaRPr lang="it-IT" sz="2300" kern="1200" dirty="0"/>
        </a:p>
      </dsp:txBody>
      <dsp:txXfrm>
        <a:off x="4483512" y="2524258"/>
        <a:ext cx="1852515" cy="926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61A73-9C7A-4D43-979D-D3B8720254EE}">
      <dsp:nvSpPr>
        <dsp:cNvPr id="0" name=""/>
        <dsp:cNvSpPr/>
      </dsp:nvSpPr>
      <dsp:spPr>
        <a:xfrm>
          <a:off x="1234" y="0"/>
          <a:ext cx="1293892" cy="328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Planetary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atmospheres</a:t>
          </a:r>
          <a:endParaRPr lang="it-IT" sz="1500" kern="1200" dirty="0"/>
        </a:p>
      </dsp:txBody>
      <dsp:txXfrm>
        <a:off x="1234" y="1312897"/>
        <a:ext cx="1293892" cy="1312897"/>
      </dsp:txXfrm>
    </dsp:sp>
    <dsp:sp modelId="{85167D70-5495-4EBC-816B-8EB7DAD24941}">
      <dsp:nvSpPr>
        <dsp:cNvPr id="0" name=""/>
        <dsp:cNvSpPr/>
      </dsp:nvSpPr>
      <dsp:spPr>
        <a:xfrm>
          <a:off x="101687" y="196934"/>
          <a:ext cx="1092987" cy="10929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BFB17-02B0-4D5A-8F01-3665F30229B9}">
      <dsp:nvSpPr>
        <dsp:cNvPr id="0" name=""/>
        <dsp:cNvSpPr/>
      </dsp:nvSpPr>
      <dsp:spPr>
        <a:xfrm>
          <a:off x="1333943" y="0"/>
          <a:ext cx="1293892" cy="328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Surface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features</a:t>
          </a:r>
          <a:r>
            <a:rPr lang="it-IT" sz="1500" kern="1200" dirty="0" smtClean="0"/>
            <a:t> (</a:t>
          </a:r>
          <a:r>
            <a:rPr lang="it-IT" sz="1500" kern="1200" dirty="0" err="1" smtClean="0"/>
            <a:t>rocks</a:t>
          </a:r>
          <a:r>
            <a:rPr lang="it-IT" sz="1500" kern="1200" dirty="0" smtClean="0"/>
            <a:t>, </a:t>
          </a:r>
          <a:r>
            <a:rPr lang="it-IT" sz="1500" kern="1200" dirty="0" err="1" smtClean="0"/>
            <a:t>craters</a:t>
          </a:r>
          <a:r>
            <a:rPr lang="it-IT" sz="1500" kern="1200" dirty="0" smtClean="0"/>
            <a:t>…)</a:t>
          </a:r>
          <a:endParaRPr lang="it-IT" sz="1500" kern="1200" dirty="0"/>
        </a:p>
      </dsp:txBody>
      <dsp:txXfrm>
        <a:off x="1333943" y="1312897"/>
        <a:ext cx="1293892" cy="1312897"/>
      </dsp:txXfrm>
    </dsp:sp>
    <dsp:sp modelId="{14AA6DFA-C449-46A7-A527-C1115A40D25D}">
      <dsp:nvSpPr>
        <dsp:cNvPr id="0" name=""/>
        <dsp:cNvSpPr/>
      </dsp:nvSpPr>
      <dsp:spPr>
        <a:xfrm>
          <a:off x="1434396" y="196934"/>
          <a:ext cx="1092987" cy="10929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3735F-6D97-495A-A0FC-AAB50ECC356C}">
      <dsp:nvSpPr>
        <dsp:cNvPr id="0" name=""/>
        <dsp:cNvSpPr/>
      </dsp:nvSpPr>
      <dsp:spPr>
        <a:xfrm>
          <a:off x="2666652" y="0"/>
          <a:ext cx="1293892" cy="328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Celestial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transients</a:t>
          </a:r>
          <a:endParaRPr lang="it-IT" sz="1500" kern="1200" dirty="0"/>
        </a:p>
      </dsp:txBody>
      <dsp:txXfrm>
        <a:off x="2666652" y="1312897"/>
        <a:ext cx="1293892" cy="1312897"/>
      </dsp:txXfrm>
    </dsp:sp>
    <dsp:sp modelId="{5DC74748-3920-497D-9851-2D20DB519457}">
      <dsp:nvSpPr>
        <dsp:cNvPr id="0" name=""/>
        <dsp:cNvSpPr/>
      </dsp:nvSpPr>
      <dsp:spPr>
        <a:xfrm>
          <a:off x="2767105" y="196934"/>
          <a:ext cx="1092987" cy="10929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813986-1438-4338-BA40-D0DF6697DCEA}">
      <dsp:nvSpPr>
        <dsp:cNvPr id="0" name=""/>
        <dsp:cNvSpPr/>
      </dsp:nvSpPr>
      <dsp:spPr>
        <a:xfrm>
          <a:off x="3999362" y="0"/>
          <a:ext cx="1293892" cy="328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…</a:t>
          </a:r>
          <a:endParaRPr lang="it-IT" sz="1500" kern="1200" dirty="0"/>
        </a:p>
      </dsp:txBody>
      <dsp:txXfrm>
        <a:off x="3999362" y="1312897"/>
        <a:ext cx="1293892" cy="1312897"/>
      </dsp:txXfrm>
    </dsp:sp>
    <dsp:sp modelId="{E9ED0D1E-7245-4A62-A3AA-53433CCBB339}">
      <dsp:nvSpPr>
        <dsp:cNvPr id="0" name=""/>
        <dsp:cNvSpPr/>
      </dsp:nvSpPr>
      <dsp:spPr>
        <a:xfrm>
          <a:off x="4099814" y="196934"/>
          <a:ext cx="1092987" cy="109298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E1701E-6644-4127-B0FF-1991CAA56469}">
      <dsp:nvSpPr>
        <dsp:cNvPr id="0" name=""/>
        <dsp:cNvSpPr/>
      </dsp:nvSpPr>
      <dsp:spPr>
        <a:xfrm>
          <a:off x="211779" y="2625795"/>
          <a:ext cx="4870929" cy="492336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2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6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8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5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9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9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7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5C4C-1266-433A-886D-AA21FFA64540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9150-6471-4A33-AB14-1F114AF4C6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3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gelo.zinzi@ssdc.asi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hyperlink" Target="https://tools.ssdc.asi.it/exoplane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gelo.zinzi@ssdc.asi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9191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High Performance Computing and Artificial Intelligence for Solar System activities at SSDC</a:t>
            </a:r>
            <a:endParaRPr lang="it-IT" b="1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398836"/>
            <a:ext cx="9144000" cy="1829676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A. Zinzi, M. Giardino, G. Sindoni, A. Baraldi, D. Grassi, F. Tosi, G. Polenta</a:t>
            </a:r>
          </a:p>
          <a:p>
            <a:r>
              <a:rPr lang="it-IT" sz="1900" b="1" dirty="0" smtClean="0">
                <a:hlinkClick r:id="rId2"/>
              </a:rPr>
              <a:t>angelo.zinzi@ssdc.asi.it</a:t>
            </a:r>
            <a:r>
              <a:rPr lang="it-IT" sz="1900" b="1" dirty="0" smtClean="0"/>
              <a:t> </a:t>
            </a:r>
          </a:p>
          <a:p>
            <a:endParaRPr lang="it-IT" dirty="0"/>
          </a:p>
          <a:p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INAF Science Archives &amp; the Big Data Challenge</a:t>
            </a:r>
          </a:p>
          <a:p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19th </a:t>
            </a:r>
            <a:r>
              <a:rPr lang="it-IT" sz="1900" dirty="0" err="1" smtClean="0">
                <a:solidFill>
                  <a:schemeClr val="bg2">
                    <a:lumMod val="50000"/>
                  </a:schemeClr>
                </a:solidFill>
              </a:rPr>
              <a:t>June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 2019, INAF HQ, Rome</a:t>
            </a:r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2" y="5431714"/>
            <a:ext cx="2449711" cy="10314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3" y="5349875"/>
            <a:ext cx="1305854" cy="12593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7" y="5257800"/>
            <a:ext cx="1436366" cy="14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35780" y="1407478"/>
            <a:ext cx="352044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 </a:t>
            </a:r>
            <a:r>
              <a:rPr lang="it-IT" sz="2400" b="1" dirty="0" err="1" smtClean="0"/>
              <a:t>generalization</a:t>
            </a:r>
            <a:r>
              <a:rPr lang="it-IT" sz="2400" b="1" dirty="0" smtClean="0"/>
              <a:t> task to be </a:t>
            </a:r>
            <a:r>
              <a:rPr lang="it-IT" sz="2400" b="1" dirty="0" err="1" smtClean="0"/>
              <a:t>pursued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through</a:t>
            </a:r>
            <a:r>
              <a:rPr lang="it-IT" sz="2400" b="1" dirty="0" smtClean="0"/>
              <a:t> a double </a:t>
            </a:r>
            <a:r>
              <a:rPr lang="it-IT" sz="2400" b="1" dirty="0" err="1" smtClean="0"/>
              <a:t>path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54980" y="3505924"/>
            <a:ext cx="2980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Platform </a:t>
            </a:r>
            <a:r>
              <a:rPr lang="it-IT" b="1" dirty="0" err="1" smtClean="0"/>
              <a:t>abstraction</a:t>
            </a:r>
            <a:r>
              <a:rPr lang="it-IT" b="1" dirty="0" smtClean="0"/>
              <a:t> </a:t>
            </a:r>
            <a:r>
              <a:rPr lang="it-IT" b="1" dirty="0" err="1" smtClean="0"/>
              <a:t>level</a:t>
            </a:r>
            <a:endParaRPr lang="it-IT" b="1" dirty="0" smtClean="0"/>
          </a:p>
          <a:p>
            <a:pPr algn="ctr"/>
            <a:r>
              <a:rPr lang="en-US" dirty="0" smtClean="0"/>
              <a:t>(distributed </a:t>
            </a:r>
            <a:r>
              <a:rPr lang="en-US" dirty="0"/>
              <a:t>memory model </a:t>
            </a:r>
            <a:r>
              <a:rPr lang="en-US" dirty="0" smtClean="0"/>
              <a:t>/ </a:t>
            </a:r>
            <a:r>
              <a:rPr lang="en-US" dirty="0"/>
              <a:t>shared memory </a:t>
            </a:r>
            <a:r>
              <a:rPr lang="en-US" dirty="0" smtClean="0"/>
              <a:t>model)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56220" y="3450844"/>
            <a:ext cx="298220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Programming </a:t>
            </a:r>
            <a:r>
              <a:rPr lang="it-IT" b="1" dirty="0" err="1"/>
              <a:t>language</a:t>
            </a:r>
            <a:r>
              <a:rPr lang="it-IT" b="1" dirty="0"/>
              <a:t> </a:t>
            </a:r>
            <a:r>
              <a:rPr lang="it-IT" b="1" dirty="0" err="1" smtClean="0"/>
              <a:t>level</a:t>
            </a:r>
            <a:endParaRPr lang="it-IT" b="1" dirty="0" smtClean="0"/>
          </a:p>
          <a:p>
            <a:pPr algn="ctr"/>
            <a:r>
              <a:rPr lang="en-US" dirty="0" smtClean="0"/>
              <a:t>(Python </a:t>
            </a:r>
            <a:r>
              <a:rPr lang="en-US" dirty="0"/>
              <a:t>environment and wrapping of native </a:t>
            </a:r>
            <a:r>
              <a:rPr lang="en-US" dirty="0" smtClean="0"/>
              <a:t>code)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45743" y="5217211"/>
            <a:ext cx="6096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platform</a:t>
            </a:r>
            <a:r>
              <a:rPr lang="it-IT" dirty="0"/>
              <a:t> for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b="1" dirty="0"/>
              <a:t>Microsoft </a:t>
            </a:r>
            <a:r>
              <a:rPr lang="it-IT" b="1" dirty="0" err="1"/>
              <a:t>Azure</a:t>
            </a:r>
            <a:r>
              <a:rPr lang="it-IT" b="1" dirty="0"/>
              <a:t> </a:t>
            </a:r>
            <a:r>
              <a:rPr lang="it-IT" dirty="0" err="1"/>
              <a:t>cloud</a:t>
            </a:r>
            <a:r>
              <a:rPr lang="it-IT" dirty="0"/>
              <a:t>,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workbench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, test and </a:t>
            </a:r>
            <a:r>
              <a:rPr lang="it-IT" dirty="0" err="1"/>
              <a:t>profile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scenarios</a:t>
            </a:r>
            <a:endParaRPr lang="it-IT" dirty="0"/>
          </a:p>
        </p:txBody>
      </p:sp>
      <p:cxnSp>
        <p:nvCxnSpPr>
          <p:cNvPr id="5" name="Connettore 4 4"/>
          <p:cNvCxnSpPr>
            <a:stCxn id="7" idx="1"/>
            <a:endCxn id="8" idx="0"/>
          </p:cNvCxnSpPr>
          <p:nvPr/>
        </p:nvCxnSpPr>
        <p:spPr>
          <a:xfrm rot="10800000" flipV="1">
            <a:off x="2845380" y="2007642"/>
            <a:ext cx="1490400" cy="149828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9"/>
          <p:cNvCxnSpPr>
            <a:stCxn id="7" idx="3"/>
            <a:endCxn id="9" idx="0"/>
          </p:cNvCxnSpPr>
          <p:nvPr/>
        </p:nvCxnSpPr>
        <p:spPr>
          <a:xfrm>
            <a:off x="7856220" y="2007643"/>
            <a:ext cx="1491104" cy="144320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9782"/>
          <a:stretch/>
        </p:blipFill>
        <p:spPr>
          <a:xfrm>
            <a:off x="7902218" y="880083"/>
            <a:ext cx="3860799" cy="544550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550" r="24044" b="-550"/>
          <a:stretch/>
        </p:blipFill>
        <p:spPr>
          <a:xfrm>
            <a:off x="115379" y="1917786"/>
            <a:ext cx="3259275" cy="33700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68538" y="2281138"/>
            <a:ext cx="393980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JIRAM </a:t>
            </a:r>
            <a:r>
              <a:rPr lang="it-IT" b="1" dirty="0" err="1" smtClean="0">
                <a:solidFill>
                  <a:srgbClr val="FFFF00"/>
                </a:solidFill>
              </a:rPr>
              <a:t>atmospheric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retrieval</a:t>
            </a:r>
            <a:r>
              <a:rPr lang="it-IT" b="1" dirty="0" smtClean="0">
                <a:solidFill>
                  <a:srgbClr val="FFFF00"/>
                </a:solidFill>
              </a:rPr>
              <a:t> code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developed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at</a:t>
            </a:r>
            <a:r>
              <a:rPr lang="it-IT" dirty="0" smtClean="0">
                <a:solidFill>
                  <a:schemeClr val="bg1"/>
                </a:solidFill>
              </a:rPr>
              <a:t> INAF IAPS (D. Grassi) for serial </a:t>
            </a:r>
            <a:r>
              <a:rPr lang="it-IT" dirty="0" err="1" smtClean="0">
                <a:solidFill>
                  <a:schemeClr val="bg1"/>
                </a:solidFill>
              </a:rPr>
              <a:t>applications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68538" y="1181735"/>
            <a:ext cx="393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HPC case </a:t>
            </a:r>
            <a:r>
              <a:rPr lang="it-IT" sz="4000" b="1" dirty="0" err="1" smtClean="0"/>
              <a:t>study</a:t>
            </a:r>
            <a:r>
              <a:rPr lang="it-IT" sz="4000" b="1" dirty="0" smtClean="0"/>
              <a:t> 1</a:t>
            </a:r>
            <a:endParaRPr lang="it-IT" sz="4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68536" y="4288051"/>
            <a:ext cx="393980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Going</a:t>
            </a:r>
            <a:r>
              <a:rPr lang="it-IT" b="1" dirty="0" smtClean="0">
                <a:solidFill>
                  <a:schemeClr val="bg1"/>
                </a:solidFill>
              </a:rPr>
              <a:t> to be </a:t>
            </a:r>
            <a:r>
              <a:rPr lang="it-IT" b="1" dirty="0" err="1" smtClean="0">
                <a:solidFill>
                  <a:srgbClr val="FFFF00"/>
                </a:solidFill>
              </a:rPr>
              <a:t>optimized</a:t>
            </a:r>
            <a:r>
              <a:rPr lang="it-IT" b="1" dirty="0" smtClean="0">
                <a:solidFill>
                  <a:srgbClr val="FFFF00"/>
                </a:solidFill>
              </a:rPr>
              <a:t> for </a:t>
            </a:r>
            <a:r>
              <a:rPr lang="it-IT" b="1" dirty="0" err="1" smtClean="0">
                <a:solidFill>
                  <a:srgbClr val="FFFF00"/>
                </a:solidFill>
              </a:rPr>
              <a:t>parallel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computing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boosting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its</a:t>
            </a:r>
            <a:r>
              <a:rPr lang="it-IT" b="1" dirty="0" smtClean="0">
                <a:solidFill>
                  <a:schemeClr val="bg1"/>
                </a:solidFill>
              </a:rPr>
              <a:t> performances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690943" y="6007629"/>
            <a:ext cx="393980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err="1" smtClean="0">
                <a:solidFill>
                  <a:srgbClr val="FFFF00"/>
                </a:solidFill>
              </a:rPr>
              <a:t>Resulting</a:t>
            </a:r>
            <a:r>
              <a:rPr lang="it-IT" b="1" u="sng" dirty="0" smtClean="0">
                <a:solidFill>
                  <a:srgbClr val="FFFF00"/>
                </a:solidFill>
              </a:rPr>
              <a:t> </a:t>
            </a:r>
            <a:r>
              <a:rPr lang="it-IT" b="1" u="sng" dirty="0" err="1" smtClean="0">
                <a:solidFill>
                  <a:srgbClr val="FFFF00"/>
                </a:solidFill>
              </a:rPr>
              <a:t>dataset</a:t>
            </a:r>
            <a:r>
              <a:rPr lang="it-IT" b="1" u="sng" dirty="0" smtClean="0">
                <a:solidFill>
                  <a:srgbClr val="FFFF00"/>
                </a:solidFill>
              </a:rPr>
              <a:t> </a:t>
            </a:r>
            <a:r>
              <a:rPr lang="it-IT" b="1" u="sng" dirty="0" err="1" smtClean="0">
                <a:solidFill>
                  <a:srgbClr val="FFFF00"/>
                </a:solidFill>
              </a:rPr>
              <a:t>added</a:t>
            </a:r>
            <a:r>
              <a:rPr lang="it-IT" b="1" u="sng" dirty="0" smtClean="0">
                <a:solidFill>
                  <a:srgbClr val="FFFF00"/>
                </a:solidFill>
              </a:rPr>
              <a:t> to MATISSE</a:t>
            </a:r>
            <a:endParaRPr lang="it-IT" u="sng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5400000">
            <a:off x="5210924" y="3345504"/>
            <a:ext cx="855026" cy="801511"/>
          </a:xfrm>
          <a:prstGeom prst="rightArrow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5210923" y="5070250"/>
            <a:ext cx="855026" cy="801511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828653" y="6053795"/>
            <a:ext cx="400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err="1" smtClean="0"/>
              <a:t>see</a:t>
            </a:r>
            <a:r>
              <a:rPr lang="it-IT" sz="1200" dirty="0" smtClean="0"/>
              <a:t> </a:t>
            </a:r>
          </a:p>
          <a:p>
            <a:pPr algn="ctr"/>
            <a:r>
              <a:rPr lang="it-IT" sz="1200" dirty="0" smtClean="0"/>
              <a:t>Grassi et al., 2017, DOI: 10.1016/j.jqsrt.2017.08.008</a:t>
            </a:r>
          </a:p>
          <a:p>
            <a:pPr algn="ctr"/>
            <a:r>
              <a:rPr lang="it-IT" sz="1200" dirty="0" smtClean="0"/>
              <a:t>Grassi et al., 2010, DOI: 10.1016/j.pss.2010.05.003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724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6156370" y="1781416"/>
            <a:ext cx="753035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7049614" y="1914522"/>
            <a:ext cx="4069981" cy="43366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793686" y="1778988"/>
            <a:ext cx="2581836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Serial </a:t>
            </a:r>
            <a:r>
              <a:rPr lang="it-IT" sz="2400" b="1" dirty="0" err="1" smtClean="0">
                <a:solidFill>
                  <a:schemeClr val="tx1"/>
                </a:solidFill>
              </a:rPr>
              <a:t>computing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1256592" y="1776110"/>
            <a:ext cx="753035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06651" y="2430370"/>
            <a:ext cx="111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Spectrum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79786" y="2427852"/>
            <a:ext cx="163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Retrieval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812083" y="4493427"/>
            <a:ext cx="753035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233576" y="5173193"/>
            <a:ext cx="753035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390590" y="5173193"/>
            <a:ext cx="753035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9622487" y="4513161"/>
            <a:ext cx="753035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9043980" y="5192927"/>
            <a:ext cx="753035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0200994" y="5192927"/>
            <a:ext cx="753035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971216" y="5858992"/>
            <a:ext cx="243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Group of 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781620" y="5878727"/>
            <a:ext cx="243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Group of 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retrievals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531659" y="3872753"/>
            <a:ext cx="2998694" cy="2783541"/>
          </a:xfrm>
          <a:prstGeom prst="rect">
            <a:avLst/>
          </a:prstGeom>
          <a:gradFill flip="none" rotWithShape="1">
            <a:gsLst>
              <a:gs pos="50000">
                <a:srgbClr val="92D050"/>
              </a:gs>
              <a:gs pos="0">
                <a:srgbClr val="FF0000"/>
              </a:gs>
              <a:gs pos="100000">
                <a:srgbClr val="FFC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</a:rPr>
              <a:t>Parallel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computing</a:t>
            </a:r>
            <a:r>
              <a:rPr lang="it-IT" sz="2400" b="1" dirty="0" smtClean="0">
                <a:solidFill>
                  <a:schemeClr val="tx1"/>
                </a:solidFill>
              </a:rPr>
              <a:t> by </a:t>
            </a:r>
            <a:r>
              <a:rPr lang="it-IT" sz="2400" b="1" dirty="0" err="1" smtClean="0">
                <a:solidFill>
                  <a:schemeClr val="tx1"/>
                </a:solidFill>
              </a:rPr>
              <a:t>launching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several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independent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simultaneous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jobs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1" name="Doppia parentesi graffa 20"/>
          <p:cNvSpPr/>
          <p:nvPr/>
        </p:nvSpPr>
        <p:spPr>
          <a:xfrm>
            <a:off x="3668343" y="4061012"/>
            <a:ext cx="4709175" cy="2464046"/>
          </a:xfrm>
          <a:prstGeom prst="bracePair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59409" y="1788455"/>
            <a:ext cx="753035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>
            <a:off x="1173522" y="1914522"/>
            <a:ext cx="4069981" cy="4336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694718" y="1788454"/>
            <a:ext cx="2581836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Serial </a:t>
            </a:r>
            <a:r>
              <a:rPr lang="it-IT" sz="2400" b="1" dirty="0" err="1" smtClean="0">
                <a:solidFill>
                  <a:schemeClr val="tx1"/>
                </a:solidFill>
              </a:rPr>
              <a:t>computing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14638" y="1776110"/>
            <a:ext cx="753035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5945120" y="2427852"/>
            <a:ext cx="145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Spectru</a:t>
            </a:r>
            <a:r>
              <a:rPr lang="it-IT" dirty="0" err="1"/>
              <a:t>m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1105136" y="2465325"/>
            <a:ext cx="105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Retrieval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730857" y="1109774"/>
            <a:ext cx="47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Current</a:t>
            </a:r>
            <a:r>
              <a:rPr lang="it-IT" sz="2400" b="1" dirty="0" smtClean="0"/>
              <a:t> ‘</a:t>
            </a:r>
            <a:r>
              <a:rPr lang="it-IT" sz="2400" b="1" dirty="0" err="1" smtClean="0"/>
              <a:t>scientific</a:t>
            </a:r>
            <a:r>
              <a:rPr lang="it-IT" sz="2400" b="1" dirty="0" smtClean="0"/>
              <a:t>’ serial </a:t>
            </a:r>
            <a:r>
              <a:rPr lang="it-IT" sz="2400" b="1" dirty="0" err="1" smtClean="0"/>
              <a:t>approach</a:t>
            </a:r>
            <a:endParaRPr lang="it-IT" sz="2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540496" y="3204600"/>
            <a:ext cx="511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Parallel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approach</a:t>
            </a:r>
            <a:r>
              <a:rPr lang="it-IT" sz="2400" b="1" dirty="0" smtClean="0"/>
              <a:t> under </a:t>
            </a:r>
            <a:r>
              <a:rPr lang="it-IT" sz="2400" b="1" dirty="0" err="1" smtClean="0"/>
              <a:t>development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92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16008" y="1399823"/>
            <a:ext cx="7755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The </a:t>
            </a:r>
            <a:r>
              <a:rPr lang="it-IT" sz="3200" b="1" dirty="0" err="1" smtClean="0"/>
              <a:t>achievement</a:t>
            </a:r>
            <a:r>
              <a:rPr lang="it-IT" sz="3200" b="1" dirty="0" smtClean="0"/>
              <a:t> of </a:t>
            </a:r>
            <a:r>
              <a:rPr lang="it-IT" sz="3200" b="1" dirty="0" err="1" smtClean="0"/>
              <a:t>goals</a:t>
            </a:r>
            <a:r>
              <a:rPr lang="it-IT" sz="3200" b="1" dirty="0" smtClean="0"/>
              <a:t> from the first test case </a:t>
            </a:r>
            <a:r>
              <a:rPr lang="it-IT" sz="3200" b="1" dirty="0" err="1" smtClean="0"/>
              <a:t>will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pave</a:t>
            </a:r>
            <a:r>
              <a:rPr lang="it-IT" sz="3200" b="1" dirty="0" smtClean="0"/>
              <a:t> a way for a </a:t>
            </a:r>
            <a:r>
              <a:rPr lang="it-IT" sz="3200" b="1" dirty="0" err="1" smtClean="0"/>
              <a:t>number</a:t>
            </a:r>
            <a:r>
              <a:rPr lang="it-IT" sz="3200" b="1" dirty="0" smtClean="0"/>
              <a:t> of </a:t>
            </a:r>
            <a:r>
              <a:rPr lang="it-IT" sz="3200" b="1" dirty="0" err="1" smtClean="0"/>
              <a:t>different</a:t>
            </a:r>
            <a:r>
              <a:rPr lang="it-IT" sz="3200" b="1" dirty="0"/>
              <a:t> </a:t>
            </a:r>
            <a:r>
              <a:rPr lang="it-IT" sz="3200" b="1" dirty="0" err="1" smtClean="0"/>
              <a:t>scientific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cases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that</a:t>
            </a:r>
            <a:r>
              <a:rPr lang="it-IT" sz="3200" b="1" dirty="0" smtClean="0"/>
              <a:t> can be </a:t>
            </a:r>
            <a:r>
              <a:rPr lang="it-IT" sz="3200" b="1" dirty="0" err="1" smtClean="0"/>
              <a:t>treated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using</a:t>
            </a:r>
            <a:r>
              <a:rPr lang="it-IT" sz="3200" b="1" dirty="0" smtClean="0"/>
              <a:t> HPC in SSDC</a:t>
            </a:r>
            <a:endParaRPr lang="it-IT" sz="32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130283922"/>
              </p:ext>
            </p:extLst>
          </p:nvPr>
        </p:nvGraphicFramePr>
        <p:xfrm>
          <a:off x="2927774" y="2630312"/>
          <a:ext cx="6336453" cy="465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78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" y="1019399"/>
            <a:ext cx="1218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 err="1" smtClean="0"/>
              <a:t>Artificial</a:t>
            </a:r>
            <a:r>
              <a:rPr lang="it-IT" sz="3800" b="1" dirty="0" smtClean="0"/>
              <a:t> (general) Intelligence for Big Data </a:t>
            </a:r>
            <a:r>
              <a:rPr lang="it-IT" sz="3800" b="1" dirty="0" err="1" smtClean="0"/>
              <a:t>analytics</a:t>
            </a:r>
            <a:r>
              <a:rPr lang="it-IT" sz="3800" b="1" dirty="0" smtClean="0"/>
              <a:t> Qualitative/</a:t>
            </a:r>
            <a:r>
              <a:rPr lang="it-IT" sz="3800" b="1" dirty="0" err="1" smtClean="0"/>
              <a:t>equivocal</a:t>
            </a:r>
            <a:r>
              <a:rPr lang="it-IT" sz="3800" b="1" dirty="0" smtClean="0"/>
              <a:t> </a:t>
            </a:r>
            <a:r>
              <a:rPr lang="it-IT" sz="3800" b="1" i="1" dirty="0" smtClean="0">
                <a:solidFill>
                  <a:srgbClr val="FF0000"/>
                </a:solidFill>
              </a:rPr>
              <a:t>information-</a:t>
            </a:r>
            <a:r>
              <a:rPr lang="it-IT" sz="3800" b="1" i="1" dirty="0" err="1" smtClean="0">
                <a:solidFill>
                  <a:srgbClr val="FF0000"/>
                </a:solidFill>
              </a:rPr>
              <a:t>as</a:t>
            </a:r>
            <a:r>
              <a:rPr lang="it-IT" sz="3800" b="1" i="1" dirty="0" smtClean="0">
                <a:solidFill>
                  <a:srgbClr val="FF0000"/>
                </a:solidFill>
              </a:rPr>
              <a:t>-data-</a:t>
            </a:r>
            <a:r>
              <a:rPr lang="it-IT" sz="3800" b="1" i="1" dirty="0" err="1" smtClean="0">
                <a:solidFill>
                  <a:srgbClr val="FF0000"/>
                </a:solidFill>
              </a:rPr>
              <a:t>interpretation</a:t>
            </a: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28089" y="2693853"/>
            <a:ext cx="422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In SSDC </a:t>
            </a:r>
            <a:r>
              <a:rPr lang="it-IT" sz="2000" dirty="0" err="1" smtClean="0"/>
              <a:t>we</a:t>
            </a:r>
            <a:r>
              <a:rPr lang="it-IT" sz="2000" dirty="0" smtClean="0"/>
              <a:t> are </a:t>
            </a:r>
            <a:r>
              <a:rPr lang="it-IT" sz="2000" dirty="0" err="1" smtClean="0"/>
              <a:t>integrating</a:t>
            </a:r>
            <a:r>
              <a:rPr lang="it-IT" sz="2000" dirty="0" smtClean="0"/>
              <a:t> high-</a:t>
            </a:r>
            <a:r>
              <a:rPr lang="it-IT" sz="2000" dirty="0" err="1" smtClean="0"/>
              <a:t>level</a:t>
            </a:r>
            <a:r>
              <a:rPr lang="it-IT" sz="2000" dirty="0" smtClean="0"/>
              <a:t> </a:t>
            </a:r>
            <a:r>
              <a:rPr lang="it-IT" sz="2000" dirty="0" err="1" smtClean="0"/>
              <a:t>skills</a:t>
            </a:r>
            <a:r>
              <a:rPr lang="it-IT" sz="2000" dirty="0" smtClean="0"/>
              <a:t> in the </a:t>
            </a:r>
            <a:r>
              <a:rPr lang="it-IT" sz="2000" b="1" dirty="0" smtClean="0">
                <a:solidFill>
                  <a:srgbClr val="FF0000"/>
                </a:solidFill>
              </a:rPr>
              <a:t>Computer Vision</a:t>
            </a:r>
            <a:r>
              <a:rPr lang="it-IT" sz="2000" dirty="0" smtClean="0"/>
              <a:t> (CV) </a:t>
            </a:r>
            <a:r>
              <a:rPr lang="it-IT" sz="2000" dirty="0" err="1" smtClean="0"/>
              <a:t>field</a:t>
            </a:r>
            <a:r>
              <a:rPr lang="it-IT" sz="2000" dirty="0" smtClean="0"/>
              <a:t>, </a:t>
            </a:r>
            <a:r>
              <a:rPr lang="it-IT" sz="2000" dirty="0" err="1" smtClean="0"/>
              <a:t>where</a:t>
            </a:r>
            <a:r>
              <a:rPr lang="it-IT" sz="2000" dirty="0" smtClean="0"/>
              <a:t> CV </a:t>
            </a:r>
            <a:r>
              <a:rPr lang="it-IT" sz="2000" dirty="0" err="1" smtClean="0">
                <a:sym typeface="Symbol" panose="05050102010706020507" pitchFamily="18" charset="2"/>
              </a:rPr>
              <a:t>is</a:t>
            </a:r>
            <a:r>
              <a:rPr lang="it-IT" sz="2000" dirty="0" smtClean="0">
                <a:sym typeface="Symbol" panose="05050102010706020507" pitchFamily="18" charset="2"/>
              </a:rPr>
              <a:t> subset-of </a:t>
            </a:r>
            <a:r>
              <a:rPr lang="en-GB" sz="2000" dirty="0" smtClean="0"/>
              <a:t>Artificial </a:t>
            </a:r>
            <a:r>
              <a:rPr lang="en-GB" sz="2000" dirty="0"/>
              <a:t>General </a:t>
            </a:r>
            <a:r>
              <a:rPr lang="en-GB" sz="2000" dirty="0" smtClean="0"/>
              <a:t>Intelligence (AGI)</a:t>
            </a:r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7315200" y="4429862"/>
            <a:ext cx="4447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skills</a:t>
            </a:r>
            <a:r>
              <a:rPr lang="it-IT" sz="2000" dirty="0" smtClean="0"/>
              <a:t> </a:t>
            </a:r>
            <a:r>
              <a:rPr lang="it-IT" sz="2000" dirty="0" err="1" smtClean="0"/>
              <a:t>could</a:t>
            </a:r>
            <a:r>
              <a:rPr lang="it-IT" sz="2000" dirty="0" smtClean="0"/>
              <a:t> be </a:t>
            </a:r>
            <a:r>
              <a:rPr lang="it-IT" sz="2000" b="1" dirty="0" err="1" smtClean="0">
                <a:solidFill>
                  <a:srgbClr val="FF0000"/>
                </a:solidFill>
              </a:rPr>
              <a:t>extremely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useful</a:t>
            </a:r>
            <a:r>
              <a:rPr lang="it-IT" sz="2000" b="1" dirty="0" smtClean="0">
                <a:solidFill>
                  <a:srgbClr val="FF0000"/>
                </a:solidFill>
              </a:rPr>
              <a:t> and versatile</a:t>
            </a:r>
            <a:r>
              <a:rPr lang="it-IT" sz="2000" dirty="0" smtClean="0"/>
              <a:t> for a wide </a:t>
            </a:r>
            <a:r>
              <a:rPr lang="it-IT" sz="2000" dirty="0" err="1" smtClean="0"/>
              <a:t>range</a:t>
            </a:r>
            <a:r>
              <a:rPr lang="it-IT" sz="2000" dirty="0" smtClean="0"/>
              <a:t> of 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 </a:t>
            </a:r>
            <a:r>
              <a:rPr lang="it-IT" sz="2000" dirty="0" err="1" smtClean="0"/>
              <a:t>cases</a:t>
            </a:r>
            <a:r>
              <a:rPr lang="it-IT" sz="2000" dirty="0" smtClean="0"/>
              <a:t>, </a:t>
            </a:r>
            <a:r>
              <a:rPr lang="it-IT" sz="2000" dirty="0" err="1" smtClean="0"/>
              <a:t>ranging</a:t>
            </a:r>
            <a:r>
              <a:rPr lang="it-IT" sz="2000" dirty="0" smtClean="0"/>
              <a:t> from </a:t>
            </a:r>
            <a:r>
              <a:rPr lang="it-IT" sz="2000" dirty="0" err="1" smtClean="0"/>
              <a:t>astronomy</a:t>
            </a:r>
            <a:r>
              <a:rPr lang="it-IT" sz="2000" dirty="0" smtClean="0"/>
              <a:t> to Earth </a:t>
            </a:r>
            <a:r>
              <a:rPr lang="it-IT" sz="2000" dirty="0" err="1" smtClean="0"/>
              <a:t>observation</a:t>
            </a:r>
            <a:r>
              <a:rPr lang="it-IT" sz="2000" dirty="0" smtClean="0"/>
              <a:t>, </a:t>
            </a:r>
            <a:r>
              <a:rPr lang="it-IT" sz="2000" dirty="0" err="1" smtClean="0"/>
              <a:t>passing</a:t>
            </a:r>
            <a:r>
              <a:rPr lang="it-IT" sz="2000" dirty="0" smtClean="0"/>
              <a:t>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</a:t>
            </a:r>
            <a:r>
              <a:rPr lang="it-IT" sz="2000" dirty="0" err="1" smtClean="0"/>
              <a:t>planetary</a:t>
            </a:r>
            <a:r>
              <a:rPr lang="it-IT" sz="2000" dirty="0" smtClean="0"/>
              <a:t> </a:t>
            </a:r>
            <a:r>
              <a:rPr lang="it-IT" sz="2000" dirty="0" err="1" smtClean="0"/>
              <a:t>sciences</a:t>
            </a:r>
            <a:endParaRPr lang="it-IT" sz="20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4" y="2297390"/>
            <a:ext cx="6121663" cy="40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68538" y="1985304"/>
            <a:ext cx="393980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Detection</a:t>
            </a:r>
            <a:r>
              <a:rPr lang="it-IT" b="1" dirty="0" smtClean="0">
                <a:solidFill>
                  <a:schemeClr val="bg1"/>
                </a:solidFill>
              </a:rPr>
              <a:t> of </a:t>
            </a:r>
            <a:r>
              <a:rPr lang="it-IT" b="1" dirty="0" err="1" smtClean="0">
                <a:solidFill>
                  <a:schemeClr val="bg1"/>
                </a:solidFill>
              </a:rPr>
              <a:t>Jupiter</a:t>
            </a:r>
            <a:r>
              <a:rPr lang="it-IT" b="1" dirty="0" smtClean="0">
                <a:solidFill>
                  <a:schemeClr val="bg1"/>
                </a:solidFill>
              </a:rPr>
              <a:t> White </a:t>
            </a:r>
            <a:r>
              <a:rPr lang="it-IT" b="1" dirty="0" err="1" smtClean="0">
                <a:solidFill>
                  <a:schemeClr val="bg1"/>
                </a:solidFill>
              </a:rPr>
              <a:t>Ovals</a:t>
            </a:r>
            <a:r>
              <a:rPr lang="it-IT" b="1" dirty="0" smtClean="0">
                <a:solidFill>
                  <a:schemeClr val="bg1"/>
                </a:solidFill>
              </a:rPr>
              <a:t> from JIRAM </a:t>
            </a:r>
            <a:r>
              <a:rPr lang="it-IT" b="1" dirty="0" err="1" smtClean="0">
                <a:solidFill>
                  <a:schemeClr val="bg1"/>
                </a:solidFill>
              </a:rPr>
              <a:t>imagery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(</a:t>
            </a:r>
            <a:r>
              <a:rPr lang="it-IT" b="1" dirty="0" err="1" smtClean="0">
                <a:solidFill>
                  <a:schemeClr val="bg1"/>
                </a:solidFill>
              </a:rPr>
              <a:t>see</a:t>
            </a:r>
            <a:r>
              <a:rPr lang="it-IT" b="1" dirty="0" smtClean="0">
                <a:solidFill>
                  <a:schemeClr val="bg1"/>
                </a:solidFill>
              </a:rPr>
              <a:t> Sindoni et al., 2017)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68538" y="1181735"/>
            <a:ext cx="393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A.I. case </a:t>
            </a:r>
            <a:r>
              <a:rPr lang="it-IT" sz="4000" b="1" dirty="0" err="1" smtClean="0"/>
              <a:t>study</a:t>
            </a:r>
            <a:r>
              <a:rPr lang="it-IT" sz="4000" b="1" dirty="0" smtClean="0"/>
              <a:t> 1</a:t>
            </a:r>
            <a:endParaRPr lang="it-IT" sz="4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68536" y="3720067"/>
            <a:ext cx="393980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Finding</a:t>
            </a:r>
            <a:r>
              <a:rPr lang="it-IT" b="1" dirty="0" smtClean="0">
                <a:solidFill>
                  <a:schemeClr val="bg1"/>
                </a:solidFill>
              </a:rPr>
              <a:t> best </a:t>
            </a:r>
            <a:r>
              <a:rPr lang="it-IT" b="1" dirty="0" err="1" smtClean="0">
                <a:solidFill>
                  <a:schemeClr val="bg1"/>
                </a:solidFill>
              </a:rPr>
              <a:t>colorimetric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spatial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features</a:t>
            </a:r>
            <a:r>
              <a:rPr lang="it-IT" b="1" dirty="0" smtClean="0">
                <a:solidFill>
                  <a:schemeClr val="bg1"/>
                </a:solidFill>
              </a:rPr>
              <a:t> to </a:t>
            </a:r>
            <a:r>
              <a:rPr lang="it-IT" b="1" dirty="0" err="1" smtClean="0">
                <a:solidFill>
                  <a:schemeClr val="bg1"/>
                </a:solidFill>
              </a:rPr>
              <a:t>extract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cyclones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anticyclones</a:t>
            </a:r>
            <a:r>
              <a:rPr lang="it-IT" b="1" dirty="0" smtClean="0">
                <a:solidFill>
                  <a:schemeClr val="bg1"/>
                </a:solidFill>
              </a:rPr>
              <a:t> from the «image background (</a:t>
            </a:r>
            <a:r>
              <a:rPr lang="it-IT" b="1" dirty="0" err="1" smtClean="0">
                <a:solidFill>
                  <a:schemeClr val="bg1"/>
                </a:solidFill>
              </a:rPr>
              <a:t>clutter</a:t>
            </a:r>
            <a:r>
              <a:rPr lang="it-IT" b="1" dirty="0" smtClean="0">
                <a:solidFill>
                  <a:schemeClr val="bg1"/>
                </a:solidFill>
              </a:rPr>
              <a:t>)»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668535" y="5737866"/>
            <a:ext cx="3939802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err="1" smtClean="0">
                <a:solidFill>
                  <a:srgbClr val="FFFF00"/>
                </a:solidFill>
              </a:rPr>
              <a:t>Make</a:t>
            </a:r>
            <a:r>
              <a:rPr lang="it-IT" b="1" u="sng" dirty="0" smtClean="0">
                <a:solidFill>
                  <a:srgbClr val="FFFF00"/>
                </a:solidFill>
              </a:rPr>
              <a:t> </a:t>
            </a:r>
            <a:r>
              <a:rPr lang="it-IT" b="1" u="sng" dirty="0" err="1" smtClean="0">
                <a:solidFill>
                  <a:srgbClr val="FFFF00"/>
                </a:solidFill>
              </a:rPr>
              <a:t>this</a:t>
            </a:r>
            <a:r>
              <a:rPr lang="it-IT" b="1" u="sng" dirty="0" smtClean="0">
                <a:solidFill>
                  <a:srgbClr val="FFFF00"/>
                </a:solidFill>
              </a:rPr>
              <a:t> CV task </a:t>
            </a:r>
            <a:r>
              <a:rPr lang="it-IT" b="1" u="sng" dirty="0" err="1" smtClean="0">
                <a:solidFill>
                  <a:srgbClr val="FFFF00"/>
                </a:solidFill>
              </a:rPr>
              <a:t>automatic</a:t>
            </a:r>
            <a:r>
              <a:rPr lang="it-IT" b="1" u="sng" dirty="0" smtClean="0">
                <a:solidFill>
                  <a:srgbClr val="FFFF00"/>
                </a:solidFill>
              </a:rPr>
              <a:t> and </a:t>
            </a:r>
            <a:r>
              <a:rPr lang="it-IT" b="1" u="sng" dirty="0" err="1" smtClean="0">
                <a:solidFill>
                  <a:srgbClr val="FFFF00"/>
                </a:solidFill>
              </a:rPr>
              <a:t>robust</a:t>
            </a:r>
            <a:r>
              <a:rPr lang="it-IT" b="1" u="sng" dirty="0" smtClean="0">
                <a:solidFill>
                  <a:srgbClr val="FFFF00"/>
                </a:solidFill>
              </a:rPr>
              <a:t> to </a:t>
            </a:r>
            <a:r>
              <a:rPr lang="it-IT" b="1" u="sng" dirty="0" err="1" smtClean="0">
                <a:solidFill>
                  <a:srgbClr val="FFFF00"/>
                </a:solidFill>
              </a:rPr>
              <a:t>changes</a:t>
            </a:r>
            <a:r>
              <a:rPr lang="it-IT" b="1" u="sng" dirty="0" smtClean="0">
                <a:solidFill>
                  <a:srgbClr val="FFFF00"/>
                </a:solidFill>
              </a:rPr>
              <a:t> in a </a:t>
            </a:r>
            <a:r>
              <a:rPr lang="it-IT" b="1" u="sng" dirty="0" err="1" smtClean="0">
                <a:solidFill>
                  <a:srgbClr val="FFFF00"/>
                </a:solidFill>
              </a:rPr>
              <a:t>series</a:t>
            </a:r>
            <a:r>
              <a:rPr lang="it-IT" b="1" u="sng" dirty="0" smtClean="0">
                <a:solidFill>
                  <a:srgbClr val="FFFF00"/>
                </a:solidFill>
              </a:rPr>
              <a:t> of input test images</a:t>
            </a:r>
            <a:endParaRPr lang="it-IT" u="sng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5400000">
            <a:off x="5271219" y="2913173"/>
            <a:ext cx="734436" cy="801511"/>
          </a:xfrm>
          <a:prstGeom prst="rightArrow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5237924" y="4947026"/>
            <a:ext cx="734435" cy="801511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0" y="2281138"/>
            <a:ext cx="3012844" cy="30128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0" y="2281138"/>
            <a:ext cx="3975847" cy="22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0" y="1496277"/>
            <a:ext cx="3127846" cy="29930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56" y="1444339"/>
            <a:ext cx="3317066" cy="30307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14655" y="4475040"/>
            <a:ext cx="207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RGB images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7488" y="4844372"/>
            <a:ext cx="4911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Top</a:t>
            </a:r>
          </a:p>
          <a:p>
            <a:pPr algn="ctr"/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densities</a:t>
            </a:r>
            <a:r>
              <a:rPr lang="it-IT" dirty="0" smtClean="0"/>
              <a:t> of </a:t>
            </a:r>
            <a:r>
              <a:rPr lang="it-IT" dirty="0" smtClean="0">
                <a:solidFill>
                  <a:srgbClr val="FF0000"/>
                </a:solidFill>
              </a:rPr>
              <a:t>R: NH3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B050"/>
                </a:solidFill>
              </a:rPr>
              <a:t>G: NH4SH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70C0"/>
                </a:solidFill>
              </a:rPr>
              <a:t>B:N2H4</a:t>
            </a:r>
          </a:p>
          <a:p>
            <a:pPr algn="ctr"/>
            <a:r>
              <a:rPr lang="it-IT" dirty="0" smtClean="0"/>
              <a:t>Middle</a:t>
            </a:r>
          </a:p>
          <a:p>
            <a:pPr algn="ctr"/>
            <a:r>
              <a:rPr lang="it-IT" dirty="0" err="1" smtClean="0"/>
              <a:t>Heights</a:t>
            </a:r>
            <a:r>
              <a:rPr lang="it-IT" dirty="0" smtClean="0"/>
              <a:t> of </a:t>
            </a:r>
            <a:r>
              <a:rPr lang="it-IT" dirty="0">
                <a:solidFill>
                  <a:srgbClr val="FF0000"/>
                </a:solidFill>
              </a:rPr>
              <a:t>R: NH3</a:t>
            </a:r>
            <a:r>
              <a:rPr lang="it-IT" dirty="0"/>
              <a:t>, </a:t>
            </a:r>
            <a:r>
              <a:rPr lang="it-IT" dirty="0">
                <a:solidFill>
                  <a:srgbClr val="00B050"/>
                </a:solidFill>
              </a:rPr>
              <a:t>G: NH4SH</a:t>
            </a:r>
            <a:r>
              <a:rPr lang="it-IT" dirty="0"/>
              <a:t>, </a:t>
            </a:r>
            <a:r>
              <a:rPr lang="it-IT" dirty="0">
                <a:solidFill>
                  <a:srgbClr val="0070C0"/>
                </a:solidFill>
              </a:rPr>
              <a:t>B:N2H4</a:t>
            </a:r>
          </a:p>
          <a:p>
            <a:pPr algn="ctr"/>
            <a:r>
              <a:rPr lang="it-IT" dirty="0" smtClean="0"/>
              <a:t>Bottom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R: NH3 VMR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B050"/>
                </a:solidFill>
              </a:rPr>
              <a:t>G: NH3 RH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70C0"/>
                </a:solidFill>
              </a:rPr>
              <a:t>B: Temperature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26755" y="4844372"/>
            <a:ext cx="3419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Color, </a:t>
            </a:r>
            <a:r>
              <a:rPr lang="it-IT" dirty="0" err="1" smtClean="0"/>
              <a:t>Shape</a:t>
            </a:r>
            <a:r>
              <a:rPr lang="it-IT" dirty="0" smtClean="0"/>
              <a:t>, </a:t>
            </a:r>
            <a:r>
              <a:rPr lang="it-IT" dirty="0" err="1" smtClean="0"/>
              <a:t>Orientation</a:t>
            </a:r>
            <a:r>
              <a:rPr lang="it-IT" dirty="0" smtClean="0"/>
              <a:t>, </a:t>
            </a:r>
            <a:r>
              <a:rPr lang="it-IT" dirty="0" err="1" smtClean="0"/>
              <a:t>Size</a:t>
            </a:r>
            <a:r>
              <a:rPr lang="it-IT" dirty="0" smtClean="0"/>
              <a:t>, </a:t>
            </a:r>
            <a:r>
              <a:rPr lang="it-IT" dirty="0" err="1" smtClean="0"/>
              <a:t>Texture</a:t>
            </a:r>
            <a:r>
              <a:rPr lang="it-IT" dirty="0" smtClean="0"/>
              <a:t>, Inter-Object </a:t>
            </a: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Topological</a:t>
            </a:r>
            <a:r>
              <a:rPr lang="it-IT" dirty="0" smtClean="0"/>
              <a:t> </a:t>
            </a:r>
            <a:r>
              <a:rPr lang="it-IT" dirty="0" err="1" smtClean="0"/>
              <a:t>Relationships</a:t>
            </a:r>
            <a:r>
              <a:rPr lang="it-IT" dirty="0" smtClean="0"/>
              <a:t>, Inter-Object </a:t>
            </a:r>
            <a:r>
              <a:rPr lang="it-IT" dirty="0" err="1" smtClean="0"/>
              <a:t>Spatial</a:t>
            </a:r>
            <a:r>
              <a:rPr lang="it-IT" dirty="0" smtClean="0"/>
              <a:t> non-</a:t>
            </a:r>
            <a:r>
              <a:rPr lang="it-IT" dirty="0" err="1" smtClean="0"/>
              <a:t>topological</a:t>
            </a:r>
            <a:r>
              <a:rPr lang="it-IT" dirty="0" smtClean="0"/>
              <a:t> </a:t>
            </a:r>
            <a:r>
              <a:rPr lang="it-IT" dirty="0" err="1" smtClean="0"/>
              <a:t>relationships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4866361" y="2617697"/>
            <a:ext cx="2111189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17155" y="1331678"/>
            <a:ext cx="2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Color </a:t>
            </a:r>
            <a:r>
              <a:rPr lang="it-IT" dirty="0" err="1" smtClean="0"/>
              <a:t>Constancy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+ </a:t>
            </a:r>
          </a:p>
          <a:p>
            <a:pPr algn="ctr"/>
            <a:r>
              <a:rPr lang="it-IT" dirty="0" smtClean="0"/>
              <a:t>RGB </a:t>
            </a:r>
            <a:r>
              <a:rPr lang="it-IT" dirty="0"/>
              <a:t>Image </a:t>
            </a:r>
            <a:r>
              <a:rPr lang="it-IT" dirty="0" err="1"/>
              <a:t>Automatic</a:t>
            </a:r>
            <a:r>
              <a:rPr lang="it-IT" dirty="0"/>
              <a:t> Mapper </a:t>
            </a:r>
          </a:p>
        </p:txBody>
      </p:sp>
    </p:spTree>
    <p:extLst>
      <p:ext uri="{BB962C8B-B14F-4D97-AF65-F5344CB8AC3E}">
        <p14:creationId xmlns:p14="http://schemas.microsoft.com/office/powerpoint/2010/main" val="4252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06" y="2691203"/>
            <a:ext cx="8104589" cy="234606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31645" y="4162446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White </a:t>
            </a:r>
            <a:r>
              <a:rPr lang="it-IT" b="1" dirty="0" err="1" smtClean="0"/>
              <a:t>Ovals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err="1" smtClean="0"/>
              <a:t>detection</a:t>
            </a:r>
            <a:r>
              <a:rPr lang="it-IT" b="1" dirty="0" smtClean="0"/>
              <a:t> and </a:t>
            </a:r>
            <a:r>
              <a:rPr lang="it-IT" b="1" dirty="0" err="1" smtClean="0"/>
              <a:t>classification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85732" y="5308182"/>
            <a:ext cx="3973691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Detailed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discussion</a:t>
            </a:r>
            <a:r>
              <a:rPr lang="it-IT" sz="2400" b="1" dirty="0" smtClean="0"/>
              <a:t> of the task </a:t>
            </a:r>
            <a:r>
              <a:rPr lang="it-IT" sz="2400" b="1" dirty="0" err="1" smtClean="0"/>
              <a:t>at</a:t>
            </a:r>
            <a:r>
              <a:rPr lang="it-IT" sz="2400" b="1" dirty="0" smtClean="0"/>
              <a:t> EPSC/DPS (talk 1278 by Zinzi et al. in OPS4)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17778" y="1589292"/>
            <a:ext cx="535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Combination of </a:t>
            </a:r>
            <a:r>
              <a:rPr lang="it-IT" sz="2400" b="1" dirty="0" err="1" smtClean="0"/>
              <a:t>selected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properties</a:t>
            </a:r>
            <a:r>
              <a:rPr lang="it-IT" sz="2400" b="1" dirty="0" smtClean="0"/>
              <a:t> from CV </a:t>
            </a:r>
            <a:r>
              <a:rPr lang="it-IT" sz="2400" b="1" dirty="0" err="1" smtClean="0"/>
              <a:t>approach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23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52973" y="1223471"/>
            <a:ext cx="9486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This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approach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completely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horizontal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could</a:t>
            </a:r>
            <a:r>
              <a:rPr lang="it-IT" sz="3200" b="1" dirty="0" smtClean="0"/>
              <a:t> be </a:t>
            </a:r>
            <a:r>
              <a:rPr lang="it-IT" sz="3200" b="1" dirty="0" err="1" smtClean="0"/>
              <a:t>applicable</a:t>
            </a:r>
            <a:r>
              <a:rPr lang="it-IT" sz="3200" b="1" dirty="0" smtClean="0"/>
              <a:t> to </a:t>
            </a:r>
            <a:r>
              <a:rPr lang="it-IT" sz="3200" b="1" dirty="0" err="1" smtClean="0"/>
              <a:t>extremely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differentiated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cases</a:t>
            </a:r>
            <a:r>
              <a:rPr lang="it-IT" sz="3200" b="1" dirty="0" smtClean="0"/>
              <a:t>.</a:t>
            </a:r>
          </a:p>
          <a:p>
            <a:pPr algn="ctr"/>
            <a:endParaRPr lang="it-IT" sz="3200" b="1" dirty="0" smtClean="0"/>
          </a:p>
          <a:p>
            <a:pPr algn="ctr"/>
            <a:r>
              <a:rPr lang="it-IT" sz="3200" b="1" dirty="0" err="1" smtClean="0"/>
              <a:t>It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only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requires</a:t>
            </a:r>
            <a:r>
              <a:rPr lang="it-IT" sz="3200" b="1" dirty="0" smtClean="0"/>
              <a:t> images and </a:t>
            </a:r>
            <a:r>
              <a:rPr lang="it-IT" sz="3200" b="1" dirty="0" err="1" smtClean="0"/>
              <a:t>prior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knowledge</a:t>
            </a:r>
            <a:r>
              <a:rPr lang="it-IT" sz="3200" b="1" dirty="0" smtClean="0"/>
              <a:t> to be </a:t>
            </a:r>
            <a:r>
              <a:rPr lang="it-IT" sz="3200" b="1" dirty="0" err="1" smtClean="0"/>
              <a:t>used</a:t>
            </a:r>
            <a:endParaRPr lang="it-IT" sz="3200" b="1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788145140"/>
              </p:ext>
            </p:extLst>
          </p:nvPr>
        </p:nvGraphicFramePr>
        <p:xfrm>
          <a:off x="3448756" y="3285574"/>
          <a:ext cx="5294489" cy="328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2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 and …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78306" y="1701878"/>
            <a:ext cx="2486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6 </a:t>
            </a:r>
            <a:r>
              <a:rPr lang="it-IT" dirty="0" err="1" smtClean="0"/>
              <a:t>years</a:t>
            </a:r>
            <a:r>
              <a:rPr lang="it-IT" dirty="0" smtClean="0"/>
              <a:t> ago </a:t>
            </a:r>
          </a:p>
          <a:p>
            <a:pPr algn="ctr"/>
            <a:r>
              <a:rPr lang="it-IT" dirty="0" smtClean="0"/>
              <a:t>(</a:t>
            </a:r>
            <a:r>
              <a:rPr lang="it-IT" b="1" dirty="0" smtClean="0">
                <a:solidFill>
                  <a:srgbClr val="FF0000"/>
                </a:solidFill>
              </a:rPr>
              <a:t>Bormio 2013</a:t>
            </a:r>
            <a:r>
              <a:rPr lang="it-IT" dirty="0" smtClean="0"/>
              <a:t>) </a:t>
            </a:r>
          </a:p>
          <a:p>
            <a:pPr algn="ctr"/>
            <a:r>
              <a:rPr lang="it-IT" dirty="0" smtClean="0"/>
              <a:t>MATISSE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firstly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to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planetological</a:t>
            </a:r>
            <a:r>
              <a:rPr lang="it-IT" dirty="0" smtClean="0"/>
              <a:t> community, with a demo </a:t>
            </a:r>
            <a:r>
              <a:rPr lang="it-IT" dirty="0" err="1" smtClean="0"/>
              <a:t>version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2748" r="1532" b="9006"/>
          <a:stretch/>
        </p:blipFill>
        <p:spPr>
          <a:xfrm>
            <a:off x="3914274" y="1259306"/>
            <a:ext cx="7972928" cy="53660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85" y="3093790"/>
            <a:ext cx="4922157" cy="3095873"/>
          </a:xfrm>
        </p:spPr>
      </p:pic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6172200" y="128412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ExoplAn3T</a:t>
            </a:r>
          </a:p>
          <a:p>
            <a:pPr algn="ctr"/>
            <a:r>
              <a:rPr lang="it-IT" sz="2000" dirty="0" smtClean="0">
                <a:hlinkClick r:id="rId4"/>
              </a:rPr>
              <a:t>https://tools.ssdc.asi.it/exoplanet</a:t>
            </a:r>
            <a:endParaRPr lang="it-IT" sz="20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6172200" y="2382253"/>
            <a:ext cx="5183188" cy="38074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200" dirty="0" smtClean="0"/>
              <a:t>The new </a:t>
            </a:r>
            <a:r>
              <a:rPr lang="it-IT" sz="2200" b="1" dirty="0" smtClean="0"/>
              <a:t>SSDC </a:t>
            </a:r>
            <a:r>
              <a:rPr lang="it-IT" sz="2200" b="1" dirty="0" err="1" smtClean="0"/>
              <a:t>webtool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designed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study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exoplanetary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systems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whole</a:t>
            </a:r>
            <a:r>
              <a:rPr lang="it-IT" sz="2200" dirty="0" smtClean="0"/>
              <a:t>, </a:t>
            </a:r>
            <a:r>
              <a:rPr lang="it-IT" sz="2200" dirty="0" err="1" smtClean="0"/>
              <a:t>starting</a:t>
            </a:r>
            <a:r>
              <a:rPr lang="it-IT" sz="2200" dirty="0" smtClean="0"/>
              <a:t> from </a:t>
            </a:r>
            <a:r>
              <a:rPr lang="it-IT" sz="2200" dirty="0" err="1" smtClean="0"/>
              <a:t>exoplanetary</a:t>
            </a:r>
            <a:r>
              <a:rPr lang="it-IT" sz="2200" dirty="0" smtClean="0"/>
              <a:t> data </a:t>
            </a:r>
            <a:r>
              <a:rPr lang="it-IT" sz="2200" dirty="0" err="1" smtClean="0"/>
              <a:t>present</a:t>
            </a:r>
            <a:r>
              <a:rPr lang="it-IT" sz="2200" dirty="0" smtClean="0"/>
              <a:t> in </a:t>
            </a:r>
            <a:r>
              <a:rPr lang="it-IT" sz="2200" dirty="0" err="1" smtClean="0"/>
              <a:t>different</a:t>
            </a:r>
            <a:r>
              <a:rPr lang="it-IT" sz="2200" dirty="0" smtClean="0"/>
              <a:t> online </a:t>
            </a:r>
            <a:r>
              <a:rPr lang="it-IT" sz="2200" dirty="0" err="1" smtClean="0"/>
              <a:t>archives</a:t>
            </a:r>
            <a:r>
              <a:rPr lang="it-IT" sz="2200" dirty="0" smtClean="0"/>
              <a:t> </a:t>
            </a:r>
          </a:p>
          <a:p>
            <a:pPr marL="0" indent="0" algn="ctr">
              <a:buNone/>
            </a:pPr>
            <a:r>
              <a:rPr lang="it-IT" sz="2200" dirty="0" smtClean="0"/>
              <a:t>Using a </a:t>
            </a:r>
            <a:r>
              <a:rPr lang="it-IT" sz="2200" dirty="0" err="1" smtClean="0"/>
              <a:t>two-fold</a:t>
            </a:r>
            <a:r>
              <a:rPr lang="it-IT" sz="2200" dirty="0" smtClean="0"/>
              <a:t> </a:t>
            </a:r>
            <a:r>
              <a:rPr lang="it-IT" sz="2200" dirty="0" err="1" smtClean="0"/>
              <a:t>query</a:t>
            </a:r>
            <a:r>
              <a:rPr lang="it-IT" sz="2200" dirty="0" smtClean="0"/>
              <a:t> </a:t>
            </a:r>
            <a:r>
              <a:rPr lang="it-IT" sz="2200" dirty="0" err="1" smtClean="0"/>
              <a:t>totally</a:t>
            </a:r>
            <a:r>
              <a:rPr lang="it-IT" sz="2200" dirty="0" smtClean="0"/>
              <a:t> </a:t>
            </a:r>
            <a:r>
              <a:rPr lang="it-IT" sz="2200" dirty="0" err="1" smtClean="0"/>
              <a:t>transparent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user</a:t>
            </a:r>
            <a:r>
              <a:rPr lang="it-IT" sz="2200" dirty="0" smtClean="0"/>
              <a:t>,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allows</a:t>
            </a:r>
            <a:r>
              <a:rPr lang="it-IT" sz="2200" dirty="0" smtClean="0"/>
              <a:t> to </a:t>
            </a:r>
            <a:r>
              <a:rPr lang="it-IT" sz="2200" b="1" dirty="0" err="1" smtClean="0"/>
              <a:t>find</a:t>
            </a:r>
            <a:r>
              <a:rPr lang="it-IT" sz="2200" b="1" dirty="0" smtClean="0"/>
              <a:t> relation </a:t>
            </a:r>
            <a:r>
              <a:rPr lang="it-IT" sz="2200" b="1" dirty="0" err="1" smtClean="0"/>
              <a:t>between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exoplanetary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systems</a:t>
            </a:r>
            <a:r>
              <a:rPr lang="it-IT" sz="2200" b="1" dirty="0" smtClean="0"/>
              <a:t> </a:t>
            </a:r>
            <a:r>
              <a:rPr lang="it-IT" sz="2200" dirty="0" err="1" smtClean="0"/>
              <a:t>sharing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</a:t>
            </a:r>
            <a:r>
              <a:rPr lang="it-IT" sz="2200" dirty="0" err="1" smtClean="0"/>
              <a:t>least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 smtClean="0"/>
              <a:t>similar</a:t>
            </a:r>
            <a:r>
              <a:rPr lang="it-IT" sz="2200" dirty="0" smtClean="0"/>
              <a:t> </a:t>
            </a:r>
            <a:r>
              <a:rPr lang="it-IT" sz="2200" dirty="0" err="1" smtClean="0"/>
              <a:t>planet</a:t>
            </a:r>
            <a:r>
              <a:rPr lang="it-IT" sz="2200" dirty="0" smtClean="0"/>
              <a:t>.</a:t>
            </a:r>
          </a:p>
          <a:p>
            <a:pPr marL="0" indent="0" algn="ctr">
              <a:buNone/>
            </a:pPr>
            <a:r>
              <a:rPr lang="it-IT" sz="2200" dirty="0" smtClean="0"/>
              <a:t>The </a:t>
            </a:r>
            <a:r>
              <a:rPr lang="it-IT" sz="2200" dirty="0" err="1" smtClean="0"/>
              <a:t>tools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</a:t>
            </a:r>
            <a:r>
              <a:rPr lang="it-IT" sz="2200" dirty="0" err="1" smtClean="0"/>
              <a:t>provides</a:t>
            </a:r>
            <a:r>
              <a:rPr lang="it-IT" sz="2200" dirty="0" smtClean="0"/>
              <a:t> a </a:t>
            </a:r>
            <a:r>
              <a:rPr lang="it-IT" sz="2200" b="1" dirty="0" err="1" smtClean="0"/>
              <a:t>novel</a:t>
            </a:r>
            <a:r>
              <a:rPr lang="it-IT" sz="2200" b="1" dirty="0" smtClean="0"/>
              <a:t> 3D </a:t>
            </a:r>
            <a:r>
              <a:rPr lang="it-IT" sz="2200" b="1" dirty="0" err="1" smtClean="0"/>
              <a:t>visualization</a:t>
            </a:r>
            <a:r>
              <a:rPr lang="it-IT" sz="2200" b="1" dirty="0" smtClean="0"/>
              <a:t> of the </a:t>
            </a:r>
            <a:r>
              <a:rPr lang="it-IT" sz="2200" b="1" dirty="0" err="1" smtClean="0"/>
              <a:t>selected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exosystems</a:t>
            </a:r>
            <a:r>
              <a:rPr lang="it-IT" sz="2200" dirty="0" smtClean="0"/>
              <a:t>, </a:t>
            </a:r>
            <a:r>
              <a:rPr lang="it-IT" sz="2200" dirty="0" err="1" smtClean="0"/>
              <a:t>thus</a:t>
            </a:r>
            <a:r>
              <a:rPr lang="it-IT" sz="2200" dirty="0" smtClean="0"/>
              <a:t> </a:t>
            </a:r>
            <a:r>
              <a:rPr lang="it-IT" sz="2200" dirty="0" err="1" smtClean="0"/>
              <a:t>facilitating</a:t>
            </a:r>
            <a:r>
              <a:rPr lang="it-IT" sz="2200" dirty="0" smtClean="0"/>
              <a:t> the </a:t>
            </a:r>
            <a:r>
              <a:rPr lang="it-IT" sz="2200" dirty="0" err="1" smtClean="0"/>
              <a:t>comparison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results</a:t>
            </a:r>
            <a:r>
              <a:rPr lang="it-IT" sz="2200" dirty="0" smtClean="0"/>
              <a:t>.</a:t>
            </a:r>
          </a:p>
          <a:p>
            <a:pPr algn="ctr"/>
            <a:endParaRPr lang="it-IT" sz="2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pic>
        <p:nvPicPr>
          <p:cNvPr id="13" name="Segnaposto contenuto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3" y="1621088"/>
            <a:ext cx="4292179" cy="27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083732"/>
            <a:ext cx="10515600" cy="6069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latin typeface="+mn-lt"/>
              </a:rPr>
              <a:t>Conclusions</a:t>
            </a:r>
            <a:r>
              <a:rPr lang="it-IT" b="1" dirty="0" smtClean="0">
                <a:latin typeface="+mn-lt"/>
              </a:rPr>
              <a:t> and future </a:t>
            </a:r>
            <a:r>
              <a:rPr lang="it-IT" b="1" dirty="0" err="1" smtClean="0">
                <a:latin typeface="+mn-lt"/>
              </a:rPr>
              <a:t>works</a:t>
            </a:r>
            <a:endParaRPr lang="it-IT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powerful</a:t>
            </a:r>
            <a:r>
              <a:rPr lang="it-IT" dirty="0" smtClean="0"/>
              <a:t> HPC machine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to be </a:t>
            </a:r>
            <a:r>
              <a:rPr lang="it-IT" dirty="0" err="1" smtClean="0"/>
              <a:t>acquired</a:t>
            </a:r>
            <a:r>
              <a:rPr lang="it-IT" dirty="0" smtClean="0"/>
              <a:t> by SSDC and major </a:t>
            </a:r>
            <a:r>
              <a:rPr lang="it-IT" dirty="0" err="1" smtClean="0"/>
              <a:t>activities</a:t>
            </a:r>
            <a:r>
              <a:rPr lang="it-IT" dirty="0" smtClean="0"/>
              <a:t> to be </a:t>
            </a:r>
            <a:r>
              <a:rPr lang="it-IT" dirty="0" err="1" smtClean="0"/>
              <a:t>fulfilled</a:t>
            </a:r>
            <a:r>
              <a:rPr lang="it-IT" dirty="0" smtClean="0"/>
              <a:t> are </a:t>
            </a:r>
            <a:r>
              <a:rPr lang="it-IT" dirty="0" err="1" smtClean="0"/>
              <a:t>now</a:t>
            </a:r>
            <a:r>
              <a:rPr lang="it-IT" dirty="0" smtClean="0"/>
              <a:t> under </a:t>
            </a:r>
            <a:r>
              <a:rPr lang="it-IT" dirty="0" err="1" smtClean="0"/>
              <a:t>development</a:t>
            </a:r>
            <a:endParaRPr lang="it-IT" dirty="0" smtClean="0"/>
          </a:p>
          <a:p>
            <a:r>
              <a:rPr lang="it-IT" dirty="0" smtClean="0"/>
              <a:t>Computer Vision </a:t>
            </a:r>
            <a:r>
              <a:rPr lang="it-IT" dirty="0" err="1" smtClean="0"/>
              <a:t>techniques</a:t>
            </a:r>
            <a:r>
              <a:rPr lang="it-IT" dirty="0" smtClean="0"/>
              <a:t> </a:t>
            </a:r>
            <a:r>
              <a:rPr lang="it-IT" dirty="0" err="1" smtClean="0"/>
              <a:t>applied</a:t>
            </a:r>
            <a:r>
              <a:rPr lang="it-IT" dirty="0" smtClean="0"/>
              <a:t> to </a:t>
            </a:r>
            <a:r>
              <a:rPr lang="it-IT" dirty="0" err="1" smtClean="0"/>
              <a:t>scientific</a:t>
            </a:r>
            <a:r>
              <a:rPr lang="it-IT" dirty="0" smtClean="0"/>
              <a:t> test </a:t>
            </a:r>
            <a:r>
              <a:rPr lang="it-IT" dirty="0" err="1" smtClean="0"/>
              <a:t>cases</a:t>
            </a:r>
            <a:r>
              <a:rPr lang="it-IT" dirty="0" smtClean="0"/>
              <a:t> are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to </a:t>
            </a:r>
            <a:r>
              <a:rPr lang="it-IT" dirty="0" err="1" smtClean="0"/>
              <a:t>acquire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and to integrate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in the SSDC </a:t>
            </a:r>
            <a:r>
              <a:rPr lang="it-IT" dirty="0" err="1" smtClean="0"/>
              <a:t>tools</a:t>
            </a:r>
            <a:endParaRPr lang="it-IT" dirty="0" smtClean="0"/>
          </a:p>
          <a:p>
            <a:pPr marL="0" indent="0" algn="ctr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Together</a:t>
            </a:r>
            <a:r>
              <a:rPr lang="it-IT" b="1" dirty="0" smtClean="0">
                <a:solidFill>
                  <a:srgbClr val="FF0000"/>
                </a:solidFill>
              </a:rPr>
              <a:t> with the </a:t>
            </a:r>
            <a:r>
              <a:rPr lang="it-IT" b="1" dirty="0" err="1" smtClean="0">
                <a:solidFill>
                  <a:srgbClr val="FF0000"/>
                </a:solidFill>
              </a:rPr>
              <a:t>development</a:t>
            </a:r>
            <a:r>
              <a:rPr lang="it-IT" b="1" dirty="0" smtClean="0">
                <a:solidFill>
                  <a:srgbClr val="FF0000"/>
                </a:solidFill>
              </a:rPr>
              <a:t> of the new </a:t>
            </a:r>
            <a:r>
              <a:rPr lang="it-IT" b="1" dirty="0" err="1" smtClean="0">
                <a:solidFill>
                  <a:srgbClr val="FF0000"/>
                </a:solidFill>
              </a:rPr>
              <a:t>version</a:t>
            </a:r>
            <a:r>
              <a:rPr lang="it-IT" b="1" dirty="0" smtClean="0">
                <a:solidFill>
                  <a:srgbClr val="FF0000"/>
                </a:solidFill>
              </a:rPr>
              <a:t> of MATISSE </a:t>
            </a:r>
            <a:r>
              <a:rPr lang="it-IT" b="1" dirty="0" err="1" smtClean="0">
                <a:solidFill>
                  <a:srgbClr val="FF0000"/>
                </a:solidFill>
              </a:rPr>
              <a:t>these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advanced</a:t>
            </a:r>
            <a:r>
              <a:rPr lang="it-IT" b="1" dirty="0" smtClean="0">
                <a:solidFill>
                  <a:srgbClr val="FF0000"/>
                </a:solidFill>
              </a:rPr>
              <a:t> ICT </a:t>
            </a:r>
            <a:r>
              <a:rPr lang="it-IT" b="1" dirty="0" err="1" smtClean="0">
                <a:solidFill>
                  <a:srgbClr val="FF0000"/>
                </a:solidFill>
              </a:rPr>
              <a:t>solutions</a:t>
            </a:r>
            <a:r>
              <a:rPr lang="it-IT" b="1" dirty="0" smtClean="0">
                <a:solidFill>
                  <a:srgbClr val="FF0000"/>
                </a:solidFill>
              </a:rPr>
              <a:t> to be </a:t>
            </a:r>
            <a:r>
              <a:rPr lang="it-IT" b="1" dirty="0" err="1" smtClean="0">
                <a:solidFill>
                  <a:srgbClr val="FF0000"/>
                </a:solidFill>
              </a:rPr>
              <a:t>adopted</a:t>
            </a:r>
            <a:r>
              <a:rPr lang="it-IT" b="1" dirty="0" smtClean="0">
                <a:solidFill>
                  <a:srgbClr val="FF0000"/>
                </a:solidFill>
              </a:rPr>
              <a:t> by SSDC </a:t>
            </a:r>
            <a:r>
              <a:rPr lang="it-IT" b="1" dirty="0" err="1" smtClean="0">
                <a:solidFill>
                  <a:srgbClr val="FF0000"/>
                </a:solidFill>
              </a:rPr>
              <a:t>will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constitute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crucial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milestone</a:t>
            </a:r>
            <a:r>
              <a:rPr lang="it-IT" b="1" dirty="0" smtClean="0">
                <a:solidFill>
                  <a:srgbClr val="FF0000"/>
                </a:solidFill>
              </a:rPr>
              <a:t> for the </a:t>
            </a:r>
            <a:r>
              <a:rPr lang="it-IT" b="1" dirty="0" err="1" smtClean="0">
                <a:solidFill>
                  <a:srgbClr val="FF0000"/>
                </a:solidFill>
              </a:rPr>
              <a:t>advancement</a:t>
            </a:r>
            <a:r>
              <a:rPr lang="it-IT" b="1" dirty="0" smtClean="0">
                <a:solidFill>
                  <a:srgbClr val="FF0000"/>
                </a:solidFill>
              </a:rPr>
              <a:t> of solar </a:t>
            </a:r>
            <a:r>
              <a:rPr lang="it-IT" b="1" dirty="0" err="1" smtClean="0">
                <a:solidFill>
                  <a:srgbClr val="FF0000"/>
                </a:solidFill>
              </a:rPr>
              <a:t>system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exploration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activities</a:t>
            </a:r>
            <a:r>
              <a:rPr lang="it-IT" b="1" dirty="0" smtClean="0">
                <a:solidFill>
                  <a:srgbClr val="FF0000"/>
                </a:solidFill>
              </a:rPr>
              <a:t> of the center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7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 smtClean="0">
                <a:hlinkClick r:id="rId2"/>
              </a:rPr>
              <a:t>angelo.zinzi@ssdc.asi.it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50" y="764821"/>
            <a:ext cx="2589992" cy="24976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86" y="2376910"/>
            <a:ext cx="885579" cy="88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8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82764" y="1316664"/>
            <a:ext cx="2856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the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grown</a:t>
            </a:r>
            <a:r>
              <a:rPr lang="it-IT" dirty="0" smtClean="0"/>
              <a:t> up, </a:t>
            </a:r>
            <a:r>
              <a:rPr lang="it-IT" dirty="0" err="1" smtClean="0"/>
              <a:t>improving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capabilities</a:t>
            </a:r>
            <a:r>
              <a:rPr lang="it-IT" dirty="0" smtClean="0"/>
              <a:t> and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targets, </a:t>
            </a:r>
            <a:r>
              <a:rPr lang="it-IT" dirty="0" err="1" smtClean="0"/>
              <a:t>missions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19" y="4106778"/>
            <a:ext cx="3287770" cy="26790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3" y="1107949"/>
            <a:ext cx="3376364" cy="2751221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8" y="4617049"/>
            <a:ext cx="4321691" cy="2178970"/>
          </a:xfrm>
          <a:prstGeom prst="rect">
            <a:avLst/>
          </a:prstGeom>
        </p:spPr>
      </p:pic>
      <p:pic>
        <p:nvPicPr>
          <p:cNvPr id="6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9" y="1316664"/>
            <a:ext cx="3241006" cy="38024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64375" y="3151284"/>
            <a:ext cx="34587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It’s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now</a:t>
            </a:r>
            <a:r>
              <a:rPr lang="it-IT" sz="2000" b="1" dirty="0" smtClean="0">
                <a:solidFill>
                  <a:schemeClr val="bg1"/>
                </a:solidFill>
              </a:rPr>
              <a:t> time to release a brand new </a:t>
            </a:r>
            <a:r>
              <a:rPr lang="it-IT" sz="2000" b="1" dirty="0" err="1" smtClean="0">
                <a:solidFill>
                  <a:schemeClr val="bg1"/>
                </a:solidFill>
              </a:rPr>
              <a:t>version</a:t>
            </a:r>
            <a:r>
              <a:rPr lang="it-IT" sz="2000" b="1" dirty="0" smtClean="0">
                <a:solidFill>
                  <a:schemeClr val="bg1"/>
                </a:solidFill>
              </a:rPr>
              <a:t> of the </a:t>
            </a:r>
            <a:r>
              <a:rPr lang="it-IT" sz="2000" b="1" dirty="0" err="1" smtClean="0">
                <a:solidFill>
                  <a:schemeClr val="bg1"/>
                </a:solidFill>
              </a:rPr>
              <a:t>tool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64375" y="3906329"/>
            <a:ext cx="34587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 beta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smtClean="0"/>
              <a:t>online</a:t>
            </a:r>
          </a:p>
          <a:p>
            <a:pPr algn="ctr"/>
            <a:r>
              <a:rPr lang="it-IT" smtClean="0"/>
              <a:t>https://193.204.103.156/Matisse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3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668712774"/>
              </p:ext>
            </p:extLst>
          </p:nvPr>
        </p:nvGraphicFramePr>
        <p:xfrm>
          <a:off x="-925689" y="1229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e 3"/>
          <p:cNvSpPr/>
          <p:nvPr/>
        </p:nvSpPr>
        <p:spPr>
          <a:xfrm>
            <a:off x="2150533" y="981608"/>
            <a:ext cx="1975555" cy="1986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8" y="1274594"/>
            <a:ext cx="3442235" cy="269641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229458" y="4062786"/>
            <a:ext cx="39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 </a:t>
            </a:r>
            <a:r>
              <a:rPr lang="it-IT" sz="2400" b="1" dirty="0" err="1" smtClean="0"/>
              <a:t>PostgreSQL</a:t>
            </a:r>
            <a:r>
              <a:rPr lang="it-IT" sz="2400" b="1" dirty="0" smtClean="0"/>
              <a:t> + </a:t>
            </a:r>
            <a:r>
              <a:rPr lang="it-IT" sz="2400" b="1" dirty="0" err="1" smtClean="0"/>
              <a:t>PostGIS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solution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allows</a:t>
            </a:r>
            <a:r>
              <a:rPr lang="it-IT" sz="2400" b="1" dirty="0" smtClean="0"/>
              <a:t> to </a:t>
            </a:r>
            <a:r>
              <a:rPr lang="it-IT" sz="2400" b="1" dirty="0" err="1" smtClean="0"/>
              <a:t>correctly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spatial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queries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also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improving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spatial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interpolation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between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observations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DTMs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shape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models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172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/>
        </p:nvGraphicFramePr>
        <p:xfrm>
          <a:off x="-925689" y="1229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e 3"/>
          <p:cNvSpPr/>
          <p:nvPr/>
        </p:nvSpPr>
        <p:spPr>
          <a:xfrm>
            <a:off x="4118188" y="2945875"/>
            <a:ext cx="1975555" cy="1986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59" y="3798657"/>
            <a:ext cx="4606679" cy="28499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2" y="1229964"/>
            <a:ext cx="4478006" cy="29135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79759" y="5211423"/>
            <a:ext cx="21170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JS9 + </a:t>
            </a:r>
            <a:r>
              <a:rPr lang="it-IT" dirty="0" err="1" smtClean="0"/>
              <a:t>Planetary</a:t>
            </a:r>
            <a:r>
              <a:rPr lang="it-IT" dirty="0" smtClean="0"/>
              <a:t> FITS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92717" y="4492819"/>
            <a:ext cx="21170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3D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7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/>
        </p:nvGraphicFramePr>
        <p:xfrm>
          <a:off x="-925689" y="1229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e 3"/>
          <p:cNvSpPr/>
          <p:nvPr/>
        </p:nvSpPr>
        <p:spPr>
          <a:xfrm>
            <a:off x="2150533" y="4871156"/>
            <a:ext cx="1975555" cy="1986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6" y="251054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431773208"/>
              </p:ext>
            </p:extLst>
          </p:nvPr>
        </p:nvGraphicFramePr>
        <p:xfrm>
          <a:off x="-925689" y="1229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e 3"/>
          <p:cNvSpPr/>
          <p:nvPr/>
        </p:nvSpPr>
        <p:spPr>
          <a:xfrm>
            <a:off x="180622" y="2945875"/>
            <a:ext cx="1975555" cy="1986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3" y="2272626"/>
            <a:ext cx="5925941" cy="33333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93743" y="5605968"/>
            <a:ext cx="5925942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Big data, featuring the 5 Vs of </a:t>
            </a:r>
          </a:p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</a:rPr>
              <a:t>ariety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smtClean="0">
                <a:solidFill>
                  <a:srgbClr val="FFC000"/>
                </a:solidFill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</a:rPr>
              <a:t>eracity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smtClean="0">
                <a:solidFill>
                  <a:srgbClr val="FFC000"/>
                </a:solidFill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</a:rPr>
              <a:t>elocity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smtClean="0">
                <a:solidFill>
                  <a:srgbClr val="FFC000"/>
                </a:solidFill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</a:rPr>
              <a:t>olume </a:t>
            </a:r>
            <a:r>
              <a:rPr lang="en-US" sz="2200" b="1" dirty="0">
                <a:solidFill>
                  <a:schemeClr val="bg1"/>
                </a:solidFill>
              </a:rPr>
              <a:t>and </a:t>
            </a:r>
            <a:r>
              <a:rPr lang="en-US" sz="2200" b="1" dirty="0" smtClean="0">
                <a:solidFill>
                  <a:srgbClr val="FFC000"/>
                </a:solidFill>
              </a:rPr>
              <a:t>V</a:t>
            </a:r>
            <a:r>
              <a:rPr lang="en-US" sz="2200" b="1" dirty="0" smtClean="0">
                <a:solidFill>
                  <a:schemeClr val="bg1"/>
                </a:solidFill>
              </a:rPr>
              <a:t>alue</a:t>
            </a:r>
          </a:p>
        </p:txBody>
      </p:sp>
    </p:spTree>
    <p:extLst>
      <p:ext uri="{BB962C8B-B14F-4D97-AF65-F5344CB8AC3E}">
        <p14:creationId xmlns:p14="http://schemas.microsoft.com/office/powerpoint/2010/main" val="729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182012023"/>
              </p:ext>
            </p:extLst>
          </p:nvPr>
        </p:nvGraphicFramePr>
        <p:xfrm>
          <a:off x="2029743" y="12953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6" y="4004732"/>
            <a:ext cx="1305854" cy="12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4C5C4E-F299-4A25-B9A3-DF917DAD8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34C5C4E-F299-4A25-B9A3-DF917DAD8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DA7AC5-B02C-4673-9E49-F3628E6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0DA7AC5-B02C-4673-9E49-F3628E6D8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4E8A1-CA7C-460B-B604-F205D877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E44E8A1-CA7C-460B-B604-F205D877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8242AB-057E-44E0-9E18-DE6066A94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38242AB-057E-44E0-9E18-DE6066A94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755052-08FE-4B43-ADD9-6242B97E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B755052-08FE-4B43-ADD9-6242B97EC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E44EE4-4990-48FA-ABC0-331752F4C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7E44EE4-4990-48FA-ABC0-331752F4C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"/>
            <a:ext cx="12187486" cy="10735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28281" y="1171232"/>
            <a:ext cx="3873599" cy="15696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CPU cluster system based on Dell </a:t>
            </a:r>
            <a:r>
              <a:rPr lang="en-US" sz="2400" b="1" dirty="0" smtClean="0"/>
              <a:t>technology </a:t>
            </a:r>
            <a:r>
              <a:rPr lang="it-IT" sz="2400" b="1" dirty="0" smtClean="0"/>
              <a:t>HPC </a:t>
            </a:r>
            <a:r>
              <a:rPr lang="it-IT" sz="2400" b="1" dirty="0" err="1" smtClean="0"/>
              <a:t>dedicated</a:t>
            </a:r>
            <a:r>
              <a:rPr lang="it-IT" sz="2400" b="1" dirty="0" smtClean="0"/>
              <a:t> HW </a:t>
            </a:r>
            <a:r>
              <a:rPr lang="it-IT" sz="2400" b="1" dirty="0" err="1" smtClean="0"/>
              <a:t>infrastructure</a:t>
            </a:r>
            <a:r>
              <a:rPr lang="it-IT" sz="2400" b="1" dirty="0" smtClean="0"/>
              <a:t> (to be </a:t>
            </a:r>
            <a:r>
              <a:rPr lang="it-IT" sz="2400" b="1" dirty="0" err="1" smtClean="0"/>
              <a:t>acquired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9791" y="3283940"/>
            <a:ext cx="387208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Primary</a:t>
            </a:r>
            <a:r>
              <a:rPr lang="it-IT" b="1" dirty="0" smtClean="0"/>
              <a:t> task</a:t>
            </a:r>
          </a:p>
          <a:p>
            <a:pPr algn="ctr"/>
            <a:r>
              <a:rPr lang="en-US" dirty="0"/>
              <a:t>Develop a set of software engineering </a:t>
            </a:r>
            <a:r>
              <a:rPr lang="en-US" dirty="0" smtClean="0"/>
              <a:t>techniques </a:t>
            </a:r>
            <a:r>
              <a:rPr lang="en-US" dirty="0"/>
              <a:t>to apply parallel computing to existing non-parallel retrieval algorithms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28281" y="5281731"/>
            <a:ext cx="3873600" cy="147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Medium </a:t>
            </a:r>
            <a:r>
              <a:rPr lang="it-IT" b="1" dirty="0" err="1" smtClean="0"/>
              <a:t>term</a:t>
            </a:r>
            <a:r>
              <a:rPr lang="it-IT" b="1" dirty="0" smtClean="0"/>
              <a:t> goal</a:t>
            </a:r>
          </a:p>
          <a:p>
            <a:pPr algn="ctr"/>
            <a:r>
              <a:rPr lang="en-US" dirty="0"/>
              <a:t>Exploit commonalities between similar science cases to produce a single library dealing with platform portability issues</a:t>
            </a:r>
            <a:endParaRPr lang="it-IT" dirty="0"/>
          </a:p>
        </p:txBody>
      </p:sp>
      <p:sp>
        <p:nvSpPr>
          <p:cNvPr id="19" name="Freccia in giù 18"/>
          <p:cNvSpPr/>
          <p:nvPr/>
        </p:nvSpPr>
        <p:spPr>
          <a:xfrm>
            <a:off x="9677213" y="2808062"/>
            <a:ext cx="575733" cy="4087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9677212" y="4816586"/>
            <a:ext cx="575733" cy="4087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" y="2156109"/>
            <a:ext cx="6874750" cy="373299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184744" y="126597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HPC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9835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907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Tema di Office</vt:lpstr>
      <vt:lpstr>High Performance Computing and Artificial Intelligence for Solar System activities at SSDC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 and …</vt:lpstr>
      <vt:lpstr>Presentazione standard di PowerPoint</vt:lpstr>
      <vt:lpstr>Conclusions and future works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Computing and Artificial Intelligence for Solar System activities at SSDC</dc:title>
  <dc:creator>Zinzi Angelo</dc:creator>
  <cp:lastModifiedBy>INAF</cp:lastModifiedBy>
  <cp:revision>55</cp:revision>
  <dcterms:created xsi:type="dcterms:W3CDTF">2019-06-14T12:53:40Z</dcterms:created>
  <dcterms:modified xsi:type="dcterms:W3CDTF">2019-06-19T11:47:44Z</dcterms:modified>
</cp:coreProperties>
</file>