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media/image34.jpg" ContentType="image/jpg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758" r:id="rId3"/>
    <p:sldId id="263" r:id="rId4"/>
    <p:sldId id="1001" r:id="rId5"/>
    <p:sldId id="955" r:id="rId6"/>
    <p:sldId id="757" r:id="rId7"/>
    <p:sldId id="1003" r:id="rId8"/>
    <p:sldId id="1019" r:id="rId9"/>
    <p:sldId id="1004" r:id="rId10"/>
    <p:sldId id="1009" r:id="rId11"/>
    <p:sldId id="1012" r:id="rId12"/>
    <p:sldId id="1013" r:id="rId13"/>
    <p:sldId id="1014" r:id="rId14"/>
    <p:sldId id="1015" r:id="rId15"/>
    <p:sldId id="1016" r:id="rId16"/>
    <p:sldId id="1005" r:id="rId17"/>
    <p:sldId id="1024" r:id="rId18"/>
    <p:sldId id="1022" r:id="rId19"/>
    <p:sldId id="1023" r:id="rId20"/>
    <p:sldId id="100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raynard@ska.ac.za" initials="l" lastIdx="4" clrIdx="0">
    <p:extLst>
      <p:ext uri="{19B8F6BF-5375-455C-9EA6-DF929625EA0E}">
        <p15:presenceInfo xmlns:p15="http://schemas.microsoft.com/office/powerpoint/2012/main" userId="7809b3a5c240cf5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3"/>
    <p:restoredTop sz="86006"/>
  </p:normalViewPr>
  <p:slideViewPr>
    <p:cSldViewPr snapToGrid="0" snapToObjects="1">
      <p:cViewPr>
        <p:scale>
          <a:sx n="86" d="100"/>
          <a:sy n="86" d="100"/>
        </p:scale>
        <p:origin x="1443" y="3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9" d="100"/>
          <a:sy n="139" d="100"/>
        </p:scale>
        <p:origin x="3504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F1F001-1965-2641-8F01-6EE78817506C}" type="doc">
      <dgm:prSet loTypeId="urn:microsoft.com/office/officeart/2005/8/layout/cycle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0100C4C-B77F-7B4B-B9FC-A9550F3F3AD1}">
      <dgm:prSet phldrT="[Text]"/>
      <dgm:spPr/>
      <dgm:t>
        <a:bodyPr/>
        <a:lstStyle/>
        <a:p>
          <a:r>
            <a:rPr lang="en-US" dirty="0"/>
            <a:t>Create</a:t>
          </a:r>
        </a:p>
      </dgm:t>
    </dgm:pt>
    <dgm:pt modelId="{8F33EFA6-09AB-1B4F-ABF5-217561AE51B4}" type="parTrans" cxnId="{11F2152C-C4A6-7C42-98ED-775F4F7244F1}">
      <dgm:prSet/>
      <dgm:spPr/>
      <dgm:t>
        <a:bodyPr/>
        <a:lstStyle/>
        <a:p>
          <a:endParaRPr lang="en-US"/>
        </a:p>
      </dgm:t>
    </dgm:pt>
    <dgm:pt modelId="{D33DA8BD-F59B-6E44-AA9A-476D61B5768C}" type="sibTrans" cxnId="{11F2152C-C4A6-7C42-98ED-775F4F7244F1}">
      <dgm:prSet/>
      <dgm:spPr/>
      <dgm:t>
        <a:bodyPr/>
        <a:lstStyle/>
        <a:p>
          <a:endParaRPr lang="en-US"/>
        </a:p>
      </dgm:t>
    </dgm:pt>
    <dgm:pt modelId="{70D8647F-2FB7-7F4D-813F-2B6E06CA5682}">
      <dgm:prSet phldrT="[Text]"/>
      <dgm:spPr/>
      <dgm:t>
        <a:bodyPr/>
        <a:lstStyle/>
        <a:p>
          <a:r>
            <a:rPr lang="en-US" dirty="0"/>
            <a:t>Distribute / Store</a:t>
          </a:r>
        </a:p>
      </dgm:t>
    </dgm:pt>
    <dgm:pt modelId="{19415BFF-907F-2647-8A44-E75E3D0F0C3B}" type="parTrans" cxnId="{1E965370-37D9-B14F-9F58-41E650556BE6}">
      <dgm:prSet/>
      <dgm:spPr/>
      <dgm:t>
        <a:bodyPr/>
        <a:lstStyle/>
        <a:p>
          <a:endParaRPr lang="en-US"/>
        </a:p>
      </dgm:t>
    </dgm:pt>
    <dgm:pt modelId="{F724FA76-9A07-7E43-B160-FF001E72738C}" type="sibTrans" cxnId="{1E965370-37D9-B14F-9F58-41E650556BE6}">
      <dgm:prSet/>
      <dgm:spPr/>
      <dgm:t>
        <a:bodyPr/>
        <a:lstStyle/>
        <a:p>
          <a:endParaRPr lang="en-US"/>
        </a:p>
      </dgm:t>
    </dgm:pt>
    <dgm:pt modelId="{3EA7B5CE-20B2-474D-8967-EE5A5DC88332}">
      <dgm:prSet phldrT="[Text]"/>
      <dgm:spPr/>
      <dgm:t>
        <a:bodyPr/>
        <a:lstStyle/>
        <a:p>
          <a:r>
            <a:rPr lang="en-US" dirty="0"/>
            <a:t>(Re-) Use</a:t>
          </a:r>
        </a:p>
      </dgm:t>
    </dgm:pt>
    <dgm:pt modelId="{89002EF7-3231-DA49-85ED-4E6265EFA5BA}" type="parTrans" cxnId="{90414034-90A9-1B4E-A36C-1A756A14C5F2}">
      <dgm:prSet/>
      <dgm:spPr/>
      <dgm:t>
        <a:bodyPr/>
        <a:lstStyle/>
        <a:p>
          <a:endParaRPr lang="en-US"/>
        </a:p>
      </dgm:t>
    </dgm:pt>
    <dgm:pt modelId="{00F65EC5-A76B-9440-BBBF-A16D51BE526D}" type="sibTrans" cxnId="{90414034-90A9-1B4E-A36C-1A756A14C5F2}">
      <dgm:prSet/>
      <dgm:spPr/>
      <dgm:t>
        <a:bodyPr/>
        <a:lstStyle/>
        <a:p>
          <a:endParaRPr lang="en-US"/>
        </a:p>
      </dgm:t>
    </dgm:pt>
    <dgm:pt modelId="{5839E66E-D529-C346-A805-6EACF052DC2C}">
      <dgm:prSet phldrT="[Text]"/>
      <dgm:spPr/>
      <dgm:t>
        <a:bodyPr/>
        <a:lstStyle/>
        <a:p>
          <a:r>
            <a:rPr lang="en-US" dirty="0"/>
            <a:t>Archive</a:t>
          </a:r>
        </a:p>
      </dgm:t>
    </dgm:pt>
    <dgm:pt modelId="{3B8BFA64-7447-844F-9820-688BC9707F6F}" type="parTrans" cxnId="{812080A2-DE05-EC43-A123-E2C0D05430D6}">
      <dgm:prSet/>
      <dgm:spPr/>
      <dgm:t>
        <a:bodyPr/>
        <a:lstStyle/>
        <a:p>
          <a:endParaRPr lang="en-US"/>
        </a:p>
      </dgm:t>
    </dgm:pt>
    <dgm:pt modelId="{DF87BE9B-8F77-2B48-B114-383B5761931A}" type="sibTrans" cxnId="{812080A2-DE05-EC43-A123-E2C0D05430D6}">
      <dgm:prSet/>
      <dgm:spPr/>
      <dgm:t>
        <a:bodyPr/>
        <a:lstStyle/>
        <a:p>
          <a:endParaRPr lang="en-US"/>
        </a:p>
      </dgm:t>
    </dgm:pt>
    <dgm:pt modelId="{98D15709-B708-F541-95C8-E0DE9C4ADD8B}">
      <dgm:prSet phldrT="[Text]"/>
      <dgm:spPr/>
      <dgm:t>
        <a:bodyPr/>
        <a:lstStyle/>
        <a:p>
          <a:r>
            <a:rPr lang="en-US" dirty="0"/>
            <a:t>Destroy</a:t>
          </a:r>
        </a:p>
      </dgm:t>
    </dgm:pt>
    <dgm:pt modelId="{3C19A35C-89F1-B247-8DE0-293D4BC8823B}" type="parTrans" cxnId="{3982AA8B-B9CD-5841-8B24-12D8D58B9824}">
      <dgm:prSet/>
      <dgm:spPr/>
      <dgm:t>
        <a:bodyPr/>
        <a:lstStyle/>
        <a:p>
          <a:endParaRPr lang="en-US"/>
        </a:p>
      </dgm:t>
    </dgm:pt>
    <dgm:pt modelId="{CB911A0B-AF92-9E41-A3D0-6BAF4DDB3EF9}" type="sibTrans" cxnId="{3982AA8B-B9CD-5841-8B24-12D8D58B9824}">
      <dgm:prSet/>
      <dgm:spPr/>
      <dgm:t>
        <a:bodyPr/>
        <a:lstStyle/>
        <a:p>
          <a:endParaRPr lang="en-US"/>
        </a:p>
      </dgm:t>
    </dgm:pt>
    <dgm:pt modelId="{27783D0D-0322-9043-A170-06F75B6D9E0A}" type="pres">
      <dgm:prSet presAssocID="{B0F1F001-1965-2641-8F01-6EE78817506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5B4EA93-47B7-0F4C-85D5-EF4641228767}" type="pres">
      <dgm:prSet presAssocID="{B0F1F001-1965-2641-8F01-6EE78817506C}" presName="cycle" presStyleCnt="0"/>
      <dgm:spPr/>
    </dgm:pt>
    <dgm:pt modelId="{C9A71991-9E46-1F4F-A0E2-F62F0831D4E0}" type="pres">
      <dgm:prSet presAssocID="{00100C4C-B77F-7B4B-B9FC-A9550F3F3AD1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BC7D09B-C160-7D40-878E-7A7F09573DA5}" type="pres">
      <dgm:prSet presAssocID="{D33DA8BD-F59B-6E44-AA9A-476D61B5768C}" presName="sibTransFirstNode" presStyleLbl="bgShp" presStyleIdx="0" presStyleCnt="1"/>
      <dgm:spPr/>
      <dgm:t>
        <a:bodyPr/>
        <a:lstStyle/>
        <a:p>
          <a:endParaRPr lang="it-IT"/>
        </a:p>
      </dgm:t>
    </dgm:pt>
    <dgm:pt modelId="{80FC380E-62F2-9C4B-959C-DB0D5703E0A6}" type="pres">
      <dgm:prSet presAssocID="{70D8647F-2FB7-7F4D-813F-2B6E06CA5682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CFE01CE-A410-BD40-A2D1-8A5E44FE6D2A}" type="pres">
      <dgm:prSet presAssocID="{3EA7B5CE-20B2-474D-8967-EE5A5DC88332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FCEBCBF-BAB8-C949-94AC-42317C7A3064}" type="pres">
      <dgm:prSet presAssocID="{5839E66E-D529-C346-A805-6EACF052DC2C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713ACD6-D687-FA43-9459-FC333B66B89B}" type="pres">
      <dgm:prSet presAssocID="{98D15709-B708-F541-95C8-E0DE9C4ADD8B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1C87BA5-B8C8-9146-8943-C3C31C932B9C}" type="presOf" srcId="{00100C4C-B77F-7B4B-B9FC-A9550F3F3AD1}" destId="{C9A71991-9E46-1F4F-A0E2-F62F0831D4E0}" srcOrd="0" destOrd="0" presId="urn:microsoft.com/office/officeart/2005/8/layout/cycle3"/>
    <dgm:cxn modelId="{11F2152C-C4A6-7C42-98ED-775F4F7244F1}" srcId="{B0F1F001-1965-2641-8F01-6EE78817506C}" destId="{00100C4C-B77F-7B4B-B9FC-A9550F3F3AD1}" srcOrd="0" destOrd="0" parTransId="{8F33EFA6-09AB-1B4F-ABF5-217561AE51B4}" sibTransId="{D33DA8BD-F59B-6E44-AA9A-476D61B5768C}"/>
    <dgm:cxn modelId="{F6468060-CBB9-CC40-AE0F-73EDF1CD3F8F}" type="presOf" srcId="{5839E66E-D529-C346-A805-6EACF052DC2C}" destId="{EFCEBCBF-BAB8-C949-94AC-42317C7A3064}" srcOrd="0" destOrd="0" presId="urn:microsoft.com/office/officeart/2005/8/layout/cycle3"/>
    <dgm:cxn modelId="{494D9E22-3B55-414D-B239-A792B3F64B9F}" type="presOf" srcId="{98D15709-B708-F541-95C8-E0DE9C4ADD8B}" destId="{6713ACD6-D687-FA43-9459-FC333B66B89B}" srcOrd="0" destOrd="0" presId="urn:microsoft.com/office/officeart/2005/8/layout/cycle3"/>
    <dgm:cxn modelId="{3982AA8B-B9CD-5841-8B24-12D8D58B9824}" srcId="{B0F1F001-1965-2641-8F01-6EE78817506C}" destId="{98D15709-B708-F541-95C8-E0DE9C4ADD8B}" srcOrd="4" destOrd="0" parTransId="{3C19A35C-89F1-B247-8DE0-293D4BC8823B}" sibTransId="{CB911A0B-AF92-9E41-A3D0-6BAF4DDB3EF9}"/>
    <dgm:cxn modelId="{57EDFEA1-F5D7-1C45-862B-2FE7ACA685E3}" type="presOf" srcId="{70D8647F-2FB7-7F4D-813F-2B6E06CA5682}" destId="{80FC380E-62F2-9C4B-959C-DB0D5703E0A6}" srcOrd="0" destOrd="0" presId="urn:microsoft.com/office/officeart/2005/8/layout/cycle3"/>
    <dgm:cxn modelId="{1E965370-37D9-B14F-9F58-41E650556BE6}" srcId="{B0F1F001-1965-2641-8F01-6EE78817506C}" destId="{70D8647F-2FB7-7F4D-813F-2B6E06CA5682}" srcOrd="1" destOrd="0" parTransId="{19415BFF-907F-2647-8A44-E75E3D0F0C3B}" sibTransId="{F724FA76-9A07-7E43-B160-FF001E72738C}"/>
    <dgm:cxn modelId="{193F1B97-0CCE-8C44-902F-5D7C7BD23AEB}" type="presOf" srcId="{3EA7B5CE-20B2-474D-8967-EE5A5DC88332}" destId="{DCFE01CE-A410-BD40-A2D1-8A5E44FE6D2A}" srcOrd="0" destOrd="0" presId="urn:microsoft.com/office/officeart/2005/8/layout/cycle3"/>
    <dgm:cxn modelId="{8645FC3E-2FE0-8A4A-9D95-772CC533099F}" type="presOf" srcId="{B0F1F001-1965-2641-8F01-6EE78817506C}" destId="{27783D0D-0322-9043-A170-06F75B6D9E0A}" srcOrd="0" destOrd="0" presId="urn:microsoft.com/office/officeart/2005/8/layout/cycle3"/>
    <dgm:cxn modelId="{34A7AA21-32D6-8142-A343-9944F54A0A8D}" type="presOf" srcId="{D33DA8BD-F59B-6E44-AA9A-476D61B5768C}" destId="{EBC7D09B-C160-7D40-878E-7A7F09573DA5}" srcOrd="0" destOrd="0" presId="urn:microsoft.com/office/officeart/2005/8/layout/cycle3"/>
    <dgm:cxn modelId="{90414034-90A9-1B4E-A36C-1A756A14C5F2}" srcId="{B0F1F001-1965-2641-8F01-6EE78817506C}" destId="{3EA7B5CE-20B2-474D-8967-EE5A5DC88332}" srcOrd="2" destOrd="0" parTransId="{89002EF7-3231-DA49-85ED-4E6265EFA5BA}" sibTransId="{00F65EC5-A76B-9440-BBBF-A16D51BE526D}"/>
    <dgm:cxn modelId="{812080A2-DE05-EC43-A123-E2C0D05430D6}" srcId="{B0F1F001-1965-2641-8F01-6EE78817506C}" destId="{5839E66E-D529-C346-A805-6EACF052DC2C}" srcOrd="3" destOrd="0" parTransId="{3B8BFA64-7447-844F-9820-688BC9707F6F}" sibTransId="{DF87BE9B-8F77-2B48-B114-383B5761931A}"/>
    <dgm:cxn modelId="{37621B20-0403-2047-BF64-5CC8B0128F01}" type="presParOf" srcId="{27783D0D-0322-9043-A170-06F75B6D9E0A}" destId="{05B4EA93-47B7-0F4C-85D5-EF4641228767}" srcOrd="0" destOrd="0" presId="urn:microsoft.com/office/officeart/2005/8/layout/cycle3"/>
    <dgm:cxn modelId="{49B74561-244A-624E-8FE0-206230BB93C0}" type="presParOf" srcId="{05B4EA93-47B7-0F4C-85D5-EF4641228767}" destId="{C9A71991-9E46-1F4F-A0E2-F62F0831D4E0}" srcOrd="0" destOrd="0" presId="urn:microsoft.com/office/officeart/2005/8/layout/cycle3"/>
    <dgm:cxn modelId="{FAE1FD61-5E9C-8149-BA7D-92A3A6414684}" type="presParOf" srcId="{05B4EA93-47B7-0F4C-85D5-EF4641228767}" destId="{EBC7D09B-C160-7D40-878E-7A7F09573DA5}" srcOrd="1" destOrd="0" presId="urn:microsoft.com/office/officeart/2005/8/layout/cycle3"/>
    <dgm:cxn modelId="{39BC737E-1FB0-C74D-A92F-62CD0C7AB00C}" type="presParOf" srcId="{05B4EA93-47B7-0F4C-85D5-EF4641228767}" destId="{80FC380E-62F2-9C4B-959C-DB0D5703E0A6}" srcOrd="2" destOrd="0" presId="urn:microsoft.com/office/officeart/2005/8/layout/cycle3"/>
    <dgm:cxn modelId="{0AA3A23B-4645-B145-8163-7FFD48050632}" type="presParOf" srcId="{05B4EA93-47B7-0F4C-85D5-EF4641228767}" destId="{DCFE01CE-A410-BD40-A2D1-8A5E44FE6D2A}" srcOrd="3" destOrd="0" presId="urn:microsoft.com/office/officeart/2005/8/layout/cycle3"/>
    <dgm:cxn modelId="{4F852503-198F-7E44-8D58-79D02B6A11B5}" type="presParOf" srcId="{05B4EA93-47B7-0F4C-85D5-EF4641228767}" destId="{EFCEBCBF-BAB8-C949-94AC-42317C7A3064}" srcOrd="4" destOrd="0" presId="urn:microsoft.com/office/officeart/2005/8/layout/cycle3"/>
    <dgm:cxn modelId="{F2E38955-F638-4143-9D27-822EAC33529B}" type="presParOf" srcId="{05B4EA93-47B7-0F4C-85D5-EF4641228767}" destId="{6713ACD6-D687-FA43-9459-FC333B66B89B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1F3D7B-ACD2-A64D-89AC-4BB8A3A23D6C}" type="doc">
      <dgm:prSet loTypeId="urn:microsoft.com/office/officeart/2005/8/layout/funnel1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0DE64A6-51BF-C14B-A918-996AE314C9C7}">
      <dgm:prSet phldrT="[Text]"/>
      <dgm:spPr/>
      <dgm:t>
        <a:bodyPr/>
        <a:lstStyle/>
        <a:p>
          <a:r>
            <a:rPr lang="en-US" dirty="0"/>
            <a:t>ODP</a:t>
          </a:r>
        </a:p>
      </dgm:t>
    </dgm:pt>
    <dgm:pt modelId="{373B74B2-85BE-8E4F-9EAD-97CDF44D7F78}" type="parTrans" cxnId="{D71C2BB4-EA38-E249-8812-B9965FCCB201}">
      <dgm:prSet/>
      <dgm:spPr/>
      <dgm:t>
        <a:bodyPr/>
        <a:lstStyle/>
        <a:p>
          <a:endParaRPr lang="en-US"/>
        </a:p>
      </dgm:t>
    </dgm:pt>
    <dgm:pt modelId="{6886D5F7-964B-6645-97AF-8FB9F93C6630}" type="sibTrans" cxnId="{D71C2BB4-EA38-E249-8812-B9965FCCB201}">
      <dgm:prSet/>
      <dgm:spPr/>
      <dgm:t>
        <a:bodyPr/>
        <a:lstStyle/>
        <a:p>
          <a:endParaRPr lang="en-US"/>
        </a:p>
      </dgm:t>
    </dgm:pt>
    <dgm:pt modelId="{2BEEFF82-EB31-E845-905B-3CEEF13E016E}">
      <dgm:prSet phldrT="[Text]"/>
      <dgm:spPr/>
      <dgm:t>
        <a:bodyPr/>
        <a:lstStyle/>
        <a:p>
          <a:r>
            <a:rPr lang="en-US" dirty="0"/>
            <a:t>ODP</a:t>
          </a:r>
        </a:p>
      </dgm:t>
    </dgm:pt>
    <dgm:pt modelId="{E257FC78-C1CB-7944-A7FA-FA3F7FA07D97}" type="parTrans" cxnId="{CAD502A2-8F7D-E549-BC94-19CEC16F3E07}">
      <dgm:prSet/>
      <dgm:spPr/>
      <dgm:t>
        <a:bodyPr/>
        <a:lstStyle/>
        <a:p>
          <a:endParaRPr lang="en-US"/>
        </a:p>
      </dgm:t>
    </dgm:pt>
    <dgm:pt modelId="{F072A515-F2A4-5044-AD58-D540FF35C34A}" type="sibTrans" cxnId="{CAD502A2-8F7D-E549-BC94-19CEC16F3E07}">
      <dgm:prSet/>
      <dgm:spPr/>
      <dgm:t>
        <a:bodyPr/>
        <a:lstStyle/>
        <a:p>
          <a:endParaRPr lang="en-US"/>
        </a:p>
      </dgm:t>
    </dgm:pt>
    <dgm:pt modelId="{8279E5B5-9B9C-B540-B8DA-3BF79E998527}">
      <dgm:prSet phldrT="[Text]"/>
      <dgm:spPr/>
      <dgm:t>
        <a:bodyPr/>
        <a:lstStyle/>
        <a:p>
          <a:r>
            <a:rPr lang="en-US" dirty="0"/>
            <a:t>ODP</a:t>
          </a:r>
        </a:p>
      </dgm:t>
    </dgm:pt>
    <dgm:pt modelId="{DBFB7C35-0147-2B47-86AF-C703DA84B498}" type="parTrans" cxnId="{32FE6A10-1407-4745-B0B4-91E8CADDE3C8}">
      <dgm:prSet/>
      <dgm:spPr/>
      <dgm:t>
        <a:bodyPr/>
        <a:lstStyle/>
        <a:p>
          <a:endParaRPr lang="en-US"/>
        </a:p>
      </dgm:t>
    </dgm:pt>
    <dgm:pt modelId="{C3D11EC9-E933-CB4B-A887-BFA578E5CC9F}" type="sibTrans" cxnId="{32FE6A10-1407-4745-B0B4-91E8CADDE3C8}">
      <dgm:prSet/>
      <dgm:spPr/>
      <dgm:t>
        <a:bodyPr/>
        <a:lstStyle/>
        <a:p>
          <a:endParaRPr lang="en-US"/>
        </a:p>
      </dgm:t>
    </dgm:pt>
    <dgm:pt modelId="{282CBB8B-B125-2E44-A942-B61C57DEFC81}">
      <dgm:prSet phldrT="[Text]"/>
      <dgm:spPr/>
      <dgm:t>
        <a:bodyPr/>
        <a:lstStyle/>
        <a:p>
          <a:r>
            <a:rPr lang="en-US" dirty="0"/>
            <a:t>ADP1</a:t>
          </a:r>
        </a:p>
      </dgm:t>
    </dgm:pt>
    <dgm:pt modelId="{9ADE90AA-D0D3-AE41-9657-A9628DD1247B}" type="parTrans" cxnId="{609D0EB6-0F34-7B47-9651-3E80E5730761}">
      <dgm:prSet/>
      <dgm:spPr/>
      <dgm:t>
        <a:bodyPr/>
        <a:lstStyle/>
        <a:p>
          <a:endParaRPr lang="en-US"/>
        </a:p>
      </dgm:t>
    </dgm:pt>
    <dgm:pt modelId="{6B91CB59-B9DC-2348-BF1C-42493B755217}" type="sibTrans" cxnId="{609D0EB6-0F34-7B47-9651-3E80E5730761}">
      <dgm:prSet/>
      <dgm:spPr/>
      <dgm:t>
        <a:bodyPr/>
        <a:lstStyle/>
        <a:p>
          <a:endParaRPr lang="en-US"/>
        </a:p>
      </dgm:t>
    </dgm:pt>
    <dgm:pt modelId="{21D378BE-4025-E54A-BB92-F51E958437DD}" type="pres">
      <dgm:prSet presAssocID="{321F3D7B-ACD2-A64D-89AC-4BB8A3A23D6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616C1E4-B8DD-F647-A0E1-0DCD0A73FC80}" type="pres">
      <dgm:prSet presAssocID="{321F3D7B-ACD2-A64D-89AC-4BB8A3A23D6C}" presName="ellipse" presStyleLbl="trBgShp" presStyleIdx="0" presStyleCnt="1"/>
      <dgm:spPr/>
    </dgm:pt>
    <dgm:pt modelId="{B0BDB575-12F2-F445-AB01-E676EC9B9848}" type="pres">
      <dgm:prSet presAssocID="{321F3D7B-ACD2-A64D-89AC-4BB8A3A23D6C}" presName="arrow1" presStyleLbl="fgShp" presStyleIdx="0" presStyleCnt="1"/>
      <dgm:spPr/>
    </dgm:pt>
    <dgm:pt modelId="{DB741D6B-63FB-FF4C-80DF-185832572981}" type="pres">
      <dgm:prSet presAssocID="{321F3D7B-ACD2-A64D-89AC-4BB8A3A23D6C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337E9EC-65D8-A149-B945-78CC1CF4BC4A}" type="pres">
      <dgm:prSet presAssocID="{2BEEFF82-EB31-E845-905B-3CEEF13E016E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C8C41E8-D0DC-9241-8543-DBC576504EB8}" type="pres">
      <dgm:prSet presAssocID="{8279E5B5-9B9C-B540-B8DA-3BF79E998527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3C295E0-5C92-9146-99EB-68A1764FC579}" type="pres">
      <dgm:prSet presAssocID="{282CBB8B-B125-2E44-A942-B61C57DEFC81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032F11D-6FD6-8E45-ADBE-C719320165AB}" type="pres">
      <dgm:prSet presAssocID="{321F3D7B-ACD2-A64D-89AC-4BB8A3A23D6C}" presName="funnel" presStyleLbl="trAlignAcc1" presStyleIdx="0" presStyleCnt="1"/>
      <dgm:spPr/>
    </dgm:pt>
  </dgm:ptLst>
  <dgm:cxnLst>
    <dgm:cxn modelId="{CAD502A2-8F7D-E549-BC94-19CEC16F3E07}" srcId="{321F3D7B-ACD2-A64D-89AC-4BB8A3A23D6C}" destId="{2BEEFF82-EB31-E845-905B-3CEEF13E016E}" srcOrd="1" destOrd="0" parTransId="{E257FC78-C1CB-7944-A7FA-FA3F7FA07D97}" sibTransId="{F072A515-F2A4-5044-AD58-D540FF35C34A}"/>
    <dgm:cxn modelId="{D71C2BB4-EA38-E249-8812-B9965FCCB201}" srcId="{321F3D7B-ACD2-A64D-89AC-4BB8A3A23D6C}" destId="{20DE64A6-51BF-C14B-A918-996AE314C9C7}" srcOrd="0" destOrd="0" parTransId="{373B74B2-85BE-8E4F-9EAD-97CDF44D7F78}" sibTransId="{6886D5F7-964B-6645-97AF-8FB9F93C6630}"/>
    <dgm:cxn modelId="{B82045DE-7D8B-5946-A306-B790F2AEB81D}" type="presOf" srcId="{20DE64A6-51BF-C14B-A918-996AE314C9C7}" destId="{73C295E0-5C92-9146-99EB-68A1764FC579}" srcOrd="0" destOrd="0" presId="urn:microsoft.com/office/officeart/2005/8/layout/funnel1"/>
    <dgm:cxn modelId="{CC4CECC5-63D2-2041-8B40-DA00DD4C1BD0}" type="presOf" srcId="{8279E5B5-9B9C-B540-B8DA-3BF79E998527}" destId="{D337E9EC-65D8-A149-B945-78CC1CF4BC4A}" srcOrd="0" destOrd="0" presId="urn:microsoft.com/office/officeart/2005/8/layout/funnel1"/>
    <dgm:cxn modelId="{609D0EB6-0F34-7B47-9651-3E80E5730761}" srcId="{321F3D7B-ACD2-A64D-89AC-4BB8A3A23D6C}" destId="{282CBB8B-B125-2E44-A942-B61C57DEFC81}" srcOrd="3" destOrd="0" parTransId="{9ADE90AA-D0D3-AE41-9657-A9628DD1247B}" sibTransId="{6B91CB59-B9DC-2348-BF1C-42493B755217}"/>
    <dgm:cxn modelId="{EAED8260-815D-AF43-A779-6126A73484D6}" type="presOf" srcId="{321F3D7B-ACD2-A64D-89AC-4BB8A3A23D6C}" destId="{21D378BE-4025-E54A-BB92-F51E958437DD}" srcOrd="0" destOrd="0" presId="urn:microsoft.com/office/officeart/2005/8/layout/funnel1"/>
    <dgm:cxn modelId="{071327B4-C98C-C74D-BB59-FE514C873377}" type="presOf" srcId="{2BEEFF82-EB31-E845-905B-3CEEF13E016E}" destId="{3C8C41E8-D0DC-9241-8543-DBC576504EB8}" srcOrd="0" destOrd="0" presId="urn:microsoft.com/office/officeart/2005/8/layout/funnel1"/>
    <dgm:cxn modelId="{32FE6A10-1407-4745-B0B4-91E8CADDE3C8}" srcId="{321F3D7B-ACD2-A64D-89AC-4BB8A3A23D6C}" destId="{8279E5B5-9B9C-B540-B8DA-3BF79E998527}" srcOrd="2" destOrd="0" parTransId="{DBFB7C35-0147-2B47-86AF-C703DA84B498}" sibTransId="{C3D11EC9-E933-CB4B-A887-BFA578E5CC9F}"/>
    <dgm:cxn modelId="{7FF0A449-24A6-C247-8A96-2EEEF9D43843}" type="presOf" srcId="{282CBB8B-B125-2E44-A942-B61C57DEFC81}" destId="{DB741D6B-63FB-FF4C-80DF-185832572981}" srcOrd="0" destOrd="0" presId="urn:microsoft.com/office/officeart/2005/8/layout/funnel1"/>
    <dgm:cxn modelId="{67898540-E62F-4E4B-BEAF-8CBFDE94D227}" type="presParOf" srcId="{21D378BE-4025-E54A-BB92-F51E958437DD}" destId="{2616C1E4-B8DD-F647-A0E1-0DCD0A73FC80}" srcOrd="0" destOrd="0" presId="urn:microsoft.com/office/officeart/2005/8/layout/funnel1"/>
    <dgm:cxn modelId="{9283112D-C118-F940-BE05-25A2441753DD}" type="presParOf" srcId="{21D378BE-4025-E54A-BB92-F51E958437DD}" destId="{B0BDB575-12F2-F445-AB01-E676EC9B9848}" srcOrd="1" destOrd="0" presId="urn:microsoft.com/office/officeart/2005/8/layout/funnel1"/>
    <dgm:cxn modelId="{1FE448F3-C7F6-2141-A2A7-4BBEB4AE8EDA}" type="presParOf" srcId="{21D378BE-4025-E54A-BB92-F51E958437DD}" destId="{DB741D6B-63FB-FF4C-80DF-185832572981}" srcOrd="2" destOrd="0" presId="urn:microsoft.com/office/officeart/2005/8/layout/funnel1"/>
    <dgm:cxn modelId="{A85FF9C0-B1A6-5F4D-B79E-EC2B2673E0FD}" type="presParOf" srcId="{21D378BE-4025-E54A-BB92-F51E958437DD}" destId="{D337E9EC-65D8-A149-B945-78CC1CF4BC4A}" srcOrd="3" destOrd="0" presId="urn:microsoft.com/office/officeart/2005/8/layout/funnel1"/>
    <dgm:cxn modelId="{9DAA0556-2E57-3F4F-B59B-986A9C25F645}" type="presParOf" srcId="{21D378BE-4025-E54A-BB92-F51E958437DD}" destId="{3C8C41E8-D0DC-9241-8543-DBC576504EB8}" srcOrd="4" destOrd="0" presId="urn:microsoft.com/office/officeart/2005/8/layout/funnel1"/>
    <dgm:cxn modelId="{321EFAFD-0F13-7640-BBF0-8ABD8E803E83}" type="presParOf" srcId="{21D378BE-4025-E54A-BB92-F51E958437DD}" destId="{73C295E0-5C92-9146-99EB-68A1764FC579}" srcOrd="5" destOrd="0" presId="urn:microsoft.com/office/officeart/2005/8/layout/funnel1"/>
    <dgm:cxn modelId="{0B4A0DDA-C562-E54A-9FDE-73FDAB48CBD5}" type="presParOf" srcId="{21D378BE-4025-E54A-BB92-F51E958437DD}" destId="{9032F11D-6FD6-8E45-ADBE-C719320165A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FD2D91-716B-8E46-A40E-B4278759324D}" type="doc">
      <dgm:prSet loTypeId="urn:microsoft.com/office/officeart/2005/8/layout/gear1" loCatId="" qsTypeId="urn:microsoft.com/office/officeart/2005/8/quickstyle/simple1" qsCatId="simple" csTypeId="urn:microsoft.com/office/officeart/2005/8/colors/accent1_2" csCatId="accent1" phldr="1"/>
      <dgm:spPr/>
    </dgm:pt>
    <dgm:pt modelId="{29E116BE-7FDA-1044-A853-997A48F759EE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71BF0CED-12E1-5648-934C-B87123C6146D}" type="parTrans" cxnId="{2BC9E55C-7D3E-7F4D-B173-0B54CB326979}">
      <dgm:prSet/>
      <dgm:spPr/>
      <dgm:t>
        <a:bodyPr/>
        <a:lstStyle/>
        <a:p>
          <a:endParaRPr lang="en-US"/>
        </a:p>
      </dgm:t>
    </dgm:pt>
    <dgm:pt modelId="{91F90AB8-1484-1241-996B-B9337090056D}" type="sibTrans" cxnId="{2BC9E55C-7D3E-7F4D-B173-0B54CB326979}">
      <dgm:prSet/>
      <dgm:spPr/>
      <dgm:t>
        <a:bodyPr/>
        <a:lstStyle/>
        <a:p>
          <a:endParaRPr lang="en-US"/>
        </a:p>
      </dgm:t>
    </dgm:pt>
    <dgm:pt modelId="{E0E36D75-BBD7-9343-92F2-9602CAC21B4A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C83623DC-8436-F84B-BBB1-45F99162990E}" type="parTrans" cxnId="{ECA319A6-27A9-1449-B886-14F13437BBEA}">
      <dgm:prSet/>
      <dgm:spPr/>
      <dgm:t>
        <a:bodyPr/>
        <a:lstStyle/>
        <a:p>
          <a:endParaRPr lang="en-US"/>
        </a:p>
      </dgm:t>
    </dgm:pt>
    <dgm:pt modelId="{D1ED9C8F-92F9-B24F-9EC0-A43B9F2D3373}" type="sibTrans" cxnId="{ECA319A6-27A9-1449-B886-14F13437BBEA}">
      <dgm:prSet/>
      <dgm:spPr/>
      <dgm:t>
        <a:bodyPr/>
        <a:lstStyle/>
        <a:p>
          <a:endParaRPr lang="en-US"/>
        </a:p>
      </dgm:t>
    </dgm:pt>
    <dgm:pt modelId="{31C2E097-F30B-A344-ACEE-50989BB1CE48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5F817640-72FA-F841-BD04-E0237E231C78}" type="parTrans" cxnId="{28BF83D5-3B3E-AB44-8048-E3A4A10EE8C6}">
      <dgm:prSet/>
      <dgm:spPr/>
      <dgm:t>
        <a:bodyPr/>
        <a:lstStyle/>
        <a:p>
          <a:endParaRPr lang="en-US"/>
        </a:p>
      </dgm:t>
    </dgm:pt>
    <dgm:pt modelId="{9D4A7D2F-6C4A-A943-8491-DF187EDA5DF9}" type="sibTrans" cxnId="{28BF83D5-3B3E-AB44-8048-E3A4A10EE8C6}">
      <dgm:prSet/>
      <dgm:spPr/>
      <dgm:t>
        <a:bodyPr/>
        <a:lstStyle/>
        <a:p>
          <a:endParaRPr lang="en-US"/>
        </a:p>
      </dgm:t>
    </dgm:pt>
    <dgm:pt modelId="{95A940FB-87E6-CE4F-8E65-486E8278DFD1}" type="pres">
      <dgm:prSet presAssocID="{77FD2D91-716B-8E46-A40E-B4278759324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3D7F193-D8EA-0146-95C0-02B25A1EF9D1}" type="pres">
      <dgm:prSet presAssocID="{29E116BE-7FDA-1044-A853-997A48F759EE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8BA9BFF-690C-3A4D-9178-7B4AACDD82EE}" type="pres">
      <dgm:prSet presAssocID="{29E116BE-7FDA-1044-A853-997A48F759EE}" presName="gear1srcNode" presStyleLbl="node1" presStyleIdx="0" presStyleCnt="3"/>
      <dgm:spPr/>
      <dgm:t>
        <a:bodyPr/>
        <a:lstStyle/>
        <a:p>
          <a:endParaRPr lang="it-IT"/>
        </a:p>
      </dgm:t>
    </dgm:pt>
    <dgm:pt modelId="{39074BFC-D021-DF44-A570-356D0966BBFD}" type="pres">
      <dgm:prSet presAssocID="{29E116BE-7FDA-1044-A853-997A48F759EE}" presName="gear1dstNode" presStyleLbl="node1" presStyleIdx="0" presStyleCnt="3"/>
      <dgm:spPr/>
      <dgm:t>
        <a:bodyPr/>
        <a:lstStyle/>
        <a:p>
          <a:endParaRPr lang="it-IT"/>
        </a:p>
      </dgm:t>
    </dgm:pt>
    <dgm:pt modelId="{72D57B94-043D-1E4D-BC12-B339828F0D07}" type="pres">
      <dgm:prSet presAssocID="{E0E36D75-BBD7-9343-92F2-9602CAC21B4A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CD3845E-21B4-4E4D-B2AD-732A83015E05}" type="pres">
      <dgm:prSet presAssocID="{E0E36D75-BBD7-9343-92F2-9602CAC21B4A}" presName="gear2srcNode" presStyleLbl="node1" presStyleIdx="1" presStyleCnt="3"/>
      <dgm:spPr/>
      <dgm:t>
        <a:bodyPr/>
        <a:lstStyle/>
        <a:p>
          <a:endParaRPr lang="it-IT"/>
        </a:p>
      </dgm:t>
    </dgm:pt>
    <dgm:pt modelId="{3DD9682D-4905-E845-A370-C238351BA685}" type="pres">
      <dgm:prSet presAssocID="{E0E36D75-BBD7-9343-92F2-9602CAC21B4A}" presName="gear2dstNode" presStyleLbl="node1" presStyleIdx="1" presStyleCnt="3"/>
      <dgm:spPr/>
      <dgm:t>
        <a:bodyPr/>
        <a:lstStyle/>
        <a:p>
          <a:endParaRPr lang="it-IT"/>
        </a:p>
      </dgm:t>
    </dgm:pt>
    <dgm:pt modelId="{BAA428CA-70CD-6A4D-A3BD-FED2F273CCBD}" type="pres">
      <dgm:prSet presAssocID="{31C2E097-F30B-A344-ACEE-50989BB1CE48}" presName="gear3" presStyleLbl="node1" presStyleIdx="2" presStyleCnt="3"/>
      <dgm:spPr/>
      <dgm:t>
        <a:bodyPr/>
        <a:lstStyle/>
        <a:p>
          <a:endParaRPr lang="it-IT"/>
        </a:p>
      </dgm:t>
    </dgm:pt>
    <dgm:pt modelId="{8092D560-D5E5-8340-84B6-35BB702FD8A9}" type="pres">
      <dgm:prSet presAssocID="{31C2E097-F30B-A344-ACEE-50989BB1CE4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A94F1B0-5B6B-7841-BE3F-7E6F8393D378}" type="pres">
      <dgm:prSet presAssocID="{31C2E097-F30B-A344-ACEE-50989BB1CE48}" presName="gear3srcNode" presStyleLbl="node1" presStyleIdx="2" presStyleCnt="3"/>
      <dgm:spPr/>
      <dgm:t>
        <a:bodyPr/>
        <a:lstStyle/>
        <a:p>
          <a:endParaRPr lang="it-IT"/>
        </a:p>
      </dgm:t>
    </dgm:pt>
    <dgm:pt modelId="{8F3CFA5A-FB8E-974D-AB46-36F32D2E4C9B}" type="pres">
      <dgm:prSet presAssocID="{31C2E097-F30B-A344-ACEE-50989BB1CE48}" presName="gear3dstNode" presStyleLbl="node1" presStyleIdx="2" presStyleCnt="3"/>
      <dgm:spPr/>
      <dgm:t>
        <a:bodyPr/>
        <a:lstStyle/>
        <a:p>
          <a:endParaRPr lang="it-IT"/>
        </a:p>
      </dgm:t>
    </dgm:pt>
    <dgm:pt modelId="{6EC58668-815C-BE48-B845-62A75B4A42DC}" type="pres">
      <dgm:prSet presAssocID="{91F90AB8-1484-1241-996B-B9337090056D}" presName="connector1" presStyleLbl="sibTrans2D1" presStyleIdx="0" presStyleCnt="3"/>
      <dgm:spPr/>
      <dgm:t>
        <a:bodyPr/>
        <a:lstStyle/>
        <a:p>
          <a:endParaRPr lang="it-IT"/>
        </a:p>
      </dgm:t>
    </dgm:pt>
    <dgm:pt modelId="{9361CF27-C1AB-EF49-AB5C-9FF916417902}" type="pres">
      <dgm:prSet presAssocID="{D1ED9C8F-92F9-B24F-9EC0-A43B9F2D3373}" presName="connector2" presStyleLbl="sibTrans2D1" presStyleIdx="1" presStyleCnt="3"/>
      <dgm:spPr/>
      <dgm:t>
        <a:bodyPr/>
        <a:lstStyle/>
        <a:p>
          <a:endParaRPr lang="it-IT"/>
        </a:p>
      </dgm:t>
    </dgm:pt>
    <dgm:pt modelId="{BC5078C2-3C34-8345-9793-C43D6935B203}" type="pres">
      <dgm:prSet presAssocID="{9D4A7D2F-6C4A-A943-8491-DF187EDA5DF9}" presName="connector3" presStyleLbl="sibTrans2D1" presStyleIdx="2" presStyleCnt="3"/>
      <dgm:spPr/>
      <dgm:t>
        <a:bodyPr/>
        <a:lstStyle/>
        <a:p>
          <a:endParaRPr lang="it-IT"/>
        </a:p>
      </dgm:t>
    </dgm:pt>
  </dgm:ptLst>
  <dgm:cxnLst>
    <dgm:cxn modelId="{9CC079A3-FB6A-1E49-BFC0-8FC615AFB446}" type="presOf" srcId="{E0E36D75-BBD7-9343-92F2-9602CAC21B4A}" destId="{0CD3845E-21B4-4E4D-B2AD-732A83015E05}" srcOrd="1" destOrd="0" presId="urn:microsoft.com/office/officeart/2005/8/layout/gear1"/>
    <dgm:cxn modelId="{B687C412-07A1-9E4D-91A2-1B4F64B9ECDA}" type="presOf" srcId="{91F90AB8-1484-1241-996B-B9337090056D}" destId="{6EC58668-815C-BE48-B845-62A75B4A42DC}" srcOrd="0" destOrd="0" presId="urn:microsoft.com/office/officeart/2005/8/layout/gear1"/>
    <dgm:cxn modelId="{0ADB2230-7874-4D44-A5AF-B1EBA92EAC4A}" type="presOf" srcId="{9D4A7D2F-6C4A-A943-8491-DF187EDA5DF9}" destId="{BC5078C2-3C34-8345-9793-C43D6935B203}" srcOrd="0" destOrd="0" presId="urn:microsoft.com/office/officeart/2005/8/layout/gear1"/>
    <dgm:cxn modelId="{28BF83D5-3B3E-AB44-8048-E3A4A10EE8C6}" srcId="{77FD2D91-716B-8E46-A40E-B4278759324D}" destId="{31C2E097-F30B-A344-ACEE-50989BB1CE48}" srcOrd="2" destOrd="0" parTransId="{5F817640-72FA-F841-BD04-E0237E231C78}" sibTransId="{9D4A7D2F-6C4A-A943-8491-DF187EDA5DF9}"/>
    <dgm:cxn modelId="{2BC9E55C-7D3E-7F4D-B173-0B54CB326979}" srcId="{77FD2D91-716B-8E46-A40E-B4278759324D}" destId="{29E116BE-7FDA-1044-A853-997A48F759EE}" srcOrd="0" destOrd="0" parTransId="{71BF0CED-12E1-5648-934C-B87123C6146D}" sibTransId="{91F90AB8-1484-1241-996B-B9337090056D}"/>
    <dgm:cxn modelId="{42CF583B-0AC1-894C-9613-C4EBBCD6CD9F}" type="presOf" srcId="{E0E36D75-BBD7-9343-92F2-9602CAC21B4A}" destId="{72D57B94-043D-1E4D-BC12-B339828F0D07}" srcOrd="0" destOrd="0" presId="urn:microsoft.com/office/officeart/2005/8/layout/gear1"/>
    <dgm:cxn modelId="{C5091D96-3C5B-884A-95B3-6692551B4CB9}" type="presOf" srcId="{29E116BE-7FDA-1044-A853-997A48F759EE}" destId="{39074BFC-D021-DF44-A570-356D0966BBFD}" srcOrd="2" destOrd="0" presId="urn:microsoft.com/office/officeart/2005/8/layout/gear1"/>
    <dgm:cxn modelId="{85F8FE25-C8FC-C449-B381-4554BDCFCE86}" type="presOf" srcId="{31C2E097-F30B-A344-ACEE-50989BB1CE48}" destId="{8F3CFA5A-FB8E-974D-AB46-36F32D2E4C9B}" srcOrd="3" destOrd="0" presId="urn:microsoft.com/office/officeart/2005/8/layout/gear1"/>
    <dgm:cxn modelId="{0AC9CFE7-A4FA-1B4B-A997-14C3763740B8}" type="presOf" srcId="{29E116BE-7FDA-1044-A853-997A48F759EE}" destId="{C3D7F193-D8EA-0146-95C0-02B25A1EF9D1}" srcOrd="0" destOrd="0" presId="urn:microsoft.com/office/officeart/2005/8/layout/gear1"/>
    <dgm:cxn modelId="{8580AD97-9DB6-0041-81D2-28AD33B79C02}" type="presOf" srcId="{31C2E097-F30B-A344-ACEE-50989BB1CE48}" destId="{8092D560-D5E5-8340-84B6-35BB702FD8A9}" srcOrd="1" destOrd="0" presId="urn:microsoft.com/office/officeart/2005/8/layout/gear1"/>
    <dgm:cxn modelId="{C71D10A1-9A90-7A4B-BC64-91D5B44DC3FF}" type="presOf" srcId="{31C2E097-F30B-A344-ACEE-50989BB1CE48}" destId="{EA94F1B0-5B6B-7841-BE3F-7E6F8393D378}" srcOrd="2" destOrd="0" presId="urn:microsoft.com/office/officeart/2005/8/layout/gear1"/>
    <dgm:cxn modelId="{DAC7A9C5-508C-4945-A4D7-0B2033CC5674}" type="presOf" srcId="{31C2E097-F30B-A344-ACEE-50989BB1CE48}" destId="{BAA428CA-70CD-6A4D-A3BD-FED2F273CCBD}" srcOrd="0" destOrd="0" presId="urn:microsoft.com/office/officeart/2005/8/layout/gear1"/>
    <dgm:cxn modelId="{A4869A26-EFC5-4648-BD75-09F1ED72C361}" type="presOf" srcId="{D1ED9C8F-92F9-B24F-9EC0-A43B9F2D3373}" destId="{9361CF27-C1AB-EF49-AB5C-9FF916417902}" srcOrd="0" destOrd="0" presId="urn:microsoft.com/office/officeart/2005/8/layout/gear1"/>
    <dgm:cxn modelId="{A4051372-5598-E741-AB82-23A1B701671F}" type="presOf" srcId="{29E116BE-7FDA-1044-A853-997A48F759EE}" destId="{78BA9BFF-690C-3A4D-9178-7B4AACDD82EE}" srcOrd="1" destOrd="0" presId="urn:microsoft.com/office/officeart/2005/8/layout/gear1"/>
    <dgm:cxn modelId="{4D46FC38-4BFC-6043-9058-8F18AEF1AF39}" type="presOf" srcId="{77FD2D91-716B-8E46-A40E-B4278759324D}" destId="{95A940FB-87E6-CE4F-8E65-486E8278DFD1}" srcOrd="0" destOrd="0" presId="urn:microsoft.com/office/officeart/2005/8/layout/gear1"/>
    <dgm:cxn modelId="{1F98D8F1-B429-4648-A177-D223F42CD470}" type="presOf" srcId="{E0E36D75-BBD7-9343-92F2-9602CAC21B4A}" destId="{3DD9682D-4905-E845-A370-C238351BA685}" srcOrd="2" destOrd="0" presId="urn:microsoft.com/office/officeart/2005/8/layout/gear1"/>
    <dgm:cxn modelId="{ECA319A6-27A9-1449-B886-14F13437BBEA}" srcId="{77FD2D91-716B-8E46-A40E-B4278759324D}" destId="{E0E36D75-BBD7-9343-92F2-9602CAC21B4A}" srcOrd="1" destOrd="0" parTransId="{C83623DC-8436-F84B-BBB1-45F99162990E}" sibTransId="{D1ED9C8F-92F9-B24F-9EC0-A43B9F2D3373}"/>
    <dgm:cxn modelId="{1A61D015-799E-7E49-8CF4-B00213B20369}" type="presParOf" srcId="{95A940FB-87E6-CE4F-8E65-486E8278DFD1}" destId="{C3D7F193-D8EA-0146-95C0-02B25A1EF9D1}" srcOrd="0" destOrd="0" presId="urn:microsoft.com/office/officeart/2005/8/layout/gear1"/>
    <dgm:cxn modelId="{2F7481E8-DCB9-5148-B163-78E7436BC1F1}" type="presParOf" srcId="{95A940FB-87E6-CE4F-8E65-486E8278DFD1}" destId="{78BA9BFF-690C-3A4D-9178-7B4AACDD82EE}" srcOrd="1" destOrd="0" presId="urn:microsoft.com/office/officeart/2005/8/layout/gear1"/>
    <dgm:cxn modelId="{0D4606B6-AB52-674D-A4C2-121EEC6C80E0}" type="presParOf" srcId="{95A940FB-87E6-CE4F-8E65-486E8278DFD1}" destId="{39074BFC-D021-DF44-A570-356D0966BBFD}" srcOrd="2" destOrd="0" presId="urn:microsoft.com/office/officeart/2005/8/layout/gear1"/>
    <dgm:cxn modelId="{2B34B500-206B-C747-8A8E-62D962BB93E2}" type="presParOf" srcId="{95A940FB-87E6-CE4F-8E65-486E8278DFD1}" destId="{72D57B94-043D-1E4D-BC12-B339828F0D07}" srcOrd="3" destOrd="0" presId="urn:microsoft.com/office/officeart/2005/8/layout/gear1"/>
    <dgm:cxn modelId="{70520E6D-F878-2542-BD38-EB323E25D790}" type="presParOf" srcId="{95A940FB-87E6-CE4F-8E65-486E8278DFD1}" destId="{0CD3845E-21B4-4E4D-B2AD-732A83015E05}" srcOrd="4" destOrd="0" presId="urn:microsoft.com/office/officeart/2005/8/layout/gear1"/>
    <dgm:cxn modelId="{9815C442-BAE7-CA44-B71D-C3ED5BA10A59}" type="presParOf" srcId="{95A940FB-87E6-CE4F-8E65-486E8278DFD1}" destId="{3DD9682D-4905-E845-A370-C238351BA685}" srcOrd="5" destOrd="0" presId="urn:microsoft.com/office/officeart/2005/8/layout/gear1"/>
    <dgm:cxn modelId="{4D7B78AE-9C3F-0045-A161-8035819A6D27}" type="presParOf" srcId="{95A940FB-87E6-CE4F-8E65-486E8278DFD1}" destId="{BAA428CA-70CD-6A4D-A3BD-FED2F273CCBD}" srcOrd="6" destOrd="0" presId="urn:microsoft.com/office/officeart/2005/8/layout/gear1"/>
    <dgm:cxn modelId="{49AB286C-5218-4E4B-B54F-E5A18E338002}" type="presParOf" srcId="{95A940FB-87E6-CE4F-8E65-486E8278DFD1}" destId="{8092D560-D5E5-8340-84B6-35BB702FD8A9}" srcOrd="7" destOrd="0" presId="urn:microsoft.com/office/officeart/2005/8/layout/gear1"/>
    <dgm:cxn modelId="{AFD0D392-328D-7547-AA28-A2540C4C3F7F}" type="presParOf" srcId="{95A940FB-87E6-CE4F-8E65-486E8278DFD1}" destId="{EA94F1B0-5B6B-7841-BE3F-7E6F8393D378}" srcOrd="8" destOrd="0" presId="urn:microsoft.com/office/officeart/2005/8/layout/gear1"/>
    <dgm:cxn modelId="{BE667B1B-FD29-8A4E-8C86-F3A669A994BC}" type="presParOf" srcId="{95A940FB-87E6-CE4F-8E65-486E8278DFD1}" destId="{8F3CFA5A-FB8E-974D-AB46-36F32D2E4C9B}" srcOrd="9" destOrd="0" presId="urn:microsoft.com/office/officeart/2005/8/layout/gear1"/>
    <dgm:cxn modelId="{874EB06D-99FD-3D49-9224-4C3108861E21}" type="presParOf" srcId="{95A940FB-87E6-CE4F-8E65-486E8278DFD1}" destId="{6EC58668-815C-BE48-B845-62A75B4A42DC}" srcOrd="10" destOrd="0" presId="urn:microsoft.com/office/officeart/2005/8/layout/gear1"/>
    <dgm:cxn modelId="{0FF246A8-6685-074D-954B-19B39E82888D}" type="presParOf" srcId="{95A940FB-87E6-CE4F-8E65-486E8278DFD1}" destId="{9361CF27-C1AB-EF49-AB5C-9FF916417902}" srcOrd="11" destOrd="0" presId="urn:microsoft.com/office/officeart/2005/8/layout/gear1"/>
    <dgm:cxn modelId="{649F14BF-CFAA-234B-82BE-3D828A802F94}" type="presParOf" srcId="{95A940FB-87E6-CE4F-8E65-486E8278DFD1}" destId="{BC5078C2-3C34-8345-9793-C43D6935B20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7D09B-C160-7D40-878E-7A7F09573DA5}">
      <dsp:nvSpPr>
        <dsp:cNvPr id="0" name=""/>
        <dsp:cNvSpPr/>
      </dsp:nvSpPr>
      <dsp:spPr>
        <a:xfrm>
          <a:off x="1045980" y="-18617"/>
          <a:ext cx="3470639" cy="3470639"/>
        </a:xfrm>
        <a:prstGeom prst="circularArrow">
          <a:avLst>
            <a:gd name="adj1" fmla="val 5544"/>
            <a:gd name="adj2" fmla="val 330680"/>
            <a:gd name="adj3" fmla="val 13835115"/>
            <a:gd name="adj4" fmla="val 17350046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A71991-9E46-1F4F-A0E2-F62F0831D4E0}">
      <dsp:nvSpPr>
        <dsp:cNvPr id="0" name=""/>
        <dsp:cNvSpPr/>
      </dsp:nvSpPr>
      <dsp:spPr>
        <a:xfrm>
          <a:off x="1989552" y="856"/>
          <a:ext cx="1583494" cy="7917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Create</a:t>
          </a:r>
        </a:p>
      </dsp:txBody>
      <dsp:txXfrm>
        <a:off x="2028202" y="39506"/>
        <a:ext cx="1506194" cy="714447"/>
      </dsp:txXfrm>
    </dsp:sp>
    <dsp:sp modelId="{80FC380E-62F2-9C4B-959C-DB0D5703E0A6}">
      <dsp:nvSpPr>
        <dsp:cNvPr id="0" name=""/>
        <dsp:cNvSpPr/>
      </dsp:nvSpPr>
      <dsp:spPr>
        <a:xfrm>
          <a:off x="3397132" y="1023522"/>
          <a:ext cx="1583494" cy="79174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Distribute / Store</a:t>
          </a:r>
        </a:p>
      </dsp:txBody>
      <dsp:txXfrm>
        <a:off x="3435782" y="1062172"/>
        <a:ext cx="1506194" cy="714447"/>
      </dsp:txXfrm>
    </dsp:sp>
    <dsp:sp modelId="{DCFE01CE-A410-BD40-A2D1-8A5E44FE6D2A}">
      <dsp:nvSpPr>
        <dsp:cNvPr id="0" name=""/>
        <dsp:cNvSpPr/>
      </dsp:nvSpPr>
      <dsp:spPr>
        <a:xfrm>
          <a:off x="2859484" y="2678231"/>
          <a:ext cx="1583494" cy="79174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(Re-) Use</a:t>
          </a:r>
        </a:p>
      </dsp:txBody>
      <dsp:txXfrm>
        <a:off x="2898134" y="2716881"/>
        <a:ext cx="1506194" cy="714447"/>
      </dsp:txXfrm>
    </dsp:sp>
    <dsp:sp modelId="{EFCEBCBF-BAB8-C949-94AC-42317C7A3064}">
      <dsp:nvSpPr>
        <dsp:cNvPr id="0" name=""/>
        <dsp:cNvSpPr/>
      </dsp:nvSpPr>
      <dsp:spPr>
        <a:xfrm>
          <a:off x="1119621" y="2678231"/>
          <a:ext cx="1583494" cy="79174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Archive</a:t>
          </a:r>
        </a:p>
      </dsp:txBody>
      <dsp:txXfrm>
        <a:off x="1158271" y="2716881"/>
        <a:ext cx="1506194" cy="714447"/>
      </dsp:txXfrm>
    </dsp:sp>
    <dsp:sp modelId="{6713ACD6-D687-FA43-9459-FC333B66B89B}">
      <dsp:nvSpPr>
        <dsp:cNvPr id="0" name=""/>
        <dsp:cNvSpPr/>
      </dsp:nvSpPr>
      <dsp:spPr>
        <a:xfrm>
          <a:off x="581973" y="1023522"/>
          <a:ext cx="1583494" cy="79174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Destroy</a:t>
          </a:r>
        </a:p>
      </dsp:txBody>
      <dsp:txXfrm>
        <a:off x="620623" y="1062172"/>
        <a:ext cx="1506194" cy="7144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6C1E4-B8DD-F647-A0E1-0DCD0A73FC80}">
      <dsp:nvSpPr>
        <dsp:cNvPr id="0" name=""/>
        <dsp:cNvSpPr/>
      </dsp:nvSpPr>
      <dsp:spPr>
        <a:xfrm>
          <a:off x="958613" y="221409"/>
          <a:ext cx="3503147" cy="1216596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BDB575-12F2-F445-AB01-E676EC9B9848}">
      <dsp:nvSpPr>
        <dsp:cNvPr id="0" name=""/>
        <dsp:cNvSpPr/>
      </dsp:nvSpPr>
      <dsp:spPr>
        <a:xfrm>
          <a:off x="2376165" y="3200442"/>
          <a:ext cx="678904" cy="434498"/>
        </a:xfrm>
        <a:prstGeom prst="down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41D6B-63FB-FF4C-80DF-185832572981}">
      <dsp:nvSpPr>
        <dsp:cNvPr id="0" name=""/>
        <dsp:cNvSpPr/>
      </dsp:nvSpPr>
      <dsp:spPr>
        <a:xfrm>
          <a:off x="1086247" y="3548041"/>
          <a:ext cx="3258741" cy="814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ADP1</a:t>
          </a:r>
        </a:p>
      </dsp:txBody>
      <dsp:txXfrm>
        <a:off x="1086247" y="3548041"/>
        <a:ext cx="3258741" cy="814685"/>
      </dsp:txXfrm>
    </dsp:sp>
    <dsp:sp modelId="{D337E9EC-65D8-A149-B945-78CC1CF4BC4A}">
      <dsp:nvSpPr>
        <dsp:cNvPr id="0" name=""/>
        <dsp:cNvSpPr/>
      </dsp:nvSpPr>
      <dsp:spPr>
        <a:xfrm>
          <a:off x="2232237" y="1531966"/>
          <a:ext cx="1222028" cy="122202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ODP</a:t>
          </a:r>
        </a:p>
      </dsp:txBody>
      <dsp:txXfrm>
        <a:off x="2411199" y="1710928"/>
        <a:ext cx="864104" cy="864104"/>
      </dsp:txXfrm>
    </dsp:sp>
    <dsp:sp modelId="{3C8C41E8-D0DC-9241-8543-DBC576504EB8}">
      <dsp:nvSpPr>
        <dsp:cNvPr id="0" name=""/>
        <dsp:cNvSpPr/>
      </dsp:nvSpPr>
      <dsp:spPr>
        <a:xfrm>
          <a:off x="1357808" y="615173"/>
          <a:ext cx="1222028" cy="1222028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ODP</a:t>
          </a:r>
        </a:p>
      </dsp:txBody>
      <dsp:txXfrm>
        <a:off x="1536770" y="794135"/>
        <a:ext cx="864104" cy="864104"/>
      </dsp:txXfrm>
    </dsp:sp>
    <dsp:sp modelId="{73C295E0-5C92-9146-99EB-68A1764FC579}">
      <dsp:nvSpPr>
        <dsp:cNvPr id="0" name=""/>
        <dsp:cNvSpPr/>
      </dsp:nvSpPr>
      <dsp:spPr>
        <a:xfrm>
          <a:off x="2606993" y="319714"/>
          <a:ext cx="1222028" cy="1222028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ODP</a:t>
          </a:r>
        </a:p>
      </dsp:txBody>
      <dsp:txXfrm>
        <a:off x="2785955" y="498676"/>
        <a:ext cx="864104" cy="864104"/>
      </dsp:txXfrm>
    </dsp:sp>
    <dsp:sp modelId="{9032F11D-6FD6-8E45-ADBE-C719320165AB}">
      <dsp:nvSpPr>
        <dsp:cNvPr id="0" name=""/>
        <dsp:cNvSpPr/>
      </dsp:nvSpPr>
      <dsp:spPr>
        <a:xfrm>
          <a:off x="814685" y="72050"/>
          <a:ext cx="3801865" cy="304149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D7F193-D8EA-0146-95C0-02B25A1EF9D1}">
      <dsp:nvSpPr>
        <dsp:cNvPr id="0" name=""/>
        <dsp:cNvSpPr/>
      </dsp:nvSpPr>
      <dsp:spPr>
        <a:xfrm>
          <a:off x="2022138" y="1325880"/>
          <a:ext cx="1620520" cy="1620520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1</a:t>
          </a:r>
        </a:p>
      </dsp:txBody>
      <dsp:txXfrm>
        <a:off x="2347935" y="1705479"/>
        <a:ext cx="968926" cy="832981"/>
      </dsp:txXfrm>
    </dsp:sp>
    <dsp:sp modelId="{72D57B94-043D-1E4D-BC12-B339828F0D07}">
      <dsp:nvSpPr>
        <dsp:cNvPr id="0" name=""/>
        <dsp:cNvSpPr/>
      </dsp:nvSpPr>
      <dsp:spPr>
        <a:xfrm>
          <a:off x="1079290" y="942848"/>
          <a:ext cx="1178560" cy="1178560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2</a:t>
          </a:r>
        </a:p>
      </dsp:txBody>
      <dsp:txXfrm>
        <a:off x="1375996" y="1241347"/>
        <a:ext cx="585148" cy="581562"/>
      </dsp:txXfrm>
    </dsp:sp>
    <dsp:sp modelId="{BAA428CA-70CD-6A4D-A3BD-FED2F273CCBD}">
      <dsp:nvSpPr>
        <dsp:cNvPr id="0" name=""/>
        <dsp:cNvSpPr/>
      </dsp:nvSpPr>
      <dsp:spPr>
        <a:xfrm rot="20700000">
          <a:off x="1739404" y="129761"/>
          <a:ext cx="1154748" cy="115474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3</a:t>
          </a:r>
        </a:p>
      </dsp:txBody>
      <dsp:txXfrm rot="-20700000">
        <a:off x="1992674" y="383031"/>
        <a:ext cx="648208" cy="648208"/>
      </dsp:txXfrm>
    </dsp:sp>
    <dsp:sp modelId="{6EC58668-815C-BE48-B845-62A75B4A42DC}">
      <dsp:nvSpPr>
        <dsp:cNvPr id="0" name=""/>
        <dsp:cNvSpPr/>
      </dsp:nvSpPr>
      <dsp:spPr>
        <a:xfrm>
          <a:off x="1884344" y="1088755"/>
          <a:ext cx="2074265" cy="2074265"/>
        </a:xfrm>
        <a:prstGeom prst="circularArrow">
          <a:avLst>
            <a:gd name="adj1" fmla="val 4687"/>
            <a:gd name="adj2" fmla="val 299029"/>
            <a:gd name="adj3" fmla="val 2476471"/>
            <a:gd name="adj4" fmla="val 1594960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1CF27-C1AB-EF49-AB5C-9FF916417902}">
      <dsp:nvSpPr>
        <dsp:cNvPr id="0" name=""/>
        <dsp:cNvSpPr/>
      </dsp:nvSpPr>
      <dsp:spPr>
        <a:xfrm>
          <a:off x="870570" y="687432"/>
          <a:ext cx="1507083" cy="150708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5078C2-3C34-8345-9793-C43D6935B203}">
      <dsp:nvSpPr>
        <dsp:cNvPr id="0" name=""/>
        <dsp:cNvSpPr/>
      </dsp:nvSpPr>
      <dsp:spPr>
        <a:xfrm>
          <a:off x="1472299" y="-117815"/>
          <a:ext cx="1624939" cy="162493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3A22E-ED93-764E-B204-BE493A82133D}" type="datetimeFigureOut">
              <a:rPr lang="en-US" smtClean="0"/>
              <a:t>18-Jun-19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8F2AA-B92E-704E-B959-850995E8598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4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01T15:07:58.68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1484 24575,'0'-66'0,"4"35"0,2-31 0,4 42 0,-4 4 0,3-6 0,-3 1 0,5-1 0,-1 1 0,1-1 0,-5 1 0,3-1 0,-3 6 0,4-4 0,1 4 0,-6 0 0,5-5 0,-5 10 0,6-9 0,-1 9 0,-5-9 0,4 9 0,-3-9 0,3 9 0,-3-4 0,3 0 0,-3 4 0,4-4 0,-5 0 0,4 4 0,-4-9 0,5 9 0,0-4 0,0 0 0,0 4 0,1-9 0,-2 9 0,1-4 0,0 0 0,0 4 0,1-9 0,-1 4 0,0-1 0,0-3 0,5 4 0,-3-12 0,3 11 0,1-9 0,-5 9 0,5-4 0,-6 5 0,0-4 0,0 9 0,0-4 0,0 5 0,-1 0 0,1 0 0,0 1 0,-1-1 0,1 0 0,-1 1 0,1-1 0,-1 0 0,1 1 0,-1-1 0,1 0 0,5 0 0,-4 0 0,9-1 0,-9 1 0,9 0 0,-4-1 0,5 1 0,-5-1 0,4 1 0,-4-1 0,6 0 0,-1-4 0,6 3 0,-4-4 0,5 5 0,-1-1 0,-4 2 0,10-2 0,-10 6 0,10-5 0,-4 5 0,6-6 0,0 0 0,0 0 0,-6 1 0,5 5 0,-5 1 0,6 0 0,0-2 0,-6 0 0,4 2 0,-10 0 0,4 4 0,0-9 0,-4 9 0,5-4 0,-7 5 0,0 0 0,0-5 0,7 4 0,-5-4 0,4 5 0,0 0 0,2 0 0,0 0 0,-1 0 0,-1 0 0,-4 0 0,4 0 0,1 0 0,-6 0 0,6 0 0,-7 0 0,6 0 0,-4 0 0,11 0 0,-12 0 0,12 0 0,-11 0 0,4 0 0,-6 0 0,1 0 0,5 0 0,-4 5 0,-1 0 0,-2 6 0,-4-1 0,5 0 0,1-4 0,-1 4 0,0-4 0,0 4 0,1 1 0,-6-1 0,4 0 0,-4 1 0,0-1 0,4 0 0,0 5 0,3-4 0,-3 9 0,0-8 0,-8 3 0,8 0 0,-4-4 0,1 10 0,3-10 0,-9 4 0,4-5 0,0 0 0,-4 5 0,4-3 0,-5 2 0,5-3 0,-4 3 0,9-2 0,-8 8 0,8-3 0,-9-1 0,9 4 0,-9-9 0,9 9 0,-9-9 0,5 9 0,-7-9 0,6 4 0,-3 0 0,3-4 0,-5 9 0,0-9 0,0 9 0,0-9 0,1 9 0,-1-4 0,0 5 0,1-5 0,-1 4 0,0-4 0,1 6 0,-1-1 0,1 0 0,0 0 0,-1 1 0,1-1 0,-1 0 0,1-5 0,-1 4 0,0-9 0,0 9 0,0-9 0,0 13 0,0-12 0,-4 12 0,3-13 0,-8 9 0,7-9 0,-7 9 0,8-9 0,-8 9 0,7-9 0,-7 9 0,4-4 0,-5 0 0,4 4 0,-2-9 0,7 9 0,-8-9 0,4 4 0,-5-6 0,0 1 0,0 0 0,4-1 0,-3 1 0,4-1 0,-5 1 0,0 0 0,0-1 0,0 1 0,0-1 0,4 1 0,-3 0 0,3-1 0,-4 1 0,0 0 0,0-1 0,0 0 0,0 0 0,0 0 0,0 0 0,0 1 0,0-1 0,0 1 0,0-1 0,0 1 0,0 0 0,0-1 0,0 0 0,0-7 0,0-13 0,-4-1 0,-1-7 0,-6 5 0,2 3 0,-7-10 0,5 10 0,-4-4 0,5 1 0,0 2 0,0-3 0,0 6 0,5-1 0,-4 0 0,4 0 0,-5 5 0,0-4 0,0 4 0,0-1 0,1-2 0,-1 2 0,0 1 0,1-4 0,-1 4 0,-5-5 0,4 4 0,-9-4 0,9 5 0,-10-6 0,10 1 0,-9 0 0,9 4 0,-4-3 0,6 4 0,-1-5 0,0 5 0,0-4 0,1 8 0,4-7 0,-3 7 0,7-8 0,1 8 0,5-3 0,4 4 0,0-4 0,1 3 0,-1-3 0,6-1 0,-4 4 0,9-9 0,-4 9 0,0-8 0,-1 7 0,-5-2 0,0 4 0,-1-4 0,1 3 0,-1-8 0,1 8 0,0-3 0,-1 4 0,1 0 0,-5-5 0,3 4 0,-3-7 0,4 7 0,1-7 0,-1 6 0,1-6 0,0 2 0,4 1 0,3-4 0,4 3 0,-5 0 0,-1-3 0,-6 8 0,1-4 0,-1 1 0,1 3 0,-1-3 0,0-1 0,1 4 0,-1-3 0,1-1 0,5 0 0,1-6 0,0 5 0,4-3 0,-4 7 0,0-7 0,-1 8 0,-6-3 0,1 4 0,-1 0 0,-4-4 0,3 3 0,-2-3 0,3 0 0,1 3 0,4-9 0,3 4 0,10 0 0,-4-3 0,-1 3 0,-2 0 0,-9-2 0,4 7 0,-6-4 0,1 5 0,-9 0 0,3 5 0,-8 0 0,4 4 0,0 0 0,-5 0 0,0 1 0,0 0 0,-4-1 0,4 1 0,-5 0 0,4-1 0,-2 1 0,2-1 0,-4 1 0,1 0 0,3-1 0,-2 1 0,2 0 0,1-1 0,-4 1 0,4 0 0,-1-1 0,-3 1 0,4-1 0,0 1 0,-4-1 0,8 1 0,-7-5 0,7 3 0,-7-3 0,2 1 0,-4 2 0,1-3 0,-1 5 0,0 0 0,1-1 0,-1 1 0,0-1 0,0 1 0,5 0 0,1-1 0,-1-3 0,4 2 0,-3-3 0,0 4 0,2 0 0,-6 1 0,7 0 0,-8-1 0,3 6 0,-4 1 0,-1 5 0,5 1 0,-4-1 0,5-5 0,-1 4 0,-3-9 0,8 4 0,-3-6 0,4 1 0,-8-9 0,2-7 0,-13-5 0,8-8 0,-9 7 0,3-8 0,0 3 0,-3 1 0,8-5 0,-3 10 0,5-4 0,0 0 0,0 4 0,4-4 0,-3 5 0,4 1 0,0-1 0,-3 5 0,7-3 0,-3 3 0,-1-5 0,0 0 0,-5 1 0,1-1 0,4 1 0,-4-1 0,8 0 0,-8 1 0,8-1 0,-8 5 0,12 1 0,-2 4 0,13-5 0,3 4 0,4-9 0,0 9 0,0-9 0,1 4 0,-1 0 0,0-3 0,-5 7 0,-1-2 0,-5 4 0,-1 0 0,1-5 0,-1 4 0,1-7 0,-1 7 0,0-7 0,0 7 0,0-8 0,6 8 0,-4-8 0,9 8 0,-9-7 0,4 7 0,-6-4 0,1 1 0,0 3 0,-1-4 0,-3 9 0,-2 1 0,-4 10 0,0-4 0,-4 4 0,2-6 0,-2 1 0,4-1 0,0 1 0,-4-5 0,3 4 0,-4-8 0,5 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01T15:09:38.72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1484 24575,'0'-66'0,"4"35"0,2-31 0,4 42 0,-4 4 0,3-6 0,-3 1 0,5-1 0,-1 1 0,1-1 0,-5 1 0,3-1 0,-3 6 0,4-4 0,1 4 0,-6 0 0,5-5 0,-5 10 0,6-9 0,-1 9 0,-5-9 0,4 9 0,-3-9 0,3 9 0,-3-4 0,3 0 0,-3 4 0,4-4 0,-5 0 0,4 4 0,-4-9 0,5 9 0,0-4 0,0 0 0,0 4 0,1-9 0,-2 9 0,1-4 0,0 0 0,0 4 0,1-9 0,-1 4 0,0-1 0,0-3 0,5 4 0,-3-12 0,3 11 0,1-9 0,-5 9 0,5-4 0,-6 5 0,0-4 0,0 9 0,0-4 0,0 5 0,-1 0 0,1 0 0,0 1 0,-1-1 0,1 0 0,-1 1 0,1-1 0,-1 0 0,1 1 0,-1-1 0,1 0 0,5 0 0,-4 0 0,9-1 0,-9 1 0,9 0 0,-4-1 0,5 1 0,-5-1 0,4 1 0,-4-1 0,6 0 0,-1-4 0,6 3 0,-4-4 0,5 5 0,-1-1 0,-4 2 0,10-2 0,-10 6 0,10-5 0,-4 5 0,6-6 0,0 0 0,0 0 0,-6 1 0,5 5 0,-5 1 0,6 0 0,0-2 0,-6 0 0,4 2 0,-10 0 0,4 4 0,0-9 0,-4 9 0,5-4 0,-7 5 0,0 0 0,0-5 0,7 4 0,-5-4 0,4 5 0,0 0 0,2 0 0,0 0 0,-1 0 0,-1 0 0,-4 0 0,4 0 0,1 0 0,-6 0 0,6 0 0,-7 0 0,6 0 0,-4 0 0,11 0 0,-12 0 0,12 0 0,-11 0 0,4 0 0,-6 0 0,1 0 0,5 0 0,-4 5 0,-1 0 0,-2 6 0,-4-1 0,5 0 0,1-4 0,-1 4 0,0-4 0,0 4 0,1 1 0,-6-1 0,4 0 0,-4 1 0,0-1 0,4 0 0,0 5 0,3-4 0,-3 9 0,0-8 0,-8 3 0,8 0 0,-4-4 0,1 10 0,3-10 0,-9 4 0,4-5 0,0 0 0,-4 5 0,4-3 0,-5 2 0,5-3 0,-4 3 0,9-2 0,-8 8 0,8-3 0,-9-1 0,9 4 0,-9-9 0,9 9 0,-9-9 0,5 9 0,-7-9 0,6 4 0,-3 0 0,3-4 0,-5 9 0,0-9 0,0 9 0,0-9 0,1 9 0,-1-4 0,0 5 0,1-5 0,-1 4 0,0-4 0,1 6 0,-1-1 0,1 0 0,0 0 0,-1 1 0,1-1 0,-1 0 0,1-5 0,-1 4 0,0-9 0,0 9 0,0-9 0,0 13 0,0-12 0,-4 12 0,3-13 0,-8 9 0,7-9 0,-7 9 0,8-9 0,-8 9 0,7-9 0,-7 9 0,4-4 0,-5 0 0,4 4 0,-2-9 0,7 9 0,-8-9 0,4 4 0,-5-6 0,0 1 0,0 0 0,4-1 0,-3 1 0,4-1 0,-5 1 0,0 0 0,0-1 0,0 1 0,0-1 0,4 1 0,-3 0 0,3-1 0,-4 1 0,0 0 0,0-1 0,0 0 0,0 0 0,0 0 0,0 0 0,0 1 0,0-1 0,0 1 0,0-1 0,0 1 0,0 0 0,0-1 0,0 0 0,0-7 0,0-13 0,-4-1 0,-1-7 0,-6 5 0,2 3 0,-7-10 0,5 10 0,-4-4 0,5 1 0,0 2 0,0-3 0,0 6 0,5-1 0,-4 0 0,4 0 0,-5 5 0,0-4 0,0 4 0,0-1 0,1-2 0,-1 2 0,0 1 0,1-4 0,-1 4 0,-5-5 0,4 4 0,-9-4 0,9 5 0,-10-6 0,10 1 0,-9 0 0,9 4 0,-4-3 0,6 4 0,-1-5 0,0 5 0,0-4 0,1 8 0,4-7 0,-3 7 0,7-8 0,1 8 0,5-3 0,4 4 0,0-4 0,1 3 0,-1-3 0,6-1 0,-4 4 0,9-9 0,-4 9 0,0-8 0,-1 7 0,-5-2 0,0 4 0,-1-4 0,1 3 0,-1-8 0,1 8 0,0-3 0,-1 4 0,1 0 0,-5-5 0,3 4 0,-3-7 0,4 7 0,1-7 0,-1 6 0,1-6 0,0 2 0,4 1 0,3-4 0,4 3 0,-5 0 0,-1-3 0,-6 8 0,1-4 0,-1 1 0,1 3 0,-1-3 0,0-1 0,1 4 0,-1-3 0,1-1 0,5 0 0,1-6 0,0 5 0,4-3 0,-4 7 0,0-7 0,-1 8 0,-6-3 0,1 4 0,-1 0 0,-4-4 0,3 3 0,-2-3 0,3 0 0,1 3 0,4-9 0,3 4 0,10 0 0,-4-3 0,-1 3 0,-2 0 0,-9-2 0,4 7 0,-6-4 0,1 5 0,-9 0 0,3 5 0,-8 0 0,4 4 0,0 0 0,-5 0 0,0 1 0,0 0 0,-4-1 0,4 1 0,-5 0 0,4-1 0,-2 1 0,2-1 0,-4 1 0,1 0 0,3-1 0,-2 1 0,2 0 0,1-1 0,-4 1 0,4 0 0,-1-1 0,-3 1 0,4-1 0,0 1 0,-4-1 0,8 1 0,-7-5 0,7 3 0,-7-3 0,2 1 0,-4 2 0,1-3 0,-1 5 0,0 0 0,1-1 0,-1 1 0,0-1 0,0 1 0,5 0 0,1-1 0,-1-3 0,4 2 0,-3-3 0,0 4 0,2 0 0,-6 1 0,7 0 0,-8-1 0,3 6 0,-4 1 0,-1 5 0,5 1 0,-4-1 0,5-5 0,-1 4 0,-3-9 0,8 4 0,-3-6 0,4 1 0,-8-9 0,2-7 0,-13-5 0,8-8 0,-9 7 0,3-8 0,0 3 0,-3 1 0,8-5 0,-3 10 0,5-4 0,0 0 0,0 4 0,4-4 0,-3 5 0,4 1 0,0-1 0,-3 5 0,7-3 0,-3 3 0,-1-5 0,0 0 0,-5 1 0,1-1 0,4 1 0,-4-1 0,8 0 0,-8 1 0,8-1 0,-8 5 0,12 1 0,-2 4 0,13-5 0,3 4 0,4-9 0,0 9 0,0-9 0,1 4 0,-1 0 0,0-3 0,-5 7 0,-1-2 0,-5 4 0,-1 0 0,1-5 0,-1 4 0,1-7 0,-1 7 0,0-7 0,0 7 0,0-8 0,6 8 0,-4-8 0,9 8 0,-9-7 0,4 7 0,-6-4 0,1 1 0,0 3 0,-1-4 0,-3 9 0,-2 1 0,-4 10 0,0-4 0,-4 4 0,2-6 0,-2 1 0,4-1 0,0 1 0,-4-5 0,3 4 0,-4-8 0,5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01T15:08:15.26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8906.59375"/>
      <inkml:brushProperty name="anchorY" value="-35533.88281"/>
      <inkml:brushProperty name="scaleFactor" value="0.5"/>
    </inkml:brush>
    <inkml:brush xml:id="br1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442.11719"/>
      <inkml:brushProperty name="anchorY" value="-41923.86328"/>
      <inkml:brushProperty name="scaleFactor" value="0.5"/>
    </inkml:brush>
  </inkml:definitions>
  <inkml:trace contextRef="#ctx0" brushRef="#br0">1059 0 24575,'0'19'0,"0"-4"0,0 5 0,0-9 0,0 3 0,0 1 0,0-4 0,0 4 0,0-5 0,0-1 0,0 1 0,0-1 0,0 1 0,0 0 0,0-1 0,0 1 0,0 0 0,0-1 0,4 1 0,1-1 0,1 1 0,2-1 0,-3 1 0,5 0 0,-5-1 0,4 1 0,-4 0 0,5-1 0,-1-4 0,0 3 0,1-6 0,-1 2 0,1 0 0,5-3 0,1 3 0,5 1 0,1-4 0,-1 4 0,0-5 0,0 0 0,7 0 0,-11 0 0,16 0 0,-21 0 0,14 0 0,-10 0 0,0 0 0,4 0 0,-9 0 0,4 0 0,-5 0 0,-1 0 0,1 0 0,-1 0 0,1 0 0,0 0 0,-1 0 0,1 0 0,-1 4 0,1-3 0,0 8 0,-1-8 0,1 8 0,0-4 0,-1 5 0,1-1 0,-5 1 0,-1-1 0,1 1 0,-4 0 0,3-1 0,-4 1 0,0 0 0,0-1 0,0 1 0,0-1 0,0 1 0,0-1 0,0 1 0,0 0 0,0-1 0,0 1 0,0-1 0,0 0 0,0 1 0,0 0 0,0-1 0,0 6 0,0-4 0,0 9 0,0-9 0,0 4 0,0-1 0,-4-3 0,3 4 0,-4-5 0,5-1 0,0 1 0,0 0 0,0-1 0,0 1 0,0-1 0,0 1 0,0 0 0,0-1 0,0 1 0,0-1 0,0 1 0,0 0 0,0-1 0,0 1 0,5-1 0,0 1 0,5-1 0,-1 1 0,1-5 0,-1 0 0,1-5 0,0 0 0,-1 0 0,1 0 0,-1 0 0,1 0 0,0 0 0,-1 0 0,6 0 0,-4 0 0,9 0 0,2 0 0,1 0 0,10 0 0,-10 0 0,10 0 0,-4 0 0,6 0 0,0 0 0,-6 0 0,-1 0 0,-7 0 0,-5 0 0,4 0 0,-9 0 0,4 0 0,-6 0 0,0 0 0,1 0 0,-1 0 0,0 0 0,1 4 0,-1 1 0,1 4 0,-5 1 0,4 0 0,-4-1 0,0 1 0,0-1 0,-5 1 0,0 5 0,0-4 0,0 4 0,0-6 0,0 6 0,0-4 0,0 4 0,0-6 0,0 6 0,0-4 0,0 9 0,0-9 0,0 9 0,0-9 0,-5 9 0,4-4 0,-9 0 0,4 4 0,-3-9 0,3 9 0,1-9 0,1 4 0,3-6 0,-3 1 0,4-1 0,0 1 0,0 0 0,0-1 0,0 1 0,0-1 0,0 1 0,0 0 0,0-1 0,0 1 0,0-1 0,0 1 0,0 0 0,0-1 0,0 1 0,0 0 0,0-1 0,0 1 0,0-1 0,3-4 0,2-1 0,5-4 0,-1 5 0,1-4 0,-1 3 0,6-4 0,-4 0 0,9 0 0,-9 0 0,4 0 0,-6 0 0,1 0 0,0 0 0,-1 0 0,0 0 0,-3 0 0,-2 0 0</inkml:trace>
  <inkml:trace contextRef="#ctx0" brushRef="#br1" timeOffset="2863">0 874 24575,'10'19'0,"0"1"0,0 1 0,-4 0 0,3-5 0,-8 4 0,4-4 0,-1 6 0,-3-1 0,4 0 0,-5-5 0,0 4 0,0-9 0,0 4 0,0-5 0,0 4 0,0-3 0,0 4 0,0 0 0,0 1 0,0 5 0,0-5 0,0 4 0,-5-3 0,-1 4 0,0-5 0,2-1 0,-1 0 0,4-4 0,-4 3 0,0-4 0,4 0 0,-3-1 0,4 1 0,0-1 0,0 6 0,0-4 0,0 9 0,0-9 0,0 4 0,0-6 0,0 6 0,4-4 0,2 4 0,3-5 0,6 0 0,1 0 0,0 0 0,4 1 0,-4-1 0,1 0 0,-3-4 0,-4-2 0,0-4 0,4 0 0,-3 0 0,4 0 0,0 0 0,1 0 0,5 0 0,7 0 0,1 0 0,-1 0 0,6 0 0,-11 0 0,4 0 0,-6 0 0,0 0 0,1 0 0,-6 0 0,4-5 0,-9 4 0,3-4 0,-4 5 0,0 0 0,-1 0 0,1 0 0,-1 0 0,1 0 0,0 0 0,-1 0 0,1 0 0,-1 0 0,1 0 0,-1 0 0,1 0 0,-5 4 0,4 2 0,-4 3 0,5 1 0,-5 0 0,4 5 0,-7-5 0,2 5 0,-4 0 0,0-4 0,0 9 0,0-9 0,0 9 0,0-4 0,0 5 0,0 0 0,0-5 0,-5 4 0,4-3 0,-8 4 0,3 0 0,-5 0 0,0 1 0,0-1 0,1 0 0,-1 0 0,0 1 0,0-1 0,0 0 0,5 1 0,-3-1 0,8-5 0,-4 4 0,5-9 0,0 9 0,0-4 0,0 0 0,0 4 0,0-4 0,0 0 0,0 4 0,0-4 0,0 1 0,0 3 0,0-10 0,4 5 0,2-5 0,-1-1 0,3 1 0,-2-5 0,3 0 0,1-5 0,0 0 0,-1 0 0,1 0 0,-1 0 0,6 0 0,-4 0 0,9 0 0,-4 0 0,0 0 0,4 0 0,-4 0 0,6 0 0,-1 0 0,0 0 0,1 0 0,-1 0 0,0 0 0,0 0 0,1 0 0,-1 0 0,0 0 0,0-5 0,1 4 0,-1-4 0,0 0 0,1 4 0,-1-4 0,0 5 0,-5 0 0,4 0 0,-9 0 0,4 0 0,-6 0 0,1 0 0,-1 0 0,0 0 0,1 0 0,-1 0 0,1 4 0,0-3 0,-1 8 0,1-4 0,-5 5 0,4-5 0,-8 4 0,3-4 0,-4 4 0,0 0 0,0 0 0,0-3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01T15:08:26.82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4880.10938"/>
      <inkml:brushProperty name="anchorY" value="-49279.76563"/>
      <inkml:brushProperty name="scaleFactor" value="0.5"/>
    </inkml:brush>
  </inkml:definitions>
  <inkml:trace contextRef="#ctx0" brushRef="#br0">0 0 24575,'0'14'0,"0"0"0,0-5 0,0 1 0,0 0 0,0-1 0,4-4 0,-3 3 0,3-3 0,0 4 0,2 1 0,-1 0 0,4-1 0,-8 1 0,7 0 0,-7-1 0,4 1 0,-5-1 0,4-4 0,-3 3 0,3-3 0,0 5 0,1-1 0,1 1 0,3 5 0,-3 1 0,4 5 0,1 1 0,-1-6 0,-4 4 0,2-9 0,-2 3 0,-1-4 0,4 0 0,-8-1 0,8 6 0,-8-4 0,8 4 0,-8-6 0,8 6 0,-4-4 0,1 9 0,3-9 0,-3 9 0,-1-4 0,4 0 0,-3 4 0,4-4 0,-4 0 0,3 4 0,-3-9 0,4 9 0,-4-4 0,3 1 0,-3 3 0,-1-10 0,4 5 0,-3 0 0,-1-4 0,4 4 0,-8 0 0,8-4 0,-4 3 0,1-4 0,3 5 0,-8-4 0,8 4 0,-8-6 0,8 6 0,-4-4 0,1 4 0,3-1 0,-8-3 0,8 4 0,-7 0 0,6-4 0,-3 4 0,1-1 0,2-3 0,-7 9 0,8-9 0,-8 9 0,7-9 0,-6 4 0,2-5 0,0-1 0,-3 1 0,3 0 0,-4-1 0,0 1 0,4-1 0,-3 1 0,3 4 0,1 2 0,-4 6 0,9-1 0,-9 6 0,8-4 0,-7 5 0,7-7 0,-8 0 0,4 0 0,-5-4 0,4-3 0,-3 1 0,4-4 0,-5 9 0,0-9 0,0 9 0,4-9 0,-3 4 0,3-1 0,-4-3 0,0 4 0,0 0 0,0-4 0,0 4 0,0-1 0,5 3 0,-4-1 0,4 4 0,-5-4 0,0 0 0,5 4 0,-4-4 0,4 0 0,-5-1 0,0-5 0,0-1 0,0 1 0,0-1 0,0 0 0,-4-4 0,-2-11 0,-4 0 0,-5-14 0,-1 8 0,-1-3 0,3 5 0,4 0 0,0 0 0,0 5 0,5-3 0,-4 7 0,4-8 0,-5 4 0,0-5 0,-5-5 0,4 4 0,-9-9 0,9 9 0,-9-9 0,9 9 0,-5-10 0,6 10 0,5-4 0,-4 10 0,8-4 0,-4 4 0,5-4 0,0 0 0,0-1 0,0 0 0,-4 5 0,3-4 0,-3 4 0,4-4 0,0 0 0,0-1 0,-5 1 0,4-6 0,-3 4 0,4-4 0,-4 5 0,2 0 0,-2 1 0,8 3 0,6 2 0,6 4 0,5 0 0,7 0 0,-6 0 0,6 0 0,-7 0 0,-5 0 0,-1 0 0,-5 0 0,-1 0 0,1 0 0,-1 0 0,1 0 0,-1 0 0,6 0 0,1-9 0,11 6 0,-4-6 0,11 9 0,-11-5 0,4 4 0,-11-4 0,-1 5 0,-5 0 0,-1 0 0,1-4 0,-1 3 0,0-4 0,0 5 0,1 0 0,-1 0 0,0 0 0,-4 4 0,-1 7 0,-4-1 0,0 10 0,-4-9 0,3 9 0,-8-9 0,8 4 0,-3-6 0,-1-3 0,4 2 0,-3-3 0,4 5 0,-4-1 0,-2 1 0,-3-1 0,-2 6 0,1 1 0,-1 6 0,5-1 0,-3 0 0,3-5 0,0 4 0,-2-9 0,7 4 0,-4-6 0,5 1 0,-4-5 0,3 3 0,-8-3 0,4 5 0,-1 5 0,-2-4 0,2 9 0,0-9 0,-3 3 0,8 1 0,-8-4 0,8 4 0,-3-6 0,4-7 0,0-9 0,0-9 0,0 0 0,0-4 0,0 9 0,0-4 0,0 5 0,0-5 0,0 4 0,0-9 0,0 4 0,0-1 0,0-3 0,0 4 0,4 0 0,-3-4 0,3 9 0,-4-4 0,5 5 0,-4 0 0,3 1 0,0-1 0,-3 0 0,4 1 0,-5-1 0,4 0 0,-3 1 0,3 0 0,-8 4 0,-13 1 0,0 4 0,-24 0 0,10 0 0,-5 0 0,3 5 0,10-4 0,0 9 0,8-9 0,5 3 0,1-4 0,3 4 0,-2-3 0,7 7 0,-3-3 0,4 4 0,0 5 0,0-3 0,0 4 0,0-6 0,0 1 0,0-5 0,0-1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01T15:08:34.53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4858.39063"/>
      <inkml:brushProperty name="anchorY" value="-59916.01563"/>
      <inkml:brushProperty name="scaleFactor" value="0.5"/>
    </inkml:brush>
  </inkml:definitions>
  <inkml:trace contextRef="#ctx0" brushRef="#br0">926 1 24575,'0'26'0,"0"-1"0,0 2 0,-5-4 0,-6 11 0,-2-5 0,-8-1 0,3 6 0,0-5 0,-4 6 0,4 0 0,0-6 0,-4 4 0,10-10 0,-5 10 0,6-10 0,-6 11 0,4-5 0,-4 6 0,0 0 0,4 0 0,-10 7 0,10-5 0,-11 11 0,5-4 0,-1 0 0,-4 5 0,11-12 0,-5 5 0,6-7 0,1-6 0,0-7 0,5-2 0,-2-9 0,7 3 0,-4-4 0,5 0 0,-4-1 0,-1 1 0,0 4 0,-4 2 0,-3 11 0,0-4 0,-6 18 0,2-11 0,2 12 0,-3-7 0,0 0 0,5-6 0,0-1 0,3-12 0,4-1 0,-1-6 0,2 1 0,4-1 0,0 1 0,-4-5 0,3 4 0,-8-4 0,8 10 0,-8 1 0,3 12 0,-5-6 0,-6 12 0,4-5 0,-9 6 0,9-6 0,-3-2 0,10-11 0,-3-1 0,8-5 0,-4-1 0,5 1 0,0-9 0,-4-7 0,2-10 0,-12-5 0,7-1 0,-8 1 0,9 0 0,-4-1 0,4 6 0,-4-4 0,4 4 0,1-1 0,1 2 0,3 1 0,-3 3 0,-1-4 0,4 5 0,-3 0 0,4 0 0,0 1 0,0 0 0,0-1 0,0-4 0,0 3 0,-5-9 0,4 9 0,-4-9 0,5 9 0,0-4 0,0 5 0,0 1 0,0 0 0,0-1 0,0 1 0,0 0 0,8 4 0,9 1 0,10 4 0,2 0 0,5 0 0,-11 0 0,4 0 0,-11 0 0,-1 0 0,-5 0 0,-1 0 0,0 0 0,1 0 0,-1 5 0,0-4 0,1 7 0,5-7 0,1 8 0,5-8 0,-5 8 0,4-3 0,-9 0 0,4-2 0,-5-4 0,-1 5 0,0-4 0,-3 7 0,2-7 0,-3 3 0,4 0 0,6 7 0,-4-1 0,9 6 0,-9-7 0,4 2 0,-6-2 0,1 1 0,-1-5 0,-3 3 0,-2-3 0,-4 4 0,0 0 0,0 0 0,-4 1 0,-1-1 0,-10 1 0,4 0 0,-5 5 0,6-4 0,5 4 0,-4-6 0,4 1 0,-1-1 0,-2 1 0,2-1 0,-3 1 0,-1 0 0,0 4 0,-1 3 0,-4 4 0,3 0 0,-3-5 0,5-1 0,0-5 0,4-1 0,-2 1 0,7 0 0,-8-1 0,4 1 0,-5-5 0,1 3 0,-1-3 0,-5 5 0,-1 1 0,0-1 0,1 0 0,5-1 0,0-3 0,5 2 0,-4-7 0,8 0 0,-3-12 0,-6-5 0,8-5 0,-13 0 0,14-1 0,-8 1 0,7-1 0,-7 1 0,8 0 0,-4-1 0,5-5 0,0 4 0,0-5 0,0 12 0,0-4 0,0 9 0,0-4 0,0 5 0,0 1 0,0 0 0,0-1 0,0 0 0,0 1 0,0-1 0,0 1 0,4 4 0,12 1 0,2-6 0,9 8 0,-6-8 0,0 10 0,-5-4 0,-1 3 0,-5-4 0,-1 1 0,1 3 0,-1-3 0,0 4 0,0 0 0,1 0 0,-1 0 0,6 0 0,1 0 0,6 0 0,-1 0 0,-5 0 0,-1 0 0,-6 0 0,1 0 0,0 0 0,-1 0 0,-4 3 0,-1 2 0,-4 5 0,0-1 0,0 1 0,0-1 0,0 6 0,0 1 0,0 5 0,-5 1 0,-1-1 0,-4 0 0,-1-5 0,1-1 0,0-5 0,5-1 0,1 1 0,-1-1 0,0 1 0,-5 0 0,5-1 0,-4-3 0,4 2 0,-5-2 0,0 3 0,0 1 0,1-1 0,3 1 0,-2-5 0,6 4 0,-6-8 0,7 7 0,-3-11 0,4-2 0,-9-11 0,7-4 0,-8-2 0,10 6 0,0 1 0,0 0 0,0 4 0,0-4 0,0 0 0,0-1 0,0 0 0,0 1 0,0 5 0,4 1 0,-3-1 0,8 1 0,-8-1 0,7 5 0,-3 1 0,0 0 0,3 3 0,-7-8 0,7 8 0,-7 4 0,3 9 0,-4 7 0,0-2 0,4-3 0,-3-4 0,3-1 0,-4 1 0,0 0 0,0-1 0,0 0 0,-13 1 0,-6-5 0,-8 4 0,-7-3 0,11 5 0,-4 0 0,5-5 0,6-1 0,5-1 0,3-3 0,10 3 0,4-4 0,0 0 0,2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01T15:08:49.00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78556.26563"/>
      <inkml:brushProperty name="anchorY" value="-83024.0625"/>
      <inkml:brushProperty name="scaleFactor" value="0.5"/>
    </inkml:brush>
  </inkml:definitions>
  <inkml:trace contextRef="#ctx0" brushRef="#br0">0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01T15:08:43.76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13779.55469"/>
      <inkml:brushProperty name="anchorY" value="-68207.34375"/>
      <inkml:brushProperty name="scaleFactor" value="0.5"/>
    </inkml:brush>
    <inkml:brush xml:id="br1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33539.40625"/>
      <inkml:brushProperty name="anchorY" value="-72674.67188"/>
      <inkml:brushProperty name="scaleFactor" value="0.5"/>
    </inkml:brush>
    <inkml:brush xml:id="br2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55844.21875"/>
      <inkml:brushProperty name="anchorY" value="-77298.41406"/>
      <inkml:brushProperty name="scaleFactor" value="0.5"/>
    </inkml:brush>
  </inkml:definitions>
  <inkml:trace contextRef="#ctx0" brushRef="#br0">279 1 24575,'-19'0'0,"-2"0"0,5 0 0,1 0 0,6 0 0,-1 0 0,1 0 0,-5 0 0,3 0 0,-4 0 0,0 0 0,-1 4 0,0 2 0,1 4 0,5-5 0,0 4 0,0-8 0,1 7 0,3-3 0,-2 4 0,7 0 0,-3 1 0,0-1 0,3 1 0,-4-1 0,5 1 0,0 0 0,-4-1 0,3 1 0,-3 5 0,4-4 0,0 3 0,0-4 0,0 0 0,0-1 0,0 1 0,0 0 0,0-1 0,0 1 0,0-1 0,0 1 0,4 0 0,1-1 0,5 1 0,0-5 0,-1 4 0,1-4 0,-1 1 0,1 2 0,5-7 0,-4 8 0,9-3 0,-4-1 0,5 5 0,1-5 0,-6 1 0,4 4 0,-4-9 0,5 8 0,-5-3 0,4 0 0,-9 2 0,4-2 0,-6-1 0,6 4 0,-4-4 0,4 1 0,-6 3 0,1-8 0,-1 7 0,1-3 0,-1 5 0,-4-1 0,-1 0 0,-4 1 0,4-1 0,-3 0 0,4 1 0,-5-1 0,0 1 0,0 0 0,0-1 0,0 1 0,0-1 0,0 1 0,0 0 0,0-1 0,-5 1 0,0 0 0,-1-1 0,-2-3 0,2 2 0,-3-3 0,-1 4 0,1 1 0,-1-1 0,1-3 0,-1 2 0,0-3 0,0 5 0,-5 0 0,4-4 0,-4 3 0,6-4 0,-1 4 0,0-3 0,0 2 0,1-7 0,3 8 0,-2-4 0,2 0 0,-4 4 0,1-4 0,3 5 0,-2-5 0,3 3 0,-1-2 0,-2 3 0,2 1 0,-4-1 0,5 1 0,-4 0 0,4-1 0,-1 1 0,-2 0 0,7-1 0,-4 1 0,5-1 0,0 1 0,0 0 0,0-1 0,0 1 0,0-1 0,0 0 0,0 1 0,0-1 0,5 0 0,0-3 0,5 2 0,-1-7 0,1 8 0,5-8 0,-5 7 0,5-7 0,-5 8 0,5-8 0,-4 7 0,9-6 0,-9 6 0,9-7 0,-10 8 0,5-8 0,-5 7 0,5-7 0,-4 8 0,3-8 0,1 3 0,-4 0 0,9-2 0,-9 6 0,9-2 0,-9-1 0,9 5 0,-9-5 0,4 1 0,-6 3 0,1-8 0,-1 7 0,1-3 0,0 1 0,-5 2 0,4-2 0,-8 3 0,7 1 0,-7-1 0,3 0 0,-4 1 0,0-1 0,0 0 0,0 1 0,0 0 0,0-1 0,0 1 0,0-1 0,0 1 0,0-1 0,0 1 0,0-1 0,0 1 0,-4 0 0,-2-1 0,-4 1 0,-5 0 0,4-5 0,-4 4 0,0-3 0,4 4 0,-9 1 0,4-6 0,0 4 0,-4-3 0,8 4 0,-8-5 0,9 4 0,-4-4 0,5 1 0,1 2 0,-1-7 0,0 8 0,-5-3 0,4 3 0,-4 1 0,6-4 0,-1 2 0,-5-2 0,4 4 0,-9 0 0,9 0 0,-4 0 0,5-1 0,0 1 0,1 0 0,-1-1 0,4 1 0,-2-1 0,7 1 0,-4 0 0,5-1 0,-4 1 0,3-1 0,-3 1 0,4 0 0,0-1 0,0 1 0,0-1 0,0 1 0,0 0 0,0-1 0,4 1 0,1-1 0,5 1 0,-1 0 0,6 0 0,1 0 0,6-4 0,-1-1 0,0-1 0,0-3 0,1 9 0,5-9 0,-4 9 0,4-9 0,-5 3 0,-1 1 0,-5-4 0,-1 4 0,0 0 0,-4-4 0,3 4 0,-4-1 0,0-3 0,-5 8 0,4-8 0,-4 7 0,5-2 0,-1-1 0,1 4 0,-1-4 0,1 4 0,0 1 0,-5 0 0,3-1 0,-2 1 0,-1-1 0,4 1 0,-8-1 0,7 1 0,-7-1 0,4 1 0,-5 0 0,0-1 0,0 1 0,0-1 0,0 1 0,0 0 0,0-1 0,0 1 0,0 0 0,-5-1 0,0-3 0,-5 2 0,-5-2 0,4 4 0,-9 0 0,9 0 0,-9-4 0,3 3 0,-4-3 0,5 0 0,-5 3 0,5-8 0,-5 9 0,-1-9 0,6 8 0,-4-8 0,9 8 0,-9-8 0,3 8 0,1-8 0,1 8 0,0-3 0,4-1 0,-4 4 0,6-8 0,-1 8 0,0-8 0,5 7 0,-4-6 0,8 6 0,-3-3 0,4 4 0,0 0 0,0 0 0,4 0 0,2 1 0,3-1 0,6 1 0,-4 0 0,9 1 0,-4-6 0,5 5 0,-5-5 0,4 1 0,-3-2 0,4 1 0,0-4 0,0 9 0,1-9 0,-1 3 0,0 1 0,-4-4 0,3 4 0,-10-5 0,5 4 0,-5-3 0,0 8 0,-1-8 0,1 8 0,-1-4 0,1 0 0,0 4 0,-1-4 0,1 5 0,0-1 0,-1 1 0,1 0 0,-1-1 0,1 1 0,-1-1 0,-4 1 0,0-1 0,-1 1 0,-3-1 0,3 1 0,-4-1 0,0 1 0,0-1 0,0 1 0,0 0 0,0-1 0,0 1 0,0 0 0,0-1 0,0 1 0,0-1 0,-4 1 0,-2 0 0,-8 0 0,2-1 0,-3 2 0,6-2 0,-6 1 0,4 0 0,-9 1 0,8-2 0,-8 2 0,9-1 0,-9 0 0,9-4 0,-9 3 0,9-3 0,-9-1 0,9 4 0,-4-4 0,5 5 0,0 0 0,0-1 0,0-4 0,1 4 0,-1-4 0,0 5 0,1 0 0,-1-1 0,0 1 0,-5 0 0,4 0 0,0 0 0,3-1 0,2 1 0,1-1 0,-4 1 0,8 0 0,-8-1 0,8 1 0,-3-1 0,4 0 0,0 1 0,0-1 0,0 0 0,0 0 0,0 1 0,0-1 0,0 1 0,0-5 0,0-1 0</inkml:trace>
  <inkml:trace contextRef="#ctx0" brushRef="#br1" timeOffset="3839">240 841 24575,'0'0'0</inkml:trace>
  <inkml:trace contextRef="#ctx0" brushRef="#br2" timeOffset="4739">647 1943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01T15:09:02.45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13779.55469"/>
      <inkml:brushProperty name="anchorY" value="-68207.34375"/>
      <inkml:brushProperty name="scaleFactor" value="0.5"/>
    </inkml:brush>
    <inkml:brush xml:id="br1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33539.40625"/>
      <inkml:brushProperty name="anchorY" value="-72674.67188"/>
      <inkml:brushProperty name="scaleFactor" value="0.5"/>
    </inkml:brush>
    <inkml:brush xml:id="br2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55844.21875"/>
      <inkml:brushProperty name="anchorY" value="-77298.41406"/>
      <inkml:brushProperty name="scaleFactor" value="0.5"/>
    </inkml:brush>
  </inkml:definitions>
  <inkml:trace contextRef="#ctx0" brushRef="#br0">279 1 24575,'-19'0'0,"-2"0"0,5 0 0,1 0 0,6 0 0,-1 0 0,1 0 0,-5 0 0,3 0 0,-4 0 0,0 0 0,-1 4 0,0 2 0,1 4 0,5-5 0,0 4 0,0-8 0,1 7 0,3-3 0,-2 4 0,7 0 0,-3 1 0,0-1 0,3 1 0,-4-1 0,5 1 0,0 0 0,-4-1 0,3 1 0,-3 5 0,4-4 0,0 3 0,0-4 0,0 0 0,0-1 0,0 1 0,0 0 0,0-1 0,0 1 0,0-1 0,0 1 0,4 0 0,1-1 0,5 1 0,0-5 0,-1 4 0,1-4 0,-1 1 0,1 2 0,5-7 0,-4 8 0,9-3 0,-4-1 0,5 5 0,1-5 0,-6 1 0,4 4 0,-4-9 0,5 8 0,-5-3 0,4 0 0,-9 2 0,4-2 0,-6-1 0,6 4 0,-4-4 0,4 1 0,-6 3 0,1-8 0,-1 7 0,1-3 0,-1 5 0,-4-1 0,-1 0 0,-4 1 0,4-1 0,-3 0 0,4 1 0,-5-1 0,0 1 0,0 0 0,0-1 0,0 1 0,0-1 0,0 1 0,0 0 0,0-1 0,-5 1 0,0 0 0,-1-1 0,-2-3 0,2 2 0,-3-3 0,-1 4 0,1 1 0,-1-1 0,1-3 0,-1 2 0,0-3 0,0 5 0,-5 0 0,4-4 0,-4 3 0,6-4 0,-1 4 0,0-3 0,0 2 0,1-7 0,3 8 0,-2-4 0,2 0 0,-4 4 0,1-4 0,3 5 0,-2-5 0,3 3 0,-1-2 0,-2 3 0,2 1 0,-4-1 0,5 1 0,-4 0 0,4-1 0,-1 1 0,-2 0 0,7-1 0,-4 1 0,5-1 0,0 1 0,0 0 0,0-1 0,0 1 0,0-1 0,0 0 0,0 1 0,0-1 0,5 0 0,0-3 0,5 2 0,-1-7 0,1 8 0,5-8 0,-5 7 0,5-7 0,-5 8 0,5-8 0,-4 7 0,9-6 0,-9 6 0,9-7 0,-10 8 0,5-8 0,-5 7 0,5-7 0,-4 8 0,3-8 0,1 3 0,-4 0 0,9-2 0,-9 6 0,9-2 0,-9-1 0,9 5 0,-9-5 0,4 1 0,-6 3 0,1-8 0,-1 7 0,1-3 0,0 1 0,-5 2 0,4-2 0,-8 3 0,7 1 0,-7-1 0,3 0 0,-4 1 0,0-1 0,0 0 0,0 1 0,0 0 0,0-1 0,0 1 0,0-1 0,0 1 0,0-1 0,0 1 0,0-1 0,0 1 0,-4 0 0,-2-1 0,-4 1 0,-5 0 0,4-5 0,-4 4 0,0-3 0,4 4 0,-9 1 0,4-6 0,0 4 0,-4-3 0,8 4 0,-8-5 0,9 4 0,-4-4 0,5 1 0,1 2 0,-1-7 0,0 8 0,-5-3 0,4 3 0,-4 1 0,6-4 0,-1 2 0,-5-2 0,4 4 0,-9 0 0,9 0 0,-4 0 0,5-1 0,0 1 0,1 0 0,-1-1 0,4 1 0,-2-1 0,7 1 0,-4 0 0,5-1 0,-4 1 0,3-1 0,-3 1 0,4 0 0,0-1 0,0 1 0,0-1 0,0 1 0,0 0 0,0-1 0,4 1 0,1-1 0,5 1 0,-1 0 0,6 0 0,1 0 0,6-4 0,-1-1 0,0-1 0,0-3 0,1 9 0,5-9 0,-4 9 0,4-9 0,-5 3 0,-1 1 0,-5-4 0,-1 4 0,0 0 0,-4-4 0,3 4 0,-4-1 0,0-3 0,-5 8 0,4-8 0,-4 7 0,5-2 0,-1-1 0,1 4 0,-1-4 0,1 4 0,0 1 0,-5 0 0,3-1 0,-2 1 0,-1-1 0,4 1 0,-8-1 0,7 1 0,-7-1 0,4 1 0,-5 0 0,0-1 0,0 1 0,0-1 0,0 1 0,0 0 0,0-1 0,0 1 0,0 0 0,-5-1 0,0-3 0,-5 2 0,-5-2 0,4 4 0,-9 0 0,9 0 0,-9-4 0,3 3 0,-4-3 0,5 0 0,-5 3 0,5-8 0,-5 9 0,-1-9 0,6 8 0,-4-8 0,9 8 0,-9-8 0,3 8 0,1-8 0,1 8 0,0-3 0,4-1 0,-4 4 0,6-8 0,-1 8 0,0-8 0,5 7 0,-4-6 0,8 6 0,-3-3 0,4 4 0,0 0 0,0 0 0,4 0 0,2 1 0,3-1 0,6 1 0,-4 0 0,9 1 0,-4-6 0,5 5 0,-5-5 0,4 1 0,-3-2 0,4 1 0,0-4 0,0 9 0,1-9 0,-1 3 0,0 1 0,-4-4 0,3 4 0,-10-5 0,5 4 0,-5-3 0,0 8 0,-1-8 0,1 8 0,-1-4 0,1 0 0,0 4 0,-1-4 0,1 5 0,0-1 0,-1 1 0,1 0 0,-1-1 0,1 1 0,-1-1 0,-4 1 0,0-1 0,-1 1 0,-3-1 0,3 1 0,-4-1 0,0 1 0,0-1 0,0 1 0,0 0 0,0-1 0,0 1 0,0 0 0,0-1 0,0 1 0,0-1 0,-4 1 0,-2 0 0,-8 0 0,2-1 0,-3 2 0,6-2 0,-6 1 0,4 0 0,-9 1 0,8-2 0,-8 2 0,9-1 0,-9 0 0,9-4 0,-9 3 0,9-3 0,-9-1 0,9 4 0,-4-4 0,5 5 0,0 0 0,0-1 0,0-4 0,1 4 0,-1-4 0,0 5 0,1 0 0,-1-1 0,0 1 0,-5 0 0,4 0 0,0 0 0,3-1 0,2 1 0,1-1 0,-4 1 0,8 0 0,-8-1 0,8 1 0,-3-1 0,4 0 0,0 1 0,0-1 0,0 0 0,0 0 0,0 1 0,0-1 0,0 1 0,0-5 0,0-1 0</inkml:trace>
  <inkml:trace contextRef="#ctx0" brushRef="#br1" timeOffset="1">240 841 24575,'0'0'0</inkml:trace>
  <inkml:trace contextRef="#ctx0" brushRef="#br2" timeOffset="2">647 1943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01T15:09:05.05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13779.55469"/>
      <inkml:brushProperty name="anchorY" value="-68207.34375"/>
      <inkml:brushProperty name="scaleFactor" value="0.5"/>
    </inkml:brush>
    <inkml:brush xml:id="br1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33539.40625"/>
      <inkml:brushProperty name="anchorY" value="-72674.67188"/>
      <inkml:brushProperty name="scaleFactor" value="0.5"/>
    </inkml:brush>
    <inkml:brush xml:id="br2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55844.21875"/>
      <inkml:brushProperty name="anchorY" value="-77298.41406"/>
      <inkml:brushProperty name="scaleFactor" value="0.5"/>
    </inkml:brush>
  </inkml:definitions>
  <inkml:trace contextRef="#ctx0" brushRef="#br0">279 1 24575,'-19'0'0,"-2"0"0,5 0 0,1 0 0,6 0 0,-1 0 0,1 0 0,-5 0 0,3 0 0,-4 0 0,0 0 0,-1 4 0,0 2 0,1 4 0,5-5 0,0 4 0,0-8 0,1 7 0,3-3 0,-2 4 0,7 0 0,-3 1 0,0-1 0,3 1 0,-4-1 0,5 1 0,0 0 0,-4-1 0,3 1 0,-3 5 0,4-4 0,0 3 0,0-4 0,0 0 0,0-1 0,0 1 0,0 0 0,0-1 0,0 1 0,0-1 0,0 1 0,4 0 0,1-1 0,5 1 0,0-5 0,-1 4 0,1-4 0,-1 1 0,1 2 0,5-7 0,-4 8 0,9-3 0,-4-1 0,5 5 0,1-5 0,-6 1 0,4 4 0,-4-9 0,5 8 0,-5-3 0,4 0 0,-9 2 0,4-2 0,-6-1 0,6 4 0,-4-4 0,4 1 0,-6 3 0,1-8 0,-1 7 0,1-3 0,-1 5 0,-4-1 0,-1 0 0,-4 1 0,4-1 0,-3 0 0,4 1 0,-5-1 0,0 1 0,0 0 0,0-1 0,0 1 0,0-1 0,0 1 0,0 0 0,0-1 0,-5 1 0,0 0 0,-1-1 0,-2-3 0,2 2 0,-3-3 0,-1 4 0,1 1 0,-1-1 0,1-3 0,-1 2 0,0-3 0,0 5 0,-5 0 0,4-4 0,-4 3 0,6-4 0,-1 4 0,0-3 0,0 2 0,1-7 0,3 8 0,-2-4 0,2 0 0,-4 4 0,1-4 0,3 5 0,-2-5 0,3 3 0,-1-2 0,-2 3 0,2 1 0,-4-1 0,5 1 0,-4 0 0,4-1 0,-1 1 0,-2 0 0,7-1 0,-4 1 0,5-1 0,0 1 0,0 0 0,0-1 0,0 1 0,0-1 0,0 0 0,0 1 0,0-1 0,5 0 0,0-3 0,5 2 0,-1-7 0,1 8 0,5-8 0,-5 7 0,5-7 0,-5 8 0,5-8 0,-4 7 0,9-6 0,-9 6 0,9-7 0,-10 8 0,5-8 0,-5 7 0,5-7 0,-4 8 0,3-8 0,1 3 0,-4 0 0,9-2 0,-9 6 0,9-2 0,-9-1 0,9 5 0,-9-5 0,4 1 0,-6 3 0,1-8 0,-1 7 0,1-3 0,0 1 0,-5 2 0,4-2 0,-8 3 0,7 1 0,-7-1 0,3 0 0,-4 1 0,0-1 0,0 0 0,0 1 0,0 0 0,0-1 0,0 1 0,0-1 0,0 1 0,0-1 0,0 1 0,0-1 0,0 1 0,-4 0 0,-2-1 0,-4 1 0,-5 0 0,4-5 0,-4 4 0,0-3 0,4 4 0,-9 1 0,4-6 0,0 4 0,-4-3 0,8 4 0,-8-5 0,9 4 0,-4-4 0,5 1 0,1 2 0,-1-7 0,0 8 0,-5-3 0,4 3 0,-4 1 0,6-4 0,-1 2 0,-5-2 0,4 4 0,-9 0 0,9 0 0,-4 0 0,5-1 0,0 1 0,1 0 0,-1-1 0,4 1 0,-2-1 0,7 1 0,-4 0 0,5-1 0,-4 1 0,3-1 0,-3 1 0,4 0 0,0-1 0,0 1 0,0-1 0,0 1 0,0 0 0,0-1 0,4 1 0,1-1 0,5 1 0,-1 0 0,6 0 0,1 0 0,6-4 0,-1-1 0,0-1 0,0-3 0,1 9 0,5-9 0,-4 9 0,4-9 0,-5 3 0,-1 1 0,-5-4 0,-1 4 0,0 0 0,-4-4 0,3 4 0,-4-1 0,0-3 0,-5 8 0,4-8 0,-4 7 0,5-2 0,-1-1 0,1 4 0,-1-4 0,1 4 0,0 1 0,-5 0 0,3-1 0,-2 1 0,-1-1 0,4 1 0,-8-1 0,7 1 0,-7-1 0,4 1 0,-5 0 0,0-1 0,0 1 0,0-1 0,0 1 0,0 0 0,0-1 0,0 1 0,0 0 0,-5-1 0,0-3 0,-5 2 0,-5-2 0,4 4 0,-9 0 0,9 0 0,-9-4 0,3 3 0,-4-3 0,5 0 0,-5 3 0,5-8 0,-5 9 0,-1-9 0,6 8 0,-4-8 0,9 8 0,-9-8 0,3 8 0,1-8 0,1 8 0,0-3 0,4-1 0,-4 4 0,6-8 0,-1 8 0,0-8 0,5 7 0,-4-6 0,8 6 0,-3-3 0,4 4 0,0 0 0,0 0 0,4 0 0,2 1 0,3-1 0,6 1 0,-4 0 0,9 1 0,-4-6 0,5 5 0,-5-5 0,4 1 0,-3-2 0,4 1 0,0-4 0,0 9 0,1-9 0,-1 3 0,0 1 0,-4-4 0,3 4 0,-10-5 0,5 4 0,-5-3 0,0 8 0,-1-8 0,1 8 0,-1-4 0,1 0 0,0 4 0,-1-4 0,1 5 0,0-1 0,-1 1 0,1 0 0,-1-1 0,1 1 0,-1-1 0,-4 1 0,0-1 0,-1 1 0,-3-1 0,3 1 0,-4-1 0,0 1 0,0-1 0,0 1 0,0 0 0,0-1 0,0 1 0,0 0 0,0-1 0,0 1 0,0-1 0,-4 1 0,-2 0 0,-8 0 0,2-1 0,-3 2 0,6-2 0,-6 1 0,4 0 0,-9 1 0,8-2 0,-8 2 0,9-1 0,-9 0 0,9-4 0,-9 3 0,9-3 0,-9-1 0,9 4 0,-4-4 0,5 5 0,0 0 0,0-1 0,0-4 0,1 4 0,-1-4 0,0 5 0,1 0 0,-1-1 0,0 1 0,-5 0 0,4 0 0,0 0 0,3-1 0,2 1 0,1-1 0,-4 1 0,8 0 0,-8-1 0,8 1 0,-3-1 0,4 0 0,0 1 0,0-1 0,0 0 0,0 0 0,0 1 0,0-1 0,0 1 0,0-5 0,0-1 0</inkml:trace>
  <inkml:trace contextRef="#ctx0" brushRef="#br1" timeOffset="1">240 841 24575,'0'0'0</inkml:trace>
  <inkml:trace contextRef="#ctx0" brushRef="#br2" timeOffset="2">647 1943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01T15:09:20.30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13779.55469"/>
      <inkml:brushProperty name="anchorY" value="-68207.34375"/>
      <inkml:brushProperty name="scaleFactor" value="0.5"/>
    </inkml:brush>
    <inkml:brush xml:id="br1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33539.40625"/>
      <inkml:brushProperty name="anchorY" value="-72674.67188"/>
      <inkml:brushProperty name="scaleFactor" value="0.5"/>
    </inkml:brush>
    <inkml:brush xml:id="br2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55844.21875"/>
      <inkml:brushProperty name="anchorY" value="-77298.41406"/>
      <inkml:brushProperty name="scaleFactor" value="0.5"/>
    </inkml:brush>
  </inkml:definitions>
  <inkml:trace contextRef="#ctx0" brushRef="#br0">279 1 24575,'-19'0'0,"-2"0"0,5 0 0,1 0 0,6 0 0,-1 0 0,1 0 0,-5 0 0,3 0 0,-4 0 0,0 0 0,-1 4 0,0 2 0,1 4 0,5-5 0,0 4 0,0-8 0,1 7 0,3-3 0,-2 4 0,7 0 0,-3 1 0,0-1 0,3 1 0,-4-1 0,5 1 0,0 0 0,-4-1 0,3 1 0,-3 5 0,4-4 0,0 3 0,0-4 0,0 0 0,0-1 0,0 1 0,0 0 0,0-1 0,0 1 0,0-1 0,0 1 0,4 0 0,1-1 0,5 1 0,0-5 0,-1 4 0,1-4 0,-1 1 0,1 2 0,5-7 0,-4 8 0,9-3 0,-4-1 0,5 5 0,1-5 0,-6 1 0,4 4 0,-4-9 0,5 8 0,-5-3 0,4 0 0,-9 2 0,4-2 0,-6-1 0,6 4 0,-4-4 0,4 1 0,-6 3 0,1-8 0,-1 7 0,1-3 0,-1 5 0,-4-1 0,-1 0 0,-4 1 0,4-1 0,-3 0 0,4 1 0,-5-1 0,0 1 0,0 0 0,0-1 0,0 1 0,0-1 0,0 1 0,0 0 0,0-1 0,-5 1 0,0 0 0,-1-1 0,-2-3 0,2 2 0,-3-3 0,-1 4 0,1 1 0,-1-1 0,1-3 0,-1 2 0,0-3 0,0 5 0,-5 0 0,4-4 0,-4 3 0,6-4 0,-1 4 0,0-3 0,0 2 0,1-7 0,3 8 0,-2-4 0,2 0 0,-4 4 0,1-4 0,3 5 0,-2-5 0,3 3 0,-1-2 0,-2 3 0,2 1 0,-4-1 0,5 1 0,-4 0 0,4-1 0,-1 1 0,-2 0 0,7-1 0,-4 1 0,5-1 0,0 1 0,0 0 0,0-1 0,0 1 0,0-1 0,0 0 0,0 1 0,0-1 0,5 0 0,0-3 0,5 2 0,-1-7 0,1 8 0,5-8 0,-5 7 0,5-7 0,-5 8 0,5-8 0,-4 7 0,9-6 0,-9 6 0,9-7 0,-10 8 0,5-8 0,-5 7 0,5-7 0,-4 8 0,3-8 0,1 3 0,-4 0 0,9-2 0,-9 6 0,9-2 0,-9-1 0,9 5 0,-9-5 0,4 1 0,-6 3 0,1-8 0,-1 7 0,1-3 0,0 1 0,-5 2 0,4-2 0,-8 3 0,7 1 0,-7-1 0,3 0 0,-4 1 0,0-1 0,0 0 0,0 1 0,0 0 0,0-1 0,0 1 0,0-1 0,0 1 0,0-1 0,0 1 0,0-1 0,0 1 0,-4 0 0,-2-1 0,-4 1 0,-5 0 0,4-5 0,-4 4 0,0-3 0,4 4 0,-9 1 0,4-6 0,0 4 0,-4-3 0,8 4 0,-8-5 0,9 4 0,-4-4 0,5 1 0,1 2 0,-1-7 0,0 8 0,-5-3 0,4 3 0,-4 1 0,6-4 0,-1 2 0,-5-2 0,4 4 0,-9 0 0,9 0 0,-4 0 0,5-1 0,0 1 0,1 0 0,-1-1 0,4 1 0,-2-1 0,7 1 0,-4 0 0,5-1 0,-4 1 0,3-1 0,-3 1 0,4 0 0,0-1 0,0 1 0,0-1 0,0 1 0,0 0 0,0-1 0,4 1 0,1-1 0,5 1 0,-1 0 0,6 0 0,1 0 0,6-4 0,-1-1 0,0-1 0,0-3 0,1 9 0,5-9 0,-4 9 0,4-9 0,-5 3 0,-1 1 0,-5-4 0,-1 4 0,0 0 0,-4-4 0,3 4 0,-4-1 0,0-3 0,-5 8 0,4-8 0,-4 7 0,5-2 0,-1-1 0,1 4 0,-1-4 0,1 4 0,0 1 0,-5 0 0,3-1 0,-2 1 0,-1-1 0,4 1 0,-8-1 0,7 1 0,-7-1 0,4 1 0,-5 0 0,0-1 0,0 1 0,0-1 0,0 1 0,0 0 0,0-1 0,0 1 0,0 0 0,-5-1 0,0-3 0,-5 2 0,-5-2 0,4 4 0,-9 0 0,9 0 0,-9-4 0,3 3 0,-4-3 0,5 0 0,-5 3 0,5-8 0,-5 9 0,-1-9 0,6 8 0,-4-8 0,9 8 0,-9-8 0,3 8 0,1-8 0,1 8 0,0-3 0,4-1 0,-4 4 0,6-8 0,-1 8 0,0-8 0,5 7 0,-4-6 0,8 6 0,-3-3 0,4 4 0,0 0 0,0 0 0,4 0 0,2 1 0,3-1 0,6 1 0,-4 0 0,9 1 0,-4-6 0,5 5 0,-5-5 0,4 1 0,-3-2 0,4 1 0,0-4 0,0 9 0,1-9 0,-1 3 0,0 1 0,-4-4 0,3 4 0,-10-5 0,5 4 0,-5-3 0,0 8 0,-1-8 0,1 8 0,-1-4 0,1 0 0,0 4 0,-1-4 0,1 5 0,0-1 0,-1 1 0,1 0 0,-1-1 0,1 1 0,-1-1 0,-4 1 0,0-1 0,-1 1 0,-3-1 0,3 1 0,-4-1 0,0 1 0,0-1 0,0 1 0,0 0 0,0-1 0,0 1 0,0 0 0,0-1 0,0 1 0,0-1 0,-4 1 0,-2 0 0,-8 0 0,2-1 0,-3 2 0,6-2 0,-6 1 0,4 0 0,-9 1 0,8-2 0,-8 2 0,9-1 0,-9 0 0,9-4 0,-9 3 0,9-3 0,-9-1 0,9 4 0,-4-4 0,5 5 0,0 0 0,0-1 0,0-4 0,1 4 0,-1-4 0,0 5 0,1 0 0,-1-1 0,0 1 0,-5 0 0,4 0 0,0 0 0,3-1 0,2 1 0,1-1 0,-4 1 0,8 0 0,-8-1 0,8 1 0,-3-1 0,4 0 0,0 1 0,0-1 0,0 0 0,0 0 0,0 1 0,0-1 0,0 1 0,0-5 0,0-1 0</inkml:trace>
  <inkml:trace contextRef="#ctx0" brushRef="#br1" timeOffset="1">240 841 24575,'0'0'0</inkml:trace>
  <inkml:trace contextRef="#ctx0" brushRef="#br2" timeOffset="2">647 1943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690FB-1A22-794E-8CC1-1C3FD2DF6E5A}" type="datetimeFigureOut">
              <a:rPr lang="en-US" smtClean="0"/>
              <a:t>18-Jun-19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1E7C0-793C-B84D-A80C-E035D4E514B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0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1E7C0-793C-B84D-A80C-E035D4E514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1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1E7C0-793C-B84D-A80C-E035D4E514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64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new elements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D378C-8E57-4A4E-B6B6-FE4271151C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89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1E7C0-793C-B84D-A80C-E035D4E514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13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1E7C0-793C-B84D-A80C-E035D4E514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5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0" y="417600"/>
            <a:ext cx="6278400" cy="619200"/>
          </a:xfrm>
        </p:spPr>
        <p:txBody>
          <a:bodyPr anchor="b">
            <a:normAutofit/>
          </a:bodyPr>
          <a:lstStyle>
            <a:lvl1pPr algn="l">
              <a:defRPr lang="en-US" sz="3200" b="1" kern="1200" dirty="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1036800"/>
            <a:ext cx="6278400" cy="640800"/>
          </a:xfrm>
        </p:spPr>
        <p:txBody>
          <a:bodyPr>
            <a:normAutofit/>
          </a:bodyPr>
          <a:lstStyle>
            <a:lvl1pPr marL="0" indent="0" algn="l">
              <a:buNone/>
              <a:defRPr lang="en-US" sz="1800" b="1" kern="1200" dirty="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56000" y="5940000"/>
            <a:ext cx="3420000" cy="360000"/>
          </a:xfrm>
        </p:spPr>
        <p:txBody>
          <a:bodyPr anchor="b">
            <a:noAutofit/>
          </a:bodyPr>
          <a:lstStyle>
            <a:lvl1pPr marL="0" indent="0" algn="r">
              <a:buNone/>
              <a:defRPr lang="en-US" sz="1800" b="1" kern="1200" dirty="0" smtClean="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256000" y="6300000"/>
            <a:ext cx="3420000" cy="360000"/>
          </a:xfrm>
        </p:spPr>
        <p:txBody>
          <a:bodyPr anchor="t">
            <a:noAutofit/>
          </a:bodyPr>
          <a:lstStyle>
            <a:lvl1pPr marL="0" indent="0" algn="r">
              <a:buNone/>
              <a:defRPr lang="en-US" sz="1800" b="0" kern="1200" dirty="0" smtClean="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1963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CA &amp; SKA, 10 Dec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740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2.jpeg" descr="image2.jpeg"/>
          <p:cNvPicPr>
            <a:picLocks noChangeAspect="1"/>
          </p:cNvPicPr>
          <p:nvPr/>
        </p:nvPicPr>
        <p:blipFill>
          <a:blip r:embed="rId2">
            <a:extLst/>
          </a:blip>
          <a:srcRect b="84383"/>
          <a:stretch>
            <a:fillRect/>
          </a:stretch>
        </p:blipFill>
        <p:spPr>
          <a:xfrm>
            <a:off x="-14609" y="-277461"/>
            <a:ext cx="9173218" cy="1073960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Body Level One…"/>
          <p:cNvSpPr>
            <a:spLocks noGrp="1"/>
          </p:cNvSpPr>
          <p:nvPr>
            <p:ph type="body" idx="1"/>
          </p:nvPr>
        </p:nvSpPr>
        <p:spPr>
          <a:xfrm>
            <a:off x="149653" y="767449"/>
            <a:ext cx="8844694" cy="5593188"/>
          </a:xfrm>
          <a:prstGeom prst="rect">
            <a:avLst/>
          </a:prstGeom>
        </p:spPr>
        <p:txBody>
          <a:bodyPr/>
          <a:lstStyle>
            <a:lvl2pPr marL="375034" indent="-214305">
              <a:buClr>
                <a:schemeClr val="accent1">
                  <a:satOff val="-4409"/>
                  <a:lumOff val="-10509"/>
                </a:schemeClr>
              </a:buClr>
              <a:buSzPct val="100000"/>
              <a:buChar char="•"/>
              <a:defRPr sz="1687"/>
            </a:lvl2pPr>
            <a:lvl3pPr marL="571479" indent="-250022">
              <a:buClr>
                <a:schemeClr val="accent1">
                  <a:satOff val="-4409"/>
                  <a:lumOff val="-10509"/>
                </a:schemeClr>
              </a:buClr>
              <a:buSzPct val="100000"/>
              <a:buChar char="-"/>
              <a:defRPr sz="1687">
                <a:solidFill>
                  <a:schemeClr val="accent6">
                    <a:satOff val="-35873"/>
                    <a:lumOff val="-12431"/>
                  </a:schemeClr>
                </a:solidFill>
              </a:defRPr>
            </a:lvl3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Title"/>
          <p:cNvSpPr>
            <a:spLocks noGrp="1"/>
          </p:cNvSpPr>
          <p:nvPr>
            <p:ph type="body" sz="quarter" idx="13"/>
          </p:nvPr>
        </p:nvSpPr>
        <p:spPr>
          <a:xfrm>
            <a:off x="155581" y="110438"/>
            <a:ext cx="7612931" cy="619942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703"/>
              </a:spcBef>
              <a:defRPr sz="2812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2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30" name="image2.jpeg" descr="image2.jpeg"/>
          <p:cNvPicPr>
            <a:picLocks noChangeAspect="1"/>
          </p:cNvPicPr>
          <p:nvPr/>
        </p:nvPicPr>
        <p:blipFill>
          <a:blip r:embed="rId2">
            <a:extLst/>
          </a:blip>
          <a:srcRect t="92043" b="1880"/>
          <a:stretch>
            <a:fillRect/>
          </a:stretch>
        </p:blipFill>
        <p:spPr>
          <a:xfrm>
            <a:off x="-14650" y="6397707"/>
            <a:ext cx="9173217" cy="4178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3673221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9"/>
            <a:ext cx="8378326" cy="43434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GB" sz="2500">
                <a:latin typeface="Arial"/>
                <a:cs typeface="Arial"/>
              </a:rPr>
              <a:t>Click to edit Master text styles</a:t>
            </a: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56916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70900" y="639235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688A"/>
                </a:solidFill>
              </a:defRPr>
            </a:lvl1pPr>
          </a:lstStyle>
          <a:p>
            <a:fld id="{4FC41374-03AE-924F-9568-6EE3990F0119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23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1"/>
          <p:cNvSpPr txBox="1">
            <a:spLocks/>
          </p:cNvSpPr>
          <p:nvPr userDrawn="1"/>
        </p:nvSpPr>
        <p:spPr>
          <a:xfrm>
            <a:off x="8470900" y="640079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0688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C41374-03AE-924F-9568-6EE3990F0119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31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1"/>
          <p:cNvSpPr txBox="1">
            <a:spLocks/>
          </p:cNvSpPr>
          <p:nvPr userDrawn="1"/>
        </p:nvSpPr>
        <p:spPr>
          <a:xfrm>
            <a:off x="8470900" y="640079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0688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C41374-03AE-924F-9568-6EE3990F0119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37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440000"/>
            <a:ext cx="4140000" cy="46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000" y="1440000"/>
            <a:ext cx="4140000" cy="46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1"/>
          <p:cNvSpPr txBox="1">
            <a:spLocks/>
          </p:cNvSpPr>
          <p:nvPr userDrawn="1"/>
        </p:nvSpPr>
        <p:spPr>
          <a:xfrm>
            <a:off x="8470900" y="640079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0688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C41374-03AE-924F-9568-6EE3990F0119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03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1"/>
          <p:cNvSpPr txBox="1">
            <a:spLocks/>
          </p:cNvSpPr>
          <p:nvPr userDrawn="1"/>
        </p:nvSpPr>
        <p:spPr>
          <a:xfrm>
            <a:off x="8470900" y="640079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0688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C41374-03AE-924F-9568-6EE3990F0119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36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1"/>
          <p:cNvSpPr txBox="1">
            <a:spLocks/>
          </p:cNvSpPr>
          <p:nvPr userDrawn="1"/>
        </p:nvSpPr>
        <p:spPr>
          <a:xfrm>
            <a:off x="8470900" y="640079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0688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C41374-03AE-924F-9568-6EE3990F0119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1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872000"/>
            <a:ext cx="8460000" cy="450000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54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" y="2542"/>
            <a:ext cx="9147688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lvl="0"/>
            <a:r>
              <a:rPr lang="en-GB" sz="2500" dirty="0">
                <a:latin typeface="Arial"/>
                <a:cs typeface="Arial"/>
              </a:rPr>
              <a:t>Click to edit Master text styles</a:t>
            </a: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Slide Title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415454" y="6427787"/>
            <a:ext cx="510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E85A0F6-3FFE-486E-88E9-F2AA4B751DA7}" type="slidenum">
              <a:rPr lang="en-GB" sz="1400" b="1" smtClean="0">
                <a:solidFill>
                  <a:srgbClr val="00688A"/>
                </a:solidFill>
                <a:latin typeface="+mn-lt"/>
                <a:cs typeface="Arial" panose="020B0604020202020204" pitchFamily="34" charset="0"/>
              </a:rPr>
              <a:pPr algn="r"/>
              <a:t>‹N›</a:t>
            </a:fld>
            <a:endParaRPr lang="en-GB" sz="1400" b="1">
              <a:solidFill>
                <a:srgbClr val="00688A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576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4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1875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801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39676" y="6410521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9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05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6278400" cy="6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440000"/>
            <a:ext cx="8460000" cy="46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64008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kern="1200" dirty="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443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dirty="0">
          <a:solidFill>
            <a:srgbClr val="00688A"/>
          </a:solidFill>
          <a:latin typeface="Arial"/>
          <a:ea typeface="+mn-ea"/>
          <a:cs typeface="Arial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13" Type="http://schemas.openxmlformats.org/officeDocument/2006/relationships/customXml" Target="../ink/ink3.xml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openxmlformats.org/officeDocument/2006/relationships/diagramLayout" Target="../diagrams/layout1.xml"/><Relationship Id="rId21" Type="http://schemas.openxmlformats.org/officeDocument/2006/relationships/customXml" Target="../ink/ink7.xml"/><Relationship Id="rId7" Type="http://schemas.openxmlformats.org/officeDocument/2006/relationships/image" Target="../media/image17.tiff"/><Relationship Id="rId12" Type="http://schemas.openxmlformats.org/officeDocument/2006/relationships/image" Target="../media/image20.png"/><Relationship Id="rId17" Type="http://schemas.openxmlformats.org/officeDocument/2006/relationships/customXml" Target="../ink/ink5.xml"/><Relationship Id="rId25" Type="http://schemas.openxmlformats.org/officeDocument/2006/relationships/customXml" Target="../ink/ink9.xml"/><Relationship Id="rId2" Type="http://schemas.openxmlformats.org/officeDocument/2006/relationships/diagramData" Target="../diagrams/data1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customXml" Target="../ink/ink2.xml"/><Relationship Id="rId24" Type="http://schemas.openxmlformats.org/officeDocument/2006/relationships/image" Target="../media/image26.png"/><Relationship Id="rId5" Type="http://schemas.openxmlformats.org/officeDocument/2006/relationships/diagramColors" Target="../diagrams/colors1.xml"/><Relationship Id="rId15" Type="http://schemas.openxmlformats.org/officeDocument/2006/relationships/customXml" Target="../ink/ink4.xml"/><Relationship Id="rId23" Type="http://schemas.openxmlformats.org/officeDocument/2006/relationships/customXml" Target="../ink/ink8.xml"/><Relationship Id="rId28" Type="http://schemas.openxmlformats.org/officeDocument/2006/relationships/image" Target="../media/image28.png"/><Relationship Id="rId10" Type="http://schemas.openxmlformats.org/officeDocument/2006/relationships/image" Target="../media/image19.png"/><Relationship Id="rId19" Type="http://schemas.openxmlformats.org/officeDocument/2006/relationships/customXml" Target="../ink/ink6.xml"/><Relationship Id="rId4" Type="http://schemas.openxmlformats.org/officeDocument/2006/relationships/diagramQuickStyle" Target="../diagrams/quickStyle1.xml"/><Relationship Id="rId9" Type="http://schemas.openxmlformats.org/officeDocument/2006/relationships/customXml" Target="../ink/ink1.xml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openxmlformats.org/officeDocument/2006/relationships/customXml" Target="../ink/ink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oscpilot.eu/" TargetMode="External"/><Relationship Id="rId2" Type="http://schemas.openxmlformats.org/officeDocument/2006/relationships/hyperlink" Target="http://www.aeneas2020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hyperlink" Target="http://www.exanest.e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Square </a:t>
            </a:r>
            <a:r>
              <a:rPr lang="en-US" sz="4000" dirty="0" err="1"/>
              <a:t>Kilometre</a:t>
            </a:r>
            <a:r>
              <a:rPr lang="en-US" sz="4000" dirty="0"/>
              <a:t> Array: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00600" y="6074029"/>
            <a:ext cx="4234912" cy="360000"/>
          </a:xfrm>
        </p:spPr>
        <p:txBody>
          <a:bodyPr/>
          <a:lstStyle/>
          <a:p>
            <a:r>
              <a:rPr lang="en-US" dirty="0" smtClean="0"/>
              <a:t>R. Smareglia, INAF ICT Head </a:t>
            </a:r>
            <a:br>
              <a:rPr lang="en-US" dirty="0" smtClean="0"/>
            </a:br>
            <a:r>
              <a:rPr lang="en-US" dirty="0" smtClean="0"/>
              <a:t>Rosie </a:t>
            </a:r>
            <a:r>
              <a:rPr lang="en-US" dirty="0"/>
              <a:t>Bolton, SRC Project Scientist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638502" y="6440400"/>
            <a:ext cx="4341592" cy="280800"/>
          </a:xfrm>
        </p:spPr>
        <p:txBody>
          <a:bodyPr/>
          <a:lstStyle/>
          <a:p>
            <a:r>
              <a:rPr lang="en-US" dirty="0" smtClean="0"/>
              <a:t>INAF Science Archives – 19 June 2019</a:t>
            </a:r>
            <a:endParaRPr lang="en-US" dirty="0"/>
          </a:p>
          <a:p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138E03AD-5E01-D143-910B-295AAD5E6A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Current </a:t>
            </a:r>
            <a:r>
              <a:rPr lang="en-US" sz="2800" dirty="0" smtClean="0"/>
              <a:t>status and INAF activities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1789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7E8374-ACAA-6E4B-A562-0ECDDABB7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 for SRCSC working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8A37FD-AC18-A141-A1E4-D4BFB33C1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159200"/>
            <a:ext cx="4763329" cy="496080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Workload management  - compute and data placement</a:t>
            </a:r>
          </a:p>
          <a:p>
            <a:r>
              <a:rPr lang="en-US" sz="2400" dirty="0"/>
              <a:t>Data Lifecycle, Quality of Service requirements</a:t>
            </a:r>
          </a:p>
          <a:p>
            <a:endParaRPr lang="en-US" sz="24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44CC6B69-27D8-5F42-B6AF-F7394610CA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7361715"/>
              </p:ext>
            </p:extLst>
          </p:nvPr>
        </p:nvGraphicFramePr>
        <p:xfrm>
          <a:off x="3857100" y="2649165"/>
          <a:ext cx="5562600" cy="3470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E657B4-D0A9-EF4F-8BD3-E239C161A5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2335" y="849600"/>
            <a:ext cx="1422400" cy="142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2D9A52E-01B2-D04A-B750-43ADA6C4FF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3959" y="849600"/>
            <a:ext cx="1422400" cy="1422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75BC685-5BAB-5340-A24E-C1D8092EA622}"/>
                  </a:ext>
                </a:extLst>
              </p14:cNvPr>
              <p14:cNvContentPartPr/>
              <p14:nvPr/>
            </p14:nvContentPartPr>
            <p14:xfrm>
              <a:off x="6022038" y="4744440"/>
              <a:ext cx="1331640" cy="552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E75BC685-5BAB-5340-A24E-C1D8092EA62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04398" y="4726800"/>
                <a:ext cx="1367280" cy="58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0F9C585-FD4E-9740-BF4B-BE33D9E1B2B8}"/>
                  </a:ext>
                </a:extLst>
              </p14:cNvPr>
              <p14:cNvContentPartPr/>
              <p14:nvPr/>
            </p14:nvContentPartPr>
            <p14:xfrm>
              <a:off x="5017522" y="570960"/>
              <a:ext cx="878040" cy="897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0F9C585-FD4E-9740-BF4B-BE33D9E1B2B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9522" y="552960"/>
                <a:ext cx="913680" cy="9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4870FCD-6627-4B48-88D6-DAD051F515AA}"/>
                  </a:ext>
                </a:extLst>
              </p14:cNvPr>
              <p14:cNvContentPartPr/>
              <p14:nvPr/>
            </p14:nvContentPartPr>
            <p14:xfrm>
              <a:off x="6302118" y="2129040"/>
              <a:ext cx="278640" cy="6519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64870FCD-6627-4B48-88D6-DAD051F515A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84118" y="2111040"/>
                <a:ext cx="31428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83C1CCF-ED57-9D44-8B13-33EEF52A326B}"/>
                  </a:ext>
                </a:extLst>
              </p14:cNvPr>
              <p14:cNvContentPartPr/>
              <p14:nvPr/>
            </p14:nvContentPartPr>
            <p14:xfrm>
              <a:off x="6891438" y="2122560"/>
              <a:ext cx="333720" cy="7059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183C1CCF-ED57-9D44-8B13-33EEF52A326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73438" y="2104920"/>
                <a:ext cx="369360" cy="74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76CAFD6-DE41-7C46-867B-B21ED52FC7B5}"/>
                  </a:ext>
                </a:extLst>
              </p14:cNvPr>
              <p14:cNvContentPartPr/>
              <p14:nvPr/>
            </p14:nvContentPartPr>
            <p14:xfrm>
              <a:off x="7369158" y="-304560"/>
              <a:ext cx="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76CAFD6-DE41-7C46-867B-B21ED52FC7B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351158" y="-3225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023F85E-D841-E94A-8F37-FCDE6091813C}"/>
                  </a:ext>
                </a:extLst>
              </p14:cNvPr>
              <p14:cNvContentPartPr/>
              <p14:nvPr/>
            </p14:nvContentPartPr>
            <p14:xfrm>
              <a:off x="7190365" y="218880"/>
              <a:ext cx="241560" cy="11610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F023F85E-D841-E94A-8F37-FCDE6091813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172725" y="201240"/>
                <a:ext cx="277200" cy="11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2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FCB55A1-C1C9-1644-A396-83EE5C2FF340}"/>
                  </a:ext>
                </a:extLst>
              </p14:cNvPr>
              <p14:cNvContentPartPr/>
              <p14:nvPr/>
            </p14:nvContentPartPr>
            <p14:xfrm>
              <a:off x="7176918" y="218880"/>
              <a:ext cx="241560" cy="1161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6FCB55A1-C1C9-1644-A396-83EE5C2FF34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159278" y="201240"/>
                <a:ext cx="277200" cy="11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2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2BC57A4-F145-6E47-8F28-C40CBA3537E8}"/>
                  </a:ext>
                </a:extLst>
              </p14:cNvPr>
              <p14:cNvContentPartPr/>
              <p14:nvPr/>
            </p14:nvContentPartPr>
            <p14:xfrm>
              <a:off x="7376922" y="237071"/>
              <a:ext cx="241560" cy="11610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2BC57A4-F145-6E47-8F28-C40CBA3537E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359282" y="219431"/>
                <a:ext cx="277200" cy="11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2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5C49B6B-7C5E-B54D-B08B-6916AF6509E9}"/>
                  </a:ext>
                </a:extLst>
              </p14:cNvPr>
              <p14:cNvContentPartPr/>
              <p14:nvPr/>
            </p14:nvContentPartPr>
            <p14:xfrm>
              <a:off x="7584616" y="246780"/>
              <a:ext cx="241560" cy="1161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45C49B6B-7C5E-B54D-B08B-6916AF6509E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566976" y="229140"/>
                <a:ext cx="277200" cy="11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2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ED35FDE-782A-1847-AB4C-0CFDE43558E1}"/>
                  </a:ext>
                </a:extLst>
              </p14:cNvPr>
              <p14:cNvContentPartPr/>
              <p14:nvPr/>
            </p14:nvContentPartPr>
            <p14:xfrm rot="11024135">
              <a:off x="5990122" y="6081226"/>
              <a:ext cx="1331640" cy="552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3ED35FDE-782A-1847-AB4C-0CFDE43558E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 rot="11024135">
                <a:off x="5972482" y="6063586"/>
                <a:ext cx="1367280" cy="58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308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7E8374-ACAA-6E4B-A562-0ECDDABB7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 for SRCSC working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8A37FD-AC18-A141-A1E4-D4BFB33C1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159200"/>
            <a:ext cx="4763329" cy="496080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Workload management  - compute and data placement</a:t>
            </a:r>
          </a:p>
          <a:p>
            <a:r>
              <a:rPr lang="en-US" sz="2400" dirty="0"/>
              <a:t>Data Lifecycle, Quality of Service requirements</a:t>
            </a:r>
          </a:p>
          <a:p>
            <a:r>
              <a:rPr lang="en-US" sz="2400" dirty="0"/>
              <a:t>Users – </a:t>
            </a:r>
          </a:p>
          <a:p>
            <a:pPr lvl="1"/>
            <a:r>
              <a:rPr lang="en-US" sz="2000" dirty="0"/>
              <a:t>Archive Exploration</a:t>
            </a:r>
          </a:p>
          <a:p>
            <a:pPr lvl="1"/>
            <a:r>
              <a:rPr lang="en-US" sz="2000" dirty="0"/>
              <a:t>Data interaction and visualization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E18FF0-B0F9-0747-AC9C-9AC1F4FFE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4331694"/>
            <a:ext cx="1946579" cy="1986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6C0F88-F5EC-474C-BE4D-A17ABB498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646" y="4331696"/>
            <a:ext cx="4884353" cy="1986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49D47-94E4-FA40-A4F7-4E93FC10D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115" y="1159200"/>
            <a:ext cx="3650751" cy="273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6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7E8374-ACAA-6E4B-A562-0ECDDABB7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 for SRCSC working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8A37FD-AC18-A141-A1E4-D4BFB33C1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159200"/>
            <a:ext cx="4763329" cy="496080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Workload management  - compute and data placement</a:t>
            </a:r>
          </a:p>
          <a:p>
            <a:r>
              <a:rPr lang="en-US" sz="2400" dirty="0"/>
              <a:t>Data Lifecycle, Quality of Service requirements</a:t>
            </a:r>
          </a:p>
          <a:p>
            <a:r>
              <a:rPr lang="en-US" sz="2400" dirty="0"/>
              <a:t>Users – </a:t>
            </a:r>
          </a:p>
          <a:p>
            <a:pPr lvl="1"/>
            <a:r>
              <a:rPr lang="en-US" sz="2000" dirty="0"/>
              <a:t>Archive Exploration</a:t>
            </a:r>
          </a:p>
          <a:p>
            <a:pPr lvl="1"/>
            <a:r>
              <a:rPr lang="en-US" sz="2000" dirty="0"/>
              <a:t>Data interaction and visualization</a:t>
            </a:r>
          </a:p>
          <a:p>
            <a:pPr lvl="1"/>
            <a:r>
              <a:rPr lang="en-US" sz="2000" dirty="0"/>
              <a:t>Science Gateway, large job submission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DD8FA5-9939-A14A-9D30-1F38D964E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468" y="3948329"/>
            <a:ext cx="4121167" cy="236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6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7E8374-ACAA-6E4B-A562-0ECDDABB7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 for SRCSC working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8A37FD-AC18-A141-A1E4-D4BFB33C1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159200"/>
            <a:ext cx="4763329" cy="496080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Workload management  - compute and data placement</a:t>
            </a:r>
          </a:p>
          <a:p>
            <a:r>
              <a:rPr lang="en-US" sz="2400" dirty="0"/>
              <a:t>Data Lifecycle, Quality of Service requirements</a:t>
            </a:r>
          </a:p>
          <a:p>
            <a:r>
              <a:rPr lang="en-US" sz="2400" dirty="0"/>
              <a:t>Users – </a:t>
            </a:r>
          </a:p>
          <a:p>
            <a:pPr lvl="1"/>
            <a:r>
              <a:rPr lang="en-US" sz="2000" dirty="0"/>
              <a:t>Archive Exploration</a:t>
            </a:r>
          </a:p>
          <a:p>
            <a:pPr lvl="1"/>
            <a:r>
              <a:rPr lang="en-US" sz="2000" dirty="0"/>
              <a:t>Data interaction and visualization</a:t>
            </a:r>
          </a:p>
          <a:p>
            <a:pPr lvl="1"/>
            <a:r>
              <a:rPr lang="en-US" sz="2000" dirty="0"/>
              <a:t>Science Gateway, large job submission</a:t>
            </a:r>
          </a:p>
          <a:p>
            <a:pPr lvl="1"/>
            <a:r>
              <a:rPr lang="en-US" sz="2000" dirty="0" err="1"/>
              <a:t>Programme</a:t>
            </a:r>
            <a:r>
              <a:rPr lang="en-US" sz="2000" dirty="0"/>
              <a:t> users (KSP, PI), User Support</a:t>
            </a:r>
          </a:p>
          <a:p>
            <a:endParaRPr lang="en-US" sz="24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5E4D0D4C-F266-D644-A56D-42F6FF9C88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7633917"/>
              </p:ext>
            </p:extLst>
          </p:nvPr>
        </p:nvGraphicFramePr>
        <p:xfrm>
          <a:off x="4262718" y="849600"/>
          <a:ext cx="5431236" cy="4434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C80B683-9095-834D-8033-E6A872EC5E34}"/>
              </a:ext>
            </a:extLst>
          </p:cNvPr>
          <p:cNvSpPr/>
          <p:nvPr/>
        </p:nvSpPr>
        <p:spPr>
          <a:xfrm>
            <a:off x="6583440" y="5658335"/>
            <a:ext cx="1215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err="1"/>
              <a:t>ADPn</a:t>
            </a:r>
            <a:endParaRPr lang="en-US" sz="2800" dirty="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xmlns="" id="{871A9121-C466-5847-A676-E894860913AF}"/>
              </a:ext>
            </a:extLst>
          </p:cNvPr>
          <p:cNvSpPr/>
          <p:nvPr/>
        </p:nvSpPr>
        <p:spPr>
          <a:xfrm>
            <a:off x="6692188" y="5121234"/>
            <a:ext cx="678904" cy="472743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23590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7E8374-ACAA-6E4B-A562-0ECDDABB7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 for SRCSC working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8A37FD-AC18-A141-A1E4-D4BFB33C1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159200"/>
            <a:ext cx="4763329" cy="496080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Workload management  - compute and data placement</a:t>
            </a:r>
          </a:p>
          <a:p>
            <a:r>
              <a:rPr lang="en-US" sz="2400" dirty="0"/>
              <a:t>Data Lifecycle, Quality of Service requirements</a:t>
            </a:r>
          </a:p>
          <a:p>
            <a:r>
              <a:rPr lang="en-US" sz="2400" dirty="0"/>
              <a:t>Users – </a:t>
            </a:r>
          </a:p>
          <a:p>
            <a:pPr lvl="1"/>
            <a:r>
              <a:rPr lang="en-US" sz="2000" dirty="0"/>
              <a:t>Archive Exploration</a:t>
            </a:r>
          </a:p>
          <a:p>
            <a:pPr lvl="1"/>
            <a:r>
              <a:rPr lang="en-US" sz="2000" dirty="0"/>
              <a:t>Data interaction and visualization</a:t>
            </a:r>
          </a:p>
          <a:p>
            <a:pPr lvl="1"/>
            <a:r>
              <a:rPr lang="en-US" sz="2000" dirty="0"/>
              <a:t>Science Gateway, large job submission</a:t>
            </a:r>
          </a:p>
          <a:p>
            <a:pPr lvl="1"/>
            <a:r>
              <a:rPr lang="en-US" sz="2000" dirty="0" err="1"/>
              <a:t>Programme</a:t>
            </a:r>
            <a:r>
              <a:rPr lang="en-US" sz="2000" dirty="0"/>
              <a:t> users (KSP, PI) User Support</a:t>
            </a:r>
          </a:p>
          <a:p>
            <a:r>
              <a:rPr lang="en-US" sz="2400" dirty="0"/>
              <a:t>NREN/ International data transfer</a:t>
            </a:r>
          </a:p>
          <a:p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A38E83-E86B-2340-B22E-D4C6C35939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836523" y="2731008"/>
            <a:ext cx="3947477" cy="232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7E8374-ACAA-6E4B-A562-0ECDDABB7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Possible* areas for SRCSC working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8A37FD-AC18-A141-A1E4-D4BFB33C1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85326"/>
            <a:ext cx="4763329" cy="5387904"/>
          </a:xfrm>
        </p:spPr>
        <p:txBody>
          <a:bodyPr>
            <a:normAutofit lnSpcReduction="10000"/>
          </a:bodyPr>
          <a:lstStyle/>
          <a:p>
            <a:endParaRPr lang="en-US" sz="2400" dirty="0"/>
          </a:p>
          <a:p>
            <a:r>
              <a:rPr lang="en-US" sz="2400" dirty="0"/>
              <a:t>Workload management  - compute and data placement</a:t>
            </a:r>
          </a:p>
          <a:p>
            <a:r>
              <a:rPr lang="en-US" sz="2400" dirty="0"/>
              <a:t>Data Lifecycle, Quality of Service requirements</a:t>
            </a:r>
          </a:p>
          <a:p>
            <a:r>
              <a:rPr lang="en-US" sz="2400" dirty="0"/>
              <a:t>Users – </a:t>
            </a:r>
          </a:p>
          <a:p>
            <a:pPr lvl="1"/>
            <a:r>
              <a:rPr lang="en-US" sz="2000" dirty="0"/>
              <a:t>Archive Exploration</a:t>
            </a:r>
          </a:p>
          <a:p>
            <a:pPr lvl="1"/>
            <a:r>
              <a:rPr lang="en-US" sz="2000" dirty="0"/>
              <a:t>Data interaction and visualization</a:t>
            </a:r>
          </a:p>
          <a:p>
            <a:pPr lvl="1"/>
            <a:r>
              <a:rPr lang="en-US" sz="2000" dirty="0"/>
              <a:t>Science Gateway, large job submission</a:t>
            </a:r>
          </a:p>
          <a:p>
            <a:pPr lvl="1"/>
            <a:r>
              <a:rPr lang="en-US" sz="2000" dirty="0" err="1"/>
              <a:t>Programme</a:t>
            </a:r>
            <a:r>
              <a:rPr lang="en-US" sz="2000" dirty="0"/>
              <a:t> users (KSP, PI) User Support</a:t>
            </a:r>
          </a:p>
          <a:p>
            <a:r>
              <a:rPr lang="en-US" sz="2400" dirty="0"/>
              <a:t>NREN/ International data transfer</a:t>
            </a:r>
          </a:p>
          <a:p>
            <a:pPr lvl="1"/>
            <a:endParaRPr lang="en-US" sz="2000" dirty="0"/>
          </a:p>
          <a:p>
            <a:r>
              <a:rPr lang="en-US" sz="2400" dirty="0"/>
              <a:t>SRC operations and resource management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99D4BB-205E-9549-9396-41999ED62FD3}"/>
              </a:ext>
            </a:extLst>
          </p:cNvPr>
          <p:cNvSpPr txBox="1"/>
          <p:nvPr/>
        </p:nvSpPr>
        <p:spPr>
          <a:xfrm>
            <a:off x="3090600" y="5948668"/>
            <a:ext cx="5580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*Working groups still TBD at first SRCSC meeting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91D740EC-AE08-FB45-8A1B-7CADBB66192A}"/>
              </a:ext>
            </a:extLst>
          </p:cNvPr>
          <p:cNvGraphicFramePr/>
          <p:nvPr>
            <p:extLst/>
          </p:nvPr>
        </p:nvGraphicFramePr>
        <p:xfrm>
          <a:off x="4805082" y="1955800"/>
          <a:ext cx="4338918" cy="294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532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7E8374-ACAA-6E4B-A562-0ECDDABB7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0000"/>
            <a:ext cx="7076224" cy="619200"/>
          </a:xfrm>
        </p:spPr>
        <p:txBody>
          <a:bodyPr>
            <a:normAutofit/>
          </a:bodyPr>
          <a:lstStyle/>
          <a:p>
            <a:r>
              <a:rPr lang="en-US" dirty="0"/>
              <a:t>How to engage with SRCSC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8A37FD-AC18-A141-A1E4-D4BFB33C1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need to hear the views from across the community – are there areas not covered here?</a:t>
            </a:r>
          </a:p>
          <a:p>
            <a:r>
              <a:rPr lang="en-US" dirty="0"/>
              <a:t>Please get in touch with your national representative if you want to be involved in SRCSC sub-group work</a:t>
            </a:r>
          </a:p>
          <a:p>
            <a:r>
              <a:rPr lang="en-US" dirty="0"/>
              <a:t>If you don’t have a national representative, of if you represent an international body, but want to be involved, get in touch with us at SKA</a:t>
            </a:r>
          </a:p>
          <a:p>
            <a:pPr lvl="1"/>
            <a:r>
              <a:rPr lang="en-US" dirty="0"/>
              <a:t>Antonio Chrysostomou and Rosie Bolton 							(</a:t>
            </a:r>
            <a:r>
              <a:rPr lang="en-US" dirty="0" err="1"/>
              <a:t>r.bolton@skatelescope.org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650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0017" y="1615666"/>
            <a:ext cx="7052391" cy="4925132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260634" indent="-249775">
              <a:lnSpc>
                <a:spcPts val="1633"/>
              </a:lnSpc>
              <a:spcBef>
                <a:spcPts val="86"/>
              </a:spcBef>
              <a:buClr>
                <a:srgbClr val="FF6600"/>
              </a:buClr>
              <a:buSzPct val="78125"/>
              <a:buFont typeface="Wingdings"/>
              <a:buChar char=""/>
              <a:tabLst>
                <a:tab pos="255205" algn="l"/>
              </a:tabLst>
            </a:pPr>
            <a:r>
              <a:rPr sz="1400" dirty="0"/>
              <a:t>AENEAS: https://</a:t>
            </a:r>
            <a:r>
              <a:rPr sz="1400" dirty="0">
                <a:hlinkClick r:id="rId2"/>
              </a:rPr>
              <a:t>www.aeneas2020.eu/ </a:t>
            </a:r>
            <a:r>
              <a:rPr sz="1400" dirty="0"/>
              <a:t>Italy leads WP5 and has task leaders in many WPs</a:t>
            </a:r>
          </a:p>
          <a:p>
            <a:pPr marL="260634" indent="-249775">
              <a:lnSpc>
                <a:spcPts val="1633"/>
              </a:lnSpc>
              <a:buClr>
                <a:srgbClr val="FF6600"/>
              </a:buClr>
              <a:buSzPct val="78125"/>
              <a:buFont typeface="Wingdings"/>
              <a:buChar char=""/>
              <a:tabLst>
                <a:tab pos="255205" algn="l"/>
              </a:tabLst>
            </a:pPr>
            <a:r>
              <a:rPr sz="1400" dirty="0"/>
              <a:t>ESCAPE: https://escape2020.eu/wp_escape.html Italy leads some tasks</a:t>
            </a:r>
          </a:p>
          <a:p>
            <a:pPr marL="260634" marR="380092" indent="-249775">
              <a:lnSpc>
                <a:spcPts val="1625"/>
              </a:lnSpc>
              <a:spcBef>
                <a:spcPts val="137"/>
              </a:spcBef>
              <a:buClr>
                <a:srgbClr val="FF6600"/>
              </a:buClr>
              <a:buSzPct val="78125"/>
              <a:buFont typeface="Wingdings"/>
              <a:buChar char=""/>
              <a:tabLst>
                <a:tab pos="255205" algn="l"/>
              </a:tabLst>
            </a:pPr>
            <a:r>
              <a:rPr sz="1400" dirty="0"/>
              <a:t>EOSCPilot: https://</a:t>
            </a:r>
            <a:r>
              <a:rPr sz="1400" dirty="0">
                <a:hlinkClick r:id="rId3"/>
              </a:rPr>
              <a:t>www.eoscpilot.eu/ </a:t>
            </a:r>
            <a:r>
              <a:rPr sz="1400" dirty="0"/>
              <a:t>Cloud Project where INAF participate in main  activities and is involved in porting software analysis tools in the cloud (EOSC)</a:t>
            </a:r>
          </a:p>
          <a:p>
            <a:pPr marL="260634" indent="-249775">
              <a:lnSpc>
                <a:spcPts val="1565"/>
              </a:lnSpc>
              <a:buClr>
                <a:srgbClr val="FF6600"/>
              </a:buClr>
              <a:buSzPct val="78125"/>
              <a:buFont typeface="Wingdings"/>
              <a:buChar char=""/>
              <a:tabLst>
                <a:tab pos="255205" algn="l"/>
              </a:tabLst>
            </a:pPr>
            <a:r>
              <a:rPr sz="1400" dirty="0"/>
              <a:t>Exanest: </a:t>
            </a:r>
            <a:r>
              <a:rPr sz="1400" dirty="0">
                <a:hlinkClick r:id="rId4"/>
              </a:rPr>
              <a:t>http://www.exanest.eu/ </a:t>
            </a:r>
            <a:r>
              <a:rPr sz="1400" dirty="0"/>
              <a:t>European Exascale System Interconnect and Storage</a:t>
            </a:r>
          </a:p>
          <a:p>
            <a:pPr marL="260634" marR="4344" indent="-249775">
              <a:lnSpc>
                <a:spcPts val="1625"/>
              </a:lnSpc>
              <a:spcBef>
                <a:spcPts val="60"/>
              </a:spcBef>
              <a:buClr>
                <a:srgbClr val="FF6600"/>
              </a:buClr>
              <a:buSzPct val="78125"/>
              <a:buFont typeface="Wingdings"/>
              <a:buChar char=""/>
              <a:tabLst>
                <a:tab pos="255205" algn="l"/>
              </a:tabLst>
            </a:pPr>
            <a:r>
              <a:rPr sz="1400" dirty="0"/>
              <a:t>EuroExa https://euroexa.eu/ co-­‐design of innovative exascale system: INAF is involved in  the co-­‐design of Exascale infrastructure with the application </a:t>
            </a:r>
            <a:r>
              <a:rPr sz="1400" dirty="0" smtClean="0"/>
              <a:t>porting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sz="1400" dirty="0"/>
          </a:p>
          <a:p>
            <a:pPr marL="249775" indent="-238915">
              <a:spcBef>
                <a:spcPts val="307"/>
              </a:spcBef>
              <a:buClr>
                <a:srgbClr val="FF6600"/>
              </a:buClr>
              <a:buSzPct val="78125"/>
              <a:buFont typeface="Wingdings"/>
              <a:buChar char=""/>
              <a:tabLst>
                <a:tab pos="250318" algn="l"/>
              </a:tabLst>
            </a:pPr>
            <a:r>
              <a:rPr sz="1400" dirty="0"/>
              <a:t>IA2 data center</a:t>
            </a:r>
          </a:p>
          <a:p>
            <a:pPr marL="988239" lvl="1" indent="-195476">
              <a:spcBef>
                <a:spcPts val="257"/>
              </a:spcBef>
              <a:buClr>
                <a:srgbClr val="FF6600"/>
              </a:buClr>
              <a:buSzPct val="78571"/>
              <a:buFont typeface="Wingdings"/>
              <a:buChar char=""/>
              <a:tabLst>
                <a:tab pos="988239" algn="l"/>
              </a:tabLst>
            </a:pPr>
            <a:r>
              <a:rPr sz="1400" b="1" u="sng" dirty="0"/>
              <a:t>Authentication Authorization and Accounting (AAA) </a:t>
            </a:r>
            <a:r>
              <a:rPr sz="1400" b="1" u="sng" dirty="0" smtClean="0"/>
              <a:t>actions</a:t>
            </a:r>
            <a:r>
              <a:rPr lang="en-US" sz="1400" b="1" u="sng" dirty="0" smtClean="0"/>
              <a:t> (RAP)</a:t>
            </a:r>
            <a:endParaRPr sz="1400" b="1" u="sng" dirty="0"/>
          </a:p>
          <a:p>
            <a:pPr marL="988239" lvl="1" indent="-195476">
              <a:spcBef>
                <a:spcPts val="274"/>
              </a:spcBef>
              <a:buClr>
                <a:srgbClr val="FF6600"/>
              </a:buClr>
              <a:buSzPct val="78571"/>
              <a:buFont typeface="Wingdings"/>
              <a:buChar char=""/>
              <a:tabLst>
                <a:tab pos="988239" algn="l"/>
              </a:tabLst>
            </a:pPr>
            <a:r>
              <a:rPr sz="1400" b="1" u="sng" dirty="0"/>
              <a:t>First SKA Science </a:t>
            </a:r>
            <a:r>
              <a:rPr sz="1400" b="1" u="sng"/>
              <a:t>Data </a:t>
            </a:r>
            <a:r>
              <a:rPr sz="1400" b="1" u="sng" smtClean="0"/>
              <a:t>Challeng</a:t>
            </a:r>
            <a:r>
              <a:rPr lang="en-US" sz="1400" b="1" u="sng" smtClean="0"/>
              <a:t>es</a:t>
            </a:r>
            <a:endParaRPr sz="1400" b="1" u="sng" dirty="0"/>
          </a:p>
          <a:p>
            <a:pPr marL="988239" lvl="1" indent="-195476">
              <a:spcBef>
                <a:spcPts val="274"/>
              </a:spcBef>
              <a:buClr>
                <a:srgbClr val="FF6600"/>
              </a:buClr>
              <a:buSzPct val="78571"/>
              <a:buFont typeface="Wingdings"/>
              <a:buChar char=""/>
              <a:tabLst>
                <a:tab pos="988239" algn="l"/>
              </a:tabLst>
            </a:pPr>
            <a:r>
              <a:rPr sz="1400" dirty="0"/>
              <a:t>User Space and INAF Radio Science Gateway</a:t>
            </a:r>
          </a:p>
          <a:p>
            <a:pPr marL="988239" lvl="1" indent="-195476">
              <a:spcBef>
                <a:spcPts val="274"/>
              </a:spcBef>
              <a:buClr>
                <a:srgbClr val="FF6600"/>
              </a:buClr>
              <a:buSzPct val="78571"/>
              <a:buFont typeface="Wingdings"/>
              <a:buChar char=""/>
              <a:tabLst>
                <a:tab pos="988239" algn="l"/>
              </a:tabLst>
            </a:pPr>
            <a:r>
              <a:rPr sz="1400" dirty="0"/>
              <a:t>Radio archive</a:t>
            </a:r>
          </a:p>
          <a:p>
            <a:pPr marL="249775" indent="-238915">
              <a:spcBef>
                <a:spcPts val="257"/>
              </a:spcBef>
              <a:buClr>
                <a:srgbClr val="FF6600"/>
              </a:buClr>
              <a:buSzPct val="78125"/>
              <a:buFont typeface="Wingdings"/>
              <a:buChar char=""/>
              <a:tabLst>
                <a:tab pos="250318" algn="l"/>
              </a:tabLst>
            </a:pPr>
            <a:r>
              <a:rPr sz="1400" dirty="0"/>
              <a:t>SRT data center</a:t>
            </a:r>
          </a:p>
          <a:p>
            <a:pPr marL="249775" indent="-238915">
              <a:spcBef>
                <a:spcPts val="325"/>
              </a:spcBef>
              <a:buClr>
                <a:srgbClr val="FF6600"/>
              </a:buClr>
              <a:buSzPct val="78125"/>
              <a:buFont typeface="Wingdings"/>
              <a:buChar char=""/>
              <a:tabLst>
                <a:tab pos="250318" algn="l"/>
              </a:tabLst>
            </a:pPr>
            <a:r>
              <a:rPr sz="1400" dirty="0"/>
              <a:t>VO activities (IVOA)</a:t>
            </a:r>
          </a:p>
          <a:p>
            <a:pPr>
              <a:lnSpc>
                <a:spcPct val="100000"/>
              </a:lnSpc>
              <a:buClr>
                <a:srgbClr val="FF6600"/>
              </a:buClr>
              <a:buFont typeface="Wingdings"/>
              <a:buChar char=""/>
            </a:pPr>
            <a:endParaRPr sz="1400" dirty="0"/>
          </a:p>
          <a:p>
            <a:pPr marL="10860"/>
            <a:r>
              <a:rPr sz="1400" dirty="0"/>
              <a:t>Collaborations (active and in progress):</a:t>
            </a:r>
          </a:p>
          <a:p>
            <a:pPr marL="260634" indent="-249775">
              <a:lnSpc>
                <a:spcPts val="1633"/>
              </a:lnSpc>
              <a:spcBef>
                <a:spcPts val="1642"/>
              </a:spcBef>
              <a:buClr>
                <a:srgbClr val="FF6600"/>
              </a:buClr>
              <a:buSzPct val="78125"/>
              <a:buFont typeface="Wingdings"/>
              <a:buChar char=""/>
              <a:tabLst>
                <a:tab pos="255205" algn="l"/>
              </a:tabLst>
            </a:pPr>
            <a:r>
              <a:rPr sz="1400" dirty="0"/>
              <a:t>LOFAR: Pipeline parallelization</a:t>
            </a:r>
          </a:p>
          <a:p>
            <a:pPr marL="260634" indent="-249775">
              <a:lnSpc>
                <a:spcPts val="1633"/>
              </a:lnSpc>
              <a:buClr>
                <a:srgbClr val="FF6600"/>
              </a:buClr>
              <a:buSzPct val="78125"/>
              <a:buFont typeface="Wingdings"/>
              <a:buChar char=""/>
              <a:tabLst>
                <a:tab pos="255205" algn="l"/>
              </a:tabLst>
            </a:pPr>
            <a:r>
              <a:rPr sz="1400" dirty="0"/>
              <a:t>ASKAP: source ﬁnding tools</a:t>
            </a:r>
          </a:p>
          <a:p>
            <a:pPr marL="260634" indent="-249775">
              <a:lnSpc>
                <a:spcPts val="1633"/>
              </a:lnSpc>
              <a:spcBef>
                <a:spcPts val="68"/>
              </a:spcBef>
              <a:buClr>
                <a:srgbClr val="FF6600"/>
              </a:buClr>
              <a:buSzPct val="78125"/>
              <a:buFont typeface="Wingdings"/>
              <a:buChar char=""/>
              <a:tabLst>
                <a:tab pos="255205" algn="l"/>
              </a:tabLst>
            </a:pPr>
            <a:r>
              <a:rPr sz="1400" dirty="0"/>
              <a:t>Meerkat: Virtual reality for structure recognition</a:t>
            </a:r>
          </a:p>
          <a:p>
            <a:pPr marL="260634" indent="-249775">
              <a:lnSpc>
                <a:spcPts val="1633"/>
              </a:lnSpc>
              <a:buClr>
                <a:srgbClr val="FF6600"/>
              </a:buClr>
              <a:buSzPct val="78125"/>
              <a:buFont typeface="Wingdings"/>
              <a:buChar char=""/>
              <a:tabLst>
                <a:tab pos="255205" algn="l"/>
              </a:tabLst>
            </a:pPr>
            <a:r>
              <a:rPr sz="1400" dirty="0"/>
              <a:t>MeerKATHI: pipeline parallelization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71390" y="680475"/>
            <a:ext cx="3600043" cy="872740"/>
          </a:xfrm>
          <a:prstGeom prst="rect">
            <a:avLst/>
          </a:prstGeom>
        </p:spPr>
        <p:txBody>
          <a:bodyPr vert="horz" wrap="square" lIns="0" tIns="10860" rIns="0" bIns="0" rtlCol="0" anchor="ctr">
            <a:spAutoFit/>
          </a:bodyPr>
          <a:lstStyle/>
          <a:p>
            <a:pPr marL="10860" algn="ctr">
              <a:lnSpc>
                <a:spcPct val="100000"/>
              </a:lnSpc>
              <a:spcBef>
                <a:spcPts val="86"/>
              </a:spcBef>
            </a:pPr>
            <a:r>
              <a:rPr dirty="0" smtClean="0">
                <a:solidFill>
                  <a:schemeClr val="tx1"/>
                </a:solidFill>
              </a:rPr>
              <a:t>What about INAF:</a:t>
            </a:r>
            <a:br>
              <a:rPr dirty="0" smtClean="0">
                <a:solidFill>
                  <a:schemeClr val="tx1"/>
                </a:solidFill>
              </a:rPr>
            </a:br>
            <a:r>
              <a:rPr sz="2400" dirty="0" smtClean="0">
                <a:solidFill>
                  <a:schemeClr val="tx1"/>
                </a:solidFill>
              </a:rPr>
              <a:t>Relevant </a:t>
            </a:r>
            <a:r>
              <a:rPr sz="2400" dirty="0">
                <a:solidFill>
                  <a:schemeClr val="tx1"/>
                </a:solidFill>
              </a:rPr>
              <a:t>Projects</a:t>
            </a:r>
          </a:p>
        </p:txBody>
      </p:sp>
      <p:sp>
        <p:nvSpPr>
          <p:cNvPr id="4" name="object 14"/>
          <p:cNvSpPr/>
          <p:nvPr/>
        </p:nvSpPr>
        <p:spPr>
          <a:xfrm>
            <a:off x="121921" y="640180"/>
            <a:ext cx="1296783" cy="7896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309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78670" y="650061"/>
            <a:ext cx="3985568" cy="872740"/>
          </a:xfrm>
          <a:prstGeom prst="rect">
            <a:avLst/>
          </a:prstGeom>
        </p:spPr>
        <p:txBody>
          <a:bodyPr vert="horz" wrap="square" lIns="0" tIns="10860" rIns="0" bIns="0" rtlCol="0" anchor="ctr">
            <a:spAutoFit/>
          </a:bodyPr>
          <a:lstStyle/>
          <a:p>
            <a:pPr marL="10860" algn="ctr">
              <a:lnSpc>
                <a:spcPct val="100000"/>
              </a:lnSpc>
              <a:spcBef>
                <a:spcPts val="86"/>
              </a:spcBef>
            </a:pPr>
            <a:r>
              <a:rPr dirty="0" smtClean="0"/>
              <a:t>What about INAF:</a:t>
            </a:r>
            <a:br>
              <a:rPr dirty="0" smtClean="0"/>
            </a:br>
            <a:r>
              <a:rPr sz="2400" dirty="0" smtClean="0"/>
              <a:t>National </a:t>
            </a:r>
            <a:r>
              <a:rPr sz="2400" dirty="0"/>
              <a:t>landscape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71707" y="1885300"/>
            <a:ext cx="3623934" cy="1353773"/>
          </a:xfrm>
          <a:prstGeom prst="rect">
            <a:avLst/>
          </a:prstGeom>
        </p:spPr>
        <p:txBody>
          <a:bodyPr vert="horz" wrap="square" lIns="0" tIns="32580" rIns="0" bIns="0" rtlCol="0">
            <a:spAutoFit/>
          </a:bodyPr>
          <a:lstStyle/>
          <a:p>
            <a:pPr marL="10860" marR="4344" algn="ctr">
              <a:lnSpc>
                <a:spcPts val="1283"/>
              </a:lnSpc>
              <a:spcBef>
                <a:spcPts val="257"/>
              </a:spcBef>
              <a:buClr>
                <a:srgbClr val="FF6600"/>
              </a:buClr>
              <a:tabLst>
                <a:tab pos="206336" algn="l"/>
              </a:tabLst>
            </a:pPr>
            <a:r>
              <a:rPr lang="it-IT" dirty="0"/>
              <a:t>HPC</a:t>
            </a:r>
          </a:p>
          <a:p>
            <a:pPr marL="10860" marR="4344">
              <a:lnSpc>
                <a:spcPts val="1283"/>
              </a:lnSpc>
              <a:spcBef>
                <a:spcPts val="257"/>
              </a:spcBef>
              <a:buClr>
                <a:srgbClr val="FF6600"/>
              </a:buClr>
              <a:tabLst>
                <a:tab pos="206336" algn="l"/>
              </a:tabLst>
            </a:pPr>
            <a:endParaRPr lang="en-US" dirty="0" smtClean="0"/>
          </a:p>
          <a:p>
            <a:pPr marL="206336" marR="4344" indent="-195476">
              <a:lnSpc>
                <a:spcPts val="1283"/>
              </a:lnSpc>
              <a:spcBef>
                <a:spcPts val="257"/>
              </a:spcBef>
              <a:buClr>
                <a:srgbClr val="FF6600"/>
              </a:buClr>
              <a:buFont typeface="Wingdings"/>
              <a:buChar char=""/>
              <a:tabLst>
                <a:tab pos="206336" algn="l"/>
              </a:tabLst>
            </a:pPr>
            <a:endParaRPr lang="en-US" dirty="0"/>
          </a:p>
          <a:p>
            <a:pPr marL="206336" marR="4344" indent="-195476">
              <a:lnSpc>
                <a:spcPts val="1283"/>
              </a:lnSpc>
              <a:spcBef>
                <a:spcPts val="257"/>
              </a:spcBef>
              <a:buClr>
                <a:srgbClr val="FF6600"/>
              </a:buClr>
              <a:buFont typeface="Wingdings"/>
              <a:buChar char=""/>
              <a:tabLst>
                <a:tab pos="206336" algn="l"/>
              </a:tabLst>
            </a:pPr>
            <a:r>
              <a:rPr dirty="0" smtClean="0"/>
              <a:t>CINECA </a:t>
            </a:r>
            <a:r>
              <a:rPr dirty="0"/>
              <a:t>Italian super-­‐computing centre that oﬀers  HPC peta-­‐scale computing facility (~25 </a:t>
            </a:r>
            <a:r>
              <a:rPr dirty="0" err="1"/>
              <a:t>PetaFLOPS</a:t>
            </a:r>
            <a:r>
              <a:rPr dirty="0" smtClean="0"/>
              <a:t>)</a:t>
            </a:r>
            <a:endParaRPr lang="en-US" dirty="0" smtClean="0"/>
          </a:p>
          <a:p>
            <a:pPr marL="663536" marR="4344" lvl="1" indent="-195476">
              <a:lnSpc>
                <a:spcPts val="1283"/>
              </a:lnSpc>
              <a:spcBef>
                <a:spcPts val="257"/>
              </a:spcBef>
              <a:buClr>
                <a:srgbClr val="FF6600"/>
              </a:buClr>
              <a:buFont typeface="Wingdings"/>
              <a:buChar char=""/>
              <a:tabLst>
                <a:tab pos="206336" algn="l"/>
              </a:tabLst>
            </a:pPr>
            <a:r>
              <a:rPr lang="en-US" dirty="0" smtClean="0"/>
              <a:t>EURO HPC pre-</a:t>
            </a:r>
            <a:r>
              <a:rPr lang="en-US" dirty="0" err="1" smtClean="0"/>
              <a:t>exascale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300512" y="4265332"/>
            <a:ext cx="4975987" cy="212949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927609">
              <a:spcBef>
                <a:spcPts val="86"/>
              </a:spcBef>
            </a:pPr>
            <a:r>
              <a:rPr dirty="0"/>
              <a:t>HTC &amp; CLOUD</a:t>
            </a:r>
          </a:p>
          <a:p>
            <a:pPr>
              <a:spcBef>
                <a:spcPts val="43"/>
              </a:spcBef>
            </a:pPr>
            <a:endParaRPr dirty="0"/>
          </a:p>
          <a:p>
            <a:pPr marL="206336" marR="80905" indent="-195476">
              <a:lnSpc>
                <a:spcPts val="1283"/>
              </a:lnSpc>
              <a:buClr>
                <a:srgbClr val="FF6600"/>
              </a:buClr>
              <a:buFont typeface="Wingdings"/>
              <a:buChar char=""/>
              <a:tabLst>
                <a:tab pos="206336" algn="l"/>
              </a:tabLst>
            </a:pPr>
            <a:r>
              <a:rPr dirty="0"/>
              <a:t>Italian Computing and Data Infrastructure: includes major </a:t>
            </a:r>
            <a:r>
              <a:rPr dirty="0" smtClean="0"/>
              <a:t>institutions </a:t>
            </a:r>
            <a:r>
              <a:rPr dirty="0"/>
              <a:t>involved in HTC, HPC and Cloud computing: INAF, INFN,  CNR, ENEA CINECA, GARR</a:t>
            </a:r>
          </a:p>
          <a:p>
            <a:pPr marL="206336" marR="77104" indent="-195476">
              <a:lnSpc>
                <a:spcPts val="1283"/>
              </a:lnSpc>
              <a:spcBef>
                <a:spcPts val="855"/>
              </a:spcBef>
              <a:buClr>
                <a:srgbClr val="FF6600"/>
              </a:buClr>
              <a:buFont typeface="Wingdings"/>
              <a:buChar char=""/>
              <a:tabLst>
                <a:tab pos="206336" algn="l"/>
              </a:tabLst>
            </a:pPr>
            <a:r>
              <a:rPr dirty="0"/>
              <a:t>GARR Cloud oﬀers cloud services to the Italian academic and research  community based on open </a:t>
            </a:r>
            <a:r>
              <a:rPr dirty="0" smtClean="0"/>
              <a:t>standards</a:t>
            </a:r>
            <a:endParaRPr lang="en-US" dirty="0" smtClean="0"/>
          </a:p>
          <a:p>
            <a:pPr marL="206336" marR="77104" indent="-195476">
              <a:lnSpc>
                <a:spcPts val="1283"/>
              </a:lnSpc>
              <a:spcBef>
                <a:spcPts val="855"/>
              </a:spcBef>
              <a:buClr>
                <a:srgbClr val="FF6600"/>
              </a:buClr>
              <a:buFont typeface="Wingdings"/>
              <a:buChar char=""/>
              <a:tabLst>
                <a:tab pos="206336" algn="l"/>
              </a:tabLst>
            </a:pPr>
            <a:r>
              <a:rPr lang="en-US" dirty="0" smtClean="0"/>
              <a:t>…. And more</a:t>
            </a:r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488325" y="4860041"/>
            <a:ext cx="1940798" cy="532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380759" y="1799147"/>
            <a:ext cx="4813118" cy="2735792"/>
          </a:xfrm>
          <a:prstGeom prst="rect">
            <a:avLst/>
          </a:prstGeom>
        </p:spPr>
        <p:txBody>
          <a:bodyPr vert="horz" wrap="square" lIns="0" tIns="49954" rIns="0" bIns="0" rtlCol="0">
            <a:spAutoFit/>
          </a:bodyPr>
          <a:lstStyle/>
          <a:p>
            <a:pPr marL="1018103">
              <a:spcBef>
                <a:spcPts val="392"/>
              </a:spcBef>
            </a:pPr>
            <a:r>
              <a:rPr dirty="0"/>
              <a:t>NETWORK</a:t>
            </a:r>
          </a:p>
          <a:p>
            <a:pPr marL="206336" indent="-195476">
              <a:spcBef>
                <a:spcPts val="239"/>
              </a:spcBef>
              <a:buClr>
                <a:srgbClr val="FF6600"/>
              </a:buClr>
              <a:buFont typeface="Wingdings"/>
              <a:buChar char=""/>
              <a:tabLst>
                <a:tab pos="206336" algn="l"/>
              </a:tabLst>
            </a:pPr>
            <a:r>
              <a:rPr dirty="0"/>
              <a:t>GARR national </a:t>
            </a:r>
            <a:r>
              <a:rPr dirty="0" smtClean="0"/>
              <a:t>infrastructure</a:t>
            </a:r>
            <a:endParaRPr lang="en-US" dirty="0" smtClean="0"/>
          </a:p>
          <a:p>
            <a:pPr marL="206336">
              <a:spcBef>
                <a:spcPts val="359"/>
              </a:spcBef>
            </a:pPr>
            <a:r>
              <a:rPr lang="en-US" dirty="0"/>
              <a:t>Backbone 400 </a:t>
            </a:r>
            <a:r>
              <a:rPr lang="en-US" dirty="0" err="1"/>
              <a:t>Gbps</a:t>
            </a:r>
            <a:r>
              <a:rPr lang="en-US" dirty="0"/>
              <a:t> up to 1 </a:t>
            </a:r>
            <a:r>
              <a:rPr lang="en-US" dirty="0" err="1"/>
              <a:t>TBps</a:t>
            </a:r>
            <a:r>
              <a:rPr lang="en-US" dirty="0"/>
              <a:t> soon</a:t>
            </a:r>
          </a:p>
          <a:p>
            <a:pPr marL="206336" marR="4344" indent="-195476">
              <a:lnSpc>
                <a:spcPts val="1283"/>
              </a:lnSpc>
              <a:spcBef>
                <a:spcPts val="445"/>
              </a:spcBef>
              <a:buClr>
                <a:srgbClr val="FF6600"/>
              </a:buClr>
              <a:buFont typeface="Wingdings"/>
              <a:buChar char=""/>
              <a:tabLst>
                <a:tab pos="206336" algn="l"/>
              </a:tabLst>
            </a:pPr>
            <a:r>
              <a:rPr lang="en-US" dirty="0"/>
              <a:t>some INAF Structures and Observatories  on 10 </a:t>
            </a:r>
            <a:r>
              <a:rPr lang="en-US" dirty="0" err="1"/>
              <a:t>Gbps</a:t>
            </a:r>
            <a:r>
              <a:rPr lang="en-US" dirty="0"/>
              <a:t> at the </a:t>
            </a:r>
            <a:r>
              <a:rPr lang="en-US" dirty="0" smtClean="0"/>
              <a:t>moment:</a:t>
            </a:r>
          </a:p>
          <a:p>
            <a:pPr marL="663536" marR="4344" lvl="1" indent="-195476">
              <a:lnSpc>
                <a:spcPts val="1283"/>
              </a:lnSpc>
              <a:spcBef>
                <a:spcPts val="445"/>
              </a:spcBef>
              <a:buClr>
                <a:srgbClr val="FF6600"/>
              </a:buClr>
              <a:buFont typeface="Wingdings"/>
              <a:buChar char=""/>
              <a:tabLst>
                <a:tab pos="206336" algn="l"/>
              </a:tabLst>
            </a:pPr>
            <a:r>
              <a:rPr lang="pt-BR" dirty="0" smtClean="0"/>
              <a:t>Antennas </a:t>
            </a:r>
            <a:r>
              <a:rPr lang="pt-BR" dirty="0"/>
              <a:t>VLBI ( SRT, Mc, Nt</a:t>
            </a:r>
            <a:r>
              <a:rPr lang="pt-BR" dirty="0" smtClean="0"/>
              <a:t>) ⇒ </a:t>
            </a:r>
            <a:r>
              <a:rPr lang="pt-BR" dirty="0"/>
              <a:t>10 </a:t>
            </a:r>
            <a:r>
              <a:rPr lang="pt-BR" dirty="0" smtClean="0"/>
              <a:t>Gbit/s</a:t>
            </a:r>
          </a:p>
          <a:p>
            <a:pPr marL="663536" marR="4344" lvl="1" indent="-195476">
              <a:lnSpc>
                <a:spcPts val="1283"/>
              </a:lnSpc>
              <a:spcBef>
                <a:spcPts val="445"/>
              </a:spcBef>
              <a:buClr>
                <a:srgbClr val="FF6600"/>
              </a:buClr>
              <a:buFont typeface="Wingdings"/>
              <a:buChar char=""/>
              <a:tabLst>
                <a:tab pos="206336" algn="l"/>
              </a:tabLst>
            </a:pPr>
            <a:r>
              <a:rPr lang="pt-BR" dirty="0" smtClean="0"/>
              <a:t>OATrieste </a:t>
            </a:r>
            <a:r>
              <a:rPr lang="pt-BR" dirty="0"/>
              <a:t>==&gt; 10 </a:t>
            </a:r>
            <a:r>
              <a:rPr lang="pt-BR" dirty="0" smtClean="0"/>
              <a:t>Gbit/s</a:t>
            </a:r>
          </a:p>
          <a:p>
            <a:pPr marL="663536" marR="4344" lvl="1" indent="-195476">
              <a:lnSpc>
                <a:spcPts val="1283"/>
              </a:lnSpc>
              <a:spcBef>
                <a:spcPts val="445"/>
              </a:spcBef>
              <a:buClr>
                <a:srgbClr val="FF6600"/>
              </a:buClr>
              <a:buFont typeface="Wingdings"/>
              <a:buChar char=""/>
              <a:tabLst>
                <a:tab pos="206336" algn="l"/>
              </a:tabLst>
            </a:pPr>
            <a:r>
              <a:rPr lang="pt-BR" dirty="0" smtClean="0"/>
              <a:t>Upgrading </a:t>
            </a:r>
            <a:r>
              <a:rPr lang="pt-BR" dirty="0"/>
              <a:t>to 10 </a:t>
            </a:r>
            <a:r>
              <a:rPr lang="pt-BR" dirty="0" smtClean="0"/>
              <a:t>Gbit/s:</a:t>
            </a:r>
          </a:p>
          <a:p>
            <a:pPr marL="1120736" marR="4344" lvl="2" indent="-195476">
              <a:lnSpc>
                <a:spcPts val="1283"/>
              </a:lnSpc>
              <a:spcBef>
                <a:spcPts val="445"/>
              </a:spcBef>
              <a:buClr>
                <a:srgbClr val="FF6600"/>
              </a:buClr>
              <a:buFont typeface="Wingdings"/>
              <a:buChar char=""/>
              <a:tabLst>
                <a:tab pos="206336" algn="l"/>
              </a:tabLst>
            </a:pPr>
            <a:r>
              <a:rPr lang="pt-BR" dirty="0" smtClean="0"/>
              <a:t>OACAgliari </a:t>
            </a:r>
            <a:r>
              <a:rPr lang="pt-BR" dirty="0"/>
              <a:t>,IRA Bologna,  OACatania</a:t>
            </a:r>
          </a:p>
          <a:p>
            <a:pPr marL="206336" marR="4344" indent="-195476">
              <a:lnSpc>
                <a:spcPts val="1283"/>
              </a:lnSpc>
              <a:spcBef>
                <a:spcPts val="445"/>
              </a:spcBef>
              <a:buClr>
                <a:srgbClr val="FF6600"/>
              </a:buClr>
              <a:buFont typeface="Wingdings"/>
              <a:buChar char=""/>
              <a:tabLst>
                <a:tab pos="206336" algn="l"/>
              </a:tabLst>
            </a:pPr>
            <a:endParaRPr lang="en-US" dirty="0"/>
          </a:p>
          <a:p>
            <a:pPr marL="206336" indent="-195476">
              <a:spcBef>
                <a:spcPts val="239"/>
              </a:spcBef>
              <a:buClr>
                <a:srgbClr val="FF6600"/>
              </a:buClr>
              <a:buFont typeface="Wingdings"/>
              <a:buChar char=""/>
              <a:tabLst>
                <a:tab pos="206336" algn="l"/>
              </a:tabLst>
            </a:pPr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306341" y="599103"/>
            <a:ext cx="1173323" cy="6978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78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92103" y="610270"/>
            <a:ext cx="4626299" cy="1123945"/>
          </a:xfrm>
          <a:prstGeom prst="rect">
            <a:avLst/>
          </a:prstGeom>
        </p:spPr>
        <p:txBody>
          <a:bodyPr vert="horz" wrap="square" lIns="0" tIns="71675" rIns="0" bIns="0" rtlCol="0" anchor="ctr">
            <a:spAutoFit/>
          </a:bodyPr>
          <a:lstStyle/>
          <a:p>
            <a:pPr marL="10860" marR="4344" indent="114028">
              <a:lnSpc>
                <a:spcPts val="4104"/>
              </a:lnSpc>
              <a:spcBef>
                <a:spcPts val="564"/>
              </a:spcBef>
              <a:tabLst>
                <a:tab pos="2653042" algn="l"/>
              </a:tabLst>
            </a:pPr>
            <a:r>
              <a:rPr sz="3762" b="0" spc="-4" dirty="0">
                <a:solidFill>
                  <a:schemeClr val="tx1"/>
                </a:solidFill>
                <a:latin typeface="Constantia"/>
                <a:cs typeface="Constantia"/>
              </a:rPr>
              <a:t>INAF computing </a:t>
            </a:r>
            <a:r>
              <a:rPr sz="3762" b="0" dirty="0">
                <a:solidFill>
                  <a:schemeClr val="tx1"/>
                </a:solidFill>
                <a:latin typeface="Constantia"/>
                <a:cs typeface="Constantia"/>
              </a:rPr>
              <a:t>and  data s</a:t>
            </a:r>
            <a:r>
              <a:rPr sz="3762" b="0" spc="-4" dirty="0">
                <a:solidFill>
                  <a:schemeClr val="tx1"/>
                </a:solidFill>
                <a:latin typeface="Constantia"/>
                <a:cs typeface="Constantia"/>
              </a:rPr>
              <a:t>to</a:t>
            </a:r>
            <a:r>
              <a:rPr sz="3762" b="0" dirty="0">
                <a:solidFill>
                  <a:schemeClr val="tx1"/>
                </a:solidFill>
                <a:latin typeface="Constantia"/>
                <a:cs typeface="Constantia"/>
              </a:rPr>
              <a:t>ra</a:t>
            </a:r>
            <a:r>
              <a:rPr sz="3762" b="0" spc="-4" dirty="0">
                <a:solidFill>
                  <a:schemeClr val="tx1"/>
                </a:solidFill>
                <a:latin typeface="Constantia"/>
                <a:cs typeface="Constantia"/>
              </a:rPr>
              <a:t>g</a:t>
            </a:r>
            <a:r>
              <a:rPr sz="3762" b="0" dirty="0">
                <a:solidFill>
                  <a:schemeClr val="tx1"/>
                </a:solidFill>
                <a:latin typeface="Constantia"/>
                <a:cs typeface="Constantia"/>
              </a:rPr>
              <a:t>e	r</a:t>
            </a:r>
            <a:r>
              <a:rPr sz="3762" b="0" spc="-4" dirty="0">
                <a:solidFill>
                  <a:schemeClr val="tx1"/>
                </a:solidFill>
                <a:latin typeface="Constantia"/>
                <a:cs typeface="Constantia"/>
              </a:rPr>
              <a:t>esou</a:t>
            </a:r>
            <a:r>
              <a:rPr sz="3762" b="0" dirty="0">
                <a:solidFill>
                  <a:schemeClr val="tx1"/>
                </a:solidFill>
                <a:latin typeface="Constantia"/>
                <a:cs typeface="Constantia"/>
              </a:rPr>
              <a:t>r</a:t>
            </a:r>
            <a:r>
              <a:rPr sz="3762" b="0" spc="-4" dirty="0">
                <a:solidFill>
                  <a:schemeClr val="tx1"/>
                </a:solidFill>
                <a:latin typeface="Constantia"/>
                <a:cs typeface="Constantia"/>
              </a:rPr>
              <a:t>ces</a:t>
            </a:r>
            <a:endParaRPr sz="3762" dirty="0">
              <a:solidFill>
                <a:schemeClr val="tx1"/>
              </a:solidFill>
              <a:latin typeface="Constantia"/>
              <a:cs typeface="Constant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41325" y="1734215"/>
            <a:ext cx="6741257" cy="4672766"/>
          </a:xfrm>
          <a:prstGeom prst="rect">
            <a:avLst/>
          </a:prstGeom>
        </p:spPr>
        <p:txBody>
          <a:bodyPr vert="horz" wrap="square" lIns="0" tIns="55384" rIns="0" bIns="0" rtlCol="0">
            <a:spAutoFit/>
          </a:bodyPr>
          <a:lstStyle/>
          <a:p>
            <a:pPr marL="206336" marR="4344" indent="-195476" algn="just">
              <a:lnSpc>
                <a:spcPct val="81000"/>
              </a:lnSpc>
              <a:spcBef>
                <a:spcPts val="435"/>
              </a:spcBef>
              <a:buClr>
                <a:srgbClr val="FF6600"/>
              </a:buClr>
              <a:buFont typeface="Wingdings"/>
              <a:buChar char=""/>
              <a:tabLst>
                <a:tab pos="255748" algn="l"/>
              </a:tabLst>
            </a:pPr>
            <a:r>
              <a:rPr dirty="0"/>
              <a:t>INAF distributed HPC/HTC infrastructure that involves diﬀerent sites in </a:t>
            </a:r>
            <a:r>
              <a:rPr dirty="0" smtClean="0"/>
              <a:t>Ital</a:t>
            </a:r>
            <a:r>
              <a:rPr lang="en-US" dirty="0" smtClean="0"/>
              <a:t>y</a:t>
            </a:r>
            <a:r>
              <a:rPr dirty="0" smtClean="0"/>
              <a:t> </a:t>
            </a:r>
            <a:r>
              <a:rPr dirty="0"/>
              <a:t>and oﬀers a computing resource for ~ 25 TFLOPS and HPC storage for about  500 TB</a:t>
            </a:r>
          </a:p>
          <a:p>
            <a:pPr marL="206336" indent="-195476">
              <a:spcBef>
                <a:spcPts val="462"/>
              </a:spcBef>
              <a:buClr>
                <a:srgbClr val="FF6600"/>
              </a:buClr>
              <a:buFont typeface="Wingdings"/>
              <a:buChar char=""/>
              <a:tabLst>
                <a:tab pos="206336" algn="l"/>
              </a:tabLst>
            </a:pPr>
            <a:r>
              <a:rPr dirty="0"/>
              <a:t>INAF – CINECA MoU to oﬀer HPC resources for Astronomers</a:t>
            </a:r>
          </a:p>
          <a:p>
            <a:pPr marL="206336" indent="-195476">
              <a:spcBef>
                <a:spcPts val="34"/>
              </a:spcBef>
              <a:buClr>
                <a:srgbClr val="FF6600"/>
              </a:buClr>
              <a:buFont typeface="Wingdings"/>
              <a:buChar char=""/>
              <a:tabLst>
                <a:tab pos="255748" algn="l"/>
              </a:tabLst>
            </a:pPr>
            <a:r>
              <a:rPr dirty="0"/>
              <a:t>Cagliari HTC-­‐HPC system will oﬀer soon 12+ nodes dualCPU-­‐dualGPU</a:t>
            </a:r>
          </a:p>
          <a:p>
            <a:pPr marL="206336" marR="262806" indent="-195476">
              <a:lnSpc>
                <a:spcPct val="78700"/>
              </a:lnSpc>
              <a:spcBef>
                <a:spcPts val="513"/>
              </a:spcBef>
              <a:buClr>
                <a:srgbClr val="FF6600"/>
              </a:buClr>
              <a:buFont typeface="Wingdings"/>
              <a:buChar char=""/>
              <a:tabLst>
                <a:tab pos="255748" algn="l"/>
              </a:tabLst>
            </a:pPr>
            <a:r>
              <a:rPr dirty="0"/>
              <a:t>LOFAR.IT distributed infrastructure based on 4 sites in Italy to oﬀer HTC  resources for LOFAR data reduction and analysis</a:t>
            </a:r>
          </a:p>
          <a:p>
            <a:pPr marL="206336" marR="4344" indent="-195476">
              <a:lnSpc>
                <a:spcPts val="1539"/>
              </a:lnSpc>
              <a:spcBef>
                <a:spcPts val="770"/>
              </a:spcBef>
              <a:buClr>
                <a:srgbClr val="FF6600"/>
              </a:buClr>
              <a:buFont typeface="Wingdings"/>
              <a:buChar char=""/>
              <a:tabLst>
                <a:tab pos="255748" algn="l"/>
              </a:tabLst>
            </a:pPr>
            <a:r>
              <a:rPr dirty="0"/>
              <a:t>INAF cloud service oﬀers a EOSC compatible cloud access to computing and  storage resources based on </a:t>
            </a:r>
            <a:r>
              <a:rPr dirty="0" smtClean="0"/>
              <a:t>OpenStack</a:t>
            </a:r>
            <a:endParaRPr lang="en-US" dirty="0" smtClean="0"/>
          </a:p>
          <a:p>
            <a:pPr marL="206336" marR="4344" indent="-195476">
              <a:lnSpc>
                <a:spcPts val="1539"/>
              </a:lnSpc>
              <a:spcBef>
                <a:spcPts val="770"/>
              </a:spcBef>
              <a:buClr>
                <a:srgbClr val="FF6600"/>
              </a:buClr>
              <a:buFont typeface="Wingdings"/>
              <a:buChar char=""/>
              <a:tabLst>
                <a:tab pos="255748" algn="l"/>
              </a:tabLst>
            </a:pPr>
            <a:r>
              <a:rPr lang="en-US" dirty="0" smtClean="0"/>
              <a:t>INAF Commercial Cloud ( </a:t>
            </a:r>
            <a:r>
              <a:rPr lang="en-US" dirty="0" err="1" smtClean="0"/>
              <a:t>G</a:t>
            </a:r>
            <a:r>
              <a:rPr lang="en-US" dirty="0" err="1"/>
              <a:t>C</a:t>
            </a:r>
            <a:r>
              <a:rPr lang="en-US" dirty="0" err="1" smtClean="0"/>
              <a:t>loud</a:t>
            </a:r>
            <a:r>
              <a:rPr lang="en-US" dirty="0" smtClean="0"/>
              <a:t> &amp; AWS )</a:t>
            </a:r>
            <a:endParaRPr dirty="0"/>
          </a:p>
          <a:p>
            <a:pPr marL="206336" indent="-195476">
              <a:spcBef>
                <a:spcPts val="462"/>
              </a:spcBef>
              <a:buClr>
                <a:srgbClr val="FF6600"/>
              </a:buClr>
              <a:buFont typeface="Wingdings"/>
              <a:buChar char=""/>
              <a:tabLst>
                <a:tab pos="255748" algn="l"/>
              </a:tabLst>
            </a:pPr>
            <a:r>
              <a:rPr dirty="0"/>
              <a:t>INAF archive/storage</a:t>
            </a:r>
          </a:p>
          <a:p>
            <a:pPr marL="597287" lvl="1" indent="-195476">
              <a:spcBef>
                <a:spcPts val="34"/>
              </a:spcBef>
              <a:buClr>
                <a:srgbClr val="FF6600"/>
              </a:buClr>
              <a:buFont typeface="Courier New"/>
              <a:buChar char="o"/>
              <a:tabLst>
                <a:tab pos="597287" algn="l"/>
              </a:tabLst>
            </a:pPr>
            <a:r>
              <a:rPr dirty="0"/>
              <a:t>IA2 data center ( 0.5 PB on disk + 8 PB on tape )</a:t>
            </a:r>
          </a:p>
          <a:p>
            <a:pPr marL="597287" lvl="1" indent="-195476">
              <a:spcBef>
                <a:spcPts val="34"/>
              </a:spcBef>
              <a:buClr>
                <a:srgbClr val="FF6600"/>
              </a:buClr>
              <a:buFont typeface="Courier New"/>
              <a:buChar char="o"/>
              <a:tabLst>
                <a:tab pos="597287" algn="l"/>
              </a:tabLst>
            </a:pPr>
            <a:r>
              <a:rPr dirty="0"/>
              <a:t>SRT data center ( 2.5 PB on disk + 8 PB on tape )</a:t>
            </a:r>
          </a:p>
          <a:p>
            <a:pPr marL="597287" lvl="1" indent="-195476">
              <a:spcBef>
                <a:spcPts val="120"/>
              </a:spcBef>
              <a:buClr>
                <a:srgbClr val="FF6600"/>
              </a:buClr>
              <a:buFont typeface="Courier New"/>
              <a:buChar char="o"/>
              <a:tabLst>
                <a:tab pos="597287" algn="l"/>
              </a:tabLst>
            </a:pPr>
            <a:r>
              <a:rPr dirty="0"/>
              <a:t>More than 3 PB on disk shared across several structures and </a:t>
            </a:r>
            <a:r>
              <a:rPr dirty="0" smtClean="0"/>
              <a:t>project</a:t>
            </a:r>
            <a:endParaRPr lang="en-US" dirty="0" smtClean="0"/>
          </a:p>
          <a:p>
            <a:pPr marL="140087" indent="-195476">
              <a:spcBef>
                <a:spcPts val="120"/>
              </a:spcBef>
              <a:buClr>
                <a:srgbClr val="FF6600"/>
              </a:buClr>
              <a:buFont typeface="Courier New"/>
              <a:buChar char="o"/>
              <a:tabLst>
                <a:tab pos="597287" algn="l"/>
              </a:tabLst>
            </a:pPr>
            <a:endParaRPr lang="en-US" dirty="0"/>
          </a:p>
          <a:p>
            <a:pPr marL="140087" indent="-195476">
              <a:spcBef>
                <a:spcPts val="120"/>
              </a:spcBef>
              <a:buClr>
                <a:srgbClr val="FF6600"/>
              </a:buClr>
              <a:buFont typeface="Courier New"/>
              <a:buChar char="o"/>
              <a:tabLst>
                <a:tab pos="597287" algn="l"/>
              </a:tabLst>
            </a:pPr>
            <a:r>
              <a:rPr lang="en-US" dirty="0" smtClean="0"/>
              <a:t>INAF Big Data Project @ </a:t>
            </a:r>
            <a:r>
              <a:rPr lang="en-US" dirty="0" err="1" smtClean="0"/>
              <a:t>Tecnopolo</a:t>
            </a:r>
            <a:r>
              <a:rPr lang="en-US" dirty="0" smtClean="0"/>
              <a:t> ( Bologna ) </a:t>
            </a:r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017764" y="5137999"/>
            <a:ext cx="1709680" cy="1052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</p:spTree>
    <p:extLst>
      <p:ext uri="{BB962C8B-B14F-4D97-AF65-F5344CB8AC3E}">
        <p14:creationId xmlns:p14="http://schemas.microsoft.com/office/powerpoint/2010/main" val="410184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202"/>
            <a:ext cx="9188142" cy="688538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61316" y="72575"/>
            <a:ext cx="5880712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  <a:sym typeface="Wingdings"/>
              </a:rPr>
              <a:t>SKA– Key Science Drivers:</a:t>
            </a:r>
          </a:p>
          <a:p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  <a:sym typeface="Wingdings"/>
              </a:rPr>
              <a:t>The history of the Universe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4331" y="1495608"/>
            <a:ext cx="27394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Cosmic Dawn</a:t>
            </a:r>
          </a:p>
          <a:p>
            <a:pPr algn="ctr"/>
            <a:r>
              <a:rPr lang="en-US" sz="2000" dirty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(First Stars and Galaxies)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59047" y="2768009"/>
            <a:ext cx="2664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Galaxy Evolution</a:t>
            </a:r>
          </a:p>
          <a:p>
            <a:pPr algn="ctr"/>
            <a:r>
              <a:rPr lang="en-US" sz="2000" dirty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(Normal Galaxies z~2-3)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1672" y="4147588"/>
            <a:ext cx="3922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Cosmology</a:t>
            </a:r>
          </a:p>
          <a:p>
            <a:pPr algn="ctr"/>
            <a:r>
              <a:rPr lang="en-US" sz="2000" dirty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(Dark Matter, Large Scale Structure)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8274" y="4618324"/>
            <a:ext cx="2160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Cosmic Magnetism</a:t>
            </a:r>
          </a:p>
          <a:p>
            <a:pPr algn="ctr"/>
            <a:r>
              <a:rPr lang="en-US" sz="2000" dirty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(Origin, Evolution)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629" y="3220357"/>
            <a:ext cx="2850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Cradle of Life</a:t>
            </a:r>
          </a:p>
          <a:p>
            <a:pPr algn="ctr"/>
            <a:r>
              <a:rPr lang="en-US" sz="2000" dirty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(Planets, Molecules, SETI)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4263" y="1901594"/>
            <a:ext cx="4087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Testing General Relativity</a:t>
            </a:r>
          </a:p>
          <a:p>
            <a:pPr algn="ctr"/>
            <a:r>
              <a:rPr lang="en-US" sz="2000" dirty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(Strong Regime, Gravitational Waves)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49172" y="5437159"/>
            <a:ext cx="3114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Exploration of the Unknown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5586" y="6136916"/>
            <a:ext cx="7235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Broadest science range of any facility on or off the Earth.</a:t>
            </a:r>
          </a:p>
        </p:txBody>
      </p:sp>
    </p:spTree>
    <p:extLst>
      <p:ext uri="{BB962C8B-B14F-4D97-AF65-F5344CB8AC3E}">
        <p14:creationId xmlns:p14="http://schemas.microsoft.com/office/powerpoint/2010/main" val="330668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050DC0-6BA5-0940-8E4E-E8CB495194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7E8374-ACAA-6E4B-A562-0ECDDABB7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708" y="3734093"/>
            <a:ext cx="3709553" cy="13755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5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Thanks for attention</a:t>
            </a:r>
            <a:endParaRPr lang="en-US" sz="3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80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dirty="0">
                <a:latin typeface="Eurostile" charset="0"/>
                <a:ea typeface="Eurostile" charset="0"/>
                <a:cs typeface="Eurostile" charset="0"/>
              </a:rPr>
              <a:t>SKA Phase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Colloquium - December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C41374-03AE-924F-9568-6EE3990F011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5712" y="1064204"/>
            <a:ext cx="851257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Eurostile" charset="0"/>
                <a:ea typeface="Eurostile" charset="0"/>
                <a:cs typeface="Eurostile" charset="0"/>
              </a:rPr>
              <a:t>3 sites (AUS, RSA, UK-HQ)      </a:t>
            </a:r>
            <a:r>
              <a:rPr lang="en-US" sz="1600" b="1" dirty="0">
                <a:latin typeface="Eurostile" charset="0"/>
                <a:ea typeface="Eurostile" charset="0"/>
                <a:cs typeface="Eurostile" charset="0"/>
              </a:rPr>
              <a:t>2 telescopes (LOW, MID)	one Observatory (SKAO)</a:t>
            </a:r>
          </a:p>
          <a:p>
            <a:pPr algn="ctr"/>
            <a:r>
              <a:rPr lang="en-US" sz="1600" dirty="0">
                <a:latin typeface="Eurostile" charset="0"/>
                <a:ea typeface="Eurostile" charset="0"/>
                <a:cs typeface="Eurostile" charset="0"/>
              </a:rPr>
              <a:t>Construction Cost-cap: €691M (2017)</a:t>
            </a:r>
          </a:p>
          <a:p>
            <a:pPr algn="ctr"/>
            <a:r>
              <a:rPr lang="en-US" sz="1600" b="1" dirty="0">
                <a:latin typeface="Eurostile" charset="0"/>
                <a:ea typeface="Eurostile" charset="0"/>
                <a:cs typeface="Eurostile" charset="0"/>
              </a:rPr>
              <a:t>Construction: 2020-2027 (Science commissioning 2022+) </a:t>
            </a:r>
            <a:r>
              <a:rPr lang="en-US" sz="1600" dirty="0">
                <a:latin typeface="Eurostile" charset="0"/>
                <a:ea typeface="Eurostile" charset="0"/>
                <a:cs typeface="Eurostile" charset="0"/>
              </a:rPr>
              <a:t>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76649" y="2106379"/>
            <a:ext cx="45223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Eurostile" charset="0"/>
                <a:ea typeface="Eurostile" charset="0"/>
                <a:cs typeface="Eurostile" charset="0"/>
              </a:rPr>
              <a:t>SKA1-Mid</a:t>
            </a:r>
            <a:r>
              <a:rPr lang="en-US" dirty="0">
                <a:solidFill>
                  <a:srgbClr val="000000"/>
                </a:solidFill>
                <a:latin typeface="Eurostile" charset="0"/>
                <a:ea typeface="Eurostile" charset="0"/>
                <a:cs typeface="Eurostile" charset="0"/>
              </a:rPr>
              <a:t>: 133 x 15m + 64 x 13.5m dishes,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Eurostile" charset="0"/>
                <a:ea typeface="Eurostile" charset="0"/>
                <a:cs typeface="Eurostile" charset="0"/>
              </a:rPr>
              <a:t>0.35 – 15 GHz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Eurostile" charset="0"/>
                <a:ea typeface="Eurostile" charset="0"/>
                <a:cs typeface="Eurostile" charset="0"/>
              </a:rPr>
              <a:t>120 km baselines 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Eurostile" charset="0"/>
                <a:ea typeface="Eurostile" charset="0"/>
                <a:cs typeface="Eurostile" charset="0"/>
              </a:rPr>
              <a:t>(0.22” @ 1.7 GHz; 34 mas @ 15 GHz) 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Eurostile" charset="0"/>
                <a:ea typeface="Eurostile" charset="0"/>
                <a:cs typeface="Eurostile" charset="0"/>
              </a:rPr>
              <a:t>Karoo, South Africa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7056" y="2106378"/>
            <a:ext cx="39421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Eurostile" charset="0"/>
                <a:ea typeface="Eurostile" charset="0"/>
                <a:cs typeface="Eurostile" charset="0"/>
              </a:rPr>
              <a:t>SKA1-Low</a:t>
            </a:r>
            <a:r>
              <a:rPr lang="en-US" dirty="0">
                <a:latin typeface="Eurostile" charset="0"/>
                <a:ea typeface="Eurostile" charset="0"/>
                <a:cs typeface="Eurostile" charset="0"/>
              </a:rPr>
              <a:t>: 512 x 256 low-</a:t>
            </a:r>
            <a:r>
              <a:rPr lang="en-US" dirty="0" err="1">
                <a:latin typeface="Eurostile" charset="0"/>
                <a:ea typeface="Eurostile" charset="0"/>
                <a:cs typeface="Eurostile" charset="0"/>
              </a:rPr>
              <a:t>freq</a:t>
            </a:r>
            <a:r>
              <a:rPr lang="en-US" dirty="0">
                <a:latin typeface="Eurostile" charset="0"/>
                <a:ea typeface="Eurostile" charset="0"/>
                <a:cs typeface="Eurostile" charset="0"/>
              </a:rPr>
              <a:t> dipoles,</a:t>
            </a:r>
          </a:p>
          <a:p>
            <a:pPr algn="ctr"/>
            <a:r>
              <a:rPr lang="en-US" dirty="0">
                <a:latin typeface="Eurostile" charset="0"/>
                <a:ea typeface="Eurostile" charset="0"/>
                <a:cs typeface="Eurostile" charset="0"/>
              </a:rPr>
              <a:t>50 – 350 MHz</a:t>
            </a:r>
          </a:p>
          <a:p>
            <a:pPr algn="ctr"/>
            <a:r>
              <a:rPr lang="en-US" dirty="0">
                <a:latin typeface="Eurostile" charset="0"/>
                <a:ea typeface="Eurostile" charset="0"/>
                <a:cs typeface="Eurostile" charset="0"/>
              </a:rPr>
              <a:t>65 km baselines (11” @ 110 MHz)</a:t>
            </a:r>
          </a:p>
          <a:p>
            <a:pPr algn="ctr"/>
            <a:r>
              <a:rPr lang="en-US" dirty="0">
                <a:latin typeface="Eurostile" charset="0"/>
                <a:ea typeface="Eurostile" charset="0"/>
                <a:cs typeface="Eurostile" charset="0"/>
              </a:rPr>
              <a:t>Murchison, Western Australia</a:t>
            </a:r>
          </a:p>
        </p:txBody>
      </p:sp>
      <p:pic>
        <p:nvPicPr>
          <p:cNvPr id="9" name="Picture 8" descr="SKA1_AU_closeup_midres.screen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964" y="3523744"/>
            <a:ext cx="4067348" cy="2845542"/>
          </a:xfrm>
          <a:prstGeom prst="rect">
            <a:avLst/>
          </a:prstGeom>
        </p:spPr>
      </p:pic>
      <p:pic>
        <p:nvPicPr>
          <p:cNvPr id="10" name="Picture 9" descr="SKA1_SA_closeup_highre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570" y="3523744"/>
            <a:ext cx="4056795" cy="2845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570" y="3523744"/>
            <a:ext cx="78718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964" y="3523744"/>
            <a:ext cx="82693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6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6DE448-A9E7-C04D-9309-70AB6E9191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92845"/>
            <a:ext cx="6276872" cy="4649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CDR Activity </a:t>
            </a:r>
            <a:r>
              <a:rPr lang="mr-IN" dirty="0"/>
              <a:t>–</a:t>
            </a:r>
            <a:r>
              <a:rPr lang="en-US" dirty="0"/>
              <a:t> February 2019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86FD1E-A4A1-3245-88EF-3A4D0C8785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287C58-472C-414D-9DB8-52CABAE64A37}"/>
              </a:ext>
            </a:extLst>
          </p:cNvPr>
          <p:cNvSpPr txBox="1"/>
          <p:nvPr/>
        </p:nvSpPr>
        <p:spPr>
          <a:xfrm>
            <a:off x="1666801" y="4978323"/>
            <a:ext cx="59942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>
                <a:solidFill>
                  <a:srgbClr val="00B050"/>
                </a:solidFill>
              </a:rPr>
              <a:t>Green: Successful phase</a:t>
            </a:r>
          </a:p>
          <a:p>
            <a:r>
              <a:rPr lang="en-GB" sz="1350" b="1" dirty="0">
                <a:solidFill>
                  <a:srgbClr val="FF0000"/>
                </a:solidFill>
              </a:rPr>
              <a:t>Red: Changes since April Board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60421F20-C035-8148-B8A2-B62A2E0D20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502352"/>
              </p:ext>
            </p:extLst>
          </p:nvPr>
        </p:nvGraphicFramePr>
        <p:xfrm>
          <a:off x="0" y="1039765"/>
          <a:ext cx="8557419" cy="55263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9869">
                  <a:extLst>
                    <a:ext uri="{9D8B030D-6E8A-4147-A177-3AD203B41FA5}">
                      <a16:colId xmlns:a16="http://schemas.microsoft.com/office/drawing/2014/main" xmlns="" val="598705139"/>
                    </a:ext>
                  </a:extLst>
                </a:gridCol>
                <a:gridCol w="1423860">
                  <a:extLst>
                    <a:ext uri="{9D8B030D-6E8A-4147-A177-3AD203B41FA5}">
                      <a16:colId xmlns:a16="http://schemas.microsoft.com/office/drawing/2014/main" xmlns="" val="1672049373"/>
                    </a:ext>
                  </a:extLst>
                </a:gridCol>
                <a:gridCol w="2208541">
                  <a:extLst>
                    <a:ext uri="{9D8B030D-6E8A-4147-A177-3AD203B41FA5}">
                      <a16:colId xmlns:a16="http://schemas.microsoft.com/office/drawing/2014/main" xmlns="" val="1114134041"/>
                    </a:ext>
                  </a:extLst>
                </a:gridCol>
                <a:gridCol w="1939695">
                  <a:extLst>
                    <a:ext uri="{9D8B030D-6E8A-4147-A177-3AD203B41FA5}">
                      <a16:colId xmlns:a16="http://schemas.microsoft.com/office/drawing/2014/main" xmlns="" val="1557761881"/>
                    </a:ext>
                  </a:extLst>
                </a:gridCol>
                <a:gridCol w="1355454">
                  <a:extLst>
                    <a:ext uri="{9D8B030D-6E8A-4147-A177-3AD203B41FA5}">
                      <a16:colId xmlns:a16="http://schemas.microsoft.com/office/drawing/2014/main" xmlns="" val="2575246191"/>
                    </a:ext>
                  </a:extLst>
                </a:gridCol>
              </a:tblGrid>
              <a:tr h="4239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Element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RRN Submission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CDR Submission</a:t>
                      </a:r>
                    </a:p>
                  </a:txBody>
                  <a:tcPr marL="51435" marR="514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CDR Meeting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CDR Close</a:t>
                      </a:r>
                    </a:p>
                  </a:txBody>
                  <a:tcPr marL="51435" marR="51435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9451648"/>
                  </a:ext>
                </a:extLst>
              </a:tr>
              <a:tr h="299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TM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29 January 2018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28 Feb 2018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17-20 Apr</a:t>
                      </a:r>
                      <a:endParaRPr lang="en-GB" sz="12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14 Jul 2018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206922636"/>
                  </a:ext>
                </a:extLst>
              </a:tr>
              <a:tr h="3090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SaDT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&amp; SAT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17 January 2018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28 Feb 2018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15-18 May 2018</a:t>
                      </a:r>
                      <a:endParaRPr lang="en-GB" sz="12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u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Jan2019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628457783"/>
                  </a:ext>
                </a:extLst>
              </a:tr>
              <a:tr h="3230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INAU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19 March 2018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30 April 2018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27-29 June 2018</a:t>
                      </a:r>
                      <a:endParaRPr lang="en-GB" sz="12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u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Dec 2018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697095977"/>
                  </a:ext>
                </a:extLst>
              </a:tr>
              <a:tr h="3090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INSA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19 March 2018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30 April 2018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2-4 July 2018</a:t>
                      </a:r>
                      <a:endParaRPr lang="en-GB" sz="12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u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Jan2019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200" b="1" u="non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080758792"/>
                  </a:ext>
                </a:extLst>
              </a:tr>
              <a:tr h="688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CSP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18 May 2018 </a:t>
                      </a:r>
                    </a:p>
                    <a:p>
                      <a:pPr marL="171450" indent="-171450" algn="ctr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PSS Element CDR </a:t>
                      </a:r>
                    </a:p>
                    <a:p>
                      <a:pPr marL="171450" indent="-171450" algn="ctr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PST Element CDR</a:t>
                      </a:r>
                    </a:p>
                    <a:p>
                      <a:pPr marL="171450" indent="-171450" algn="ctr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CBF Low</a:t>
                      </a:r>
                    </a:p>
                    <a:p>
                      <a:pPr marL="171450" indent="-171450" algn="ctr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CBF Mid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30 Jun 2018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(includes LMC sub-element)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25-28 Sep 2018</a:t>
                      </a:r>
                      <a:endParaRPr lang="en-GB" sz="12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u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Jan 2019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4147440278"/>
                  </a:ext>
                </a:extLst>
              </a:tr>
              <a:tr h="4213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MeerKAT</a:t>
                      </a: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 Integration</a:t>
                      </a:r>
                    </a:p>
                  </a:txBody>
                  <a:tcPr marL="51435" marR="514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spcAft>
                          <a:spcPts val="0"/>
                        </a:spcAft>
                        <a:buFontTx/>
                        <a:buChar char="-"/>
                      </a:pPr>
                      <a:endParaRPr lang="en-GB" sz="12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22 Oct 2018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u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31 Dec 2018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603868690"/>
                  </a:ext>
                </a:extLst>
              </a:tr>
              <a:tr h="4661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SDP Pre-CDR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SDP CDR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09 Mar 2018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17 Sep 2018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25 Apr 2018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31 Oct 2018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20-22 Jun 2018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u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15-18 Jan 2019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b="1" u="sng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u="sng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29 Mar 2019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913217369"/>
                  </a:ext>
                </a:extLst>
              </a:tr>
              <a:tr h="4661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LFAA re-planned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15 Oct 2018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u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05 Nov 2018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b="1" u="sng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u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11-13 Dec 2018</a:t>
                      </a:r>
                      <a:endParaRPr lang="en-GB" sz="1200" b="1" u="non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b="1" u="sng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u="sng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28 Feb 2019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54526167"/>
                  </a:ext>
                </a:extLst>
              </a:tr>
              <a:tr h="4661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AIV</a:t>
                      </a:r>
                    </a:p>
                  </a:txBody>
                  <a:tcPr marL="51435" marR="514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Oct  2018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u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30 Nov 2018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u="sng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04 Mar 2019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u="sng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30 Mar 2019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444225659"/>
                  </a:ext>
                </a:extLst>
              </a:tr>
              <a:tr h="604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DSH Pre-CDR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DSH CDR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17 Sep 2018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u="sng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23 Aug 2019 (w B2)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28 Sep 2018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u="sng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 13 Sept 2019 (w B2)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u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26-27 Nov 2018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25-29 Oct 2019 (w B2)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(Dish Structure: Aug 2019)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u="sng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sng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 Nov 2019 (w B2)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609180457"/>
                  </a:ext>
                </a:extLst>
              </a:tr>
              <a:tr h="4661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System CDR </a:t>
                      </a:r>
                    </a:p>
                  </a:txBody>
                  <a:tcPr marL="51435" marR="51435" marT="0" marB="0">
                    <a:solidFill>
                      <a:srgbClr val="73FB7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51435" marR="51435" marT="0" marB="0">
                    <a:solidFill>
                      <a:srgbClr val="73FB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51435" marR="51435" marT="0" marB="0">
                    <a:solidFill>
                      <a:srgbClr val="73FB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 2019</a:t>
                      </a:r>
                      <a:endParaRPr lang="en-GB" sz="1200" b="1" u="sng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435" marR="51435" marT="0" marB="0">
                    <a:solidFill>
                      <a:srgbClr val="73FB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u="sng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Feb 2020</a:t>
                      </a:r>
                    </a:p>
                  </a:txBody>
                  <a:tcPr marL="51435" marR="51435" marT="0" marB="0">
                    <a:solidFill>
                      <a:srgbClr val="73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6733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545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Data flow challenges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Data flow challenges</a:t>
            </a:r>
          </a:p>
        </p:txBody>
      </p:sp>
      <p:pic>
        <p:nvPicPr>
          <p:cNvPr id="404" name="SKA-DataFlow.pdf" descr="SKA-DataFlow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32529"/>
            <a:ext cx="8949064" cy="34183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244">
            <a:extLst>
              <a:ext uri="{FF2B5EF4-FFF2-40B4-BE49-F238E27FC236}">
                <a16:creationId xmlns:a16="http://schemas.microsoft.com/office/drawing/2014/main" xmlns="" id="{47B40A29-B216-864C-83F3-325E8A31898C}"/>
              </a:ext>
            </a:extLst>
          </p:cNvPr>
          <p:cNvGrpSpPr/>
          <p:nvPr/>
        </p:nvGrpSpPr>
        <p:grpSpPr>
          <a:xfrm>
            <a:off x="3811581" y="3961675"/>
            <a:ext cx="2789881" cy="2613195"/>
            <a:chOff x="-3" y="-801952"/>
            <a:chExt cx="11586975" cy="11925772"/>
          </a:xfrm>
        </p:grpSpPr>
        <p:sp>
          <p:nvSpPr>
            <p:cNvPr id="6" name="Shape 240">
              <a:extLst>
                <a:ext uri="{FF2B5EF4-FFF2-40B4-BE49-F238E27FC236}">
                  <a16:creationId xmlns:a16="http://schemas.microsoft.com/office/drawing/2014/main" xmlns="" id="{C249373F-985E-414C-B4BE-23B3C071B58C}"/>
                </a:ext>
              </a:extLst>
            </p:cNvPr>
            <p:cNvSpPr/>
            <p:nvPr/>
          </p:nvSpPr>
          <p:spPr>
            <a:xfrm>
              <a:off x="-3" y="-801952"/>
              <a:ext cx="11586975" cy="11925772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19594" tIns="19594" rIns="19594" bIns="19594" numCol="1" anchor="ctr">
              <a:noAutofit/>
            </a:bodyPr>
            <a:lstStyle/>
            <a:p>
              <a:pPr algn="ctr" defTabSz="30861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sz="1500"/>
            </a:p>
          </p:txBody>
        </p:sp>
        <p:sp>
          <p:nvSpPr>
            <p:cNvPr id="7" name="Shape 241">
              <a:extLst>
                <a:ext uri="{FF2B5EF4-FFF2-40B4-BE49-F238E27FC236}">
                  <a16:creationId xmlns:a16="http://schemas.microsoft.com/office/drawing/2014/main" xmlns="" id="{3D8C6EDE-0BD6-BB4F-97A6-3CB05218FE03}"/>
                </a:ext>
              </a:extLst>
            </p:cNvPr>
            <p:cNvSpPr/>
            <p:nvPr/>
          </p:nvSpPr>
          <p:spPr>
            <a:xfrm>
              <a:off x="1978472" y="5268707"/>
              <a:ext cx="5029946" cy="2044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9594" tIns="19594" rIns="19594" bIns="19594" numCol="1" anchor="ctr">
              <a:spAutoFit/>
            </a:bodyPr>
            <a:lstStyle>
              <a:lvl1pPr>
                <a:defRPr sz="12600">
                  <a:solidFill>
                    <a:srgbClr val="FFFFFF"/>
                  </a:solidFill>
                  <a:latin typeface="Eurostile"/>
                  <a:ea typeface="Eurostile"/>
                  <a:cs typeface="Eurostile"/>
                  <a:sym typeface="Eurostile"/>
                </a:defRPr>
              </a:lvl1pPr>
            </a:lstStyle>
            <a:p>
              <a:r>
                <a:rPr lang="en-GB" sz="4725" dirty="0"/>
                <a:t>6</a:t>
              </a:r>
              <a:r>
                <a:rPr sz="4725" dirty="0"/>
                <a:t>00PB</a:t>
              </a:r>
            </a:p>
          </p:txBody>
        </p:sp>
        <p:sp>
          <p:nvSpPr>
            <p:cNvPr id="8" name="Shape 242">
              <a:extLst>
                <a:ext uri="{FF2B5EF4-FFF2-40B4-BE49-F238E27FC236}">
                  <a16:creationId xmlns:a16="http://schemas.microsoft.com/office/drawing/2014/main" xmlns="" id="{2F2267F7-679B-E448-A098-E8EBF132D31E}"/>
                </a:ext>
              </a:extLst>
            </p:cNvPr>
            <p:cNvSpPr/>
            <p:nvPr/>
          </p:nvSpPr>
          <p:spPr>
            <a:xfrm>
              <a:off x="3095015" y="1131714"/>
              <a:ext cx="5090153" cy="21391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9594" tIns="19594" rIns="19594" bIns="19594" numCol="1" anchor="ctr">
              <a:noAutofit/>
            </a:bodyPr>
            <a:lstStyle>
              <a:lvl1pPr marR="133763" algn="ctr" defTabSz="600891">
                <a:lnSpc>
                  <a:spcPct val="90000"/>
                </a:lnSpc>
                <a:spcBef>
                  <a:spcPts val="900"/>
                </a:spcBef>
                <a:defRPr sz="10800" b="1" spc="-431">
                  <a:solidFill>
                    <a:srgbClr val="FFFFFF"/>
                  </a:solidFill>
                  <a:effectLst>
                    <a:outerShdw blurRad="50800" dist="5460" dir="2700000" rotWithShape="0">
                      <a:srgbClr val="000000">
                        <a:alpha val="33333"/>
                      </a:srgbClr>
                    </a:outerShdw>
                  </a:effectLst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4050" dirty="0"/>
                <a:t>SKA</a:t>
              </a:r>
            </a:p>
          </p:txBody>
        </p:sp>
        <p:sp>
          <p:nvSpPr>
            <p:cNvPr id="9" name="Shape 243">
              <a:extLst>
                <a:ext uri="{FF2B5EF4-FFF2-40B4-BE49-F238E27FC236}">
                  <a16:creationId xmlns:a16="http://schemas.microsoft.com/office/drawing/2014/main" xmlns="" id="{D806D2A1-E6DA-184A-A46D-31F8B909C981}"/>
                </a:ext>
              </a:extLst>
            </p:cNvPr>
            <p:cNvSpPr/>
            <p:nvPr/>
          </p:nvSpPr>
          <p:spPr>
            <a:xfrm>
              <a:off x="653115" y="3647216"/>
              <a:ext cx="6800860" cy="936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9594" tIns="19594" rIns="19594" bIns="19594" numCol="1" anchor="ctr">
              <a:spAutoFit/>
            </a:bodyPr>
            <a:lstStyle>
              <a:lvl1pPr>
                <a:defRPr sz="5400" b="1">
                  <a:solidFill>
                    <a:srgbClr val="FFFFFF"/>
                  </a:solidFill>
                </a:defRPr>
              </a:lvl1pPr>
            </a:lstStyle>
            <a:p>
              <a:r>
                <a:rPr sz="2025" dirty="0"/>
                <a:t>Phase1 Science Archive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EB7291D-2630-4B43-98E1-589413C16FD3}"/>
              </a:ext>
            </a:extLst>
          </p:cNvPr>
          <p:cNvGrpSpPr/>
          <p:nvPr/>
        </p:nvGrpSpPr>
        <p:grpSpPr>
          <a:xfrm>
            <a:off x="2200432" y="4721342"/>
            <a:ext cx="1335069" cy="1282981"/>
            <a:chOff x="2914959" y="5232511"/>
            <a:chExt cx="1335069" cy="1282981"/>
          </a:xfrm>
        </p:grpSpPr>
        <p:grpSp>
          <p:nvGrpSpPr>
            <p:cNvPr id="10" name="Group 244">
              <a:extLst>
                <a:ext uri="{FF2B5EF4-FFF2-40B4-BE49-F238E27FC236}">
                  <a16:creationId xmlns:a16="http://schemas.microsoft.com/office/drawing/2014/main" xmlns="" id="{D97C1A4A-74DB-7B4C-9825-4333223B5685}"/>
                </a:ext>
              </a:extLst>
            </p:cNvPr>
            <p:cNvGrpSpPr/>
            <p:nvPr/>
          </p:nvGrpSpPr>
          <p:grpSpPr>
            <a:xfrm>
              <a:off x="2914959" y="5232511"/>
              <a:ext cx="1335069" cy="1282981"/>
              <a:chOff x="-3" y="5268712"/>
              <a:chExt cx="5544828" cy="5855108"/>
            </a:xfrm>
          </p:grpSpPr>
          <p:sp>
            <p:nvSpPr>
              <p:cNvPr id="11" name="Shape 240">
                <a:extLst>
                  <a:ext uri="{FF2B5EF4-FFF2-40B4-BE49-F238E27FC236}">
                    <a16:creationId xmlns:a16="http://schemas.microsoft.com/office/drawing/2014/main" xmlns="" id="{72BF9F83-E147-0D40-8036-57FE5B658BDC}"/>
                  </a:ext>
                </a:extLst>
              </p:cNvPr>
              <p:cNvSpPr/>
              <p:nvPr/>
            </p:nvSpPr>
            <p:spPr>
              <a:xfrm>
                <a:off x="-3" y="5268712"/>
                <a:ext cx="5544828" cy="5855108"/>
              </a:xfrm>
              <a:prstGeom prst="ellipse">
                <a:avLst/>
              </a:prstGeom>
              <a:solidFill>
                <a:srgbClr val="00B05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594" tIns="19594" rIns="19594" bIns="19594" numCol="1" anchor="ctr">
                <a:noAutofit/>
              </a:bodyPr>
              <a:lstStyle/>
              <a:p>
                <a:pPr algn="ctr" defTabSz="30861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sz="1500" dirty="0"/>
              </a:p>
            </p:txBody>
          </p:sp>
          <p:sp>
            <p:nvSpPr>
              <p:cNvPr id="12" name="Shape 241">
                <a:extLst>
                  <a:ext uri="{FF2B5EF4-FFF2-40B4-BE49-F238E27FC236}">
                    <a16:creationId xmlns:a16="http://schemas.microsoft.com/office/drawing/2014/main" xmlns="" id="{336EB5C8-9455-554F-BA64-7EEB688BB3CE}"/>
                  </a:ext>
                </a:extLst>
              </p:cNvPr>
              <p:cNvSpPr/>
              <p:nvPr/>
            </p:nvSpPr>
            <p:spPr>
              <a:xfrm>
                <a:off x="942166" y="8788045"/>
                <a:ext cx="3406608" cy="15851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19594" tIns="19594" rIns="19594" bIns="19594" numCol="1" anchor="ctr">
                <a:spAutoFit/>
              </a:bodyPr>
              <a:lstStyle>
                <a:lvl1pPr>
                  <a:defRPr sz="12600">
                    <a:solidFill>
                      <a:srgbClr val="FFFFFF"/>
                    </a:solidFill>
                    <a:latin typeface="Eurostile"/>
                    <a:ea typeface="Eurostile"/>
                    <a:cs typeface="Eurostile"/>
                    <a:sym typeface="Eurostile"/>
                  </a:defRPr>
                </a:lvl1pPr>
              </a:lstStyle>
              <a:p>
                <a:r>
                  <a:rPr lang="en-GB" sz="2000" dirty="0"/>
                  <a:t>180</a:t>
                </a:r>
                <a:r>
                  <a:rPr sz="2000" dirty="0"/>
                  <a:t>PB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A3E0AE26-80B9-A74A-B336-989620063842}"/>
                </a:ext>
              </a:extLst>
            </p:cNvPr>
            <p:cNvSpPr txBox="1"/>
            <p:nvPr/>
          </p:nvSpPr>
          <p:spPr>
            <a:xfrm>
              <a:off x="2976599" y="5357342"/>
              <a:ext cx="12003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Uploads to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Facebook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27197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9713" y="317493"/>
            <a:ext cx="8378326" cy="4525963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/>
              <a:t>Development of Governance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30530CB-394D-7C41-9D95-66C233FDD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4" y="1513677"/>
            <a:ext cx="4288200" cy="43232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250A92-F041-3441-A09F-4BC04865C1AE}"/>
              </a:ext>
            </a:extLst>
          </p:cNvPr>
          <p:cNvSpPr txBox="1"/>
          <p:nvPr/>
        </p:nvSpPr>
        <p:spPr>
          <a:xfrm>
            <a:off x="5090024" y="1729608"/>
            <a:ext cx="38379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Establishing treaty organization similar to ESO, CERN</a:t>
            </a:r>
          </a:p>
          <a:p>
            <a:endParaRPr lang="en-US" sz="2000" dirty="0"/>
          </a:p>
          <a:p>
            <a:r>
              <a:rPr lang="en-US" sz="2000" dirty="0"/>
              <a:t>Text of treaty and key protocols now finalized and agreed.</a:t>
            </a:r>
          </a:p>
          <a:p>
            <a:endParaRPr lang="en-US" sz="2000" dirty="0"/>
          </a:p>
          <a:p>
            <a:r>
              <a:rPr lang="en-US" sz="2000" dirty="0"/>
              <a:t>Ministerial-level signing ceremony in Rome on 12</a:t>
            </a:r>
            <a:r>
              <a:rPr lang="en-US" sz="2000" baseline="30000" dirty="0"/>
              <a:t>th</a:t>
            </a:r>
            <a:r>
              <a:rPr lang="en-US" sz="2000" dirty="0"/>
              <a:t> March, 2019</a:t>
            </a:r>
          </a:p>
          <a:p>
            <a:endParaRPr lang="en-US" sz="2000" dirty="0"/>
          </a:p>
          <a:p>
            <a:r>
              <a:rPr lang="en-US" sz="2000" dirty="0"/>
              <a:t>Expect treaty ratification ~12 months later.</a:t>
            </a:r>
          </a:p>
        </p:txBody>
      </p:sp>
      <p:sp>
        <p:nvSpPr>
          <p:cNvPr id="5" name="Donut 4">
            <a:extLst>
              <a:ext uri="{FF2B5EF4-FFF2-40B4-BE49-F238E27FC236}">
                <a16:creationId xmlns:a16="http://schemas.microsoft.com/office/drawing/2014/main" xmlns="" id="{CE77F472-8281-D848-8D69-F3C7E88760DF}"/>
              </a:ext>
            </a:extLst>
          </p:cNvPr>
          <p:cNvSpPr/>
          <p:nvPr/>
        </p:nvSpPr>
        <p:spPr>
          <a:xfrm>
            <a:off x="4649164" y="3362746"/>
            <a:ext cx="4375123" cy="1107374"/>
          </a:xfrm>
          <a:prstGeom prst="donut">
            <a:avLst>
              <a:gd name="adj" fmla="val 35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6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7E8374-ACAA-6E4B-A562-0ECDDABB7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40000"/>
            <a:ext cx="7747680" cy="619200"/>
          </a:xfrm>
        </p:spPr>
        <p:txBody>
          <a:bodyPr>
            <a:normAutofit fontScale="90000"/>
          </a:bodyPr>
          <a:lstStyle/>
          <a:p>
            <a:r>
              <a:rPr lang="en-US" dirty="0"/>
              <a:t>SKA Regional Centre Steering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8A37FD-AC18-A141-A1E4-D4BFB33C1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group </a:t>
            </a:r>
            <a:r>
              <a:rPr lang="en-US" dirty="0" smtClean="0"/>
              <a:t>is been </a:t>
            </a:r>
            <a:r>
              <a:rPr lang="en-US" dirty="0"/>
              <a:t>established to take forward the development of SRCs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One representative per SKA member</a:t>
            </a:r>
          </a:p>
          <a:p>
            <a:pPr lvl="1"/>
            <a:r>
              <a:rPr lang="en-US" dirty="0" smtClean="0"/>
              <a:t>Much </a:t>
            </a:r>
            <a:r>
              <a:rPr lang="en-US" dirty="0"/>
              <a:t>better connection between individual countries and the work that will be done</a:t>
            </a:r>
          </a:p>
          <a:p>
            <a:pPr lvl="1"/>
            <a:r>
              <a:rPr lang="en-US" dirty="0"/>
              <a:t>Representatives will have access to resources (both infrastructures and people)</a:t>
            </a:r>
          </a:p>
          <a:p>
            <a:pPr lvl="1"/>
            <a:r>
              <a:rPr lang="en-US" dirty="0"/>
              <a:t>Working groups will be established to take forward various aspects of the work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69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72481" y="1971692"/>
            <a:ext cx="7800217" cy="3834898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b="1" spc="-4" dirty="0" smtClean="0">
                <a:latin typeface="Constantia"/>
                <a:cs typeface="Constantia"/>
              </a:rPr>
              <a:t>Discussed </a:t>
            </a:r>
            <a:r>
              <a:rPr sz="1539" b="1" spc="-4" dirty="0">
                <a:latin typeface="Constantia"/>
                <a:cs typeface="Constantia"/>
              </a:rPr>
              <a:t>in the f2f</a:t>
            </a:r>
            <a:r>
              <a:rPr sz="1539" b="1" dirty="0">
                <a:latin typeface="Constantia"/>
                <a:cs typeface="Constantia"/>
              </a:rPr>
              <a:t> </a:t>
            </a:r>
            <a:r>
              <a:rPr sz="1539" b="1" spc="-4" dirty="0">
                <a:latin typeface="Constantia"/>
                <a:cs typeface="Constantia"/>
              </a:rPr>
              <a:t>meeting</a:t>
            </a:r>
            <a:endParaRPr sz="1539" dirty="0">
              <a:latin typeface="Constantia"/>
              <a:cs typeface="Constantia"/>
            </a:endParaRPr>
          </a:p>
          <a:p>
            <a:pPr>
              <a:spcBef>
                <a:spcPts val="21"/>
              </a:spcBef>
            </a:pPr>
            <a:endParaRPr sz="1539" dirty="0">
              <a:latin typeface="Times New Roman"/>
              <a:cs typeface="Times New Roman"/>
            </a:endParaRPr>
          </a:p>
          <a:p>
            <a:pPr marL="10860" marR="4344">
              <a:lnSpc>
                <a:spcPct val="101899"/>
              </a:lnSpc>
              <a:spcBef>
                <a:spcPts val="4"/>
              </a:spcBef>
            </a:pPr>
            <a:r>
              <a:rPr sz="1539" b="1" spc="-4" dirty="0">
                <a:latin typeface="Constantia"/>
                <a:cs typeface="Constantia"/>
              </a:rPr>
              <a:t>Complete operating descriptions for </a:t>
            </a:r>
            <a:r>
              <a:rPr sz="1539" b="1" spc="-162" dirty="0">
                <a:latin typeface="Constantia"/>
                <a:cs typeface="Constantia"/>
              </a:rPr>
              <a:t>end-­‐to-­‐end </a:t>
            </a:r>
            <a:r>
              <a:rPr sz="1539" b="1" spc="-4" dirty="0">
                <a:latin typeface="Constantia"/>
                <a:cs typeface="Constantia"/>
              </a:rPr>
              <a:t>SKAO/SRC use for all user group  </a:t>
            </a:r>
            <a:r>
              <a:rPr lang="en-US" sz="1539" b="1" spc="-4" dirty="0" smtClean="0">
                <a:latin typeface="Constantia"/>
                <a:cs typeface="Constantia"/>
              </a:rPr>
              <a:t/>
            </a:r>
            <a:br>
              <a:rPr lang="en-US" sz="1539" b="1" spc="-4" dirty="0" smtClean="0">
                <a:latin typeface="Constantia"/>
                <a:cs typeface="Constantia"/>
              </a:rPr>
            </a:br>
            <a:r>
              <a:rPr sz="1539" spc="-4" dirty="0" smtClean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Bolton</a:t>
            </a:r>
            <a:r>
              <a:rPr sz="1539" spc="-4" dirty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, Rosie</a:t>
            </a:r>
            <a:r>
              <a:rPr sz="1539" spc="-4" dirty="0">
                <a:latin typeface="Constantia"/>
                <a:cs typeface="Constantia"/>
              </a:rPr>
              <a:t>, </a:t>
            </a:r>
            <a:r>
              <a:rPr sz="1539" dirty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Gaudet,</a:t>
            </a:r>
            <a:r>
              <a:rPr sz="1539" spc="-4" dirty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 Séverin</a:t>
            </a:r>
            <a:endParaRPr sz="1539" dirty="0">
              <a:latin typeface="Constantia"/>
              <a:cs typeface="Constantia"/>
            </a:endParaRPr>
          </a:p>
          <a:p>
            <a:pPr>
              <a:spcBef>
                <a:spcPts val="9"/>
              </a:spcBef>
            </a:pPr>
            <a:endParaRPr sz="1582" b="1" dirty="0">
              <a:latin typeface="Times New Roman"/>
              <a:cs typeface="Times New Roman"/>
            </a:endParaRPr>
          </a:p>
          <a:p>
            <a:pPr marL="10860"/>
            <a:r>
              <a:rPr sz="1539" b="1" spc="-4" dirty="0">
                <a:latin typeface="Constantia"/>
                <a:cs typeface="Constantia"/>
              </a:rPr>
              <a:t>Common </a:t>
            </a:r>
            <a:r>
              <a:rPr sz="1539" b="1" dirty="0">
                <a:latin typeface="Constantia"/>
                <a:cs typeface="Constantia"/>
              </a:rPr>
              <a:t>SW</a:t>
            </a:r>
            <a:r>
              <a:rPr sz="1539" b="1" spc="-4" dirty="0">
                <a:latin typeface="Constantia"/>
                <a:cs typeface="Constantia"/>
              </a:rPr>
              <a:t> platform</a:t>
            </a:r>
            <a:endParaRPr sz="1539" b="1" dirty="0">
              <a:latin typeface="Constantia"/>
              <a:cs typeface="Constantia"/>
            </a:endParaRPr>
          </a:p>
          <a:p>
            <a:pPr marL="10860">
              <a:spcBef>
                <a:spcPts val="34"/>
              </a:spcBef>
            </a:pPr>
            <a:r>
              <a:rPr sz="1539" u="sng" spc="-4" dirty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Scaife, Anna</a:t>
            </a:r>
            <a:r>
              <a:rPr sz="1539" u="sng" spc="-4" dirty="0">
                <a:latin typeface="Constantia"/>
                <a:cs typeface="Constantia"/>
              </a:rPr>
              <a:t>, </a:t>
            </a:r>
            <a:r>
              <a:rPr sz="1539" u="sng" spc="-4" dirty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Vilotte, </a:t>
            </a:r>
            <a:r>
              <a:rPr sz="1539" u="sng" spc="-81" dirty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Jean-­‐Pierra</a:t>
            </a:r>
            <a:r>
              <a:rPr sz="1539" u="sng" spc="-81" dirty="0">
                <a:latin typeface="Constantia"/>
                <a:cs typeface="Constantia"/>
              </a:rPr>
              <a:t>, </a:t>
            </a:r>
            <a:r>
              <a:rPr sz="1539" u="sng" spc="-4" dirty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Lourdes</a:t>
            </a:r>
            <a:r>
              <a:rPr sz="1539" u="sng" spc="86" dirty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 </a:t>
            </a:r>
            <a:r>
              <a:rPr sz="1539" u="sng" spc="-64" dirty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Verdes-­‐Montenegro</a:t>
            </a:r>
            <a:endParaRPr sz="1539" u="sng" dirty="0">
              <a:latin typeface="Constantia"/>
              <a:cs typeface="Constantia"/>
            </a:endParaRPr>
          </a:p>
          <a:p>
            <a:pPr>
              <a:spcBef>
                <a:spcPts val="13"/>
              </a:spcBef>
            </a:pPr>
            <a:endParaRPr sz="1667" b="1" dirty="0">
              <a:latin typeface="Times New Roman"/>
              <a:cs typeface="Times New Roman"/>
            </a:endParaRPr>
          </a:p>
          <a:p>
            <a:pPr marL="10860" marR="1002900">
              <a:lnSpc>
                <a:spcPts val="1796"/>
              </a:lnSpc>
              <a:spcBef>
                <a:spcPts val="4"/>
              </a:spcBef>
            </a:pPr>
            <a:r>
              <a:rPr sz="1539" b="1" spc="-4" dirty="0">
                <a:latin typeface="Constantia"/>
                <a:cs typeface="Constantia"/>
              </a:rPr>
              <a:t>Community engagement roadmap, </a:t>
            </a:r>
            <a:r>
              <a:rPr sz="1539" b="1" dirty="0">
                <a:latin typeface="Constantia"/>
                <a:cs typeface="Constantia"/>
              </a:rPr>
              <a:t>plan </a:t>
            </a:r>
            <a:r>
              <a:rPr sz="1539" b="1" spc="-4" dirty="0">
                <a:latin typeface="Constantia"/>
                <a:cs typeface="Constantia"/>
              </a:rPr>
              <a:t>for initiation of user fora  </a:t>
            </a:r>
            <a:r>
              <a:rPr lang="en-US" sz="1539" b="1" spc="-4" dirty="0" smtClean="0">
                <a:latin typeface="Constantia"/>
                <a:cs typeface="Constantia"/>
              </a:rPr>
              <a:t/>
            </a:r>
            <a:br>
              <a:rPr lang="en-US" sz="1539" b="1" spc="-4" dirty="0" smtClean="0">
                <a:latin typeface="Constantia"/>
                <a:cs typeface="Constantia"/>
              </a:rPr>
            </a:br>
            <a:r>
              <a:rPr sz="1539" u="sng" spc="-4" dirty="0" smtClean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Lourdes </a:t>
            </a:r>
            <a:r>
              <a:rPr sz="1539" u="sng" spc="-60" dirty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Verdes-­‐Montenegro</a:t>
            </a:r>
            <a:r>
              <a:rPr sz="1539" spc="-60" dirty="0">
                <a:latin typeface="Constantia"/>
                <a:cs typeface="Constantia"/>
              </a:rPr>
              <a:t>, </a:t>
            </a:r>
            <a:r>
              <a:rPr sz="1539" u="sng" spc="-4" dirty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An, </a:t>
            </a:r>
            <a:r>
              <a:rPr sz="1539" u="sng" dirty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Tao</a:t>
            </a:r>
            <a:r>
              <a:rPr sz="1539" dirty="0">
                <a:latin typeface="Constantia"/>
                <a:cs typeface="Constantia"/>
              </a:rPr>
              <a:t>, </a:t>
            </a:r>
            <a:r>
              <a:rPr sz="1539" u="sng" spc="-4" dirty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Bolton, Rosie</a:t>
            </a:r>
            <a:r>
              <a:rPr sz="1539" spc="-4" dirty="0">
                <a:latin typeface="Constantia"/>
                <a:cs typeface="Constantia"/>
              </a:rPr>
              <a:t>, </a:t>
            </a:r>
            <a:r>
              <a:rPr sz="1539" u="sng" spc="-4" dirty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Andrea</a:t>
            </a:r>
            <a:r>
              <a:rPr sz="1539" u="sng" spc="120" dirty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 </a:t>
            </a:r>
            <a:r>
              <a:rPr sz="1539" u="sng" spc="-4" dirty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Possenti</a:t>
            </a:r>
            <a:endParaRPr sz="1539" dirty="0">
              <a:latin typeface="Constantia"/>
              <a:cs typeface="Constantia"/>
            </a:endParaRPr>
          </a:p>
          <a:p>
            <a:pPr>
              <a:spcBef>
                <a:spcPts val="47"/>
              </a:spcBef>
            </a:pPr>
            <a:endParaRPr sz="1667" b="1" dirty="0">
              <a:latin typeface="Times New Roman"/>
              <a:cs typeface="Times New Roman"/>
            </a:endParaRPr>
          </a:p>
          <a:p>
            <a:pPr marL="10860" marR="3927436">
              <a:lnSpc>
                <a:spcPts val="1796"/>
              </a:lnSpc>
            </a:pPr>
            <a:r>
              <a:rPr sz="1539" b="1" spc="-4" dirty="0">
                <a:latin typeface="Constantia"/>
                <a:cs typeface="Constantia"/>
              </a:rPr>
              <a:t>Description of the SRC body  </a:t>
            </a:r>
            <a:r>
              <a:rPr lang="en-US" sz="1539" b="1" spc="-4" dirty="0" smtClean="0">
                <a:latin typeface="Constantia"/>
                <a:cs typeface="Constantia"/>
              </a:rPr>
              <a:t/>
            </a:r>
            <a:br>
              <a:rPr lang="en-US" sz="1539" b="1" spc="-4" dirty="0" smtClean="0">
                <a:latin typeface="Constantia"/>
                <a:cs typeface="Constantia"/>
              </a:rPr>
            </a:br>
            <a:r>
              <a:rPr sz="1539" u="sng" spc="-4" dirty="0" smtClean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Quinn</a:t>
            </a:r>
            <a:r>
              <a:rPr sz="1539" u="sng" spc="-4" dirty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, Peter</a:t>
            </a:r>
            <a:r>
              <a:rPr sz="1539" u="sng" spc="-4" dirty="0">
                <a:latin typeface="Constantia"/>
                <a:cs typeface="Constantia"/>
              </a:rPr>
              <a:t> </a:t>
            </a:r>
            <a:r>
              <a:rPr sz="1539" u="sng" spc="-4" dirty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van Haarlem,</a:t>
            </a:r>
            <a:r>
              <a:rPr sz="1539" u="sng" spc="4" dirty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 </a:t>
            </a:r>
            <a:r>
              <a:rPr sz="1539" u="sng" spc="-4" dirty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Michiel</a:t>
            </a:r>
            <a:endParaRPr sz="1539" u="sng" dirty="0">
              <a:latin typeface="Constantia"/>
              <a:cs typeface="Constantia"/>
            </a:endParaRPr>
          </a:p>
          <a:p>
            <a:pPr>
              <a:spcBef>
                <a:spcPts val="21"/>
              </a:spcBef>
            </a:pPr>
            <a:endParaRPr sz="1496" b="1" dirty="0">
              <a:latin typeface="Times New Roman"/>
              <a:cs typeface="Times New Roman"/>
            </a:endParaRPr>
          </a:p>
          <a:p>
            <a:pPr marL="10860" marR="1246702">
              <a:lnSpc>
                <a:spcPct val="101899"/>
              </a:lnSpc>
            </a:pPr>
            <a:r>
              <a:rPr sz="1539" b="1" spc="-4" dirty="0">
                <a:latin typeface="Constantia"/>
                <a:cs typeface="Constantia"/>
              </a:rPr>
              <a:t>White paper needs to </a:t>
            </a:r>
            <a:r>
              <a:rPr sz="1539" b="1" dirty="0">
                <a:latin typeface="Constantia"/>
                <a:cs typeface="Constantia"/>
              </a:rPr>
              <a:t>identify </a:t>
            </a:r>
            <a:r>
              <a:rPr sz="1539" b="1" spc="-4" dirty="0">
                <a:latin typeface="Constantia"/>
                <a:cs typeface="Constantia"/>
              </a:rPr>
              <a:t>sizing components, cost/size scaling  </a:t>
            </a:r>
            <a:r>
              <a:rPr lang="en-US" sz="1539" b="1" spc="-4" dirty="0" smtClean="0">
                <a:latin typeface="Constantia"/>
                <a:cs typeface="Constantia"/>
              </a:rPr>
              <a:t/>
            </a:r>
            <a:br>
              <a:rPr lang="en-US" sz="1539" b="1" spc="-4" dirty="0" smtClean="0">
                <a:latin typeface="Constantia"/>
                <a:cs typeface="Constantia"/>
              </a:rPr>
            </a:br>
            <a:r>
              <a:rPr sz="1539" spc="-4" dirty="0" smtClean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Simon</a:t>
            </a:r>
            <a:r>
              <a:rPr sz="1539" spc="-9" dirty="0" smtClean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 </a:t>
            </a:r>
            <a:r>
              <a:rPr sz="1539" spc="-4" dirty="0">
                <a:uFill>
                  <a:solidFill>
                    <a:srgbClr val="E8DC00"/>
                  </a:solidFill>
                </a:uFill>
                <a:latin typeface="Constantia"/>
                <a:cs typeface="Constantia"/>
              </a:rPr>
              <a:t>Ratcliﬀe</a:t>
            </a:r>
            <a:endParaRPr sz="1539" dirty="0">
              <a:latin typeface="Constantia"/>
              <a:cs typeface="Constantia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754284" y="601841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360000" y="936980"/>
            <a:ext cx="6278400" cy="619200"/>
          </a:xfrm>
        </p:spPr>
        <p:txBody>
          <a:bodyPr>
            <a:normAutofit fontScale="90000"/>
          </a:bodyPr>
          <a:lstStyle/>
          <a:p>
            <a:r>
              <a:rPr lang="en-US" spc="-4" dirty="0" smtClean="0">
                <a:solidFill>
                  <a:schemeClr val="tx1"/>
                </a:solidFill>
              </a:rPr>
              <a:t>Plan for </a:t>
            </a:r>
            <a:r>
              <a:rPr lang="en-US" spc="-4" dirty="0">
                <a:solidFill>
                  <a:schemeClr val="tx1"/>
                </a:solidFill>
              </a:rPr>
              <a:t>the </a:t>
            </a:r>
            <a:r>
              <a:rPr lang="en-US" spc="-214" dirty="0">
                <a:solidFill>
                  <a:schemeClr val="tx1"/>
                </a:solidFill>
              </a:rPr>
              <a:t>SRC-­‐SC </a:t>
            </a:r>
            <a:r>
              <a:rPr lang="en-US" spc="-214" dirty="0" smtClean="0">
                <a:solidFill>
                  <a:schemeClr val="tx1"/>
                </a:solidFill>
              </a:rPr>
              <a:t>:</a:t>
            </a:r>
            <a:br>
              <a:rPr lang="en-US" spc="-214" dirty="0" smtClean="0">
                <a:solidFill>
                  <a:schemeClr val="tx1"/>
                </a:solidFill>
              </a:rPr>
            </a:br>
            <a:r>
              <a:rPr lang="en-US" spc="-214" dirty="0">
                <a:solidFill>
                  <a:schemeClr val="tx1"/>
                </a:solidFill>
              </a:rPr>
              <a:t> </a:t>
            </a:r>
            <a:r>
              <a:rPr lang="en-US" spc="-214" dirty="0" smtClean="0">
                <a:solidFill>
                  <a:schemeClr val="tx1"/>
                </a:solidFill>
              </a:rPr>
              <a:t>    </a:t>
            </a:r>
            <a:r>
              <a:rPr lang="en-US" spc="-4" dirty="0">
                <a:solidFill>
                  <a:srgbClr val="FF0000"/>
                </a:solidFill>
              </a:rPr>
              <a:t>White paper development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pc="-4" dirty="0">
                <a:solidFill>
                  <a:srgbClr val="FF0000"/>
                </a:solidFill>
              </a:rPr>
              <a:t>page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8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7E8374-ACAA-6E4B-A562-0ECDDABB7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Plan for </a:t>
            </a:r>
            <a:r>
              <a:rPr lang="en-US" dirty="0"/>
              <a:t>SRCSC working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8A37FD-AC18-A141-A1E4-D4BFB33C1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159200"/>
            <a:ext cx="4763329" cy="496080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Workload management  - compute and data placement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E88F30-CB00-4749-A4FD-79566E133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555" y="2004288"/>
            <a:ext cx="5711498" cy="2436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7F26AB-46CC-5041-AF9A-F4980BD6E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53" y="3377453"/>
            <a:ext cx="4640729" cy="348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A_PowerPoint Template Update-Apr 2016" id="{149164C9-879F-3944-A3DD-C03443A58FA3}" vid="{C35DDB95-CF81-5B41-B79F-A87EAFFE40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1266</Words>
  <Application>Microsoft Office PowerPoint</Application>
  <PresentationFormat>Presentazione su schermo (4:3)</PresentationFormat>
  <Paragraphs>282</Paragraphs>
  <Slides>20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Light</vt:lpstr>
      <vt:lpstr>Constantia</vt:lpstr>
      <vt:lpstr>Courier New</vt:lpstr>
      <vt:lpstr>Eurostile</vt:lpstr>
      <vt:lpstr>Gill Sans</vt:lpstr>
      <vt:lpstr>MS Mincho</vt:lpstr>
      <vt:lpstr>Times New Roman</vt:lpstr>
      <vt:lpstr>Verdana</vt:lpstr>
      <vt:lpstr>Wingdings</vt:lpstr>
      <vt:lpstr>Office Theme</vt:lpstr>
      <vt:lpstr>Square Kilometre Array: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SKA Regional Centre Steering Committee</vt:lpstr>
      <vt:lpstr>Plan for the SRC-­‐SC :      White paper development page</vt:lpstr>
      <vt:lpstr>Plan for SRCSC working groups</vt:lpstr>
      <vt:lpstr>Plan for SRCSC working groups</vt:lpstr>
      <vt:lpstr>Plan for SRCSC working groups</vt:lpstr>
      <vt:lpstr>Plan for SRCSC working groups</vt:lpstr>
      <vt:lpstr>Plan for SRCSC working groups</vt:lpstr>
      <vt:lpstr>Plan for SRCSC working groups</vt:lpstr>
      <vt:lpstr>Possible* areas for SRCSC working groups</vt:lpstr>
      <vt:lpstr>How to engage with SRCSC work</vt:lpstr>
      <vt:lpstr>What about INAF: Relevant Projects</vt:lpstr>
      <vt:lpstr>What about INAF: National landscape</vt:lpstr>
      <vt:lpstr>INAF computing and  data storage resources</vt:lpstr>
      <vt:lpstr>Thanks for attention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Square Kilometre Array:</dc:title>
  <dc:creator>Bolton, Rosie</dc:creator>
  <cp:lastModifiedBy>Riccardo Smareglia</cp:lastModifiedBy>
  <cp:revision>36</cp:revision>
  <cp:lastPrinted>2019-03-05T10:53:02Z</cp:lastPrinted>
  <dcterms:created xsi:type="dcterms:W3CDTF">2019-03-01T14:07:23Z</dcterms:created>
  <dcterms:modified xsi:type="dcterms:W3CDTF">2019-06-18T14:15:38Z</dcterms:modified>
</cp:coreProperties>
</file>