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3" r:id="rId4"/>
    <p:sldId id="259" r:id="rId5"/>
    <p:sldId id="260" r:id="rId6"/>
    <p:sldId id="264" r:id="rId7"/>
    <p:sldId id="261" r:id="rId8"/>
    <p:sldId id="265" r:id="rId9"/>
    <p:sldId id="263" r:id="rId10"/>
    <p:sldId id="267" r:id="rId11"/>
    <p:sldId id="272" r:id="rId12"/>
    <p:sldId id="270" r:id="rId13"/>
    <p:sldId id="266" r:id="rId14"/>
    <p:sldId id="274" r:id="rId15"/>
    <p:sldId id="275" r:id="rId16"/>
    <p:sldId id="269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 snapToGrid="0">
      <p:cViewPr>
        <p:scale>
          <a:sx n="140" d="100"/>
          <a:sy n="140" d="100"/>
        </p:scale>
        <p:origin x="4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31C1-F272-4316-BD24-1E1B5A7A4B27}" type="datetimeFigureOut">
              <a:rPr lang="it-IT" smtClean="0"/>
              <a:t>08/09/2018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F636-27E5-4C6C-931C-C04EE0BCE7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20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31C1-F272-4316-BD24-1E1B5A7A4B27}" type="datetimeFigureOut">
              <a:rPr lang="it-IT" smtClean="0"/>
              <a:t>08/09/2018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F636-27E5-4C6C-931C-C04EE0BCE7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71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31C1-F272-4316-BD24-1E1B5A7A4B27}" type="datetimeFigureOut">
              <a:rPr lang="it-IT" smtClean="0"/>
              <a:t>08/09/2018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F636-27E5-4C6C-931C-C04EE0BCE7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63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31C1-F272-4316-BD24-1E1B5A7A4B27}" type="datetimeFigureOut">
              <a:rPr lang="it-IT" smtClean="0"/>
              <a:t>08/09/2018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F636-27E5-4C6C-931C-C04EE0BCE7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36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31C1-F272-4316-BD24-1E1B5A7A4B27}" type="datetimeFigureOut">
              <a:rPr lang="it-IT" smtClean="0"/>
              <a:t>08/09/2018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F636-27E5-4C6C-931C-C04EE0BCE7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43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31C1-F272-4316-BD24-1E1B5A7A4B27}" type="datetimeFigureOut">
              <a:rPr lang="it-IT" smtClean="0"/>
              <a:t>08/09/2018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F636-27E5-4C6C-931C-C04EE0BCE7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4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31C1-F272-4316-BD24-1E1B5A7A4B27}" type="datetimeFigureOut">
              <a:rPr lang="it-IT" smtClean="0"/>
              <a:t>08/09/2018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F636-27E5-4C6C-931C-C04EE0BCE7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88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31C1-F272-4316-BD24-1E1B5A7A4B27}" type="datetimeFigureOut">
              <a:rPr lang="it-IT" smtClean="0"/>
              <a:t>08/09/2018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F636-27E5-4C6C-931C-C04EE0BCE7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65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31C1-F272-4316-BD24-1E1B5A7A4B27}" type="datetimeFigureOut">
              <a:rPr lang="it-IT" smtClean="0"/>
              <a:t>08/09/2018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F636-27E5-4C6C-931C-C04EE0BCE7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85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31C1-F272-4316-BD24-1E1B5A7A4B27}" type="datetimeFigureOut">
              <a:rPr lang="it-IT" smtClean="0"/>
              <a:t>08/09/2018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F636-27E5-4C6C-931C-C04EE0BCE7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38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31C1-F272-4316-BD24-1E1B5A7A4B27}" type="datetimeFigureOut">
              <a:rPr lang="it-IT" smtClean="0"/>
              <a:t>08/09/2018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F636-27E5-4C6C-931C-C04EE0BCE7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24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131C1-F272-4316-BD24-1E1B5A7A4B27}" type="datetimeFigureOut">
              <a:rPr lang="it-IT" smtClean="0"/>
              <a:t>08/09/2018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0F636-27E5-4C6C-931C-C04EE0BCE7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2888"/>
            <a:ext cx="9144000" cy="51511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6" y="138012"/>
            <a:ext cx="9144000" cy="42862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692614" y="4630365"/>
            <a:ext cx="57587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Suite Status</a:t>
            </a:r>
            <a:br>
              <a:rPr lang="it-IT" sz="32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2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Gasparo</a:t>
            </a:r>
            <a:br>
              <a:rPr lang="it-IT" sz="16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INAF - </a:t>
            </a:r>
            <a:r>
              <a:rPr lang="it-IT" sz="1600" dirty="0" err="1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endParaRPr lang="it-IT" sz="1600" dirty="0">
              <a:solidFill>
                <a:srgbClr val="777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2888"/>
            <a:ext cx="9144000" cy="51511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9624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1160" y="5365821"/>
            <a:ext cx="8641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Personalizzazione parametri delle singole applicazioni</a:t>
            </a:r>
            <a:br>
              <a:rPr lang="it-IT" dirty="0" smtClean="0"/>
            </a:br>
            <a:r>
              <a:rPr lang="it-IT" dirty="0" smtClean="0"/>
              <a:t>            con la possibilità di effettuare le modifiche sia a livello di Organizzazione </a:t>
            </a:r>
            <a:br>
              <a:rPr lang="it-IT" dirty="0" smtClean="0"/>
            </a:br>
            <a:r>
              <a:rPr lang="it-IT" dirty="0" smtClean="0"/>
              <a:t>            che per le singole Unità Organizzative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70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2888"/>
            <a:ext cx="9144000" cy="51511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692613" y="826289"/>
            <a:ext cx="5758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Criticità e problemi riscontrati</a:t>
            </a:r>
            <a:endParaRPr lang="it-IT" sz="1600" dirty="0">
              <a:solidFill>
                <a:srgbClr val="777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2888"/>
            <a:ext cx="9144000" cy="51511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27537" y="291357"/>
            <a:ext cx="7611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Migrazione Posta Elettronica mediante G Suite Migration </a:t>
            </a:r>
            <a:r>
              <a:rPr lang="it-IT" dirty="0" err="1" smtClean="0"/>
              <a:t>Tool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7" y="904974"/>
            <a:ext cx="4705350" cy="54006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81" y="818213"/>
            <a:ext cx="4705350" cy="54197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50" y="750502"/>
            <a:ext cx="4695825" cy="54102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25" y="2019718"/>
            <a:ext cx="5645190" cy="368774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49" y="904974"/>
            <a:ext cx="4686300" cy="53911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32" y="832500"/>
            <a:ext cx="46863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4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2888"/>
            <a:ext cx="9144000" cy="51511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4"/>
          <a:stretch/>
        </p:blipFill>
        <p:spPr>
          <a:xfrm>
            <a:off x="378" y="0"/>
            <a:ext cx="9143244" cy="568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65335" y="5846167"/>
            <a:ext cx="701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Creazione di alcune White List nei filtri Anti Spam per evitare perdita di mail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2888"/>
            <a:ext cx="9144000" cy="51511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46085" y="269222"/>
            <a:ext cx="5633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Assegnazione </a:t>
            </a:r>
            <a:r>
              <a:rPr lang="it-IT" sz="1600" smtClean="0">
                <a:latin typeface="Arial" panose="020B0604020202020204" pitchFamily="34" charset="0"/>
                <a:cs typeface="Arial" panose="020B0604020202020204" pitchFamily="34" charset="0"/>
              </a:rPr>
              <a:t>e gestione dei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gruppi da parte dei Proprietari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9" y="969517"/>
            <a:ext cx="6328196" cy="462092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07" y="1792909"/>
            <a:ext cx="6328196" cy="434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0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2888"/>
            <a:ext cx="9144000" cy="51511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5025"/>
          <a:stretch/>
        </p:blipFill>
        <p:spPr>
          <a:xfrm>
            <a:off x="0" y="1122888"/>
            <a:ext cx="9144000" cy="522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46085" y="269222"/>
            <a:ext cx="785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Monitoraggio e gestione oculata degli utenti per ognuna delle due tipologie di licenza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2888"/>
            <a:ext cx="9144000" cy="51511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9624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4019" y="5600287"/>
            <a:ext cx="8195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Diffidenza e scarsa fiducia nei confronti di Google con particolare riferimento alla privacy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2888"/>
            <a:ext cx="9144000" cy="51511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7635" y="1766749"/>
            <a:ext cx="80487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Creazione utenti e procedura automatizzata di comunicazione tra LDAP INAF e G Suite</a:t>
            </a:r>
            <a:b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Definizione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Parametri generali per Utenti/Gruppi/Drive etc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Migrazione posta utenti</a:t>
            </a:r>
            <a:b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Creazione filtri Anti SPAM personalizzati</a:t>
            </a:r>
            <a:b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Creazione e gestione dei GRUPPI, assegnazione e gestione da parte dei proprietari</a:t>
            </a:r>
            <a:b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Numero di Licenze disponibili</a:t>
            </a:r>
            <a:b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Fiducia da parte degli utenti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92613" y="826289"/>
            <a:ext cx="5758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Criticità e problemi riscontrati</a:t>
            </a:r>
            <a:endParaRPr lang="it-IT" sz="1600" dirty="0">
              <a:solidFill>
                <a:srgbClr val="777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2888"/>
            <a:ext cx="9144000" cy="51511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" r="3733" b="3846"/>
          <a:stretch/>
        </p:blipFill>
        <p:spPr>
          <a:xfrm>
            <a:off x="3838633" y="554476"/>
            <a:ext cx="5058958" cy="561285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52685" y="1094939"/>
            <a:ext cx="36246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Sede Centrale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IRA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IRA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Noto</a:t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IAPS</a:t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OAS.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Torino</a:t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Brera/Merate</a:t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IASF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Milano</a:t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Padova</a:t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Trieste</a:t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Catania</a:t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Arcetri</a:t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d'Abruzzo</a:t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Roma</a:t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Capodimonte</a:t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Cagliari</a:t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Palermo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IASF Palermo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19443" r="16942" b="22223"/>
          <a:stretch/>
        </p:blipFill>
        <p:spPr>
          <a:xfrm>
            <a:off x="447472" y="176476"/>
            <a:ext cx="864000" cy="756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54980" y="1095441"/>
            <a:ext cx="36246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Centrale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IRA Bologna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IRA Noto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IAPS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OAS. Bologna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Torino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Brera/Merate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IASF Milano</a:t>
            </a:r>
            <a:b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Padova</a:t>
            </a:r>
            <a:b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Trieste</a:t>
            </a:r>
            <a:b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Catania</a:t>
            </a:r>
            <a:b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Arcetri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d'Abruzzo</a:t>
            </a:r>
            <a:b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Roma</a:t>
            </a:r>
            <a:b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Capodimonte</a:t>
            </a:r>
            <a:b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Cagliari</a:t>
            </a:r>
            <a:b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  <a:r>
              <a:rPr lang="it-IT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Palermo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IASF Palermo</a:t>
            </a:r>
          </a:p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45" y="176476"/>
            <a:ext cx="759434" cy="759434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1342345" y="491478"/>
            <a:ext cx="266281" cy="123788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1745954" y="491478"/>
            <a:ext cx="266281" cy="123788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2128115" y="491478"/>
            <a:ext cx="266281" cy="123788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9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2888"/>
            <a:ext cx="9144000" cy="51511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692613" y="826289"/>
            <a:ext cx="5758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it-IT" sz="3200" dirty="0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3200" dirty="0" err="1" smtClean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it-IT" sz="1600" dirty="0">
              <a:solidFill>
                <a:srgbClr val="777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2888"/>
            <a:ext cx="9144000" cy="51511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3129" b="9126"/>
          <a:stretch/>
        </p:blipFill>
        <p:spPr>
          <a:xfrm>
            <a:off x="0" y="905266"/>
            <a:ext cx="9144000" cy="5436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8384" y="306207"/>
            <a:ext cx="838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list dei passaggi da eseguire per la migrazione disponibile sul Drive di gruppo GCSI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2888"/>
            <a:ext cx="9144000" cy="51511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9"/>
          <a:stretch/>
        </p:blipFill>
        <p:spPr>
          <a:xfrm>
            <a:off x="378" y="283"/>
            <a:ext cx="9143244" cy="6228000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3228295" y="1772702"/>
            <a:ext cx="1495170" cy="370248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89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2888"/>
            <a:ext cx="9144000" cy="51511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228" cy="52026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654" y="2887881"/>
            <a:ext cx="4522621" cy="30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6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2888"/>
            <a:ext cx="9144000" cy="51511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5845"/>
            <a:ext cx="9143244" cy="62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2888"/>
            <a:ext cx="9144000" cy="51511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9"/>
          <a:stretch/>
        </p:blipFill>
        <p:spPr>
          <a:xfrm>
            <a:off x="378" y="283"/>
            <a:ext cx="9143244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2888"/>
            <a:ext cx="9144000" cy="5151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34997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4572000" y="2974312"/>
            <a:ext cx="1356528" cy="12761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30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4223</TotalTime>
  <Words>112</Words>
  <Application>Microsoft Office PowerPoint</Application>
  <PresentationFormat>Presentazione su schermo (4:3)</PresentationFormat>
  <Paragraphs>24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Utente Windows</cp:lastModifiedBy>
  <cp:revision>30</cp:revision>
  <dcterms:created xsi:type="dcterms:W3CDTF">2018-09-08T08:11:41Z</dcterms:created>
  <dcterms:modified xsi:type="dcterms:W3CDTF">2018-09-11T07:01:23Z</dcterms:modified>
</cp:coreProperties>
</file>