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70"/>
  </p:notesMasterIdLst>
  <p:sldIdLst>
    <p:sldId id="256" r:id="rId5"/>
    <p:sldId id="308" r:id="rId6"/>
    <p:sldId id="309" r:id="rId7"/>
    <p:sldId id="291" r:id="rId8"/>
    <p:sldId id="260" r:id="rId9"/>
    <p:sldId id="290" r:id="rId10"/>
    <p:sldId id="261" r:id="rId11"/>
    <p:sldId id="263" r:id="rId12"/>
    <p:sldId id="262" r:id="rId13"/>
    <p:sldId id="289" r:id="rId14"/>
    <p:sldId id="310" r:id="rId15"/>
    <p:sldId id="311" r:id="rId16"/>
    <p:sldId id="315" r:id="rId17"/>
    <p:sldId id="316" r:id="rId18"/>
    <p:sldId id="312" r:id="rId19"/>
    <p:sldId id="314" r:id="rId20"/>
    <p:sldId id="317" r:id="rId21"/>
    <p:sldId id="318" r:id="rId22"/>
    <p:sldId id="319" r:id="rId23"/>
    <p:sldId id="320" r:id="rId24"/>
    <p:sldId id="328" r:id="rId25"/>
    <p:sldId id="268" r:id="rId26"/>
    <p:sldId id="269" r:id="rId27"/>
    <p:sldId id="270" r:id="rId28"/>
    <p:sldId id="271" r:id="rId29"/>
    <p:sldId id="272" r:id="rId30"/>
    <p:sldId id="322" r:id="rId31"/>
    <p:sldId id="323" r:id="rId32"/>
    <p:sldId id="324" r:id="rId33"/>
    <p:sldId id="326" r:id="rId34"/>
    <p:sldId id="273" r:id="rId35"/>
    <p:sldId id="325" r:id="rId36"/>
    <p:sldId id="327" r:id="rId37"/>
    <p:sldId id="275" r:id="rId38"/>
    <p:sldId id="278" r:id="rId39"/>
    <p:sldId id="279" r:id="rId40"/>
    <p:sldId id="280" r:id="rId41"/>
    <p:sldId id="329" r:id="rId42"/>
    <p:sldId id="330" r:id="rId43"/>
    <p:sldId id="343" r:id="rId44"/>
    <p:sldId id="296" r:id="rId45"/>
    <p:sldId id="332" r:id="rId46"/>
    <p:sldId id="333" r:id="rId47"/>
    <p:sldId id="334" r:id="rId48"/>
    <p:sldId id="335" r:id="rId49"/>
    <p:sldId id="338" r:id="rId50"/>
    <p:sldId id="337" r:id="rId51"/>
    <p:sldId id="339" r:id="rId52"/>
    <p:sldId id="341" r:id="rId53"/>
    <p:sldId id="340" r:id="rId54"/>
    <p:sldId id="342" r:id="rId55"/>
    <p:sldId id="331" r:id="rId56"/>
    <p:sldId id="299" r:id="rId57"/>
    <p:sldId id="336" r:id="rId58"/>
    <p:sldId id="283" r:id="rId59"/>
    <p:sldId id="313" r:id="rId60"/>
    <p:sldId id="306" r:id="rId61"/>
    <p:sldId id="294" r:id="rId62"/>
    <p:sldId id="288" r:id="rId63"/>
    <p:sldId id="284" r:id="rId64"/>
    <p:sldId id="287" r:id="rId65"/>
    <p:sldId id="305" r:id="rId66"/>
    <p:sldId id="298" r:id="rId67"/>
    <p:sldId id="303" r:id="rId68"/>
    <p:sldId id="300" r:id="rId69"/>
  </p:sldIdLst>
  <p:sldSz cx="9144000" cy="5143500" type="screen16x9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olo Giomm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4079CA"/>
    <a:srgbClr val="F43E08"/>
    <a:srgbClr val="E06713"/>
    <a:srgbClr val="70AD47"/>
    <a:srgbClr val="EF3E09"/>
    <a:srgbClr val="FC1E5D"/>
    <a:srgbClr val="C6AA51"/>
    <a:srgbClr val="4D90EE"/>
    <a:srgbClr val="488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A165B6-0479-4B5F-8E6D-3B3227E69B35}" v="2" dt="2018-06-20T13:49:39.624"/>
    <p1510:client id="{B566D2B6-370C-4E39-8F82-CFA76ACE12C3}" v="3" dt="2018-06-20T13:59:41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4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rdino Marco" userId="S::marco.giardino@asi.it::69335bc1-22fe-4331-bbef-c26ca56fabe4" providerId="AD" clId="Web-{B566D2B6-370C-4E39-8F82-CFA76ACE12C3}"/>
    <pc:docChg chg="modSld sldOrd">
      <pc:chgData name="Giardino Marco" userId="S::marco.giardino@asi.it::69335bc1-22fe-4331-bbef-c26ca56fabe4" providerId="AD" clId="Web-{B566D2B6-370C-4E39-8F82-CFA76ACE12C3}" dt="2018-06-20T13:59:41.064" v="14" actId="20577"/>
      <pc:docMkLst>
        <pc:docMk/>
      </pc:docMkLst>
      <pc:sldChg chg="ord">
        <pc:chgData name="Giardino Marco" userId="S::marco.giardino@asi.it::69335bc1-22fe-4331-bbef-c26ca56fabe4" providerId="AD" clId="Web-{B566D2B6-370C-4E39-8F82-CFA76ACE12C3}" dt="2018-06-20T13:55:24.614" v="0" actId="20577"/>
        <pc:sldMkLst>
          <pc:docMk/>
          <pc:sldMk cId="1475220201" sldId="292"/>
        </pc:sldMkLst>
      </pc:sldChg>
      <pc:sldChg chg="modSp">
        <pc:chgData name="Giardino Marco" userId="S::marco.giardino@asi.it::69335bc1-22fe-4331-bbef-c26ca56fabe4" providerId="AD" clId="Web-{B566D2B6-370C-4E39-8F82-CFA76ACE12C3}" dt="2018-06-20T13:59:41.064" v="13" actId="20577"/>
        <pc:sldMkLst>
          <pc:docMk/>
          <pc:sldMk cId="1918175289" sldId="298"/>
        </pc:sldMkLst>
        <pc:spChg chg="mod">
          <ac:chgData name="Giardino Marco" userId="S::marco.giardino@asi.it::69335bc1-22fe-4331-bbef-c26ca56fabe4" providerId="AD" clId="Web-{B566D2B6-370C-4E39-8F82-CFA76ACE12C3}" dt="2018-06-20T13:59:41.064" v="13" actId="20577"/>
          <ac:spMkLst>
            <pc:docMk/>
            <pc:sldMk cId="1918175289" sldId="298"/>
            <ac:spMk id="3" creationId="{00000000-0000-0000-0000-000000000000}"/>
          </ac:spMkLst>
        </pc:spChg>
      </pc:sldChg>
    </pc:docChg>
  </pc:docChgLst>
  <pc:docChgLst>
    <pc:chgData name="Leto Cristina" userId="S::cristina.leto@asi.it::d58e90ea-345a-4fc4-9b21-9766d5f792fa" providerId="AD" clId="Web-{D6804B6D-3EC0-406C-A8EA-AD5598A67D34}"/>
    <pc:docChg chg="modSld">
      <pc:chgData name="Leto Cristina" userId="S::cristina.leto@asi.it::d58e90ea-345a-4fc4-9b21-9766d5f792fa" providerId="AD" clId="Web-{D6804B6D-3EC0-406C-A8EA-AD5598A67D34}" dt="2018-06-21T09:47:48.870" v="1" actId="1076"/>
      <pc:docMkLst>
        <pc:docMk/>
      </pc:docMkLst>
      <pc:sldChg chg="modSp">
        <pc:chgData name="Leto Cristina" userId="S::cristina.leto@asi.it::d58e90ea-345a-4fc4-9b21-9766d5f792fa" providerId="AD" clId="Web-{D6804B6D-3EC0-406C-A8EA-AD5598A67D34}" dt="2018-06-21T09:47:48.870" v="1" actId="1076"/>
        <pc:sldMkLst>
          <pc:docMk/>
          <pc:sldMk cId="3352436811" sldId="256"/>
        </pc:sldMkLst>
        <pc:picChg chg="mod">
          <ac:chgData name="Leto Cristina" userId="S::cristina.leto@asi.it::d58e90ea-345a-4fc4-9b21-9766d5f792fa" providerId="AD" clId="Web-{D6804B6D-3EC0-406C-A8EA-AD5598A67D34}" dt="2018-06-21T09:47:48.870" v="1" actId="1076"/>
          <ac:picMkLst>
            <pc:docMk/>
            <pc:sldMk cId="3352436811" sldId="256"/>
            <ac:picMk id="6" creationId="{00000000-0000-0000-0000-000000000000}"/>
          </ac:picMkLst>
        </pc:picChg>
        <pc:picChg chg="mod">
          <ac:chgData name="Leto Cristina" userId="S::cristina.leto@asi.it::d58e90ea-345a-4fc4-9b21-9766d5f792fa" providerId="AD" clId="Web-{D6804B6D-3EC0-406C-A8EA-AD5598A67D34}" dt="2018-06-21T09:47:42.933" v="0" actId="1076"/>
          <ac:picMkLst>
            <pc:docMk/>
            <pc:sldMk cId="3352436811" sldId="256"/>
            <ac:picMk id="7" creationId="{00000000-0000-0000-0000-000000000000}"/>
          </ac:picMkLst>
        </pc:picChg>
      </pc:sldChg>
    </pc:docChg>
  </pc:docChgLst>
  <pc:docChgLst>
    <pc:chgData name="Leto Cristina" userId="S::cristina.leto@asi.it::d58e90ea-345a-4fc4-9b21-9766d5f792fa" providerId="AD" clId="Web-{C3DDE67A-65EC-4832-8D33-550C1CFC08B4}"/>
    <pc:docChg chg="modSld">
      <pc:chgData name="Leto Cristina" userId="S::cristina.leto@asi.it::d58e90ea-345a-4fc4-9b21-9766d5f792fa" providerId="AD" clId="Web-{C3DDE67A-65EC-4832-8D33-550C1CFC08B4}" dt="2018-06-22T13:10:13.620" v="7" actId="20577"/>
      <pc:docMkLst>
        <pc:docMk/>
      </pc:docMkLst>
      <pc:sldChg chg="modSp">
        <pc:chgData name="Leto Cristina" userId="S::cristina.leto@asi.it::d58e90ea-345a-4fc4-9b21-9766d5f792fa" providerId="AD" clId="Web-{C3DDE67A-65EC-4832-8D33-550C1CFC08B4}" dt="2018-06-22T13:10:13.620" v="6" actId="20577"/>
        <pc:sldMkLst>
          <pc:docMk/>
          <pc:sldMk cId="1614623918" sldId="290"/>
        </pc:sldMkLst>
        <pc:spChg chg="mod">
          <ac:chgData name="Leto Cristina" userId="S::cristina.leto@asi.it::d58e90ea-345a-4fc4-9b21-9766d5f792fa" providerId="AD" clId="Web-{C3DDE67A-65EC-4832-8D33-550C1CFC08B4}" dt="2018-06-22T13:10:13.620" v="6" actId="20577"/>
          <ac:spMkLst>
            <pc:docMk/>
            <pc:sldMk cId="1614623918" sldId="290"/>
            <ac:spMk id="4" creationId="{00000000-0000-0000-0000-000000000000}"/>
          </ac:spMkLst>
        </pc:spChg>
      </pc:sldChg>
    </pc:docChg>
  </pc:docChgLst>
  <pc:docChgLst>
    <pc:chgData name="Giardino Marco" userId="10037FFEA519CA77@LIVE.COM" providerId="AD" clId="Web-{D01D61EA-2745-47C5-A1E4-4470BB5D86A2}"/>
    <pc:docChg chg="modSld">
      <pc:chgData name="Giardino Marco" userId="10037FFEA519CA77@LIVE.COM" providerId="AD" clId="Web-{D01D61EA-2745-47C5-A1E4-4470BB5D86A2}" dt="2018-02-05T08:21:14.912" v="13"/>
      <pc:docMkLst>
        <pc:docMk/>
      </pc:docMkLst>
      <pc:sldChg chg="modSp">
        <pc:chgData name="Giardino Marco" userId="10037FFEA519CA77@LIVE.COM" providerId="AD" clId="Web-{D01D61EA-2745-47C5-A1E4-4470BB5D86A2}" dt="2018-02-05T08:21:14.912" v="12"/>
        <pc:sldMkLst>
          <pc:docMk/>
          <pc:sldMk cId="3352436811" sldId="256"/>
        </pc:sldMkLst>
        <pc:spChg chg="mod">
          <ac:chgData name="Giardino Marco" userId="10037FFEA519CA77@LIVE.COM" providerId="AD" clId="Web-{D01D61EA-2745-47C5-A1E4-4470BB5D86A2}" dt="2018-02-05T08:21:14.912" v="12"/>
          <ac:spMkLst>
            <pc:docMk/>
            <pc:sldMk cId="3352436811" sldId="256"/>
            <ac:spMk id="3" creationId="{00000000-0000-0000-0000-000000000000}"/>
          </ac:spMkLst>
        </pc:spChg>
      </pc:sldChg>
    </pc:docChg>
  </pc:docChgLst>
  <pc:docChgLst>
    <pc:chgData name="Leto Cristina" userId="S::cristina.leto@asi.it::d58e90ea-345a-4fc4-9b21-9766d5f792fa" providerId="AD" clId="Web-{CCA165B6-0479-4B5F-8E6D-3B3227E69B35}"/>
    <pc:docChg chg="modSld">
      <pc:chgData name="Leto Cristina" userId="S::cristina.leto@asi.it::d58e90ea-345a-4fc4-9b21-9766d5f792fa" providerId="AD" clId="Web-{CCA165B6-0479-4B5F-8E6D-3B3227E69B35}" dt="2018-06-20T13:49:39.624" v="1" actId="1076"/>
      <pc:docMkLst>
        <pc:docMk/>
      </pc:docMkLst>
      <pc:sldChg chg="modSp">
        <pc:chgData name="Leto Cristina" userId="S::cristina.leto@asi.it::d58e90ea-345a-4fc4-9b21-9766d5f792fa" providerId="AD" clId="Web-{CCA165B6-0479-4B5F-8E6D-3B3227E69B35}" dt="2018-06-20T13:49:39.624" v="1" actId="1076"/>
        <pc:sldMkLst>
          <pc:docMk/>
          <pc:sldMk cId="3352436811" sldId="256"/>
        </pc:sldMkLst>
        <pc:picChg chg="mod">
          <ac:chgData name="Leto Cristina" userId="S::cristina.leto@asi.it::d58e90ea-345a-4fc4-9b21-9766d5f792fa" providerId="AD" clId="Web-{CCA165B6-0479-4B5F-8E6D-3B3227E69B35}" dt="2018-06-20T13:49:39.624" v="1" actId="1076"/>
          <ac:picMkLst>
            <pc:docMk/>
            <pc:sldMk cId="3352436811" sldId="256"/>
            <ac:picMk id="6" creationId="{00000000-0000-0000-0000-000000000000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image" Target="../media/image7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image" Target="../media/image7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DCFF03-720F-5449-A2B7-D033091DEEFE}" type="doc">
      <dgm:prSet loTypeId="urn:microsoft.com/office/officeart/2005/8/layout/orgChar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DE54A7-2D13-304F-9F19-5C30883D6B12}">
      <dgm:prSet phldrT="[Text]"/>
      <dgm:spPr/>
      <dgm:t>
        <a:bodyPr/>
        <a:lstStyle/>
        <a:p>
          <a:r>
            <a:rPr lang="en-US"/>
            <a:t>Space Science Data Center</a:t>
          </a:r>
        </a:p>
      </dgm:t>
    </dgm:pt>
    <dgm:pt modelId="{4D334772-7CAE-6649-8E9D-2AE81A587693}" type="parTrans" cxnId="{CDD253F7-C4D2-5345-AE97-77BCFE650BCF}">
      <dgm:prSet/>
      <dgm:spPr/>
      <dgm:t>
        <a:bodyPr/>
        <a:lstStyle/>
        <a:p>
          <a:endParaRPr lang="en-US"/>
        </a:p>
      </dgm:t>
    </dgm:pt>
    <dgm:pt modelId="{11A6B692-91D4-184A-B567-D16395B3F143}" type="sibTrans" cxnId="{CDD253F7-C4D2-5345-AE97-77BCFE650BCF}">
      <dgm:prSet/>
      <dgm:spPr/>
      <dgm:t>
        <a:bodyPr/>
        <a:lstStyle/>
        <a:p>
          <a:endParaRPr lang="en-US"/>
        </a:p>
      </dgm:t>
    </dgm:pt>
    <dgm:pt modelId="{E8AD737D-EFC2-2942-99B0-B52D9C3D4877}">
      <dgm:prSet phldrT="[Text]"/>
      <dgm:spPr/>
      <dgm:t>
        <a:bodyPr/>
        <a:lstStyle/>
        <a:p>
          <a:r>
            <a:rPr lang="en-US"/>
            <a:t>Universe Observation</a:t>
          </a:r>
        </a:p>
      </dgm:t>
    </dgm:pt>
    <dgm:pt modelId="{4E6E0814-A584-2D44-BF95-B605CCDC1D61}" type="parTrans" cxnId="{C7CF3116-BCFB-C94C-80C8-8F25D103B9C5}">
      <dgm:prSet/>
      <dgm:spPr/>
      <dgm:t>
        <a:bodyPr/>
        <a:lstStyle/>
        <a:p>
          <a:endParaRPr lang="en-US"/>
        </a:p>
      </dgm:t>
    </dgm:pt>
    <dgm:pt modelId="{9B66A411-C177-B642-A0B3-97E833119482}" type="sibTrans" cxnId="{C7CF3116-BCFB-C94C-80C8-8F25D103B9C5}">
      <dgm:prSet/>
      <dgm:spPr/>
      <dgm:t>
        <a:bodyPr/>
        <a:lstStyle/>
        <a:p>
          <a:endParaRPr lang="en-US"/>
        </a:p>
      </dgm:t>
    </dgm:pt>
    <dgm:pt modelId="{D793A858-679C-774A-8174-B968D219FCDD}">
      <dgm:prSet phldrT="[Text]"/>
      <dgm:spPr/>
      <dgm:t>
        <a:bodyPr/>
        <a:lstStyle/>
        <a:p>
          <a:r>
            <a:rPr lang="en-US"/>
            <a:t>Earth Observation</a:t>
          </a:r>
        </a:p>
      </dgm:t>
    </dgm:pt>
    <dgm:pt modelId="{D97EF113-633D-F647-8E1E-F6EFFBD95340}" type="parTrans" cxnId="{3F24C009-EE26-6845-825E-38D76FBC995F}">
      <dgm:prSet/>
      <dgm:spPr/>
      <dgm:t>
        <a:bodyPr/>
        <a:lstStyle/>
        <a:p>
          <a:endParaRPr lang="en-US"/>
        </a:p>
      </dgm:t>
    </dgm:pt>
    <dgm:pt modelId="{F02996DB-C25A-5F4B-9A03-C2B4386854A9}" type="sibTrans" cxnId="{3F24C009-EE26-6845-825E-38D76FBC995F}">
      <dgm:prSet/>
      <dgm:spPr/>
      <dgm:t>
        <a:bodyPr/>
        <a:lstStyle/>
        <a:p>
          <a:endParaRPr lang="en-US"/>
        </a:p>
      </dgm:t>
    </dgm:pt>
    <dgm:pt modelId="{C3FFBD00-BAA1-6D4D-B028-C58A1A9A99FA}">
      <dgm:prSet/>
      <dgm:spPr/>
      <dgm:t>
        <a:bodyPr/>
        <a:lstStyle/>
        <a:p>
          <a:r>
            <a:rPr lang="en-US"/>
            <a:t>Information &amp; Computing Technologies</a:t>
          </a:r>
        </a:p>
      </dgm:t>
    </dgm:pt>
    <dgm:pt modelId="{3EB27404-C8AA-5548-928B-C59E4A8AC129}" type="parTrans" cxnId="{F30262BC-9AF2-5446-A741-59E099997F60}">
      <dgm:prSet/>
      <dgm:spPr/>
      <dgm:t>
        <a:bodyPr/>
        <a:lstStyle/>
        <a:p>
          <a:endParaRPr lang="en-US"/>
        </a:p>
      </dgm:t>
    </dgm:pt>
    <dgm:pt modelId="{D54B39BA-EBFE-2140-9568-1BA3265F81AA}" type="sibTrans" cxnId="{F30262BC-9AF2-5446-A741-59E099997F60}">
      <dgm:prSet/>
      <dgm:spPr/>
      <dgm:t>
        <a:bodyPr/>
        <a:lstStyle/>
        <a:p>
          <a:endParaRPr lang="en-US"/>
        </a:p>
      </dgm:t>
    </dgm:pt>
    <dgm:pt modelId="{23DC89B1-D68A-694A-9456-CC26ADF70FD6}" type="pres">
      <dgm:prSet presAssocID="{D0DCFF03-720F-5449-A2B7-D033091DEE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A01FF6D1-272E-334F-8C66-3E339CDD181F}" type="pres">
      <dgm:prSet presAssocID="{BADE54A7-2D13-304F-9F19-5C30883D6B12}" presName="hierRoot1" presStyleCnt="0">
        <dgm:presLayoutVars>
          <dgm:hierBranch val="init"/>
        </dgm:presLayoutVars>
      </dgm:prSet>
      <dgm:spPr/>
    </dgm:pt>
    <dgm:pt modelId="{D58987ED-13C3-AA49-84E3-EE90531CC017}" type="pres">
      <dgm:prSet presAssocID="{BADE54A7-2D13-304F-9F19-5C30883D6B12}" presName="rootComposite1" presStyleCnt="0"/>
      <dgm:spPr/>
    </dgm:pt>
    <dgm:pt modelId="{F2A77B00-8C24-3A4C-8A11-861EFD1CA15C}" type="pres">
      <dgm:prSet presAssocID="{BADE54A7-2D13-304F-9F19-5C30883D6B1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0C7F00B-C624-9D44-9899-DB91B532E496}" type="pres">
      <dgm:prSet presAssocID="{BADE54A7-2D13-304F-9F19-5C30883D6B12}" presName="rootConnector1" presStyleLbl="node1" presStyleIdx="0" presStyleCnt="0"/>
      <dgm:spPr/>
      <dgm:t>
        <a:bodyPr/>
        <a:lstStyle/>
        <a:p>
          <a:endParaRPr lang="it-IT"/>
        </a:p>
      </dgm:t>
    </dgm:pt>
    <dgm:pt modelId="{CCC9EDCF-5593-3C44-9AF9-6518ABADAEEF}" type="pres">
      <dgm:prSet presAssocID="{BADE54A7-2D13-304F-9F19-5C30883D6B12}" presName="hierChild2" presStyleCnt="0"/>
      <dgm:spPr/>
    </dgm:pt>
    <dgm:pt modelId="{BFEF8B21-BE96-164F-BD6C-3EF6B754E3B4}" type="pres">
      <dgm:prSet presAssocID="{4E6E0814-A584-2D44-BF95-B605CCDC1D61}" presName="Name37" presStyleLbl="parChTrans1D2" presStyleIdx="0" presStyleCnt="3"/>
      <dgm:spPr/>
      <dgm:t>
        <a:bodyPr/>
        <a:lstStyle/>
        <a:p>
          <a:endParaRPr lang="it-IT"/>
        </a:p>
      </dgm:t>
    </dgm:pt>
    <dgm:pt modelId="{943617AF-0CCB-E145-8FBF-FE3CC7B25ADB}" type="pres">
      <dgm:prSet presAssocID="{E8AD737D-EFC2-2942-99B0-B52D9C3D4877}" presName="hierRoot2" presStyleCnt="0">
        <dgm:presLayoutVars>
          <dgm:hierBranch val="init"/>
        </dgm:presLayoutVars>
      </dgm:prSet>
      <dgm:spPr/>
    </dgm:pt>
    <dgm:pt modelId="{CA3FBCA0-B7CE-404D-87E1-4DF18FC21491}" type="pres">
      <dgm:prSet presAssocID="{E8AD737D-EFC2-2942-99B0-B52D9C3D4877}" presName="rootComposite" presStyleCnt="0"/>
      <dgm:spPr/>
    </dgm:pt>
    <dgm:pt modelId="{F4CA6043-8A87-0247-B788-2BDB803253DD}" type="pres">
      <dgm:prSet presAssocID="{E8AD737D-EFC2-2942-99B0-B52D9C3D487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5225B88-8129-9840-B349-79E8456F6B84}" type="pres">
      <dgm:prSet presAssocID="{E8AD737D-EFC2-2942-99B0-B52D9C3D4877}" presName="rootConnector" presStyleLbl="node2" presStyleIdx="0" presStyleCnt="3"/>
      <dgm:spPr/>
      <dgm:t>
        <a:bodyPr/>
        <a:lstStyle/>
        <a:p>
          <a:endParaRPr lang="it-IT"/>
        </a:p>
      </dgm:t>
    </dgm:pt>
    <dgm:pt modelId="{B33660CD-3E6A-7A43-9974-E4766904B3C7}" type="pres">
      <dgm:prSet presAssocID="{E8AD737D-EFC2-2942-99B0-B52D9C3D4877}" presName="hierChild4" presStyleCnt="0"/>
      <dgm:spPr/>
    </dgm:pt>
    <dgm:pt modelId="{81964578-FCAC-844E-A7F9-69B616982858}" type="pres">
      <dgm:prSet presAssocID="{E8AD737D-EFC2-2942-99B0-B52D9C3D4877}" presName="hierChild5" presStyleCnt="0"/>
      <dgm:spPr/>
    </dgm:pt>
    <dgm:pt modelId="{072898F4-38C5-E24E-8EAB-199D1DCBF009}" type="pres">
      <dgm:prSet presAssocID="{3EB27404-C8AA-5548-928B-C59E4A8AC129}" presName="Name37" presStyleLbl="parChTrans1D2" presStyleIdx="1" presStyleCnt="3"/>
      <dgm:spPr/>
      <dgm:t>
        <a:bodyPr/>
        <a:lstStyle/>
        <a:p>
          <a:endParaRPr lang="it-IT"/>
        </a:p>
      </dgm:t>
    </dgm:pt>
    <dgm:pt modelId="{56C4BB71-17EB-0342-B3B7-A643269CACD1}" type="pres">
      <dgm:prSet presAssocID="{C3FFBD00-BAA1-6D4D-B028-C58A1A9A99FA}" presName="hierRoot2" presStyleCnt="0">
        <dgm:presLayoutVars>
          <dgm:hierBranch val="init"/>
        </dgm:presLayoutVars>
      </dgm:prSet>
      <dgm:spPr/>
    </dgm:pt>
    <dgm:pt modelId="{3407C16F-D415-1447-B457-FC711A1E5712}" type="pres">
      <dgm:prSet presAssocID="{C3FFBD00-BAA1-6D4D-B028-C58A1A9A99FA}" presName="rootComposite" presStyleCnt="0"/>
      <dgm:spPr/>
    </dgm:pt>
    <dgm:pt modelId="{46405846-00CC-4746-888C-5C4EFB19DE08}" type="pres">
      <dgm:prSet presAssocID="{C3FFBD00-BAA1-6D4D-B028-C58A1A9A99FA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04DB336-2361-174E-AE10-643E12396D9A}" type="pres">
      <dgm:prSet presAssocID="{C3FFBD00-BAA1-6D4D-B028-C58A1A9A99FA}" presName="rootConnector" presStyleLbl="node2" presStyleIdx="1" presStyleCnt="3"/>
      <dgm:spPr/>
      <dgm:t>
        <a:bodyPr/>
        <a:lstStyle/>
        <a:p>
          <a:endParaRPr lang="it-IT"/>
        </a:p>
      </dgm:t>
    </dgm:pt>
    <dgm:pt modelId="{BA58AF0E-E47D-864B-A0D3-8BE5CBA35D47}" type="pres">
      <dgm:prSet presAssocID="{C3FFBD00-BAA1-6D4D-B028-C58A1A9A99FA}" presName="hierChild4" presStyleCnt="0"/>
      <dgm:spPr/>
    </dgm:pt>
    <dgm:pt modelId="{6CCCB23E-2E97-FD45-8FD8-CB6F023F8DA2}" type="pres">
      <dgm:prSet presAssocID="{C3FFBD00-BAA1-6D4D-B028-C58A1A9A99FA}" presName="hierChild5" presStyleCnt="0"/>
      <dgm:spPr/>
    </dgm:pt>
    <dgm:pt modelId="{E7A04953-26A5-984E-9D66-4D86B798C505}" type="pres">
      <dgm:prSet presAssocID="{D97EF113-633D-F647-8E1E-F6EFFBD95340}" presName="Name37" presStyleLbl="parChTrans1D2" presStyleIdx="2" presStyleCnt="3"/>
      <dgm:spPr/>
      <dgm:t>
        <a:bodyPr/>
        <a:lstStyle/>
        <a:p>
          <a:endParaRPr lang="it-IT"/>
        </a:p>
      </dgm:t>
    </dgm:pt>
    <dgm:pt modelId="{81498338-F3C3-F145-AB6C-51F09DDAC6FE}" type="pres">
      <dgm:prSet presAssocID="{D793A858-679C-774A-8174-B968D219FCDD}" presName="hierRoot2" presStyleCnt="0">
        <dgm:presLayoutVars>
          <dgm:hierBranch val="init"/>
        </dgm:presLayoutVars>
      </dgm:prSet>
      <dgm:spPr/>
    </dgm:pt>
    <dgm:pt modelId="{10889848-7F66-4949-BD3A-3CBB3534C46A}" type="pres">
      <dgm:prSet presAssocID="{D793A858-679C-774A-8174-B968D219FCDD}" presName="rootComposite" presStyleCnt="0"/>
      <dgm:spPr/>
    </dgm:pt>
    <dgm:pt modelId="{374B6DF8-31D0-7845-B9FC-FBE9035DF359}" type="pres">
      <dgm:prSet presAssocID="{D793A858-679C-774A-8174-B968D219FCD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17CD938-79D7-4B4D-A2DA-5230FC0E54CA}" type="pres">
      <dgm:prSet presAssocID="{D793A858-679C-774A-8174-B968D219FCDD}" presName="rootConnector" presStyleLbl="node2" presStyleIdx="2" presStyleCnt="3"/>
      <dgm:spPr/>
      <dgm:t>
        <a:bodyPr/>
        <a:lstStyle/>
        <a:p>
          <a:endParaRPr lang="it-IT"/>
        </a:p>
      </dgm:t>
    </dgm:pt>
    <dgm:pt modelId="{E0DB2AA8-C2F8-0346-B646-7706A5F2D267}" type="pres">
      <dgm:prSet presAssocID="{D793A858-679C-774A-8174-B968D219FCDD}" presName="hierChild4" presStyleCnt="0"/>
      <dgm:spPr/>
    </dgm:pt>
    <dgm:pt modelId="{7B47051F-D8A6-CD48-9FAC-42AFDCD75CB7}" type="pres">
      <dgm:prSet presAssocID="{D793A858-679C-774A-8174-B968D219FCDD}" presName="hierChild5" presStyleCnt="0"/>
      <dgm:spPr/>
    </dgm:pt>
    <dgm:pt modelId="{F270FD27-5E86-4F44-A28A-5FB678B8C2AC}" type="pres">
      <dgm:prSet presAssocID="{BADE54A7-2D13-304F-9F19-5C30883D6B12}" presName="hierChild3" presStyleCnt="0"/>
      <dgm:spPr/>
    </dgm:pt>
  </dgm:ptLst>
  <dgm:cxnLst>
    <dgm:cxn modelId="{5C544EDB-92A4-3146-A52D-CEB0BF7C4869}" type="presOf" srcId="{E8AD737D-EFC2-2942-99B0-B52D9C3D4877}" destId="{F5225B88-8129-9840-B349-79E8456F6B84}" srcOrd="1" destOrd="0" presId="urn:microsoft.com/office/officeart/2005/8/layout/orgChart1"/>
    <dgm:cxn modelId="{CDD253F7-C4D2-5345-AE97-77BCFE650BCF}" srcId="{D0DCFF03-720F-5449-A2B7-D033091DEEFE}" destId="{BADE54A7-2D13-304F-9F19-5C30883D6B12}" srcOrd="0" destOrd="0" parTransId="{4D334772-7CAE-6649-8E9D-2AE81A587693}" sibTransId="{11A6B692-91D4-184A-B567-D16395B3F143}"/>
    <dgm:cxn modelId="{32103A6A-6A7B-A448-852C-1C17023C3E83}" type="presOf" srcId="{D0DCFF03-720F-5449-A2B7-D033091DEEFE}" destId="{23DC89B1-D68A-694A-9456-CC26ADF70FD6}" srcOrd="0" destOrd="0" presId="urn:microsoft.com/office/officeart/2005/8/layout/orgChart1"/>
    <dgm:cxn modelId="{390EE797-AD86-9C40-B869-6096667412E2}" type="presOf" srcId="{E8AD737D-EFC2-2942-99B0-B52D9C3D4877}" destId="{F4CA6043-8A87-0247-B788-2BDB803253DD}" srcOrd="0" destOrd="0" presId="urn:microsoft.com/office/officeart/2005/8/layout/orgChart1"/>
    <dgm:cxn modelId="{C7CF3116-BCFB-C94C-80C8-8F25D103B9C5}" srcId="{BADE54A7-2D13-304F-9F19-5C30883D6B12}" destId="{E8AD737D-EFC2-2942-99B0-B52D9C3D4877}" srcOrd="0" destOrd="0" parTransId="{4E6E0814-A584-2D44-BF95-B605CCDC1D61}" sibTransId="{9B66A411-C177-B642-A0B3-97E833119482}"/>
    <dgm:cxn modelId="{3F24C009-EE26-6845-825E-38D76FBC995F}" srcId="{BADE54A7-2D13-304F-9F19-5C30883D6B12}" destId="{D793A858-679C-774A-8174-B968D219FCDD}" srcOrd="2" destOrd="0" parTransId="{D97EF113-633D-F647-8E1E-F6EFFBD95340}" sibTransId="{F02996DB-C25A-5F4B-9A03-C2B4386854A9}"/>
    <dgm:cxn modelId="{66B55BA6-9A9D-FF4C-9D59-91E42A87BCA2}" type="presOf" srcId="{D97EF113-633D-F647-8E1E-F6EFFBD95340}" destId="{E7A04953-26A5-984E-9D66-4D86B798C505}" srcOrd="0" destOrd="0" presId="urn:microsoft.com/office/officeart/2005/8/layout/orgChart1"/>
    <dgm:cxn modelId="{997B7681-48CC-0747-9E19-36D6E648D0E1}" type="presOf" srcId="{D793A858-679C-774A-8174-B968D219FCDD}" destId="{374B6DF8-31D0-7845-B9FC-FBE9035DF359}" srcOrd="0" destOrd="0" presId="urn:microsoft.com/office/officeart/2005/8/layout/orgChart1"/>
    <dgm:cxn modelId="{272FB1B5-9E24-2149-8212-D8CD1D307DC8}" type="presOf" srcId="{BADE54A7-2D13-304F-9F19-5C30883D6B12}" destId="{D0C7F00B-C624-9D44-9899-DB91B532E496}" srcOrd="1" destOrd="0" presId="urn:microsoft.com/office/officeart/2005/8/layout/orgChart1"/>
    <dgm:cxn modelId="{F30262BC-9AF2-5446-A741-59E099997F60}" srcId="{BADE54A7-2D13-304F-9F19-5C30883D6B12}" destId="{C3FFBD00-BAA1-6D4D-B028-C58A1A9A99FA}" srcOrd="1" destOrd="0" parTransId="{3EB27404-C8AA-5548-928B-C59E4A8AC129}" sibTransId="{D54B39BA-EBFE-2140-9568-1BA3265F81AA}"/>
    <dgm:cxn modelId="{DFF03DA8-EAF7-FB42-99DB-B524454B27A9}" type="presOf" srcId="{C3FFBD00-BAA1-6D4D-B028-C58A1A9A99FA}" destId="{904DB336-2361-174E-AE10-643E12396D9A}" srcOrd="1" destOrd="0" presId="urn:microsoft.com/office/officeart/2005/8/layout/orgChart1"/>
    <dgm:cxn modelId="{D5413D4A-2365-7E43-B4A0-60DEE32829C4}" type="presOf" srcId="{C3FFBD00-BAA1-6D4D-B028-C58A1A9A99FA}" destId="{46405846-00CC-4746-888C-5C4EFB19DE08}" srcOrd="0" destOrd="0" presId="urn:microsoft.com/office/officeart/2005/8/layout/orgChart1"/>
    <dgm:cxn modelId="{7BB5F7DA-BF9B-2C49-9D7B-01D557DBAF07}" type="presOf" srcId="{D793A858-679C-774A-8174-B968D219FCDD}" destId="{B17CD938-79D7-4B4D-A2DA-5230FC0E54CA}" srcOrd="1" destOrd="0" presId="urn:microsoft.com/office/officeart/2005/8/layout/orgChart1"/>
    <dgm:cxn modelId="{28E56DAD-03F1-8F46-B6E5-AE95B7F9450A}" type="presOf" srcId="{3EB27404-C8AA-5548-928B-C59E4A8AC129}" destId="{072898F4-38C5-E24E-8EAB-199D1DCBF009}" srcOrd="0" destOrd="0" presId="urn:microsoft.com/office/officeart/2005/8/layout/orgChart1"/>
    <dgm:cxn modelId="{FA0348CB-E564-F74B-ABAB-FC302ECA4C04}" type="presOf" srcId="{4E6E0814-A584-2D44-BF95-B605CCDC1D61}" destId="{BFEF8B21-BE96-164F-BD6C-3EF6B754E3B4}" srcOrd="0" destOrd="0" presId="urn:microsoft.com/office/officeart/2005/8/layout/orgChart1"/>
    <dgm:cxn modelId="{44B38CDB-0F0B-2044-A42B-06A14AC65209}" type="presOf" srcId="{BADE54A7-2D13-304F-9F19-5C30883D6B12}" destId="{F2A77B00-8C24-3A4C-8A11-861EFD1CA15C}" srcOrd="0" destOrd="0" presId="urn:microsoft.com/office/officeart/2005/8/layout/orgChart1"/>
    <dgm:cxn modelId="{D2547269-EB30-BE42-BDC0-A7EC2DDDBF49}" type="presParOf" srcId="{23DC89B1-D68A-694A-9456-CC26ADF70FD6}" destId="{A01FF6D1-272E-334F-8C66-3E339CDD181F}" srcOrd="0" destOrd="0" presId="urn:microsoft.com/office/officeart/2005/8/layout/orgChart1"/>
    <dgm:cxn modelId="{F3CAFCED-4307-F049-94DB-EACC5E20C839}" type="presParOf" srcId="{A01FF6D1-272E-334F-8C66-3E339CDD181F}" destId="{D58987ED-13C3-AA49-84E3-EE90531CC017}" srcOrd="0" destOrd="0" presId="urn:microsoft.com/office/officeart/2005/8/layout/orgChart1"/>
    <dgm:cxn modelId="{5AE08A93-C60C-3541-9541-859BFF1E7296}" type="presParOf" srcId="{D58987ED-13C3-AA49-84E3-EE90531CC017}" destId="{F2A77B00-8C24-3A4C-8A11-861EFD1CA15C}" srcOrd="0" destOrd="0" presId="urn:microsoft.com/office/officeart/2005/8/layout/orgChart1"/>
    <dgm:cxn modelId="{7A61667F-D025-8C41-8C8F-DB25C46BAB6A}" type="presParOf" srcId="{D58987ED-13C3-AA49-84E3-EE90531CC017}" destId="{D0C7F00B-C624-9D44-9899-DB91B532E496}" srcOrd="1" destOrd="0" presId="urn:microsoft.com/office/officeart/2005/8/layout/orgChart1"/>
    <dgm:cxn modelId="{708EE01B-4449-EF49-95D8-3608857254E3}" type="presParOf" srcId="{A01FF6D1-272E-334F-8C66-3E339CDD181F}" destId="{CCC9EDCF-5593-3C44-9AF9-6518ABADAEEF}" srcOrd="1" destOrd="0" presId="urn:microsoft.com/office/officeart/2005/8/layout/orgChart1"/>
    <dgm:cxn modelId="{575100AD-3AD9-8D4D-9F82-422B24B72DF6}" type="presParOf" srcId="{CCC9EDCF-5593-3C44-9AF9-6518ABADAEEF}" destId="{BFEF8B21-BE96-164F-BD6C-3EF6B754E3B4}" srcOrd="0" destOrd="0" presId="urn:microsoft.com/office/officeart/2005/8/layout/orgChart1"/>
    <dgm:cxn modelId="{ACAC43FB-1B44-9442-B841-0F5675C73CB2}" type="presParOf" srcId="{CCC9EDCF-5593-3C44-9AF9-6518ABADAEEF}" destId="{943617AF-0CCB-E145-8FBF-FE3CC7B25ADB}" srcOrd="1" destOrd="0" presId="urn:microsoft.com/office/officeart/2005/8/layout/orgChart1"/>
    <dgm:cxn modelId="{0AA25ECB-E261-A844-9773-B25796CE2997}" type="presParOf" srcId="{943617AF-0CCB-E145-8FBF-FE3CC7B25ADB}" destId="{CA3FBCA0-B7CE-404D-87E1-4DF18FC21491}" srcOrd="0" destOrd="0" presId="urn:microsoft.com/office/officeart/2005/8/layout/orgChart1"/>
    <dgm:cxn modelId="{EA0A5F5A-60C2-0B41-A266-24D2DBB61348}" type="presParOf" srcId="{CA3FBCA0-B7CE-404D-87E1-4DF18FC21491}" destId="{F4CA6043-8A87-0247-B788-2BDB803253DD}" srcOrd="0" destOrd="0" presId="urn:microsoft.com/office/officeart/2005/8/layout/orgChart1"/>
    <dgm:cxn modelId="{A50B4718-EBF0-1E44-AB78-FAC89D05CCB7}" type="presParOf" srcId="{CA3FBCA0-B7CE-404D-87E1-4DF18FC21491}" destId="{F5225B88-8129-9840-B349-79E8456F6B84}" srcOrd="1" destOrd="0" presId="urn:microsoft.com/office/officeart/2005/8/layout/orgChart1"/>
    <dgm:cxn modelId="{FB99D1DA-B33C-9242-82B1-27F8CDC51057}" type="presParOf" srcId="{943617AF-0CCB-E145-8FBF-FE3CC7B25ADB}" destId="{B33660CD-3E6A-7A43-9974-E4766904B3C7}" srcOrd="1" destOrd="0" presId="urn:microsoft.com/office/officeart/2005/8/layout/orgChart1"/>
    <dgm:cxn modelId="{9B46E5DC-2D9E-9B41-95F5-B4FACB402F9E}" type="presParOf" srcId="{943617AF-0CCB-E145-8FBF-FE3CC7B25ADB}" destId="{81964578-FCAC-844E-A7F9-69B616982858}" srcOrd="2" destOrd="0" presId="urn:microsoft.com/office/officeart/2005/8/layout/orgChart1"/>
    <dgm:cxn modelId="{5A06A43B-0D87-964D-8A13-EAC25ACD4F61}" type="presParOf" srcId="{CCC9EDCF-5593-3C44-9AF9-6518ABADAEEF}" destId="{072898F4-38C5-E24E-8EAB-199D1DCBF009}" srcOrd="2" destOrd="0" presId="urn:microsoft.com/office/officeart/2005/8/layout/orgChart1"/>
    <dgm:cxn modelId="{689EC54E-1F84-2644-A55B-1FCB0215558D}" type="presParOf" srcId="{CCC9EDCF-5593-3C44-9AF9-6518ABADAEEF}" destId="{56C4BB71-17EB-0342-B3B7-A643269CACD1}" srcOrd="3" destOrd="0" presId="urn:microsoft.com/office/officeart/2005/8/layout/orgChart1"/>
    <dgm:cxn modelId="{E8E9C8B5-848E-7F47-B3CA-15F76E04760F}" type="presParOf" srcId="{56C4BB71-17EB-0342-B3B7-A643269CACD1}" destId="{3407C16F-D415-1447-B457-FC711A1E5712}" srcOrd="0" destOrd="0" presId="urn:microsoft.com/office/officeart/2005/8/layout/orgChart1"/>
    <dgm:cxn modelId="{67725FB3-179A-E64A-877F-7491BE8EE5B2}" type="presParOf" srcId="{3407C16F-D415-1447-B457-FC711A1E5712}" destId="{46405846-00CC-4746-888C-5C4EFB19DE08}" srcOrd="0" destOrd="0" presId="urn:microsoft.com/office/officeart/2005/8/layout/orgChart1"/>
    <dgm:cxn modelId="{47E58AA7-E382-DD44-9781-974366E9DE63}" type="presParOf" srcId="{3407C16F-D415-1447-B457-FC711A1E5712}" destId="{904DB336-2361-174E-AE10-643E12396D9A}" srcOrd="1" destOrd="0" presId="urn:microsoft.com/office/officeart/2005/8/layout/orgChart1"/>
    <dgm:cxn modelId="{398F8ED1-061F-A444-A1C5-C2394DE7EB4A}" type="presParOf" srcId="{56C4BB71-17EB-0342-B3B7-A643269CACD1}" destId="{BA58AF0E-E47D-864B-A0D3-8BE5CBA35D47}" srcOrd="1" destOrd="0" presId="urn:microsoft.com/office/officeart/2005/8/layout/orgChart1"/>
    <dgm:cxn modelId="{568ABB26-43DC-1E4C-9D03-6DA69573453F}" type="presParOf" srcId="{56C4BB71-17EB-0342-B3B7-A643269CACD1}" destId="{6CCCB23E-2E97-FD45-8FD8-CB6F023F8DA2}" srcOrd="2" destOrd="0" presId="urn:microsoft.com/office/officeart/2005/8/layout/orgChart1"/>
    <dgm:cxn modelId="{86DFA8EE-A065-754D-89C8-2C988D76ED01}" type="presParOf" srcId="{CCC9EDCF-5593-3C44-9AF9-6518ABADAEEF}" destId="{E7A04953-26A5-984E-9D66-4D86B798C505}" srcOrd="4" destOrd="0" presId="urn:microsoft.com/office/officeart/2005/8/layout/orgChart1"/>
    <dgm:cxn modelId="{99F1F093-A423-4D4A-9B8B-1F9F8FC94DA8}" type="presParOf" srcId="{CCC9EDCF-5593-3C44-9AF9-6518ABADAEEF}" destId="{81498338-F3C3-F145-AB6C-51F09DDAC6FE}" srcOrd="5" destOrd="0" presId="urn:microsoft.com/office/officeart/2005/8/layout/orgChart1"/>
    <dgm:cxn modelId="{C7BA6AD5-D79D-1A42-B64F-575CE120360C}" type="presParOf" srcId="{81498338-F3C3-F145-AB6C-51F09DDAC6FE}" destId="{10889848-7F66-4949-BD3A-3CBB3534C46A}" srcOrd="0" destOrd="0" presId="urn:microsoft.com/office/officeart/2005/8/layout/orgChart1"/>
    <dgm:cxn modelId="{D7479F57-86D2-6846-9CF2-CF5B30CBB969}" type="presParOf" srcId="{10889848-7F66-4949-BD3A-3CBB3534C46A}" destId="{374B6DF8-31D0-7845-B9FC-FBE9035DF359}" srcOrd="0" destOrd="0" presId="urn:microsoft.com/office/officeart/2005/8/layout/orgChart1"/>
    <dgm:cxn modelId="{14F5CD4E-795B-1042-9CD5-50111DEC01BB}" type="presParOf" srcId="{10889848-7F66-4949-BD3A-3CBB3534C46A}" destId="{B17CD938-79D7-4B4D-A2DA-5230FC0E54CA}" srcOrd="1" destOrd="0" presId="urn:microsoft.com/office/officeart/2005/8/layout/orgChart1"/>
    <dgm:cxn modelId="{2BFFA57D-44EB-A446-B1DA-9FA98A7526C7}" type="presParOf" srcId="{81498338-F3C3-F145-AB6C-51F09DDAC6FE}" destId="{E0DB2AA8-C2F8-0346-B646-7706A5F2D267}" srcOrd="1" destOrd="0" presId="urn:microsoft.com/office/officeart/2005/8/layout/orgChart1"/>
    <dgm:cxn modelId="{1E88FD1B-D275-6942-831A-485CBE3BD47F}" type="presParOf" srcId="{81498338-F3C3-F145-AB6C-51F09DDAC6FE}" destId="{7B47051F-D8A6-CD48-9FAC-42AFDCD75CB7}" srcOrd="2" destOrd="0" presId="urn:microsoft.com/office/officeart/2005/8/layout/orgChart1"/>
    <dgm:cxn modelId="{3097EE4E-2582-8847-A019-CB8B1DAA1042}" type="presParOf" srcId="{A01FF6D1-272E-334F-8C66-3E339CDD181F}" destId="{F270FD27-5E86-4F44-A28A-5FB678B8C2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175D9-86B0-4BDC-ADE9-B992D4FB12FC}" type="doc">
      <dgm:prSet loTypeId="urn:microsoft.com/office/officeart/2008/layout/RadialCluster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EDF4237-2AC8-47B6-A799-21699CED9A68}">
      <dgm:prSet phldrT="[Testo]" custT="1"/>
      <dgm:spPr/>
      <dgm:t>
        <a:bodyPr/>
        <a:lstStyle/>
        <a:p>
          <a:r>
            <a:rPr lang="it-IT" sz="1600" b="0" dirty="0" smtClean="0"/>
            <a:t>Astrofisica della Alte Energie</a:t>
          </a:r>
          <a:endParaRPr lang="it-IT" sz="1600" b="0" dirty="0"/>
        </a:p>
      </dgm:t>
    </dgm:pt>
    <dgm:pt modelId="{E7CF8CF9-38FD-4756-9166-81F251774E16}" type="parTrans" cxnId="{FD1598FC-A42B-415F-B243-1D6F198641BE}">
      <dgm:prSet/>
      <dgm:spPr/>
      <dgm:t>
        <a:bodyPr/>
        <a:lstStyle/>
        <a:p>
          <a:endParaRPr lang="it-IT" sz="1600"/>
        </a:p>
      </dgm:t>
    </dgm:pt>
    <dgm:pt modelId="{7C2F3A65-63A9-4A08-A1BB-8BB548858A2C}" type="sibTrans" cxnId="{FD1598FC-A42B-415F-B243-1D6F198641BE}">
      <dgm:prSet/>
      <dgm:spPr/>
      <dgm:t>
        <a:bodyPr/>
        <a:lstStyle/>
        <a:p>
          <a:endParaRPr lang="it-IT" sz="1600"/>
        </a:p>
      </dgm:t>
    </dgm:pt>
    <dgm:pt modelId="{6AD88695-9BE8-46FA-AF1B-416008F84115}">
      <dgm:prSet phldrT="[Testo]" custT="1"/>
      <dgm:spPr/>
      <dgm:t>
        <a:bodyPr/>
        <a:lstStyle/>
        <a:p>
          <a:r>
            <a:rPr lang="it-IT" sz="1600" b="0" dirty="0" smtClean="0"/>
            <a:t>Esplorazione del Sistema Solare</a:t>
          </a:r>
          <a:endParaRPr lang="it-IT" sz="1600" b="0" dirty="0"/>
        </a:p>
      </dgm:t>
    </dgm:pt>
    <dgm:pt modelId="{442CC9BB-5E4A-41B5-9F80-74F7E4FA8363}" type="parTrans" cxnId="{4C51BFD4-9388-4065-96A4-81D41F4B1A98}">
      <dgm:prSet/>
      <dgm:spPr/>
      <dgm:t>
        <a:bodyPr/>
        <a:lstStyle/>
        <a:p>
          <a:endParaRPr lang="it-IT" sz="1600"/>
        </a:p>
      </dgm:t>
    </dgm:pt>
    <dgm:pt modelId="{9BCF2D64-9795-4DA9-9F94-A082FEC8D044}" type="sibTrans" cxnId="{4C51BFD4-9388-4065-96A4-81D41F4B1A98}">
      <dgm:prSet/>
      <dgm:spPr/>
      <dgm:t>
        <a:bodyPr/>
        <a:lstStyle/>
        <a:p>
          <a:endParaRPr lang="it-IT" sz="1600"/>
        </a:p>
      </dgm:t>
    </dgm:pt>
    <dgm:pt modelId="{0E6DD4BC-A6EF-4C1D-8728-B1D0CEE55D5F}">
      <dgm:prSet phldrT="[Testo]" custT="1"/>
      <dgm:spPr/>
      <dgm:t>
        <a:bodyPr/>
        <a:lstStyle/>
        <a:p>
          <a:r>
            <a:rPr lang="en-US" sz="1600" b="0" noProof="0" dirty="0" err="1" smtClean="0"/>
            <a:t>Astrofisica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Stellare</a:t>
          </a:r>
          <a:endParaRPr lang="en-US" sz="1600" b="0" noProof="0" dirty="0"/>
        </a:p>
      </dgm:t>
    </dgm:pt>
    <dgm:pt modelId="{C215C77A-A032-4EFA-AA07-1EEDA5C6E25F}" type="parTrans" cxnId="{DFE9CE02-678E-4469-8856-DFD334D6D11D}">
      <dgm:prSet/>
      <dgm:spPr/>
      <dgm:t>
        <a:bodyPr/>
        <a:lstStyle/>
        <a:p>
          <a:endParaRPr lang="it-IT" sz="1600"/>
        </a:p>
      </dgm:t>
    </dgm:pt>
    <dgm:pt modelId="{3915519F-7627-4EC2-89F8-85FCAF6F3D0F}" type="sibTrans" cxnId="{DFE9CE02-678E-4469-8856-DFD334D6D11D}">
      <dgm:prSet/>
      <dgm:spPr/>
      <dgm:t>
        <a:bodyPr/>
        <a:lstStyle/>
        <a:p>
          <a:endParaRPr lang="it-IT" sz="1600"/>
        </a:p>
      </dgm:t>
    </dgm:pt>
    <dgm:pt modelId="{26037C25-7D35-41D0-9ED2-11EA6A663DDC}">
      <dgm:prSet phldrT="[Testo]" custT="1"/>
      <dgm:spPr/>
      <dgm:t>
        <a:bodyPr/>
        <a:lstStyle/>
        <a:p>
          <a:r>
            <a:rPr lang="en-US" sz="1600" b="0" noProof="0" dirty="0" err="1" smtClean="0"/>
            <a:t>Cosmologia</a:t>
          </a:r>
          <a:endParaRPr lang="en-US" sz="1600" b="0" noProof="0" dirty="0"/>
        </a:p>
      </dgm:t>
    </dgm:pt>
    <dgm:pt modelId="{15809088-0D34-4BA5-BBC0-0D8095F1DD2A}" type="parTrans" cxnId="{486E33FE-FDD8-4A77-AA8F-A8219F5448A7}">
      <dgm:prSet/>
      <dgm:spPr/>
      <dgm:t>
        <a:bodyPr/>
        <a:lstStyle/>
        <a:p>
          <a:endParaRPr lang="it-IT" sz="1600"/>
        </a:p>
      </dgm:t>
    </dgm:pt>
    <dgm:pt modelId="{A5BDA507-2869-4E85-892C-089E29B47FF8}" type="sibTrans" cxnId="{486E33FE-FDD8-4A77-AA8F-A8219F5448A7}">
      <dgm:prSet/>
      <dgm:spPr/>
      <dgm:t>
        <a:bodyPr/>
        <a:lstStyle/>
        <a:p>
          <a:endParaRPr lang="it-IT" sz="1600"/>
        </a:p>
      </dgm:t>
    </dgm:pt>
    <dgm:pt modelId="{DA278FA5-EACA-43F5-A528-D6978DA20AFC}">
      <dgm:prSet phldrT="[Testo]" custT="1"/>
      <dgm:spPr/>
      <dgm:t>
        <a:bodyPr/>
        <a:lstStyle/>
        <a:p>
          <a:r>
            <a:rPr lang="en-US" sz="1600" b="0" noProof="0" dirty="0" err="1" smtClean="0"/>
            <a:t>Fisica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delle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Astroparticelle</a:t>
          </a:r>
          <a:r>
            <a:rPr lang="en-US" sz="1600" b="0" noProof="0" dirty="0" smtClean="0"/>
            <a:t> e </a:t>
          </a:r>
          <a:r>
            <a:rPr lang="en-US" sz="1600" b="0" noProof="0" dirty="0" err="1" smtClean="0"/>
            <a:t>Raggi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Cosmici</a:t>
          </a:r>
          <a:endParaRPr lang="en-US" sz="1600" b="0" noProof="0" dirty="0"/>
        </a:p>
      </dgm:t>
    </dgm:pt>
    <dgm:pt modelId="{2D15908D-E73C-4C9C-8670-67A2BB89CFE2}" type="parTrans" cxnId="{A0526B58-1E12-4C57-B778-BC0E38F68042}">
      <dgm:prSet/>
      <dgm:spPr/>
      <dgm:t>
        <a:bodyPr/>
        <a:lstStyle/>
        <a:p>
          <a:endParaRPr lang="it-IT" sz="1600"/>
        </a:p>
      </dgm:t>
    </dgm:pt>
    <dgm:pt modelId="{477F82FA-FC9F-4140-9F47-394D67872DD6}" type="sibTrans" cxnId="{A0526B58-1E12-4C57-B778-BC0E38F68042}">
      <dgm:prSet/>
      <dgm:spPr/>
      <dgm:t>
        <a:bodyPr/>
        <a:lstStyle/>
        <a:p>
          <a:endParaRPr lang="it-IT" sz="1600"/>
        </a:p>
      </dgm:t>
    </dgm:pt>
    <dgm:pt modelId="{6B34FD6C-C1BC-4BCF-A590-22825BA6A3AD}">
      <dgm:prSet phldrT="[Testo]" custT="1"/>
      <dgm:spPr/>
      <dgm:t>
        <a:bodyPr/>
        <a:lstStyle/>
        <a:p>
          <a:r>
            <a:rPr lang="it-IT" sz="1600" b="1"/>
            <a:t>ASDC</a:t>
          </a:r>
        </a:p>
      </dgm:t>
    </dgm:pt>
    <dgm:pt modelId="{3061B6C7-517F-47D5-8320-2C9F7A598D64}" type="sibTrans" cxnId="{2969721F-A5D4-48C3-A16E-614125D2FE81}">
      <dgm:prSet/>
      <dgm:spPr/>
      <dgm:t>
        <a:bodyPr/>
        <a:lstStyle/>
        <a:p>
          <a:endParaRPr lang="it-IT" sz="1600"/>
        </a:p>
      </dgm:t>
    </dgm:pt>
    <dgm:pt modelId="{3F12075D-5551-4BAD-9FB3-8780ABF1D0BB}" type="parTrans" cxnId="{2969721F-A5D4-48C3-A16E-614125D2FE81}">
      <dgm:prSet/>
      <dgm:spPr/>
      <dgm:t>
        <a:bodyPr/>
        <a:lstStyle/>
        <a:p>
          <a:endParaRPr lang="it-IT" sz="1600"/>
        </a:p>
      </dgm:t>
    </dgm:pt>
    <dgm:pt modelId="{FA1F2223-CD78-3349-A9F6-FF412495C1C1}">
      <dgm:prSet/>
      <dgm:spPr>
        <a:solidFill>
          <a:srgbClr val="E06713"/>
        </a:solidFill>
      </dgm:spPr>
      <dgm:t>
        <a:bodyPr/>
        <a:lstStyle/>
        <a:p>
          <a:r>
            <a:rPr lang="en-US" dirty="0" smtClean="0"/>
            <a:t>ICT</a:t>
          </a:r>
          <a:endParaRPr lang="en-US" dirty="0"/>
        </a:p>
      </dgm:t>
    </dgm:pt>
    <dgm:pt modelId="{7C31ABAF-44A1-034E-B52C-5B7C0F29AF28}" type="parTrans" cxnId="{B0AB08D6-02F0-6342-ADCC-ABF7EE413379}">
      <dgm:prSet/>
      <dgm:spPr/>
      <dgm:t>
        <a:bodyPr/>
        <a:lstStyle/>
        <a:p>
          <a:endParaRPr lang="en-US"/>
        </a:p>
      </dgm:t>
    </dgm:pt>
    <dgm:pt modelId="{7F81EBF1-BC1D-974A-A979-9CDDB1C7F0D2}" type="sibTrans" cxnId="{B0AB08D6-02F0-6342-ADCC-ABF7EE413379}">
      <dgm:prSet/>
      <dgm:spPr/>
      <dgm:t>
        <a:bodyPr/>
        <a:lstStyle/>
        <a:p>
          <a:endParaRPr lang="en-US"/>
        </a:p>
      </dgm:t>
    </dgm:pt>
    <dgm:pt modelId="{92053F80-CACF-4646-AB95-3A8E0E4A039D}">
      <dgm:prSet/>
      <dgm:spPr>
        <a:solidFill>
          <a:schemeClr val="accent6">
            <a:lumMod val="75000"/>
          </a:schemeClr>
        </a:solidFill>
        <a:ln>
          <a:solidFill>
            <a:schemeClr val="bg1"/>
          </a:solidFill>
          <a:prstDash val="dash"/>
        </a:ln>
      </dgm:spPr>
      <dgm:t>
        <a:bodyPr/>
        <a:lstStyle/>
        <a:p>
          <a:r>
            <a:rPr lang="en-US" dirty="0" err="1" smtClean="0"/>
            <a:t>Osservazione</a:t>
          </a:r>
          <a:r>
            <a:rPr lang="en-US" dirty="0" smtClean="0"/>
            <a:t> </a:t>
          </a:r>
          <a:r>
            <a:rPr lang="en-US" dirty="0" err="1" smtClean="0"/>
            <a:t>della</a:t>
          </a:r>
          <a:r>
            <a:rPr lang="en-US" dirty="0" smtClean="0"/>
            <a:t> Terra</a:t>
          </a:r>
          <a:endParaRPr lang="en-US" dirty="0"/>
        </a:p>
        <a:p>
          <a:r>
            <a:rPr lang="en-US" i="1" dirty="0" smtClean="0"/>
            <a:t>(in </a:t>
          </a:r>
          <a:r>
            <a:rPr lang="en-US" i="1" dirty="0" err="1" smtClean="0"/>
            <a:t>costruzione</a:t>
          </a:r>
          <a:r>
            <a:rPr lang="en-US" i="1" dirty="0" smtClean="0"/>
            <a:t>)</a:t>
          </a:r>
          <a:endParaRPr lang="en-US" i="1" dirty="0"/>
        </a:p>
      </dgm:t>
    </dgm:pt>
    <dgm:pt modelId="{B1ECA243-4058-3E4E-B8CF-2FE55F6E8291}" type="parTrans" cxnId="{D0DDE8BB-9564-174D-89AE-E17103A92A10}">
      <dgm:prSet/>
      <dgm:spPr/>
      <dgm:t>
        <a:bodyPr/>
        <a:lstStyle/>
        <a:p>
          <a:endParaRPr lang="en-US"/>
        </a:p>
      </dgm:t>
    </dgm:pt>
    <dgm:pt modelId="{91E51B89-A31C-4D4A-8D1A-B37A3EC02FC9}" type="sibTrans" cxnId="{D0DDE8BB-9564-174D-89AE-E17103A92A10}">
      <dgm:prSet/>
      <dgm:spPr/>
      <dgm:t>
        <a:bodyPr/>
        <a:lstStyle/>
        <a:p>
          <a:endParaRPr lang="en-US"/>
        </a:p>
      </dgm:t>
    </dgm:pt>
    <dgm:pt modelId="{0C512E23-1993-48F4-AD8C-363D549A252B}" type="pres">
      <dgm:prSet presAssocID="{9F0175D9-86B0-4BDC-ADE9-B992D4FB12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B49C9EF-84F6-49A4-8C6F-93D5114885D9}" type="pres">
      <dgm:prSet presAssocID="{6B34FD6C-C1BC-4BCF-A590-22825BA6A3AD}" presName="singleCycle" presStyleCnt="0"/>
      <dgm:spPr/>
    </dgm:pt>
    <dgm:pt modelId="{2D1A7197-C35D-4401-978F-4A5C5A5BFEC7}" type="pres">
      <dgm:prSet presAssocID="{6B34FD6C-C1BC-4BCF-A590-22825BA6A3AD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it-IT"/>
        </a:p>
      </dgm:t>
    </dgm:pt>
    <dgm:pt modelId="{F1412989-50CB-4A27-AD0C-69F87FDF3B9C}" type="pres">
      <dgm:prSet presAssocID="{E7CF8CF9-38FD-4756-9166-81F251774E16}" presName="Name56" presStyleLbl="parChTrans1D2" presStyleIdx="0" presStyleCnt="7"/>
      <dgm:spPr/>
      <dgm:t>
        <a:bodyPr/>
        <a:lstStyle/>
        <a:p>
          <a:endParaRPr lang="it-IT"/>
        </a:p>
      </dgm:t>
    </dgm:pt>
    <dgm:pt modelId="{077598E5-9776-46B7-B0D6-58ECDBF0D05D}" type="pres">
      <dgm:prSet presAssocID="{8EDF4237-2AC8-47B6-A799-21699CED9A68}" presName="text0" presStyleLbl="node1" presStyleIdx="1" presStyleCnt="8" custScaleX="224996" custRadScaleRad="155270" custRadScaleInc="-34824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95BC08-1C6F-41F9-ABB2-84271C5649D1}" type="pres">
      <dgm:prSet presAssocID="{442CC9BB-5E4A-41B5-9F80-74F7E4FA8363}" presName="Name56" presStyleLbl="parChTrans1D2" presStyleIdx="1" presStyleCnt="7"/>
      <dgm:spPr/>
      <dgm:t>
        <a:bodyPr/>
        <a:lstStyle/>
        <a:p>
          <a:endParaRPr lang="it-IT"/>
        </a:p>
      </dgm:t>
    </dgm:pt>
    <dgm:pt modelId="{8C603EF3-F262-44DF-866F-F5250BF2B868}" type="pres">
      <dgm:prSet presAssocID="{6AD88695-9BE8-46FA-AF1B-416008F84115}" presName="text0" presStyleLbl="node1" presStyleIdx="2" presStyleCnt="8" custScaleX="261765" custRadScaleRad="155752" custRadScaleInc="14680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B0FAC7-84F6-4EEC-807B-B57DEECEC21C}" type="pres">
      <dgm:prSet presAssocID="{C215C77A-A032-4EFA-AA07-1EEDA5C6E25F}" presName="Name56" presStyleLbl="parChTrans1D2" presStyleIdx="2" presStyleCnt="7"/>
      <dgm:spPr/>
      <dgm:t>
        <a:bodyPr/>
        <a:lstStyle/>
        <a:p>
          <a:endParaRPr lang="it-IT"/>
        </a:p>
      </dgm:t>
    </dgm:pt>
    <dgm:pt modelId="{70147C6B-1585-44EC-8AA4-3E1D29F73777}" type="pres">
      <dgm:prSet presAssocID="{0E6DD4BC-A6EF-4C1D-8728-B1D0CEE55D5F}" presName="text0" presStyleLbl="node1" presStyleIdx="3" presStyleCnt="8" custScaleX="266747" custRadScaleRad="172245" custRadScaleInc="649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496BE2-C4B5-45BC-AB2D-DCA98B456A57}" type="pres">
      <dgm:prSet presAssocID="{15809088-0D34-4BA5-BBC0-0D8095F1DD2A}" presName="Name56" presStyleLbl="parChTrans1D2" presStyleIdx="3" presStyleCnt="7"/>
      <dgm:spPr/>
      <dgm:t>
        <a:bodyPr/>
        <a:lstStyle/>
        <a:p>
          <a:endParaRPr lang="it-IT"/>
        </a:p>
      </dgm:t>
    </dgm:pt>
    <dgm:pt modelId="{C1ACD164-2D90-4348-AC7C-E68B9F7C7852}" type="pres">
      <dgm:prSet presAssocID="{26037C25-7D35-41D0-9ED2-11EA6A663DDC}" presName="text0" presStyleLbl="node1" presStyleIdx="4" presStyleCnt="8" custScaleX="211932" custRadScaleRad="93009" custRadScaleInc="7824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9060CB-6B52-4543-A9B1-E39786E2322A}" type="pres">
      <dgm:prSet presAssocID="{2D15908D-E73C-4C9C-8670-67A2BB89CFE2}" presName="Name56" presStyleLbl="parChTrans1D2" presStyleIdx="4" presStyleCnt="7"/>
      <dgm:spPr/>
      <dgm:t>
        <a:bodyPr/>
        <a:lstStyle/>
        <a:p>
          <a:endParaRPr lang="it-IT"/>
        </a:p>
      </dgm:t>
    </dgm:pt>
    <dgm:pt modelId="{8099130E-907C-492F-B176-38DFFE0FD138}" type="pres">
      <dgm:prSet presAssocID="{DA278FA5-EACA-43F5-A528-D6978DA20AFC}" presName="text0" presStyleLbl="node1" presStyleIdx="5" presStyleCnt="8" custScaleX="288132" custRadScaleRad="166656" custRadScaleInc="1267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DC70BC-F598-BF4A-9A58-EC62C297AF5B}" type="pres">
      <dgm:prSet presAssocID="{7C31ABAF-44A1-034E-B52C-5B7C0F29AF28}" presName="Name56" presStyleLbl="parChTrans1D2" presStyleIdx="5" presStyleCnt="7"/>
      <dgm:spPr/>
      <dgm:t>
        <a:bodyPr/>
        <a:lstStyle/>
        <a:p>
          <a:endParaRPr lang="it-IT"/>
        </a:p>
      </dgm:t>
    </dgm:pt>
    <dgm:pt modelId="{E0F4D17A-8B26-634C-B0C8-93249CE321BF}" type="pres">
      <dgm:prSet presAssocID="{FA1F2223-CD78-3349-A9F6-FF412495C1C1}" presName="text0" presStyleLbl="node1" presStyleIdx="6" presStyleCnt="8" custScaleX="256687" custRadScaleRad="160377" custRadScaleInc="63583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00124D-76B0-F348-9E33-3406663200CE}" type="pres">
      <dgm:prSet presAssocID="{B1ECA243-4058-3E4E-B8CF-2FE55F6E8291}" presName="Name56" presStyleLbl="parChTrans1D2" presStyleIdx="6" presStyleCnt="7"/>
      <dgm:spPr/>
      <dgm:t>
        <a:bodyPr/>
        <a:lstStyle/>
        <a:p>
          <a:endParaRPr lang="it-IT"/>
        </a:p>
      </dgm:t>
    </dgm:pt>
    <dgm:pt modelId="{F66E9497-84F3-3440-882F-42A5AE6CF604}" type="pres">
      <dgm:prSet presAssocID="{92053F80-CACF-4646-AB95-3A8E0E4A039D}" presName="text0" presStyleLbl="node1" presStyleIdx="7" presStyleCnt="8" custScaleX="319829" custRadScaleRad="119101" custRadScaleInc="4506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026EE8F-CCA9-E34F-A91B-A5370A8B195D}" type="presOf" srcId="{0E6DD4BC-A6EF-4C1D-8728-B1D0CEE55D5F}" destId="{70147C6B-1585-44EC-8AA4-3E1D29F73777}" srcOrd="0" destOrd="0" presId="urn:microsoft.com/office/officeart/2008/layout/RadialCluster"/>
    <dgm:cxn modelId="{595874D1-B786-E142-BBD1-C238A5B61857}" type="presOf" srcId="{15809088-0D34-4BA5-BBC0-0D8095F1DD2A}" destId="{89496BE2-C4B5-45BC-AB2D-DCA98B456A57}" srcOrd="0" destOrd="0" presId="urn:microsoft.com/office/officeart/2008/layout/RadialCluster"/>
    <dgm:cxn modelId="{0DEFD0D8-57C4-D546-9A54-086E031C736F}" type="presOf" srcId="{7C31ABAF-44A1-034E-B52C-5B7C0F29AF28}" destId="{88DC70BC-F598-BF4A-9A58-EC62C297AF5B}" srcOrd="0" destOrd="0" presId="urn:microsoft.com/office/officeart/2008/layout/RadialCluster"/>
    <dgm:cxn modelId="{3FC88DA9-E508-A543-BF34-8BFB2A64FB75}" type="presOf" srcId="{92053F80-CACF-4646-AB95-3A8E0E4A039D}" destId="{F66E9497-84F3-3440-882F-42A5AE6CF604}" srcOrd="0" destOrd="0" presId="urn:microsoft.com/office/officeart/2008/layout/RadialCluster"/>
    <dgm:cxn modelId="{559CA387-B941-2D48-853B-E673C10BAFDB}" type="presOf" srcId="{FA1F2223-CD78-3349-A9F6-FF412495C1C1}" destId="{E0F4D17A-8B26-634C-B0C8-93249CE321BF}" srcOrd="0" destOrd="0" presId="urn:microsoft.com/office/officeart/2008/layout/RadialCluster"/>
    <dgm:cxn modelId="{486E33FE-FDD8-4A77-AA8F-A8219F5448A7}" srcId="{6B34FD6C-C1BC-4BCF-A590-22825BA6A3AD}" destId="{26037C25-7D35-41D0-9ED2-11EA6A663DDC}" srcOrd="3" destOrd="0" parTransId="{15809088-0D34-4BA5-BBC0-0D8095F1DD2A}" sibTransId="{A5BDA507-2869-4E85-892C-089E29B47FF8}"/>
    <dgm:cxn modelId="{25FB19AF-BDC8-0844-A8A3-78D08928A817}" type="presOf" srcId="{8EDF4237-2AC8-47B6-A799-21699CED9A68}" destId="{077598E5-9776-46B7-B0D6-58ECDBF0D05D}" srcOrd="0" destOrd="0" presId="urn:microsoft.com/office/officeart/2008/layout/RadialCluster"/>
    <dgm:cxn modelId="{D0DDE8BB-9564-174D-89AE-E17103A92A10}" srcId="{6B34FD6C-C1BC-4BCF-A590-22825BA6A3AD}" destId="{92053F80-CACF-4646-AB95-3A8E0E4A039D}" srcOrd="6" destOrd="0" parTransId="{B1ECA243-4058-3E4E-B8CF-2FE55F6E8291}" sibTransId="{91E51B89-A31C-4D4A-8D1A-B37A3EC02FC9}"/>
    <dgm:cxn modelId="{4C51BFD4-9388-4065-96A4-81D41F4B1A98}" srcId="{6B34FD6C-C1BC-4BCF-A590-22825BA6A3AD}" destId="{6AD88695-9BE8-46FA-AF1B-416008F84115}" srcOrd="1" destOrd="0" parTransId="{442CC9BB-5E4A-41B5-9F80-74F7E4FA8363}" sibTransId="{9BCF2D64-9795-4DA9-9F94-A082FEC8D044}"/>
    <dgm:cxn modelId="{805330A3-9C03-B84A-8016-DC80C3DAEF24}" type="presOf" srcId="{2D15908D-E73C-4C9C-8670-67A2BB89CFE2}" destId="{B09060CB-6B52-4543-A9B1-E39786E2322A}" srcOrd="0" destOrd="0" presId="urn:microsoft.com/office/officeart/2008/layout/RadialCluster"/>
    <dgm:cxn modelId="{CE824700-211A-2048-BC2F-8FE02C4E8DE9}" type="presOf" srcId="{9F0175D9-86B0-4BDC-ADE9-B992D4FB12FC}" destId="{0C512E23-1993-48F4-AD8C-363D549A252B}" srcOrd="0" destOrd="0" presId="urn:microsoft.com/office/officeart/2008/layout/RadialCluster"/>
    <dgm:cxn modelId="{CE35A598-173C-244F-8BF8-4418717E48A1}" type="presOf" srcId="{6B34FD6C-C1BC-4BCF-A590-22825BA6A3AD}" destId="{2D1A7197-C35D-4401-978F-4A5C5A5BFEC7}" srcOrd="0" destOrd="0" presId="urn:microsoft.com/office/officeart/2008/layout/RadialCluster"/>
    <dgm:cxn modelId="{2969721F-A5D4-48C3-A16E-614125D2FE81}" srcId="{9F0175D9-86B0-4BDC-ADE9-B992D4FB12FC}" destId="{6B34FD6C-C1BC-4BCF-A590-22825BA6A3AD}" srcOrd="0" destOrd="0" parTransId="{3F12075D-5551-4BAD-9FB3-8780ABF1D0BB}" sibTransId="{3061B6C7-517F-47D5-8320-2C9F7A598D64}"/>
    <dgm:cxn modelId="{D6EC2385-C757-7B4A-BD4E-AA3B5AE049A0}" type="presOf" srcId="{B1ECA243-4058-3E4E-B8CF-2FE55F6E8291}" destId="{3800124D-76B0-F348-9E33-3406663200CE}" srcOrd="0" destOrd="0" presId="urn:microsoft.com/office/officeart/2008/layout/RadialCluster"/>
    <dgm:cxn modelId="{DFE9CE02-678E-4469-8856-DFD334D6D11D}" srcId="{6B34FD6C-C1BC-4BCF-A590-22825BA6A3AD}" destId="{0E6DD4BC-A6EF-4C1D-8728-B1D0CEE55D5F}" srcOrd="2" destOrd="0" parTransId="{C215C77A-A032-4EFA-AA07-1EEDA5C6E25F}" sibTransId="{3915519F-7627-4EC2-89F8-85FCAF6F3D0F}"/>
    <dgm:cxn modelId="{FD1598FC-A42B-415F-B243-1D6F198641BE}" srcId="{6B34FD6C-C1BC-4BCF-A590-22825BA6A3AD}" destId="{8EDF4237-2AC8-47B6-A799-21699CED9A68}" srcOrd="0" destOrd="0" parTransId="{E7CF8CF9-38FD-4756-9166-81F251774E16}" sibTransId="{7C2F3A65-63A9-4A08-A1BB-8BB548858A2C}"/>
    <dgm:cxn modelId="{A6D88471-DCFB-3644-9AF2-4923A290935A}" type="presOf" srcId="{442CC9BB-5E4A-41B5-9F80-74F7E4FA8363}" destId="{D395BC08-1C6F-41F9-ABB2-84271C5649D1}" srcOrd="0" destOrd="0" presId="urn:microsoft.com/office/officeart/2008/layout/RadialCluster"/>
    <dgm:cxn modelId="{B0AB08D6-02F0-6342-ADCC-ABF7EE413379}" srcId="{6B34FD6C-C1BC-4BCF-A590-22825BA6A3AD}" destId="{FA1F2223-CD78-3349-A9F6-FF412495C1C1}" srcOrd="5" destOrd="0" parTransId="{7C31ABAF-44A1-034E-B52C-5B7C0F29AF28}" sibTransId="{7F81EBF1-BC1D-974A-A979-9CDDB1C7F0D2}"/>
    <dgm:cxn modelId="{8C352A51-2ACD-414E-87E3-AB17980E1138}" type="presOf" srcId="{26037C25-7D35-41D0-9ED2-11EA6A663DDC}" destId="{C1ACD164-2D90-4348-AC7C-E68B9F7C7852}" srcOrd="0" destOrd="0" presId="urn:microsoft.com/office/officeart/2008/layout/RadialCluster"/>
    <dgm:cxn modelId="{37E6689A-556F-FA49-80B9-4F1F864F9C7D}" type="presOf" srcId="{DA278FA5-EACA-43F5-A528-D6978DA20AFC}" destId="{8099130E-907C-492F-B176-38DFFE0FD138}" srcOrd="0" destOrd="0" presId="urn:microsoft.com/office/officeart/2008/layout/RadialCluster"/>
    <dgm:cxn modelId="{80E2141B-B412-5946-A0AA-4928056719AB}" type="presOf" srcId="{C215C77A-A032-4EFA-AA07-1EEDA5C6E25F}" destId="{13B0FAC7-84F6-4EEC-807B-B57DEECEC21C}" srcOrd="0" destOrd="0" presId="urn:microsoft.com/office/officeart/2008/layout/RadialCluster"/>
    <dgm:cxn modelId="{A0526B58-1E12-4C57-B778-BC0E38F68042}" srcId="{6B34FD6C-C1BC-4BCF-A590-22825BA6A3AD}" destId="{DA278FA5-EACA-43F5-A528-D6978DA20AFC}" srcOrd="4" destOrd="0" parTransId="{2D15908D-E73C-4C9C-8670-67A2BB89CFE2}" sibTransId="{477F82FA-FC9F-4140-9F47-394D67872DD6}"/>
    <dgm:cxn modelId="{592E8FA7-BB7E-964D-B231-8C24311734D6}" type="presOf" srcId="{6AD88695-9BE8-46FA-AF1B-416008F84115}" destId="{8C603EF3-F262-44DF-866F-F5250BF2B868}" srcOrd="0" destOrd="0" presId="urn:microsoft.com/office/officeart/2008/layout/RadialCluster"/>
    <dgm:cxn modelId="{A02F0010-A11C-1845-861B-55374D29D0E5}" type="presOf" srcId="{E7CF8CF9-38FD-4756-9166-81F251774E16}" destId="{F1412989-50CB-4A27-AD0C-69F87FDF3B9C}" srcOrd="0" destOrd="0" presId="urn:microsoft.com/office/officeart/2008/layout/RadialCluster"/>
    <dgm:cxn modelId="{C4882EE7-FAB7-0E45-B700-3522388A1B52}" type="presParOf" srcId="{0C512E23-1993-48F4-AD8C-363D549A252B}" destId="{8B49C9EF-84F6-49A4-8C6F-93D5114885D9}" srcOrd="0" destOrd="0" presId="urn:microsoft.com/office/officeart/2008/layout/RadialCluster"/>
    <dgm:cxn modelId="{5E4A1327-FD5F-BD43-BA70-CCCD0530329D}" type="presParOf" srcId="{8B49C9EF-84F6-49A4-8C6F-93D5114885D9}" destId="{2D1A7197-C35D-4401-978F-4A5C5A5BFEC7}" srcOrd="0" destOrd="0" presId="urn:microsoft.com/office/officeart/2008/layout/RadialCluster"/>
    <dgm:cxn modelId="{AB71267F-457A-7D49-8995-F8FACA2E7338}" type="presParOf" srcId="{8B49C9EF-84F6-49A4-8C6F-93D5114885D9}" destId="{F1412989-50CB-4A27-AD0C-69F87FDF3B9C}" srcOrd="1" destOrd="0" presId="urn:microsoft.com/office/officeart/2008/layout/RadialCluster"/>
    <dgm:cxn modelId="{27B84C8E-0CBE-4542-B35E-9EAAEADED4FB}" type="presParOf" srcId="{8B49C9EF-84F6-49A4-8C6F-93D5114885D9}" destId="{077598E5-9776-46B7-B0D6-58ECDBF0D05D}" srcOrd="2" destOrd="0" presId="urn:microsoft.com/office/officeart/2008/layout/RadialCluster"/>
    <dgm:cxn modelId="{0C6BB7D2-9C5D-6649-AEE3-73DE11D8C8C4}" type="presParOf" srcId="{8B49C9EF-84F6-49A4-8C6F-93D5114885D9}" destId="{D395BC08-1C6F-41F9-ABB2-84271C5649D1}" srcOrd="3" destOrd="0" presId="urn:microsoft.com/office/officeart/2008/layout/RadialCluster"/>
    <dgm:cxn modelId="{8DD9CC90-0D24-024B-BFA3-3BFD63359BA5}" type="presParOf" srcId="{8B49C9EF-84F6-49A4-8C6F-93D5114885D9}" destId="{8C603EF3-F262-44DF-866F-F5250BF2B868}" srcOrd="4" destOrd="0" presId="urn:microsoft.com/office/officeart/2008/layout/RadialCluster"/>
    <dgm:cxn modelId="{2924BD79-DB9C-E346-97CD-54A9510FBE5F}" type="presParOf" srcId="{8B49C9EF-84F6-49A4-8C6F-93D5114885D9}" destId="{13B0FAC7-84F6-4EEC-807B-B57DEECEC21C}" srcOrd="5" destOrd="0" presId="urn:microsoft.com/office/officeart/2008/layout/RadialCluster"/>
    <dgm:cxn modelId="{B16DDA4A-FAF9-C54B-B348-5DE04D049F9A}" type="presParOf" srcId="{8B49C9EF-84F6-49A4-8C6F-93D5114885D9}" destId="{70147C6B-1585-44EC-8AA4-3E1D29F73777}" srcOrd="6" destOrd="0" presId="urn:microsoft.com/office/officeart/2008/layout/RadialCluster"/>
    <dgm:cxn modelId="{26418E32-B0E2-534C-84A8-E8EEACF9C73F}" type="presParOf" srcId="{8B49C9EF-84F6-49A4-8C6F-93D5114885D9}" destId="{89496BE2-C4B5-45BC-AB2D-DCA98B456A57}" srcOrd="7" destOrd="0" presId="urn:microsoft.com/office/officeart/2008/layout/RadialCluster"/>
    <dgm:cxn modelId="{E1DD7B1D-3F77-5C43-A90A-F500E86E141A}" type="presParOf" srcId="{8B49C9EF-84F6-49A4-8C6F-93D5114885D9}" destId="{C1ACD164-2D90-4348-AC7C-E68B9F7C7852}" srcOrd="8" destOrd="0" presId="urn:microsoft.com/office/officeart/2008/layout/RadialCluster"/>
    <dgm:cxn modelId="{2891C336-CEC8-054F-B846-B441BB2CFD7F}" type="presParOf" srcId="{8B49C9EF-84F6-49A4-8C6F-93D5114885D9}" destId="{B09060CB-6B52-4543-A9B1-E39786E2322A}" srcOrd="9" destOrd="0" presId="urn:microsoft.com/office/officeart/2008/layout/RadialCluster"/>
    <dgm:cxn modelId="{4EB37CF3-FC61-E748-884F-93C85EBC0E04}" type="presParOf" srcId="{8B49C9EF-84F6-49A4-8C6F-93D5114885D9}" destId="{8099130E-907C-492F-B176-38DFFE0FD138}" srcOrd="10" destOrd="0" presId="urn:microsoft.com/office/officeart/2008/layout/RadialCluster"/>
    <dgm:cxn modelId="{68506E5B-8090-B540-B2DB-86BEC1855510}" type="presParOf" srcId="{8B49C9EF-84F6-49A4-8C6F-93D5114885D9}" destId="{88DC70BC-F598-BF4A-9A58-EC62C297AF5B}" srcOrd="11" destOrd="0" presId="urn:microsoft.com/office/officeart/2008/layout/RadialCluster"/>
    <dgm:cxn modelId="{8F445E13-D1C6-A04A-AB53-0973A32A87E3}" type="presParOf" srcId="{8B49C9EF-84F6-49A4-8C6F-93D5114885D9}" destId="{E0F4D17A-8B26-634C-B0C8-93249CE321BF}" srcOrd="12" destOrd="0" presId="urn:microsoft.com/office/officeart/2008/layout/RadialCluster"/>
    <dgm:cxn modelId="{733048DC-BEEE-8C42-869D-1E8FA4398EEA}" type="presParOf" srcId="{8B49C9EF-84F6-49A4-8C6F-93D5114885D9}" destId="{3800124D-76B0-F348-9E33-3406663200CE}" srcOrd="13" destOrd="0" presId="urn:microsoft.com/office/officeart/2008/layout/RadialCluster"/>
    <dgm:cxn modelId="{5540281F-EBD3-2E42-BCD2-198CC816F548}" type="presParOf" srcId="{8B49C9EF-84F6-49A4-8C6F-93D5114885D9}" destId="{F66E9497-84F3-3440-882F-42A5AE6CF604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E49045-4BEC-401A-A917-252A86D68BCB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D6A5054-88D9-4FCE-B620-6F79492B1F91}">
      <dgm:prSet phldrT="[Testo]" custT="1"/>
      <dgm:spPr/>
      <dgm:t>
        <a:bodyPr/>
        <a:lstStyle/>
        <a:p>
          <a:r>
            <a:rPr lang="it-IT" sz="1400" b="1" err="1">
              <a:solidFill>
                <a:srgbClr val="FF0000"/>
              </a:solidFill>
            </a:rPr>
            <a:t>Beppo</a:t>
          </a:r>
          <a:r>
            <a:rPr lang="it-IT" sz="1400" b="1">
              <a:solidFill>
                <a:srgbClr val="FF0000"/>
              </a:solidFill>
            </a:rPr>
            <a:t> SAX </a:t>
          </a:r>
          <a:r>
            <a:rPr lang="it-IT" sz="1400" b="0" u="sng"/>
            <a:t>(Bruno Rossi </a:t>
          </a:r>
          <a:r>
            <a:rPr lang="it-IT" sz="1400" b="0" u="sng" err="1"/>
            <a:t>Prize</a:t>
          </a:r>
          <a:r>
            <a:rPr lang="it-IT" sz="1400" b="0" u="sng"/>
            <a:t>)</a:t>
          </a:r>
          <a:endParaRPr lang="it-IT" sz="1400" b="0"/>
        </a:p>
      </dgm:t>
    </dgm:pt>
    <dgm:pt modelId="{2A65C80B-4AEF-4C27-B3F2-F2E26DD1FCC0}" type="parTrans" cxnId="{65FD547A-3C04-4AB8-A42F-35ECA18770D2}">
      <dgm:prSet/>
      <dgm:spPr/>
      <dgm:t>
        <a:bodyPr/>
        <a:lstStyle/>
        <a:p>
          <a:endParaRPr lang="it-IT" sz="1600"/>
        </a:p>
      </dgm:t>
    </dgm:pt>
    <dgm:pt modelId="{B5031068-A32E-453F-B527-B355356C579B}" type="sibTrans" cxnId="{65FD547A-3C04-4AB8-A42F-35ECA18770D2}">
      <dgm:prSet/>
      <dgm:spPr/>
      <dgm:t>
        <a:bodyPr/>
        <a:lstStyle/>
        <a:p>
          <a:endParaRPr lang="it-IT" sz="1600"/>
        </a:p>
      </dgm:t>
    </dgm:pt>
    <dgm:pt modelId="{B85BECC5-8C54-484B-AFB3-9A8A1ADF48F1}">
      <dgm:prSet phldrT="[Testo]" custT="1"/>
      <dgm:spPr/>
      <dgm:t>
        <a:bodyPr/>
        <a:lstStyle/>
        <a:p>
          <a:r>
            <a:rPr lang="it-IT" sz="1200"/>
            <a:t>X-</a:t>
          </a:r>
          <a:r>
            <a:rPr lang="it-IT" sz="1200" err="1"/>
            <a:t>Ray</a:t>
          </a:r>
          <a:r>
            <a:rPr lang="it-IT" sz="1200"/>
            <a:t> and Gamma-</a:t>
          </a:r>
          <a:r>
            <a:rPr lang="it-IT" sz="1200" err="1"/>
            <a:t>Ray</a:t>
          </a:r>
          <a:r>
            <a:rPr lang="it-IT" sz="1200"/>
            <a:t> </a:t>
          </a:r>
          <a:r>
            <a:rPr lang="it-IT" sz="1200" err="1"/>
            <a:t>Astrophysics</a:t>
          </a:r>
          <a:endParaRPr lang="it-IT" sz="1200"/>
        </a:p>
      </dgm:t>
    </dgm:pt>
    <dgm:pt modelId="{E11D16DE-389E-411B-97C4-2EC17D9C5C17}" type="parTrans" cxnId="{A3FACFAF-400A-45E2-A0ED-7F035727654E}">
      <dgm:prSet/>
      <dgm:spPr/>
      <dgm:t>
        <a:bodyPr/>
        <a:lstStyle/>
        <a:p>
          <a:endParaRPr lang="it-IT" sz="1600"/>
        </a:p>
      </dgm:t>
    </dgm:pt>
    <dgm:pt modelId="{9859B6BE-79A5-4E10-A08C-4B1179DE6FAA}" type="sibTrans" cxnId="{A3FACFAF-400A-45E2-A0ED-7F035727654E}">
      <dgm:prSet/>
      <dgm:spPr/>
      <dgm:t>
        <a:bodyPr/>
        <a:lstStyle/>
        <a:p>
          <a:endParaRPr lang="it-IT" sz="1600"/>
        </a:p>
      </dgm:t>
    </dgm:pt>
    <dgm:pt modelId="{A0CF81FB-AB4F-4707-B636-0CCED8BA859C}">
      <dgm:prSet phldrT="[Testo]" custT="1"/>
      <dgm:spPr/>
      <dgm:t>
        <a:bodyPr/>
        <a:lstStyle/>
        <a:p>
          <a:r>
            <a:rPr lang="it-IT" sz="1400" b="1">
              <a:solidFill>
                <a:srgbClr val="FF0000"/>
              </a:solidFill>
            </a:rPr>
            <a:t>Agile </a:t>
          </a:r>
          <a:r>
            <a:rPr lang="it-IT" sz="1400" u="sng"/>
            <a:t>(Bruno Rossi </a:t>
          </a:r>
          <a:r>
            <a:rPr lang="it-IT" sz="1400" u="sng" err="1"/>
            <a:t>Prize</a:t>
          </a:r>
          <a:r>
            <a:rPr lang="it-IT" sz="1400" u="sng"/>
            <a:t>)</a:t>
          </a:r>
        </a:p>
      </dgm:t>
    </dgm:pt>
    <dgm:pt modelId="{8A6EDC63-1FA3-47D1-852D-34E4D49E53DC}" type="parTrans" cxnId="{34EDFA9E-2692-4051-9FC5-6D07691E39A7}">
      <dgm:prSet/>
      <dgm:spPr/>
      <dgm:t>
        <a:bodyPr/>
        <a:lstStyle/>
        <a:p>
          <a:endParaRPr lang="it-IT" sz="1600"/>
        </a:p>
      </dgm:t>
    </dgm:pt>
    <dgm:pt modelId="{45952354-D0CD-402B-8108-7E4AFF7D5768}" type="sibTrans" cxnId="{34EDFA9E-2692-4051-9FC5-6D07691E39A7}">
      <dgm:prSet/>
      <dgm:spPr/>
      <dgm:t>
        <a:bodyPr/>
        <a:lstStyle/>
        <a:p>
          <a:endParaRPr lang="it-IT" sz="1600"/>
        </a:p>
      </dgm:t>
    </dgm:pt>
    <dgm:pt modelId="{E5572A69-267D-42D7-88B6-9AAEB5118306}">
      <dgm:prSet phldrT="[Testo]" custT="1"/>
      <dgm:spPr/>
      <dgm:t>
        <a:bodyPr/>
        <a:lstStyle/>
        <a:p>
          <a:r>
            <a:rPr lang="it-IT" sz="1200"/>
            <a:t>2007</a:t>
          </a:r>
        </a:p>
      </dgm:t>
    </dgm:pt>
    <dgm:pt modelId="{69A9306D-EAD0-41ED-AF13-DA8C667EAEAD}" type="parTrans" cxnId="{F45B695A-DEE3-415B-A043-8C4A822E7A28}">
      <dgm:prSet/>
      <dgm:spPr/>
      <dgm:t>
        <a:bodyPr/>
        <a:lstStyle/>
        <a:p>
          <a:endParaRPr lang="it-IT" sz="1600"/>
        </a:p>
      </dgm:t>
    </dgm:pt>
    <dgm:pt modelId="{590A9C9A-051E-4235-90C3-69C7F45AD1A0}" type="sibTrans" cxnId="{F45B695A-DEE3-415B-A043-8C4A822E7A28}">
      <dgm:prSet/>
      <dgm:spPr/>
      <dgm:t>
        <a:bodyPr/>
        <a:lstStyle/>
        <a:p>
          <a:endParaRPr lang="it-IT" sz="1600"/>
        </a:p>
      </dgm:t>
    </dgm:pt>
    <dgm:pt modelId="{4D11E7FE-0631-4845-B1C5-11AD7C4D901E}">
      <dgm:prSet phldrT="[Testo]" custT="1"/>
      <dgm:spPr/>
      <dgm:t>
        <a:bodyPr/>
        <a:lstStyle/>
        <a:p>
          <a:r>
            <a:rPr lang="it-IT" sz="1200"/>
            <a:t>X-</a:t>
          </a:r>
          <a:r>
            <a:rPr lang="it-IT" sz="1200" err="1"/>
            <a:t>Ray</a:t>
          </a:r>
          <a:r>
            <a:rPr lang="it-IT" sz="1200"/>
            <a:t> and Gamma-</a:t>
          </a:r>
          <a:r>
            <a:rPr lang="it-IT" sz="1200" err="1"/>
            <a:t>Ray</a:t>
          </a:r>
          <a:r>
            <a:rPr lang="it-IT" sz="1200"/>
            <a:t> </a:t>
          </a:r>
          <a:r>
            <a:rPr lang="it-IT" sz="1200" err="1"/>
            <a:t>Astrophysics</a:t>
          </a:r>
          <a:endParaRPr lang="it-IT" sz="1200"/>
        </a:p>
      </dgm:t>
    </dgm:pt>
    <dgm:pt modelId="{30EEAFBD-EF06-48B5-BC32-47ED806A5046}" type="parTrans" cxnId="{F3E7E635-0B60-4C36-8B9E-C60F900B5510}">
      <dgm:prSet/>
      <dgm:spPr/>
      <dgm:t>
        <a:bodyPr/>
        <a:lstStyle/>
        <a:p>
          <a:endParaRPr lang="it-IT" sz="1600"/>
        </a:p>
      </dgm:t>
    </dgm:pt>
    <dgm:pt modelId="{CA80FDD3-9167-467F-BB06-C5754E1EF4BB}" type="sibTrans" cxnId="{F3E7E635-0B60-4C36-8B9E-C60F900B5510}">
      <dgm:prSet/>
      <dgm:spPr/>
      <dgm:t>
        <a:bodyPr/>
        <a:lstStyle/>
        <a:p>
          <a:endParaRPr lang="it-IT" sz="1600"/>
        </a:p>
      </dgm:t>
    </dgm:pt>
    <dgm:pt modelId="{76CFFB42-FFA0-4EA1-8359-CFE25E94FAE7}">
      <dgm:prSet phldrT="[Testo]" custT="1"/>
      <dgm:spPr/>
      <dgm:t>
        <a:bodyPr/>
        <a:lstStyle/>
        <a:p>
          <a:r>
            <a:rPr lang="en-US" sz="1400" b="1" noProof="0">
              <a:solidFill>
                <a:srgbClr val="FF0000"/>
              </a:solidFill>
            </a:rPr>
            <a:t>Gaia</a:t>
          </a:r>
        </a:p>
      </dgm:t>
    </dgm:pt>
    <dgm:pt modelId="{DA1D9C47-BCDB-46CF-8EEC-AF0860A932A7}" type="parTrans" cxnId="{EF81EF2E-5C4F-4E3D-92C7-AAEFFCDB54F5}">
      <dgm:prSet/>
      <dgm:spPr/>
      <dgm:t>
        <a:bodyPr/>
        <a:lstStyle/>
        <a:p>
          <a:endParaRPr lang="it-IT" sz="1600"/>
        </a:p>
      </dgm:t>
    </dgm:pt>
    <dgm:pt modelId="{32B30E8F-0130-460A-8C73-578BC389B5AA}" type="sibTrans" cxnId="{EF81EF2E-5C4F-4E3D-92C7-AAEFFCDB54F5}">
      <dgm:prSet/>
      <dgm:spPr/>
      <dgm:t>
        <a:bodyPr/>
        <a:lstStyle/>
        <a:p>
          <a:endParaRPr lang="it-IT" sz="1600"/>
        </a:p>
      </dgm:t>
    </dgm:pt>
    <dgm:pt modelId="{18149DEA-A4AF-450E-8A9C-85270BD01BBE}">
      <dgm:prSet phldrT="[Testo]" custT="1"/>
      <dgm:spPr/>
      <dgm:t>
        <a:bodyPr/>
        <a:lstStyle/>
        <a:p>
          <a:r>
            <a:rPr lang="en-US" sz="1200" noProof="0"/>
            <a:t>2013</a:t>
          </a:r>
        </a:p>
      </dgm:t>
    </dgm:pt>
    <dgm:pt modelId="{2B2B95A6-EC28-4308-9DAA-0DB6CE055A82}" type="parTrans" cxnId="{08D6DA63-F728-418F-9A8E-466D7B4AE6C3}">
      <dgm:prSet/>
      <dgm:spPr/>
      <dgm:t>
        <a:bodyPr/>
        <a:lstStyle/>
        <a:p>
          <a:endParaRPr lang="it-IT" sz="1600"/>
        </a:p>
      </dgm:t>
    </dgm:pt>
    <dgm:pt modelId="{2944AA2F-6C15-4EBB-8E70-AD6E2B9B07A8}" type="sibTrans" cxnId="{08D6DA63-F728-418F-9A8E-466D7B4AE6C3}">
      <dgm:prSet/>
      <dgm:spPr/>
      <dgm:t>
        <a:bodyPr/>
        <a:lstStyle/>
        <a:p>
          <a:endParaRPr lang="it-IT" sz="1600"/>
        </a:p>
      </dgm:t>
    </dgm:pt>
    <dgm:pt modelId="{D35EDF92-8D46-4ADA-A8ED-9768CD21FF39}">
      <dgm:prSet phldrT="[Testo]" custT="1"/>
      <dgm:spPr/>
      <dgm:t>
        <a:bodyPr/>
        <a:lstStyle/>
        <a:p>
          <a:r>
            <a:rPr lang="en-US" sz="1200" noProof="0"/>
            <a:t>Astrometry and Stellar Astrophysics</a:t>
          </a:r>
        </a:p>
      </dgm:t>
    </dgm:pt>
    <dgm:pt modelId="{368059B8-FCD4-4862-AD58-A8CA9B466A3A}" type="parTrans" cxnId="{989901C9-5437-4431-B474-4CF38E60BDF9}">
      <dgm:prSet/>
      <dgm:spPr/>
      <dgm:t>
        <a:bodyPr/>
        <a:lstStyle/>
        <a:p>
          <a:endParaRPr lang="it-IT" sz="1600"/>
        </a:p>
      </dgm:t>
    </dgm:pt>
    <dgm:pt modelId="{FCAFD9C3-02B4-4780-A098-11C53582C217}" type="sibTrans" cxnId="{989901C9-5437-4431-B474-4CF38E60BDF9}">
      <dgm:prSet/>
      <dgm:spPr/>
      <dgm:t>
        <a:bodyPr/>
        <a:lstStyle/>
        <a:p>
          <a:endParaRPr lang="it-IT" sz="1600"/>
        </a:p>
      </dgm:t>
    </dgm:pt>
    <dgm:pt modelId="{456DF5E7-F6C6-4589-A0EB-3DAD70666EB0}">
      <dgm:prSet phldrT="[Testo]" custT="1"/>
      <dgm:spPr/>
      <dgm:t>
        <a:bodyPr/>
        <a:lstStyle/>
        <a:p>
          <a:r>
            <a:rPr lang="it-IT" sz="1200"/>
            <a:t>1996 - 2002</a:t>
          </a:r>
        </a:p>
      </dgm:t>
    </dgm:pt>
    <dgm:pt modelId="{BC8B8EB6-81AB-4A64-B315-D562411D9306}" type="sibTrans" cxnId="{39B52F38-9DC8-443E-B583-3A74FFC6D22A}">
      <dgm:prSet/>
      <dgm:spPr/>
      <dgm:t>
        <a:bodyPr/>
        <a:lstStyle/>
        <a:p>
          <a:endParaRPr lang="it-IT" sz="1600"/>
        </a:p>
      </dgm:t>
    </dgm:pt>
    <dgm:pt modelId="{5B778F4E-65F9-4BC5-BFA5-6AA4B0076CDF}" type="parTrans" cxnId="{39B52F38-9DC8-443E-B583-3A74FFC6D22A}">
      <dgm:prSet/>
      <dgm:spPr/>
      <dgm:t>
        <a:bodyPr/>
        <a:lstStyle/>
        <a:p>
          <a:endParaRPr lang="it-IT" sz="1600"/>
        </a:p>
      </dgm:t>
    </dgm:pt>
    <dgm:pt modelId="{7044007F-E13C-40A4-9AEC-D9AE0B46D6E1}" type="pres">
      <dgm:prSet presAssocID="{B0E49045-4BEC-401A-A917-252A86D68BC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4CF6CBC-6903-48D4-ABC3-D35D15C934DF}" type="pres">
      <dgm:prSet presAssocID="{CD6A5054-88D9-4FCE-B620-6F79492B1F91}" presName="comp" presStyleCnt="0"/>
      <dgm:spPr/>
    </dgm:pt>
    <dgm:pt modelId="{2CBCB12C-DC70-4D35-87D3-3272200DA900}" type="pres">
      <dgm:prSet presAssocID="{CD6A5054-88D9-4FCE-B620-6F79492B1F91}" presName="box" presStyleLbl="node1" presStyleIdx="0" presStyleCnt="3"/>
      <dgm:spPr/>
      <dgm:t>
        <a:bodyPr/>
        <a:lstStyle/>
        <a:p>
          <a:endParaRPr lang="it-IT"/>
        </a:p>
      </dgm:t>
    </dgm:pt>
    <dgm:pt modelId="{78F9F795-4999-49FF-9D18-10763B67A105}" type="pres">
      <dgm:prSet presAssocID="{CD6A5054-88D9-4FCE-B620-6F79492B1F91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0A9A1C0C-EAE2-4943-BD3F-30C694142090}" type="pres">
      <dgm:prSet presAssocID="{CD6A5054-88D9-4FCE-B620-6F79492B1F9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6F63A5-7974-421C-A0A2-D599F2A863F2}" type="pres">
      <dgm:prSet presAssocID="{B5031068-A32E-453F-B527-B355356C579B}" presName="spacer" presStyleCnt="0"/>
      <dgm:spPr/>
    </dgm:pt>
    <dgm:pt modelId="{A08E212F-65F0-4BB5-B846-DFFE4A3282A9}" type="pres">
      <dgm:prSet presAssocID="{A0CF81FB-AB4F-4707-B636-0CCED8BA859C}" presName="comp" presStyleCnt="0"/>
      <dgm:spPr/>
    </dgm:pt>
    <dgm:pt modelId="{393F4778-ADE9-4DC2-856A-25965A6E97C9}" type="pres">
      <dgm:prSet presAssocID="{A0CF81FB-AB4F-4707-B636-0CCED8BA859C}" presName="box" presStyleLbl="node1" presStyleIdx="1" presStyleCnt="3" custLinFactNeighborY="1022"/>
      <dgm:spPr/>
      <dgm:t>
        <a:bodyPr/>
        <a:lstStyle/>
        <a:p>
          <a:endParaRPr lang="it-IT"/>
        </a:p>
      </dgm:t>
    </dgm:pt>
    <dgm:pt modelId="{AFF72A8E-9B0A-4F9B-8230-13DF2A9AE218}" type="pres">
      <dgm:prSet presAssocID="{A0CF81FB-AB4F-4707-B636-0CCED8BA859C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CFC790A5-CF91-4FE9-BEB2-537F73DFD6AA}" type="pres">
      <dgm:prSet presAssocID="{A0CF81FB-AB4F-4707-B636-0CCED8BA859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34C9E3-BE49-40E2-A8EE-F07E34D420B7}" type="pres">
      <dgm:prSet presAssocID="{45952354-D0CD-402B-8108-7E4AFF7D5768}" presName="spacer" presStyleCnt="0"/>
      <dgm:spPr/>
    </dgm:pt>
    <dgm:pt modelId="{BD23438E-2AAA-42D1-AE9B-A08CBC1473CA}" type="pres">
      <dgm:prSet presAssocID="{76CFFB42-FFA0-4EA1-8359-CFE25E94FAE7}" presName="comp" presStyleCnt="0"/>
      <dgm:spPr/>
    </dgm:pt>
    <dgm:pt modelId="{30B871DB-C94F-4926-B17C-33F72CF74D1B}" type="pres">
      <dgm:prSet presAssocID="{76CFFB42-FFA0-4EA1-8359-CFE25E94FAE7}" presName="box" presStyleLbl="node1" presStyleIdx="2" presStyleCnt="3"/>
      <dgm:spPr/>
      <dgm:t>
        <a:bodyPr/>
        <a:lstStyle/>
        <a:p>
          <a:endParaRPr lang="it-IT"/>
        </a:p>
      </dgm:t>
    </dgm:pt>
    <dgm:pt modelId="{6A1B8340-5365-4090-B499-2AE6B96E3F1A}" type="pres">
      <dgm:prSet presAssocID="{76CFFB42-FFA0-4EA1-8359-CFE25E94FAE7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6983E4F5-1E88-4DC9-A97D-FC83993CA331}" type="pres">
      <dgm:prSet presAssocID="{76CFFB42-FFA0-4EA1-8359-CFE25E94FAE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173DE6C-B2F2-EB4B-A9BC-238B6EF06F6E}" type="presOf" srcId="{B0E49045-4BEC-401A-A917-252A86D68BCB}" destId="{7044007F-E13C-40A4-9AEC-D9AE0B46D6E1}" srcOrd="0" destOrd="0" presId="urn:microsoft.com/office/officeart/2005/8/layout/vList4"/>
    <dgm:cxn modelId="{15093672-1563-B94F-BCAE-32F238A9D320}" type="presOf" srcId="{456DF5E7-F6C6-4589-A0EB-3DAD70666EB0}" destId="{2CBCB12C-DC70-4D35-87D3-3272200DA900}" srcOrd="0" destOrd="1" presId="urn:microsoft.com/office/officeart/2005/8/layout/vList4"/>
    <dgm:cxn modelId="{398C676A-77A1-C249-8F17-8E1E677B6AD7}" type="presOf" srcId="{A0CF81FB-AB4F-4707-B636-0CCED8BA859C}" destId="{CFC790A5-CF91-4FE9-BEB2-537F73DFD6AA}" srcOrd="1" destOrd="0" presId="urn:microsoft.com/office/officeart/2005/8/layout/vList4"/>
    <dgm:cxn modelId="{A5594F8B-96A6-E640-B674-37A7D81831F6}" type="presOf" srcId="{B85BECC5-8C54-484B-AFB3-9A8A1ADF48F1}" destId="{2CBCB12C-DC70-4D35-87D3-3272200DA900}" srcOrd="0" destOrd="2" presId="urn:microsoft.com/office/officeart/2005/8/layout/vList4"/>
    <dgm:cxn modelId="{76D41A70-B151-214B-B94A-7D26FBD0793B}" type="presOf" srcId="{456DF5E7-F6C6-4589-A0EB-3DAD70666EB0}" destId="{0A9A1C0C-EAE2-4943-BD3F-30C694142090}" srcOrd="1" destOrd="1" presId="urn:microsoft.com/office/officeart/2005/8/layout/vList4"/>
    <dgm:cxn modelId="{F47A6E12-66C7-7545-8C07-6A6DA54C9A7D}" type="presOf" srcId="{E5572A69-267D-42D7-88B6-9AAEB5118306}" destId="{CFC790A5-CF91-4FE9-BEB2-537F73DFD6AA}" srcOrd="1" destOrd="1" presId="urn:microsoft.com/office/officeart/2005/8/layout/vList4"/>
    <dgm:cxn modelId="{F45B695A-DEE3-415B-A043-8C4A822E7A28}" srcId="{A0CF81FB-AB4F-4707-B636-0CCED8BA859C}" destId="{E5572A69-267D-42D7-88B6-9AAEB5118306}" srcOrd="0" destOrd="0" parTransId="{69A9306D-EAD0-41ED-AF13-DA8C667EAEAD}" sibTransId="{590A9C9A-051E-4235-90C3-69C7F45AD1A0}"/>
    <dgm:cxn modelId="{521A5151-1460-A543-AFB8-999321FCF016}" type="presOf" srcId="{A0CF81FB-AB4F-4707-B636-0CCED8BA859C}" destId="{393F4778-ADE9-4DC2-856A-25965A6E97C9}" srcOrd="0" destOrd="0" presId="urn:microsoft.com/office/officeart/2005/8/layout/vList4"/>
    <dgm:cxn modelId="{5BB72426-3422-FD4C-8509-04A836C2A724}" type="presOf" srcId="{18149DEA-A4AF-450E-8A9C-85270BD01BBE}" destId="{6983E4F5-1E88-4DC9-A97D-FC83993CA331}" srcOrd="1" destOrd="1" presId="urn:microsoft.com/office/officeart/2005/8/layout/vList4"/>
    <dgm:cxn modelId="{39B52F38-9DC8-443E-B583-3A74FFC6D22A}" srcId="{CD6A5054-88D9-4FCE-B620-6F79492B1F91}" destId="{456DF5E7-F6C6-4589-A0EB-3DAD70666EB0}" srcOrd="0" destOrd="0" parTransId="{5B778F4E-65F9-4BC5-BFA5-6AA4B0076CDF}" sibTransId="{BC8B8EB6-81AB-4A64-B315-D562411D9306}"/>
    <dgm:cxn modelId="{A3FACFAF-400A-45E2-A0ED-7F035727654E}" srcId="{CD6A5054-88D9-4FCE-B620-6F79492B1F91}" destId="{B85BECC5-8C54-484B-AFB3-9A8A1ADF48F1}" srcOrd="1" destOrd="0" parTransId="{E11D16DE-389E-411B-97C4-2EC17D9C5C17}" sibTransId="{9859B6BE-79A5-4E10-A08C-4B1179DE6FAA}"/>
    <dgm:cxn modelId="{C2DCE196-BC9F-724E-A3E8-E38E6DDD797B}" type="presOf" srcId="{E5572A69-267D-42D7-88B6-9AAEB5118306}" destId="{393F4778-ADE9-4DC2-856A-25965A6E97C9}" srcOrd="0" destOrd="1" presId="urn:microsoft.com/office/officeart/2005/8/layout/vList4"/>
    <dgm:cxn modelId="{34EDFA9E-2692-4051-9FC5-6D07691E39A7}" srcId="{B0E49045-4BEC-401A-A917-252A86D68BCB}" destId="{A0CF81FB-AB4F-4707-B636-0CCED8BA859C}" srcOrd="1" destOrd="0" parTransId="{8A6EDC63-1FA3-47D1-852D-34E4D49E53DC}" sibTransId="{45952354-D0CD-402B-8108-7E4AFF7D5768}"/>
    <dgm:cxn modelId="{EF276FEB-8C0F-F641-914A-8595F660E68E}" type="presOf" srcId="{76CFFB42-FFA0-4EA1-8359-CFE25E94FAE7}" destId="{6983E4F5-1E88-4DC9-A97D-FC83993CA331}" srcOrd="1" destOrd="0" presId="urn:microsoft.com/office/officeart/2005/8/layout/vList4"/>
    <dgm:cxn modelId="{EF81EF2E-5C4F-4E3D-92C7-AAEFFCDB54F5}" srcId="{B0E49045-4BEC-401A-A917-252A86D68BCB}" destId="{76CFFB42-FFA0-4EA1-8359-CFE25E94FAE7}" srcOrd="2" destOrd="0" parTransId="{DA1D9C47-BCDB-46CF-8EEC-AF0860A932A7}" sibTransId="{32B30E8F-0130-460A-8C73-578BC389B5AA}"/>
    <dgm:cxn modelId="{822FFB82-D927-AD4B-99E3-A8DDDFD67E8A}" type="presOf" srcId="{D35EDF92-8D46-4ADA-A8ED-9768CD21FF39}" destId="{30B871DB-C94F-4926-B17C-33F72CF74D1B}" srcOrd="0" destOrd="2" presId="urn:microsoft.com/office/officeart/2005/8/layout/vList4"/>
    <dgm:cxn modelId="{DF067756-C62A-AC41-85F5-7E24008F50A0}" type="presOf" srcId="{4D11E7FE-0631-4845-B1C5-11AD7C4D901E}" destId="{393F4778-ADE9-4DC2-856A-25965A6E97C9}" srcOrd="0" destOrd="2" presId="urn:microsoft.com/office/officeart/2005/8/layout/vList4"/>
    <dgm:cxn modelId="{FC3999B8-14C9-2B47-A422-1238DDD32224}" type="presOf" srcId="{76CFFB42-FFA0-4EA1-8359-CFE25E94FAE7}" destId="{30B871DB-C94F-4926-B17C-33F72CF74D1B}" srcOrd="0" destOrd="0" presId="urn:microsoft.com/office/officeart/2005/8/layout/vList4"/>
    <dgm:cxn modelId="{989901C9-5437-4431-B474-4CF38E60BDF9}" srcId="{76CFFB42-FFA0-4EA1-8359-CFE25E94FAE7}" destId="{D35EDF92-8D46-4ADA-A8ED-9768CD21FF39}" srcOrd="1" destOrd="0" parTransId="{368059B8-FCD4-4862-AD58-A8CA9B466A3A}" sibTransId="{FCAFD9C3-02B4-4780-A098-11C53582C217}"/>
    <dgm:cxn modelId="{08D6DA63-F728-418F-9A8E-466D7B4AE6C3}" srcId="{76CFFB42-FFA0-4EA1-8359-CFE25E94FAE7}" destId="{18149DEA-A4AF-450E-8A9C-85270BD01BBE}" srcOrd="0" destOrd="0" parTransId="{2B2B95A6-EC28-4308-9DAA-0DB6CE055A82}" sibTransId="{2944AA2F-6C15-4EBB-8E70-AD6E2B9B07A8}"/>
    <dgm:cxn modelId="{65FD547A-3C04-4AB8-A42F-35ECA18770D2}" srcId="{B0E49045-4BEC-401A-A917-252A86D68BCB}" destId="{CD6A5054-88D9-4FCE-B620-6F79492B1F91}" srcOrd="0" destOrd="0" parTransId="{2A65C80B-4AEF-4C27-B3F2-F2E26DD1FCC0}" sibTransId="{B5031068-A32E-453F-B527-B355356C579B}"/>
    <dgm:cxn modelId="{D7CB7332-D03E-7744-8FDC-90D351DE88F1}" type="presOf" srcId="{B85BECC5-8C54-484B-AFB3-9A8A1ADF48F1}" destId="{0A9A1C0C-EAE2-4943-BD3F-30C694142090}" srcOrd="1" destOrd="2" presId="urn:microsoft.com/office/officeart/2005/8/layout/vList4"/>
    <dgm:cxn modelId="{7220799B-A8FE-8B49-A0AD-6C366DC7238B}" type="presOf" srcId="{CD6A5054-88D9-4FCE-B620-6F79492B1F91}" destId="{2CBCB12C-DC70-4D35-87D3-3272200DA900}" srcOrd="0" destOrd="0" presId="urn:microsoft.com/office/officeart/2005/8/layout/vList4"/>
    <dgm:cxn modelId="{F3E7E635-0B60-4C36-8B9E-C60F900B5510}" srcId="{A0CF81FB-AB4F-4707-B636-0CCED8BA859C}" destId="{4D11E7FE-0631-4845-B1C5-11AD7C4D901E}" srcOrd="1" destOrd="0" parTransId="{30EEAFBD-EF06-48B5-BC32-47ED806A5046}" sibTransId="{CA80FDD3-9167-467F-BB06-C5754E1EF4BB}"/>
    <dgm:cxn modelId="{6CB6A2C2-A59F-3A4F-8A3C-3AE253739C19}" type="presOf" srcId="{18149DEA-A4AF-450E-8A9C-85270BD01BBE}" destId="{30B871DB-C94F-4926-B17C-33F72CF74D1B}" srcOrd="0" destOrd="1" presId="urn:microsoft.com/office/officeart/2005/8/layout/vList4"/>
    <dgm:cxn modelId="{7BDD6F67-3E80-944B-A95C-5B49678FE29E}" type="presOf" srcId="{D35EDF92-8D46-4ADA-A8ED-9768CD21FF39}" destId="{6983E4F5-1E88-4DC9-A97D-FC83993CA331}" srcOrd="1" destOrd="2" presId="urn:microsoft.com/office/officeart/2005/8/layout/vList4"/>
    <dgm:cxn modelId="{D694626F-38CE-B547-9761-CE1A1F1658BD}" type="presOf" srcId="{4D11E7FE-0631-4845-B1C5-11AD7C4D901E}" destId="{CFC790A5-CF91-4FE9-BEB2-537F73DFD6AA}" srcOrd="1" destOrd="2" presId="urn:microsoft.com/office/officeart/2005/8/layout/vList4"/>
    <dgm:cxn modelId="{72F1BBC0-1CCC-A14C-AD60-DD25AB276670}" type="presOf" srcId="{CD6A5054-88D9-4FCE-B620-6F79492B1F91}" destId="{0A9A1C0C-EAE2-4943-BD3F-30C694142090}" srcOrd="1" destOrd="0" presId="urn:microsoft.com/office/officeart/2005/8/layout/vList4"/>
    <dgm:cxn modelId="{C68D050E-A4C7-BC40-83CE-7F7189980DB2}" type="presParOf" srcId="{7044007F-E13C-40A4-9AEC-D9AE0B46D6E1}" destId="{84CF6CBC-6903-48D4-ABC3-D35D15C934DF}" srcOrd="0" destOrd="0" presId="urn:microsoft.com/office/officeart/2005/8/layout/vList4"/>
    <dgm:cxn modelId="{64D5C9F8-7BC9-EB4D-9019-DE539ABF397D}" type="presParOf" srcId="{84CF6CBC-6903-48D4-ABC3-D35D15C934DF}" destId="{2CBCB12C-DC70-4D35-87D3-3272200DA900}" srcOrd="0" destOrd="0" presId="urn:microsoft.com/office/officeart/2005/8/layout/vList4"/>
    <dgm:cxn modelId="{C675D73A-7B56-D54F-ADA2-76BCDAA53384}" type="presParOf" srcId="{84CF6CBC-6903-48D4-ABC3-D35D15C934DF}" destId="{78F9F795-4999-49FF-9D18-10763B67A105}" srcOrd="1" destOrd="0" presId="urn:microsoft.com/office/officeart/2005/8/layout/vList4"/>
    <dgm:cxn modelId="{F7D9CA88-C150-DA4B-9AB8-87C303DA7D8A}" type="presParOf" srcId="{84CF6CBC-6903-48D4-ABC3-D35D15C934DF}" destId="{0A9A1C0C-EAE2-4943-BD3F-30C694142090}" srcOrd="2" destOrd="0" presId="urn:microsoft.com/office/officeart/2005/8/layout/vList4"/>
    <dgm:cxn modelId="{30EF4BE3-BF7E-2042-BC39-45BCD5FA0681}" type="presParOf" srcId="{7044007F-E13C-40A4-9AEC-D9AE0B46D6E1}" destId="{646F63A5-7974-421C-A0A2-D599F2A863F2}" srcOrd="1" destOrd="0" presId="urn:microsoft.com/office/officeart/2005/8/layout/vList4"/>
    <dgm:cxn modelId="{73ABFCF7-A3BB-4842-86F1-03A933F52A62}" type="presParOf" srcId="{7044007F-E13C-40A4-9AEC-D9AE0B46D6E1}" destId="{A08E212F-65F0-4BB5-B846-DFFE4A3282A9}" srcOrd="2" destOrd="0" presId="urn:microsoft.com/office/officeart/2005/8/layout/vList4"/>
    <dgm:cxn modelId="{A3AE0542-EC41-CF45-98A8-5C304AAB8898}" type="presParOf" srcId="{A08E212F-65F0-4BB5-B846-DFFE4A3282A9}" destId="{393F4778-ADE9-4DC2-856A-25965A6E97C9}" srcOrd="0" destOrd="0" presId="urn:microsoft.com/office/officeart/2005/8/layout/vList4"/>
    <dgm:cxn modelId="{D659651D-0613-794C-A7F0-FF9EA13E83B0}" type="presParOf" srcId="{A08E212F-65F0-4BB5-B846-DFFE4A3282A9}" destId="{AFF72A8E-9B0A-4F9B-8230-13DF2A9AE218}" srcOrd="1" destOrd="0" presId="urn:microsoft.com/office/officeart/2005/8/layout/vList4"/>
    <dgm:cxn modelId="{068B8D32-99F5-4F45-8AD3-C855A3EBEA37}" type="presParOf" srcId="{A08E212F-65F0-4BB5-B846-DFFE4A3282A9}" destId="{CFC790A5-CF91-4FE9-BEB2-537F73DFD6AA}" srcOrd="2" destOrd="0" presId="urn:microsoft.com/office/officeart/2005/8/layout/vList4"/>
    <dgm:cxn modelId="{10C20029-6881-BE40-9776-1848503E8280}" type="presParOf" srcId="{7044007F-E13C-40A4-9AEC-D9AE0B46D6E1}" destId="{CF34C9E3-BE49-40E2-A8EE-F07E34D420B7}" srcOrd="3" destOrd="0" presId="urn:microsoft.com/office/officeart/2005/8/layout/vList4"/>
    <dgm:cxn modelId="{EB71664B-57BD-E943-9FEE-6C3CEAEEE1B4}" type="presParOf" srcId="{7044007F-E13C-40A4-9AEC-D9AE0B46D6E1}" destId="{BD23438E-2AAA-42D1-AE9B-A08CBC1473CA}" srcOrd="4" destOrd="0" presId="urn:microsoft.com/office/officeart/2005/8/layout/vList4"/>
    <dgm:cxn modelId="{F852F02D-4EAA-6043-848C-1D79C316220B}" type="presParOf" srcId="{BD23438E-2AAA-42D1-AE9B-A08CBC1473CA}" destId="{30B871DB-C94F-4926-B17C-33F72CF74D1B}" srcOrd="0" destOrd="0" presId="urn:microsoft.com/office/officeart/2005/8/layout/vList4"/>
    <dgm:cxn modelId="{9F10C21B-1CD6-3442-B1B2-FD3F9C81CCEB}" type="presParOf" srcId="{BD23438E-2AAA-42D1-AE9B-A08CBC1473CA}" destId="{6A1B8340-5365-4090-B499-2AE6B96E3F1A}" srcOrd="1" destOrd="0" presId="urn:microsoft.com/office/officeart/2005/8/layout/vList4"/>
    <dgm:cxn modelId="{905A81AF-8DAB-704E-A151-AAEF2EB03E30}" type="presParOf" srcId="{BD23438E-2AAA-42D1-AE9B-A08CBC1473CA}" destId="{6983E4F5-1E88-4DC9-A97D-FC83993CA3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E49045-4BEC-401A-A917-252A86D68BCB}" type="doc">
      <dgm:prSet loTypeId="urn:microsoft.com/office/officeart/2005/8/layout/vList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D6A5054-88D9-4FCE-B620-6F79492B1F91}">
      <dgm:prSet phldrT="[Testo]" custT="1"/>
      <dgm:spPr/>
      <dgm:t>
        <a:bodyPr/>
        <a:lstStyle/>
        <a:p>
          <a:r>
            <a:rPr lang="it-IT" sz="1400" b="1">
              <a:solidFill>
                <a:srgbClr val="FF0000"/>
              </a:solidFill>
            </a:rPr>
            <a:t>Fermi</a:t>
          </a:r>
          <a:r>
            <a:rPr lang="it-IT" sz="1400" b="1">
              <a:solidFill>
                <a:schemeClr val="bg1"/>
              </a:solidFill>
            </a:rPr>
            <a:t> </a:t>
          </a:r>
          <a:r>
            <a:rPr lang="it-IT" sz="1400" u="sng">
              <a:solidFill>
                <a:schemeClr val="bg1"/>
              </a:solidFill>
            </a:rPr>
            <a:t>(Bruno Rossi </a:t>
          </a:r>
          <a:r>
            <a:rPr lang="it-IT" sz="1400" u="sng" err="1">
              <a:solidFill>
                <a:schemeClr val="bg1"/>
              </a:solidFill>
            </a:rPr>
            <a:t>Prize</a:t>
          </a:r>
          <a:r>
            <a:rPr lang="it-IT" sz="1400" u="sng">
              <a:solidFill>
                <a:schemeClr val="bg1"/>
              </a:solidFill>
            </a:rPr>
            <a:t>)</a:t>
          </a:r>
          <a:endParaRPr lang="it-IT" sz="1400">
            <a:solidFill>
              <a:schemeClr val="bg1"/>
            </a:solidFill>
          </a:endParaRPr>
        </a:p>
      </dgm:t>
    </dgm:pt>
    <dgm:pt modelId="{2A65C80B-4AEF-4C27-B3F2-F2E26DD1FCC0}" type="parTrans" cxnId="{65FD547A-3C04-4AB8-A42F-35ECA18770D2}">
      <dgm:prSet/>
      <dgm:spPr/>
      <dgm:t>
        <a:bodyPr/>
        <a:lstStyle/>
        <a:p>
          <a:endParaRPr lang="it-IT"/>
        </a:p>
      </dgm:t>
    </dgm:pt>
    <dgm:pt modelId="{B5031068-A32E-453F-B527-B355356C579B}" type="sibTrans" cxnId="{65FD547A-3C04-4AB8-A42F-35ECA18770D2}">
      <dgm:prSet/>
      <dgm:spPr/>
      <dgm:t>
        <a:bodyPr/>
        <a:lstStyle/>
        <a:p>
          <a:endParaRPr lang="it-IT"/>
        </a:p>
      </dgm:t>
    </dgm:pt>
    <dgm:pt modelId="{B85BECC5-8C54-484B-AFB3-9A8A1ADF48F1}">
      <dgm:prSet phldrT="[Testo]" custT="1"/>
      <dgm:spPr/>
      <dgm:t>
        <a:bodyPr/>
        <a:lstStyle/>
        <a:p>
          <a:r>
            <a:rPr lang="it-IT" sz="1200"/>
            <a:t>X-</a:t>
          </a:r>
          <a:r>
            <a:rPr lang="it-IT" sz="1200" err="1"/>
            <a:t>Ray</a:t>
          </a:r>
          <a:r>
            <a:rPr lang="it-IT" sz="1200"/>
            <a:t> and Gamma-</a:t>
          </a:r>
          <a:r>
            <a:rPr lang="it-IT" sz="1200" err="1"/>
            <a:t>Ray</a:t>
          </a:r>
          <a:r>
            <a:rPr lang="it-IT" sz="1200"/>
            <a:t> </a:t>
          </a:r>
          <a:r>
            <a:rPr lang="it-IT" sz="1200" err="1"/>
            <a:t>Astrophysics</a:t>
          </a:r>
          <a:endParaRPr lang="it-IT" sz="1200"/>
        </a:p>
      </dgm:t>
    </dgm:pt>
    <dgm:pt modelId="{E11D16DE-389E-411B-97C4-2EC17D9C5C17}" type="parTrans" cxnId="{A3FACFAF-400A-45E2-A0ED-7F035727654E}">
      <dgm:prSet/>
      <dgm:spPr/>
      <dgm:t>
        <a:bodyPr/>
        <a:lstStyle/>
        <a:p>
          <a:endParaRPr lang="it-IT"/>
        </a:p>
      </dgm:t>
    </dgm:pt>
    <dgm:pt modelId="{9859B6BE-79A5-4E10-A08C-4B1179DE6FAA}" type="sibTrans" cxnId="{A3FACFAF-400A-45E2-A0ED-7F035727654E}">
      <dgm:prSet/>
      <dgm:spPr/>
      <dgm:t>
        <a:bodyPr/>
        <a:lstStyle/>
        <a:p>
          <a:endParaRPr lang="it-IT"/>
        </a:p>
      </dgm:t>
    </dgm:pt>
    <dgm:pt modelId="{A0CF81FB-AB4F-4707-B636-0CCED8BA859C}">
      <dgm:prSet phldrT="[Testo]" custT="1"/>
      <dgm:spPr/>
      <dgm:t>
        <a:bodyPr/>
        <a:lstStyle/>
        <a:p>
          <a:r>
            <a:rPr lang="it-IT" sz="1400" b="1" err="1">
              <a:solidFill>
                <a:srgbClr val="FF0000"/>
              </a:solidFill>
            </a:rPr>
            <a:t>Swift</a:t>
          </a:r>
          <a:r>
            <a:rPr lang="it-IT" sz="1400" b="1">
              <a:solidFill>
                <a:schemeClr val="bg1"/>
              </a:solidFill>
            </a:rPr>
            <a:t> </a:t>
          </a:r>
          <a:r>
            <a:rPr lang="it-IT" sz="1400" u="sng">
              <a:solidFill>
                <a:schemeClr val="bg1"/>
              </a:solidFill>
            </a:rPr>
            <a:t>(Bruno Rossi </a:t>
          </a:r>
          <a:r>
            <a:rPr lang="it-IT" sz="1400" u="sng" err="1">
              <a:solidFill>
                <a:schemeClr val="bg1"/>
              </a:solidFill>
            </a:rPr>
            <a:t>Prize</a:t>
          </a:r>
          <a:r>
            <a:rPr lang="it-IT" sz="1400" u="sng">
              <a:solidFill>
                <a:schemeClr val="bg1"/>
              </a:solidFill>
            </a:rPr>
            <a:t>)</a:t>
          </a:r>
        </a:p>
      </dgm:t>
    </dgm:pt>
    <dgm:pt modelId="{8A6EDC63-1FA3-47D1-852D-34E4D49E53DC}" type="parTrans" cxnId="{34EDFA9E-2692-4051-9FC5-6D07691E39A7}">
      <dgm:prSet/>
      <dgm:spPr/>
      <dgm:t>
        <a:bodyPr/>
        <a:lstStyle/>
        <a:p>
          <a:endParaRPr lang="it-IT"/>
        </a:p>
      </dgm:t>
    </dgm:pt>
    <dgm:pt modelId="{45952354-D0CD-402B-8108-7E4AFF7D5768}" type="sibTrans" cxnId="{34EDFA9E-2692-4051-9FC5-6D07691E39A7}">
      <dgm:prSet/>
      <dgm:spPr/>
      <dgm:t>
        <a:bodyPr/>
        <a:lstStyle/>
        <a:p>
          <a:endParaRPr lang="it-IT"/>
        </a:p>
      </dgm:t>
    </dgm:pt>
    <dgm:pt modelId="{4D11E7FE-0631-4845-B1C5-11AD7C4D901E}">
      <dgm:prSet phldrT="[Testo]" custT="1"/>
      <dgm:spPr/>
      <dgm:t>
        <a:bodyPr/>
        <a:lstStyle/>
        <a:p>
          <a:r>
            <a:rPr lang="it-IT" sz="1200"/>
            <a:t>X-</a:t>
          </a:r>
          <a:r>
            <a:rPr lang="it-IT" sz="1200" err="1"/>
            <a:t>Ray</a:t>
          </a:r>
          <a:r>
            <a:rPr lang="it-IT" sz="1200"/>
            <a:t> and Gamma-</a:t>
          </a:r>
          <a:r>
            <a:rPr lang="it-IT" sz="1200" err="1"/>
            <a:t>Ray</a:t>
          </a:r>
          <a:r>
            <a:rPr lang="it-IT" sz="1200"/>
            <a:t> </a:t>
          </a:r>
          <a:r>
            <a:rPr lang="it-IT" sz="1200" err="1"/>
            <a:t>Astrophysics</a:t>
          </a:r>
          <a:endParaRPr lang="it-IT" sz="1200"/>
        </a:p>
      </dgm:t>
    </dgm:pt>
    <dgm:pt modelId="{30EEAFBD-EF06-48B5-BC32-47ED806A5046}" type="parTrans" cxnId="{F3E7E635-0B60-4C36-8B9E-C60F900B5510}">
      <dgm:prSet/>
      <dgm:spPr/>
      <dgm:t>
        <a:bodyPr/>
        <a:lstStyle/>
        <a:p>
          <a:endParaRPr lang="it-IT"/>
        </a:p>
      </dgm:t>
    </dgm:pt>
    <dgm:pt modelId="{CA80FDD3-9167-467F-BB06-C5754E1EF4BB}" type="sibTrans" cxnId="{F3E7E635-0B60-4C36-8B9E-C60F900B5510}">
      <dgm:prSet/>
      <dgm:spPr/>
      <dgm:t>
        <a:bodyPr/>
        <a:lstStyle/>
        <a:p>
          <a:endParaRPr lang="it-IT"/>
        </a:p>
      </dgm:t>
    </dgm:pt>
    <dgm:pt modelId="{76CFFB42-FFA0-4EA1-8359-CFE25E94FAE7}">
      <dgm:prSet phldrT="[Testo]" custT="1"/>
      <dgm:spPr/>
      <dgm:t>
        <a:bodyPr/>
        <a:lstStyle/>
        <a:p>
          <a:r>
            <a:rPr lang="it-IT" sz="1400" b="1" err="1">
              <a:solidFill>
                <a:srgbClr val="FF0000"/>
              </a:solidFill>
            </a:rPr>
            <a:t>Euclid</a:t>
          </a:r>
          <a:endParaRPr lang="it-IT" sz="1400" b="1">
            <a:solidFill>
              <a:srgbClr val="FF0000"/>
            </a:solidFill>
          </a:endParaRPr>
        </a:p>
      </dgm:t>
    </dgm:pt>
    <dgm:pt modelId="{DA1D9C47-BCDB-46CF-8EEC-AF0860A932A7}" type="parTrans" cxnId="{EF81EF2E-5C4F-4E3D-92C7-AAEFFCDB54F5}">
      <dgm:prSet/>
      <dgm:spPr/>
      <dgm:t>
        <a:bodyPr/>
        <a:lstStyle/>
        <a:p>
          <a:endParaRPr lang="it-IT"/>
        </a:p>
      </dgm:t>
    </dgm:pt>
    <dgm:pt modelId="{32B30E8F-0130-460A-8C73-578BC389B5AA}" type="sibTrans" cxnId="{EF81EF2E-5C4F-4E3D-92C7-AAEFFCDB54F5}">
      <dgm:prSet/>
      <dgm:spPr/>
      <dgm:t>
        <a:bodyPr/>
        <a:lstStyle/>
        <a:p>
          <a:endParaRPr lang="it-IT"/>
        </a:p>
      </dgm:t>
    </dgm:pt>
    <dgm:pt modelId="{18149DEA-A4AF-450E-8A9C-85270BD01BBE}">
      <dgm:prSet phldrT="[Testo]" custT="1"/>
      <dgm:spPr/>
      <dgm:t>
        <a:bodyPr/>
        <a:lstStyle/>
        <a:p>
          <a:r>
            <a:rPr lang="it-IT" sz="1200"/>
            <a:t>2022</a:t>
          </a:r>
        </a:p>
      </dgm:t>
    </dgm:pt>
    <dgm:pt modelId="{2B2B95A6-EC28-4308-9DAA-0DB6CE055A82}" type="parTrans" cxnId="{08D6DA63-F728-418F-9A8E-466D7B4AE6C3}">
      <dgm:prSet/>
      <dgm:spPr/>
      <dgm:t>
        <a:bodyPr/>
        <a:lstStyle/>
        <a:p>
          <a:endParaRPr lang="it-IT"/>
        </a:p>
      </dgm:t>
    </dgm:pt>
    <dgm:pt modelId="{2944AA2F-6C15-4EBB-8E70-AD6E2B9B07A8}" type="sibTrans" cxnId="{08D6DA63-F728-418F-9A8E-466D7B4AE6C3}">
      <dgm:prSet/>
      <dgm:spPr/>
      <dgm:t>
        <a:bodyPr/>
        <a:lstStyle/>
        <a:p>
          <a:endParaRPr lang="it-IT"/>
        </a:p>
      </dgm:t>
    </dgm:pt>
    <dgm:pt modelId="{D35EDF92-8D46-4ADA-A8ED-9768CD21FF39}">
      <dgm:prSet phldrT="[Testo]" custT="1"/>
      <dgm:spPr/>
      <dgm:t>
        <a:bodyPr/>
        <a:lstStyle/>
        <a:p>
          <a:r>
            <a:rPr lang="it-IT" sz="1200"/>
            <a:t>Dark Energy and Dark </a:t>
          </a:r>
          <a:r>
            <a:rPr lang="it-IT" sz="1200" err="1"/>
            <a:t>Matter</a:t>
          </a:r>
          <a:endParaRPr lang="it-IT" sz="1200"/>
        </a:p>
      </dgm:t>
    </dgm:pt>
    <dgm:pt modelId="{368059B8-FCD4-4862-AD58-A8CA9B466A3A}" type="parTrans" cxnId="{989901C9-5437-4431-B474-4CF38E60BDF9}">
      <dgm:prSet/>
      <dgm:spPr/>
      <dgm:t>
        <a:bodyPr/>
        <a:lstStyle/>
        <a:p>
          <a:endParaRPr lang="it-IT"/>
        </a:p>
      </dgm:t>
    </dgm:pt>
    <dgm:pt modelId="{FCAFD9C3-02B4-4780-A098-11C53582C217}" type="sibTrans" cxnId="{989901C9-5437-4431-B474-4CF38E60BDF9}">
      <dgm:prSet/>
      <dgm:spPr/>
      <dgm:t>
        <a:bodyPr/>
        <a:lstStyle/>
        <a:p>
          <a:endParaRPr lang="it-IT"/>
        </a:p>
      </dgm:t>
    </dgm:pt>
    <dgm:pt modelId="{456DF5E7-F6C6-4589-A0EB-3DAD70666EB0}">
      <dgm:prSet phldrT="[Testo]" custT="1"/>
      <dgm:spPr/>
      <dgm:t>
        <a:bodyPr/>
        <a:lstStyle/>
        <a:p>
          <a:r>
            <a:rPr lang="it-IT" sz="1200"/>
            <a:t>2008</a:t>
          </a:r>
        </a:p>
      </dgm:t>
    </dgm:pt>
    <dgm:pt modelId="{BC8B8EB6-81AB-4A64-B315-D562411D9306}" type="sibTrans" cxnId="{39B52F38-9DC8-443E-B583-3A74FFC6D22A}">
      <dgm:prSet/>
      <dgm:spPr/>
      <dgm:t>
        <a:bodyPr/>
        <a:lstStyle/>
        <a:p>
          <a:endParaRPr lang="it-IT"/>
        </a:p>
      </dgm:t>
    </dgm:pt>
    <dgm:pt modelId="{5B778F4E-65F9-4BC5-BFA5-6AA4B0076CDF}" type="parTrans" cxnId="{39B52F38-9DC8-443E-B583-3A74FFC6D22A}">
      <dgm:prSet/>
      <dgm:spPr/>
      <dgm:t>
        <a:bodyPr/>
        <a:lstStyle/>
        <a:p>
          <a:endParaRPr lang="it-IT"/>
        </a:p>
      </dgm:t>
    </dgm:pt>
    <dgm:pt modelId="{E5572A69-267D-42D7-88B6-9AAEB5118306}">
      <dgm:prSet phldrT="[Testo]" custT="1"/>
      <dgm:spPr/>
      <dgm:t>
        <a:bodyPr/>
        <a:lstStyle/>
        <a:p>
          <a:r>
            <a:rPr lang="it-IT" sz="1200"/>
            <a:t>2004</a:t>
          </a:r>
        </a:p>
      </dgm:t>
    </dgm:pt>
    <dgm:pt modelId="{590A9C9A-051E-4235-90C3-69C7F45AD1A0}" type="sibTrans" cxnId="{F45B695A-DEE3-415B-A043-8C4A822E7A28}">
      <dgm:prSet/>
      <dgm:spPr/>
      <dgm:t>
        <a:bodyPr/>
        <a:lstStyle/>
        <a:p>
          <a:endParaRPr lang="it-IT"/>
        </a:p>
      </dgm:t>
    </dgm:pt>
    <dgm:pt modelId="{69A9306D-EAD0-41ED-AF13-DA8C667EAEAD}" type="parTrans" cxnId="{F45B695A-DEE3-415B-A043-8C4A822E7A28}">
      <dgm:prSet/>
      <dgm:spPr/>
      <dgm:t>
        <a:bodyPr/>
        <a:lstStyle/>
        <a:p>
          <a:endParaRPr lang="it-IT"/>
        </a:p>
      </dgm:t>
    </dgm:pt>
    <dgm:pt modelId="{7044007F-E13C-40A4-9AEC-D9AE0B46D6E1}" type="pres">
      <dgm:prSet presAssocID="{B0E49045-4BEC-401A-A917-252A86D68BC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4CF6CBC-6903-48D4-ABC3-D35D15C934DF}" type="pres">
      <dgm:prSet presAssocID="{CD6A5054-88D9-4FCE-B620-6F79492B1F91}" presName="comp" presStyleCnt="0"/>
      <dgm:spPr/>
    </dgm:pt>
    <dgm:pt modelId="{2CBCB12C-DC70-4D35-87D3-3272200DA900}" type="pres">
      <dgm:prSet presAssocID="{CD6A5054-88D9-4FCE-B620-6F79492B1F91}" presName="box" presStyleLbl="node1" presStyleIdx="0" presStyleCnt="3" custLinFactNeighborX="-1795"/>
      <dgm:spPr/>
      <dgm:t>
        <a:bodyPr/>
        <a:lstStyle/>
        <a:p>
          <a:endParaRPr lang="it-IT"/>
        </a:p>
      </dgm:t>
    </dgm:pt>
    <dgm:pt modelId="{78F9F795-4999-49FF-9D18-10763B67A105}" type="pres">
      <dgm:prSet presAssocID="{CD6A5054-88D9-4FCE-B620-6F79492B1F91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0A9A1C0C-EAE2-4943-BD3F-30C694142090}" type="pres">
      <dgm:prSet presAssocID="{CD6A5054-88D9-4FCE-B620-6F79492B1F9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6F63A5-7974-421C-A0A2-D599F2A863F2}" type="pres">
      <dgm:prSet presAssocID="{B5031068-A32E-453F-B527-B355356C579B}" presName="spacer" presStyleCnt="0"/>
      <dgm:spPr/>
    </dgm:pt>
    <dgm:pt modelId="{A08E212F-65F0-4BB5-B846-DFFE4A3282A9}" type="pres">
      <dgm:prSet presAssocID="{A0CF81FB-AB4F-4707-B636-0CCED8BA859C}" presName="comp" presStyleCnt="0"/>
      <dgm:spPr/>
    </dgm:pt>
    <dgm:pt modelId="{393F4778-ADE9-4DC2-856A-25965A6E97C9}" type="pres">
      <dgm:prSet presAssocID="{A0CF81FB-AB4F-4707-B636-0CCED8BA859C}" presName="box" presStyleLbl="node1" presStyleIdx="1" presStyleCnt="3" custLinFactNeighborY="1022"/>
      <dgm:spPr/>
      <dgm:t>
        <a:bodyPr/>
        <a:lstStyle/>
        <a:p>
          <a:endParaRPr lang="it-IT"/>
        </a:p>
      </dgm:t>
    </dgm:pt>
    <dgm:pt modelId="{AFF72A8E-9B0A-4F9B-8230-13DF2A9AE218}" type="pres">
      <dgm:prSet presAssocID="{A0CF81FB-AB4F-4707-B636-0CCED8BA859C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CFC790A5-CF91-4FE9-BEB2-537F73DFD6AA}" type="pres">
      <dgm:prSet presAssocID="{A0CF81FB-AB4F-4707-B636-0CCED8BA859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34C9E3-BE49-40E2-A8EE-F07E34D420B7}" type="pres">
      <dgm:prSet presAssocID="{45952354-D0CD-402B-8108-7E4AFF7D5768}" presName="spacer" presStyleCnt="0"/>
      <dgm:spPr/>
    </dgm:pt>
    <dgm:pt modelId="{BD23438E-2AAA-42D1-AE9B-A08CBC1473CA}" type="pres">
      <dgm:prSet presAssocID="{76CFFB42-FFA0-4EA1-8359-CFE25E94FAE7}" presName="comp" presStyleCnt="0"/>
      <dgm:spPr/>
    </dgm:pt>
    <dgm:pt modelId="{30B871DB-C94F-4926-B17C-33F72CF74D1B}" type="pres">
      <dgm:prSet presAssocID="{76CFFB42-FFA0-4EA1-8359-CFE25E94FAE7}" presName="box" presStyleLbl="node1" presStyleIdx="2" presStyleCnt="3"/>
      <dgm:spPr/>
      <dgm:t>
        <a:bodyPr/>
        <a:lstStyle/>
        <a:p>
          <a:endParaRPr lang="it-IT"/>
        </a:p>
      </dgm:t>
    </dgm:pt>
    <dgm:pt modelId="{6A1B8340-5365-4090-B499-2AE6B96E3F1A}" type="pres">
      <dgm:prSet presAssocID="{76CFFB42-FFA0-4EA1-8359-CFE25E94FAE7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983E4F5-1E88-4DC9-A97D-FC83993CA331}" type="pres">
      <dgm:prSet presAssocID="{76CFFB42-FFA0-4EA1-8359-CFE25E94FAE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8D6DA63-F728-418F-9A8E-466D7B4AE6C3}" srcId="{76CFFB42-FFA0-4EA1-8359-CFE25E94FAE7}" destId="{18149DEA-A4AF-450E-8A9C-85270BD01BBE}" srcOrd="0" destOrd="0" parTransId="{2B2B95A6-EC28-4308-9DAA-0DB6CE055A82}" sibTransId="{2944AA2F-6C15-4EBB-8E70-AD6E2B9B07A8}"/>
    <dgm:cxn modelId="{F45B695A-DEE3-415B-A043-8C4A822E7A28}" srcId="{A0CF81FB-AB4F-4707-B636-0CCED8BA859C}" destId="{E5572A69-267D-42D7-88B6-9AAEB5118306}" srcOrd="0" destOrd="0" parTransId="{69A9306D-EAD0-41ED-AF13-DA8C667EAEAD}" sibTransId="{590A9C9A-051E-4235-90C3-69C7F45AD1A0}"/>
    <dgm:cxn modelId="{845D47A3-2D81-F748-84F0-C9718404B83B}" type="presOf" srcId="{CD6A5054-88D9-4FCE-B620-6F79492B1F91}" destId="{0A9A1C0C-EAE2-4943-BD3F-30C694142090}" srcOrd="1" destOrd="0" presId="urn:microsoft.com/office/officeart/2005/8/layout/vList4"/>
    <dgm:cxn modelId="{989901C9-5437-4431-B474-4CF38E60BDF9}" srcId="{76CFFB42-FFA0-4EA1-8359-CFE25E94FAE7}" destId="{D35EDF92-8D46-4ADA-A8ED-9768CD21FF39}" srcOrd="1" destOrd="0" parTransId="{368059B8-FCD4-4862-AD58-A8CA9B466A3A}" sibTransId="{FCAFD9C3-02B4-4780-A098-11C53582C217}"/>
    <dgm:cxn modelId="{EF81EF2E-5C4F-4E3D-92C7-AAEFFCDB54F5}" srcId="{B0E49045-4BEC-401A-A917-252A86D68BCB}" destId="{76CFFB42-FFA0-4EA1-8359-CFE25E94FAE7}" srcOrd="2" destOrd="0" parTransId="{DA1D9C47-BCDB-46CF-8EEC-AF0860A932A7}" sibTransId="{32B30E8F-0130-460A-8C73-578BC389B5AA}"/>
    <dgm:cxn modelId="{47B07159-B387-E04A-B7F1-133EB3B4C07E}" type="presOf" srcId="{E5572A69-267D-42D7-88B6-9AAEB5118306}" destId="{CFC790A5-CF91-4FE9-BEB2-537F73DFD6AA}" srcOrd="1" destOrd="1" presId="urn:microsoft.com/office/officeart/2005/8/layout/vList4"/>
    <dgm:cxn modelId="{34EDFA9E-2692-4051-9FC5-6D07691E39A7}" srcId="{B0E49045-4BEC-401A-A917-252A86D68BCB}" destId="{A0CF81FB-AB4F-4707-B636-0CCED8BA859C}" srcOrd="1" destOrd="0" parTransId="{8A6EDC63-1FA3-47D1-852D-34E4D49E53DC}" sibTransId="{45952354-D0CD-402B-8108-7E4AFF7D5768}"/>
    <dgm:cxn modelId="{E840712E-A5D8-7D4C-A929-873A7BE168F5}" type="presOf" srcId="{D35EDF92-8D46-4ADA-A8ED-9768CD21FF39}" destId="{30B871DB-C94F-4926-B17C-33F72CF74D1B}" srcOrd="0" destOrd="2" presId="urn:microsoft.com/office/officeart/2005/8/layout/vList4"/>
    <dgm:cxn modelId="{F3E7E635-0B60-4C36-8B9E-C60F900B5510}" srcId="{A0CF81FB-AB4F-4707-B636-0CCED8BA859C}" destId="{4D11E7FE-0631-4845-B1C5-11AD7C4D901E}" srcOrd="1" destOrd="0" parTransId="{30EEAFBD-EF06-48B5-BC32-47ED806A5046}" sibTransId="{CA80FDD3-9167-467F-BB06-C5754E1EF4BB}"/>
    <dgm:cxn modelId="{BB88A279-C1B2-FA44-A5FB-29A2E1978114}" type="presOf" srcId="{4D11E7FE-0631-4845-B1C5-11AD7C4D901E}" destId="{CFC790A5-CF91-4FE9-BEB2-537F73DFD6AA}" srcOrd="1" destOrd="2" presId="urn:microsoft.com/office/officeart/2005/8/layout/vList4"/>
    <dgm:cxn modelId="{0CADF541-536F-4F41-B1F5-2D7932A025A0}" type="presOf" srcId="{18149DEA-A4AF-450E-8A9C-85270BD01BBE}" destId="{30B871DB-C94F-4926-B17C-33F72CF74D1B}" srcOrd="0" destOrd="1" presId="urn:microsoft.com/office/officeart/2005/8/layout/vList4"/>
    <dgm:cxn modelId="{B02CB744-C5EB-784D-92E5-1BCCE1D2B17E}" type="presOf" srcId="{B0E49045-4BEC-401A-A917-252A86D68BCB}" destId="{7044007F-E13C-40A4-9AEC-D9AE0B46D6E1}" srcOrd="0" destOrd="0" presId="urn:microsoft.com/office/officeart/2005/8/layout/vList4"/>
    <dgm:cxn modelId="{B288D5E9-67E2-0B44-9E9E-2139499DA166}" type="presOf" srcId="{456DF5E7-F6C6-4589-A0EB-3DAD70666EB0}" destId="{2CBCB12C-DC70-4D35-87D3-3272200DA900}" srcOrd="0" destOrd="1" presId="urn:microsoft.com/office/officeart/2005/8/layout/vList4"/>
    <dgm:cxn modelId="{BEFC632C-6110-5049-B495-A6455033EA76}" type="presOf" srcId="{D35EDF92-8D46-4ADA-A8ED-9768CD21FF39}" destId="{6983E4F5-1E88-4DC9-A97D-FC83993CA331}" srcOrd="1" destOrd="2" presId="urn:microsoft.com/office/officeart/2005/8/layout/vList4"/>
    <dgm:cxn modelId="{4166D9BA-8D89-254E-89AA-9A4D97420037}" type="presOf" srcId="{A0CF81FB-AB4F-4707-B636-0CCED8BA859C}" destId="{393F4778-ADE9-4DC2-856A-25965A6E97C9}" srcOrd="0" destOrd="0" presId="urn:microsoft.com/office/officeart/2005/8/layout/vList4"/>
    <dgm:cxn modelId="{39B52F38-9DC8-443E-B583-3A74FFC6D22A}" srcId="{CD6A5054-88D9-4FCE-B620-6F79492B1F91}" destId="{456DF5E7-F6C6-4589-A0EB-3DAD70666EB0}" srcOrd="0" destOrd="0" parTransId="{5B778F4E-65F9-4BC5-BFA5-6AA4B0076CDF}" sibTransId="{BC8B8EB6-81AB-4A64-B315-D562411D9306}"/>
    <dgm:cxn modelId="{A3FACFAF-400A-45E2-A0ED-7F035727654E}" srcId="{CD6A5054-88D9-4FCE-B620-6F79492B1F91}" destId="{B85BECC5-8C54-484B-AFB3-9A8A1ADF48F1}" srcOrd="1" destOrd="0" parTransId="{E11D16DE-389E-411B-97C4-2EC17D9C5C17}" sibTransId="{9859B6BE-79A5-4E10-A08C-4B1179DE6FAA}"/>
    <dgm:cxn modelId="{721D8342-501C-CC4B-8EC0-88CB1747C263}" type="presOf" srcId="{CD6A5054-88D9-4FCE-B620-6F79492B1F91}" destId="{2CBCB12C-DC70-4D35-87D3-3272200DA900}" srcOrd="0" destOrd="0" presId="urn:microsoft.com/office/officeart/2005/8/layout/vList4"/>
    <dgm:cxn modelId="{338B6D95-6DE0-7349-848B-3D0A902DE9FA}" type="presOf" srcId="{76CFFB42-FFA0-4EA1-8359-CFE25E94FAE7}" destId="{30B871DB-C94F-4926-B17C-33F72CF74D1B}" srcOrd="0" destOrd="0" presId="urn:microsoft.com/office/officeart/2005/8/layout/vList4"/>
    <dgm:cxn modelId="{90CCFBF2-C01E-1F4F-BA6E-2AA051287195}" type="presOf" srcId="{E5572A69-267D-42D7-88B6-9AAEB5118306}" destId="{393F4778-ADE9-4DC2-856A-25965A6E97C9}" srcOrd="0" destOrd="1" presId="urn:microsoft.com/office/officeart/2005/8/layout/vList4"/>
    <dgm:cxn modelId="{B2FB5DF0-4982-8846-99EB-B029366B44C8}" type="presOf" srcId="{76CFFB42-FFA0-4EA1-8359-CFE25E94FAE7}" destId="{6983E4F5-1E88-4DC9-A97D-FC83993CA331}" srcOrd="1" destOrd="0" presId="urn:microsoft.com/office/officeart/2005/8/layout/vList4"/>
    <dgm:cxn modelId="{B96A9E20-C059-184A-AEB6-E5F8EF71B681}" type="presOf" srcId="{B85BECC5-8C54-484B-AFB3-9A8A1ADF48F1}" destId="{0A9A1C0C-EAE2-4943-BD3F-30C694142090}" srcOrd="1" destOrd="2" presId="urn:microsoft.com/office/officeart/2005/8/layout/vList4"/>
    <dgm:cxn modelId="{65FD547A-3C04-4AB8-A42F-35ECA18770D2}" srcId="{B0E49045-4BEC-401A-A917-252A86D68BCB}" destId="{CD6A5054-88D9-4FCE-B620-6F79492B1F91}" srcOrd="0" destOrd="0" parTransId="{2A65C80B-4AEF-4C27-B3F2-F2E26DD1FCC0}" sibTransId="{B5031068-A32E-453F-B527-B355356C579B}"/>
    <dgm:cxn modelId="{F9BC2505-B55D-1F48-9301-E07D0899B7E4}" type="presOf" srcId="{18149DEA-A4AF-450E-8A9C-85270BD01BBE}" destId="{6983E4F5-1E88-4DC9-A97D-FC83993CA331}" srcOrd="1" destOrd="1" presId="urn:microsoft.com/office/officeart/2005/8/layout/vList4"/>
    <dgm:cxn modelId="{526304E8-8560-3F4A-A21E-2C55914B7878}" type="presOf" srcId="{4D11E7FE-0631-4845-B1C5-11AD7C4D901E}" destId="{393F4778-ADE9-4DC2-856A-25965A6E97C9}" srcOrd="0" destOrd="2" presId="urn:microsoft.com/office/officeart/2005/8/layout/vList4"/>
    <dgm:cxn modelId="{C5566862-7E73-7245-A0FA-27F0B6861CC6}" type="presOf" srcId="{B85BECC5-8C54-484B-AFB3-9A8A1ADF48F1}" destId="{2CBCB12C-DC70-4D35-87D3-3272200DA900}" srcOrd="0" destOrd="2" presId="urn:microsoft.com/office/officeart/2005/8/layout/vList4"/>
    <dgm:cxn modelId="{C57FD5BC-4FDB-9446-8FAD-F667697B572B}" type="presOf" srcId="{456DF5E7-F6C6-4589-A0EB-3DAD70666EB0}" destId="{0A9A1C0C-EAE2-4943-BD3F-30C694142090}" srcOrd="1" destOrd="1" presId="urn:microsoft.com/office/officeart/2005/8/layout/vList4"/>
    <dgm:cxn modelId="{543F1926-B6EE-1F49-AF58-4F6816195FDD}" type="presOf" srcId="{A0CF81FB-AB4F-4707-B636-0CCED8BA859C}" destId="{CFC790A5-CF91-4FE9-BEB2-537F73DFD6AA}" srcOrd="1" destOrd="0" presId="urn:microsoft.com/office/officeart/2005/8/layout/vList4"/>
    <dgm:cxn modelId="{A6826AC4-E9DE-4745-A6BB-0D1B515A87E8}" type="presParOf" srcId="{7044007F-E13C-40A4-9AEC-D9AE0B46D6E1}" destId="{84CF6CBC-6903-48D4-ABC3-D35D15C934DF}" srcOrd="0" destOrd="0" presId="urn:microsoft.com/office/officeart/2005/8/layout/vList4"/>
    <dgm:cxn modelId="{F68A353E-2551-F04B-9557-0568865B3AA7}" type="presParOf" srcId="{84CF6CBC-6903-48D4-ABC3-D35D15C934DF}" destId="{2CBCB12C-DC70-4D35-87D3-3272200DA900}" srcOrd="0" destOrd="0" presId="urn:microsoft.com/office/officeart/2005/8/layout/vList4"/>
    <dgm:cxn modelId="{0B710679-8CC2-6545-ABFA-19623A945A4F}" type="presParOf" srcId="{84CF6CBC-6903-48D4-ABC3-D35D15C934DF}" destId="{78F9F795-4999-49FF-9D18-10763B67A105}" srcOrd="1" destOrd="0" presId="urn:microsoft.com/office/officeart/2005/8/layout/vList4"/>
    <dgm:cxn modelId="{9AC927B8-9611-3C44-9F6C-78BBB0C76487}" type="presParOf" srcId="{84CF6CBC-6903-48D4-ABC3-D35D15C934DF}" destId="{0A9A1C0C-EAE2-4943-BD3F-30C694142090}" srcOrd="2" destOrd="0" presId="urn:microsoft.com/office/officeart/2005/8/layout/vList4"/>
    <dgm:cxn modelId="{97F9646D-2394-5C40-9556-C04FBD4D4C7F}" type="presParOf" srcId="{7044007F-E13C-40A4-9AEC-D9AE0B46D6E1}" destId="{646F63A5-7974-421C-A0A2-D599F2A863F2}" srcOrd="1" destOrd="0" presId="urn:microsoft.com/office/officeart/2005/8/layout/vList4"/>
    <dgm:cxn modelId="{072E5EA8-B82C-E14F-A42B-F3B25E962611}" type="presParOf" srcId="{7044007F-E13C-40A4-9AEC-D9AE0B46D6E1}" destId="{A08E212F-65F0-4BB5-B846-DFFE4A3282A9}" srcOrd="2" destOrd="0" presId="urn:microsoft.com/office/officeart/2005/8/layout/vList4"/>
    <dgm:cxn modelId="{B41D4540-829D-1843-8D7C-434BAEFED8E2}" type="presParOf" srcId="{A08E212F-65F0-4BB5-B846-DFFE4A3282A9}" destId="{393F4778-ADE9-4DC2-856A-25965A6E97C9}" srcOrd="0" destOrd="0" presId="urn:microsoft.com/office/officeart/2005/8/layout/vList4"/>
    <dgm:cxn modelId="{D96432EE-FF10-9947-A5E7-E4AB55B95789}" type="presParOf" srcId="{A08E212F-65F0-4BB5-B846-DFFE4A3282A9}" destId="{AFF72A8E-9B0A-4F9B-8230-13DF2A9AE218}" srcOrd="1" destOrd="0" presId="urn:microsoft.com/office/officeart/2005/8/layout/vList4"/>
    <dgm:cxn modelId="{B24A73EC-8A8B-AA44-8731-5980CA5600CF}" type="presParOf" srcId="{A08E212F-65F0-4BB5-B846-DFFE4A3282A9}" destId="{CFC790A5-CF91-4FE9-BEB2-537F73DFD6AA}" srcOrd="2" destOrd="0" presId="urn:microsoft.com/office/officeart/2005/8/layout/vList4"/>
    <dgm:cxn modelId="{CFE2B757-FE39-3A41-93B1-07D5CC24CA2E}" type="presParOf" srcId="{7044007F-E13C-40A4-9AEC-D9AE0B46D6E1}" destId="{CF34C9E3-BE49-40E2-A8EE-F07E34D420B7}" srcOrd="3" destOrd="0" presId="urn:microsoft.com/office/officeart/2005/8/layout/vList4"/>
    <dgm:cxn modelId="{13C449F7-EAE4-7D46-A285-24C25B9ED818}" type="presParOf" srcId="{7044007F-E13C-40A4-9AEC-D9AE0B46D6E1}" destId="{BD23438E-2AAA-42D1-AE9B-A08CBC1473CA}" srcOrd="4" destOrd="0" presId="urn:microsoft.com/office/officeart/2005/8/layout/vList4"/>
    <dgm:cxn modelId="{BAC5B17E-BFAF-E34A-859E-D9C951C00875}" type="presParOf" srcId="{BD23438E-2AAA-42D1-AE9B-A08CBC1473CA}" destId="{30B871DB-C94F-4926-B17C-33F72CF74D1B}" srcOrd="0" destOrd="0" presId="urn:microsoft.com/office/officeart/2005/8/layout/vList4"/>
    <dgm:cxn modelId="{FC0B17F3-86B2-0E4D-9E78-4A01F3F9CFD8}" type="presParOf" srcId="{BD23438E-2AAA-42D1-AE9B-A08CBC1473CA}" destId="{6A1B8340-5365-4090-B499-2AE6B96E3F1A}" srcOrd="1" destOrd="0" presId="urn:microsoft.com/office/officeart/2005/8/layout/vList4"/>
    <dgm:cxn modelId="{5D9C06B3-7B35-FA42-B88E-470F259424E9}" type="presParOf" srcId="{BD23438E-2AAA-42D1-AE9B-A08CBC1473CA}" destId="{6983E4F5-1E88-4DC9-A97D-FC83993CA3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37EAD9-6FA8-4959-9AA8-60807A6B4D2A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C83FB095-F421-4AC9-AFD2-B21BDB6070AA}">
      <dgm:prSet phldrT="[Testo]" custT="1"/>
      <dgm:spPr/>
      <dgm:t>
        <a:bodyPr anchor="t"/>
        <a:lstStyle/>
        <a:p>
          <a:r>
            <a:rPr lang="it-IT" sz="1900" b="1"/>
            <a:t>INAF</a:t>
          </a:r>
        </a:p>
        <a:p>
          <a:r>
            <a:rPr lang="it-IT" sz="1200"/>
            <a:t>(Agile, </a:t>
          </a:r>
          <a:r>
            <a:rPr lang="it-IT" sz="1200" err="1"/>
            <a:t>Euclid</a:t>
          </a:r>
          <a:r>
            <a:rPr lang="it-IT" sz="1200"/>
            <a:t>, </a:t>
          </a:r>
          <a:r>
            <a:rPr lang="it-IT" sz="1200" err="1"/>
            <a:t>NuSTAR</a:t>
          </a:r>
          <a:r>
            <a:rPr lang="it-IT" sz="1200"/>
            <a:t>,…)</a:t>
          </a:r>
        </a:p>
      </dgm:t>
    </dgm:pt>
    <dgm:pt modelId="{56103116-B4CC-473D-B386-43286C11EF19}" type="parTrans" cxnId="{85CF4320-0F8E-44E1-BE62-91A58DEA0228}">
      <dgm:prSet/>
      <dgm:spPr/>
      <dgm:t>
        <a:bodyPr/>
        <a:lstStyle/>
        <a:p>
          <a:endParaRPr lang="it-IT"/>
        </a:p>
      </dgm:t>
    </dgm:pt>
    <dgm:pt modelId="{20446AF8-D687-4151-AFDA-394B9F6EAAAB}" type="sibTrans" cxnId="{85CF4320-0F8E-44E1-BE62-91A58DEA0228}">
      <dgm:prSet/>
      <dgm:spPr/>
      <dgm:t>
        <a:bodyPr/>
        <a:lstStyle/>
        <a:p>
          <a:endParaRPr lang="it-IT"/>
        </a:p>
      </dgm:t>
    </dgm:pt>
    <dgm:pt modelId="{95EAA3BF-EE1D-41A0-B031-12CA89972CDF}">
      <dgm:prSet phldrT="[Testo]" custT="1"/>
      <dgm:spPr/>
      <dgm:t>
        <a:bodyPr/>
        <a:lstStyle/>
        <a:p>
          <a:r>
            <a:rPr lang="it-IT" sz="1900" b="1"/>
            <a:t>INFN</a:t>
          </a:r>
        </a:p>
        <a:p>
          <a:r>
            <a:rPr lang="it-IT" sz="1200"/>
            <a:t>(AMS, Fermi, …)</a:t>
          </a:r>
        </a:p>
      </dgm:t>
    </dgm:pt>
    <dgm:pt modelId="{A569EF0B-D8DC-4BEB-B023-79744017DEF2}" type="parTrans" cxnId="{DEA050EC-55FB-4B28-A018-1F0DB20E5BF1}">
      <dgm:prSet/>
      <dgm:spPr/>
      <dgm:t>
        <a:bodyPr/>
        <a:lstStyle/>
        <a:p>
          <a:endParaRPr lang="it-IT"/>
        </a:p>
      </dgm:t>
    </dgm:pt>
    <dgm:pt modelId="{F486773B-7878-4455-BD4A-33DF4C9E76AE}" type="sibTrans" cxnId="{DEA050EC-55FB-4B28-A018-1F0DB20E5BF1}">
      <dgm:prSet/>
      <dgm:spPr/>
      <dgm:t>
        <a:bodyPr/>
        <a:lstStyle/>
        <a:p>
          <a:endParaRPr lang="it-IT"/>
        </a:p>
      </dgm:t>
    </dgm:pt>
    <dgm:pt modelId="{87262F93-977D-446D-9F7E-147782742537}">
      <dgm:prSet phldrT="[Testo]" custT="1"/>
      <dgm:spPr>
        <a:solidFill>
          <a:schemeClr val="tx2"/>
        </a:solidFill>
      </dgm:spPr>
      <dgm:t>
        <a:bodyPr anchor="b"/>
        <a:lstStyle/>
        <a:p>
          <a:r>
            <a:rPr lang="it-IT" sz="1500" b="1" dirty="0" err="1"/>
            <a:t>Telespazio</a:t>
          </a:r>
          <a:endParaRPr lang="it-IT" sz="1500" b="1" dirty="0"/>
        </a:p>
        <a:p>
          <a:r>
            <a:rPr lang="it-IT" sz="1500" b="1" dirty="0" smtClean="0"/>
            <a:t>SERCO</a:t>
          </a:r>
        </a:p>
        <a:p>
          <a:r>
            <a:rPr lang="it-IT" sz="1500" b="1" dirty="0" err="1" smtClean="0"/>
            <a:t>Almaviva</a:t>
          </a:r>
          <a:endParaRPr lang="it-IT" sz="1500" b="1" dirty="0"/>
        </a:p>
        <a:p>
          <a:r>
            <a:rPr lang="it-IT" sz="1500" dirty="0"/>
            <a:t>(ICT)</a:t>
          </a:r>
        </a:p>
      </dgm:t>
    </dgm:pt>
    <dgm:pt modelId="{D107A5D2-A23E-48C1-9E75-A7A1B577EADA}" type="parTrans" cxnId="{0B65E2E9-6229-45E8-8B82-8EA6F8FD61D3}">
      <dgm:prSet/>
      <dgm:spPr/>
      <dgm:t>
        <a:bodyPr/>
        <a:lstStyle/>
        <a:p>
          <a:endParaRPr lang="it-IT"/>
        </a:p>
      </dgm:t>
    </dgm:pt>
    <dgm:pt modelId="{AB9209D0-2F8D-4141-B7A7-342F6A2A2469}" type="sibTrans" cxnId="{0B65E2E9-6229-45E8-8B82-8EA6F8FD61D3}">
      <dgm:prSet/>
      <dgm:spPr/>
      <dgm:t>
        <a:bodyPr/>
        <a:lstStyle/>
        <a:p>
          <a:endParaRPr lang="it-IT"/>
        </a:p>
      </dgm:t>
    </dgm:pt>
    <dgm:pt modelId="{0AF0A024-6A62-5D45-B2AB-9A24E8670AE1}">
      <dgm:prSet custT="1"/>
      <dgm:spPr>
        <a:solidFill>
          <a:srgbClr val="FF6600"/>
        </a:solidFill>
      </dgm:spPr>
      <dgm:t>
        <a:bodyPr anchor="b"/>
        <a:lstStyle/>
        <a:p>
          <a:r>
            <a:rPr lang="en-US" sz="2000" b="1" dirty="0"/>
            <a:t>ASI </a:t>
          </a:r>
        </a:p>
        <a:p>
          <a:r>
            <a:rPr lang="en-US" sz="1000" dirty="0" smtClean="0"/>
            <a:t>(Management  &amp; </a:t>
          </a:r>
          <a:r>
            <a:rPr lang="en-US" sz="1000" dirty="0" err="1" smtClean="0"/>
            <a:t>Coordinamento</a:t>
          </a:r>
          <a:r>
            <a:rPr lang="en-US" sz="1000" dirty="0" smtClean="0"/>
            <a:t> </a:t>
          </a:r>
          <a:r>
            <a:rPr lang="en-US" sz="1000" dirty="0" err="1" smtClean="0"/>
            <a:t>Tecnico</a:t>
          </a:r>
          <a:r>
            <a:rPr lang="en-US" sz="1000" dirty="0" smtClean="0"/>
            <a:t> </a:t>
          </a:r>
          <a:r>
            <a:rPr lang="en-US" sz="1000" dirty="0" err="1" smtClean="0"/>
            <a:t>Scientifico</a:t>
          </a:r>
          <a:r>
            <a:rPr lang="en-US" sz="1000" dirty="0" smtClean="0"/>
            <a:t>) </a:t>
          </a:r>
          <a:endParaRPr lang="en-US" sz="1000" dirty="0"/>
        </a:p>
      </dgm:t>
    </dgm:pt>
    <dgm:pt modelId="{05D34F5D-ADB1-EB49-930F-14E65DFD8CBA}" type="parTrans" cxnId="{83AE2130-998E-7C46-A82C-202264D9AE1A}">
      <dgm:prSet/>
      <dgm:spPr/>
      <dgm:t>
        <a:bodyPr/>
        <a:lstStyle/>
        <a:p>
          <a:endParaRPr lang="en-US"/>
        </a:p>
      </dgm:t>
    </dgm:pt>
    <dgm:pt modelId="{DCFFC77C-8DE9-4F4F-A2A2-5A4B308A7CA0}" type="sibTrans" cxnId="{83AE2130-998E-7C46-A82C-202264D9AE1A}">
      <dgm:prSet/>
      <dgm:spPr/>
      <dgm:t>
        <a:bodyPr/>
        <a:lstStyle/>
        <a:p>
          <a:endParaRPr lang="en-US"/>
        </a:p>
      </dgm:t>
    </dgm:pt>
    <dgm:pt modelId="{D6A1A08F-1501-42B4-AD34-1AB7A741FD7F}" type="pres">
      <dgm:prSet presAssocID="{FE37EAD9-6FA8-4959-9AA8-60807A6B4D2A}" presName="compositeShape" presStyleCnt="0">
        <dgm:presLayoutVars>
          <dgm:chMax val="7"/>
          <dgm:dir/>
          <dgm:resizeHandles val="exact"/>
        </dgm:presLayoutVars>
      </dgm:prSet>
      <dgm:spPr/>
    </dgm:pt>
    <dgm:pt modelId="{0A2AC541-7B02-45D7-BA6A-BFDEEB9BC78B}" type="pres">
      <dgm:prSet presAssocID="{FE37EAD9-6FA8-4959-9AA8-60807A6B4D2A}" presName="wedge1" presStyleLbl="node1" presStyleIdx="0" presStyleCnt="4"/>
      <dgm:spPr/>
      <dgm:t>
        <a:bodyPr/>
        <a:lstStyle/>
        <a:p>
          <a:endParaRPr lang="it-IT"/>
        </a:p>
      </dgm:t>
    </dgm:pt>
    <dgm:pt modelId="{5A191099-12EA-41EA-BC52-7D58345233E4}" type="pres">
      <dgm:prSet presAssocID="{FE37EAD9-6FA8-4959-9AA8-60807A6B4D2A}" presName="dummy1a" presStyleCnt="0"/>
      <dgm:spPr/>
    </dgm:pt>
    <dgm:pt modelId="{7760247D-10FF-483C-A51F-99A345AF3E33}" type="pres">
      <dgm:prSet presAssocID="{FE37EAD9-6FA8-4959-9AA8-60807A6B4D2A}" presName="dummy1b" presStyleCnt="0"/>
      <dgm:spPr/>
    </dgm:pt>
    <dgm:pt modelId="{E6EA3F20-E1EB-4993-B5DF-A6710420B2AC}" type="pres">
      <dgm:prSet presAssocID="{FE37EAD9-6FA8-4959-9AA8-60807A6B4D2A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33583A-75B7-4C3A-AC01-06C6A458B8E6}" type="pres">
      <dgm:prSet presAssocID="{FE37EAD9-6FA8-4959-9AA8-60807A6B4D2A}" presName="wedge2" presStyleLbl="node1" presStyleIdx="1" presStyleCnt="4"/>
      <dgm:spPr/>
      <dgm:t>
        <a:bodyPr/>
        <a:lstStyle/>
        <a:p>
          <a:endParaRPr lang="it-IT"/>
        </a:p>
      </dgm:t>
    </dgm:pt>
    <dgm:pt modelId="{270DA1B5-9C23-4ED2-9454-D37DA23C369C}" type="pres">
      <dgm:prSet presAssocID="{FE37EAD9-6FA8-4959-9AA8-60807A6B4D2A}" presName="dummy2a" presStyleCnt="0"/>
      <dgm:spPr/>
    </dgm:pt>
    <dgm:pt modelId="{FBECC2F5-A064-4611-9F47-368E480125E0}" type="pres">
      <dgm:prSet presAssocID="{FE37EAD9-6FA8-4959-9AA8-60807A6B4D2A}" presName="dummy2b" presStyleCnt="0"/>
      <dgm:spPr/>
    </dgm:pt>
    <dgm:pt modelId="{434C106E-749A-4419-91D9-3C7E7955B782}" type="pres">
      <dgm:prSet presAssocID="{FE37EAD9-6FA8-4959-9AA8-60807A6B4D2A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0A8D8B-39DD-4906-B8D9-60E271B15C9E}" type="pres">
      <dgm:prSet presAssocID="{FE37EAD9-6FA8-4959-9AA8-60807A6B4D2A}" presName="wedge3" presStyleLbl="node1" presStyleIdx="2" presStyleCnt="4" custScaleX="96955" custScaleY="103423"/>
      <dgm:spPr/>
      <dgm:t>
        <a:bodyPr/>
        <a:lstStyle/>
        <a:p>
          <a:endParaRPr lang="it-IT"/>
        </a:p>
      </dgm:t>
    </dgm:pt>
    <dgm:pt modelId="{2EA44F67-6BFE-439E-B14A-B0AA0BFEC5C6}" type="pres">
      <dgm:prSet presAssocID="{FE37EAD9-6FA8-4959-9AA8-60807A6B4D2A}" presName="dummy3a" presStyleCnt="0"/>
      <dgm:spPr/>
    </dgm:pt>
    <dgm:pt modelId="{6BD0DC5F-E24B-44AC-987E-2C089D6DC9E1}" type="pres">
      <dgm:prSet presAssocID="{FE37EAD9-6FA8-4959-9AA8-60807A6B4D2A}" presName="dummy3b" presStyleCnt="0"/>
      <dgm:spPr/>
    </dgm:pt>
    <dgm:pt modelId="{7ED34D92-6B84-4044-A9F6-78F6D92DA395}" type="pres">
      <dgm:prSet presAssocID="{FE37EAD9-6FA8-4959-9AA8-60807A6B4D2A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6747F2D-F1CA-534C-AE94-81427B8C8AEF}" type="pres">
      <dgm:prSet presAssocID="{FE37EAD9-6FA8-4959-9AA8-60807A6B4D2A}" presName="wedge4" presStyleLbl="node1" presStyleIdx="3" presStyleCnt="4" custScaleX="101516" custScaleY="101362"/>
      <dgm:spPr/>
      <dgm:t>
        <a:bodyPr/>
        <a:lstStyle/>
        <a:p>
          <a:endParaRPr lang="it-IT"/>
        </a:p>
      </dgm:t>
    </dgm:pt>
    <dgm:pt modelId="{D7499D32-C1C8-5642-AD92-1B1675A5CDAE}" type="pres">
      <dgm:prSet presAssocID="{FE37EAD9-6FA8-4959-9AA8-60807A6B4D2A}" presName="dummy4a" presStyleCnt="0"/>
      <dgm:spPr/>
    </dgm:pt>
    <dgm:pt modelId="{213A3490-0621-9F4E-B841-5EF0E4921E96}" type="pres">
      <dgm:prSet presAssocID="{FE37EAD9-6FA8-4959-9AA8-60807A6B4D2A}" presName="dummy4b" presStyleCnt="0"/>
      <dgm:spPr/>
    </dgm:pt>
    <dgm:pt modelId="{CE77BBFC-B943-F941-ACE7-D81E9E7BF2A7}" type="pres">
      <dgm:prSet presAssocID="{FE37EAD9-6FA8-4959-9AA8-60807A6B4D2A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4DCEFFA-2DD3-4ABE-AB5E-9AD85D1C29F2}" type="pres">
      <dgm:prSet presAssocID="{20446AF8-D687-4151-AFDA-394B9F6EAAAB}" presName="arrowWedge1" presStyleLbl="fgSibTrans2D1" presStyleIdx="0" presStyleCnt="4"/>
      <dgm:spPr/>
    </dgm:pt>
    <dgm:pt modelId="{75C427EB-98A3-4C9D-8B80-28791B37114C}" type="pres">
      <dgm:prSet presAssocID="{F486773B-7878-4455-BD4A-33DF4C9E76AE}" presName="arrowWedge2" presStyleLbl="fgSibTrans2D1" presStyleIdx="1" presStyleCnt="4"/>
      <dgm:spPr/>
    </dgm:pt>
    <dgm:pt modelId="{12BE5173-4AF0-451F-A091-0E8F5B95C8D9}" type="pres">
      <dgm:prSet presAssocID="{AB9209D0-2F8D-4141-B7A7-342F6A2A2469}" presName="arrowWedge3" presStyleLbl="fgSibTrans2D1" presStyleIdx="2" presStyleCnt="4"/>
      <dgm:spPr/>
    </dgm:pt>
    <dgm:pt modelId="{F037C3B9-4DA2-7D42-8403-946EFBA40256}" type="pres">
      <dgm:prSet presAssocID="{DCFFC77C-8DE9-4F4F-A2A2-5A4B308A7CA0}" presName="arrowWedge4" presStyleLbl="fgSibTrans2D1" presStyleIdx="3" presStyleCnt="4" custScaleX="101021" custScaleY="101362"/>
      <dgm:spPr/>
    </dgm:pt>
  </dgm:ptLst>
  <dgm:cxnLst>
    <dgm:cxn modelId="{4A6CDFB0-556D-D641-8A19-342FD4639151}" type="presOf" srcId="{95EAA3BF-EE1D-41A0-B031-12CA89972CDF}" destId="{434C106E-749A-4419-91D9-3C7E7955B782}" srcOrd="1" destOrd="0" presId="urn:microsoft.com/office/officeart/2005/8/layout/cycle8"/>
    <dgm:cxn modelId="{94508B1E-0AAE-1043-B7AC-855F86869A94}" type="presOf" srcId="{C83FB095-F421-4AC9-AFD2-B21BDB6070AA}" destId="{E6EA3F20-E1EB-4993-B5DF-A6710420B2AC}" srcOrd="1" destOrd="0" presId="urn:microsoft.com/office/officeart/2005/8/layout/cycle8"/>
    <dgm:cxn modelId="{85CF4320-0F8E-44E1-BE62-91A58DEA0228}" srcId="{FE37EAD9-6FA8-4959-9AA8-60807A6B4D2A}" destId="{C83FB095-F421-4AC9-AFD2-B21BDB6070AA}" srcOrd="0" destOrd="0" parTransId="{56103116-B4CC-473D-B386-43286C11EF19}" sibTransId="{20446AF8-D687-4151-AFDA-394B9F6EAAAB}"/>
    <dgm:cxn modelId="{0B65E2E9-6229-45E8-8B82-8EA6F8FD61D3}" srcId="{FE37EAD9-6FA8-4959-9AA8-60807A6B4D2A}" destId="{87262F93-977D-446D-9F7E-147782742537}" srcOrd="2" destOrd="0" parTransId="{D107A5D2-A23E-48C1-9E75-A7A1B577EADA}" sibTransId="{AB9209D0-2F8D-4141-B7A7-342F6A2A2469}"/>
    <dgm:cxn modelId="{FAF9C29E-BA98-174B-93BC-24F930457D39}" type="presOf" srcId="{C83FB095-F421-4AC9-AFD2-B21BDB6070AA}" destId="{0A2AC541-7B02-45D7-BA6A-BFDEEB9BC78B}" srcOrd="0" destOrd="0" presId="urn:microsoft.com/office/officeart/2005/8/layout/cycle8"/>
    <dgm:cxn modelId="{DEA050EC-55FB-4B28-A018-1F0DB20E5BF1}" srcId="{FE37EAD9-6FA8-4959-9AA8-60807A6B4D2A}" destId="{95EAA3BF-EE1D-41A0-B031-12CA89972CDF}" srcOrd="1" destOrd="0" parTransId="{A569EF0B-D8DC-4BEB-B023-79744017DEF2}" sibTransId="{F486773B-7878-4455-BD4A-33DF4C9E76AE}"/>
    <dgm:cxn modelId="{83AE2130-998E-7C46-A82C-202264D9AE1A}" srcId="{FE37EAD9-6FA8-4959-9AA8-60807A6B4D2A}" destId="{0AF0A024-6A62-5D45-B2AB-9A24E8670AE1}" srcOrd="3" destOrd="0" parTransId="{05D34F5D-ADB1-EB49-930F-14E65DFD8CBA}" sibTransId="{DCFFC77C-8DE9-4F4F-A2A2-5A4B308A7CA0}"/>
    <dgm:cxn modelId="{F3235FF8-2399-8342-9E62-E1AB080887C2}" type="presOf" srcId="{FE37EAD9-6FA8-4959-9AA8-60807A6B4D2A}" destId="{D6A1A08F-1501-42B4-AD34-1AB7A741FD7F}" srcOrd="0" destOrd="0" presId="urn:microsoft.com/office/officeart/2005/8/layout/cycle8"/>
    <dgm:cxn modelId="{929AE378-BB46-C448-94B8-D7E33DB5BD76}" type="presOf" srcId="{95EAA3BF-EE1D-41A0-B031-12CA89972CDF}" destId="{7233583A-75B7-4C3A-AC01-06C6A458B8E6}" srcOrd="0" destOrd="0" presId="urn:microsoft.com/office/officeart/2005/8/layout/cycle8"/>
    <dgm:cxn modelId="{861DE73C-D1B8-6D44-BF2D-9A94D0B31D51}" type="presOf" srcId="{87262F93-977D-446D-9F7E-147782742537}" destId="{900A8D8B-39DD-4906-B8D9-60E271B15C9E}" srcOrd="0" destOrd="0" presId="urn:microsoft.com/office/officeart/2005/8/layout/cycle8"/>
    <dgm:cxn modelId="{53BF6BEC-D662-B647-8207-96FD69B4753E}" type="presOf" srcId="{87262F93-977D-446D-9F7E-147782742537}" destId="{7ED34D92-6B84-4044-A9F6-78F6D92DA395}" srcOrd="1" destOrd="0" presId="urn:microsoft.com/office/officeart/2005/8/layout/cycle8"/>
    <dgm:cxn modelId="{7093ED58-B102-B241-98D7-23367ACB15C3}" type="presOf" srcId="{0AF0A024-6A62-5D45-B2AB-9A24E8670AE1}" destId="{46747F2D-F1CA-534C-AE94-81427B8C8AEF}" srcOrd="0" destOrd="0" presId="urn:microsoft.com/office/officeart/2005/8/layout/cycle8"/>
    <dgm:cxn modelId="{4200634C-4862-2F44-80DE-A698AD05EE26}" type="presOf" srcId="{0AF0A024-6A62-5D45-B2AB-9A24E8670AE1}" destId="{CE77BBFC-B943-F941-ACE7-D81E9E7BF2A7}" srcOrd="1" destOrd="0" presId="urn:microsoft.com/office/officeart/2005/8/layout/cycle8"/>
    <dgm:cxn modelId="{AF23BC87-DADB-6544-9F9C-C6E1FA6E4693}" type="presParOf" srcId="{D6A1A08F-1501-42B4-AD34-1AB7A741FD7F}" destId="{0A2AC541-7B02-45D7-BA6A-BFDEEB9BC78B}" srcOrd="0" destOrd="0" presId="urn:microsoft.com/office/officeart/2005/8/layout/cycle8"/>
    <dgm:cxn modelId="{962CC0F4-B80A-9C4C-9F36-F04537385D6B}" type="presParOf" srcId="{D6A1A08F-1501-42B4-AD34-1AB7A741FD7F}" destId="{5A191099-12EA-41EA-BC52-7D58345233E4}" srcOrd="1" destOrd="0" presId="urn:microsoft.com/office/officeart/2005/8/layout/cycle8"/>
    <dgm:cxn modelId="{8C4584A4-E896-9544-ACFB-F99D9B5DF0CD}" type="presParOf" srcId="{D6A1A08F-1501-42B4-AD34-1AB7A741FD7F}" destId="{7760247D-10FF-483C-A51F-99A345AF3E33}" srcOrd="2" destOrd="0" presId="urn:microsoft.com/office/officeart/2005/8/layout/cycle8"/>
    <dgm:cxn modelId="{FDAD3051-BAEF-5543-A136-4363C4D3B09C}" type="presParOf" srcId="{D6A1A08F-1501-42B4-AD34-1AB7A741FD7F}" destId="{E6EA3F20-E1EB-4993-B5DF-A6710420B2AC}" srcOrd="3" destOrd="0" presId="urn:microsoft.com/office/officeart/2005/8/layout/cycle8"/>
    <dgm:cxn modelId="{21BFAD53-1757-FD4B-8229-B6E2AF25910D}" type="presParOf" srcId="{D6A1A08F-1501-42B4-AD34-1AB7A741FD7F}" destId="{7233583A-75B7-4C3A-AC01-06C6A458B8E6}" srcOrd="4" destOrd="0" presId="urn:microsoft.com/office/officeart/2005/8/layout/cycle8"/>
    <dgm:cxn modelId="{BEC7DAED-3D67-164F-9AE3-8D1797A5B24D}" type="presParOf" srcId="{D6A1A08F-1501-42B4-AD34-1AB7A741FD7F}" destId="{270DA1B5-9C23-4ED2-9454-D37DA23C369C}" srcOrd="5" destOrd="0" presId="urn:microsoft.com/office/officeart/2005/8/layout/cycle8"/>
    <dgm:cxn modelId="{4AE433F6-3A5A-7147-9B18-7D43219083FD}" type="presParOf" srcId="{D6A1A08F-1501-42B4-AD34-1AB7A741FD7F}" destId="{FBECC2F5-A064-4611-9F47-368E480125E0}" srcOrd="6" destOrd="0" presId="urn:microsoft.com/office/officeart/2005/8/layout/cycle8"/>
    <dgm:cxn modelId="{11C66F22-E400-B74B-95DC-BF4BCA7C3E9A}" type="presParOf" srcId="{D6A1A08F-1501-42B4-AD34-1AB7A741FD7F}" destId="{434C106E-749A-4419-91D9-3C7E7955B782}" srcOrd="7" destOrd="0" presId="urn:microsoft.com/office/officeart/2005/8/layout/cycle8"/>
    <dgm:cxn modelId="{A27F6E53-099C-1846-94B7-29CEF95A7516}" type="presParOf" srcId="{D6A1A08F-1501-42B4-AD34-1AB7A741FD7F}" destId="{900A8D8B-39DD-4906-B8D9-60E271B15C9E}" srcOrd="8" destOrd="0" presId="urn:microsoft.com/office/officeart/2005/8/layout/cycle8"/>
    <dgm:cxn modelId="{6FA66AFA-B52E-684F-B7E5-8D4B93F9E52B}" type="presParOf" srcId="{D6A1A08F-1501-42B4-AD34-1AB7A741FD7F}" destId="{2EA44F67-6BFE-439E-B14A-B0AA0BFEC5C6}" srcOrd="9" destOrd="0" presId="urn:microsoft.com/office/officeart/2005/8/layout/cycle8"/>
    <dgm:cxn modelId="{E827C80C-8631-974D-A98F-D59BCEF46F95}" type="presParOf" srcId="{D6A1A08F-1501-42B4-AD34-1AB7A741FD7F}" destId="{6BD0DC5F-E24B-44AC-987E-2C089D6DC9E1}" srcOrd="10" destOrd="0" presId="urn:microsoft.com/office/officeart/2005/8/layout/cycle8"/>
    <dgm:cxn modelId="{33A2BDF9-FFE5-474E-ABF7-0A76F8A8DEDD}" type="presParOf" srcId="{D6A1A08F-1501-42B4-AD34-1AB7A741FD7F}" destId="{7ED34D92-6B84-4044-A9F6-78F6D92DA395}" srcOrd="11" destOrd="0" presId="urn:microsoft.com/office/officeart/2005/8/layout/cycle8"/>
    <dgm:cxn modelId="{0FFE0B0E-AC3E-F247-B4E8-5C27D8F65582}" type="presParOf" srcId="{D6A1A08F-1501-42B4-AD34-1AB7A741FD7F}" destId="{46747F2D-F1CA-534C-AE94-81427B8C8AEF}" srcOrd="12" destOrd="0" presId="urn:microsoft.com/office/officeart/2005/8/layout/cycle8"/>
    <dgm:cxn modelId="{15C3421D-3B75-C640-BB67-44DEC92E02D5}" type="presParOf" srcId="{D6A1A08F-1501-42B4-AD34-1AB7A741FD7F}" destId="{D7499D32-C1C8-5642-AD92-1B1675A5CDAE}" srcOrd="13" destOrd="0" presId="urn:microsoft.com/office/officeart/2005/8/layout/cycle8"/>
    <dgm:cxn modelId="{297A6F50-B842-5540-9531-7559D915A30A}" type="presParOf" srcId="{D6A1A08F-1501-42B4-AD34-1AB7A741FD7F}" destId="{213A3490-0621-9F4E-B841-5EF0E4921E96}" srcOrd="14" destOrd="0" presId="urn:microsoft.com/office/officeart/2005/8/layout/cycle8"/>
    <dgm:cxn modelId="{68F194AE-B037-CB44-B958-B6331E1B5DB9}" type="presParOf" srcId="{D6A1A08F-1501-42B4-AD34-1AB7A741FD7F}" destId="{CE77BBFC-B943-F941-ACE7-D81E9E7BF2A7}" srcOrd="15" destOrd="0" presId="urn:microsoft.com/office/officeart/2005/8/layout/cycle8"/>
    <dgm:cxn modelId="{F9A744CD-C0D4-FC4A-9A48-A81041A20F74}" type="presParOf" srcId="{D6A1A08F-1501-42B4-AD34-1AB7A741FD7F}" destId="{A4DCEFFA-2DD3-4ABE-AB5E-9AD85D1C29F2}" srcOrd="16" destOrd="0" presId="urn:microsoft.com/office/officeart/2005/8/layout/cycle8"/>
    <dgm:cxn modelId="{B6DCB7AA-8277-234E-9C1E-48FD19FB9EFE}" type="presParOf" srcId="{D6A1A08F-1501-42B4-AD34-1AB7A741FD7F}" destId="{75C427EB-98A3-4C9D-8B80-28791B37114C}" srcOrd="17" destOrd="0" presId="urn:microsoft.com/office/officeart/2005/8/layout/cycle8"/>
    <dgm:cxn modelId="{7F73BDEB-0D7B-D942-8093-25884C15AA98}" type="presParOf" srcId="{D6A1A08F-1501-42B4-AD34-1AB7A741FD7F}" destId="{12BE5173-4AF0-451F-A091-0E8F5B95C8D9}" srcOrd="18" destOrd="0" presId="urn:microsoft.com/office/officeart/2005/8/layout/cycle8"/>
    <dgm:cxn modelId="{36518EF7-3B38-554A-A286-854F6E934FFD}" type="presParOf" srcId="{D6A1A08F-1501-42B4-AD34-1AB7A741FD7F}" destId="{F037C3B9-4DA2-7D42-8403-946EFBA40256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0175D9-86B0-4BDC-ADE9-B992D4FB12FC}" type="doc">
      <dgm:prSet loTypeId="urn:microsoft.com/office/officeart/2008/layout/RadialCluster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EDF4237-2AC8-47B6-A799-21699CED9A68}">
      <dgm:prSet phldrT="[Testo]" custT="1"/>
      <dgm:spPr/>
      <dgm:t>
        <a:bodyPr/>
        <a:lstStyle/>
        <a:p>
          <a:r>
            <a:rPr lang="it-IT" sz="1600" b="0" dirty="0" smtClean="0"/>
            <a:t>Pipeline</a:t>
          </a:r>
        </a:p>
        <a:p>
          <a:r>
            <a:rPr lang="it-IT" sz="1600" b="0" dirty="0" smtClean="0"/>
            <a:t>Processamento Dati</a:t>
          </a:r>
          <a:endParaRPr lang="it-IT" sz="1600" b="0" dirty="0"/>
        </a:p>
      </dgm:t>
    </dgm:pt>
    <dgm:pt modelId="{E7CF8CF9-38FD-4756-9166-81F251774E16}" type="parTrans" cxnId="{FD1598FC-A42B-415F-B243-1D6F198641BE}">
      <dgm:prSet/>
      <dgm:spPr/>
      <dgm:t>
        <a:bodyPr/>
        <a:lstStyle/>
        <a:p>
          <a:endParaRPr lang="it-IT" sz="1600"/>
        </a:p>
      </dgm:t>
    </dgm:pt>
    <dgm:pt modelId="{7C2F3A65-63A9-4A08-A1BB-8BB548858A2C}" type="sibTrans" cxnId="{FD1598FC-A42B-415F-B243-1D6F198641BE}">
      <dgm:prSet/>
      <dgm:spPr/>
      <dgm:t>
        <a:bodyPr/>
        <a:lstStyle/>
        <a:p>
          <a:endParaRPr lang="it-IT" sz="1600"/>
        </a:p>
      </dgm:t>
    </dgm:pt>
    <dgm:pt modelId="{6AD88695-9BE8-46FA-AF1B-416008F84115}">
      <dgm:prSet phldrT="[Testo]"/>
      <dgm:spPr/>
      <dgm:t>
        <a:bodyPr/>
        <a:lstStyle/>
        <a:p>
          <a:r>
            <a:rPr lang="it-IT" sz="1600" b="0" dirty="0" smtClean="0"/>
            <a:t>Distribuzione dei Dati</a:t>
          </a:r>
        </a:p>
        <a:p>
          <a:r>
            <a:rPr lang="it-IT" sz="1600" b="0" dirty="0" err="1" smtClean="0"/>
            <a:t>Observatorio</a:t>
          </a:r>
          <a:r>
            <a:rPr lang="it-IT" sz="1600" b="0" dirty="0" smtClean="0"/>
            <a:t> Virtuale</a:t>
          </a:r>
          <a:endParaRPr lang="it-IT" sz="1600" b="0" dirty="0"/>
        </a:p>
      </dgm:t>
    </dgm:pt>
    <dgm:pt modelId="{442CC9BB-5E4A-41B5-9F80-74F7E4FA8363}" type="parTrans" cxnId="{4C51BFD4-9388-4065-96A4-81D41F4B1A98}">
      <dgm:prSet/>
      <dgm:spPr/>
      <dgm:t>
        <a:bodyPr/>
        <a:lstStyle/>
        <a:p>
          <a:endParaRPr lang="it-IT" sz="1600"/>
        </a:p>
      </dgm:t>
    </dgm:pt>
    <dgm:pt modelId="{9BCF2D64-9795-4DA9-9F94-A082FEC8D044}" type="sibTrans" cxnId="{4C51BFD4-9388-4065-96A4-81D41F4B1A98}">
      <dgm:prSet/>
      <dgm:spPr/>
      <dgm:t>
        <a:bodyPr/>
        <a:lstStyle/>
        <a:p>
          <a:endParaRPr lang="it-IT" sz="1600"/>
        </a:p>
      </dgm:t>
    </dgm:pt>
    <dgm:pt modelId="{4DB28521-7E6A-499A-9E5E-3EF10D7BE826}">
      <dgm:prSet phldrT="[Testo]" custT="1"/>
      <dgm:spPr>
        <a:solidFill>
          <a:srgbClr val="FC1E5D"/>
        </a:solidFill>
      </dgm:spPr>
      <dgm:t>
        <a:bodyPr/>
        <a:lstStyle/>
        <a:p>
          <a:r>
            <a:rPr lang="en-GB" altLang="it-IT" sz="1600" b="0" dirty="0" err="1" smtClean="0">
              <a:solidFill>
                <a:schemeClr val="bg1"/>
              </a:solidFill>
            </a:rPr>
            <a:t>Ritorno</a:t>
          </a:r>
          <a:r>
            <a:rPr lang="en-GB" altLang="it-IT" sz="1600" b="0" dirty="0" smtClean="0">
              <a:solidFill>
                <a:schemeClr val="bg1"/>
              </a:solidFill>
            </a:rPr>
            <a:t> </a:t>
          </a:r>
          <a:r>
            <a:rPr lang="en-GB" altLang="it-IT" sz="1600" b="0" dirty="0" err="1" smtClean="0">
              <a:solidFill>
                <a:schemeClr val="bg1"/>
              </a:solidFill>
            </a:rPr>
            <a:t>scientifico</a:t>
          </a:r>
          <a:r>
            <a:rPr lang="en-GB" altLang="it-IT" sz="1600" b="0" dirty="0" smtClean="0">
              <a:solidFill>
                <a:schemeClr val="bg1"/>
              </a:solidFill>
            </a:rPr>
            <a:t> in termini di </a:t>
          </a:r>
          <a:r>
            <a:rPr lang="en-GB" altLang="it-IT" sz="1600" b="0" dirty="0" err="1" smtClean="0">
              <a:solidFill>
                <a:schemeClr val="bg1"/>
              </a:solidFill>
            </a:rPr>
            <a:t>pubblicazioni</a:t>
          </a:r>
          <a:endParaRPr lang="it-IT" sz="1600" b="0" dirty="0">
            <a:solidFill>
              <a:schemeClr val="bg1"/>
            </a:solidFill>
          </a:endParaRPr>
        </a:p>
      </dgm:t>
    </dgm:pt>
    <dgm:pt modelId="{6397335A-3A7A-4524-BF2C-C5CB2B7B03E1}" type="parTrans" cxnId="{4C2A83D5-23C1-4CF4-8DFC-EBCC20D6BC29}">
      <dgm:prSet/>
      <dgm:spPr>
        <a:ln>
          <a:solidFill>
            <a:srgbClr val="FC1E5D"/>
          </a:solidFill>
        </a:ln>
      </dgm:spPr>
      <dgm:t>
        <a:bodyPr/>
        <a:lstStyle/>
        <a:p>
          <a:endParaRPr lang="it-IT" sz="1600"/>
        </a:p>
      </dgm:t>
    </dgm:pt>
    <dgm:pt modelId="{8EEE1028-D586-42F3-99ED-6204878D79C4}" type="sibTrans" cxnId="{4C2A83D5-23C1-4CF4-8DFC-EBCC20D6BC29}">
      <dgm:prSet/>
      <dgm:spPr/>
      <dgm:t>
        <a:bodyPr/>
        <a:lstStyle/>
        <a:p>
          <a:endParaRPr lang="it-IT" sz="1600"/>
        </a:p>
      </dgm:t>
    </dgm:pt>
    <dgm:pt modelId="{0E6DD4BC-A6EF-4C1D-8728-B1D0CEE55D5F}">
      <dgm:prSet phldrT="[Testo]" custT="1"/>
      <dgm:spPr/>
      <dgm:t>
        <a:bodyPr/>
        <a:lstStyle/>
        <a:p>
          <a:r>
            <a:rPr lang="en-US" sz="1600" b="0" noProof="0" dirty="0" err="1" smtClean="0"/>
            <a:t>Supporto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alla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Comunità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Scientifica</a:t>
          </a:r>
          <a:endParaRPr lang="en-US" sz="1600" b="0" noProof="0" dirty="0"/>
        </a:p>
      </dgm:t>
    </dgm:pt>
    <dgm:pt modelId="{C215C77A-A032-4EFA-AA07-1EEDA5C6E25F}" type="parTrans" cxnId="{DFE9CE02-678E-4469-8856-DFD334D6D11D}">
      <dgm:prSet/>
      <dgm:spPr/>
      <dgm:t>
        <a:bodyPr/>
        <a:lstStyle/>
        <a:p>
          <a:endParaRPr lang="it-IT" sz="1600"/>
        </a:p>
      </dgm:t>
    </dgm:pt>
    <dgm:pt modelId="{3915519F-7627-4EC2-89F8-85FCAF6F3D0F}" type="sibTrans" cxnId="{DFE9CE02-678E-4469-8856-DFD334D6D11D}">
      <dgm:prSet/>
      <dgm:spPr/>
      <dgm:t>
        <a:bodyPr/>
        <a:lstStyle/>
        <a:p>
          <a:endParaRPr lang="it-IT" sz="1600"/>
        </a:p>
      </dgm:t>
    </dgm:pt>
    <dgm:pt modelId="{26037C25-7D35-41D0-9ED2-11EA6A663DDC}">
      <dgm:prSet phldrT="[Testo]" custT="1"/>
      <dgm:spPr/>
      <dgm:t>
        <a:bodyPr/>
        <a:lstStyle/>
        <a:p>
          <a:r>
            <a:rPr lang="en-US" sz="1600" b="0" noProof="0" dirty="0"/>
            <a:t>Long term data preservation</a:t>
          </a:r>
        </a:p>
      </dgm:t>
    </dgm:pt>
    <dgm:pt modelId="{15809088-0D34-4BA5-BBC0-0D8095F1DD2A}" type="parTrans" cxnId="{486E33FE-FDD8-4A77-AA8F-A8219F5448A7}">
      <dgm:prSet/>
      <dgm:spPr/>
      <dgm:t>
        <a:bodyPr/>
        <a:lstStyle/>
        <a:p>
          <a:endParaRPr lang="it-IT" sz="1600"/>
        </a:p>
      </dgm:t>
    </dgm:pt>
    <dgm:pt modelId="{A5BDA507-2869-4E85-892C-089E29B47FF8}" type="sibTrans" cxnId="{486E33FE-FDD8-4A77-AA8F-A8219F5448A7}">
      <dgm:prSet/>
      <dgm:spPr/>
      <dgm:t>
        <a:bodyPr/>
        <a:lstStyle/>
        <a:p>
          <a:endParaRPr lang="it-IT" sz="1600"/>
        </a:p>
      </dgm:t>
    </dgm:pt>
    <dgm:pt modelId="{DA278FA5-EACA-43F5-A528-D6978DA20AFC}">
      <dgm:prSet phldrT="[Testo]" custT="1"/>
      <dgm:spPr/>
      <dgm:t>
        <a:bodyPr/>
        <a:lstStyle/>
        <a:p>
          <a:r>
            <a:rPr lang="en-US" sz="1600" b="0" noProof="0" dirty="0" smtClean="0"/>
            <a:t>Mirroring per </a:t>
          </a:r>
          <a:r>
            <a:rPr lang="en-US" sz="1600" b="0" noProof="0" dirty="0" err="1" smtClean="0"/>
            <a:t>Missioni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Scientifiche</a:t>
          </a:r>
          <a:r>
            <a:rPr lang="en-US" sz="1600" b="0" noProof="0" dirty="0" smtClean="0"/>
            <a:t> </a:t>
          </a:r>
        </a:p>
        <a:p>
          <a:r>
            <a:rPr lang="en-US" sz="1600" b="0" noProof="0" dirty="0" err="1" smtClean="0"/>
            <a:t>Archiviazione</a:t>
          </a:r>
          <a:endParaRPr lang="en-US" sz="1600" b="0" noProof="0" dirty="0"/>
        </a:p>
      </dgm:t>
    </dgm:pt>
    <dgm:pt modelId="{2D15908D-E73C-4C9C-8670-67A2BB89CFE2}" type="parTrans" cxnId="{A0526B58-1E12-4C57-B778-BC0E38F68042}">
      <dgm:prSet/>
      <dgm:spPr/>
      <dgm:t>
        <a:bodyPr/>
        <a:lstStyle/>
        <a:p>
          <a:endParaRPr lang="it-IT" sz="1600"/>
        </a:p>
      </dgm:t>
    </dgm:pt>
    <dgm:pt modelId="{477F82FA-FC9F-4140-9F47-394D67872DD6}" type="sibTrans" cxnId="{A0526B58-1E12-4C57-B778-BC0E38F68042}">
      <dgm:prSet/>
      <dgm:spPr/>
      <dgm:t>
        <a:bodyPr/>
        <a:lstStyle/>
        <a:p>
          <a:endParaRPr lang="it-IT" sz="1600"/>
        </a:p>
      </dgm:t>
    </dgm:pt>
    <dgm:pt modelId="{66A9C248-BA83-4A8D-8F70-B7AD28EBC0D1}">
      <dgm:prSet phldrT="[Testo]" custT="1"/>
      <dgm:spPr/>
      <dgm:t>
        <a:bodyPr/>
        <a:lstStyle/>
        <a:p>
          <a:r>
            <a:rPr lang="en-US" sz="1600" b="0" noProof="0" dirty="0" err="1" smtClean="0"/>
            <a:t>Sviluppo</a:t>
          </a:r>
          <a:r>
            <a:rPr lang="en-US" sz="1600" b="0" noProof="0" dirty="0" smtClean="0"/>
            <a:t> Tool di </a:t>
          </a:r>
          <a:r>
            <a:rPr lang="en-US" sz="1600" b="0" noProof="0" dirty="0" err="1" smtClean="0"/>
            <a:t>Analisi</a:t>
          </a:r>
          <a:r>
            <a:rPr lang="en-US" sz="1600" b="0" noProof="0" dirty="0" smtClean="0"/>
            <a:t> </a:t>
          </a:r>
          <a:r>
            <a:rPr lang="en-US" sz="1600" b="0" noProof="0" dirty="0" err="1" smtClean="0"/>
            <a:t>Dati</a:t>
          </a:r>
          <a:endParaRPr lang="en-US" sz="1600" b="0" noProof="0" dirty="0"/>
        </a:p>
      </dgm:t>
    </dgm:pt>
    <dgm:pt modelId="{0F1C1EFE-802F-41CF-B3E9-D6BA3E06FDFD}" type="parTrans" cxnId="{0B67E3FD-9F02-4ED0-A3F6-45856E74A3A2}">
      <dgm:prSet/>
      <dgm:spPr/>
      <dgm:t>
        <a:bodyPr/>
        <a:lstStyle/>
        <a:p>
          <a:endParaRPr lang="it-IT" sz="1600"/>
        </a:p>
      </dgm:t>
    </dgm:pt>
    <dgm:pt modelId="{52D5C35E-B162-4001-8367-00AB3EBB9880}" type="sibTrans" cxnId="{0B67E3FD-9F02-4ED0-A3F6-45856E74A3A2}">
      <dgm:prSet/>
      <dgm:spPr/>
      <dgm:t>
        <a:bodyPr/>
        <a:lstStyle/>
        <a:p>
          <a:endParaRPr lang="it-IT" sz="1600"/>
        </a:p>
      </dgm:t>
    </dgm:pt>
    <dgm:pt modelId="{6B34FD6C-C1BC-4BCF-A590-22825BA6A3AD}">
      <dgm:prSet phldrT="[Testo]" custT="1"/>
      <dgm:spPr/>
      <dgm:t>
        <a:bodyPr/>
        <a:lstStyle/>
        <a:p>
          <a:r>
            <a:rPr lang="it-IT" sz="1600" b="1" dirty="0" smtClean="0"/>
            <a:t>SSDC</a:t>
          </a:r>
          <a:endParaRPr lang="it-IT" sz="1600" b="1" dirty="0"/>
        </a:p>
      </dgm:t>
    </dgm:pt>
    <dgm:pt modelId="{3061B6C7-517F-47D5-8320-2C9F7A598D64}" type="sibTrans" cxnId="{2969721F-A5D4-48C3-A16E-614125D2FE81}">
      <dgm:prSet/>
      <dgm:spPr/>
      <dgm:t>
        <a:bodyPr/>
        <a:lstStyle/>
        <a:p>
          <a:endParaRPr lang="it-IT" sz="1600"/>
        </a:p>
      </dgm:t>
    </dgm:pt>
    <dgm:pt modelId="{3F12075D-5551-4BAD-9FB3-8780ABF1D0BB}" type="parTrans" cxnId="{2969721F-A5D4-48C3-A16E-614125D2FE81}">
      <dgm:prSet/>
      <dgm:spPr/>
      <dgm:t>
        <a:bodyPr/>
        <a:lstStyle/>
        <a:p>
          <a:endParaRPr lang="it-IT" sz="1600"/>
        </a:p>
      </dgm:t>
    </dgm:pt>
    <dgm:pt modelId="{E872531E-9AE0-497D-B2E6-FE7C4B74BEF0}">
      <dgm:prSet custScaleX="288132" custRadScaleRad="168929" custRadScaleInc="-123222"/>
      <dgm:spPr/>
      <dgm:t>
        <a:bodyPr/>
        <a:lstStyle/>
        <a:p>
          <a:endParaRPr lang="it-IT"/>
        </a:p>
      </dgm:t>
    </dgm:pt>
    <dgm:pt modelId="{CB4C6852-91B6-43E1-BA64-F521B44F8D5C}" type="parTrans" cxnId="{105CFC85-71F8-4CDB-97AC-1ABB290B6B69}">
      <dgm:prSet/>
      <dgm:spPr/>
      <dgm:t>
        <a:bodyPr/>
        <a:lstStyle/>
        <a:p>
          <a:endParaRPr lang="it-IT"/>
        </a:p>
      </dgm:t>
    </dgm:pt>
    <dgm:pt modelId="{6240C1EA-4993-40AE-8DC5-B8881A41C61C}" type="sibTrans" cxnId="{105CFC85-71F8-4CDB-97AC-1ABB290B6B69}">
      <dgm:prSet/>
      <dgm:spPr/>
      <dgm:t>
        <a:bodyPr/>
        <a:lstStyle/>
        <a:p>
          <a:endParaRPr lang="it-IT"/>
        </a:p>
      </dgm:t>
    </dgm:pt>
    <dgm:pt modelId="{0C512E23-1993-48F4-AD8C-363D549A252B}" type="pres">
      <dgm:prSet presAssocID="{9F0175D9-86B0-4BDC-ADE9-B992D4FB12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B49C9EF-84F6-49A4-8C6F-93D5114885D9}" type="pres">
      <dgm:prSet presAssocID="{6B34FD6C-C1BC-4BCF-A590-22825BA6A3AD}" presName="singleCycle" presStyleCnt="0"/>
      <dgm:spPr/>
    </dgm:pt>
    <dgm:pt modelId="{2D1A7197-C35D-4401-978F-4A5C5A5BFEC7}" type="pres">
      <dgm:prSet presAssocID="{6B34FD6C-C1BC-4BCF-A590-22825BA6A3AD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it-IT"/>
        </a:p>
      </dgm:t>
    </dgm:pt>
    <dgm:pt modelId="{F1412989-50CB-4A27-AD0C-69F87FDF3B9C}" type="pres">
      <dgm:prSet presAssocID="{E7CF8CF9-38FD-4756-9166-81F251774E16}" presName="Name56" presStyleLbl="parChTrans1D2" presStyleIdx="0" presStyleCnt="7"/>
      <dgm:spPr/>
      <dgm:t>
        <a:bodyPr/>
        <a:lstStyle/>
        <a:p>
          <a:endParaRPr lang="it-IT"/>
        </a:p>
      </dgm:t>
    </dgm:pt>
    <dgm:pt modelId="{077598E5-9776-46B7-B0D6-58ECDBF0D05D}" type="pres">
      <dgm:prSet presAssocID="{8EDF4237-2AC8-47B6-A799-21699CED9A68}" presName="text0" presStyleLbl="node1" presStyleIdx="1" presStyleCnt="8" custScaleX="251442" custRadScaleRad="102604" custRadScaleInc="1145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395BC08-1C6F-41F9-ABB2-84271C5649D1}" type="pres">
      <dgm:prSet presAssocID="{442CC9BB-5E4A-41B5-9F80-74F7E4FA8363}" presName="Name56" presStyleLbl="parChTrans1D2" presStyleIdx="1" presStyleCnt="7"/>
      <dgm:spPr/>
      <dgm:t>
        <a:bodyPr/>
        <a:lstStyle/>
        <a:p>
          <a:endParaRPr lang="it-IT"/>
        </a:p>
      </dgm:t>
    </dgm:pt>
    <dgm:pt modelId="{8C603EF3-F262-44DF-866F-F5250BF2B868}" type="pres">
      <dgm:prSet presAssocID="{6AD88695-9BE8-46FA-AF1B-416008F84115}" presName="text0" presStyleLbl="node1" presStyleIdx="2" presStyleCnt="8" custScaleX="261765" custRadScaleRad="181150" custRadScaleInc="11311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D1BBCB-C2DE-4B20-96AA-F1918B9FA571}" type="pres">
      <dgm:prSet presAssocID="{0F1C1EFE-802F-41CF-B3E9-D6BA3E06FDFD}" presName="Name56" presStyleLbl="parChTrans1D2" presStyleIdx="2" presStyleCnt="7"/>
      <dgm:spPr/>
      <dgm:t>
        <a:bodyPr/>
        <a:lstStyle/>
        <a:p>
          <a:endParaRPr lang="it-IT"/>
        </a:p>
      </dgm:t>
    </dgm:pt>
    <dgm:pt modelId="{FABA6176-F3D8-4D5F-B648-87ACEFA41AA1}" type="pres">
      <dgm:prSet presAssocID="{66A9C248-BA83-4A8D-8F70-B7AD28EBC0D1}" presName="text0" presStyleLbl="node1" presStyleIdx="3" presStyleCnt="8" custScaleX="302071" custRadScaleRad="165990" custRadScaleInc="-788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A5B2E5-B479-448F-B5B2-1B963FA32125}" type="pres">
      <dgm:prSet presAssocID="{6397335A-3A7A-4524-BF2C-C5CB2B7B03E1}" presName="Name56" presStyleLbl="parChTrans1D2" presStyleIdx="3" presStyleCnt="7"/>
      <dgm:spPr/>
      <dgm:t>
        <a:bodyPr/>
        <a:lstStyle/>
        <a:p>
          <a:endParaRPr lang="it-IT"/>
        </a:p>
      </dgm:t>
    </dgm:pt>
    <dgm:pt modelId="{94734076-4392-49E9-8029-1F0B78B114D3}" type="pres">
      <dgm:prSet presAssocID="{4DB28521-7E6A-499A-9E5E-3EF10D7BE826}" presName="text0" presStyleLbl="node1" presStyleIdx="4" presStyleCnt="8" custScaleX="361049" custRadScaleRad="164308" custRadScaleInc="-11665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3B0FAC7-84F6-4EEC-807B-B57DEECEC21C}" type="pres">
      <dgm:prSet presAssocID="{C215C77A-A032-4EFA-AA07-1EEDA5C6E25F}" presName="Name56" presStyleLbl="parChTrans1D2" presStyleIdx="4" presStyleCnt="7"/>
      <dgm:spPr/>
      <dgm:t>
        <a:bodyPr/>
        <a:lstStyle/>
        <a:p>
          <a:endParaRPr lang="it-IT"/>
        </a:p>
      </dgm:t>
    </dgm:pt>
    <dgm:pt modelId="{70147C6B-1585-44EC-8AA4-3E1D29F73777}" type="pres">
      <dgm:prSet presAssocID="{0E6DD4BC-A6EF-4C1D-8728-B1D0CEE55D5F}" presName="text0" presStyleLbl="node1" presStyleIdx="5" presStyleCnt="8" custScaleX="307197" custRadScaleRad="101478" custRadScaleInc="-592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496BE2-C4B5-45BC-AB2D-DCA98B456A57}" type="pres">
      <dgm:prSet presAssocID="{15809088-0D34-4BA5-BBC0-0D8095F1DD2A}" presName="Name56" presStyleLbl="parChTrans1D2" presStyleIdx="5" presStyleCnt="7"/>
      <dgm:spPr/>
      <dgm:t>
        <a:bodyPr/>
        <a:lstStyle/>
        <a:p>
          <a:endParaRPr lang="it-IT"/>
        </a:p>
      </dgm:t>
    </dgm:pt>
    <dgm:pt modelId="{C1ACD164-2D90-4348-AC7C-E68B9F7C7852}" type="pres">
      <dgm:prSet presAssocID="{26037C25-7D35-41D0-9ED2-11EA6A663DDC}" presName="text0" presStyleLbl="node1" presStyleIdx="6" presStyleCnt="8" custScaleX="211932" custRadScaleRad="162924" custRadScaleInc="-18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9060CB-6B52-4543-A9B1-E39786E2322A}" type="pres">
      <dgm:prSet presAssocID="{2D15908D-E73C-4C9C-8670-67A2BB89CFE2}" presName="Name56" presStyleLbl="parChTrans1D2" presStyleIdx="6" presStyleCnt="7"/>
      <dgm:spPr/>
      <dgm:t>
        <a:bodyPr/>
        <a:lstStyle/>
        <a:p>
          <a:endParaRPr lang="it-IT"/>
        </a:p>
      </dgm:t>
    </dgm:pt>
    <dgm:pt modelId="{8099130E-907C-492F-B176-38DFFE0FD138}" type="pres">
      <dgm:prSet presAssocID="{DA278FA5-EACA-43F5-A528-D6978DA20AFC}" presName="text0" presStyleLbl="node1" presStyleIdx="7" presStyleCnt="8" custScaleX="288132" custRadScaleRad="168929" custRadScaleInc="-12322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D7AB7AC-CA8B-1044-A5E4-000A8E11A60C}" type="presOf" srcId="{E7CF8CF9-38FD-4756-9166-81F251774E16}" destId="{F1412989-50CB-4A27-AD0C-69F87FDF3B9C}" srcOrd="0" destOrd="0" presId="urn:microsoft.com/office/officeart/2008/layout/RadialCluster"/>
    <dgm:cxn modelId="{83D8AEB5-2E32-9E41-A09E-33B5C4D01B9A}" type="presOf" srcId="{2D15908D-E73C-4C9C-8670-67A2BB89CFE2}" destId="{B09060CB-6B52-4543-A9B1-E39786E2322A}" srcOrd="0" destOrd="0" presId="urn:microsoft.com/office/officeart/2008/layout/RadialCluster"/>
    <dgm:cxn modelId="{2CBCECEB-115C-AB4F-92BF-D98F92B73BA7}" type="presOf" srcId="{26037C25-7D35-41D0-9ED2-11EA6A663DDC}" destId="{C1ACD164-2D90-4348-AC7C-E68B9F7C7852}" srcOrd="0" destOrd="0" presId="urn:microsoft.com/office/officeart/2008/layout/RadialCluster"/>
    <dgm:cxn modelId="{63D88C1A-A875-BA43-84DB-A1FA80922BBC}" type="presOf" srcId="{4DB28521-7E6A-499A-9E5E-3EF10D7BE826}" destId="{94734076-4392-49E9-8029-1F0B78B114D3}" srcOrd="0" destOrd="0" presId="urn:microsoft.com/office/officeart/2008/layout/RadialCluster"/>
    <dgm:cxn modelId="{82527E9C-92FE-904B-8140-C3DB404A323D}" type="presOf" srcId="{0E6DD4BC-A6EF-4C1D-8728-B1D0CEE55D5F}" destId="{70147C6B-1585-44EC-8AA4-3E1D29F73777}" srcOrd="0" destOrd="0" presId="urn:microsoft.com/office/officeart/2008/layout/RadialCluster"/>
    <dgm:cxn modelId="{FD1598FC-A42B-415F-B243-1D6F198641BE}" srcId="{6B34FD6C-C1BC-4BCF-A590-22825BA6A3AD}" destId="{8EDF4237-2AC8-47B6-A799-21699CED9A68}" srcOrd="0" destOrd="0" parTransId="{E7CF8CF9-38FD-4756-9166-81F251774E16}" sibTransId="{7C2F3A65-63A9-4A08-A1BB-8BB548858A2C}"/>
    <dgm:cxn modelId="{4C51BFD4-9388-4065-96A4-81D41F4B1A98}" srcId="{6B34FD6C-C1BC-4BCF-A590-22825BA6A3AD}" destId="{6AD88695-9BE8-46FA-AF1B-416008F84115}" srcOrd="1" destOrd="0" parTransId="{442CC9BB-5E4A-41B5-9F80-74F7E4FA8363}" sibTransId="{9BCF2D64-9795-4DA9-9F94-A082FEC8D044}"/>
    <dgm:cxn modelId="{4C2A83D5-23C1-4CF4-8DFC-EBCC20D6BC29}" srcId="{6B34FD6C-C1BC-4BCF-A590-22825BA6A3AD}" destId="{4DB28521-7E6A-499A-9E5E-3EF10D7BE826}" srcOrd="3" destOrd="0" parTransId="{6397335A-3A7A-4524-BF2C-C5CB2B7B03E1}" sibTransId="{8EEE1028-D586-42F3-99ED-6204878D79C4}"/>
    <dgm:cxn modelId="{05253330-7EF7-7B4B-8AEF-63B7F6601E9D}" type="presOf" srcId="{C215C77A-A032-4EFA-AA07-1EEDA5C6E25F}" destId="{13B0FAC7-84F6-4EEC-807B-B57DEECEC21C}" srcOrd="0" destOrd="0" presId="urn:microsoft.com/office/officeart/2008/layout/RadialCluster"/>
    <dgm:cxn modelId="{A0526B58-1E12-4C57-B778-BC0E38F68042}" srcId="{6B34FD6C-C1BC-4BCF-A590-22825BA6A3AD}" destId="{DA278FA5-EACA-43F5-A528-D6978DA20AFC}" srcOrd="6" destOrd="0" parTransId="{2D15908D-E73C-4C9C-8670-67A2BB89CFE2}" sibTransId="{477F82FA-FC9F-4140-9F47-394D67872DD6}"/>
    <dgm:cxn modelId="{2C1E2953-4026-8844-9209-33501BA74A0A}" type="presOf" srcId="{0F1C1EFE-802F-41CF-B3E9-D6BA3E06FDFD}" destId="{8DD1BBCB-C2DE-4B20-96AA-F1918B9FA571}" srcOrd="0" destOrd="0" presId="urn:microsoft.com/office/officeart/2008/layout/RadialCluster"/>
    <dgm:cxn modelId="{E934963D-9EC0-7947-9176-3B0EF7A5437C}" type="presOf" srcId="{66A9C248-BA83-4A8D-8F70-B7AD28EBC0D1}" destId="{FABA6176-F3D8-4D5F-B648-87ACEFA41AA1}" srcOrd="0" destOrd="0" presId="urn:microsoft.com/office/officeart/2008/layout/RadialCluster"/>
    <dgm:cxn modelId="{0B67E3FD-9F02-4ED0-A3F6-45856E74A3A2}" srcId="{6B34FD6C-C1BC-4BCF-A590-22825BA6A3AD}" destId="{66A9C248-BA83-4A8D-8F70-B7AD28EBC0D1}" srcOrd="2" destOrd="0" parTransId="{0F1C1EFE-802F-41CF-B3E9-D6BA3E06FDFD}" sibTransId="{52D5C35E-B162-4001-8367-00AB3EBB9880}"/>
    <dgm:cxn modelId="{2969721F-A5D4-48C3-A16E-614125D2FE81}" srcId="{9F0175D9-86B0-4BDC-ADE9-B992D4FB12FC}" destId="{6B34FD6C-C1BC-4BCF-A590-22825BA6A3AD}" srcOrd="0" destOrd="0" parTransId="{3F12075D-5551-4BAD-9FB3-8780ABF1D0BB}" sibTransId="{3061B6C7-517F-47D5-8320-2C9F7A598D64}"/>
    <dgm:cxn modelId="{9908965A-8168-7546-BF7E-F8B8A4C50D4E}" type="presOf" srcId="{9F0175D9-86B0-4BDC-ADE9-B992D4FB12FC}" destId="{0C512E23-1993-48F4-AD8C-363D549A252B}" srcOrd="0" destOrd="0" presId="urn:microsoft.com/office/officeart/2008/layout/RadialCluster"/>
    <dgm:cxn modelId="{105CFC85-71F8-4CDB-97AC-1ABB290B6B69}" srcId="{9F0175D9-86B0-4BDC-ADE9-B992D4FB12FC}" destId="{E872531E-9AE0-497D-B2E6-FE7C4B74BEF0}" srcOrd="1" destOrd="0" parTransId="{CB4C6852-91B6-43E1-BA64-F521B44F8D5C}" sibTransId="{6240C1EA-4993-40AE-8DC5-B8881A41C61C}"/>
    <dgm:cxn modelId="{FF817120-A630-5848-BEAF-BAFAD3891B4B}" type="presOf" srcId="{DA278FA5-EACA-43F5-A528-D6978DA20AFC}" destId="{8099130E-907C-492F-B176-38DFFE0FD138}" srcOrd="0" destOrd="0" presId="urn:microsoft.com/office/officeart/2008/layout/RadialCluster"/>
    <dgm:cxn modelId="{DDBA347D-CDF7-8D4E-8716-221E73924228}" type="presOf" srcId="{8EDF4237-2AC8-47B6-A799-21699CED9A68}" destId="{077598E5-9776-46B7-B0D6-58ECDBF0D05D}" srcOrd="0" destOrd="0" presId="urn:microsoft.com/office/officeart/2008/layout/RadialCluster"/>
    <dgm:cxn modelId="{28F0FE99-2E26-094B-A995-0EBA32080B21}" type="presOf" srcId="{15809088-0D34-4BA5-BBC0-0D8095F1DD2A}" destId="{89496BE2-C4B5-45BC-AB2D-DCA98B456A57}" srcOrd="0" destOrd="0" presId="urn:microsoft.com/office/officeart/2008/layout/RadialCluster"/>
    <dgm:cxn modelId="{DFE9CE02-678E-4469-8856-DFD334D6D11D}" srcId="{6B34FD6C-C1BC-4BCF-A590-22825BA6A3AD}" destId="{0E6DD4BC-A6EF-4C1D-8728-B1D0CEE55D5F}" srcOrd="4" destOrd="0" parTransId="{C215C77A-A032-4EFA-AA07-1EEDA5C6E25F}" sibTransId="{3915519F-7627-4EC2-89F8-85FCAF6F3D0F}"/>
    <dgm:cxn modelId="{0723B096-5782-6749-809B-AD388B825E88}" type="presOf" srcId="{6AD88695-9BE8-46FA-AF1B-416008F84115}" destId="{8C603EF3-F262-44DF-866F-F5250BF2B868}" srcOrd="0" destOrd="0" presId="urn:microsoft.com/office/officeart/2008/layout/RadialCluster"/>
    <dgm:cxn modelId="{486E33FE-FDD8-4A77-AA8F-A8219F5448A7}" srcId="{6B34FD6C-C1BC-4BCF-A590-22825BA6A3AD}" destId="{26037C25-7D35-41D0-9ED2-11EA6A663DDC}" srcOrd="5" destOrd="0" parTransId="{15809088-0D34-4BA5-BBC0-0D8095F1DD2A}" sibTransId="{A5BDA507-2869-4E85-892C-089E29B47FF8}"/>
    <dgm:cxn modelId="{26C1A1E5-75B5-EB46-AB03-220211C54FF7}" type="presOf" srcId="{6397335A-3A7A-4524-BF2C-C5CB2B7B03E1}" destId="{0AA5B2E5-B479-448F-B5B2-1B963FA32125}" srcOrd="0" destOrd="0" presId="urn:microsoft.com/office/officeart/2008/layout/RadialCluster"/>
    <dgm:cxn modelId="{B739712C-B3B5-454A-83F8-D396D418A855}" type="presOf" srcId="{442CC9BB-5E4A-41B5-9F80-74F7E4FA8363}" destId="{D395BC08-1C6F-41F9-ABB2-84271C5649D1}" srcOrd="0" destOrd="0" presId="urn:microsoft.com/office/officeart/2008/layout/RadialCluster"/>
    <dgm:cxn modelId="{69071A98-B254-A145-8ECB-43D3C1EB2AD0}" type="presOf" srcId="{6B34FD6C-C1BC-4BCF-A590-22825BA6A3AD}" destId="{2D1A7197-C35D-4401-978F-4A5C5A5BFEC7}" srcOrd="0" destOrd="0" presId="urn:microsoft.com/office/officeart/2008/layout/RadialCluster"/>
    <dgm:cxn modelId="{C084A715-9FA0-ED47-9D22-9EC97A209B5D}" type="presParOf" srcId="{0C512E23-1993-48F4-AD8C-363D549A252B}" destId="{8B49C9EF-84F6-49A4-8C6F-93D5114885D9}" srcOrd="0" destOrd="0" presId="urn:microsoft.com/office/officeart/2008/layout/RadialCluster"/>
    <dgm:cxn modelId="{BD5B9934-50BB-E84A-9E55-4863A08E5AAB}" type="presParOf" srcId="{8B49C9EF-84F6-49A4-8C6F-93D5114885D9}" destId="{2D1A7197-C35D-4401-978F-4A5C5A5BFEC7}" srcOrd="0" destOrd="0" presId="urn:microsoft.com/office/officeart/2008/layout/RadialCluster"/>
    <dgm:cxn modelId="{BC1FB3DE-22AB-F643-B5EA-8B5D2622B4A5}" type="presParOf" srcId="{8B49C9EF-84F6-49A4-8C6F-93D5114885D9}" destId="{F1412989-50CB-4A27-AD0C-69F87FDF3B9C}" srcOrd="1" destOrd="0" presId="urn:microsoft.com/office/officeart/2008/layout/RadialCluster"/>
    <dgm:cxn modelId="{066F2337-E746-A845-8E0C-AD57CCE1F3EA}" type="presParOf" srcId="{8B49C9EF-84F6-49A4-8C6F-93D5114885D9}" destId="{077598E5-9776-46B7-B0D6-58ECDBF0D05D}" srcOrd="2" destOrd="0" presId="urn:microsoft.com/office/officeart/2008/layout/RadialCluster"/>
    <dgm:cxn modelId="{849632E7-DE0E-3940-BF06-B771F26DE80D}" type="presParOf" srcId="{8B49C9EF-84F6-49A4-8C6F-93D5114885D9}" destId="{D395BC08-1C6F-41F9-ABB2-84271C5649D1}" srcOrd="3" destOrd="0" presId="urn:microsoft.com/office/officeart/2008/layout/RadialCluster"/>
    <dgm:cxn modelId="{7A1E20D6-6144-DB40-98BD-96BD6BB520CB}" type="presParOf" srcId="{8B49C9EF-84F6-49A4-8C6F-93D5114885D9}" destId="{8C603EF3-F262-44DF-866F-F5250BF2B868}" srcOrd="4" destOrd="0" presId="urn:microsoft.com/office/officeart/2008/layout/RadialCluster"/>
    <dgm:cxn modelId="{B8E2E129-7DCE-DD45-B851-225989EC782C}" type="presParOf" srcId="{8B49C9EF-84F6-49A4-8C6F-93D5114885D9}" destId="{8DD1BBCB-C2DE-4B20-96AA-F1918B9FA571}" srcOrd="5" destOrd="0" presId="urn:microsoft.com/office/officeart/2008/layout/RadialCluster"/>
    <dgm:cxn modelId="{30439B4A-42BF-AF4B-944A-509ABDE27351}" type="presParOf" srcId="{8B49C9EF-84F6-49A4-8C6F-93D5114885D9}" destId="{FABA6176-F3D8-4D5F-B648-87ACEFA41AA1}" srcOrd="6" destOrd="0" presId="urn:microsoft.com/office/officeart/2008/layout/RadialCluster"/>
    <dgm:cxn modelId="{7BEFBD34-4024-ED4A-9CAD-E0DEA2EDFB34}" type="presParOf" srcId="{8B49C9EF-84F6-49A4-8C6F-93D5114885D9}" destId="{0AA5B2E5-B479-448F-B5B2-1B963FA32125}" srcOrd="7" destOrd="0" presId="urn:microsoft.com/office/officeart/2008/layout/RadialCluster"/>
    <dgm:cxn modelId="{C0E18678-7B19-CF40-8E53-F94310ECAE25}" type="presParOf" srcId="{8B49C9EF-84F6-49A4-8C6F-93D5114885D9}" destId="{94734076-4392-49E9-8029-1F0B78B114D3}" srcOrd="8" destOrd="0" presId="urn:microsoft.com/office/officeart/2008/layout/RadialCluster"/>
    <dgm:cxn modelId="{DAB6C671-8A48-5A49-9238-B0A1E6705228}" type="presParOf" srcId="{8B49C9EF-84F6-49A4-8C6F-93D5114885D9}" destId="{13B0FAC7-84F6-4EEC-807B-B57DEECEC21C}" srcOrd="9" destOrd="0" presId="urn:microsoft.com/office/officeart/2008/layout/RadialCluster"/>
    <dgm:cxn modelId="{4E713051-F2D8-C843-A005-9FAA570CE8F2}" type="presParOf" srcId="{8B49C9EF-84F6-49A4-8C6F-93D5114885D9}" destId="{70147C6B-1585-44EC-8AA4-3E1D29F73777}" srcOrd="10" destOrd="0" presId="urn:microsoft.com/office/officeart/2008/layout/RadialCluster"/>
    <dgm:cxn modelId="{79D5BFBE-355D-0E4C-A18F-52E99E9469D9}" type="presParOf" srcId="{8B49C9EF-84F6-49A4-8C6F-93D5114885D9}" destId="{89496BE2-C4B5-45BC-AB2D-DCA98B456A57}" srcOrd="11" destOrd="0" presId="urn:microsoft.com/office/officeart/2008/layout/RadialCluster"/>
    <dgm:cxn modelId="{79C3154B-F98C-8D40-852B-5377439DECC4}" type="presParOf" srcId="{8B49C9EF-84F6-49A4-8C6F-93D5114885D9}" destId="{C1ACD164-2D90-4348-AC7C-E68B9F7C7852}" srcOrd="12" destOrd="0" presId="urn:microsoft.com/office/officeart/2008/layout/RadialCluster"/>
    <dgm:cxn modelId="{7DA22369-64C9-FF45-BDE8-00D8B48E1100}" type="presParOf" srcId="{8B49C9EF-84F6-49A4-8C6F-93D5114885D9}" destId="{B09060CB-6B52-4543-A9B1-E39786E2322A}" srcOrd="13" destOrd="0" presId="urn:microsoft.com/office/officeart/2008/layout/RadialCluster"/>
    <dgm:cxn modelId="{224F3CB4-BF80-0648-8343-3C6B62664B42}" type="presParOf" srcId="{8B49C9EF-84F6-49A4-8C6F-93D5114885D9}" destId="{8099130E-907C-492F-B176-38DFFE0FD138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47BBAAD-09D1-400B-B702-D66EF5CEADB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74B5C761-7E67-427A-A47E-118379FD708F}">
      <dgm:prSet phldrT="[Testo]"/>
      <dgm:spPr/>
      <dgm:t>
        <a:bodyPr/>
        <a:lstStyle/>
        <a:p>
          <a:r>
            <a:rPr lang="it-IT" dirty="0" smtClean="0"/>
            <a:t>DAWN/VIR </a:t>
          </a:r>
          <a:r>
            <a:rPr lang="it-IT" dirty="0" err="1" smtClean="0"/>
            <a:t>Spectra</a:t>
          </a:r>
          <a:endParaRPr lang="it-IT" dirty="0"/>
        </a:p>
      </dgm:t>
    </dgm:pt>
    <dgm:pt modelId="{D5D4C3F1-7BE7-416A-8F89-77D4EF30F65F}" type="parTrans" cxnId="{A7ED01C8-1CD1-424C-9F35-7CC0C40842F8}">
      <dgm:prSet/>
      <dgm:spPr/>
      <dgm:t>
        <a:bodyPr/>
        <a:lstStyle/>
        <a:p>
          <a:endParaRPr lang="it-IT"/>
        </a:p>
      </dgm:t>
    </dgm:pt>
    <dgm:pt modelId="{31AA741D-0639-4FFC-9012-52806F6FB8E3}" type="sibTrans" cxnId="{A7ED01C8-1CD1-424C-9F35-7CC0C40842F8}">
      <dgm:prSet/>
      <dgm:spPr/>
      <dgm:t>
        <a:bodyPr/>
        <a:lstStyle/>
        <a:p>
          <a:endParaRPr lang="it-IT"/>
        </a:p>
      </dgm:t>
    </dgm:pt>
    <dgm:pt modelId="{00AA2E5A-7D44-4E98-9A3A-9491D1838AFF}">
      <dgm:prSet phldrT="[Testo]"/>
      <dgm:spPr/>
      <dgm:t>
        <a:bodyPr/>
        <a:lstStyle/>
        <a:p>
          <a:r>
            <a:rPr lang="it-IT" dirty="0" err="1" smtClean="0"/>
            <a:t>Hyperspectral</a:t>
          </a:r>
          <a:r>
            <a:rPr lang="it-IT" dirty="0" smtClean="0"/>
            <a:t> </a:t>
          </a:r>
          <a:r>
            <a:rPr lang="it-IT" dirty="0" err="1" smtClean="0"/>
            <a:t>Qubes</a:t>
          </a:r>
          <a:r>
            <a:rPr lang="it-IT" dirty="0" smtClean="0"/>
            <a:t> in PDS3 format </a:t>
          </a:r>
          <a:r>
            <a:rPr lang="it-IT" dirty="0" err="1" smtClean="0"/>
            <a:t>at</a:t>
          </a:r>
          <a:r>
            <a:rPr lang="it-IT" dirty="0" smtClean="0"/>
            <a:t> Small </a:t>
          </a:r>
          <a:r>
            <a:rPr lang="it-IT" dirty="0" err="1" smtClean="0"/>
            <a:t>Bodies</a:t>
          </a:r>
          <a:r>
            <a:rPr lang="it-IT" dirty="0" smtClean="0"/>
            <a:t> </a:t>
          </a:r>
          <a:r>
            <a:rPr lang="it-IT" dirty="0" err="1" smtClean="0"/>
            <a:t>Node</a:t>
          </a:r>
          <a:endParaRPr lang="it-IT" dirty="0"/>
        </a:p>
      </dgm:t>
    </dgm:pt>
    <dgm:pt modelId="{34241305-90B3-4CDF-BC4F-C79BECF61ACF}" type="parTrans" cxnId="{7F0B6C25-9A30-43D1-A784-4BECE2B73F51}">
      <dgm:prSet/>
      <dgm:spPr/>
      <dgm:t>
        <a:bodyPr/>
        <a:lstStyle/>
        <a:p>
          <a:endParaRPr lang="it-IT"/>
        </a:p>
      </dgm:t>
    </dgm:pt>
    <dgm:pt modelId="{2DAFCB2A-05BC-4B70-AFFB-73099F815333}" type="sibTrans" cxnId="{7F0B6C25-9A30-43D1-A784-4BECE2B73F51}">
      <dgm:prSet/>
      <dgm:spPr/>
      <dgm:t>
        <a:bodyPr/>
        <a:lstStyle/>
        <a:p>
          <a:endParaRPr lang="it-IT"/>
        </a:p>
      </dgm:t>
    </dgm:pt>
    <dgm:pt modelId="{1910A6D0-ACD4-4CAE-A895-1DB5C06C43D4}">
      <dgm:prSet phldrT="[Testo]"/>
      <dgm:spPr/>
      <dgm:t>
        <a:bodyPr/>
        <a:lstStyle/>
        <a:p>
          <a:r>
            <a:rPr lang="it-IT" dirty="0" err="1" smtClean="0"/>
            <a:t>Datalink</a:t>
          </a:r>
          <a:r>
            <a:rPr lang="it-IT" dirty="0" smtClean="0"/>
            <a:t> </a:t>
          </a:r>
          <a:r>
            <a:rPr lang="it-IT" dirty="0" err="1" smtClean="0"/>
            <a:t>protocol</a:t>
          </a:r>
          <a:r>
            <a:rPr lang="it-IT" dirty="0" smtClean="0"/>
            <a:t> to aggregate </a:t>
          </a:r>
          <a:r>
            <a:rPr lang="it-IT" dirty="0" err="1" smtClean="0"/>
            <a:t>label</a:t>
          </a:r>
          <a:r>
            <a:rPr lang="it-IT" dirty="0" smtClean="0"/>
            <a:t> and </a:t>
          </a:r>
          <a:r>
            <a:rPr lang="it-IT" dirty="0" err="1" smtClean="0"/>
            <a:t>geometry</a:t>
          </a:r>
          <a:endParaRPr lang="it-IT" dirty="0"/>
        </a:p>
      </dgm:t>
    </dgm:pt>
    <dgm:pt modelId="{097A45D4-4410-4154-A388-5F04A590BF03}" type="parTrans" cxnId="{2563025D-4971-4222-AAB4-284F8DFDC9D4}">
      <dgm:prSet/>
      <dgm:spPr/>
      <dgm:t>
        <a:bodyPr/>
        <a:lstStyle/>
        <a:p>
          <a:endParaRPr lang="it-IT"/>
        </a:p>
      </dgm:t>
    </dgm:pt>
    <dgm:pt modelId="{0BAB8AA8-55DC-493A-AEFD-7DBDB4F908B5}" type="sibTrans" cxnId="{2563025D-4971-4222-AAB4-284F8DFDC9D4}">
      <dgm:prSet/>
      <dgm:spPr/>
      <dgm:t>
        <a:bodyPr/>
        <a:lstStyle/>
        <a:p>
          <a:endParaRPr lang="it-IT"/>
        </a:p>
      </dgm:t>
    </dgm:pt>
    <dgm:pt modelId="{02409310-57F6-443B-961C-8253E24CB272}">
      <dgm:prSet phldrT="[Testo]"/>
      <dgm:spPr/>
      <dgm:t>
        <a:bodyPr/>
        <a:lstStyle/>
        <a:p>
          <a:r>
            <a:rPr lang="it-IT" dirty="0" smtClean="0"/>
            <a:t>NASA </a:t>
          </a:r>
          <a:r>
            <a:rPr lang="it-IT" dirty="0" err="1" smtClean="0"/>
            <a:t>Dust</a:t>
          </a:r>
          <a:r>
            <a:rPr lang="it-IT" dirty="0" smtClean="0"/>
            <a:t> </a:t>
          </a:r>
          <a:r>
            <a:rPr lang="it-IT" dirty="0" err="1" smtClean="0"/>
            <a:t>Catalogs</a:t>
          </a:r>
          <a:endParaRPr lang="it-IT" dirty="0"/>
        </a:p>
      </dgm:t>
    </dgm:pt>
    <dgm:pt modelId="{43E28BA9-D584-4AF1-B2FC-1840C0B21623}" type="parTrans" cxnId="{DF910630-9C92-4C2B-A48B-9DF4369B4886}">
      <dgm:prSet/>
      <dgm:spPr/>
      <dgm:t>
        <a:bodyPr/>
        <a:lstStyle/>
        <a:p>
          <a:endParaRPr lang="it-IT"/>
        </a:p>
      </dgm:t>
    </dgm:pt>
    <dgm:pt modelId="{03F685F4-499E-48C0-963D-91821EE78370}" type="sibTrans" cxnId="{DF910630-9C92-4C2B-A48B-9DF4369B4886}">
      <dgm:prSet/>
      <dgm:spPr/>
      <dgm:t>
        <a:bodyPr/>
        <a:lstStyle/>
        <a:p>
          <a:endParaRPr lang="it-IT"/>
        </a:p>
      </dgm:t>
    </dgm:pt>
    <dgm:pt modelId="{E097EB38-3CDE-475B-A3C3-62B4EC4F5A92}">
      <dgm:prSet phldrT="[Testo]"/>
      <dgm:spPr/>
      <dgm:t>
        <a:bodyPr/>
        <a:lstStyle/>
        <a:p>
          <a:r>
            <a:rPr lang="it-IT" dirty="0" smtClean="0"/>
            <a:t>HTML and PDF </a:t>
          </a:r>
          <a:r>
            <a:rPr lang="it-IT" dirty="0" err="1" smtClean="0"/>
            <a:t>files</a:t>
          </a:r>
          <a:r>
            <a:rPr lang="it-IT" dirty="0" smtClean="0"/>
            <a:t> </a:t>
          </a:r>
          <a:r>
            <a:rPr lang="it-IT" dirty="0" err="1" smtClean="0"/>
            <a:t>containing</a:t>
          </a:r>
          <a:r>
            <a:rPr lang="it-IT" dirty="0" smtClean="0"/>
            <a:t> IDP </a:t>
          </a:r>
          <a:r>
            <a:rPr lang="it-IT" dirty="0" err="1" smtClean="0"/>
            <a:t>catalogs</a:t>
          </a:r>
          <a:endParaRPr lang="it-IT" dirty="0"/>
        </a:p>
      </dgm:t>
    </dgm:pt>
    <dgm:pt modelId="{32006CFC-22A5-4CC9-B9D6-FD35924553D0}" type="parTrans" cxnId="{9DEAC155-1A57-458A-811A-51C18963A136}">
      <dgm:prSet/>
      <dgm:spPr/>
      <dgm:t>
        <a:bodyPr/>
        <a:lstStyle/>
        <a:p>
          <a:endParaRPr lang="it-IT"/>
        </a:p>
      </dgm:t>
    </dgm:pt>
    <dgm:pt modelId="{B9AA7AAC-FBCE-4822-AAAF-922F208FC7EE}" type="sibTrans" cxnId="{9DEAC155-1A57-458A-811A-51C18963A136}">
      <dgm:prSet/>
      <dgm:spPr/>
      <dgm:t>
        <a:bodyPr/>
        <a:lstStyle/>
        <a:p>
          <a:endParaRPr lang="it-IT"/>
        </a:p>
      </dgm:t>
    </dgm:pt>
    <dgm:pt modelId="{F96EB861-55C3-46A1-9CC0-159468836341}">
      <dgm:prSet phldrT="[Testo]"/>
      <dgm:spPr/>
      <dgm:t>
        <a:bodyPr/>
        <a:lstStyle/>
        <a:p>
          <a:r>
            <a:rPr lang="it-IT" dirty="0" err="1" smtClean="0"/>
            <a:t>Metadata</a:t>
          </a:r>
          <a:r>
            <a:rPr lang="it-IT" dirty="0" smtClean="0"/>
            <a:t> </a:t>
          </a:r>
          <a:r>
            <a:rPr lang="it-IT" dirty="0" err="1" smtClean="0"/>
            <a:t>converted</a:t>
          </a:r>
          <a:r>
            <a:rPr lang="it-IT" dirty="0" smtClean="0"/>
            <a:t> to DB </a:t>
          </a:r>
          <a:r>
            <a:rPr lang="it-IT" dirty="0" err="1" smtClean="0"/>
            <a:t>tables</a:t>
          </a:r>
          <a:r>
            <a:rPr lang="it-IT" dirty="0" smtClean="0"/>
            <a:t> and </a:t>
          </a:r>
          <a:r>
            <a:rPr lang="it-IT" dirty="0" err="1" smtClean="0"/>
            <a:t>ingested</a:t>
          </a:r>
          <a:r>
            <a:rPr lang="it-IT" dirty="0" smtClean="0"/>
            <a:t> in DACHS</a:t>
          </a:r>
          <a:endParaRPr lang="it-IT" dirty="0"/>
        </a:p>
      </dgm:t>
    </dgm:pt>
    <dgm:pt modelId="{C93FC823-399E-44E7-BB1C-4E25B038C0FD}" type="parTrans" cxnId="{34A5BFDE-E807-40E1-8E1B-AE48ABEB8AF0}">
      <dgm:prSet/>
      <dgm:spPr/>
      <dgm:t>
        <a:bodyPr/>
        <a:lstStyle/>
        <a:p>
          <a:endParaRPr lang="it-IT"/>
        </a:p>
      </dgm:t>
    </dgm:pt>
    <dgm:pt modelId="{FD882F3F-B7F8-4C4F-9207-411F7CF9E612}" type="sibTrans" cxnId="{34A5BFDE-E807-40E1-8E1B-AE48ABEB8AF0}">
      <dgm:prSet/>
      <dgm:spPr/>
      <dgm:t>
        <a:bodyPr/>
        <a:lstStyle/>
        <a:p>
          <a:endParaRPr lang="it-IT"/>
        </a:p>
      </dgm:t>
    </dgm:pt>
    <dgm:pt modelId="{A8EAEA31-9A1C-4B2F-AF81-BBB19B0181EC}">
      <dgm:prSet phldrT="[Testo]"/>
      <dgm:spPr/>
      <dgm:t>
        <a:bodyPr/>
        <a:lstStyle/>
        <a:p>
          <a:r>
            <a:rPr lang="it-IT" dirty="0" err="1" smtClean="0"/>
            <a:t>Comet</a:t>
          </a:r>
          <a:r>
            <a:rPr lang="it-IT" dirty="0" smtClean="0"/>
            <a:t> </a:t>
          </a:r>
          <a:r>
            <a:rPr lang="it-IT" dirty="0" err="1" smtClean="0"/>
            <a:t>Emission</a:t>
          </a:r>
          <a:r>
            <a:rPr lang="it-IT" dirty="0" smtClean="0"/>
            <a:t> Lines</a:t>
          </a:r>
          <a:endParaRPr lang="it-IT" dirty="0"/>
        </a:p>
      </dgm:t>
    </dgm:pt>
    <dgm:pt modelId="{9A1F85B1-88CB-49E9-A766-7BE265A50DB3}" type="parTrans" cxnId="{8B702486-CDE4-4133-A5D0-A470F807839F}">
      <dgm:prSet/>
      <dgm:spPr/>
      <dgm:t>
        <a:bodyPr/>
        <a:lstStyle/>
        <a:p>
          <a:endParaRPr lang="it-IT"/>
        </a:p>
      </dgm:t>
    </dgm:pt>
    <dgm:pt modelId="{E3562715-34BA-4C65-BBBB-A46D0A9A50FF}" type="sibTrans" cxnId="{8B702486-CDE4-4133-A5D0-A470F807839F}">
      <dgm:prSet/>
      <dgm:spPr/>
      <dgm:t>
        <a:bodyPr/>
        <a:lstStyle/>
        <a:p>
          <a:endParaRPr lang="it-IT"/>
        </a:p>
      </dgm:t>
    </dgm:pt>
    <dgm:pt modelId="{0196CD3C-3651-435D-9898-5A0D4C142833}">
      <dgm:prSet phldrT="[Testo]"/>
      <dgm:spPr/>
      <dgm:t>
        <a:bodyPr/>
        <a:lstStyle/>
        <a:p>
          <a:r>
            <a:rPr lang="it-IT" dirty="0" err="1" smtClean="0"/>
            <a:t>Comet</a:t>
          </a:r>
          <a:r>
            <a:rPr lang="it-IT" dirty="0" smtClean="0"/>
            <a:t> </a:t>
          </a:r>
          <a:r>
            <a:rPr lang="it-IT" dirty="0" err="1" smtClean="0"/>
            <a:t>emission</a:t>
          </a:r>
          <a:r>
            <a:rPr lang="it-IT" dirty="0" smtClean="0"/>
            <a:t> </a:t>
          </a:r>
          <a:r>
            <a:rPr lang="it-IT" dirty="0" err="1" smtClean="0"/>
            <a:t>lines</a:t>
          </a:r>
          <a:r>
            <a:rPr lang="it-IT" dirty="0" smtClean="0"/>
            <a:t> in ASCII </a:t>
          </a:r>
          <a:r>
            <a:rPr lang="it-IT" dirty="0" err="1" smtClean="0"/>
            <a:t>files</a:t>
          </a:r>
          <a:endParaRPr lang="it-IT" dirty="0"/>
        </a:p>
      </dgm:t>
    </dgm:pt>
    <dgm:pt modelId="{CC830EBB-6B2B-4DA7-9884-AA2CDCF23E97}" type="parTrans" cxnId="{12E78F91-7130-48DC-90F8-4EE7E41A3D97}">
      <dgm:prSet/>
      <dgm:spPr/>
      <dgm:t>
        <a:bodyPr/>
        <a:lstStyle/>
        <a:p>
          <a:endParaRPr lang="it-IT"/>
        </a:p>
      </dgm:t>
    </dgm:pt>
    <dgm:pt modelId="{AB42C898-1560-481F-A387-1F0527C580D4}" type="sibTrans" cxnId="{12E78F91-7130-48DC-90F8-4EE7E41A3D97}">
      <dgm:prSet/>
      <dgm:spPr/>
      <dgm:t>
        <a:bodyPr/>
        <a:lstStyle/>
        <a:p>
          <a:endParaRPr lang="it-IT"/>
        </a:p>
      </dgm:t>
    </dgm:pt>
    <dgm:pt modelId="{AA87ECC7-917C-4F1B-AF00-A5970EEE21AA}">
      <dgm:prSet phldrT="[Testo]"/>
      <dgm:spPr/>
      <dgm:t>
        <a:bodyPr/>
        <a:lstStyle/>
        <a:p>
          <a:r>
            <a:rPr lang="it-IT" dirty="0" err="1" smtClean="0"/>
            <a:t>Metadata</a:t>
          </a:r>
          <a:r>
            <a:rPr lang="it-IT" dirty="0" smtClean="0"/>
            <a:t> </a:t>
          </a:r>
          <a:r>
            <a:rPr lang="it-IT" dirty="0" err="1" smtClean="0"/>
            <a:t>converted</a:t>
          </a:r>
          <a:r>
            <a:rPr lang="it-IT" dirty="0" smtClean="0"/>
            <a:t> to DB </a:t>
          </a:r>
          <a:r>
            <a:rPr lang="it-IT" dirty="0" err="1" smtClean="0"/>
            <a:t>tables</a:t>
          </a:r>
          <a:r>
            <a:rPr lang="it-IT" dirty="0" smtClean="0"/>
            <a:t> and </a:t>
          </a:r>
          <a:r>
            <a:rPr lang="it-IT" dirty="0" err="1" smtClean="0"/>
            <a:t>ingested</a:t>
          </a:r>
          <a:r>
            <a:rPr lang="it-IT" dirty="0" smtClean="0"/>
            <a:t> in DACHS</a:t>
          </a:r>
          <a:endParaRPr lang="it-IT" dirty="0"/>
        </a:p>
      </dgm:t>
    </dgm:pt>
    <dgm:pt modelId="{7493DE02-BB97-4609-BA26-83FEFD2D5485}" type="parTrans" cxnId="{222FBC84-A2EC-466C-B753-D49B516F109A}">
      <dgm:prSet/>
      <dgm:spPr/>
      <dgm:t>
        <a:bodyPr/>
        <a:lstStyle/>
        <a:p>
          <a:endParaRPr lang="it-IT"/>
        </a:p>
      </dgm:t>
    </dgm:pt>
    <dgm:pt modelId="{520843C6-53C9-46AB-811E-65A64463323E}" type="sibTrans" cxnId="{222FBC84-A2EC-466C-B753-D49B516F109A}">
      <dgm:prSet/>
      <dgm:spPr/>
      <dgm:t>
        <a:bodyPr/>
        <a:lstStyle/>
        <a:p>
          <a:endParaRPr lang="it-IT"/>
        </a:p>
      </dgm:t>
    </dgm:pt>
    <dgm:pt modelId="{2CCE80FA-F2A8-4FE5-AEE2-7EDCA4539D0B}">
      <dgm:prSet phldrT="[Testo]"/>
      <dgm:spPr/>
      <dgm:t>
        <a:bodyPr/>
        <a:lstStyle/>
        <a:p>
          <a:r>
            <a:rPr lang="it-IT" dirty="0" err="1" smtClean="0"/>
            <a:t>Metadata</a:t>
          </a:r>
          <a:r>
            <a:rPr lang="it-IT" dirty="0" smtClean="0"/>
            <a:t> </a:t>
          </a:r>
          <a:r>
            <a:rPr lang="it-IT" dirty="0" err="1" smtClean="0"/>
            <a:t>converted</a:t>
          </a:r>
          <a:r>
            <a:rPr lang="it-IT" dirty="0" smtClean="0"/>
            <a:t> to CSV and </a:t>
          </a:r>
          <a:r>
            <a:rPr lang="it-IT" dirty="0" err="1" smtClean="0"/>
            <a:t>ingested</a:t>
          </a:r>
          <a:r>
            <a:rPr lang="it-IT" dirty="0" smtClean="0"/>
            <a:t> in DACHS</a:t>
          </a:r>
          <a:endParaRPr lang="it-IT" dirty="0"/>
        </a:p>
      </dgm:t>
    </dgm:pt>
    <dgm:pt modelId="{AC1B0079-EB91-42A5-A1EB-D1AEBEE7846B}" type="parTrans" cxnId="{62FFDFFF-4CCB-4C14-A859-37BF5098116C}">
      <dgm:prSet/>
      <dgm:spPr/>
      <dgm:t>
        <a:bodyPr/>
        <a:lstStyle/>
        <a:p>
          <a:endParaRPr lang="it-IT"/>
        </a:p>
      </dgm:t>
    </dgm:pt>
    <dgm:pt modelId="{C739E1B6-B406-4205-8A72-945CFEA8AD4F}" type="sibTrans" cxnId="{62FFDFFF-4CCB-4C14-A859-37BF5098116C}">
      <dgm:prSet/>
      <dgm:spPr/>
      <dgm:t>
        <a:bodyPr/>
        <a:lstStyle/>
        <a:p>
          <a:endParaRPr lang="it-IT"/>
        </a:p>
      </dgm:t>
    </dgm:pt>
    <dgm:pt modelId="{7284A3B7-8E33-4AE5-A223-429804D3EED1}" type="pres">
      <dgm:prSet presAssocID="{F47BBAAD-09D1-400B-B702-D66EF5CEADB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9C8A2D6-A335-49F5-AC6A-EBF023C73892}" type="pres">
      <dgm:prSet presAssocID="{74B5C761-7E67-427A-A47E-118379FD708F}" presName="comp" presStyleCnt="0"/>
      <dgm:spPr/>
    </dgm:pt>
    <dgm:pt modelId="{1ABAE002-869C-4CD7-93DB-53D758B0EFEE}" type="pres">
      <dgm:prSet presAssocID="{74B5C761-7E67-427A-A47E-118379FD708F}" presName="box" presStyleLbl="node1" presStyleIdx="0" presStyleCnt="3"/>
      <dgm:spPr/>
      <dgm:t>
        <a:bodyPr/>
        <a:lstStyle/>
        <a:p>
          <a:endParaRPr lang="it-IT"/>
        </a:p>
      </dgm:t>
    </dgm:pt>
    <dgm:pt modelId="{9D41C850-DA9C-4BA1-A168-C0017AD91922}" type="pres">
      <dgm:prSet presAssocID="{74B5C761-7E67-427A-A47E-118379FD708F}" presName="img" presStyleLbl="fgImgPlace1" presStyleIdx="0" presStyleCnt="3"/>
      <dgm:spPr/>
    </dgm:pt>
    <dgm:pt modelId="{7E3B9A51-D756-469C-A87E-18A1EB842A7E}" type="pres">
      <dgm:prSet presAssocID="{74B5C761-7E67-427A-A47E-118379FD708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E72DBC1-1009-4C45-9CFE-BEA1722E7626}" type="pres">
      <dgm:prSet presAssocID="{31AA741D-0639-4FFC-9012-52806F6FB8E3}" presName="spacer" presStyleCnt="0"/>
      <dgm:spPr/>
    </dgm:pt>
    <dgm:pt modelId="{BF442D75-7694-47D0-9164-D6BB29F4ABD0}" type="pres">
      <dgm:prSet presAssocID="{02409310-57F6-443B-961C-8253E24CB272}" presName="comp" presStyleCnt="0"/>
      <dgm:spPr/>
    </dgm:pt>
    <dgm:pt modelId="{BBE25EBB-AD72-4D44-A83A-C25037EB9B74}" type="pres">
      <dgm:prSet presAssocID="{02409310-57F6-443B-961C-8253E24CB272}" presName="box" presStyleLbl="node1" presStyleIdx="1" presStyleCnt="3"/>
      <dgm:spPr/>
      <dgm:t>
        <a:bodyPr/>
        <a:lstStyle/>
        <a:p>
          <a:endParaRPr lang="it-IT"/>
        </a:p>
      </dgm:t>
    </dgm:pt>
    <dgm:pt modelId="{91F89B82-B35D-4543-B08B-1777B61442F2}" type="pres">
      <dgm:prSet presAssocID="{02409310-57F6-443B-961C-8253E24CB272}" presName="img" presStyleLbl="fgImgPlace1" presStyleIdx="1" presStyleCnt="3"/>
      <dgm:spPr/>
    </dgm:pt>
    <dgm:pt modelId="{005B1210-C493-4751-B6AD-D9485CAD78CE}" type="pres">
      <dgm:prSet presAssocID="{02409310-57F6-443B-961C-8253E24CB27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EA5A8BB-0DE1-48E1-B83C-2EFEF2C8F056}" type="pres">
      <dgm:prSet presAssocID="{03F685F4-499E-48C0-963D-91821EE78370}" presName="spacer" presStyleCnt="0"/>
      <dgm:spPr/>
    </dgm:pt>
    <dgm:pt modelId="{47BC2853-7E46-4B03-995B-4D68E62C8940}" type="pres">
      <dgm:prSet presAssocID="{A8EAEA31-9A1C-4B2F-AF81-BBB19B0181EC}" presName="comp" presStyleCnt="0"/>
      <dgm:spPr/>
    </dgm:pt>
    <dgm:pt modelId="{6FD2C4BD-18EE-487C-A04A-9FF5F1BFA6D6}" type="pres">
      <dgm:prSet presAssocID="{A8EAEA31-9A1C-4B2F-AF81-BBB19B0181EC}" presName="box" presStyleLbl="node1" presStyleIdx="2" presStyleCnt="3"/>
      <dgm:spPr/>
      <dgm:t>
        <a:bodyPr/>
        <a:lstStyle/>
        <a:p>
          <a:endParaRPr lang="it-IT"/>
        </a:p>
      </dgm:t>
    </dgm:pt>
    <dgm:pt modelId="{19060829-C78E-4451-AB67-E9D20F81EF8E}" type="pres">
      <dgm:prSet presAssocID="{A8EAEA31-9A1C-4B2F-AF81-BBB19B0181EC}" presName="img" presStyleLbl="fgImgPlace1" presStyleIdx="2" presStyleCnt="3"/>
      <dgm:spPr/>
    </dgm:pt>
    <dgm:pt modelId="{7874C13C-7AA0-4198-94FF-3DDE41D113EB}" type="pres">
      <dgm:prSet presAssocID="{A8EAEA31-9A1C-4B2F-AF81-BBB19B0181E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B702486-CDE4-4133-A5D0-A470F807839F}" srcId="{F47BBAAD-09D1-400B-B702-D66EF5CEADB1}" destId="{A8EAEA31-9A1C-4B2F-AF81-BBB19B0181EC}" srcOrd="2" destOrd="0" parTransId="{9A1F85B1-88CB-49E9-A766-7BE265A50DB3}" sibTransId="{E3562715-34BA-4C65-BBBB-A46D0A9A50FF}"/>
    <dgm:cxn modelId="{62FFDFFF-4CCB-4C14-A859-37BF5098116C}" srcId="{74B5C761-7E67-427A-A47E-118379FD708F}" destId="{2CCE80FA-F2A8-4FE5-AEE2-7EDCA4539D0B}" srcOrd="1" destOrd="0" parTransId="{AC1B0079-EB91-42A5-A1EB-D1AEBEE7846B}" sibTransId="{C739E1B6-B406-4205-8A72-945CFEA8AD4F}"/>
    <dgm:cxn modelId="{4890D659-2646-40B3-9C8C-EF8E94933E90}" type="presOf" srcId="{02409310-57F6-443B-961C-8253E24CB272}" destId="{005B1210-C493-4751-B6AD-D9485CAD78CE}" srcOrd="1" destOrd="0" presId="urn:microsoft.com/office/officeart/2005/8/layout/vList4"/>
    <dgm:cxn modelId="{EB0FC5F4-003A-4A84-8B60-0973CFE0DAE3}" type="presOf" srcId="{AA87ECC7-917C-4F1B-AF00-A5970EEE21AA}" destId="{7874C13C-7AA0-4198-94FF-3DDE41D113EB}" srcOrd="1" destOrd="2" presId="urn:microsoft.com/office/officeart/2005/8/layout/vList4"/>
    <dgm:cxn modelId="{BCACC1B3-9989-4596-A13E-A9F7EE654469}" type="presOf" srcId="{02409310-57F6-443B-961C-8253E24CB272}" destId="{BBE25EBB-AD72-4D44-A83A-C25037EB9B74}" srcOrd="0" destOrd="0" presId="urn:microsoft.com/office/officeart/2005/8/layout/vList4"/>
    <dgm:cxn modelId="{7F0B6C25-9A30-43D1-A784-4BECE2B73F51}" srcId="{74B5C761-7E67-427A-A47E-118379FD708F}" destId="{00AA2E5A-7D44-4E98-9A3A-9491D1838AFF}" srcOrd="0" destOrd="0" parTransId="{34241305-90B3-4CDF-BC4F-C79BECF61ACF}" sibTransId="{2DAFCB2A-05BC-4B70-AFFB-73099F815333}"/>
    <dgm:cxn modelId="{09BEB3C4-0894-49D1-B332-D0086FEA2112}" type="presOf" srcId="{00AA2E5A-7D44-4E98-9A3A-9491D1838AFF}" destId="{1ABAE002-869C-4CD7-93DB-53D758B0EFEE}" srcOrd="0" destOrd="1" presId="urn:microsoft.com/office/officeart/2005/8/layout/vList4"/>
    <dgm:cxn modelId="{F8CD596A-EDB9-4F33-80CD-D4769B1B264F}" type="presOf" srcId="{0196CD3C-3651-435D-9898-5A0D4C142833}" destId="{6FD2C4BD-18EE-487C-A04A-9FF5F1BFA6D6}" srcOrd="0" destOrd="1" presId="urn:microsoft.com/office/officeart/2005/8/layout/vList4"/>
    <dgm:cxn modelId="{222FBC84-A2EC-466C-B753-D49B516F109A}" srcId="{A8EAEA31-9A1C-4B2F-AF81-BBB19B0181EC}" destId="{AA87ECC7-917C-4F1B-AF00-A5970EEE21AA}" srcOrd="1" destOrd="0" parTransId="{7493DE02-BB97-4609-BA26-83FEFD2D5485}" sibTransId="{520843C6-53C9-46AB-811E-65A64463323E}"/>
    <dgm:cxn modelId="{2563025D-4971-4222-AAB4-284F8DFDC9D4}" srcId="{74B5C761-7E67-427A-A47E-118379FD708F}" destId="{1910A6D0-ACD4-4CAE-A895-1DB5C06C43D4}" srcOrd="2" destOrd="0" parTransId="{097A45D4-4410-4154-A388-5F04A590BF03}" sibTransId="{0BAB8AA8-55DC-493A-AEFD-7DBDB4F908B5}"/>
    <dgm:cxn modelId="{36FCD324-939E-4E11-BC1B-FDA0D2E2AC59}" type="presOf" srcId="{00AA2E5A-7D44-4E98-9A3A-9491D1838AFF}" destId="{7E3B9A51-D756-469C-A87E-18A1EB842A7E}" srcOrd="1" destOrd="1" presId="urn:microsoft.com/office/officeart/2005/8/layout/vList4"/>
    <dgm:cxn modelId="{097B2363-83D5-4ECF-8B2B-D4F43F24DB83}" type="presOf" srcId="{A8EAEA31-9A1C-4B2F-AF81-BBB19B0181EC}" destId="{6FD2C4BD-18EE-487C-A04A-9FF5F1BFA6D6}" srcOrd="0" destOrd="0" presId="urn:microsoft.com/office/officeart/2005/8/layout/vList4"/>
    <dgm:cxn modelId="{B91D955C-E75A-46E6-AB55-A7747F708FD6}" type="presOf" srcId="{2CCE80FA-F2A8-4FE5-AEE2-7EDCA4539D0B}" destId="{1ABAE002-869C-4CD7-93DB-53D758B0EFEE}" srcOrd="0" destOrd="2" presId="urn:microsoft.com/office/officeart/2005/8/layout/vList4"/>
    <dgm:cxn modelId="{7077876D-D339-46DA-92A0-583CEECD88BE}" type="presOf" srcId="{74B5C761-7E67-427A-A47E-118379FD708F}" destId="{7E3B9A51-D756-469C-A87E-18A1EB842A7E}" srcOrd="1" destOrd="0" presId="urn:microsoft.com/office/officeart/2005/8/layout/vList4"/>
    <dgm:cxn modelId="{0FC427FD-E323-4745-BB81-F4BA90BC6DF5}" type="presOf" srcId="{1910A6D0-ACD4-4CAE-A895-1DB5C06C43D4}" destId="{1ABAE002-869C-4CD7-93DB-53D758B0EFEE}" srcOrd="0" destOrd="3" presId="urn:microsoft.com/office/officeart/2005/8/layout/vList4"/>
    <dgm:cxn modelId="{9DEAC155-1A57-458A-811A-51C18963A136}" srcId="{02409310-57F6-443B-961C-8253E24CB272}" destId="{E097EB38-3CDE-475B-A3C3-62B4EC4F5A92}" srcOrd="0" destOrd="0" parTransId="{32006CFC-22A5-4CC9-B9D6-FD35924553D0}" sibTransId="{B9AA7AAC-FBCE-4822-AAAF-922F208FC7EE}"/>
    <dgm:cxn modelId="{2B051E6B-0034-4CC9-A6A3-8B8C513A1BE0}" type="presOf" srcId="{F47BBAAD-09D1-400B-B702-D66EF5CEADB1}" destId="{7284A3B7-8E33-4AE5-A223-429804D3EED1}" srcOrd="0" destOrd="0" presId="urn:microsoft.com/office/officeart/2005/8/layout/vList4"/>
    <dgm:cxn modelId="{A7ED01C8-1CD1-424C-9F35-7CC0C40842F8}" srcId="{F47BBAAD-09D1-400B-B702-D66EF5CEADB1}" destId="{74B5C761-7E67-427A-A47E-118379FD708F}" srcOrd="0" destOrd="0" parTransId="{D5D4C3F1-7BE7-416A-8F89-77D4EF30F65F}" sibTransId="{31AA741D-0639-4FFC-9012-52806F6FB8E3}"/>
    <dgm:cxn modelId="{D021D2AB-1AE3-44A8-9A8C-F3B934DC59AA}" type="presOf" srcId="{F96EB861-55C3-46A1-9CC0-159468836341}" destId="{BBE25EBB-AD72-4D44-A83A-C25037EB9B74}" srcOrd="0" destOrd="2" presId="urn:microsoft.com/office/officeart/2005/8/layout/vList4"/>
    <dgm:cxn modelId="{704711F2-A3A8-4763-A29E-F98052E3DCA9}" type="presOf" srcId="{AA87ECC7-917C-4F1B-AF00-A5970EEE21AA}" destId="{6FD2C4BD-18EE-487C-A04A-9FF5F1BFA6D6}" srcOrd="0" destOrd="2" presId="urn:microsoft.com/office/officeart/2005/8/layout/vList4"/>
    <dgm:cxn modelId="{CF9F42BF-2427-4132-9899-FA191C89631D}" type="presOf" srcId="{E097EB38-3CDE-475B-A3C3-62B4EC4F5A92}" destId="{BBE25EBB-AD72-4D44-A83A-C25037EB9B74}" srcOrd="0" destOrd="1" presId="urn:microsoft.com/office/officeart/2005/8/layout/vList4"/>
    <dgm:cxn modelId="{9158B627-9019-40EF-AB0C-93C802B2557F}" type="presOf" srcId="{F96EB861-55C3-46A1-9CC0-159468836341}" destId="{005B1210-C493-4751-B6AD-D9485CAD78CE}" srcOrd="1" destOrd="2" presId="urn:microsoft.com/office/officeart/2005/8/layout/vList4"/>
    <dgm:cxn modelId="{0C61CAB8-E511-4261-9E47-6EB3165F2062}" type="presOf" srcId="{E097EB38-3CDE-475B-A3C3-62B4EC4F5A92}" destId="{005B1210-C493-4751-B6AD-D9485CAD78CE}" srcOrd="1" destOrd="1" presId="urn:microsoft.com/office/officeart/2005/8/layout/vList4"/>
    <dgm:cxn modelId="{E103A04B-5B8C-4B32-8ED3-7F788E506C9B}" type="presOf" srcId="{1910A6D0-ACD4-4CAE-A895-1DB5C06C43D4}" destId="{7E3B9A51-D756-469C-A87E-18A1EB842A7E}" srcOrd="1" destOrd="3" presId="urn:microsoft.com/office/officeart/2005/8/layout/vList4"/>
    <dgm:cxn modelId="{AB9638E0-CE07-4CDA-A848-04EE82A8C221}" type="presOf" srcId="{0196CD3C-3651-435D-9898-5A0D4C142833}" destId="{7874C13C-7AA0-4198-94FF-3DDE41D113EB}" srcOrd="1" destOrd="1" presId="urn:microsoft.com/office/officeart/2005/8/layout/vList4"/>
    <dgm:cxn modelId="{03322740-CFCA-496F-B056-2F66A3F71BA2}" type="presOf" srcId="{74B5C761-7E67-427A-A47E-118379FD708F}" destId="{1ABAE002-869C-4CD7-93DB-53D758B0EFEE}" srcOrd="0" destOrd="0" presId="urn:microsoft.com/office/officeart/2005/8/layout/vList4"/>
    <dgm:cxn modelId="{DF910630-9C92-4C2B-A48B-9DF4369B4886}" srcId="{F47BBAAD-09D1-400B-B702-D66EF5CEADB1}" destId="{02409310-57F6-443B-961C-8253E24CB272}" srcOrd="1" destOrd="0" parTransId="{43E28BA9-D584-4AF1-B2FC-1840C0B21623}" sibTransId="{03F685F4-499E-48C0-963D-91821EE78370}"/>
    <dgm:cxn modelId="{8489F559-66A0-4488-8D89-FA15F87C1B29}" type="presOf" srcId="{2CCE80FA-F2A8-4FE5-AEE2-7EDCA4539D0B}" destId="{7E3B9A51-D756-469C-A87E-18A1EB842A7E}" srcOrd="1" destOrd="2" presId="urn:microsoft.com/office/officeart/2005/8/layout/vList4"/>
    <dgm:cxn modelId="{12E78F91-7130-48DC-90F8-4EE7E41A3D97}" srcId="{A8EAEA31-9A1C-4B2F-AF81-BBB19B0181EC}" destId="{0196CD3C-3651-435D-9898-5A0D4C142833}" srcOrd="0" destOrd="0" parTransId="{CC830EBB-6B2B-4DA7-9884-AA2CDCF23E97}" sibTransId="{AB42C898-1560-481F-A387-1F0527C580D4}"/>
    <dgm:cxn modelId="{34A5BFDE-E807-40E1-8E1B-AE48ABEB8AF0}" srcId="{02409310-57F6-443B-961C-8253E24CB272}" destId="{F96EB861-55C3-46A1-9CC0-159468836341}" srcOrd="1" destOrd="0" parTransId="{C93FC823-399E-44E7-BB1C-4E25B038C0FD}" sibTransId="{FD882F3F-B7F8-4C4F-9207-411F7CF9E612}"/>
    <dgm:cxn modelId="{B3E3B773-B646-4305-B258-0A1F3D9FE1B0}" type="presOf" srcId="{A8EAEA31-9A1C-4B2F-AF81-BBB19B0181EC}" destId="{7874C13C-7AA0-4198-94FF-3DDE41D113EB}" srcOrd="1" destOrd="0" presId="urn:microsoft.com/office/officeart/2005/8/layout/vList4"/>
    <dgm:cxn modelId="{F29C0C6D-13A3-44E9-93EE-723EEDBF0EF5}" type="presParOf" srcId="{7284A3B7-8E33-4AE5-A223-429804D3EED1}" destId="{39C8A2D6-A335-49F5-AC6A-EBF023C73892}" srcOrd="0" destOrd="0" presId="urn:microsoft.com/office/officeart/2005/8/layout/vList4"/>
    <dgm:cxn modelId="{3C4521B2-8A2D-4241-97F3-05F2AA32ACA8}" type="presParOf" srcId="{39C8A2D6-A335-49F5-AC6A-EBF023C73892}" destId="{1ABAE002-869C-4CD7-93DB-53D758B0EFEE}" srcOrd="0" destOrd="0" presId="urn:microsoft.com/office/officeart/2005/8/layout/vList4"/>
    <dgm:cxn modelId="{A08296CC-0F09-447C-ADFC-03C51BD95DF7}" type="presParOf" srcId="{39C8A2D6-A335-49F5-AC6A-EBF023C73892}" destId="{9D41C850-DA9C-4BA1-A168-C0017AD91922}" srcOrd="1" destOrd="0" presId="urn:microsoft.com/office/officeart/2005/8/layout/vList4"/>
    <dgm:cxn modelId="{BF3ED29C-506B-499D-8C2B-BB16E98A0FC0}" type="presParOf" srcId="{39C8A2D6-A335-49F5-AC6A-EBF023C73892}" destId="{7E3B9A51-D756-469C-A87E-18A1EB842A7E}" srcOrd="2" destOrd="0" presId="urn:microsoft.com/office/officeart/2005/8/layout/vList4"/>
    <dgm:cxn modelId="{7D6804A1-2132-4999-B5C4-F566E55C10DE}" type="presParOf" srcId="{7284A3B7-8E33-4AE5-A223-429804D3EED1}" destId="{AE72DBC1-1009-4C45-9CFE-BEA1722E7626}" srcOrd="1" destOrd="0" presId="urn:microsoft.com/office/officeart/2005/8/layout/vList4"/>
    <dgm:cxn modelId="{92E888E4-5DA8-418E-B534-AF1A503B1047}" type="presParOf" srcId="{7284A3B7-8E33-4AE5-A223-429804D3EED1}" destId="{BF442D75-7694-47D0-9164-D6BB29F4ABD0}" srcOrd="2" destOrd="0" presId="urn:microsoft.com/office/officeart/2005/8/layout/vList4"/>
    <dgm:cxn modelId="{A2C2C0E5-2B27-4655-9365-1C1588DBA9CD}" type="presParOf" srcId="{BF442D75-7694-47D0-9164-D6BB29F4ABD0}" destId="{BBE25EBB-AD72-4D44-A83A-C25037EB9B74}" srcOrd="0" destOrd="0" presId="urn:microsoft.com/office/officeart/2005/8/layout/vList4"/>
    <dgm:cxn modelId="{94036469-BBAA-47F3-8F40-C10FF7621715}" type="presParOf" srcId="{BF442D75-7694-47D0-9164-D6BB29F4ABD0}" destId="{91F89B82-B35D-4543-B08B-1777B61442F2}" srcOrd="1" destOrd="0" presId="urn:microsoft.com/office/officeart/2005/8/layout/vList4"/>
    <dgm:cxn modelId="{D2B6CB0C-9FB3-4907-B1E9-BD0346822FAA}" type="presParOf" srcId="{BF442D75-7694-47D0-9164-D6BB29F4ABD0}" destId="{005B1210-C493-4751-B6AD-D9485CAD78CE}" srcOrd="2" destOrd="0" presId="urn:microsoft.com/office/officeart/2005/8/layout/vList4"/>
    <dgm:cxn modelId="{F0BE576D-699B-4967-9443-9ECCD9662581}" type="presParOf" srcId="{7284A3B7-8E33-4AE5-A223-429804D3EED1}" destId="{7EA5A8BB-0DE1-48E1-B83C-2EFEF2C8F056}" srcOrd="3" destOrd="0" presId="urn:microsoft.com/office/officeart/2005/8/layout/vList4"/>
    <dgm:cxn modelId="{263EEAEC-F332-4993-B081-F783F5696FA0}" type="presParOf" srcId="{7284A3B7-8E33-4AE5-A223-429804D3EED1}" destId="{47BC2853-7E46-4B03-995B-4D68E62C8940}" srcOrd="4" destOrd="0" presId="urn:microsoft.com/office/officeart/2005/8/layout/vList4"/>
    <dgm:cxn modelId="{F2D39D59-8B81-461F-A711-8F9EF3834802}" type="presParOf" srcId="{47BC2853-7E46-4B03-995B-4D68E62C8940}" destId="{6FD2C4BD-18EE-487C-A04A-9FF5F1BFA6D6}" srcOrd="0" destOrd="0" presId="urn:microsoft.com/office/officeart/2005/8/layout/vList4"/>
    <dgm:cxn modelId="{253A7B1C-A1A6-447B-8B97-E07D227578FE}" type="presParOf" srcId="{47BC2853-7E46-4B03-995B-4D68E62C8940}" destId="{19060829-C78E-4451-AB67-E9D20F81EF8E}" srcOrd="1" destOrd="0" presId="urn:microsoft.com/office/officeart/2005/8/layout/vList4"/>
    <dgm:cxn modelId="{9C9B5EF1-ABF5-47E7-8AD8-1BED5E562836}" type="presParOf" srcId="{47BC2853-7E46-4B03-995B-4D68E62C8940}" destId="{7874C13C-7AA0-4198-94FF-3DDE41D113E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04953-26A5-984E-9D66-4D86B798C505}">
      <dsp:nvSpPr>
        <dsp:cNvPr id="0" name=""/>
        <dsp:cNvSpPr/>
      </dsp:nvSpPr>
      <dsp:spPr>
        <a:xfrm>
          <a:off x="3048000" y="1336867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32"/>
              </a:lnTo>
              <a:lnTo>
                <a:pt x="2156482" y="187132"/>
              </a:lnTo>
              <a:lnTo>
                <a:pt x="2156482" y="37426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2898F4-38C5-E24E-8EAB-199D1DCBF009}">
      <dsp:nvSpPr>
        <dsp:cNvPr id="0" name=""/>
        <dsp:cNvSpPr/>
      </dsp:nvSpPr>
      <dsp:spPr>
        <a:xfrm>
          <a:off x="3002280" y="1336867"/>
          <a:ext cx="91440" cy="374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426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EF8B21-BE96-164F-BD6C-3EF6B754E3B4}">
      <dsp:nvSpPr>
        <dsp:cNvPr id="0" name=""/>
        <dsp:cNvSpPr/>
      </dsp:nvSpPr>
      <dsp:spPr>
        <a:xfrm>
          <a:off x="891517" y="1336867"/>
          <a:ext cx="2156482" cy="374265"/>
        </a:xfrm>
        <a:custGeom>
          <a:avLst/>
          <a:gdLst/>
          <a:ahLst/>
          <a:cxnLst/>
          <a:rect l="0" t="0" r="0" b="0"/>
          <a:pathLst>
            <a:path>
              <a:moveTo>
                <a:pt x="2156482" y="0"/>
              </a:moveTo>
              <a:lnTo>
                <a:pt x="2156482" y="187132"/>
              </a:lnTo>
              <a:lnTo>
                <a:pt x="0" y="187132"/>
              </a:lnTo>
              <a:lnTo>
                <a:pt x="0" y="37426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A77B00-8C24-3A4C-8A11-861EFD1CA15C}">
      <dsp:nvSpPr>
        <dsp:cNvPr id="0" name=""/>
        <dsp:cNvSpPr/>
      </dsp:nvSpPr>
      <dsp:spPr>
        <a:xfrm>
          <a:off x="2156891" y="445758"/>
          <a:ext cx="1782216" cy="8911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Space Science Data Center</a:t>
          </a:r>
        </a:p>
      </dsp:txBody>
      <dsp:txXfrm>
        <a:off x="2156891" y="445758"/>
        <a:ext cx="1782216" cy="891108"/>
      </dsp:txXfrm>
    </dsp:sp>
    <dsp:sp modelId="{F4CA6043-8A87-0247-B788-2BDB803253DD}">
      <dsp:nvSpPr>
        <dsp:cNvPr id="0" name=""/>
        <dsp:cNvSpPr/>
      </dsp:nvSpPr>
      <dsp:spPr>
        <a:xfrm>
          <a:off x="409" y="1711132"/>
          <a:ext cx="1782216" cy="8911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Universe Observation</a:t>
          </a:r>
        </a:p>
      </dsp:txBody>
      <dsp:txXfrm>
        <a:off x="409" y="1711132"/>
        <a:ext cx="1782216" cy="891108"/>
      </dsp:txXfrm>
    </dsp:sp>
    <dsp:sp modelId="{46405846-00CC-4746-888C-5C4EFB19DE08}">
      <dsp:nvSpPr>
        <dsp:cNvPr id="0" name=""/>
        <dsp:cNvSpPr/>
      </dsp:nvSpPr>
      <dsp:spPr>
        <a:xfrm>
          <a:off x="2156891" y="1711132"/>
          <a:ext cx="1782216" cy="8911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Information &amp; Computing Technologies</a:t>
          </a:r>
        </a:p>
      </dsp:txBody>
      <dsp:txXfrm>
        <a:off x="2156891" y="1711132"/>
        <a:ext cx="1782216" cy="891108"/>
      </dsp:txXfrm>
    </dsp:sp>
    <dsp:sp modelId="{374B6DF8-31D0-7845-B9FC-FBE9035DF359}">
      <dsp:nvSpPr>
        <dsp:cNvPr id="0" name=""/>
        <dsp:cNvSpPr/>
      </dsp:nvSpPr>
      <dsp:spPr>
        <a:xfrm>
          <a:off x="4313373" y="1711132"/>
          <a:ext cx="1782216" cy="8911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/>
            <a:t>Earth Observation</a:t>
          </a:r>
        </a:p>
      </dsp:txBody>
      <dsp:txXfrm>
        <a:off x="4313373" y="1711132"/>
        <a:ext cx="1782216" cy="891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A7197-C35D-4401-978F-4A5C5A5BFEC7}">
      <dsp:nvSpPr>
        <dsp:cNvPr id="0" name=""/>
        <dsp:cNvSpPr/>
      </dsp:nvSpPr>
      <dsp:spPr>
        <a:xfrm>
          <a:off x="2922391" y="1169384"/>
          <a:ext cx="947420" cy="9474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/>
            <a:t>ASDC</a:t>
          </a:r>
        </a:p>
      </dsp:txBody>
      <dsp:txXfrm>
        <a:off x="2968640" y="1215633"/>
        <a:ext cx="854922" cy="854922"/>
      </dsp:txXfrm>
    </dsp:sp>
    <dsp:sp modelId="{F1412989-50CB-4A27-AD0C-69F87FDF3B9C}">
      <dsp:nvSpPr>
        <dsp:cNvPr id="0" name=""/>
        <dsp:cNvSpPr/>
      </dsp:nvSpPr>
      <dsp:spPr>
        <a:xfrm rot="10827093">
          <a:off x="2101437" y="1636126"/>
          <a:ext cx="8209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096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598E5-9776-46B7-B0D6-58ECDBF0D05D}">
      <dsp:nvSpPr>
        <dsp:cNvPr id="0" name=""/>
        <dsp:cNvSpPr/>
      </dsp:nvSpPr>
      <dsp:spPr>
        <a:xfrm>
          <a:off x="673239" y="1309877"/>
          <a:ext cx="1428210" cy="6347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smtClean="0"/>
            <a:t>Astrofisica della Alte Energie</a:t>
          </a:r>
          <a:endParaRPr lang="it-IT" sz="1600" b="0" kern="1200" dirty="0"/>
        </a:p>
      </dsp:txBody>
      <dsp:txXfrm>
        <a:off x="704226" y="1340864"/>
        <a:ext cx="1366236" cy="572797"/>
      </dsp:txXfrm>
    </dsp:sp>
    <dsp:sp modelId="{D395BC08-1C6F-41F9-ABB2-84271C5649D1}">
      <dsp:nvSpPr>
        <dsp:cNvPr id="0" name=""/>
        <dsp:cNvSpPr/>
      </dsp:nvSpPr>
      <dsp:spPr>
        <a:xfrm rot="21550644">
          <a:off x="3869775" y="1631193"/>
          <a:ext cx="7104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040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03EF3-F262-44DF-866F-F5250BF2B868}">
      <dsp:nvSpPr>
        <dsp:cNvPr id="0" name=""/>
        <dsp:cNvSpPr/>
      </dsp:nvSpPr>
      <dsp:spPr>
        <a:xfrm>
          <a:off x="4580144" y="1296779"/>
          <a:ext cx="1661609" cy="6347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smtClean="0"/>
            <a:t>Esplorazione del Sistema Solare</a:t>
          </a:r>
          <a:endParaRPr lang="it-IT" sz="1600" b="0" kern="1200" dirty="0"/>
        </a:p>
      </dsp:txBody>
      <dsp:txXfrm>
        <a:off x="4611131" y="1327766"/>
        <a:ext cx="1599635" cy="572797"/>
      </dsp:txXfrm>
    </dsp:sp>
    <dsp:sp modelId="{13B0FAC7-84F6-4EEC-807B-B57DEECEC21C}">
      <dsp:nvSpPr>
        <dsp:cNvPr id="0" name=""/>
        <dsp:cNvSpPr/>
      </dsp:nvSpPr>
      <dsp:spPr>
        <a:xfrm rot="1773900">
          <a:off x="3802069" y="2168529"/>
          <a:ext cx="10405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564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47C6B-1585-44EC-8AA4-3E1D29F73777}">
      <dsp:nvSpPr>
        <dsp:cNvPr id="0" name=""/>
        <dsp:cNvSpPr/>
      </dsp:nvSpPr>
      <dsp:spPr>
        <a:xfrm>
          <a:off x="4487770" y="2425242"/>
          <a:ext cx="1693233" cy="6347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err="1" smtClean="0"/>
            <a:t>Astrofisica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Stellare</a:t>
          </a:r>
          <a:endParaRPr lang="en-US" sz="1600" b="0" kern="1200" noProof="0" dirty="0"/>
        </a:p>
      </dsp:txBody>
      <dsp:txXfrm>
        <a:off x="4518757" y="2456229"/>
        <a:ext cx="1631259" cy="572797"/>
      </dsp:txXfrm>
    </dsp:sp>
    <dsp:sp modelId="{89496BE2-C4B5-45BC-AB2D-DCA98B456A57}">
      <dsp:nvSpPr>
        <dsp:cNvPr id="0" name=""/>
        <dsp:cNvSpPr/>
      </dsp:nvSpPr>
      <dsp:spPr>
        <a:xfrm rot="5064413">
          <a:off x="3258179" y="2320048"/>
          <a:ext cx="4084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843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CD164-2D90-4348-AC7C-E68B9F7C7852}">
      <dsp:nvSpPr>
        <dsp:cNvPr id="0" name=""/>
        <dsp:cNvSpPr/>
      </dsp:nvSpPr>
      <dsp:spPr>
        <a:xfrm>
          <a:off x="2840738" y="2523292"/>
          <a:ext cx="1345283" cy="6347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err="1" smtClean="0"/>
            <a:t>Cosmologia</a:t>
          </a:r>
          <a:endParaRPr lang="en-US" sz="1600" b="0" kern="1200" noProof="0" dirty="0"/>
        </a:p>
      </dsp:txBody>
      <dsp:txXfrm>
        <a:off x="2871725" y="2554279"/>
        <a:ext cx="1283309" cy="572797"/>
      </dsp:txXfrm>
    </dsp:sp>
    <dsp:sp modelId="{B09060CB-6B52-4543-A9B1-E39786E2322A}">
      <dsp:nvSpPr>
        <dsp:cNvPr id="0" name=""/>
        <dsp:cNvSpPr/>
      </dsp:nvSpPr>
      <dsp:spPr>
        <a:xfrm rot="8898645">
          <a:off x="2001350" y="2196944"/>
          <a:ext cx="99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523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9130E-907C-492F-B176-38DFFE0FD138}">
      <dsp:nvSpPr>
        <dsp:cNvPr id="0" name=""/>
        <dsp:cNvSpPr/>
      </dsp:nvSpPr>
      <dsp:spPr>
        <a:xfrm>
          <a:off x="646943" y="2458348"/>
          <a:ext cx="1828979" cy="6347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err="1" smtClean="0"/>
            <a:t>Fisica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delle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Astroparticelle</a:t>
          </a:r>
          <a:r>
            <a:rPr lang="en-US" sz="1600" b="0" kern="1200" noProof="0" dirty="0" smtClean="0"/>
            <a:t> e </a:t>
          </a:r>
          <a:r>
            <a:rPr lang="en-US" sz="1600" b="0" kern="1200" noProof="0" dirty="0" err="1" smtClean="0"/>
            <a:t>Raggi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Cosmici</a:t>
          </a:r>
          <a:endParaRPr lang="en-US" sz="1600" b="0" kern="1200" noProof="0" dirty="0"/>
        </a:p>
      </dsp:txBody>
      <dsp:txXfrm>
        <a:off x="677930" y="2489335"/>
        <a:ext cx="1767005" cy="572797"/>
      </dsp:txXfrm>
    </dsp:sp>
    <dsp:sp modelId="{88DC70BC-F598-BF4A-9A58-EC62C297AF5B}">
      <dsp:nvSpPr>
        <dsp:cNvPr id="0" name=""/>
        <dsp:cNvSpPr/>
      </dsp:nvSpPr>
      <dsp:spPr>
        <a:xfrm rot="19838597">
          <a:off x="3813053" y="1159959"/>
          <a:ext cx="88398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398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4D17A-8B26-634C-B0C8-93249CE321BF}">
      <dsp:nvSpPr>
        <dsp:cNvPr id="0" name=""/>
        <dsp:cNvSpPr/>
      </dsp:nvSpPr>
      <dsp:spPr>
        <a:xfrm>
          <a:off x="4389857" y="308502"/>
          <a:ext cx="1629375" cy="634771"/>
        </a:xfrm>
        <a:prstGeom prst="roundRect">
          <a:avLst/>
        </a:prstGeom>
        <a:solidFill>
          <a:srgbClr val="E0671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ICT</a:t>
          </a:r>
          <a:endParaRPr lang="en-US" sz="2900" kern="1200" dirty="0"/>
        </a:p>
      </dsp:txBody>
      <dsp:txXfrm>
        <a:off x="4420844" y="339489"/>
        <a:ext cx="1567401" cy="572797"/>
      </dsp:txXfrm>
    </dsp:sp>
    <dsp:sp modelId="{3800124D-76B0-F348-9E33-3406663200CE}">
      <dsp:nvSpPr>
        <dsp:cNvPr id="0" name=""/>
        <dsp:cNvSpPr/>
      </dsp:nvSpPr>
      <dsp:spPr>
        <a:xfrm rot="13809605">
          <a:off x="2582014" y="973359"/>
          <a:ext cx="51058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058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6E9497-84F3-3440-882F-42A5AE6CF604}">
      <dsp:nvSpPr>
        <dsp:cNvPr id="0" name=""/>
        <dsp:cNvSpPr/>
      </dsp:nvSpPr>
      <dsp:spPr>
        <a:xfrm>
          <a:off x="1393853" y="142563"/>
          <a:ext cx="2030183" cy="634771"/>
        </a:xfrm>
        <a:prstGeom prst="roundRect">
          <a:avLst/>
        </a:prstGeom>
        <a:solidFill>
          <a:schemeClr val="accent6">
            <a:lumMod val="75000"/>
          </a:schemeClr>
        </a:solidFill>
        <a:ln>
          <a:solidFill>
            <a:schemeClr val="bg1"/>
          </a:solidFill>
          <a:prstDash val="dash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/>
            <a:t>Osservazione</a:t>
          </a:r>
          <a:r>
            <a:rPr lang="en-US" sz="1300" kern="1200" dirty="0" smtClean="0"/>
            <a:t> </a:t>
          </a:r>
          <a:r>
            <a:rPr lang="en-US" sz="1300" kern="1200" dirty="0" err="1" smtClean="0"/>
            <a:t>della</a:t>
          </a:r>
          <a:r>
            <a:rPr lang="en-US" sz="1300" kern="1200" dirty="0" smtClean="0"/>
            <a:t> Terra</a:t>
          </a:r>
          <a:endParaRPr lang="en-US" sz="1300" kern="1200" dirty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i="1" kern="1200" dirty="0" smtClean="0"/>
            <a:t>(in </a:t>
          </a:r>
          <a:r>
            <a:rPr lang="en-US" sz="1300" i="1" kern="1200" dirty="0" err="1" smtClean="0"/>
            <a:t>costruzione</a:t>
          </a:r>
          <a:r>
            <a:rPr lang="en-US" sz="1300" i="1" kern="1200" dirty="0" smtClean="0"/>
            <a:t>)</a:t>
          </a:r>
          <a:endParaRPr lang="en-US" sz="1300" i="1" kern="1200" dirty="0"/>
        </a:p>
      </dsp:txBody>
      <dsp:txXfrm>
        <a:off x="1424840" y="173550"/>
        <a:ext cx="1968209" cy="5727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CB12C-DC70-4D35-87D3-3272200DA900}">
      <dsp:nvSpPr>
        <dsp:cNvPr id="0" name=""/>
        <dsp:cNvSpPr/>
      </dsp:nvSpPr>
      <dsp:spPr>
        <a:xfrm>
          <a:off x="0" y="0"/>
          <a:ext cx="3714751" cy="931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err="1">
              <a:solidFill>
                <a:srgbClr val="FF0000"/>
              </a:solidFill>
            </a:rPr>
            <a:t>Beppo</a:t>
          </a:r>
          <a:r>
            <a:rPr lang="it-IT" sz="1400" b="1" kern="1200">
              <a:solidFill>
                <a:srgbClr val="FF0000"/>
              </a:solidFill>
            </a:rPr>
            <a:t> SAX </a:t>
          </a:r>
          <a:r>
            <a:rPr lang="it-IT" sz="1400" b="0" u="sng" kern="1200"/>
            <a:t>(Bruno Rossi </a:t>
          </a:r>
          <a:r>
            <a:rPr lang="it-IT" sz="1400" b="0" u="sng" kern="1200" err="1"/>
            <a:t>Prize</a:t>
          </a:r>
          <a:r>
            <a:rPr lang="it-IT" sz="1400" b="0" u="sng" kern="1200"/>
            <a:t>)</a:t>
          </a:r>
          <a:endParaRPr lang="it-IT" sz="1400" b="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1996 - 2002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X-</a:t>
          </a:r>
          <a:r>
            <a:rPr lang="it-IT" sz="1200" kern="1200" err="1"/>
            <a:t>Ray</a:t>
          </a:r>
          <a:r>
            <a:rPr lang="it-IT" sz="1200" kern="1200"/>
            <a:t> and Gamma-</a:t>
          </a:r>
          <a:r>
            <a:rPr lang="it-IT" sz="1200" kern="1200" err="1"/>
            <a:t>Ray</a:t>
          </a:r>
          <a:r>
            <a:rPr lang="it-IT" sz="1200" kern="1200"/>
            <a:t> </a:t>
          </a:r>
          <a:r>
            <a:rPr lang="it-IT" sz="1200" kern="1200" err="1"/>
            <a:t>Astrophysics</a:t>
          </a:r>
          <a:endParaRPr lang="it-IT" sz="1200" kern="1200"/>
        </a:p>
      </dsp:txBody>
      <dsp:txXfrm>
        <a:off x="836116" y="0"/>
        <a:ext cx="2878634" cy="931664"/>
      </dsp:txXfrm>
    </dsp:sp>
    <dsp:sp modelId="{78F9F795-4999-49FF-9D18-10763B67A105}">
      <dsp:nvSpPr>
        <dsp:cNvPr id="0" name=""/>
        <dsp:cNvSpPr/>
      </dsp:nvSpPr>
      <dsp:spPr>
        <a:xfrm>
          <a:off x="93166" y="93166"/>
          <a:ext cx="742950" cy="745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3F4778-ADE9-4DC2-856A-25965A6E97C9}">
      <dsp:nvSpPr>
        <dsp:cNvPr id="0" name=""/>
        <dsp:cNvSpPr/>
      </dsp:nvSpPr>
      <dsp:spPr>
        <a:xfrm>
          <a:off x="0" y="1034352"/>
          <a:ext cx="3714751" cy="931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>
              <a:solidFill>
                <a:srgbClr val="FF0000"/>
              </a:solidFill>
            </a:rPr>
            <a:t>Agile </a:t>
          </a:r>
          <a:r>
            <a:rPr lang="it-IT" sz="1400" u="sng" kern="1200"/>
            <a:t>(Bruno Rossi </a:t>
          </a:r>
          <a:r>
            <a:rPr lang="it-IT" sz="1400" u="sng" kern="1200" err="1"/>
            <a:t>Prize</a:t>
          </a:r>
          <a:r>
            <a:rPr lang="it-IT" sz="1400" u="sng" kern="1200"/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2007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X-</a:t>
          </a:r>
          <a:r>
            <a:rPr lang="it-IT" sz="1200" kern="1200" err="1"/>
            <a:t>Ray</a:t>
          </a:r>
          <a:r>
            <a:rPr lang="it-IT" sz="1200" kern="1200"/>
            <a:t> and Gamma-</a:t>
          </a:r>
          <a:r>
            <a:rPr lang="it-IT" sz="1200" kern="1200" err="1"/>
            <a:t>Ray</a:t>
          </a:r>
          <a:r>
            <a:rPr lang="it-IT" sz="1200" kern="1200"/>
            <a:t> </a:t>
          </a:r>
          <a:r>
            <a:rPr lang="it-IT" sz="1200" kern="1200" err="1"/>
            <a:t>Astrophysics</a:t>
          </a:r>
          <a:endParaRPr lang="it-IT" sz="1200" kern="1200"/>
        </a:p>
      </dsp:txBody>
      <dsp:txXfrm>
        <a:off x="836116" y="1034352"/>
        <a:ext cx="2878634" cy="931664"/>
      </dsp:txXfrm>
    </dsp:sp>
    <dsp:sp modelId="{AFF72A8E-9B0A-4F9B-8230-13DF2A9AE218}">
      <dsp:nvSpPr>
        <dsp:cNvPr id="0" name=""/>
        <dsp:cNvSpPr/>
      </dsp:nvSpPr>
      <dsp:spPr>
        <a:xfrm>
          <a:off x="93166" y="1117996"/>
          <a:ext cx="742950" cy="745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B871DB-C94F-4926-B17C-33F72CF74D1B}">
      <dsp:nvSpPr>
        <dsp:cNvPr id="0" name=""/>
        <dsp:cNvSpPr/>
      </dsp:nvSpPr>
      <dsp:spPr>
        <a:xfrm>
          <a:off x="0" y="2049660"/>
          <a:ext cx="3714751" cy="931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>
              <a:solidFill>
                <a:srgbClr val="FF0000"/>
              </a:solidFill>
            </a:rPr>
            <a:t>Gaia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noProof="0"/>
            <a:t>2013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noProof="0"/>
            <a:t>Astrometry and Stellar Astrophysics</a:t>
          </a:r>
        </a:p>
      </dsp:txBody>
      <dsp:txXfrm>
        <a:off x="836116" y="2049660"/>
        <a:ext cx="2878634" cy="931664"/>
      </dsp:txXfrm>
    </dsp:sp>
    <dsp:sp modelId="{6A1B8340-5365-4090-B499-2AE6B96E3F1A}">
      <dsp:nvSpPr>
        <dsp:cNvPr id="0" name=""/>
        <dsp:cNvSpPr/>
      </dsp:nvSpPr>
      <dsp:spPr>
        <a:xfrm>
          <a:off x="93166" y="2142827"/>
          <a:ext cx="742950" cy="745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CB12C-DC70-4D35-87D3-3272200DA900}">
      <dsp:nvSpPr>
        <dsp:cNvPr id="0" name=""/>
        <dsp:cNvSpPr/>
      </dsp:nvSpPr>
      <dsp:spPr>
        <a:xfrm>
          <a:off x="0" y="0"/>
          <a:ext cx="3714751" cy="931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>
              <a:solidFill>
                <a:srgbClr val="FF0000"/>
              </a:solidFill>
            </a:rPr>
            <a:t>Fermi</a:t>
          </a:r>
          <a:r>
            <a:rPr lang="it-IT" sz="1400" b="1" kern="1200">
              <a:solidFill>
                <a:schemeClr val="bg1"/>
              </a:solidFill>
            </a:rPr>
            <a:t> </a:t>
          </a:r>
          <a:r>
            <a:rPr lang="it-IT" sz="1400" u="sng" kern="1200">
              <a:solidFill>
                <a:schemeClr val="bg1"/>
              </a:solidFill>
            </a:rPr>
            <a:t>(Bruno Rossi </a:t>
          </a:r>
          <a:r>
            <a:rPr lang="it-IT" sz="1400" u="sng" kern="1200" err="1">
              <a:solidFill>
                <a:schemeClr val="bg1"/>
              </a:solidFill>
            </a:rPr>
            <a:t>Prize</a:t>
          </a:r>
          <a:r>
            <a:rPr lang="it-IT" sz="1400" u="sng" kern="1200">
              <a:solidFill>
                <a:schemeClr val="bg1"/>
              </a:solidFill>
            </a:rPr>
            <a:t>)</a:t>
          </a:r>
          <a:endParaRPr lang="it-IT" sz="1400" kern="120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2008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X-</a:t>
          </a:r>
          <a:r>
            <a:rPr lang="it-IT" sz="1200" kern="1200" err="1"/>
            <a:t>Ray</a:t>
          </a:r>
          <a:r>
            <a:rPr lang="it-IT" sz="1200" kern="1200"/>
            <a:t> and Gamma-</a:t>
          </a:r>
          <a:r>
            <a:rPr lang="it-IT" sz="1200" kern="1200" err="1"/>
            <a:t>Ray</a:t>
          </a:r>
          <a:r>
            <a:rPr lang="it-IT" sz="1200" kern="1200"/>
            <a:t> </a:t>
          </a:r>
          <a:r>
            <a:rPr lang="it-IT" sz="1200" kern="1200" err="1"/>
            <a:t>Astrophysics</a:t>
          </a:r>
          <a:endParaRPr lang="it-IT" sz="1200" kern="1200"/>
        </a:p>
      </dsp:txBody>
      <dsp:txXfrm>
        <a:off x="836116" y="0"/>
        <a:ext cx="2878634" cy="931664"/>
      </dsp:txXfrm>
    </dsp:sp>
    <dsp:sp modelId="{78F9F795-4999-49FF-9D18-10763B67A105}">
      <dsp:nvSpPr>
        <dsp:cNvPr id="0" name=""/>
        <dsp:cNvSpPr/>
      </dsp:nvSpPr>
      <dsp:spPr>
        <a:xfrm>
          <a:off x="93166" y="93166"/>
          <a:ext cx="742950" cy="745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3F4778-ADE9-4DC2-856A-25965A6E97C9}">
      <dsp:nvSpPr>
        <dsp:cNvPr id="0" name=""/>
        <dsp:cNvSpPr/>
      </dsp:nvSpPr>
      <dsp:spPr>
        <a:xfrm>
          <a:off x="0" y="1034352"/>
          <a:ext cx="3714751" cy="931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err="1">
              <a:solidFill>
                <a:srgbClr val="FF0000"/>
              </a:solidFill>
            </a:rPr>
            <a:t>Swift</a:t>
          </a:r>
          <a:r>
            <a:rPr lang="it-IT" sz="1400" b="1" kern="1200">
              <a:solidFill>
                <a:schemeClr val="bg1"/>
              </a:solidFill>
            </a:rPr>
            <a:t> </a:t>
          </a:r>
          <a:r>
            <a:rPr lang="it-IT" sz="1400" u="sng" kern="1200">
              <a:solidFill>
                <a:schemeClr val="bg1"/>
              </a:solidFill>
            </a:rPr>
            <a:t>(Bruno Rossi </a:t>
          </a:r>
          <a:r>
            <a:rPr lang="it-IT" sz="1400" u="sng" kern="1200" err="1">
              <a:solidFill>
                <a:schemeClr val="bg1"/>
              </a:solidFill>
            </a:rPr>
            <a:t>Prize</a:t>
          </a:r>
          <a:r>
            <a:rPr lang="it-IT" sz="1400" u="sng" kern="1200">
              <a:solidFill>
                <a:schemeClr val="bg1"/>
              </a:solidFill>
            </a:rPr>
            <a:t>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2004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X-</a:t>
          </a:r>
          <a:r>
            <a:rPr lang="it-IT" sz="1200" kern="1200" err="1"/>
            <a:t>Ray</a:t>
          </a:r>
          <a:r>
            <a:rPr lang="it-IT" sz="1200" kern="1200"/>
            <a:t> and Gamma-</a:t>
          </a:r>
          <a:r>
            <a:rPr lang="it-IT" sz="1200" kern="1200" err="1"/>
            <a:t>Ray</a:t>
          </a:r>
          <a:r>
            <a:rPr lang="it-IT" sz="1200" kern="1200"/>
            <a:t> </a:t>
          </a:r>
          <a:r>
            <a:rPr lang="it-IT" sz="1200" kern="1200" err="1"/>
            <a:t>Astrophysics</a:t>
          </a:r>
          <a:endParaRPr lang="it-IT" sz="1200" kern="1200"/>
        </a:p>
      </dsp:txBody>
      <dsp:txXfrm>
        <a:off x="836116" y="1034352"/>
        <a:ext cx="2878634" cy="931664"/>
      </dsp:txXfrm>
    </dsp:sp>
    <dsp:sp modelId="{AFF72A8E-9B0A-4F9B-8230-13DF2A9AE218}">
      <dsp:nvSpPr>
        <dsp:cNvPr id="0" name=""/>
        <dsp:cNvSpPr/>
      </dsp:nvSpPr>
      <dsp:spPr>
        <a:xfrm>
          <a:off x="93166" y="1117996"/>
          <a:ext cx="742950" cy="745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B871DB-C94F-4926-B17C-33F72CF74D1B}">
      <dsp:nvSpPr>
        <dsp:cNvPr id="0" name=""/>
        <dsp:cNvSpPr/>
      </dsp:nvSpPr>
      <dsp:spPr>
        <a:xfrm>
          <a:off x="0" y="2049660"/>
          <a:ext cx="3714751" cy="931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err="1">
              <a:solidFill>
                <a:srgbClr val="FF0000"/>
              </a:solidFill>
            </a:rPr>
            <a:t>Euclid</a:t>
          </a:r>
          <a:endParaRPr lang="it-IT" sz="1400" b="1" kern="120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2022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/>
            <a:t>Dark Energy and Dark </a:t>
          </a:r>
          <a:r>
            <a:rPr lang="it-IT" sz="1200" kern="1200" err="1"/>
            <a:t>Matter</a:t>
          </a:r>
          <a:endParaRPr lang="it-IT" sz="1200" kern="1200"/>
        </a:p>
      </dsp:txBody>
      <dsp:txXfrm>
        <a:off x="836116" y="2049660"/>
        <a:ext cx="2878634" cy="931664"/>
      </dsp:txXfrm>
    </dsp:sp>
    <dsp:sp modelId="{6A1B8340-5365-4090-B499-2AE6B96E3F1A}">
      <dsp:nvSpPr>
        <dsp:cNvPr id="0" name=""/>
        <dsp:cNvSpPr/>
      </dsp:nvSpPr>
      <dsp:spPr>
        <a:xfrm>
          <a:off x="93166" y="2142827"/>
          <a:ext cx="742950" cy="745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AC541-7B02-45D7-BA6A-BFDEEB9BC78B}">
      <dsp:nvSpPr>
        <dsp:cNvPr id="0" name=""/>
        <dsp:cNvSpPr/>
      </dsp:nvSpPr>
      <dsp:spPr>
        <a:xfrm>
          <a:off x="1333382" y="264633"/>
          <a:ext cx="3610290" cy="3610290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b="1" kern="1200"/>
            <a:t>INAF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(Agile, </a:t>
          </a:r>
          <a:r>
            <a:rPr lang="it-IT" sz="1200" kern="1200" err="1"/>
            <a:t>Euclid</a:t>
          </a:r>
          <a:r>
            <a:rPr lang="it-IT" sz="1200" kern="1200"/>
            <a:t>, </a:t>
          </a:r>
          <a:r>
            <a:rPr lang="it-IT" sz="1200" kern="1200" err="1"/>
            <a:t>NuSTAR</a:t>
          </a:r>
          <a:r>
            <a:rPr lang="it-IT" sz="1200" kern="1200"/>
            <a:t>,…)</a:t>
          </a:r>
        </a:p>
      </dsp:txBody>
      <dsp:txXfrm>
        <a:off x="3249844" y="1012909"/>
        <a:ext cx="1332369" cy="988531"/>
      </dsp:txXfrm>
    </dsp:sp>
    <dsp:sp modelId="{7233583A-75B7-4C3A-AC01-06C6A458B8E6}">
      <dsp:nvSpPr>
        <dsp:cNvPr id="0" name=""/>
        <dsp:cNvSpPr/>
      </dsp:nvSpPr>
      <dsp:spPr>
        <a:xfrm>
          <a:off x="1333382" y="385836"/>
          <a:ext cx="3610290" cy="3610290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b="1" kern="1200"/>
            <a:t>INFN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/>
            <a:t>(AMS, Fermi, …)</a:t>
          </a:r>
        </a:p>
      </dsp:txBody>
      <dsp:txXfrm>
        <a:off x="3249844" y="2259319"/>
        <a:ext cx="1332369" cy="988531"/>
      </dsp:txXfrm>
    </dsp:sp>
    <dsp:sp modelId="{900A8D8B-39DD-4906-B8D9-60E271B15C9E}">
      <dsp:nvSpPr>
        <dsp:cNvPr id="0" name=""/>
        <dsp:cNvSpPr/>
      </dsp:nvSpPr>
      <dsp:spPr>
        <a:xfrm>
          <a:off x="1267146" y="324046"/>
          <a:ext cx="3500357" cy="3733870"/>
        </a:xfrm>
        <a:prstGeom prst="pie">
          <a:avLst>
            <a:gd name="adj1" fmla="val 5400000"/>
            <a:gd name="adj2" fmla="val 10800000"/>
          </a:avLst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err="1"/>
            <a:t>Telespazio</a:t>
          </a:r>
          <a:endParaRPr lang="it-IT" sz="1500" b="1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smtClean="0"/>
            <a:t>SERCO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b="1" kern="1200" dirty="0" err="1" smtClean="0"/>
            <a:t>Almaviva</a:t>
          </a:r>
          <a:endParaRPr lang="it-IT" sz="1500" b="1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(ICT)</a:t>
          </a:r>
        </a:p>
      </dsp:txBody>
      <dsp:txXfrm>
        <a:off x="1617598" y="2261658"/>
        <a:ext cx="1291798" cy="1022369"/>
      </dsp:txXfrm>
    </dsp:sp>
    <dsp:sp modelId="{46747F2D-F1CA-534C-AE94-81427B8C8AEF}">
      <dsp:nvSpPr>
        <dsp:cNvPr id="0" name=""/>
        <dsp:cNvSpPr/>
      </dsp:nvSpPr>
      <dsp:spPr>
        <a:xfrm>
          <a:off x="1184813" y="240047"/>
          <a:ext cx="3665022" cy="3659462"/>
        </a:xfrm>
        <a:prstGeom prst="pie">
          <a:avLst>
            <a:gd name="adj1" fmla="val 10800000"/>
            <a:gd name="adj2" fmla="val 16200000"/>
          </a:avLst>
        </a:prstGeom>
        <a:solidFill>
          <a:srgbClr val="FF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ASI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(Management  &amp; </a:t>
          </a:r>
          <a:r>
            <a:rPr lang="en-US" sz="1000" kern="1200" dirty="0" err="1" smtClean="0"/>
            <a:t>Coordinamento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Tecnico</a:t>
          </a:r>
          <a:r>
            <a:rPr lang="en-US" sz="1000" kern="1200" dirty="0" smtClean="0"/>
            <a:t> </a:t>
          </a:r>
          <a:r>
            <a:rPr lang="en-US" sz="1000" kern="1200" dirty="0" err="1" smtClean="0"/>
            <a:t>Scientifico</a:t>
          </a:r>
          <a:r>
            <a:rPr lang="en-US" sz="1000" kern="1200" dirty="0" smtClean="0"/>
            <a:t>) </a:t>
          </a:r>
          <a:endParaRPr lang="en-US" sz="1000" kern="1200" dirty="0"/>
        </a:p>
      </dsp:txBody>
      <dsp:txXfrm>
        <a:off x="1551751" y="998515"/>
        <a:ext cx="1352567" cy="1001995"/>
      </dsp:txXfrm>
    </dsp:sp>
    <dsp:sp modelId="{A4DCEFFA-2DD3-4ABE-AB5E-9AD85D1C29F2}">
      <dsp:nvSpPr>
        <dsp:cNvPr id="0" name=""/>
        <dsp:cNvSpPr/>
      </dsp:nvSpPr>
      <dsp:spPr>
        <a:xfrm>
          <a:off x="1109887" y="41139"/>
          <a:ext cx="4057278" cy="405727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5C427EB-98A3-4C9D-8B80-28791B37114C}">
      <dsp:nvSpPr>
        <dsp:cNvPr id="0" name=""/>
        <dsp:cNvSpPr/>
      </dsp:nvSpPr>
      <dsp:spPr>
        <a:xfrm>
          <a:off x="1109887" y="162342"/>
          <a:ext cx="4057278" cy="405727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BE5173-4AF0-451F-A091-0E8F5B95C8D9}">
      <dsp:nvSpPr>
        <dsp:cNvPr id="0" name=""/>
        <dsp:cNvSpPr/>
      </dsp:nvSpPr>
      <dsp:spPr>
        <a:xfrm>
          <a:off x="989216" y="161705"/>
          <a:ext cx="4057278" cy="405727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037C3B9-4DA2-7D42-8403-946EFBA40256}">
      <dsp:nvSpPr>
        <dsp:cNvPr id="0" name=""/>
        <dsp:cNvSpPr/>
      </dsp:nvSpPr>
      <dsp:spPr>
        <a:xfrm>
          <a:off x="967695" y="13261"/>
          <a:ext cx="4098703" cy="4112539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A7197-C35D-4401-978F-4A5C5A5BFEC7}">
      <dsp:nvSpPr>
        <dsp:cNvPr id="0" name=""/>
        <dsp:cNvSpPr/>
      </dsp:nvSpPr>
      <dsp:spPr>
        <a:xfrm>
          <a:off x="3351101" y="1539299"/>
          <a:ext cx="1247120" cy="1247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smtClean="0"/>
            <a:t>SSDC</a:t>
          </a:r>
          <a:endParaRPr lang="it-IT" sz="1600" b="1" kern="1200" dirty="0"/>
        </a:p>
      </dsp:txBody>
      <dsp:txXfrm>
        <a:off x="3411980" y="1600178"/>
        <a:ext cx="1125362" cy="1125362"/>
      </dsp:txXfrm>
    </dsp:sp>
    <dsp:sp modelId="{F1412989-50CB-4A27-AD0C-69F87FDF3B9C}">
      <dsp:nvSpPr>
        <dsp:cNvPr id="0" name=""/>
        <dsp:cNvSpPr/>
      </dsp:nvSpPr>
      <dsp:spPr>
        <a:xfrm rot="16376734">
          <a:off x="3672531" y="1187444"/>
          <a:ext cx="70464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464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598E5-9776-46B7-B0D6-58ECDBF0D05D}">
      <dsp:nvSpPr>
        <dsp:cNvPr id="0" name=""/>
        <dsp:cNvSpPr/>
      </dsp:nvSpPr>
      <dsp:spPr>
        <a:xfrm>
          <a:off x="3013966" y="18"/>
          <a:ext cx="2100975" cy="83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smtClean="0"/>
            <a:t>Pipeline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0" kern="1200" dirty="0" smtClean="0"/>
            <a:t>Processamento Dati</a:t>
          </a:r>
          <a:endParaRPr lang="it-IT" sz="1600" b="0" kern="1200" dirty="0"/>
        </a:p>
      </dsp:txBody>
      <dsp:txXfrm>
        <a:off x="3054755" y="40807"/>
        <a:ext cx="2019397" cy="753992"/>
      </dsp:txXfrm>
    </dsp:sp>
    <dsp:sp modelId="{D395BC08-1C6F-41F9-ABB2-84271C5649D1}">
      <dsp:nvSpPr>
        <dsp:cNvPr id="0" name=""/>
        <dsp:cNvSpPr/>
      </dsp:nvSpPr>
      <dsp:spPr>
        <a:xfrm rot="21030886">
          <a:off x="4589033" y="1947932"/>
          <a:ext cx="13440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440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03EF3-F262-44DF-866F-F5250BF2B868}">
      <dsp:nvSpPr>
        <dsp:cNvPr id="0" name=""/>
        <dsp:cNvSpPr/>
      </dsp:nvSpPr>
      <dsp:spPr>
        <a:xfrm>
          <a:off x="5923883" y="1236684"/>
          <a:ext cx="2187231" cy="83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 smtClean="0"/>
            <a:t>Distribuzione dei Dati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 err="1" smtClean="0"/>
            <a:t>Observatorio</a:t>
          </a:r>
          <a:r>
            <a:rPr lang="it-IT" sz="1700" b="0" kern="1200" dirty="0" smtClean="0"/>
            <a:t> Virtuale</a:t>
          </a:r>
          <a:endParaRPr lang="it-IT" sz="1700" b="0" kern="1200" dirty="0"/>
        </a:p>
      </dsp:txBody>
      <dsp:txXfrm>
        <a:off x="5964672" y="1277473"/>
        <a:ext cx="2105653" cy="753992"/>
      </dsp:txXfrm>
    </dsp:sp>
    <dsp:sp modelId="{8DD1BBCB-C2DE-4B20-96AA-F1918B9FA571}">
      <dsp:nvSpPr>
        <dsp:cNvPr id="0" name=""/>
        <dsp:cNvSpPr/>
      </dsp:nvSpPr>
      <dsp:spPr>
        <a:xfrm rot="649821">
          <a:off x="4590142" y="2367372"/>
          <a:ext cx="9070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707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A6176-F3D8-4D5F-B648-87ACEFA41AA1}">
      <dsp:nvSpPr>
        <dsp:cNvPr id="0" name=""/>
        <dsp:cNvSpPr/>
      </dsp:nvSpPr>
      <dsp:spPr>
        <a:xfrm>
          <a:off x="5489139" y="2276241"/>
          <a:ext cx="2524016" cy="83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err="1" smtClean="0"/>
            <a:t>Sviluppo</a:t>
          </a:r>
          <a:r>
            <a:rPr lang="en-US" sz="1600" b="0" kern="1200" noProof="0" dirty="0" smtClean="0"/>
            <a:t> Tool di </a:t>
          </a:r>
          <a:r>
            <a:rPr lang="en-US" sz="1600" b="0" kern="1200" noProof="0" dirty="0" err="1" smtClean="0"/>
            <a:t>Analisi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Dati</a:t>
          </a:r>
          <a:endParaRPr lang="en-US" sz="1600" b="0" kern="1200" noProof="0" dirty="0"/>
        </a:p>
      </dsp:txBody>
      <dsp:txXfrm>
        <a:off x="5529928" y="2317030"/>
        <a:ext cx="2442438" cy="753992"/>
      </dsp:txXfrm>
    </dsp:sp>
    <dsp:sp modelId="{0AA5B2E5-B479-448F-B5B2-1B963FA32125}">
      <dsp:nvSpPr>
        <dsp:cNvPr id="0" name=""/>
        <dsp:cNvSpPr/>
      </dsp:nvSpPr>
      <dsp:spPr>
        <a:xfrm rot="2057338">
          <a:off x="4485092" y="2954765"/>
          <a:ext cx="1301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1880" y="0"/>
              </a:lnTo>
            </a:path>
          </a:pathLst>
        </a:custGeom>
        <a:noFill/>
        <a:ln w="12700" cap="flat" cmpd="sng" algn="ctr">
          <a:solidFill>
            <a:srgbClr val="FC1E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34076-4392-49E9-8029-1F0B78B114D3}">
      <dsp:nvSpPr>
        <dsp:cNvPr id="0" name=""/>
        <dsp:cNvSpPr/>
      </dsp:nvSpPr>
      <dsp:spPr>
        <a:xfrm>
          <a:off x="4778138" y="3321484"/>
          <a:ext cx="3016818" cy="835570"/>
        </a:xfrm>
        <a:prstGeom prst="roundRect">
          <a:avLst/>
        </a:prstGeom>
        <a:solidFill>
          <a:srgbClr val="FC1E5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it-IT" sz="1600" b="0" kern="1200" dirty="0" err="1" smtClean="0">
              <a:solidFill>
                <a:schemeClr val="bg1"/>
              </a:solidFill>
            </a:rPr>
            <a:t>Ritorno</a:t>
          </a:r>
          <a:r>
            <a:rPr lang="en-GB" altLang="it-IT" sz="1600" b="0" kern="1200" dirty="0" smtClean="0">
              <a:solidFill>
                <a:schemeClr val="bg1"/>
              </a:solidFill>
            </a:rPr>
            <a:t> </a:t>
          </a:r>
          <a:r>
            <a:rPr lang="en-GB" altLang="it-IT" sz="1600" b="0" kern="1200" dirty="0" err="1" smtClean="0">
              <a:solidFill>
                <a:schemeClr val="bg1"/>
              </a:solidFill>
            </a:rPr>
            <a:t>scientifico</a:t>
          </a:r>
          <a:r>
            <a:rPr lang="en-GB" altLang="it-IT" sz="1600" b="0" kern="1200" dirty="0" smtClean="0">
              <a:solidFill>
                <a:schemeClr val="bg1"/>
              </a:solidFill>
            </a:rPr>
            <a:t> in termini di </a:t>
          </a:r>
          <a:r>
            <a:rPr lang="en-GB" altLang="it-IT" sz="1600" b="0" kern="1200" dirty="0" err="1" smtClean="0">
              <a:solidFill>
                <a:schemeClr val="bg1"/>
              </a:solidFill>
            </a:rPr>
            <a:t>pubblicazioni</a:t>
          </a:r>
          <a:endParaRPr lang="it-IT" sz="1600" b="0" kern="1200" dirty="0">
            <a:solidFill>
              <a:schemeClr val="bg1"/>
            </a:solidFill>
          </a:endParaRPr>
        </a:p>
      </dsp:txBody>
      <dsp:txXfrm>
        <a:off x="4818927" y="3362273"/>
        <a:ext cx="2935240" cy="753992"/>
      </dsp:txXfrm>
    </dsp:sp>
    <dsp:sp modelId="{13B0FAC7-84F6-4EEC-807B-B57DEECEC21C}">
      <dsp:nvSpPr>
        <dsp:cNvPr id="0" name=""/>
        <dsp:cNvSpPr/>
      </dsp:nvSpPr>
      <dsp:spPr>
        <a:xfrm rot="6851505">
          <a:off x="3281048" y="3053955"/>
          <a:ext cx="5865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8658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47C6B-1585-44EC-8AA4-3E1D29F73777}">
      <dsp:nvSpPr>
        <dsp:cNvPr id="0" name=""/>
        <dsp:cNvSpPr/>
      </dsp:nvSpPr>
      <dsp:spPr>
        <a:xfrm>
          <a:off x="1983040" y="3321491"/>
          <a:ext cx="2566847" cy="83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err="1" smtClean="0"/>
            <a:t>Supporto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alla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Comunità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Scientifica</a:t>
          </a:r>
          <a:endParaRPr lang="en-US" sz="1600" b="0" kern="1200" noProof="0" dirty="0"/>
        </a:p>
      </dsp:txBody>
      <dsp:txXfrm>
        <a:off x="2023829" y="3362280"/>
        <a:ext cx="2485269" cy="753992"/>
      </dsp:txXfrm>
    </dsp:sp>
    <dsp:sp modelId="{89496BE2-C4B5-45BC-AB2D-DCA98B456A57}">
      <dsp:nvSpPr>
        <dsp:cNvPr id="0" name=""/>
        <dsp:cNvSpPr/>
      </dsp:nvSpPr>
      <dsp:spPr>
        <a:xfrm rot="9999982">
          <a:off x="2143756" y="2451770"/>
          <a:ext cx="122383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2383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CD164-2D90-4348-AC7C-E68B9F7C7852}">
      <dsp:nvSpPr>
        <dsp:cNvPr id="0" name=""/>
        <dsp:cNvSpPr/>
      </dsp:nvSpPr>
      <dsp:spPr>
        <a:xfrm>
          <a:off x="389410" y="2384960"/>
          <a:ext cx="1770841" cy="83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/>
            <a:t>Long term data preservation</a:t>
          </a:r>
        </a:p>
      </dsp:txBody>
      <dsp:txXfrm>
        <a:off x="430199" y="2425749"/>
        <a:ext cx="1689263" cy="753992"/>
      </dsp:txXfrm>
    </dsp:sp>
    <dsp:sp modelId="{B09060CB-6B52-4543-A9B1-E39786E2322A}">
      <dsp:nvSpPr>
        <dsp:cNvPr id="0" name=""/>
        <dsp:cNvSpPr/>
      </dsp:nvSpPr>
      <dsp:spPr>
        <a:xfrm rot="11225730">
          <a:off x="2403904" y="2026515"/>
          <a:ext cx="9508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08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9130E-907C-492F-B176-38DFFE0FD138}">
      <dsp:nvSpPr>
        <dsp:cNvPr id="0" name=""/>
        <dsp:cNvSpPr/>
      </dsp:nvSpPr>
      <dsp:spPr>
        <a:xfrm>
          <a:off x="0" y="1400162"/>
          <a:ext cx="2407545" cy="8355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smtClean="0"/>
            <a:t>Mirroring per </a:t>
          </a:r>
          <a:r>
            <a:rPr lang="en-US" sz="1600" b="0" kern="1200" noProof="0" dirty="0" err="1" smtClean="0"/>
            <a:t>Missioni</a:t>
          </a:r>
          <a:r>
            <a:rPr lang="en-US" sz="1600" b="0" kern="1200" noProof="0" dirty="0" smtClean="0"/>
            <a:t> </a:t>
          </a:r>
          <a:r>
            <a:rPr lang="en-US" sz="1600" b="0" kern="1200" noProof="0" dirty="0" err="1" smtClean="0"/>
            <a:t>Scientifiche</a:t>
          </a:r>
          <a:r>
            <a:rPr lang="en-US" sz="1600" b="0" kern="1200" noProof="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err="1" smtClean="0"/>
            <a:t>Archiviazione</a:t>
          </a:r>
          <a:endParaRPr lang="en-US" sz="1600" b="0" kern="1200" noProof="0" dirty="0"/>
        </a:p>
      </dsp:txBody>
      <dsp:txXfrm>
        <a:off x="40789" y="1440951"/>
        <a:ext cx="2325967" cy="7539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AE002-869C-4CD7-93DB-53D758B0EFEE}">
      <dsp:nvSpPr>
        <dsp:cNvPr id="0" name=""/>
        <dsp:cNvSpPr/>
      </dsp:nvSpPr>
      <dsp:spPr>
        <a:xfrm>
          <a:off x="0" y="0"/>
          <a:ext cx="7886700" cy="1019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DAWN/VIR </a:t>
          </a:r>
          <a:r>
            <a:rPr lang="it-IT" sz="1600" kern="1200" dirty="0" err="1" smtClean="0"/>
            <a:t>Spectra</a:t>
          </a:r>
          <a:endParaRPr lang="it-IT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err="1" smtClean="0"/>
            <a:t>Hyperspectral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Qubes</a:t>
          </a:r>
          <a:r>
            <a:rPr lang="it-IT" sz="1200" kern="1200" dirty="0" smtClean="0"/>
            <a:t> in PDS3 format </a:t>
          </a:r>
          <a:r>
            <a:rPr lang="it-IT" sz="1200" kern="1200" dirty="0" err="1" smtClean="0"/>
            <a:t>at</a:t>
          </a:r>
          <a:r>
            <a:rPr lang="it-IT" sz="1200" kern="1200" dirty="0" smtClean="0"/>
            <a:t> Small </a:t>
          </a:r>
          <a:r>
            <a:rPr lang="it-IT" sz="1200" kern="1200" dirty="0" err="1" smtClean="0"/>
            <a:t>Bodies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Node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err="1" smtClean="0"/>
            <a:t>Metadata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converted</a:t>
          </a:r>
          <a:r>
            <a:rPr lang="it-IT" sz="1200" kern="1200" dirty="0" smtClean="0"/>
            <a:t> to CSV and </a:t>
          </a:r>
          <a:r>
            <a:rPr lang="it-IT" sz="1200" kern="1200" dirty="0" err="1" smtClean="0"/>
            <a:t>ingested</a:t>
          </a:r>
          <a:r>
            <a:rPr lang="it-IT" sz="1200" kern="1200" dirty="0" smtClean="0"/>
            <a:t> in DACHS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err="1" smtClean="0"/>
            <a:t>Datalink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protocol</a:t>
          </a:r>
          <a:r>
            <a:rPr lang="it-IT" sz="1200" kern="1200" dirty="0" smtClean="0"/>
            <a:t> to aggregate </a:t>
          </a:r>
          <a:r>
            <a:rPr lang="it-IT" sz="1200" kern="1200" dirty="0" err="1" smtClean="0"/>
            <a:t>label</a:t>
          </a:r>
          <a:r>
            <a:rPr lang="it-IT" sz="1200" kern="1200" dirty="0" smtClean="0"/>
            <a:t> and </a:t>
          </a:r>
          <a:r>
            <a:rPr lang="it-IT" sz="1200" kern="1200" dirty="0" err="1" smtClean="0"/>
            <a:t>geometry</a:t>
          </a:r>
          <a:endParaRPr lang="it-IT" sz="1200" kern="1200" dirty="0"/>
        </a:p>
      </dsp:txBody>
      <dsp:txXfrm>
        <a:off x="1679287" y="0"/>
        <a:ext cx="6207412" cy="1019472"/>
      </dsp:txXfrm>
    </dsp:sp>
    <dsp:sp modelId="{9D41C850-DA9C-4BA1-A168-C0017AD91922}">
      <dsp:nvSpPr>
        <dsp:cNvPr id="0" name=""/>
        <dsp:cNvSpPr/>
      </dsp:nvSpPr>
      <dsp:spPr>
        <a:xfrm>
          <a:off x="101947" y="101947"/>
          <a:ext cx="1577340" cy="81557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25EBB-AD72-4D44-A83A-C25037EB9B74}">
      <dsp:nvSpPr>
        <dsp:cNvPr id="0" name=""/>
        <dsp:cNvSpPr/>
      </dsp:nvSpPr>
      <dsp:spPr>
        <a:xfrm>
          <a:off x="0" y="1121419"/>
          <a:ext cx="7886700" cy="1019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/>
            <a:t>NASA </a:t>
          </a:r>
          <a:r>
            <a:rPr lang="it-IT" sz="1600" kern="1200" dirty="0" err="1" smtClean="0"/>
            <a:t>Dust</a:t>
          </a:r>
          <a:r>
            <a:rPr lang="it-IT" sz="1600" kern="1200" dirty="0" smtClean="0"/>
            <a:t> </a:t>
          </a:r>
          <a:r>
            <a:rPr lang="it-IT" sz="1600" kern="1200" dirty="0" err="1" smtClean="0"/>
            <a:t>Catalogs</a:t>
          </a:r>
          <a:endParaRPr lang="it-IT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HTML and PDF </a:t>
          </a:r>
          <a:r>
            <a:rPr lang="it-IT" sz="1200" kern="1200" dirty="0" err="1" smtClean="0"/>
            <a:t>files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containing</a:t>
          </a:r>
          <a:r>
            <a:rPr lang="it-IT" sz="1200" kern="1200" dirty="0" smtClean="0"/>
            <a:t> IDP </a:t>
          </a:r>
          <a:r>
            <a:rPr lang="it-IT" sz="1200" kern="1200" dirty="0" err="1" smtClean="0"/>
            <a:t>catalogs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err="1" smtClean="0"/>
            <a:t>Metadata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converted</a:t>
          </a:r>
          <a:r>
            <a:rPr lang="it-IT" sz="1200" kern="1200" dirty="0" smtClean="0"/>
            <a:t> to DB </a:t>
          </a:r>
          <a:r>
            <a:rPr lang="it-IT" sz="1200" kern="1200" dirty="0" err="1" smtClean="0"/>
            <a:t>tables</a:t>
          </a:r>
          <a:r>
            <a:rPr lang="it-IT" sz="1200" kern="1200" dirty="0" smtClean="0"/>
            <a:t> and </a:t>
          </a:r>
          <a:r>
            <a:rPr lang="it-IT" sz="1200" kern="1200" dirty="0" err="1" smtClean="0"/>
            <a:t>ingested</a:t>
          </a:r>
          <a:r>
            <a:rPr lang="it-IT" sz="1200" kern="1200" dirty="0" smtClean="0"/>
            <a:t> in DACHS</a:t>
          </a:r>
          <a:endParaRPr lang="it-IT" sz="1200" kern="1200" dirty="0"/>
        </a:p>
      </dsp:txBody>
      <dsp:txXfrm>
        <a:off x="1679287" y="1121419"/>
        <a:ext cx="6207412" cy="1019472"/>
      </dsp:txXfrm>
    </dsp:sp>
    <dsp:sp modelId="{91F89B82-B35D-4543-B08B-1777B61442F2}">
      <dsp:nvSpPr>
        <dsp:cNvPr id="0" name=""/>
        <dsp:cNvSpPr/>
      </dsp:nvSpPr>
      <dsp:spPr>
        <a:xfrm>
          <a:off x="101947" y="1223367"/>
          <a:ext cx="1577340" cy="81557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2C4BD-18EE-487C-A04A-9FF5F1BFA6D6}">
      <dsp:nvSpPr>
        <dsp:cNvPr id="0" name=""/>
        <dsp:cNvSpPr/>
      </dsp:nvSpPr>
      <dsp:spPr>
        <a:xfrm>
          <a:off x="0" y="2242839"/>
          <a:ext cx="7886700" cy="10194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 smtClean="0"/>
            <a:t>Comet</a:t>
          </a:r>
          <a:r>
            <a:rPr lang="it-IT" sz="1600" kern="1200" dirty="0" smtClean="0"/>
            <a:t> </a:t>
          </a:r>
          <a:r>
            <a:rPr lang="it-IT" sz="1600" kern="1200" dirty="0" err="1" smtClean="0"/>
            <a:t>Emission</a:t>
          </a:r>
          <a:r>
            <a:rPr lang="it-IT" sz="1600" kern="1200" dirty="0" smtClean="0"/>
            <a:t> Lines</a:t>
          </a:r>
          <a:endParaRPr lang="it-IT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err="1" smtClean="0"/>
            <a:t>Comet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emission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lines</a:t>
          </a:r>
          <a:r>
            <a:rPr lang="it-IT" sz="1200" kern="1200" dirty="0" smtClean="0"/>
            <a:t> in ASCII </a:t>
          </a:r>
          <a:r>
            <a:rPr lang="it-IT" sz="1200" kern="1200" dirty="0" err="1" smtClean="0"/>
            <a:t>files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err="1" smtClean="0"/>
            <a:t>Metadata</a:t>
          </a:r>
          <a:r>
            <a:rPr lang="it-IT" sz="1200" kern="1200" dirty="0" smtClean="0"/>
            <a:t> </a:t>
          </a:r>
          <a:r>
            <a:rPr lang="it-IT" sz="1200" kern="1200" dirty="0" err="1" smtClean="0"/>
            <a:t>converted</a:t>
          </a:r>
          <a:r>
            <a:rPr lang="it-IT" sz="1200" kern="1200" dirty="0" smtClean="0"/>
            <a:t> to DB </a:t>
          </a:r>
          <a:r>
            <a:rPr lang="it-IT" sz="1200" kern="1200" dirty="0" err="1" smtClean="0"/>
            <a:t>tables</a:t>
          </a:r>
          <a:r>
            <a:rPr lang="it-IT" sz="1200" kern="1200" dirty="0" smtClean="0"/>
            <a:t> and </a:t>
          </a:r>
          <a:r>
            <a:rPr lang="it-IT" sz="1200" kern="1200" dirty="0" err="1" smtClean="0"/>
            <a:t>ingested</a:t>
          </a:r>
          <a:r>
            <a:rPr lang="it-IT" sz="1200" kern="1200" dirty="0" smtClean="0"/>
            <a:t> in DACHS</a:t>
          </a:r>
          <a:endParaRPr lang="it-IT" sz="1200" kern="1200" dirty="0"/>
        </a:p>
      </dsp:txBody>
      <dsp:txXfrm>
        <a:off x="1679287" y="2242839"/>
        <a:ext cx="6207412" cy="1019472"/>
      </dsp:txXfrm>
    </dsp:sp>
    <dsp:sp modelId="{19060829-C78E-4451-AB67-E9D20F81EF8E}">
      <dsp:nvSpPr>
        <dsp:cNvPr id="0" name=""/>
        <dsp:cNvSpPr/>
      </dsp:nvSpPr>
      <dsp:spPr>
        <a:xfrm>
          <a:off x="101947" y="2344786"/>
          <a:ext cx="1577340" cy="815577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BE02A-A96F-9148-A778-E92A2405DDD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762B7-4E36-E642-9745-F420EED3BC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7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2991A-D88A-415F-AA3F-DF12C52C61BF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62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BA3A2B-F213-4A01-ADE4-E716E5C56255}" type="slidenum">
              <a:rPr lang="en-US" altLang="it-IT"/>
              <a:pPr/>
              <a:t>50</a:t>
            </a:fld>
            <a:endParaRPr lang="en-US" altLang="it-IT"/>
          </a:p>
        </p:txBody>
      </p:sp>
      <p:sp>
        <p:nvSpPr>
          <p:cNvPr id="5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17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559649E-B345-48C8-AE46-E6C7E3ED8957}" type="slidenum">
              <a:rPr lang="en-US" altLang="it-IT"/>
              <a:pPr/>
              <a:t>51</a:t>
            </a:fld>
            <a:endParaRPr lang="en-US" altLang="it-IT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4013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60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2A92F4-401A-4149-9603-ED9C5303378E}" type="slidenum">
              <a:rPr lang="it-IT"/>
              <a:pPr/>
              <a:t>55</a:t>
            </a:fld>
            <a:endParaRPr lang="it-IT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3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3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0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3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6063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49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295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817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23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109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831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7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505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980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136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214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361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209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917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863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359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12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3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116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2181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58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5447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974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7C02-DE24-4B2E-B4D6-490BB28A5916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756BA-CB0E-4B92-B7A5-463A0C1DEEE6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836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A388-01D2-4EB1-936C-00BD9DA64D9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7576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34782-E300-42DD-82AC-191C9DBD201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440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CAFFD-2709-4A42-BC0A-FE33F00C005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520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5ABF-209E-47CC-BCC3-AE9755846A5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14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82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8C9E-9C60-4292-AB61-947D2AA6994E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732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B9AAE-AB1D-4B9F-B171-D2DFB088C121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327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6D2F-4F28-40F6-B361-AD938CACB0F6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28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F6FC-2AC4-47B5-B2F9-090659A1B4A6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9881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275C-1095-4AAB-87EB-9E82D1708F15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834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66" y="273853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9B4A-D284-42E6-83DE-88E16C9668F2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9958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05014"/>
            <a:ext cx="8228763" cy="85875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94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203631"/>
            <a:ext cx="8228763" cy="2983113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17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3862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04474"/>
            <a:ext cx="8226720" cy="85677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6480" y="1203798"/>
            <a:ext cx="4043520" cy="298069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38241" y="1203798"/>
            <a:ext cx="4044960" cy="142123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38241" y="2763264"/>
            <a:ext cx="4044960" cy="142123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456481" y="4685596"/>
            <a:ext cx="2128320" cy="352788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7680" y="4685596"/>
            <a:ext cx="2897280" cy="352788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6321" y="4685596"/>
            <a:ext cx="2128320" cy="352788"/>
          </a:xfrm>
        </p:spPr>
        <p:txBody>
          <a:bodyPr/>
          <a:lstStyle>
            <a:lvl1pPr>
              <a:defRPr/>
            </a:lvl1pPr>
          </a:lstStyle>
          <a:p>
            <a:fld id="{1FB9C6BE-DB04-46E3-A2BA-1AAC0106277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561890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olo e 2 contenuti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481" y="204474"/>
            <a:ext cx="8226720" cy="85677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6480" y="1203798"/>
            <a:ext cx="4043520" cy="142123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38241" y="1203798"/>
            <a:ext cx="4044960" cy="142123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6481" y="2763264"/>
            <a:ext cx="8226720" cy="142123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456481" y="4685596"/>
            <a:ext cx="2128320" cy="352788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7680" y="4685596"/>
            <a:ext cx="2897280" cy="352788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6321" y="4685596"/>
            <a:ext cx="2128320" cy="352788"/>
          </a:xfrm>
        </p:spPr>
        <p:txBody>
          <a:bodyPr/>
          <a:lstStyle>
            <a:lvl1pPr>
              <a:defRPr/>
            </a:lvl1pPr>
          </a:lstStyle>
          <a:p>
            <a:fld id="{C78774A3-6895-4ADC-9696-E374A18148C9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5172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5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410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61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5F464-83F5-8040-A155-53C76178FDB7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7362-E9A7-FE4B-B2A4-5B8E282FC5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11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A05E-D940-9140-BC99-68036EA291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9/13/2018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A7A7F-18D5-2B49-A176-8D20CD6070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38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ED206CFE-739D-4295-B1CA-ADAA909CC5AA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66"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766"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3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  <p:sldLayoutId id="2147483699" r:id="rId14"/>
  </p:sldLayoutIdLst>
  <p:hf hdr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png"/><Relationship Id="rId4" Type="http://schemas.openxmlformats.org/officeDocument/2006/relationships/image" Target="../media/image43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10" Type="http://schemas.openxmlformats.org/officeDocument/2006/relationships/image" Target="../media/image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253" y="711654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rgbClr val="F43E08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pace </a:t>
            </a:r>
            <a:r>
              <a:rPr lang="en-US" b="1" dirty="0">
                <a:solidFill>
                  <a:srgbClr val="F43E08"/>
                </a:solidFill>
              </a:rPr>
              <a:t>S</a:t>
            </a:r>
            <a:r>
              <a:rPr lang="en-US" dirty="0">
                <a:solidFill>
                  <a:srgbClr val="FFFFFF"/>
                </a:solidFill>
              </a:rPr>
              <a:t>cience </a:t>
            </a:r>
            <a:r>
              <a:rPr lang="en-US" b="1" dirty="0">
                <a:solidFill>
                  <a:srgbClr val="F43E08"/>
                </a:solidFill>
              </a:rPr>
              <a:t>D</a:t>
            </a:r>
            <a:r>
              <a:rPr lang="en-US" dirty="0">
                <a:solidFill>
                  <a:srgbClr val="FFFFFF"/>
                </a:solidFill>
              </a:rPr>
              <a:t>ata </a:t>
            </a:r>
            <a:r>
              <a:rPr lang="en-US" b="1" dirty="0" smtClean="0">
                <a:solidFill>
                  <a:srgbClr val="F43E08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enter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053" y="2040894"/>
            <a:ext cx="6400800" cy="1314450"/>
          </a:xfrm>
        </p:spPr>
        <p:txBody>
          <a:bodyPr vert="horz" lIns="91438" tIns="45719" rIns="91438" bIns="45719" rtlCol="0" anchor="t">
            <a:normAutofit/>
          </a:bodyPr>
          <a:lstStyle/>
          <a:p>
            <a:r>
              <a:rPr lang="en-US" dirty="0"/>
              <a:t>M. Giardino</a:t>
            </a:r>
          </a:p>
          <a:p>
            <a:r>
              <a:rPr lang="en-US" sz="2000" i="1" dirty="0" err="1" smtClean="0"/>
              <a:t>Agenzia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Spaziale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Italiana</a:t>
            </a:r>
            <a:endParaRPr lang="en-US" sz="2000" i="1" dirty="0"/>
          </a:p>
        </p:txBody>
      </p:sp>
      <p:pic>
        <p:nvPicPr>
          <p:cNvPr id="6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2455773"/>
            <a:ext cx="1944082" cy="1937092"/>
          </a:xfrm>
          <a:prstGeom prst="rect">
            <a:avLst/>
          </a:prstGeom>
        </p:spPr>
      </p:pic>
      <p:pic>
        <p:nvPicPr>
          <p:cNvPr id="7" name="Picture 6" descr="Logo_ASI_bianc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29" y="2621170"/>
            <a:ext cx="2365459" cy="146834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482240" y="4656542"/>
            <a:ext cx="2460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43E08"/>
                </a:solidFill>
              </a:rPr>
              <a:t>INAF ICT Workshop 2018</a:t>
            </a:r>
            <a:endParaRPr lang="en-US" sz="1400" b="1" dirty="0">
              <a:solidFill>
                <a:srgbClr val="F43E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12"/>
          <p:cNvSpPr/>
          <p:nvPr/>
        </p:nvSpPr>
        <p:spPr>
          <a:xfrm>
            <a:off x="276224" y="50600"/>
            <a:ext cx="8715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>
                <a:solidFill>
                  <a:srgbClr val="FFFFFF"/>
                </a:solidFill>
              </a:rPr>
              <a:t>SSDC Science Gateway</a:t>
            </a:r>
          </a:p>
        </p:txBody>
      </p:sp>
      <p:pic>
        <p:nvPicPr>
          <p:cNvPr id="9" name="Picture 8" descr="homepage_ssd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47" y="613869"/>
            <a:ext cx="6450252" cy="4457699"/>
          </a:xfrm>
          <a:prstGeom prst="rect">
            <a:avLst/>
          </a:prstGeom>
        </p:spPr>
      </p:pic>
      <p:sp>
        <p:nvSpPr>
          <p:cNvPr id="11" name="Bent-Up Arrow 10"/>
          <p:cNvSpPr/>
          <p:nvPr/>
        </p:nvSpPr>
        <p:spPr>
          <a:xfrm rot="5400000">
            <a:off x="279400" y="3793068"/>
            <a:ext cx="1295400" cy="7450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6200000">
            <a:off x="7722004" y="2781303"/>
            <a:ext cx="1032929" cy="745067"/>
          </a:xfrm>
          <a:prstGeom prst="bentUpArrow">
            <a:avLst>
              <a:gd name="adj1" fmla="val 27273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329" y="2319867"/>
            <a:ext cx="1297149" cy="119803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Accesso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ai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dati</a:t>
            </a:r>
            <a:r>
              <a:rPr lang="en-US" sz="1200" dirty="0" smtClean="0">
                <a:solidFill>
                  <a:schemeClr val="bg1"/>
                </a:solidFill>
              </a:rPr>
              <a:t> con </a:t>
            </a:r>
            <a:r>
              <a:rPr lang="en-US" sz="1200" dirty="0" err="1" smtClean="0">
                <a:solidFill>
                  <a:schemeClr val="bg1"/>
                </a:solidFill>
              </a:rPr>
              <a:t>approccio</a:t>
            </a:r>
            <a:r>
              <a:rPr lang="en-US" sz="1200" dirty="0" smtClean="0">
                <a:solidFill>
                  <a:schemeClr val="bg1"/>
                </a:solidFill>
              </a:rPr>
              <a:t> multi-</a:t>
            </a:r>
            <a:r>
              <a:rPr lang="en-US" sz="1200" dirty="0" err="1" smtClean="0">
                <a:solidFill>
                  <a:schemeClr val="bg1"/>
                </a:solidFill>
              </a:rPr>
              <a:t>frequenza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82869" y="3678768"/>
            <a:ext cx="1201865" cy="9609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/>
              <a:t>Accesso</a:t>
            </a:r>
            <a:r>
              <a:rPr lang="en-US" sz="1200" dirty="0" smtClean="0"/>
              <a:t> </a:t>
            </a:r>
            <a:r>
              <a:rPr lang="en-US" sz="1200" dirty="0" err="1" smtClean="0"/>
              <a:t>ai</a:t>
            </a:r>
            <a:r>
              <a:rPr lang="en-US" sz="1200" dirty="0" smtClean="0"/>
              <a:t> </a:t>
            </a:r>
            <a:r>
              <a:rPr lang="en-US" sz="1200" dirty="0" err="1" smtClean="0"/>
              <a:t>dati</a:t>
            </a:r>
            <a:r>
              <a:rPr lang="en-US" sz="1200" dirty="0" smtClean="0"/>
              <a:t> per </a:t>
            </a:r>
            <a:r>
              <a:rPr lang="en-US" sz="1200" dirty="0" err="1" smtClean="0"/>
              <a:t>missione</a:t>
            </a:r>
            <a:endParaRPr lang="en-US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370598" y="255290"/>
            <a:ext cx="1867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http://</a:t>
            </a:r>
            <a:r>
              <a:rPr lang="it-IT" sz="1400" dirty="0" smtClean="0">
                <a:solidFill>
                  <a:srgbClr val="0070C0"/>
                </a:solidFill>
              </a:rPr>
              <a:t>www.ssdc.asi.it</a:t>
            </a:r>
            <a:endParaRPr lang="it-IT" sz="1400" dirty="0">
              <a:solidFill>
                <a:srgbClr val="0070C0"/>
              </a:solidFill>
            </a:endParaRPr>
          </a:p>
        </p:txBody>
      </p:sp>
      <p:pic>
        <p:nvPicPr>
          <p:cNvPr id="10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Gaia DR2 </a:t>
            </a:r>
            <a:r>
              <a:rPr lang="it-IT" dirty="0" err="1" smtClean="0">
                <a:solidFill>
                  <a:srgbClr val="FF0000"/>
                </a:solidFill>
              </a:rPr>
              <a:t>portal</a:t>
            </a:r>
            <a:endParaRPr lang="it-IT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The Multi-</a:t>
            </a:r>
            <a:r>
              <a:rPr lang="it-IT" dirty="0" err="1">
                <a:solidFill>
                  <a:srgbClr val="FF0000"/>
                </a:solidFill>
              </a:rPr>
              <a:t>Mission</a:t>
            </a:r>
            <a:r>
              <a:rPr lang="it-IT" dirty="0">
                <a:solidFill>
                  <a:srgbClr val="FF0000"/>
                </a:solidFill>
              </a:rPr>
              <a:t> Interactive </a:t>
            </a:r>
            <a:r>
              <a:rPr lang="it-IT" dirty="0" smtClean="0">
                <a:solidFill>
                  <a:srgbClr val="FF0000"/>
                </a:solidFill>
              </a:rPr>
              <a:t>Archive (AGILE)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ExoplAn3T 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LIMADOU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3160643" y="1868556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GAIA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238" y="1494180"/>
            <a:ext cx="2852812" cy="278949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9" y="837357"/>
            <a:ext cx="2279341" cy="344631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16" y="1873399"/>
            <a:ext cx="2341268" cy="2893865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6012482" y="525702"/>
            <a:ext cx="2502868" cy="774569"/>
            <a:chOff x="5347293" y="669965"/>
            <a:chExt cx="2502868" cy="774569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131" y="747901"/>
              <a:ext cx="521730" cy="525379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861" y="742735"/>
              <a:ext cx="535709" cy="535709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6570" y="680966"/>
              <a:ext cx="453304" cy="604405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9874" y="669965"/>
              <a:ext cx="465188" cy="609738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062" y="832067"/>
              <a:ext cx="453304" cy="453304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5864291" y="1229596"/>
              <a:ext cx="583814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 smtClean="0">
                  <a:solidFill>
                    <a:schemeClr val="bg1"/>
                  </a:solidFill>
                </a:rPr>
                <a:t>P. </a:t>
              </a:r>
              <a:r>
                <a:rPr lang="it-IT" sz="700" dirty="0" err="1" smtClean="0">
                  <a:solidFill>
                    <a:schemeClr val="bg1"/>
                  </a:solidFill>
                </a:rPr>
                <a:t>Marrese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5347293" y="1222669"/>
              <a:ext cx="604653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>
                  <a:solidFill>
                    <a:schemeClr val="bg1"/>
                  </a:solidFill>
                </a:rPr>
                <a:t>S</a:t>
              </a:r>
              <a:r>
                <a:rPr lang="it-IT" sz="700" dirty="0" smtClean="0">
                  <a:solidFill>
                    <a:schemeClr val="bg1"/>
                  </a:solidFill>
                </a:rPr>
                <a:t>. Marinoni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396170" y="1241646"/>
              <a:ext cx="575799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>
                  <a:solidFill>
                    <a:schemeClr val="bg1"/>
                  </a:solidFill>
                </a:rPr>
                <a:t>G</a:t>
              </a:r>
              <a:r>
                <a:rPr lang="it-IT" sz="700" dirty="0" smtClean="0">
                  <a:solidFill>
                    <a:schemeClr val="bg1"/>
                  </a:solidFill>
                </a:rPr>
                <a:t>. Altavilla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881167" y="1244479"/>
              <a:ext cx="593432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 smtClean="0">
                  <a:solidFill>
                    <a:schemeClr val="bg1"/>
                  </a:solidFill>
                </a:rPr>
                <a:t>M. Fabrizio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7338482" y="1243039"/>
              <a:ext cx="511679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 smtClean="0">
                  <a:solidFill>
                    <a:schemeClr val="bg1"/>
                  </a:solidFill>
                </a:rPr>
                <a:t>G. </a:t>
              </a:r>
              <a:r>
                <a:rPr lang="it-IT" sz="700" dirty="0" err="1" smtClean="0">
                  <a:solidFill>
                    <a:schemeClr val="bg1"/>
                  </a:solidFill>
                </a:rPr>
                <a:t>Fanari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3276034" y="749150"/>
            <a:ext cx="2524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An </a:t>
            </a:r>
            <a:r>
              <a:rPr lang="en-US" sz="800" dirty="0">
                <a:solidFill>
                  <a:schemeClr val="bg1"/>
                </a:solidFill>
              </a:rPr>
              <a:t>ambitious mission to chart a </a:t>
            </a:r>
            <a:r>
              <a:rPr lang="en-US" sz="800" dirty="0" smtClean="0">
                <a:solidFill>
                  <a:schemeClr val="bg1"/>
                </a:solidFill>
              </a:rPr>
              <a:t>3D </a:t>
            </a:r>
            <a:r>
              <a:rPr lang="en-US" sz="800" dirty="0">
                <a:solidFill>
                  <a:schemeClr val="bg1"/>
                </a:solidFill>
              </a:rPr>
              <a:t>map of our </a:t>
            </a:r>
            <a:r>
              <a:rPr lang="en-US" sz="800" dirty="0" smtClean="0">
                <a:solidFill>
                  <a:schemeClr val="bg1"/>
                </a:solidFill>
              </a:rPr>
              <a:t>Galaxy, in </a:t>
            </a:r>
            <a:r>
              <a:rPr lang="en-US" sz="800" dirty="0">
                <a:solidFill>
                  <a:schemeClr val="bg1"/>
                </a:solidFill>
              </a:rPr>
              <a:t>the process revealing the composition, formation and evolution of the Galaxy</a:t>
            </a:r>
            <a:endParaRPr lang="it-IT" sz="800" dirty="0">
              <a:solidFill>
                <a:schemeClr val="bg1"/>
              </a:solidFill>
            </a:endParaRPr>
          </a:p>
        </p:txBody>
      </p:sp>
      <p:pic>
        <p:nvPicPr>
          <p:cNvPr id="24" name="Picture 5" descr="LOGO SSDC_COLO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0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SDCcontributoGai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6"/>
            <a:ext cx="9144000" cy="51435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78779" y="2744626"/>
            <a:ext cx="2902782" cy="166199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BLADEx8 </a:t>
            </a:r>
            <a:r>
              <a:rPr lang="en-US" sz="1400" dirty="0"/>
              <a:t>(HP Gen8)</a:t>
            </a:r>
          </a:p>
          <a:p>
            <a:r>
              <a:rPr lang="en-US" sz="1400" dirty="0"/>
              <a:t>RAM </a:t>
            </a:r>
            <a:r>
              <a:rPr lang="en-US" sz="1400" dirty="0" smtClean="0"/>
              <a:t>: 2 </a:t>
            </a:r>
            <a:r>
              <a:rPr lang="en-US" sz="1400" dirty="0"/>
              <a:t>TB (</a:t>
            </a:r>
            <a:r>
              <a:rPr lang="en-US" sz="1400" dirty="0" smtClean="0"/>
              <a:t>256x8 GB) </a:t>
            </a:r>
            <a:endParaRPr lang="en-US" sz="1400" dirty="0"/>
          </a:p>
          <a:p>
            <a:r>
              <a:rPr lang="en-US" sz="1400" dirty="0" smtClean="0"/>
              <a:t>Storage : 15 </a:t>
            </a:r>
            <a:r>
              <a:rPr lang="en-US" sz="1400" dirty="0"/>
              <a:t>TB </a:t>
            </a:r>
          </a:p>
          <a:p>
            <a:pPr marL="342900" lvl="1" indent="0">
              <a:buFont typeface="Arial" pitchFamily="34" charset="0"/>
              <a:buNone/>
            </a:pPr>
            <a:r>
              <a:rPr lang="en-US" sz="1400" dirty="0"/>
              <a:t>300GB x 6 = 1.8 TB, 15K rpm SAS</a:t>
            </a:r>
          </a:p>
          <a:p>
            <a:pPr marL="342900" lvl="1" indent="0">
              <a:buFont typeface="Arial" pitchFamily="34" charset="0"/>
              <a:buNone/>
            </a:pPr>
            <a:r>
              <a:rPr lang="en-US" sz="1400" dirty="0"/>
              <a:t> 1.2TB x 8 = 9.6 TB, 10K rpm SAS</a:t>
            </a:r>
          </a:p>
          <a:p>
            <a:pPr marL="342900" lvl="1" indent="0">
              <a:buFont typeface="Arial" pitchFamily="34" charset="0"/>
              <a:buNone/>
            </a:pPr>
            <a:r>
              <a:rPr lang="en-US" sz="1400" dirty="0"/>
              <a:t> 1.8TB x 2 =  3.6 TB, 10K rpm SAS</a:t>
            </a:r>
          </a:p>
          <a:p>
            <a:r>
              <a:rPr lang="en-US" sz="1400" dirty="0"/>
              <a:t>CPU: </a:t>
            </a:r>
            <a:r>
              <a:rPr lang="en-US" sz="1400" dirty="0" smtClean="0"/>
              <a:t>128 core (8x2(CPU)x8(BLADE))</a:t>
            </a:r>
            <a:endParaRPr lang="en-US" sz="1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434597" y="2744626"/>
            <a:ext cx="2880276" cy="129266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/>
            </a:solidFill>
          </a:ln>
          <a:effectLst>
            <a:outerShdw blurRad="50800" dist="50800" dir="5400000" algn="ctr" rotWithShape="0">
              <a:srgbClr val="000000">
                <a:alpha val="43137"/>
              </a:srgbClr>
            </a:outerShdw>
            <a:softEdge rad="0"/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/>
              <a:t>BLADEx8 (</a:t>
            </a:r>
            <a:r>
              <a:rPr lang="en-US" sz="1400" dirty="0"/>
              <a:t>HP</a:t>
            </a:r>
            <a:r>
              <a:rPr lang="en-US" i="1" dirty="0" smtClean="0"/>
              <a:t> </a:t>
            </a:r>
            <a:r>
              <a:rPr lang="en-US" sz="1400" dirty="0"/>
              <a:t>Gen9)</a:t>
            </a:r>
          </a:p>
          <a:p>
            <a:r>
              <a:rPr lang="en-US" sz="1400" dirty="0"/>
              <a:t>RAM : 2 TB (256x8 GB) </a:t>
            </a:r>
          </a:p>
          <a:p>
            <a:r>
              <a:rPr lang="en-US" sz="1400" dirty="0"/>
              <a:t>Storage : 19.2 TB </a:t>
            </a:r>
          </a:p>
          <a:p>
            <a:pPr marL="342900" lvl="1" indent="0">
              <a:buFont typeface="Arial" pitchFamily="34" charset="0"/>
              <a:buNone/>
            </a:pPr>
            <a:r>
              <a:rPr lang="en-US" dirty="0"/>
              <a:t> </a:t>
            </a:r>
            <a:r>
              <a:rPr lang="en-US" sz="1400" dirty="0"/>
              <a:t>1.2TB x 16, 10K rpm SAS</a:t>
            </a:r>
          </a:p>
          <a:p>
            <a:r>
              <a:rPr lang="en-US" sz="1400" dirty="0" smtClean="0"/>
              <a:t>CPU</a:t>
            </a:r>
            <a:r>
              <a:rPr lang="en-US" sz="1400" dirty="0"/>
              <a:t>: </a:t>
            </a:r>
            <a:r>
              <a:rPr lang="en-US" sz="1400" dirty="0" smtClean="0"/>
              <a:t>160 core (10x2(CPU)x8(BLADE))</a:t>
            </a:r>
            <a:endParaRPr lang="en-US" sz="1400" dirty="0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GAIA TAP </a:t>
            </a:r>
            <a:r>
              <a:rPr lang="en-US" dirty="0" smtClean="0">
                <a:solidFill>
                  <a:srgbClr val="FFFFFF"/>
                </a:solidFill>
              </a:rPr>
              <a:t>service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43" y="807184"/>
            <a:ext cx="4072665" cy="399025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2692071"/>
            <a:ext cx="2904754" cy="1345279"/>
          </a:xfrm>
          <a:prstGeom prst="rect">
            <a:avLst/>
          </a:prstGeom>
        </p:spPr>
      </p:pic>
      <p:cxnSp>
        <p:nvCxnSpPr>
          <p:cNvPr id="10" name="Connettore 2 9"/>
          <p:cNvCxnSpPr/>
          <p:nvPr/>
        </p:nvCxnSpPr>
        <p:spPr>
          <a:xfrm>
            <a:off x="4091439" y="2015685"/>
            <a:ext cx="1948941" cy="7341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90B15F-B833-9E40-A87B-6B7A831E3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4A2E20-EA95-E146-8084-21BAE81CD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1BF7B4-5280-2743-B7A0-F36A677B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Gaia DR2 </a:t>
            </a:r>
            <a:r>
              <a:rPr lang="it-IT" dirty="0" err="1" smtClean="0">
                <a:solidFill>
                  <a:srgbClr val="FF0000"/>
                </a:solidFill>
              </a:rPr>
              <a:t>portal</a:t>
            </a:r>
            <a:endParaRPr lang="it-IT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The Multi-</a:t>
            </a:r>
            <a:r>
              <a:rPr lang="it-IT" dirty="0" err="1">
                <a:solidFill>
                  <a:srgbClr val="FF0000"/>
                </a:solidFill>
              </a:rPr>
              <a:t>Mission</a:t>
            </a:r>
            <a:r>
              <a:rPr lang="it-IT" dirty="0">
                <a:solidFill>
                  <a:srgbClr val="FF0000"/>
                </a:solidFill>
              </a:rPr>
              <a:t> Interactive </a:t>
            </a:r>
            <a:r>
              <a:rPr lang="it-IT" dirty="0" smtClean="0">
                <a:solidFill>
                  <a:srgbClr val="FF0000"/>
                </a:solidFill>
              </a:rPr>
              <a:t>Archive (AGILE)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ExoplAn3T 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LIMADOU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Gaia DR2 </a:t>
            </a:r>
            <a:r>
              <a:rPr lang="it-IT" strike="sngStrike" dirty="0" err="1" smtClean="0">
                <a:solidFill>
                  <a:srgbClr val="FF0000"/>
                </a:solidFill>
              </a:rPr>
              <a:t>portal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The Multi-</a:t>
            </a:r>
            <a:r>
              <a:rPr lang="it-IT" dirty="0" err="1">
                <a:solidFill>
                  <a:srgbClr val="FF0000"/>
                </a:solidFill>
              </a:rPr>
              <a:t>Mission</a:t>
            </a:r>
            <a:r>
              <a:rPr lang="it-IT" dirty="0">
                <a:solidFill>
                  <a:srgbClr val="FF0000"/>
                </a:solidFill>
              </a:rPr>
              <a:t> Interactive </a:t>
            </a:r>
            <a:r>
              <a:rPr lang="it-IT" dirty="0" smtClean="0">
                <a:solidFill>
                  <a:srgbClr val="FF0000"/>
                </a:solidFill>
              </a:rPr>
              <a:t>Archive </a:t>
            </a:r>
            <a:r>
              <a:rPr lang="it-IT" dirty="0">
                <a:solidFill>
                  <a:srgbClr val="FF0000"/>
                </a:solidFill>
              </a:rPr>
              <a:t>(AGILE)</a:t>
            </a:r>
            <a:endParaRPr lang="it-IT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ExoplAn3T 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LIMADOU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6142985" y="2208295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89" y="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Multi-Mission Interactive Archive</a:t>
            </a:r>
          </a:p>
        </p:txBody>
      </p:sp>
      <p:pic>
        <p:nvPicPr>
          <p:cNvPr id="4" name="Picture 3" descr="MM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34" y="786557"/>
            <a:ext cx="7698832" cy="4165386"/>
          </a:xfrm>
          <a:prstGeom prst="rect">
            <a:avLst/>
          </a:prstGeom>
        </p:spPr>
      </p:pic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9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pic>
        <p:nvPicPr>
          <p:cNvPr id="4" name="Picture 3" descr="MMI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9" y="763046"/>
            <a:ext cx="7698832" cy="41653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99833" y="4635291"/>
            <a:ext cx="3404246" cy="40264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1150" y="3780903"/>
            <a:ext cx="1165299" cy="85438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7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MIA-sear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07079"/>
            <a:ext cx="7112000" cy="4436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9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sp>
        <p:nvSpPr>
          <p:cNvPr id="5" name="Oval 4"/>
          <p:cNvSpPr/>
          <p:nvPr/>
        </p:nvSpPr>
        <p:spPr>
          <a:xfrm>
            <a:off x="3677082" y="837360"/>
            <a:ext cx="1848275" cy="40264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309325" y="1080259"/>
            <a:ext cx="2395002" cy="333899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MIA-sear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07079"/>
            <a:ext cx="7112000" cy="4436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89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sp>
        <p:nvSpPr>
          <p:cNvPr id="5" name="Oval 4"/>
          <p:cNvSpPr/>
          <p:nvPr/>
        </p:nvSpPr>
        <p:spPr>
          <a:xfrm>
            <a:off x="5547269" y="1945725"/>
            <a:ext cx="2572251" cy="313013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9" idx="2"/>
          </p:cNvCxnSpPr>
          <p:nvPr/>
        </p:nvCxnSpPr>
        <p:spPr>
          <a:xfrm>
            <a:off x="6779855" y="1497054"/>
            <a:ext cx="0" cy="37087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46936" y="850723"/>
            <a:ext cx="5865838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Elenco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osservazioni</a:t>
            </a:r>
            <a:r>
              <a:rPr lang="en-US" dirty="0" smtClean="0"/>
              <a:t>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posizione</a:t>
            </a:r>
            <a:r>
              <a:rPr lang="en-US" dirty="0" smtClean="0"/>
              <a:t> Crab </a:t>
            </a:r>
            <a:r>
              <a:rPr lang="en-US" dirty="0" err="1" smtClean="0"/>
              <a:t>comprendente</a:t>
            </a:r>
            <a:endParaRPr lang="en-US" dirty="0"/>
          </a:p>
          <a:p>
            <a:pPr algn="ctr"/>
            <a:r>
              <a:rPr lang="en-US" dirty="0" err="1" smtClean="0"/>
              <a:t>l’intero</a:t>
            </a:r>
            <a:r>
              <a:rPr lang="en-US" dirty="0" smtClean="0"/>
              <a:t> </a:t>
            </a:r>
            <a:r>
              <a:rPr lang="en-US" dirty="0" err="1" smtClean="0"/>
              <a:t>insieme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in </a:t>
            </a:r>
            <a:r>
              <a:rPr lang="en-US" dirty="0"/>
              <a:t>SSDC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107227" y="3513667"/>
            <a:ext cx="720640" cy="58426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2520" y="4097930"/>
            <a:ext cx="3533018" cy="92333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Cliccando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“fetta di </a:t>
            </a:r>
            <a:r>
              <a:rPr lang="en-US" dirty="0" err="1" smtClean="0"/>
              <a:t>torta</a:t>
            </a:r>
            <a:r>
              <a:rPr lang="en-US" dirty="0" smtClean="0"/>
              <a:t>”</a:t>
            </a:r>
            <a:endParaRPr lang="en-US" dirty="0"/>
          </a:p>
          <a:p>
            <a:pPr algn="ctr"/>
            <a:r>
              <a:rPr lang="en-US" dirty="0" err="1" smtClean="0"/>
              <a:t>si</a:t>
            </a:r>
            <a:r>
              <a:rPr lang="en-US" dirty="0" smtClean="0"/>
              <a:t> accede al </a:t>
            </a:r>
            <a:r>
              <a:rPr lang="en-US" dirty="0" err="1" smtClean="0"/>
              <a:t>corrispondente</a:t>
            </a:r>
            <a:r>
              <a:rPr lang="en-US" dirty="0" smtClean="0"/>
              <a:t> </a:t>
            </a:r>
            <a:r>
              <a:rPr lang="en-US" dirty="0" err="1" smtClean="0"/>
              <a:t>archivio</a:t>
            </a:r>
            <a:endParaRPr lang="en-US" dirty="0"/>
          </a:p>
          <a:p>
            <a:pPr algn="ctr"/>
            <a:r>
              <a:rPr lang="en-US" dirty="0" smtClean="0"/>
              <a:t>e </a:t>
            </a:r>
            <a:r>
              <a:rPr lang="en-US" dirty="0" err="1" smtClean="0"/>
              <a:t>agli</a:t>
            </a:r>
            <a:r>
              <a:rPr lang="en-US" dirty="0" smtClean="0"/>
              <a:t> </a:t>
            </a:r>
            <a:r>
              <a:rPr lang="en-US" dirty="0" err="1" smtClean="0"/>
              <a:t>strumenti</a:t>
            </a:r>
            <a:r>
              <a:rPr lang="en-US" dirty="0" smtClean="0"/>
              <a:t> di </a:t>
            </a:r>
            <a:r>
              <a:rPr lang="en-US" dirty="0" err="1" smtClean="0"/>
              <a:t>analisi</a:t>
            </a:r>
            <a:r>
              <a:rPr lang="en-US" dirty="0" smtClean="0"/>
              <a:t> </a:t>
            </a:r>
            <a:r>
              <a:rPr lang="en-US" dirty="0" err="1" smtClean="0"/>
              <a:t>interattiva</a:t>
            </a:r>
            <a:endParaRPr lang="en-US" dirty="0"/>
          </a:p>
        </p:txBody>
      </p:sp>
      <p:pic>
        <p:nvPicPr>
          <p:cNvPr id="11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ILE-LV3_Cra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3"/>
            <a:ext cx="9144000" cy="400450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989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Multi-Mission Interactive Archive</a:t>
            </a:r>
          </a:p>
        </p:txBody>
      </p:sp>
      <p:pic>
        <p:nvPicPr>
          <p:cNvPr id="6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query to the lv3 archive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E1086-1BDE-9846-88E1-4899345BD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398" y="1006802"/>
            <a:ext cx="5725205" cy="3857625"/>
          </a:xfrm>
          <a:prstGeom prst="rect">
            <a:avLst/>
          </a:prstGeom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952750" y="3247779"/>
            <a:ext cx="4152900" cy="42197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24887" y="1891520"/>
            <a:ext cx="3655725" cy="323165"/>
          </a:xfrm>
          <a:prstGeom prst="rect">
            <a:avLst/>
          </a:prstGeom>
          <a:solidFill>
            <a:srgbClr val="BBE0E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500" b="1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Nome </a:t>
            </a:r>
            <a:r>
              <a:rPr lang="en-US" sz="1500" b="1" dirty="0" err="1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sorgente</a:t>
            </a:r>
            <a:r>
              <a:rPr lang="en-US" sz="1500" b="1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coordinate </a:t>
            </a:r>
            <a:r>
              <a:rPr lang="en-US" sz="1500" b="1" dirty="0" err="1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celesti</a:t>
            </a:r>
            <a:endParaRPr lang="en-US" i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>
            <a:off x="2952750" y="2219005"/>
            <a:ext cx="608178" cy="109057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3">
            <a:extLst>
              <a:ext uri="{FF2B5EF4-FFF2-40B4-BE49-F238E27FC236}">
                <a16:creationId xmlns:a16="http://schemas.microsoft.com/office/drawing/2014/main" id="{AF17E707-3785-AF4E-9371-4A322F90E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063" y="3098589"/>
            <a:ext cx="1555519" cy="42197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 : </a:t>
            </a:r>
            <a:r>
              <a:rPr lang="en-US" dirty="0" err="1">
                <a:solidFill>
                  <a:srgbClr val="FFFFFF"/>
                </a:solidFill>
              </a:rPr>
              <a:t>R</a:t>
            </a:r>
            <a:r>
              <a:rPr lang="en-US" dirty="0" err="1" smtClean="0">
                <a:solidFill>
                  <a:srgbClr val="FFFFFF"/>
                </a:solidFill>
              </a:rPr>
              <a:t>icerca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diretta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query to the lv3 archive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E1086-1BDE-9846-88E1-4899345BDD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398" y="1006802"/>
            <a:ext cx="5725205" cy="3857625"/>
          </a:xfrm>
          <a:prstGeom prst="rect">
            <a:avLst/>
          </a:prstGeom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884516" y="3830102"/>
            <a:ext cx="3382934" cy="53407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46971" y="2040835"/>
            <a:ext cx="3377429" cy="553998"/>
          </a:xfrm>
          <a:prstGeom prst="rect">
            <a:avLst/>
          </a:prstGeom>
          <a:solidFill>
            <a:srgbClr val="BBE0E3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500" b="1" dirty="0" err="1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Selezione</a:t>
            </a:r>
            <a:r>
              <a:rPr lang="en-US" sz="1500" b="1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1500" b="1" dirty="0" err="1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</a:t>
            </a:r>
            <a:r>
              <a:rPr lang="en-US" sz="1500" b="1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AGILE-LV3 </a:t>
            </a:r>
            <a:r>
              <a:rPr lang="en-US" sz="1500" b="1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500" b="1" dirty="0" err="1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durata</a:t>
            </a:r>
            <a:r>
              <a:rPr lang="en-US" sz="1500" b="1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time bin</a:t>
            </a:r>
            <a:endParaRPr lang="en-US" i="1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8" name="Straight Arrow Connector 7"/>
          <p:cNvCxnSpPr>
            <a:cxnSpLocks/>
            <a:endCxn id="6" idx="1"/>
          </p:cNvCxnSpPr>
          <p:nvPr/>
        </p:nvCxnSpPr>
        <p:spPr>
          <a:xfrm>
            <a:off x="2933701" y="2530186"/>
            <a:ext cx="446234" cy="13781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 : </a:t>
            </a:r>
            <a:r>
              <a:rPr lang="en-US" dirty="0" err="1">
                <a:solidFill>
                  <a:srgbClr val="FFFFFF"/>
                </a:solidFill>
              </a:rPr>
              <a:t>R</a:t>
            </a:r>
            <a:r>
              <a:rPr lang="en-US" dirty="0" err="1" smtClean="0">
                <a:solidFill>
                  <a:srgbClr val="FFFFFF"/>
                </a:solidFill>
              </a:rPr>
              <a:t>icerca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diretta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8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6A6084-6B89-AA43-ABD5-98E4AFD1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73" y="1426029"/>
            <a:ext cx="6968639" cy="3717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734AE0-B68B-1845-AB50-A778389C7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943" y="812800"/>
            <a:ext cx="2314507" cy="43307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9CA63A-49AE-224D-B486-1E490323A70F}"/>
              </a:ext>
            </a:extLst>
          </p:cNvPr>
          <p:cNvCxnSpPr/>
          <p:nvPr/>
        </p:nvCxnSpPr>
        <p:spPr>
          <a:xfrm flipV="1">
            <a:off x="4103914" y="1752600"/>
            <a:ext cx="2460172" cy="794657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209902-CCC5-EF4D-9C6E-177845B71743}"/>
              </a:ext>
            </a:extLst>
          </p:cNvPr>
          <p:cNvCxnSpPr>
            <a:cxnSpLocks/>
          </p:cNvCxnSpPr>
          <p:nvPr/>
        </p:nvCxnSpPr>
        <p:spPr>
          <a:xfrm>
            <a:off x="8023810" y="3284764"/>
            <a:ext cx="112744" cy="683987"/>
          </a:xfrm>
          <a:prstGeom prst="straightConnector1">
            <a:avLst/>
          </a:prstGeom>
          <a:ln w="412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 : </a:t>
            </a:r>
            <a:r>
              <a:rPr lang="en-US" dirty="0" err="1" smtClean="0">
                <a:solidFill>
                  <a:srgbClr val="FFFFFF"/>
                </a:solidFill>
              </a:rPr>
              <a:t>Analisi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al 5"/>
          <p:cNvSpPr/>
          <p:nvPr/>
        </p:nvSpPr>
        <p:spPr>
          <a:xfrm>
            <a:off x="3471046" y="2393449"/>
            <a:ext cx="632369" cy="30761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55" y="1813042"/>
            <a:ext cx="1944082" cy="1937092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70000" lnSpcReduction="20000"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Introduzione </a:t>
            </a:r>
            <a:r>
              <a:rPr lang="it-IT" dirty="0">
                <a:solidFill>
                  <a:srgbClr val="FF0000"/>
                </a:solidFill>
              </a:rPr>
              <a:t>a SSDC</a:t>
            </a:r>
          </a:p>
          <a:p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-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3" t="21253" r="16036" b="6007"/>
          <a:stretch/>
        </p:blipFill>
        <p:spPr>
          <a:xfrm>
            <a:off x="857250" y="850549"/>
            <a:ext cx="7429500" cy="429295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 : </a:t>
            </a:r>
            <a:r>
              <a:rPr lang="en-US" dirty="0" err="1" smtClean="0">
                <a:solidFill>
                  <a:srgbClr val="FFFFFF"/>
                </a:solidFill>
              </a:rPr>
              <a:t>Analisi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748747" y="3140766"/>
            <a:ext cx="74295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Produzione</a:t>
            </a:r>
            <a:r>
              <a:rPr lang="en-US" b="1" dirty="0" smtClean="0"/>
              <a:t> </a:t>
            </a:r>
            <a:r>
              <a:rPr lang="en-US" b="1" dirty="0" err="1" smtClean="0"/>
              <a:t>dei</a:t>
            </a:r>
            <a:r>
              <a:rPr lang="en-US" b="1" dirty="0" smtClean="0"/>
              <a:t> </a:t>
            </a:r>
            <a:r>
              <a:rPr lang="en-US" b="1" dirty="0" err="1" smtClean="0"/>
              <a:t>dati</a:t>
            </a:r>
            <a:r>
              <a:rPr lang="en-US" b="1" dirty="0" smtClean="0"/>
              <a:t> science-ready </a:t>
            </a:r>
            <a:r>
              <a:rPr lang="en-US" b="1" dirty="0" smtClean="0"/>
              <a:t>via web </a:t>
            </a:r>
            <a:r>
              <a:rPr lang="en-US" b="1" dirty="0" err="1" smtClean="0"/>
              <a:t>ed</a:t>
            </a:r>
            <a:r>
              <a:rPr lang="en-US" b="1" dirty="0" smtClean="0"/>
              <a:t> </a:t>
            </a:r>
            <a:r>
              <a:rPr lang="en-US" b="1" dirty="0" err="1" smtClean="0"/>
              <a:t>utilizzando</a:t>
            </a:r>
            <a:r>
              <a:rPr lang="en-US" b="1" dirty="0" smtClean="0"/>
              <a:t> le </a:t>
            </a:r>
            <a:r>
              <a:rPr lang="en-US" b="1" dirty="0" err="1" smtClean="0"/>
              <a:t>calibrazioni</a:t>
            </a:r>
            <a:r>
              <a:rPr lang="en-US" b="1" dirty="0" smtClean="0"/>
              <a:t> </a:t>
            </a:r>
            <a:r>
              <a:rPr lang="en-US" b="1" dirty="0" err="1" smtClean="0"/>
              <a:t>più</a:t>
            </a:r>
            <a:r>
              <a:rPr lang="en-US" b="1" dirty="0" smtClean="0"/>
              <a:t> </a:t>
            </a:r>
            <a:r>
              <a:rPr lang="en-US" b="1" dirty="0" err="1" smtClean="0"/>
              <a:t>recenti</a:t>
            </a:r>
            <a:r>
              <a:rPr lang="en-US" b="1" dirty="0" smtClean="0"/>
              <a:t>. </a:t>
            </a:r>
            <a:r>
              <a:rPr lang="en-US" b="1" dirty="0" err="1" smtClean="0"/>
              <a:t>Possibile</a:t>
            </a:r>
            <a:r>
              <a:rPr lang="en-US" b="1" dirty="0" smtClean="0"/>
              <a:t> </a:t>
            </a:r>
            <a:r>
              <a:rPr lang="en-US" b="1" dirty="0" err="1" smtClean="0"/>
              <a:t>analizzare</a:t>
            </a:r>
            <a:r>
              <a:rPr lang="en-US" b="1" dirty="0" smtClean="0"/>
              <a:t> </a:t>
            </a:r>
            <a:r>
              <a:rPr lang="en-US" b="1" dirty="0" err="1" smtClean="0"/>
              <a:t>l’intero</a:t>
            </a:r>
            <a:r>
              <a:rPr lang="en-US" b="1" dirty="0" smtClean="0"/>
              <a:t> </a:t>
            </a:r>
            <a:r>
              <a:rPr lang="en-US" b="1" dirty="0" err="1" smtClean="0"/>
              <a:t>archivio</a:t>
            </a:r>
            <a:r>
              <a:rPr lang="en-US" b="1" dirty="0" smtClean="0"/>
              <a:t> (11 </a:t>
            </a:r>
            <a:r>
              <a:rPr lang="en-US" b="1" dirty="0" err="1" smtClean="0"/>
              <a:t>anni</a:t>
            </a:r>
            <a:r>
              <a:rPr lang="en-US" b="1" dirty="0" smtClean="0"/>
              <a:t>) con un tempo di </a:t>
            </a:r>
            <a:r>
              <a:rPr lang="en-US" b="1" dirty="0" err="1" smtClean="0"/>
              <a:t>calcolo</a:t>
            </a:r>
            <a:r>
              <a:rPr lang="en-US" b="1" dirty="0" smtClean="0"/>
              <a:t> </a:t>
            </a:r>
            <a:r>
              <a:rPr lang="en-US" b="1" dirty="0" err="1" smtClean="0"/>
              <a:t>entro</a:t>
            </a:r>
            <a:r>
              <a:rPr lang="en-US" b="1" dirty="0" smtClean="0"/>
              <a:t> </a:t>
            </a:r>
            <a:r>
              <a:rPr lang="en-US" b="1" dirty="0" err="1" smtClean="0"/>
              <a:t>qualche</a:t>
            </a:r>
            <a:r>
              <a:rPr lang="en-US" b="1" dirty="0" smtClean="0"/>
              <a:t> </a:t>
            </a:r>
            <a:r>
              <a:rPr lang="en-US" b="1" dirty="0" err="1" smtClean="0"/>
              <a:t>minuto</a:t>
            </a:r>
            <a:endParaRPr lang="en-US" b="1" dirty="0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GILE-LV3_Crab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3"/>
            <a:ext cx="9144000" cy="400450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22257" y="3567463"/>
            <a:ext cx="1886491" cy="141154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6" idx="1"/>
          </p:cNvCxnSpPr>
          <p:nvPr/>
        </p:nvCxnSpPr>
        <p:spPr>
          <a:xfrm>
            <a:off x="1689030" y="2749747"/>
            <a:ext cx="1009497" cy="1024432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GILE-LV3_GRIDanalysi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442869"/>
            <a:ext cx="3131029" cy="130688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 : </a:t>
            </a:r>
            <a:r>
              <a:rPr lang="en-US" dirty="0" err="1" smtClean="0">
                <a:solidFill>
                  <a:srgbClr val="FFFFFF"/>
                </a:solidFill>
              </a:rPr>
              <a:t>Analisi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3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621A8-41C1-2844-98D1-2FB28A35B6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8665"/>
            <a:ext cx="9144000" cy="355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C78D08-233A-1348-B37E-55A78B654E6A}"/>
              </a:ext>
            </a:extLst>
          </p:cNvPr>
          <p:cNvSpPr txBox="1"/>
          <p:nvPr/>
        </p:nvSpPr>
        <p:spPr>
          <a:xfrm>
            <a:off x="1681842" y="909155"/>
            <a:ext cx="5780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Official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interactive </a:t>
            </a:r>
            <a:r>
              <a:rPr lang="en-US" sz="1400" b="1" u="sng" dirty="0">
                <a:solidFill>
                  <a:srgbClr val="FF0000"/>
                </a:solidFill>
              </a:rPr>
              <a:t>on-line</a:t>
            </a:r>
            <a:r>
              <a:rPr lang="en-US" sz="1400" b="1" dirty="0">
                <a:solidFill>
                  <a:srgbClr val="FF0000"/>
                </a:solidFill>
              </a:rPr>
              <a:t> Maximum Likelihood analysis on each </a:t>
            </a:r>
            <a:r>
              <a:rPr lang="en-US" sz="1400" b="1" dirty="0" err="1">
                <a:solidFill>
                  <a:srgbClr val="FF0000"/>
                </a:solidFill>
              </a:rPr>
              <a:t>timebin</a:t>
            </a:r>
            <a:r>
              <a:rPr lang="en-US" sz="1400" b="1" dirty="0">
                <a:solidFill>
                  <a:srgbClr val="FF0000"/>
                </a:solidFill>
              </a:rPr>
              <a:t>:</a:t>
            </a:r>
            <a:endParaRPr lang="it-IT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 : </a:t>
            </a:r>
            <a:r>
              <a:rPr lang="en-US" dirty="0" err="1" smtClean="0">
                <a:solidFill>
                  <a:srgbClr val="FFFFFF"/>
                </a:solidFill>
              </a:rPr>
              <a:t>Analisi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6">
            <a:extLst>
              <a:ext uri="{FF2B5EF4-FFF2-40B4-BE49-F238E27FC236}">
                <a16:creationId xmlns:a16="http://schemas.microsoft.com/office/drawing/2014/main" id="{81546518-08A1-024E-B66B-727847D53295}"/>
              </a:ext>
            </a:extLst>
          </p:cNvPr>
          <p:cNvSpPr txBox="1"/>
          <p:nvPr/>
        </p:nvSpPr>
        <p:spPr>
          <a:xfrm>
            <a:off x="43558" y="1168840"/>
            <a:ext cx="91004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19358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38715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58071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077429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96786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116145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635501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154859" algn="l" defTabSz="3038715" rtl="0" eaLnBrk="1" latinLnBrk="0" hangingPunct="1"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 AGILE-LV3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prossimi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sviluppi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Aggiornamento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sorgenti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 AGILE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interrogabili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all’interno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Interest (ROI)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pubblicazione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cataloghi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sources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Aggiornamento del software e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calibrazioni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Aggiornamento dell’ “AGILE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background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model”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regione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Centro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Galattico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AGILE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19893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pic>
        <p:nvPicPr>
          <p:cNvPr id="5" name="Picture 4" descr="NUSTAR-CRAB-SEARCH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9" y="667796"/>
            <a:ext cx="7386691" cy="4475704"/>
          </a:xfrm>
          <a:prstGeom prst="rect">
            <a:avLst/>
          </a:prstGeom>
        </p:spPr>
      </p:pic>
      <p:pic>
        <p:nvPicPr>
          <p:cNvPr id="6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pic>
        <p:nvPicPr>
          <p:cNvPr id="5" name="Picture 4" descr="NUSTAR-MMI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0" y="837358"/>
            <a:ext cx="8759385" cy="40532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2799" y="3528181"/>
            <a:ext cx="1545003" cy="85177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6" idx="0"/>
          </p:cNvCxnSpPr>
          <p:nvPr/>
        </p:nvCxnSpPr>
        <p:spPr>
          <a:xfrm flipH="1">
            <a:off x="1165299" y="2647192"/>
            <a:ext cx="432078" cy="88099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3098" y="2164371"/>
            <a:ext cx="2748567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Direct access to the </a:t>
            </a:r>
          </a:p>
          <a:p>
            <a:pPr algn="ctr"/>
            <a:r>
              <a:rPr lang="en-US" i="1"/>
              <a:t>SSDC Data Explorer</a:t>
            </a:r>
            <a:r>
              <a:rPr lang="en-US"/>
              <a:t> tool </a:t>
            </a:r>
          </a:p>
        </p:txBody>
      </p:sp>
      <p:cxnSp>
        <p:nvCxnSpPr>
          <p:cNvPr id="10" name="Straight Arrow Connector 9"/>
          <p:cNvCxnSpPr>
            <a:stCxn id="6" idx="6"/>
          </p:cNvCxnSpPr>
          <p:nvPr/>
        </p:nvCxnSpPr>
        <p:spPr>
          <a:xfrm flipV="1">
            <a:off x="1937802" y="3005083"/>
            <a:ext cx="1902962" cy="94898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kyExplor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64" y="638335"/>
            <a:ext cx="4963875" cy="362638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7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pic>
        <p:nvPicPr>
          <p:cNvPr id="5" name="Picture 4" descr="NUSTAR-MMI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0" y="837358"/>
            <a:ext cx="8759385" cy="4053264"/>
          </a:xfrm>
          <a:prstGeom prst="rect">
            <a:avLst/>
          </a:prstGeom>
        </p:spPr>
      </p:pic>
      <p:pic>
        <p:nvPicPr>
          <p:cNvPr id="2" name="Picture 1" descr="SkyExplor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15" y="638335"/>
            <a:ext cx="4963875" cy="362638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65052" y="1660170"/>
            <a:ext cx="1825012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Access to the </a:t>
            </a:r>
          </a:p>
          <a:p>
            <a:pPr algn="ctr"/>
            <a:r>
              <a:rPr lang="en-US" i="1" err="1"/>
              <a:t>SEDBuilder</a:t>
            </a:r>
            <a:r>
              <a:rPr lang="en-US"/>
              <a:t> tool </a:t>
            </a:r>
          </a:p>
        </p:txBody>
      </p:sp>
      <p:cxnSp>
        <p:nvCxnSpPr>
          <p:cNvPr id="7" name="Straight Arrow Connector 6"/>
          <p:cNvCxnSpPr>
            <a:stCxn id="9" idx="2"/>
          </p:cNvCxnSpPr>
          <p:nvPr/>
        </p:nvCxnSpPr>
        <p:spPr>
          <a:xfrm>
            <a:off x="6677558" y="2306501"/>
            <a:ext cx="615384" cy="4006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17988" y="2660622"/>
            <a:ext cx="890341" cy="4785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The Multi-Mission Interactive Archive</a:t>
            </a:r>
          </a:p>
        </p:txBody>
      </p:sp>
      <p:pic>
        <p:nvPicPr>
          <p:cNvPr id="5" name="Picture 4" descr="NUSTAR-MMIA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0" y="837358"/>
            <a:ext cx="8759385" cy="4053264"/>
          </a:xfrm>
          <a:prstGeom prst="rect">
            <a:avLst/>
          </a:prstGeom>
        </p:spPr>
      </p:pic>
      <p:pic>
        <p:nvPicPr>
          <p:cNvPr id="2" name="Picture 1" descr="SkyExplor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15" y="638335"/>
            <a:ext cx="4963875" cy="362638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65052" y="1660170"/>
            <a:ext cx="1825012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/>
              <a:t>Access to the </a:t>
            </a:r>
          </a:p>
          <a:p>
            <a:pPr algn="ctr"/>
            <a:r>
              <a:rPr lang="en-US" i="1" err="1"/>
              <a:t>SEDBuilder</a:t>
            </a:r>
            <a:r>
              <a:rPr lang="en-US"/>
              <a:t> tool </a:t>
            </a:r>
          </a:p>
        </p:txBody>
      </p:sp>
      <p:cxnSp>
        <p:nvCxnSpPr>
          <p:cNvPr id="7" name="Straight Arrow Connector 6"/>
          <p:cNvCxnSpPr>
            <a:stCxn id="9" idx="2"/>
          </p:cNvCxnSpPr>
          <p:nvPr/>
        </p:nvCxnSpPr>
        <p:spPr>
          <a:xfrm>
            <a:off x="6677558" y="2306501"/>
            <a:ext cx="615384" cy="4006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17988" y="2660622"/>
            <a:ext cx="890341" cy="4785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13" idx="3"/>
          </p:cNvCxnSpPr>
          <p:nvPr/>
        </p:nvCxnSpPr>
        <p:spPr>
          <a:xfrm flipH="1">
            <a:off x="6015370" y="2818492"/>
            <a:ext cx="1002614" cy="91821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Crab-S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04" y="2504236"/>
            <a:ext cx="5818971" cy="246495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0" name="Picture 5" descr="LOGO SSDC_C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Gaia DR2 </a:t>
            </a:r>
            <a:r>
              <a:rPr lang="it-IT" strike="sngStrike" dirty="0" err="1" smtClean="0">
                <a:solidFill>
                  <a:srgbClr val="FF0000"/>
                </a:solidFill>
              </a:rPr>
              <a:t>portal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The Multi-</a:t>
            </a:r>
            <a:r>
              <a:rPr lang="it-IT" strike="sngStrike" dirty="0" err="1">
                <a:solidFill>
                  <a:srgbClr val="FF0000"/>
                </a:solidFill>
              </a:rPr>
              <a:t>Mission</a:t>
            </a:r>
            <a:r>
              <a:rPr lang="it-IT" strike="sngStrike" dirty="0">
                <a:solidFill>
                  <a:srgbClr val="FF0000"/>
                </a:solidFill>
              </a:rPr>
              <a:t> Interactive </a:t>
            </a:r>
            <a:r>
              <a:rPr lang="it-IT" strike="sngStrike" dirty="0" smtClean="0">
                <a:solidFill>
                  <a:srgbClr val="FF0000"/>
                </a:solidFill>
              </a:rPr>
              <a:t>Archive </a:t>
            </a:r>
            <a:r>
              <a:rPr lang="it-IT" strike="sngStrike" dirty="0">
                <a:solidFill>
                  <a:srgbClr val="FF0000"/>
                </a:solidFill>
              </a:rPr>
              <a:t>(AGILE)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ExoplAn3T 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LIMADOU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2175147" y="2559295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97" y="698917"/>
            <a:ext cx="5737006" cy="4047107"/>
          </a:xfrm>
          <a:prstGeom prst="rect">
            <a:avLst/>
          </a:prstGeom>
        </p:spPr>
      </p:pic>
      <p:sp>
        <p:nvSpPr>
          <p:cNvPr id="6" name="Freccia a destra 5"/>
          <p:cNvSpPr/>
          <p:nvPr/>
        </p:nvSpPr>
        <p:spPr>
          <a:xfrm flipH="1">
            <a:off x="1256402" y="2355726"/>
            <a:ext cx="486054" cy="432048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Rettangolo arrotondato 6"/>
          <p:cNvSpPr/>
          <p:nvPr/>
        </p:nvSpPr>
        <p:spPr>
          <a:xfrm>
            <a:off x="270906" y="1896675"/>
            <a:ext cx="1026114" cy="13501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3D </a:t>
            </a:r>
            <a:r>
              <a:rPr lang="it-IT" sz="1350" dirty="0" err="1"/>
              <a:t>interactive</a:t>
            </a:r>
            <a:r>
              <a:rPr lang="it-IT" sz="1350" dirty="0"/>
              <a:t> </a:t>
            </a:r>
            <a:r>
              <a:rPr lang="it-IT" sz="1350" dirty="0" err="1"/>
              <a:t>binary</a:t>
            </a:r>
            <a:r>
              <a:rPr lang="it-IT" sz="1350" dirty="0"/>
              <a:t> </a:t>
            </a:r>
            <a:r>
              <a:rPr lang="it-IT" sz="1350" dirty="0" err="1"/>
              <a:t>shape</a:t>
            </a:r>
            <a:r>
              <a:rPr lang="it-IT" sz="1350" dirty="0"/>
              <a:t> model</a:t>
            </a:r>
          </a:p>
        </p:txBody>
      </p:sp>
      <p:sp>
        <p:nvSpPr>
          <p:cNvPr id="8" name="Parentesi graffa chiusa 7"/>
          <p:cNvSpPr/>
          <p:nvPr/>
        </p:nvSpPr>
        <p:spPr>
          <a:xfrm>
            <a:off x="7029273" y="1711494"/>
            <a:ext cx="270030" cy="275430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Rettangolo arrotondato 8"/>
          <p:cNvSpPr/>
          <p:nvPr/>
        </p:nvSpPr>
        <p:spPr>
          <a:xfrm>
            <a:off x="7367433" y="2355726"/>
            <a:ext cx="1026114" cy="13501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2D </a:t>
            </a:r>
            <a:r>
              <a:rPr lang="it-IT" sz="1350" dirty="0" err="1"/>
              <a:t>projected</a:t>
            </a:r>
            <a:r>
              <a:rPr lang="it-IT" sz="1350" dirty="0"/>
              <a:t> </a:t>
            </a:r>
            <a:r>
              <a:rPr lang="it-IT" sz="1350" dirty="0" err="1"/>
              <a:t>map</a:t>
            </a:r>
            <a:endParaRPr lang="it-IT" sz="135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05477" y="3244211"/>
            <a:ext cx="1146593" cy="113107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Adatto al trattamento di corpi di grande dimensione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99964" y="3698906"/>
            <a:ext cx="1210899" cy="71558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Adozione di </a:t>
            </a:r>
            <a:r>
              <a:rPr lang="it-IT" sz="1350" dirty="0">
                <a:solidFill>
                  <a:schemeClr val="bg1"/>
                </a:solidFill>
              </a:rPr>
              <a:t>JS9 </a:t>
            </a:r>
            <a:r>
              <a:rPr lang="it-IT" sz="1350" dirty="0" smtClean="0">
                <a:solidFill>
                  <a:schemeClr val="bg1"/>
                </a:solidFill>
              </a:rPr>
              <a:t>per una GUI interattiva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MATISSE</a:t>
            </a:r>
            <a:r>
              <a:rPr lang="it-IT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ulti-purpose </a:t>
            </a:r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A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dvanced</a:t>
            </a: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T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ool for </a:t>
            </a: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nstruments for the </a:t>
            </a: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olar </a:t>
            </a: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ystem</a:t>
            </a:r>
            <a:r>
              <a:rPr lang="en-US" sz="1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E</a:t>
            </a:r>
            <a:r>
              <a:rPr lang="en-US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xploration)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290334" y="4836873"/>
            <a:ext cx="2383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00B0F0"/>
                </a:solidFill>
              </a:rPr>
              <a:t>https://</a:t>
            </a:r>
            <a:r>
              <a:rPr lang="it-IT" sz="1200" dirty="0" smtClean="0">
                <a:solidFill>
                  <a:srgbClr val="00B0F0"/>
                </a:solidFill>
              </a:rPr>
              <a:t>tools.ssdc.asi.it/matisse.jsp</a:t>
            </a:r>
            <a:endParaRPr lang="it-IT" sz="1200" dirty="0">
              <a:solidFill>
                <a:srgbClr val="00B0F0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7880490" y="719977"/>
            <a:ext cx="681765" cy="723477"/>
            <a:chOff x="7880490" y="719977"/>
            <a:chExt cx="681765" cy="723477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490" y="719977"/>
              <a:ext cx="681765" cy="554448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7999196" y="1243399"/>
              <a:ext cx="444352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 smtClean="0">
                  <a:solidFill>
                    <a:schemeClr val="bg1"/>
                  </a:solidFill>
                </a:rPr>
                <a:t>A. Zinzi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76756" y="688553"/>
            <a:ext cx="4601365" cy="388731"/>
            <a:chOff x="2155301" y="1641944"/>
            <a:chExt cx="4656995" cy="51409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155301" y="1641944"/>
              <a:ext cx="465699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053345" y="1667599"/>
              <a:ext cx="3591697" cy="488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ASI </a:t>
              </a:r>
              <a:r>
                <a:rPr lang="en-US" b="1" dirty="0" smtClean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– </a:t>
              </a:r>
              <a:r>
                <a:rPr lang="en-US" b="1" dirty="0" err="1" smtClean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Agenzia</a:t>
              </a:r>
              <a:r>
                <a:rPr lang="en-US" b="1" dirty="0" smtClean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b="1" dirty="0" err="1" smtClean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Spaziale</a:t>
              </a:r>
              <a:r>
                <a:rPr lang="en-US" b="1" dirty="0" smtClean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b="1" dirty="0" err="1" smtClean="0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Italiana</a:t>
              </a:r>
              <a:endParaRPr lang="en-US" b="1" dirty="0">
                <a:solidFill>
                  <a:srgbClr val="4F81BE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46" y="69509"/>
            <a:ext cx="2654027" cy="5478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74919" y="1806974"/>
            <a:ext cx="8214837" cy="1499185"/>
          </a:xfrm>
          <a:prstGeom prst="roundRect">
            <a:avLst/>
          </a:prstGeom>
          <a:solidFill>
            <a:srgbClr val="EF3E0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err="1" smtClean="0"/>
              <a:t>Obiettivo</a:t>
            </a:r>
            <a:endParaRPr lang="en-US" sz="2400" b="1" u="sng" dirty="0"/>
          </a:p>
          <a:p>
            <a:pPr algn="ctr"/>
            <a:endParaRPr lang="en-US" sz="800" dirty="0"/>
          </a:p>
          <a:p>
            <a:pPr algn="ctr"/>
            <a:r>
              <a:rPr lang="en-US" dirty="0" err="1" smtClean="0"/>
              <a:t>Acquisire</a:t>
            </a:r>
            <a:r>
              <a:rPr lang="en-US" dirty="0" smtClean="0"/>
              <a:t>, </a:t>
            </a:r>
            <a:r>
              <a:rPr lang="en-US" dirty="0" err="1" smtClean="0"/>
              <a:t>gestire</a:t>
            </a:r>
            <a:r>
              <a:rPr lang="en-US" dirty="0" smtClean="0"/>
              <a:t>, </a:t>
            </a:r>
            <a:r>
              <a:rPr lang="en-US" dirty="0" err="1" smtClean="0"/>
              <a:t>processare</a:t>
            </a:r>
            <a:r>
              <a:rPr lang="en-US" dirty="0" smtClean="0"/>
              <a:t> e </a:t>
            </a:r>
            <a:r>
              <a:rPr lang="en-US" dirty="0" err="1" smtClean="0"/>
              <a:t>distribuire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provenienti</a:t>
            </a:r>
            <a:r>
              <a:rPr lang="en-US" dirty="0" smtClean="0"/>
              <a:t> (</a:t>
            </a:r>
            <a:r>
              <a:rPr lang="en-US" dirty="0" err="1" smtClean="0"/>
              <a:t>principalmente</a:t>
            </a:r>
            <a:r>
              <a:rPr lang="en-US" dirty="0" smtClean="0"/>
              <a:t>) </a:t>
            </a:r>
            <a:r>
              <a:rPr lang="en-US" dirty="0" err="1" smtClean="0"/>
              <a:t>dalle</a:t>
            </a:r>
            <a:r>
              <a:rPr lang="en-US" dirty="0" smtClean="0"/>
              <a:t> </a:t>
            </a:r>
            <a:r>
              <a:rPr lang="en-US" dirty="0" err="1" smtClean="0"/>
              <a:t>missioni</a:t>
            </a:r>
            <a:r>
              <a:rPr lang="en-US" dirty="0" smtClean="0"/>
              <a:t> </a:t>
            </a:r>
            <a:r>
              <a:rPr lang="en-US" dirty="0" err="1" smtClean="0"/>
              <a:t>spaziali</a:t>
            </a:r>
            <a:r>
              <a:rPr lang="en-US" dirty="0" smtClean="0"/>
              <a:t> </a:t>
            </a:r>
            <a:r>
              <a:rPr lang="en-US" dirty="0" err="1" smtClean="0"/>
              <a:t>adottando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principi</a:t>
            </a:r>
            <a:r>
              <a:rPr lang="en-US" dirty="0" smtClean="0"/>
              <a:t> FAIR 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</a:rPr>
              <a:t>F</a:t>
            </a:r>
            <a:r>
              <a:rPr lang="en-US" dirty="0" smtClean="0">
                <a:solidFill>
                  <a:srgbClr val="FFFF00"/>
                </a:solidFill>
              </a:rPr>
              <a:t>indable </a:t>
            </a:r>
            <a:r>
              <a:rPr lang="en-US" b="1" dirty="0" smtClean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ccessible </a:t>
            </a:r>
            <a:r>
              <a:rPr lang="en-US" b="1" dirty="0" smtClean="0">
                <a:solidFill>
                  <a:srgbClr val="C000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nteroperable </a:t>
            </a:r>
            <a:r>
              <a:rPr lang="en-US" b="1" dirty="0" smtClean="0">
                <a:solidFill>
                  <a:srgbClr val="C00000"/>
                </a:solidFill>
              </a:rPr>
              <a:t>R</a:t>
            </a:r>
            <a:r>
              <a:rPr lang="en-US" dirty="0" smtClean="0">
                <a:solidFill>
                  <a:srgbClr val="FFFF00"/>
                </a:solidFill>
              </a:rPr>
              <a:t>eusable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31721" y="3551502"/>
            <a:ext cx="8304442" cy="10142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rgbClr val="FFFFFF"/>
                </a:solidFill>
              </a:rPr>
              <a:t>SSDC </a:t>
            </a:r>
            <a:r>
              <a:rPr lang="en-US" dirty="0" err="1" smtClean="0">
                <a:solidFill>
                  <a:srgbClr val="FFFFFF"/>
                </a:solidFill>
              </a:rPr>
              <a:t>adotta</a:t>
            </a:r>
            <a:r>
              <a:rPr lang="en-US" dirty="0" smtClean="0">
                <a:solidFill>
                  <a:srgbClr val="FFFFFF"/>
                </a:solidFill>
              </a:rPr>
              <a:t> standard </a:t>
            </a:r>
            <a:r>
              <a:rPr lang="en-US" dirty="0" err="1" smtClean="0">
                <a:solidFill>
                  <a:srgbClr val="FFFFFF"/>
                </a:solidFill>
              </a:rPr>
              <a:t>internazionali</a:t>
            </a:r>
            <a:r>
              <a:rPr lang="en-US" dirty="0" smtClean="0">
                <a:solidFill>
                  <a:srgbClr val="FFFFFF"/>
                </a:solidFill>
              </a:rPr>
              <a:t> per </a:t>
            </a:r>
            <a:r>
              <a:rPr lang="en-US" dirty="0" err="1" smtClean="0">
                <a:solidFill>
                  <a:srgbClr val="FFFFFF"/>
                </a:solidFill>
              </a:rPr>
              <a:t>garantire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sia</a:t>
            </a:r>
            <a:r>
              <a:rPr lang="en-US" dirty="0" smtClean="0">
                <a:solidFill>
                  <a:srgbClr val="FFFFFF"/>
                </a:solidFill>
              </a:rPr>
              <a:t> la </a:t>
            </a:r>
            <a:r>
              <a:rPr lang="en-US" dirty="0" err="1" smtClean="0">
                <a:solidFill>
                  <a:srgbClr val="FFFFFF"/>
                </a:solidFill>
              </a:rPr>
              <a:t>preservazione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lungo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termine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sia</a:t>
            </a:r>
            <a:r>
              <a:rPr lang="en-US" dirty="0" smtClean="0">
                <a:solidFill>
                  <a:srgbClr val="FFFFFF"/>
                </a:solidFill>
              </a:rPr>
              <a:t> la </a:t>
            </a:r>
            <a:r>
              <a:rPr lang="en-US" dirty="0" err="1" smtClean="0">
                <a:solidFill>
                  <a:srgbClr val="FFFFFF"/>
                </a:solidFill>
              </a:rPr>
              <a:t>interoperabilità</a:t>
            </a:r>
            <a:r>
              <a:rPr lang="en-US" dirty="0" smtClean="0">
                <a:solidFill>
                  <a:srgbClr val="FFFFFF"/>
                </a:solidFill>
              </a:rPr>
              <a:t> con </a:t>
            </a:r>
            <a:r>
              <a:rPr lang="en-US" dirty="0" err="1" smtClean="0">
                <a:solidFill>
                  <a:srgbClr val="FFFFFF"/>
                </a:solidFill>
              </a:rPr>
              <a:t>gli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altri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centri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dati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317B35-AA12-4BDF-87E9-1524F6F5914D}"/>
              </a:ext>
            </a:extLst>
          </p:cNvPr>
          <p:cNvSpPr txBox="1"/>
          <p:nvPr/>
        </p:nvSpPr>
        <p:spPr>
          <a:xfrm>
            <a:off x="310553" y="1248674"/>
            <a:ext cx="8425849" cy="369332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Lo </a:t>
            </a:r>
            <a:r>
              <a:rPr lang="en-US" b="1" dirty="0">
                <a:solidFill>
                  <a:srgbClr val="FFFFFF"/>
                </a:solidFill>
              </a:rPr>
              <a:t>Space Science Data Center </a:t>
            </a:r>
            <a:r>
              <a:rPr lang="en-US" b="1" dirty="0" smtClean="0">
                <a:solidFill>
                  <a:srgbClr val="FFFFFF"/>
                </a:solidFill>
              </a:rPr>
              <a:t>è </a:t>
            </a:r>
            <a:r>
              <a:rPr lang="en-US" b="1" dirty="0" err="1" smtClean="0">
                <a:solidFill>
                  <a:srgbClr val="FFFFFF"/>
                </a:solidFill>
              </a:rPr>
              <a:t>un’infrastruttura</a:t>
            </a:r>
            <a:r>
              <a:rPr lang="en-US" b="1" dirty="0" smtClean="0">
                <a:solidFill>
                  <a:srgbClr val="FFFFFF"/>
                </a:solidFill>
              </a:rPr>
              <a:t> di </a:t>
            </a:r>
            <a:r>
              <a:rPr lang="en-US" b="1" dirty="0" err="1" smtClean="0">
                <a:solidFill>
                  <a:srgbClr val="FFFFFF"/>
                </a:solidFill>
              </a:rPr>
              <a:t>ricerca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dell’ASI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7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812005" y="950968"/>
            <a:ext cx="2786812" cy="5078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err="1" smtClean="0">
                <a:solidFill>
                  <a:schemeClr val="bg1"/>
                </a:solidFill>
              </a:rPr>
              <a:t>Implemetazione</a:t>
            </a:r>
            <a:r>
              <a:rPr lang="it-IT" sz="1350" dirty="0" smtClean="0">
                <a:solidFill>
                  <a:schemeClr val="bg1"/>
                </a:solidFill>
              </a:rPr>
              <a:t> degli standard </a:t>
            </a:r>
            <a:r>
              <a:rPr lang="it-IT" sz="1350" dirty="0">
                <a:solidFill>
                  <a:schemeClr val="bg1"/>
                </a:solidFill>
              </a:rPr>
              <a:t>VO </a:t>
            </a:r>
          </a:p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(protocollo </a:t>
            </a:r>
            <a:r>
              <a:rPr lang="it-IT" sz="1350" dirty="0" smtClean="0">
                <a:solidFill>
                  <a:schemeClr val="bg1"/>
                </a:solidFill>
              </a:rPr>
              <a:t>SAMP+TAP+VESPA)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979072" y="4021657"/>
            <a:ext cx="2786812" cy="5078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Calcolo parallelo per velocizzare il processamento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rgbClr val="FFFFFF"/>
                </a:solidFill>
              </a:rPr>
              <a:t>MATISSE 2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751164" y="2886018"/>
            <a:ext cx="2786812" cy="3000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Sincronizzazione degli archivi esterni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319398" y="3431698"/>
            <a:ext cx="2786812" cy="3000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Migrazione su </a:t>
            </a:r>
            <a:r>
              <a:rPr lang="it-IT" sz="1350" dirty="0" err="1" smtClean="0">
                <a:solidFill>
                  <a:schemeClr val="bg1"/>
                </a:solidFill>
              </a:rPr>
              <a:t>Python</a:t>
            </a:r>
            <a:r>
              <a:rPr lang="it-IT" sz="1350" dirty="0" smtClean="0">
                <a:solidFill>
                  <a:schemeClr val="bg1"/>
                </a:solidFill>
              </a:rPr>
              <a:t> 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418753" y="1704397"/>
            <a:ext cx="2786812" cy="3000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Interfaccia CLI e Web service</a:t>
            </a:r>
            <a:endParaRPr lang="it-IT" sz="1350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140096" y="2264576"/>
            <a:ext cx="2786812" cy="30008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350" dirty="0" smtClean="0">
                <a:solidFill>
                  <a:schemeClr val="bg1"/>
                </a:solidFill>
              </a:rPr>
              <a:t>Esecuzione asincrona dei task</a:t>
            </a:r>
            <a:endParaRPr lang="it-IT" sz="1350" dirty="0">
              <a:solidFill>
                <a:schemeClr val="bg1"/>
              </a:solidFill>
            </a:endParaRPr>
          </a:p>
        </p:txBody>
      </p:sp>
      <p:pic>
        <p:nvPicPr>
          <p:cNvPr id="23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0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A388-01D2-4EB1-936C-00BD9DA64D9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1163382" y="449826"/>
            <a:ext cx="6986758" cy="4383434"/>
            <a:chOff x="733" y="314"/>
            <a:chExt cx="4286" cy="2689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39" y="338"/>
              <a:ext cx="4280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62"/>
            <a:stretch/>
          </p:blipFill>
          <p:spPr bwMode="auto">
            <a:xfrm>
              <a:off x="733" y="314"/>
              <a:ext cx="4282" cy="2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1"/>
          <p:cNvSpPr txBox="1">
            <a:spLocks/>
          </p:cNvSpPr>
          <p:nvPr/>
        </p:nvSpPr>
        <p:spPr>
          <a:xfrm>
            <a:off x="455889" y="0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MATISSE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53551" y="3315139"/>
            <a:ext cx="4113947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it-IT" dirty="0"/>
              <a:t>TAP URL = http://vo-node1.iaps.inaf.it/tap</a:t>
            </a:r>
          </a:p>
        </p:txBody>
      </p:sp>
      <p:sp>
        <p:nvSpPr>
          <p:cNvPr id="16" name="Freccia curva 15"/>
          <p:cNvSpPr/>
          <p:nvPr/>
        </p:nvSpPr>
        <p:spPr>
          <a:xfrm>
            <a:off x="1962150" y="1421891"/>
            <a:ext cx="1066800" cy="1393088"/>
          </a:xfrm>
          <a:prstGeom prst="bentArrow">
            <a:avLst/>
          </a:prstGeom>
          <a:gradFill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757912" y="2106911"/>
            <a:ext cx="737638" cy="36933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SAMP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Gaia DR2 </a:t>
            </a:r>
            <a:r>
              <a:rPr lang="it-IT" strike="sngStrike" dirty="0" err="1" smtClean="0">
                <a:solidFill>
                  <a:srgbClr val="FF0000"/>
                </a:solidFill>
              </a:rPr>
              <a:t>portal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The Multi-</a:t>
            </a:r>
            <a:r>
              <a:rPr lang="it-IT" strike="sngStrike" dirty="0" err="1">
                <a:solidFill>
                  <a:srgbClr val="FF0000"/>
                </a:solidFill>
              </a:rPr>
              <a:t>Mission</a:t>
            </a:r>
            <a:r>
              <a:rPr lang="it-IT" strike="sngStrike" dirty="0">
                <a:solidFill>
                  <a:srgbClr val="FF0000"/>
                </a:solidFill>
              </a:rPr>
              <a:t> Interactive </a:t>
            </a:r>
            <a:r>
              <a:rPr lang="it-IT" strike="sngStrike" dirty="0" smtClean="0">
                <a:solidFill>
                  <a:srgbClr val="FF0000"/>
                </a:solidFill>
              </a:rPr>
              <a:t>Archive </a:t>
            </a:r>
            <a:r>
              <a:rPr lang="it-IT" strike="sngStrike" dirty="0">
                <a:solidFill>
                  <a:srgbClr val="FF0000"/>
                </a:solidFill>
              </a:rPr>
              <a:t>(AGILE)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rgbClr val="FF0000"/>
                </a:solidFill>
              </a:rPr>
              <a:t>ExoplAn3T 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CHEOPS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2245310" y="3000971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ExoplAn3T</a:t>
            </a:r>
            <a:r>
              <a:rPr lang="it-IT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(</a:t>
            </a:r>
            <a:r>
              <a:rPr lang="en-US" sz="13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Exopl</a:t>
            </a:r>
            <a:r>
              <a:rPr lang="en-US" sz="1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anetary </a:t>
            </a:r>
            <a:r>
              <a:rPr lang="en-US" sz="1300" b="1" dirty="0">
                <a:solidFill>
                  <a:srgbClr val="FF0000"/>
                </a:solidFill>
                <a:latin typeface="Calibri" panose="020F0502020204030204" pitchFamily="34" charset="0"/>
              </a:rPr>
              <a:t>An</a:t>
            </a: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alysis and </a:t>
            </a:r>
            <a:r>
              <a:rPr lang="en-US" sz="1300" b="1" dirty="0">
                <a:solidFill>
                  <a:srgbClr val="FF0000"/>
                </a:solidFill>
                <a:latin typeface="Calibri" panose="020F0502020204030204" pitchFamily="34" charset="0"/>
              </a:rPr>
              <a:t>3</a:t>
            </a:r>
            <a:r>
              <a:rPr lang="en-US" sz="1300" b="1" dirty="0">
                <a:solidFill>
                  <a:schemeClr val="bg1"/>
                </a:solidFill>
                <a:latin typeface="Calibri" panose="020F0502020204030204" pitchFamily="34" charset="0"/>
              </a:rPr>
              <a:t>D </a:t>
            </a:r>
            <a:r>
              <a:rPr lang="en-US" sz="13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</a:t>
            </a:r>
            <a:r>
              <a:rPr lang="en-US" sz="13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ool)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850130" y="4767264"/>
            <a:ext cx="2057400" cy="273844"/>
          </a:xfrm>
        </p:spPr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616211" y="4132773"/>
            <a:ext cx="2358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00B0F0"/>
                </a:solidFill>
              </a:rPr>
              <a:t>https</a:t>
            </a:r>
            <a:r>
              <a:rPr lang="it-IT" sz="1200" dirty="0">
                <a:solidFill>
                  <a:srgbClr val="00B0F0"/>
                </a:solidFill>
              </a:rPr>
              <a:t>://</a:t>
            </a:r>
            <a:r>
              <a:rPr lang="it-IT" sz="1200" dirty="0" smtClean="0">
                <a:solidFill>
                  <a:srgbClr val="00B0F0"/>
                </a:solidFill>
              </a:rPr>
              <a:t>tools.ssdc.asi.it/exoplanet</a:t>
            </a:r>
            <a:r>
              <a:rPr lang="it-IT" sz="1200" dirty="0">
                <a:solidFill>
                  <a:srgbClr val="00B0F0"/>
                </a:solidFill>
              </a:rPr>
              <a:t>/</a:t>
            </a:r>
          </a:p>
        </p:txBody>
      </p:sp>
      <p:pic>
        <p:nvPicPr>
          <p:cNvPr id="10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36" y="1271715"/>
            <a:ext cx="5138858" cy="326350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962085" y="1701948"/>
            <a:ext cx="2956914" cy="5539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500" b="1" i="1" dirty="0"/>
              <a:t>Interrogazione remota al NASA </a:t>
            </a:r>
            <a:r>
              <a:rPr lang="it-IT" sz="1500" b="1" i="1" dirty="0" err="1"/>
              <a:t>Exoplanet</a:t>
            </a:r>
            <a:r>
              <a:rPr lang="it-IT" sz="1500" b="1" i="1" dirty="0"/>
              <a:t> </a:t>
            </a:r>
            <a:r>
              <a:rPr lang="it-IT" sz="1500" b="1" i="1" dirty="0" smtClean="0"/>
              <a:t>Archive o Exoplanet.eu</a:t>
            </a:r>
            <a:endParaRPr lang="it-IT" sz="1500" b="1" i="1" dirty="0"/>
          </a:p>
        </p:txBody>
      </p:sp>
      <p:sp>
        <p:nvSpPr>
          <p:cNvPr id="12" name="Rettangolo 11"/>
          <p:cNvSpPr/>
          <p:nvPr/>
        </p:nvSpPr>
        <p:spPr>
          <a:xfrm>
            <a:off x="1461825" y="2333276"/>
            <a:ext cx="2636520" cy="13182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i="1"/>
          </a:p>
        </p:txBody>
      </p:sp>
      <p:cxnSp>
        <p:nvCxnSpPr>
          <p:cNvPr id="13" name="Connettore 2 12"/>
          <p:cNvCxnSpPr>
            <a:endCxn id="14" idx="1"/>
          </p:cNvCxnSpPr>
          <p:nvPr/>
        </p:nvCxnSpPr>
        <p:spPr>
          <a:xfrm>
            <a:off x="4098345" y="2973356"/>
            <a:ext cx="1579574" cy="190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5677919" y="2638076"/>
            <a:ext cx="1447800" cy="7086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i="1" dirty="0"/>
              <a:t>Parametri di ricerca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2068" y="4166852"/>
            <a:ext cx="185928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350" i="1" dirty="0">
                <a:solidFill>
                  <a:schemeClr val="tx1"/>
                </a:solidFill>
              </a:rPr>
              <a:t>Effettua una prima </a:t>
            </a:r>
            <a:r>
              <a:rPr lang="it-IT" sz="1350" i="1" dirty="0" err="1">
                <a:solidFill>
                  <a:schemeClr val="tx1"/>
                </a:solidFill>
              </a:rPr>
              <a:t>query</a:t>
            </a:r>
            <a:r>
              <a:rPr lang="it-IT" sz="1350" i="1" dirty="0">
                <a:solidFill>
                  <a:schemeClr val="tx1"/>
                </a:solidFill>
              </a:rPr>
              <a:t> alla ricerca di pianeti con le caratteristiche richieste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328160" y="4561323"/>
            <a:ext cx="2372996" cy="5078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350" i="1" dirty="0">
                <a:solidFill>
                  <a:schemeClr val="tx1"/>
                </a:solidFill>
                <a:sym typeface="Wingdings" panose="05000000000000000000" pitchFamily="2" charset="2"/>
              </a:rPr>
              <a:t>Poi effettua una </a:t>
            </a:r>
            <a:r>
              <a:rPr lang="it-IT" sz="1350" i="1" dirty="0" err="1">
                <a:solidFill>
                  <a:schemeClr val="tx1"/>
                </a:solidFill>
                <a:sym typeface="Wingdings" panose="05000000000000000000" pitchFamily="2" charset="2"/>
              </a:rPr>
              <a:t>query</a:t>
            </a:r>
            <a:r>
              <a:rPr lang="it-IT" sz="1350" i="1" dirty="0">
                <a:solidFill>
                  <a:schemeClr val="tx1"/>
                </a:solidFill>
                <a:sym typeface="Wingdings" panose="05000000000000000000" pitchFamily="2" charset="2"/>
              </a:rPr>
              <a:t> sui sistemi di ogni pianeta trovato</a:t>
            </a:r>
            <a:endParaRPr lang="it-IT" sz="1350" i="1" dirty="0">
              <a:solidFill>
                <a:schemeClr val="tx1"/>
              </a:solidFill>
            </a:endParaRPr>
          </a:p>
        </p:txBody>
      </p:sp>
      <p:sp>
        <p:nvSpPr>
          <p:cNvPr id="17" name="Freccia a destra 16"/>
          <p:cNvSpPr/>
          <p:nvPr/>
        </p:nvSpPr>
        <p:spPr>
          <a:xfrm>
            <a:off x="1890931" y="4556559"/>
            <a:ext cx="2437229" cy="557313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i="1"/>
          </a:p>
        </p:txBody>
      </p:sp>
      <p:sp>
        <p:nvSpPr>
          <p:cNvPr id="18" name="CasellaDiTesto 17"/>
          <p:cNvSpPr txBox="1"/>
          <p:nvPr/>
        </p:nvSpPr>
        <p:spPr>
          <a:xfrm>
            <a:off x="4923154" y="3257768"/>
            <a:ext cx="2971080" cy="3000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350" i="1" dirty="0"/>
              <a:t>Planetari, Stellari, Fotometrici, di Colore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881348" y="955853"/>
            <a:ext cx="268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Ricerca di sistemi planetari</a:t>
            </a:r>
            <a:endParaRPr lang="it-IT" dirty="0">
              <a:solidFill>
                <a:schemeClr val="accent1"/>
              </a:solidFill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7880490" y="719977"/>
            <a:ext cx="681765" cy="723477"/>
            <a:chOff x="7880490" y="719977"/>
            <a:chExt cx="681765" cy="723477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490" y="719977"/>
              <a:ext cx="681765" cy="554448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7999196" y="1243399"/>
              <a:ext cx="444352" cy="200055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it-IT" sz="700" dirty="0" smtClean="0">
                  <a:solidFill>
                    <a:schemeClr val="bg1"/>
                  </a:solidFill>
                </a:rPr>
                <a:t>A. Zinzi</a:t>
              </a:r>
              <a:endParaRPr lang="it-IT" sz="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4488" y="603506"/>
            <a:ext cx="5915025" cy="664511"/>
          </a:xfrm>
        </p:spPr>
        <p:txBody>
          <a:bodyPr/>
          <a:lstStyle/>
          <a:p>
            <a:r>
              <a:rPr lang="it-IT" b="1" dirty="0"/>
              <a:t>Pagina di output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49" y="1369219"/>
            <a:ext cx="4884303" cy="3263504"/>
          </a:xfrm>
        </p:spPr>
      </p:pic>
      <p:sp>
        <p:nvSpPr>
          <p:cNvPr id="6" name="CasellaDiTesto 5"/>
          <p:cNvSpPr txBox="1"/>
          <p:nvPr/>
        </p:nvSpPr>
        <p:spPr>
          <a:xfrm>
            <a:off x="4175760" y="1897380"/>
            <a:ext cx="4526280" cy="5078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solidFill>
                  <a:schemeClr val="tx1"/>
                </a:solidFill>
              </a:rPr>
              <a:t>Il download della tabella con </a:t>
            </a:r>
            <a:r>
              <a:rPr lang="it-IT" sz="1350" dirty="0" smtClean="0">
                <a:solidFill>
                  <a:schemeClr val="tx1"/>
                </a:solidFill>
              </a:rPr>
              <a:t>i </a:t>
            </a:r>
            <a:r>
              <a:rPr lang="it-IT" sz="1350" dirty="0">
                <a:solidFill>
                  <a:schemeClr val="tx1"/>
                </a:solidFill>
              </a:rPr>
              <a:t>risultati </a:t>
            </a:r>
            <a:r>
              <a:rPr lang="it-IT" sz="1350" dirty="0" smtClean="0">
                <a:solidFill>
                  <a:schemeClr val="tx1"/>
                </a:solidFill>
              </a:rPr>
              <a:t>(</a:t>
            </a:r>
            <a:r>
              <a:rPr lang="it-IT" sz="1350" dirty="0">
                <a:solidFill>
                  <a:schemeClr val="tx1"/>
                </a:solidFill>
              </a:rPr>
              <a:t>ordinati per sistema) permette di effettuare ulteriori analisi offline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28650" y="157023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ExoplAn3T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6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14488" y="603506"/>
            <a:ext cx="5915025" cy="664511"/>
          </a:xfrm>
        </p:spPr>
        <p:txBody>
          <a:bodyPr/>
          <a:lstStyle/>
          <a:p>
            <a:r>
              <a:rPr lang="it-IT" b="1" dirty="0"/>
              <a:t>Visualizzazione 3D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13" y="1207011"/>
            <a:ext cx="4296587" cy="2698186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83" y="2685291"/>
            <a:ext cx="3691618" cy="2321905"/>
          </a:xfrm>
        </p:spPr>
      </p:pic>
      <p:sp>
        <p:nvSpPr>
          <p:cNvPr id="7" name="Rettangolo 6"/>
          <p:cNvSpPr/>
          <p:nvPr/>
        </p:nvSpPr>
        <p:spPr>
          <a:xfrm>
            <a:off x="5274945" y="1778406"/>
            <a:ext cx="2300288" cy="71558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b="1" dirty="0" err="1"/>
              <a:t>Analisi</a:t>
            </a:r>
            <a:r>
              <a:rPr lang="en-US" sz="1350" b="1" dirty="0"/>
              <a:t> </a:t>
            </a:r>
            <a:r>
              <a:rPr lang="en-US" sz="1350" b="1" dirty="0" err="1"/>
              <a:t>visuale</a:t>
            </a:r>
            <a:r>
              <a:rPr lang="en-US" sz="1350" b="1" dirty="0"/>
              <a:t> </a:t>
            </a:r>
            <a:r>
              <a:rPr lang="en-US" sz="1350" b="1" dirty="0" err="1"/>
              <a:t>delle</a:t>
            </a:r>
            <a:r>
              <a:rPr lang="en-US" sz="1350" b="1" dirty="0"/>
              <a:t> </a:t>
            </a:r>
            <a:r>
              <a:rPr lang="en-US" sz="1350" b="1" dirty="0" err="1"/>
              <a:t>caratteristiche</a:t>
            </a:r>
            <a:r>
              <a:rPr lang="en-US" sz="1350" b="1" dirty="0"/>
              <a:t> </a:t>
            </a:r>
            <a:r>
              <a:rPr lang="en-US" sz="1350" b="1" dirty="0" err="1"/>
              <a:t>principali</a:t>
            </a:r>
            <a:r>
              <a:rPr lang="en-US" sz="1350" b="1" dirty="0"/>
              <a:t> </a:t>
            </a:r>
            <a:r>
              <a:rPr lang="en-US" sz="1350" b="1" dirty="0" err="1"/>
              <a:t>dei</a:t>
            </a:r>
            <a:r>
              <a:rPr lang="en-US" sz="1350" b="1" dirty="0"/>
              <a:t> </a:t>
            </a:r>
            <a:r>
              <a:rPr lang="en-US" sz="1350" b="1" dirty="0" err="1"/>
              <a:t>sistemi</a:t>
            </a:r>
            <a:endParaRPr lang="en-US" sz="135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614487" y="3726180"/>
            <a:ext cx="3391853" cy="113107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bg1"/>
                </a:solidFill>
              </a:rPr>
              <a:t>Colore della stella calcolato a partire dalla temperatura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bg1"/>
                </a:solidFill>
              </a:rPr>
              <a:t>Rapporto dimensioni stella-orbite in scala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bg1"/>
                </a:solidFill>
              </a:rPr>
              <a:t>Dimensioni dei pianeti aumentate di 20X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chemeClr val="bg1"/>
                </a:solidFill>
              </a:rPr>
              <a:t>Eccentricità e inclinazione delle orbite reali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8650" y="157023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ExoplAn3T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Picture 5" descr="LOGO SSDC_C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2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Gaia DR2 </a:t>
            </a:r>
            <a:r>
              <a:rPr lang="it-IT" strike="sngStrike" dirty="0" err="1" smtClean="0">
                <a:solidFill>
                  <a:srgbClr val="FF0000"/>
                </a:solidFill>
              </a:rPr>
              <a:t>portal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The Multi-</a:t>
            </a:r>
            <a:r>
              <a:rPr lang="it-IT" strike="sngStrike" dirty="0" err="1">
                <a:solidFill>
                  <a:srgbClr val="FF0000"/>
                </a:solidFill>
              </a:rPr>
              <a:t>Mission</a:t>
            </a:r>
            <a:r>
              <a:rPr lang="it-IT" strike="sngStrike" dirty="0">
                <a:solidFill>
                  <a:srgbClr val="FF0000"/>
                </a:solidFill>
              </a:rPr>
              <a:t> Interactive </a:t>
            </a:r>
            <a:r>
              <a:rPr lang="it-IT" strike="sngStrike" dirty="0" smtClean="0">
                <a:solidFill>
                  <a:srgbClr val="FF0000"/>
                </a:solidFill>
              </a:rPr>
              <a:t>Archive </a:t>
            </a:r>
            <a:r>
              <a:rPr lang="it-IT" strike="sngStrike" dirty="0">
                <a:solidFill>
                  <a:srgbClr val="FF0000"/>
                </a:solidFill>
              </a:rPr>
              <a:t>(AGILE)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ExoplAn3T 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LIMADOU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2288427" y="3435359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/>
          <p:cNvPicPr/>
          <p:nvPr/>
        </p:nvPicPr>
        <p:blipFill>
          <a:blip r:embed="rId2"/>
          <a:stretch/>
        </p:blipFill>
        <p:spPr>
          <a:xfrm>
            <a:off x="503810" y="2958620"/>
            <a:ext cx="2374685" cy="1780952"/>
          </a:xfrm>
          <a:prstGeom prst="rect">
            <a:avLst/>
          </a:prstGeom>
          <a:ln>
            <a:noFill/>
          </a:ln>
        </p:spPr>
      </p:pic>
      <p:pic>
        <p:nvPicPr>
          <p:cNvPr id="42" name="Immagine 41"/>
          <p:cNvPicPr/>
          <p:nvPr/>
        </p:nvPicPr>
        <p:blipFill>
          <a:blip r:embed="rId3"/>
          <a:srcRect l="7057" t="14114" r="8753" b="16191"/>
          <a:stretch/>
        </p:blipFill>
        <p:spPr>
          <a:xfrm>
            <a:off x="6333096" y="1440349"/>
            <a:ext cx="1873483" cy="1414799"/>
          </a:xfrm>
          <a:prstGeom prst="rect">
            <a:avLst/>
          </a:prstGeom>
          <a:ln>
            <a:noFill/>
          </a:ln>
        </p:spPr>
      </p:pic>
      <p:sp>
        <p:nvSpPr>
          <p:cNvPr id="44" name="TextShape 2"/>
          <p:cNvSpPr txBox="1"/>
          <p:nvPr/>
        </p:nvSpPr>
        <p:spPr>
          <a:xfrm>
            <a:off x="684168" y="929799"/>
            <a:ext cx="6172220" cy="68901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La missione “</a:t>
            </a:r>
            <a:r>
              <a:rPr lang="it-IT" sz="1100" i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ONJUBZ+NimbusRomNo9L-Regu"/>
              </a:rPr>
              <a:t>CHaracterizing</a:t>
            </a:r>
            <a:r>
              <a:rPr lang="it-IT" sz="1100" i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ONJUBZ+NimbusRomNo9L-Regu"/>
              </a:rPr>
              <a:t> </a:t>
            </a:r>
            <a:r>
              <a:rPr lang="it-IT" sz="1100" i="1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ONJUBZ+NimbusRomNo9L-Regu"/>
              </a:rPr>
              <a:t>ExoPlanet</a:t>
            </a:r>
            <a:r>
              <a:rPr lang="it-IT" sz="1100" i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ONJUBZ+NimbusRomNo9L-Regu"/>
              </a:rPr>
              <a:t> Satellite”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ONJUBZ+NimbusRomNo9L-Regu"/>
              </a:rPr>
              <a:t> (CHEOPS)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 è stata proposta nel 2012 per il bando per la prima piccola missione dell'Agenzia Spaziale Europea (ESA),  per lo studio della struttura dei pianeti extra solari (</a:t>
            </a:r>
            <a:r>
              <a:rPr lang="it-IT" sz="1100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exo-planet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) più piccoli di Saturno e orbitanti attorno a stelle brillanti. </a:t>
            </a:r>
            <a:endParaRPr lang="it-IT" sz="11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CustomShape 3"/>
          <p:cNvSpPr/>
          <p:nvPr/>
        </p:nvSpPr>
        <p:spPr>
          <a:xfrm>
            <a:off x="3148161" y="3932162"/>
            <a:ext cx="4417232" cy="73923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35" tIns="30617" rIns="61235" bIns="30617"/>
          <a:lstStyle/>
          <a:p>
            <a:pPr>
              <a:lnSpc>
                <a:spcPct val="100000"/>
              </a:lnSpc>
            </a:pP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La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preparazione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della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missione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,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coordinata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dalla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Svizzera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, è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curata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in Italia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dall'INAF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e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dall'Università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di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Padova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.  E'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italiana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la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responsabilità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del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disegno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,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della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produzione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delle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ottiche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 e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dell'assemblaggio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del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telescopio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,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attività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in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corso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presso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la SELEX ES, sotto la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guida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scientifica</a:t>
            </a:r>
            <a:r>
              <a:rPr lang="en-US" sz="1050" spc="-1" dirty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50" spc="-1" dirty="0" err="1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dell’INAF</a:t>
            </a:r>
            <a:r>
              <a:rPr lang="en-US" sz="1050" spc="-1" dirty="0" smtClean="0">
                <a:solidFill>
                  <a:srgbClr val="93CDDD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.</a:t>
            </a:r>
            <a:r>
              <a:rPr lang="en-US" sz="1050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.</a:t>
            </a:r>
            <a:endParaRPr lang="en-US" sz="1050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0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TextShape 4"/>
          <p:cNvSpPr txBox="1"/>
          <p:nvPr/>
        </p:nvSpPr>
        <p:spPr>
          <a:xfrm>
            <a:off x="684168" y="1622082"/>
            <a:ext cx="5446454" cy="9674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CHEOPS selezionata a fine 2012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 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sarà la prima missione, a guida ESA-Svizzera, dedicata alla ricerca di transiti planetari attorno a stelle brillanti già note per ospitare dei sistemi planetari, grazie a misure di fotometria di </a:t>
            </a:r>
            <a:r>
              <a:rPr lang="it-IT" sz="11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alta 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precisione. </a:t>
            </a:r>
            <a:endParaRPr lang="it-IT" sz="1100" spc="-1" dirty="0" smtClean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  <a:ea typeface="Times-Italic"/>
            </a:endParaRPr>
          </a:p>
          <a:p>
            <a:r>
              <a:rPr lang="it-IT" sz="11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La 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-Italic"/>
              </a:rPr>
              <a:t>missione ha una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 vita nominale di 3.5 anni con </a:t>
            </a:r>
            <a:r>
              <a:rPr lang="it-IT" sz="1100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lancio </a:t>
            </a:r>
            <a:r>
              <a:rPr lang="it-IT" sz="11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previsto per l’inizio del 2019.  </a:t>
            </a:r>
            <a:endParaRPr lang="it-IT" sz="11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TextShape 5"/>
          <p:cNvSpPr txBox="1"/>
          <p:nvPr/>
        </p:nvSpPr>
        <p:spPr>
          <a:xfrm>
            <a:off x="3148161" y="2943653"/>
            <a:ext cx="4550940" cy="8481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 lIns="61235" tIns="30617" rIns="61235" bIns="30617"/>
          <a:lstStyle/>
          <a:p>
            <a:r>
              <a:rPr lang="it-IT" sz="1225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L’ASI Space Science Data Center è </a:t>
            </a:r>
            <a:endParaRPr lang="it-IT" sz="1225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1225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stato scelto per ospitare </a:t>
            </a:r>
            <a:r>
              <a:rPr lang="it-IT" sz="1225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l’unico </a:t>
            </a:r>
            <a:r>
              <a:rPr lang="it-IT" sz="1225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mirror</a:t>
            </a:r>
            <a:r>
              <a:rPr lang="it-IT" sz="1225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 </a:t>
            </a:r>
            <a:r>
              <a:rPr lang="it-IT" sz="1225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ufficiale dell’Archivio </a:t>
            </a:r>
            <a:r>
              <a:rPr lang="it-IT" sz="1225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Scientifico </a:t>
            </a:r>
            <a:r>
              <a:rPr lang="it-IT" sz="1225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Principale della </a:t>
            </a:r>
            <a:r>
              <a:rPr lang="it-IT" sz="1225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XZPJRO+ArialMT"/>
              </a:rPr>
              <a:t>missione e avrà anche il compito di supportare la comunità scientifica nazionale</a:t>
            </a:r>
            <a:endParaRPr lang="it-IT" sz="1225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628650" y="157023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CHEOPS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 rot="10800000" flipV="1">
            <a:off x="5174596" y="4671392"/>
            <a:ext cx="25245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CHEOPS in Italia è </a:t>
            </a:r>
            <a:r>
              <a:rPr lang="en-US" sz="1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finanziato</a:t>
            </a:r>
            <a:r>
              <a:rPr lang="en-US" sz="1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 </a:t>
            </a:r>
            <a:r>
              <a:rPr lang="en-US" sz="1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fornian FB"/>
              </a:rPr>
              <a:t>dall’ASI</a:t>
            </a:r>
            <a:endParaRPr lang="it-IT" sz="1000" dirty="0">
              <a:solidFill>
                <a:srgbClr val="FFFF00"/>
              </a:solidFill>
            </a:endParaRPr>
          </a:p>
        </p:txBody>
      </p:sp>
      <p:pic>
        <p:nvPicPr>
          <p:cNvPr id="11" name="Picture 5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750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magine 48"/>
          <p:cNvPicPr/>
          <p:nvPr/>
        </p:nvPicPr>
        <p:blipFill>
          <a:blip r:embed="rId2"/>
          <a:stretch/>
        </p:blipFill>
        <p:spPr>
          <a:xfrm>
            <a:off x="1292053" y="1244291"/>
            <a:ext cx="5636539" cy="3647388"/>
          </a:xfrm>
          <a:prstGeom prst="rect">
            <a:avLst/>
          </a:prstGeom>
          <a:ln>
            <a:noFill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628650" y="157023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CHEOPS : Science </a:t>
            </a:r>
            <a:r>
              <a:rPr lang="it-IT" dirty="0">
                <a:solidFill>
                  <a:schemeClr val="bg1"/>
                </a:solidFill>
              </a:rPr>
              <a:t>Archive </a:t>
            </a:r>
            <a:r>
              <a:rPr lang="it-IT" dirty="0" err="1">
                <a:solidFill>
                  <a:schemeClr val="bg1"/>
                </a:solidFill>
              </a:rPr>
              <a:t>Mirror@SS-DC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Picture 5" descr="LOGO SSDC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60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Gaia DR2 </a:t>
            </a:r>
            <a:r>
              <a:rPr lang="it-IT" strike="sngStrike" dirty="0" err="1" smtClean="0">
                <a:solidFill>
                  <a:srgbClr val="FF0000"/>
                </a:solidFill>
              </a:rPr>
              <a:t>portal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The Multi-</a:t>
            </a:r>
            <a:r>
              <a:rPr lang="it-IT" strike="sngStrike" dirty="0" err="1">
                <a:solidFill>
                  <a:srgbClr val="FF0000"/>
                </a:solidFill>
              </a:rPr>
              <a:t>Mission</a:t>
            </a:r>
            <a:r>
              <a:rPr lang="it-IT" strike="sngStrike" dirty="0">
                <a:solidFill>
                  <a:srgbClr val="FF0000"/>
                </a:solidFill>
              </a:rPr>
              <a:t> Interactive </a:t>
            </a:r>
            <a:r>
              <a:rPr lang="it-IT" strike="sngStrike" dirty="0" smtClean="0">
                <a:solidFill>
                  <a:srgbClr val="FF0000"/>
                </a:solidFill>
              </a:rPr>
              <a:t>Archive </a:t>
            </a:r>
            <a:r>
              <a:rPr lang="it-IT" strike="sngStrike" dirty="0">
                <a:solidFill>
                  <a:srgbClr val="FF0000"/>
                </a:solidFill>
              </a:rPr>
              <a:t>(AGILE)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ExoplAn3T 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LIMADOU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2230402" y="3729840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3827184758"/>
              </p:ext>
            </p:extLst>
          </p:nvPr>
        </p:nvGraphicFramePr>
        <p:xfrm>
          <a:off x="1435100" y="738392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2252950" y="641027"/>
            <a:ext cx="4601365" cy="388731"/>
            <a:chOff x="2155301" y="1641944"/>
            <a:chExt cx="4656995" cy="51409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55301" y="1641944"/>
              <a:ext cx="465699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3053345" y="1667599"/>
              <a:ext cx="3133146" cy="488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4F81BE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  <a:latin typeface="Arial"/>
                  <a:cs typeface="Arial"/>
                </a:rPr>
                <a:t>ASI - Italian Space Agency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488" y="3584577"/>
            <a:ext cx="2628900" cy="13144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16" y="3475238"/>
            <a:ext cx="2552168" cy="137759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/>
          <a:srcRect l="11579" r="14892"/>
          <a:stretch/>
        </p:blipFill>
        <p:spPr>
          <a:xfrm>
            <a:off x="3249388" y="3511529"/>
            <a:ext cx="2507522" cy="1351223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 rot="2458560">
            <a:off x="556502" y="1726389"/>
            <a:ext cx="2208738" cy="3600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 rot="18927132">
            <a:off x="75269" y="2190202"/>
            <a:ext cx="1661178" cy="461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/>
              </a:rPr>
              <a:t>ex - ASDC</a:t>
            </a:r>
          </a:p>
        </p:txBody>
      </p:sp>
      <p:sp>
        <p:nvSpPr>
          <p:cNvPr id="43" name="TextBox 42"/>
          <p:cNvSpPr txBox="1"/>
          <p:nvPr/>
        </p:nvSpPr>
        <p:spPr>
          <a:xfrm rot="2280000" flipH="1">
            <a:off x="5753819" y="1759017"/>
            <a:ext cx="355600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000" b="1">
                <a:solidFill>
                  <a:prstClr val="white"/>
                </a:solidFill>
                <a:latin typeface="Chalkduster"/>
                <a:cs typeface="Chalkduster"/>
              </a:rPr>
              <a:t>Since 2017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6938" y="55079"/>
            <a:ext cx="2605222" cy="547845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DF74472A-76A0-45AC-95C4-B38140CB45F6}"/>
              </a:ext>
            </a:extLst>
          </p:cNvPr>
          <p:cNvSpPr/>
          <p:nvPr/>
        </p:nvSpPr>
        <p:spPr>
          <a:xfrm rot="1680000">
            <a:off x="3262284" y="1691145"/>
            <a:ext cx="4968814" cy="28229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7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3" grpId="0" build="allAtOnce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8065" y="53279"/>
            <a:ext cx="8227872" cy="858210"/>
          </a:xfrm>
          <a:ln/>
        </p:spPr>
        <p:txBody>
          <a:bodyPr vert="horz" lIns="68577" tIns="111510" rIns="68577" bIns="34289" rtlCol="0" anchor="ctr">
            <a:norm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it-IT"/>
              <a:t>CSES-Limadou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119" y="2986456"/>
            <a:ext cx="4678397" cy="2152725"/>
          </a:xfrm>
          <a:ln/>
        </p:spPr>
        <p:txBody>
          <a:bodyPr>
            <a:normAutofit fontScale="47500" lnSpcReduction="20000"/>
          </a:bodyPr>
          <a:lstStyle/>
          <a:p>
            <a:pPr marL="391686" indent="-293764">
              <a:buSzPct val="45000"/>
              <a:buNone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</a:tabLst>
            </a:pPr>
            <a:r>
              <a:rPr lang="en-US" altLang="it-IT" dirty="0">
                <a:solidFill>
                  <a:schemeClr val="bg1"/>
                </a:solidFill>
              </a:rPr>
              <a:t>La </a:t>
            </a:r>
            <a:r>
              <a:rPr lang="en-US" altLang="it-IT" dirty="0" err="1">
                <a:solidFill>
                  <a:schemeClr val="bg1"/>
                </a:solidFill>
              </a:rPr>
              <a:t>missione</a:t>
            </a:r>
            <a:r>
              <a:rPr lang="en-US" altLang="it-IT" dirty="0">
                <a:solidFill>
                  <a:schemeClr val="bg1"/>
                </a:solidFill>
              </a:rPr>
              <a:t> CSES è </a:t>
            </a:r>
            <a:r>
              <a:rPr lang="en-US" altLang="it-IT" dirty="0" err="1">
                <a:solidFill>
                  <a:schemeClr val="bg1"/>
                </a:solidFill>
              </a:rPr>
              <a:t>una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missione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dell’Agenzia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Spaziale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Cinese</a:t>
            </a:r>
            <a:r>
              <a:rPr lang="en-US" altLang="it-IT" dirty="0">
                <a:solidFill>
                  <a:schemeClr val="bg1"/>
                </a:solidFill>
              </a:rPr>
              <a:t> (CNSA) </a:t>
            </a:r>
            <a:r>
              <a:rPr lang="en-US" altLang="it-IT" dirty="0" err="1">
                <a:solidFill>
                  <a:schemeClr val="bg1"/>
                </a:solidFill>
              </a:rPr>
              <a:t>che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nasce</a:t>
            </a:r>
            <a:r>
              <a:rPr lang="en-US" altLang="it-IT" dirty="0">
                <a:solidFill>
                  <a:schemeClr val="bg1"/>
                </a:solidFill>
              </a:rPr>
              <a:t> con lo </a:t>
            </a:r>
            <a:r>
              <a:rPr lang="en-US" altLang="it-IT" dirty="0" err="1">
                <a:solidFill>
                  <a:schemeClr val="bg1"/>
                </a:solidFill>
              </a:rPr>
              <a:t>scopo</a:t>
            </a:r>
            <a:r>
              <a:rPr lang="en-US" altLang="it-IT" dirty="0">
                <a:solidFill>
                  <a:schemeClr val="bg1"/>
                </a:solidFill>
              </a:rPr>
              <a:t> di </a:t>
            </a:r>
            <a:r>
              <a:rPr lang="en-US" altLang="it-IT" dirty="0" err="1">
                <a:solidFill>
                  <a:schemeClr val="bg1"/>
                </a:solidFill>
              </a:rPr>
              <a:t>identificare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precursori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sismici</a:t>
            </a:r>
            <a:r>
              <a:rPr lang="en-US" altLang="it-IT" dirty="0">
                <a:solidFill>
                  <a:schemeClr val="bg1"/>
                </a:solidFill>
              </a:rPr>
              <a:t> di </a:t>
            </a:r>
            <a:r>
              <a:rPr lang="en-US" altLang="it-IT" dirty="0" err="1">
                <a:solidFill>
                  <a:schemeClr val="bg1"/>
                </a:solidFill>
              </a:rPr>
              <a:t>tipo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elettromagnetico</a:t>
            </a:r>
            <a:r>
              <a:rPr lang="en-US" altLang="it-IT" dirty="0">
                <a:solidFill>
                  <a:schemeClr val="bg1"/>
                </a:solidFill>
              </a:rPr>
              <a:t>, </a:t>
            </a:r>
            <a:r>
              <a:rPr lang="en-US" altLang="it-IT" dirty="0" err="1">
                <a:solidFill>
                  <a:schemeClr val="bg1"/>
                </a:solidFill>
              </a:rPr>
              <a:t>ionosferico</a:t>
            </a:r>
            <a:r>
              <a:rPr lang="en-US" altLang="it-IT" dirty="0">
                <a:solidFill>
                  <a:schemeClr val="bg1"/>
                </a:solidFill>
              </a:rPr>
              <a:t> e </a:t>
            </a:r>
            <a:r>
              <a:rPr lang="en-US" altLang="it-IT" dirty="0" err="1">
                <a:solidFill>
                  <a:schemeClr val="bg1"/>
                </a:solidFill>
              </a:rPr>
              <a:t>magnetosferico</a:t>
            </a:r>
            <a:r>
              <a:rPr lang="en-US" altLang="it-IT" dirty="0">
                <a:solidFill>
                  <a:schemeClr val="bg1"/>
                </a:solidFill>
              </a:rPr>
              <a:t> e </a:t>
            </a:r>
            <a:r>
              <a:rPr lang="en-US" altLang="it-IT" dirty="0" err="1">
                <a:solidFill>
                  <a:schemeClr val="bg1"/>
                </a:solidFill>
              </a:rPr>
              <a:t>studiare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possibili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correlazioni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spazio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temporali</a:t>
            </a:r>
            <a:r>
              <a:rPr lang="en-US" altLang="it-IT" dirty="0">
                <a:solidFill>
                  <a:schemeClr val="bg1"/>
                </a:solidFill>
              </a:rPr>
              <a:t> con </a:t>
            </a:r>
            <a:r>
              <a:rPr lang="en-US" altLang="it-IT" dirty="0" err="1">
                <a:solidFill>
                  <a:schemeClr val="bg1"/>
                </a:solidFill>
              </a:rPr>
              <a:t>l’avvento</a:t>
            </a:r>
            <a:r>
              <a:rPr lang="en-US" altLang="it-IT" dirty="0">
                <a:solidFill>
                  <a:schemeClr val="bg1"/>
                </a:solidFill>
              </a:rPr>
              <a:t> di </a:t>
            </a:r>
            <a:r>
              <a:rPr lang="en-US" altLang="it-IT" dirty="0" err="1">
                <a:solidFill>
                  <a:schemeClr val="bg1"/>
                </a:solidFill>
              </a:rPr>
              <a:t>terremoti</a:t>
            </a:r>
            <a:r>
              <a:rPr lang="en-US" altLang="it-IT" dirty="0">
                <a:solidFill>
                  <a:schemeClr val="bg1"/>
                </a:solidFill>
              </a:rPr>
              <a:t> di </a:t>
            </a:r>
            <a:r>
              <a:rPr lang="en-US" altLang="it-IT" dirty="0" err="1">
                <a:solidFill>
                  <a:schemeClr val="bg1"/>
                </a:solidFill>
              </a:rPr>
              <a:t>grande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intensità</a:t>
            </a:r>
            <a:r>
              <a:rPr lang="en-US" altLang="it-IT" dirty="0">
                <a:solidFill>
                  <a:schemeClr val="bg1"/>
                </a:solidFill>
              </a:rPr>
              <a:t>. </a:t>
            </a:r>
          </a:p>
          <a:p>
            <a:pPr marL="391686" indent="-293764">
              <a:buSzPct val="45000"/>
              <a:buNone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</a:tabLst>
            </a:pPr>
            <a:r>
              <a:rPr lang="en-US" altLang="it-IT" dirty="0">
                <a:solidFill>
                  <a:schemeClr val="bg1"/>
                </a:solidFill>
              </a:rPr>
              <a:t>Il satellite CSES ha a </a:t>
            </a:r>
            <a:r>
              <a:rPr lang="en-US" altLang="it-IT" dirty="0" err="1">
                <a:solidFill>
                  <a:schemeClr val="bg1"/>
                </a:solidFill>
              </a:rPr>
              <a:t>bordo</a:t>
            </a:r>
            <a:r>
              <a:rPr lang="en-US" altLang="it-IT" dirty="0">
                <a:solidFill>
                  <a:schemeClr val="bg1"/>
                </a:solidFill>
              </a:rPr>
              <a:t> 9 </a:t>
            </a:r>
            <a:r>
              <a:rPr lang="en-US" altLang="it-IT" dirty="0" err="1">
                <a:solidFill>
                  <a:schemeClr val="bg1"/>
                </a:solidFill>
              </a:rPr>
              <a:t>strumenti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scientifici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dedicati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alla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misura</a:t>
            </a:r>
            <a:r>
              <a:rPr lang="en-US" altLang="it-IT" dirty="0">
                <a:solidFill>
                  <a:schemeClr val="bg1"/>
                </a:solidFill>
              </a:rPr>
              <a:t> del campo </a:t>
            </a:r>
            <a:r>
              <a:rPr lang="en-US" altLang="it-IT" dirty="0" err="1">
                <a:solidFill>
                  <a:schemeClr val="bg1"/>
                </a:solidFill>
              </a:rPr>
              <a:t>magnetico</a:t>
            </a:r>
            <a:r>
              <a:rPr lang="en-US" altLang="it-IT" dirty="0">
                <a:solidFill>
                  <a:schemeClr val="bg1"/>
                </a:solidFill>
              </a:rPr>
              <a:t> (Search-Coil Magnetometer –SCM e un High Precision Magnetometer -HPM), del campo </a:t>
            </a:r>
            <a:r>
              <a:rPr lang="en-US" altLang="it-IT" dirty="0" err="1">
                <a:solidFill>
                  <a:schemeClr val="bg1"/>
                </a:solidFill>
              </a:rPr>
              <a:t>elettrico</a:t>
            </a:r>
            <a:r>
              <a:rPr lang="en-US" altLang="it-IT" dirty="0">
                <a:solidFill>
                  <a:schemeClr val="bg1"/>
                </a:solidFill>
              </a:rPr>
              <a:t> (Electric Field Detector – EFD), </a:t>
            </a:r>
            <a:r>
              <a:rPr lang="en-US" altLang="it-IT" dirty="0" err="1">
                <a:solidFill>
                  <a:schemeClr val="bg1"/>
                </a:solidFill>
              </a:rPr>
              <a:t>delle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proprietà</a:t>
            </a:r>
            <a:r>
              <a:rPr lang="en-US" altLang="it-IT" dirty="0">
                <a:solidFill>
                  <a:schemeClr val="bg1"/>
                </a:solidFill>
              </a:rPr>
              <a:t> del plasma </a:t>
            </a:r>
            <a:r>
              <a:rPr lang="en-US" altLang="it-IT" dirty="0" err="1">
                <a:solidFill>
                  <a:schemeClr val="bg1"/>
                </a:solidFill>
              </a:rPr>
              <a:t>ionosferico</a:t>
            </a:r>
            <a:r>
              <a:rPr lang="en-US" altLang="it-IT" dirty="0">
                <a:solidFill>
                  <a:schemeClr val="bg1"/>
                </a:solidFill>
              </a:rPr>
              <a:t> (Plasma Analyzer Package - PAP, Langmuir Probe - LP,  GNSS Occultation Receiver e un Tri-Band Beacon) e </a:t>
            </a:r>
            <a:r>
              <a:rPr lang="en-US" altLang="it-IT" dirty="0" err="1">
                <a:solidFill>
                  <a:schemeClr val="bg1"/>
                </a:solidFill>
              </a:rPr>
              <a:t>alla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misura</a:t>
            </a:r>
            <a:r>
              <a:rPr lang="en-US" altLang="it-IT" dirty="0">
                <a:solidFill>
                  <a:schemeClr val="bg1"/>
                </a:solidFill>
              </a:rPr>
              <a:t> del </a:t>
            </a:r>
            <a:r>
              <a:rPr lang="en-US" altLang="it-IT" dirty="0" err="1">
                <a:solidFill>
                  <a:schemeClr val="bg1"/>
                </a:solidFill>
              </a:rPr>
              <a:t>flusso</a:t>
            </a:r>
            <a:r>
              <a:rPr lang="en-US" altLang="it-IT" dirty="0">
                <a:solidFill>
                  <a:schemeClr val="bg1"/>
                </a:solidFill>
              </a:rPr>
              <a:t> e </a:t>
            </a:r>
            <a:r>
              <a:rPr lang="en-US" altLang="it-IT" dirty="0" err="1">
                <a:solidFill>
                  <a:schemeClr val="bg1"/>
                </a:solidFill>
              </a:rPr>
              <a:t>dello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spettro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delle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particelle</a:t>
            </a:r>
            <a:r>
              <a:rPr lang="en-US" altLang="it-IT" dirty="0">
                <a:solidFill>
                  <a:schemeClr val="bg1"/>
                </a:solidFill>
              </a:rPr>
              <a:t> di </a:t>
            </a:r>
            <a:r>
              <a:rPr lang="en-US" altLang="it-IT" dirty="0" err="1">
                <a:solidFill>
                  <a:schemeClr val="bg1"/>
                </a:solidFill>
              </a:rPr>
              <a:t>alta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energia</a:t>
            </a:r>
            <a:r>
              <a:rPr lang="en-US" altLang="it-IT" dirty="0">
                <a:solidFill>
                  <a:schemeClr val="bg1"/>
                </a:solidFill>
              </a:rPr>
              <a:t> (High Energy Particle Detector –HEPD, High Energy Particle Package – HEPP).  </a:t>
            </a:r>
          </a:p>
          <a:p>
            <a:pPr marL="391686" indent="-293764">
              <a:buSzPct val="45000"/>
              <a:buFont typeface="Wingdings" panose="05000000000000000000" pitchFamily="2" charset="2"/>
              <a:buChar char=""/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</a:tabLst>
            </a:pPr>
            <a:r>
              <a:rPr lang="en-US" altLang="it-IT" dirty="0" err="1">
                <a:solidFill>
                  <a:schemeClr val="bg1"/>
                </a:solidFill>
              </a:rPr>
              <a:t>Progetto</a:t>
            </a:r>
            <a:r>
              <a:rPr lang="en-US" altLang="it-IT" dirty="0">
                <a:solidFill>
                  <a:schemeClr val="bg1"/>
                </a:solidFill>
              </a:rPr>
              <a:t> LIMADOU è </a:t>
            </a:r>
            <a:r>
              <a:rPr lang="en-US" altLang="it-IT" dirty="0" err="1">
                <a:solidFill>
                  <a:schemeClr val="bg1"/>
                </a:solidFill>
              </a:rPr>
              <a:t>l'acronimo</a:t>
            </a:r>
            <a:r>
              <a:rPr lang="en-US" altLang="it-IT" dirty="0">
                <a:solidFill>
                  <a:schemeClr val="bg1"/>
                </a:solidFill>
              </a:rPr>
              <a:t> con cui è </a:t>
            </a:r>
            <a:r>
              <a:rPr lang="en-US" altLang="it-IT" dirty="0" err="1">
                <a:solidFill>
                  <a:schemeClr val="bg1"/>
                </a:solidFill>
              </a:rPr>
              <a:t>stato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inquadrato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il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lavoro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della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collaborazione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italiana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all'interno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della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missione</a:t>
            </a:r>
            <a:r>
              <a:rPr lang="en-US" altLang="it-IT" dirty="0">
                <a:solidFill>
                  <a:schemeClr val="bg1"/>
                </a:solidFill>
              </a:rPr>
              <a:t> del satellite CSES, </a:t>
            </a:r>
            <a:r>
              <a:rPr lang="en-US" altLang="it-IT" dirty="0" err="1">
                <a:solidFill>
                  <a:schemeClr val="bg1"/>
                </a:solidFill>
              </a:rPr>
              <a:t>il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nome</a:t>
            </a:r>
            <a:r>
              <a:rPr lang="en-US" altLang="it-IT" dirty="0">
                <a:solidFill>
                  <a:schemeClr val="bg1"/>
                </a:solidFill>
              </a:rPr>
              <a:t> è </a:t>
            </a:r>
            <a:r>
              <a:rPr lang="en-US" altLang="it-IT" dirty="0" err="1">
                <a:solidFill>
                  <a:schemeClr val="bg1"/>
                </a:solidFill>
              </a:rPr>
              <a:t>stato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dato</a:t>
            </a:r>
            <a:r>
              <a:rPr lang="en-US" altLang="it-IT" dirty="0">
                <a:solidFill>
                  <a:schemeClr val="bg1"/>
                </a:solidFill>
              </a:rPr>
              <a:t> in </a:t>
            </a:r>
            <a:r>
              <a:rPr lang="en-US" altLang="it-IT" dirty="0" err="1">
                <a:solidFill>
                  <a:schemeClr val="bg1"/>
                </a:solidFill>
              </a:rPr>
              <a:t>onore</a:t>
            </a:r>
            <a:r>
              <a:rPr lang="en-US" altLang="it-IT" dirty="0">
                <a:solidFill>
                  <a:schemeClr val="bg1"/>
                </a:solidFill>
              </a:rPr>
              <a:t> del </a:t>
            </a:r>
            <a:r>
              <a:rPr lang="en-US" altLang="it-IT" dirty="0" err="1">
                <a:solidFill>
                  <a:schemeClr val="bg1"/>
                </a:solidFill>
              </a:rPr>
              <a:t>missionari</a:t>
            </a:r>
            <a:r>
              <a:rPr lang="en-US" altLang="it-IT" dirty="0">
                <a:solidFill>
                  <a:schemeClr val="bg1"/>
                </a:solidFill>
              </a:rPr>
              <a:t> </a:t>
            </a:r>
            <a:r>
              <a:rPr lang="en-US" altLang="it-IT" dirty="0" err="1">
                <a:solidFill>
                  <a:schemeClr val="bg1"/>
                </a:solidFill>
              </a:rPr>
              <a:t>italiano</a:t>
            </a:r>
            <a:r>
              <a:rPr lang="en-US" altLang="it-IT" dirty="0">
                <a:solidFill>
                  <a:schemeClr val="bg1"/>
                </a:solidFill>
              </a:rPr>
              <a:t> Matteo Ricci </a:t>
            </a:r>
            <a:r>
              <a:rPr lang="en-US" altLang="it-IT" dirty="0" err="1">
                <a:solidFill>
                  <a:schemeClr val="bg1"/>
                </a:solidFill>
              </a:rPr>
              <a:t>il</a:t>
            </a:r>
            <a:r>
              <a:rPr lang="en-US" altLang="it-IT" dirty="0">
                <a:solidFill>
                  <a:schemeClr val="bg1"/>
                </a:solidFill>
              </a:rPr>
              <a:t> cui </a:t>
            </a:r>
            <a:r>
              <a:rPr lang="en-US" altLang="it-IT" dirty="0" err="1">
                <a:solidFill>
                  <a:schemeClr val="bg1"/>
                </a:solidFill>
              </a:rPr>
              <a:t>nome</a:t>
            </a:r>
            <a:r>
              <a:rPr lang="en-US" altLang="it-IT" dirty="0">
                <a:solidFill>
                  <a:schemeClr val="bg1"/>
                </a:solidFill>
              </a:rPr>
              <a:t> in </a:t>
            </a:r>
            <a:r>
              <a:rPr lang="en-US" altLang="it-IT" dirty="0" err="1">
                <a:solidFill>
                  <a:schemeClr val="bg1"/>
                </a:solidFill>
              </a:rPr>
              <a:t>mandarino</a:t>
            </a:r>
            <a:r>
              <a:rPr lang="en-US" altLang="it-IT" dirty="0">
                <a:solidFill>
                  <a:schemeClr val="bg1"/>
                </a:solidFill>
              </a:rPr>
              <a:t> era Li-</a:t>
            </a:r>
            <a:r>
              <a:rPr lang="en-US" altLang="it-IT" dirty="0" err="1">
                <a:solidFill>
                  <a:schemeClr val="bg1"/>
                </a:solidFill>
              </a:rPr>
              <a:t>Madou</a:t>
            </a:r>
            <a:r>
              <a:rPr lang="en-US" altLang="it-IT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610879" y="942786"/>
            <a:ext cx="2522792" cy="200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0412" rIns="0" bIns="0"/>
          <a:lstStyle>
            <a:lvl1pPr marL="4318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8636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1293"/>
              </a:spcBef>
              <a:buSzPct val="45000"/>
            </a:pPr>
            <a:r>
              <a:rPr lang="en-US" altLang="it-IT" sz="1000" dirty="0" err="1">
                <a:solidFill>
                  <a:srgbClr val="5B9BD5"/>
                </a:solidFill>
              </a:rPr>
              <a:t>Contributi</a:t>
            </a:r>
            <a:r>
              <a:rPr lang="en-US" altLang="it-IT" sz="1000" dirty="0">
                <a:solidFill>
                  <a:srgbClr val="5B9BD5"/>
                </a:solidFill>
              </a:rPr>
              <a:t> INFN</a:t>
            </a:r>
          </a:p>
          <a:p>
            <a:pPr>
              <a:spcBef>
                <a:spcPts val="1293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sz="1000" dirty="0" err="1">
                <a:solidFill>
                  <a:srgbClr val="5B9BD5"/>
                </a:solidFill>
              </a:rPr>
              <a:t>Progettazione</a:t>
            </a:r>
            <a:r>
              <a:rPr lang="en-US" altLang="it-IT" sz="1000" dirty="0">
                <a:solidFill>
                  <a:srgbClr val="5B9BD5"/>
                </a:solidFill>
              </a:rPr>
              <a:t> e </a:t>
            </a:r>
            <a:r>
              <a:rPr lang="en-US" altLang="it-IT" sz="1000" dirty="0" err="1">
                <a:solidFill>
                  <a:srgbClr val="5B9BD5"/>
                </a:solidFill>
              </a:rPr>
              <a:t>realizzazione</a:t>
            </a:r>
            <a:r>
              <a:rPr lang="en-US" altLang="it-IT" sz="1000" dirty="0">
                <a:solidFill>
                  <a:srgbClr val="5B9BD5"/>
                </a:solidFill>
              </a:rPr>
              <a:t> di 4 </a:t>
            </a:r>
            <a:r>
              <a:rPr lang="en-US" altLang="it-IT" sz="1000" dirty="0" err="1">
                <a:solidFill>
                  <a:srgbClr val="5B9BD5"/>
                </a:solidFill>
              </a:rPr>
              <a:t>prototipi</a:t>
            </a:r>
            <a:r>
              <a:rPr lang="en-US" altLang="it-IT" sz="1000" dirty="0">
                <a:solidFill>
                  <a:srgbClr val="5B9BD5"/>
                </a:solidFill>
              </a:rPr>
              <a:t> del </a:t>
            </a:r>
            <a:r>
              <a:rPr lang="en-US" altLang="it-IT" sz="1000" dirty="0" err="1">
                <a:solidFill>
                  <a:srgbClr val="5B9BD5"/>
                </a:solidFill>
              </a:rPr>
              <a:t>rivelatore</a:t>
            </a:r>
            <a:r>
              <a:rPr lang="en-US" altLang="it-IT" sz="1000" dirty="0">
                <a:solidFill>
                  <a:srgbClr val="5B9BD5"/>
                </a:solidFill>
              </a:rPr>
              <a:t> di </a:t>
            </a:r>
            <a:r>
              <a:rPr lang="en-US" altLang="it-IT" sz="1000" dirty="0" err="1">
                <a:solidFill>
                  <a:srgbClr val="5B9BD5"/>
                </a:solidFill>
              </a:rPr>
              <a:t>particelle</a:t>
            </a:r>
            <a:r>
              <a:rPr lang="en-US" altLang="it-IT" sz="1000" dirty="0">
                <a:solidFill>
                  <a:srgbClr val="5B9BD5"/>
                </a:solidFill>
              </a:rPr>
              <a:t> HEPD </a:t>
            </a:r>
            <a:r>
              <a:rPr lang="en-US" altLang="it-IT" sz="1000" dirty="0" err="1">
                <a:solidFill>
                  <a:srgbClr val="5B9BD5"/>
                </a:solidFill>
              </a:rPr>
              <a:t>presso</a:t>
            </a:r>
            <a:r>
              <a:rPr lang="en-US" altLang="it-IT" sz="1000" dirty="0">
                <a:solidFill>
                  <a:srgbClr val="5B9BD5"/>
                </a:solidFill>
              </a:rPr>
              <a:t> la </a:t>
            </a:r>
            <a:r>
              <a:rPr lang="en-US" altLang="it-IT" sz="1000" dirty="0" err="1">
                <a:solidFill>
                  <a:srgbClr val="5B9BD5"/>
                </a:solidFill>
              </a:rPr>
              <a:t>sezione</a:t>
            </a:r>
            <a:r>
              <a:rPr lang="en-US" altLang="it-IT" sz="1000" dirty="0">
                <a:solidFill>
                  <a:srgbClr val="5B9BD5"/>
                </a:solidFill>
              </a:rPr>
              <a:t> INFN Roma Tor </a:t>
            </a:r>
            <a:r>
              <a:rPr lang="en-US" altLang="it-IT" sz="1000" dirty="0" err="1">
                <a:solidFill>
                  <a:srgbClr val="5B9BD5"/>
                </a:solidFill>
              </a:rPr>
              <a:t>Vergata</a:t>
            </a:r>
            <a:endParaRPr lang="en-US" altLang="it-IT" sz="1000" dirty="0">
              <a:solidFill>
                <a:srgbClr val="5B9BD5"/>
              </a:solidFill>
            </a:endParaRPr>
          </a:p>
          <a:p>
            <a:pPr lvl="1">
              <a:spcBef>
                <a:spcPts val="1032"/>
              </a:spcBef>
              <a:buSzPct val="75000"/>
              <a:buFont typeface="Symbol" panose="05050102010706020507" pitchFamily="18" charset="2"/>
              <a:buChar char=""/>
            </a:pPr>
            <a:r>
              <a:rPr lang="en-US" altLang="it-IT" sz="1000" dirty="0">
                <a:solidFill>
                  <a:srgbClr val="5B9BD5"/>
                </a:solidFill>
              </a:rPr>
              <a:t>STM (Structure and Thermal Model)</a:t>
            </a:r>
          </a:p>
          <a:p>
            <a:pPr lvl="1">
              <a:spcBef>
                <a:spcPts val="1032"/>
              </a:spcBef>
              <a:buSzPct val="75000"/>
              <a:buFont typeface="Symbol" panose="05050102010706020507" pitchFamily="18" charset="2"/>
              <a:buChar char=""/>
            </a:pPr>
            <a:r>
              <a:rPr lang="en-US" altLang="it-IT" sz="1000" dirty="0">
                <a:solidFill>
                  <a:srgbClr val="5B9BD5"/>
                </a:solidFill>
              </a:rPr>
              <a:t>EM (Electrical Model) </a:t>
            </a:r>
          </a:p>
          <a:p>
            <a:pPr lvl="1">
              <a:spcBef>
                <a:spcPts val="1032"/>
              </a:spcBef>
              <a:buSzPct val="75000"/>
              <a:buFont typeface="Symbol" panose="05050102010706020507" pitchFamily="18" charset="2"/>
              <a:buChar char=""/>
            </a:pPr>
            <a:r>
              <a:rPr lang="en-US" altLang="it-IT" sz="1000" dirty="0">
                <a:solidFill>
                  <a:srgbClr val="5B9BD5"/>
                </a:solidFill>
              </a:rPr>
              <a:t>QM (Qualification Model) </a:t>
            </a:r>
          </a:p>
          <a:p>
            <a:pPr lvl="1">
              <a:spcBef>
                <a:spcPts val="1032"/>
              </a:spcBef>
              <a:buSzPct val="75000"/>
              <a:buFont typeface="Symbol" panose="05050102010706020507" pitchFamily="18" charset="2"/>
              <a:buChar char=""/>
            </a:pPr>
            <a:r>
              <a:rPr lang="en-US" altLang="it-IT" sz="1000" dirty="0">
                <a:solidFill>
                  <a:srgbClr val="5B9BD5"/>
                </a:solidFill>
              </a:rPr>
              <a:t>FM (Flight Model) 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727516" y="3278764"/>
            <a:ext cx="2322638" cy="117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5480" rIns="0" bIns="0"/>
          <a:lstStyle>
            <a:lvl1pPr marL="431800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1293"/>
              </a:spcBef>
              <a:buSzPct val="45000"/>
            </a:pPr>
            <a:r>
              <a:rPr lang="en-US" altLang="it-IT" sz="1000" dirty="0" err="1">
                <a:solidFill>
                  <a:srgbClr val="FFFF00"/>
                </a:solidFill>
              </a:rPr>
              <a:t>Contributi</a:t>
            </a:r>
            <a:r>
              <a:rPr lang="en-US" altLang="it-IT" sz="1000" dirty="0">
                <a:solidFill>
                  <a:srgbClr val="FFFF00"/>
                </a:solidFill>
              </a:rPr>
              <a:t> INAF-IAPS</a:t>
            </a:r>
          </a:p>
          <a:p>
            <a:pPr>
              <a:spcBef>
                <a:spcPts val="1293"/>
              </a:spcBef>
              <a:buSzPct val="45000"/>
              <a:buFont typeface="Wingdings" panose="05000000000000000000" pitchFamily="2" charset="2"/>
              <a:buChar char=""/>
            </a:pPr>
            <a:r>
              <a:rPr lang="en-US" altLang="it-IT" sz="1000" dirty="0">
                <a:solidFill>
                  <a:srgbClr val="FFFF00"/>
                </a:solidFill>
              </a:rPr>
              <a:t>Due </a:t>
            </a:r>
            <a:r>
              <a:rPr lang="en-US" altLang="it-IT" sz="1000" dirty="0" err="1">
                <a:solidFill>
                  <a:srgbClr val="FFFF00"/>
                </a:solidFill>
              </a:rPr>
              <a:t>differenti</a:t>
            </a:r>
            <a:r>
              <a:rPr lang="en-US" altLang="it-IT" sz="1000" dirty="0">
                <a:solidFill>
                  <a:srgbClr val="FFFF00"/>
                </a:solidFill>
              </a:rPr>
              <a:t> </a:t>
            </a:r>
            <a:r>
              <a:rPr lang="en-US" altLang="it-IT" sz="1000" dirty="0" err="1">
                <a:solidFill>
                  <a:srgbClr val="FFFF00"/>
                </a:solidFill>
              </a:rPr>
              <a:t>modelli</a:t>
            </a:r>
            <a:r>
              <a:rPr lang="en-US" altLang="it-IT" sz="1000" dirty="0">
                <a:solidFill>
                  <a:srgbClr val="FFFF00"/>
                </a:solidFill>
              </a:rPr>
              <a:t> </a:t>
            </a:r>
            <a:r>
              <a:rPr lang="en-US" altLang="it-IT" sz="1000" dirty="0" err="1">
                <a:solidFill>
                  <a:srgbClr val="FFFF00"/>
                </a:solidFill>
              </a:rPr>
              <a:t>ingegneristici</a:t>
            </a:r>
            <a:r>
              <a:rPr lang="en-US" altLang="it-IT" sz="1000" dirty="0">
                <a:solidFill>
                  <a:srgbClr val="FFFF00"/>
                </a:solidFill>
              </a:rPr>
              <a:t> </a:t>
            </a:r>
            <a:r>
              <a:rPr lang="en-US" altLang="it-IT" sz="1000" dirty="0" err="1">
                <a:solidFill>
                  <a:srgbClr val="FFFF00"/>
                </a:solidFill>
              </a:rPr>
              <a:t>sono</a:t>
            </a:r>
            <a:r>
              <a:rPr lang="en-US" altLang="it-IT" sz="1000" dirty="0">
                <a:solidFill>
                  <a:srgbClr val="FFFF00"/>
                </a:solidFill>
              </a:rPr>
              <a:t> </a:t>
            </a:r>
            <a:r>
              <a:rPr lang="en-US" altLang="it-IT" sz="1000" dirty="0" err="1">
                <a:solidFill>
                  <a:srgbClr val="FFFF00"/>
                </a:solidFill>
              </a:rPr>
              <a:t>stati</a:t>
            </a:r>
            <a:r>
              <a:rPr lang="en-US" altLang="it-IT" sz="1000" dirty="0">
                <a:solidFill>
                  <a:srgbClr val="FFFF00"/>
                </a:solidFill>
              </a:rPr>
              <a:t> </a:t>
            </a:r>
            <a:r>
              <a:rPr lang="en-US" altLang="it-IT" sz="1000" dirty="0" err="1">
                <a:solidFill>
                  <a:srgbClr val="FFFF00"/>
                </a:solidFill>
              </a:rPr>
              <a:t>progettati</a:t>
            </a:r>
            <a:r>
              <a:rPr lang="en-US" altLang="it-IT" sz="1000" dirty="0">
                <a:solidFill>
                  <a:srgbClr val="FFFF00"/>
                </a:solidFill>
              </a:rPr>
              <a:t> e </a:t>
            </a:r>
            <a:r>
              <a:rPr lang="en-US" altLang="it-IT" sz="1000" dirty="0" err="1">
                <a:solidFill>
                  <a:srgbClr val="FFFF00"/>
                </a:solidFill>
              </a:rPr>
              <a:t>testati</a:t>
            </a:r>
            <a:r>
              <a:rPr lang="en-US" altLang="it-IT" sz="1000" dirty="0">
                <a:solidFill>
                  <a:srgbClr val="FFFF00"/>
                </a:solidFill>
              </a:rPr>
              <a:t> in </a:t>
            </a:r>
            <a:r>
              <a:rPr lang="en-US" altLang="it-IT" sz="1000" dirty="0" err="1">
                <a:solidFill>
                  <a:srgbClr val="FFFF00"/>
                </a:solidFill>
              </a:rPr>
              <a:t>gabbia</a:t>
            </a:r>
            <a:r>
              <a:rPr lang="en-US" altLang="it-IT" sz="1000" dirty="0">
                <a:solidFill>
                  <a:srgbClr val="FFFF00"/>
                </a:solidFill>
              </a:rPr>
              <a:t> di Faraday e </a:t>
            </a:r>
            <a:r>
              <a:rPr lang="en-US" altLang="it-IT" sz="1000" dirty="0" err="1">
                <a:solidFill>
                  <a:srgbClr val="FFFF00"/>
                </a:solidFill>
              </a:rPr>
              <a:t>presso</a:t>
            </a:r>
            <a:r>
              <a:rPr lang="en-US" altLang="it-IT" sz="1000" dirty="0">
                <a:solidFill>
                  <a:srgbClr val="FFFF00"/>
                </a:solidFill>
              </a:rPr>
              <a:t> la Camera al Plasma </a:t>
            </a:r>
            <a:r>
              <a:rPr lang="en-US" altLang="it-IT" sz="1000" dirty="0" err="1">
                <a:solidFill>
                  <a:srgbClr val="FFFF00"/>
                </a:solidFill>
              </a:rPr>
              <a:t>dell’INAF</a:t>
            </a:r>
            <a:r>
              <a:rPr lang="en-US" altLang="it-IT" sz="1000" dirty="0">
                <a:solidFill>
                  <a:srgbClr val="FFFF00"/>
                </a:solidFill>
              </a:rPr>
              <a:t>-IAPS di Roma Tor </a:t>
            </a:r>
            <a:r>
              <a:rPr lang="en-US" altLang="it-IT" sz="1000" dirty="0" err="1">
                <a:solidFill>
                  <a:srgbClr val="FFFF00"/>
                </a:solidFill>
              </a:rPr>
              <a:t>Vergata</a:t>
            </a:r>
            <a:endParaRPr lang="en-US" altLang="it-IT" sz="1000" dirty="0">
              <a:solidFill>
                <a:srgbClr val="FFFF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93" y="1080051"/>
            <a:ext cx="1544721" cy="165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" y="1278676"/>
            <a:ext cx="1537866" cy="96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49" y="2073528"/>
            <a:ext cx="1864734" cy="142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87" y="1493229"/>
            <a:ext cx="1246996" cy="69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66" y="4160015"/>
            <a:ext cx="1742339" cy="80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435" y="3681951"/>
            <a:ext cx="871170" cy="36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71" y="3437160"/>
            <a:ext cx="1084283" cy="7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628650" y="157023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LIMADOU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Picture 5" descr="LOGO SSDC_COLO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5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6625" y="204473"/>
            <a:ext cx="8227872" cy="858210"/>
          </a:xfrm>
          <a:ln/>
        </p:spPr>
        <p:txBody>
          <a:bodyPr vert="horz" lIns="68577" tIns="111510" rIns="68577" bIns="34289" rtlCol="0" anchor="ctr">
            <a:norm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</a:tabLst>
            </a:pPr>
            <a:r>
              <a:rPr lang="en-US" altLang="it-IT"/>
              <a:t>Contributo SSDC a LIMADOU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87" y="912928"/>
            <a:ext cx="2858300" cy="1907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386922" y="827344"/>
            <a:ext cx="2737344" cy="164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5" tIns="71229" rIns="81635" bIns="408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n-US" altLang="it-IT" sz="1000" dirty="0" err="1">
                <a:solidFill>
                  <a:srgbClr val="5B9BD5"/>
                </a:solidFill>
              </a:rPr>
              <a:t>L’infrastruttura</a:t>
            </a:r>
            <a:r>
              <a:rPr lang="en-US" altLang="it-IT" sz="1000" dirty="0">
                <a:solidFill>
                  <a:srgbClr val="5B9BD5"/>
                </a:solidFill>
              </a:rPr>
              <a:t> è </a:t>
            </a:r>
            <a:r>
              <a:rPr lang="en-US" altLang="it-IT" sz="1000" dirty="0" err="1">
                <a:solidFill>
                  <a:srgbClr val="5B9BD5"/>
                </a:solidFill>
              </a:rPr>
              <a:t>stata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realzzata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implementando</a:t>
            </a:r>
            <a:r>
              <a:rPr lang="en-US" altLang="it-IT" sz="1000" dirty="0">
                <a:solidFill>
                  <a:srgbClr val="5B9BD5"/>
                </a:solidFill>
              </a:rPr>
              <a:t> un cluster a due </a:t>
            </a:r>
            <a:r>
              <a:rPr lang="en-US" altLang="it-IT" sz="1000" dirty="0" err="1">
                <a:solidFill>
                  <a:srgbClr val="5B9BD5"/>
                </a:solidFill>
              </a:rPr>
              <a:t>nodi</a:t>
            </a:r>
            <a:r>
              <a:rPr lang="en-US" altLang="it-IT" sz="1000" dirty="0">
                <a:solidFill>
                  <a:srgbClr val="5B9BD5"/>
                </a:solidFill>
              </a:rPr>
              <a:t> (</a:t>
            </a:r>
            <a:r>
              <a:rPr lang="en-US" altLang="it-IT" sz="1000" dirty="0" err="1">
                <a:solidFill>
                  <a:srgbClr val="5B9BD5"/>
                </a:solidFill>
              </a:rPr>
              <a:t>minimale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ed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espandibile</a:t>
            </a:r>
            <a:r>
              <a:rPr lang="en-US" altLang="it-IT" sz="1000" dirty="0">
                <a:solidFill>
                  <a:srgbClr val="5B9BD5"/>
                </a:solidFill>
              </a:rPr>
              <a:t>) </a:t>
            </a:r>
            <a:r>
              <a:rPr lang="en-US" altLang="it-IT" sz="1000" dirty="0" err="1">
                <a:solidFill>
                  <a:srgbClr val="5B9BD5"/>
                </a:solidFill>
              </a:rPr>
              <a:t>basato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su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Vmware</a:t>
            </a:r>
            <a:r>
              <a:rPr lang="en-US" altLang="it-IT" sz="1000" dirty="0">
                <a:solidFill>
                  <a:srgbClr val="5B9BD5"/>
                </a:solidFill>
              </a:rPr>
              <a:t> ESXI 6.5.  </a:t>
            </a:r>
          </a:p>
          <a:p>
            <a:endParaRPr lang="en-US" altLang="it-IT" sz="1000" dirty="0">
              <a:solidFill>
                <a:srgbClr val="5B9BD5"/>
              </a:solidFill>
            </a:endParaRPr>
          </a:p>
          <a:p>
            <a:r>
              <a:rPr lang="en-US" altLang="it-IT" sz="1000" dirty="0">
                <a:solidFill>
                  <a:srgbClr val="5B9BD5"/>
                </a:solidFill>
              </a:rPr>
              <a:t>I due </a:t>
            </a:r>
            <a:r>
              <a:rPr lang="en-US" altLang="it-IT" sz="1000" dirty="0" err="1">
                <a:solidFill>
                  <a:srgbClr val="5B9BD5"/>
                </a:solidFill>
              </a:rPr>
              <a:t>nodi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sono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connessi</a:t>
            </a:r>
            <a:r>
              <a:rPr lang="en-US" altLang="it-IT" sz="1000" dirty="0">
                <a:solidFill>
                  <a:srgbClr val="5B9BD5"/>
                </a:solidFill>
              </a:rPr>
              <a:t> a </a:t>
            </a:r>
            <a:r>
              <a:rPr lang="en-US" altLang="it-IT" sz="1000" dirty="0" err="1">
                <a:solidFill>
                  <a:srgbClr val="5B9BD5"/>
                </a:solidFill>
              </a:rPr>
              <a:t>uno</a:t>
            </a:r>
            <a:r>
              <a:rPr lang="en-US" altLang="it-IT" sz="1000" dirty="0">
                <a:solidFill>
                  <a:srgbClr val="5B9BD5"/>
                </a:solidFill>
              </a:rPr>
              <a:t> storage </a:t>
            </a:r>
            <a:r>
              <a:rPr lang="en-US" altLang="it-IT" sz="1000" dirty="0" err="1">
                <a:solidFill>
                  <a:srgbClr val="5B9BD5"/>
                </a:solidFill>
              </a:rPr>
              <a:t>comune</a:t>
            </a:r>
            <a:r>
              <a:rPr lang="en-US" altLang="it-IT" sz="1000" dirty="0">
                <a:solidFill>
                  <a:srgbClr val="5B9BD5"/>
                </a:solidFill>
              </a:rPr>
              <a:t> con </a:t>
            </a:r>
            <a:r>
              <a:rPr lang="en-US" altLang="it-IT" sz="1000" dirty="0" err="1">
                <a:solidFill>
                  <a:srgbClr val="5B9BD5"/>
                </a:solidFill>
              </a:rPr>
              <a:t>connettività</a:t>
            </a:r>
            <a:r>
              <a:rPr lang="en-US" altLang="it-IT" sz="1000" dirty="0">
                <a:solidFill>
                  <a:srgbClr val="5B9BD5"/>
                </a:solidFill>
              </a:rPr>
              <a:t> 10GbE </a:t>
            </a:r>
            <a:r>
              <a:rPr lang="en-US" altLang="it-IT" sz="1000" dirty="0" err="1">
                <a:solidFill>
                  <a:srgbClr val="5B9BD5"/>
                </a:solidFill>
              </a:rPr>
              <a:t>completamente</a:t>
            </a:r>
            <a:r>
              <a:rPr lang="en-US" altLang="it-IT" sz="1000" dirty="0">
                <a:solidFill>
                  <a:srgbClr val="5B9BD5"/>
                </a:solidFill>
              </a:rPr>
              <a:t> </a:t>
            </a:r>
            <a:r>
              <a:rPr lang="en-US" altLang="it-IT" sz="1000" dirty="0" err="1">
                <a:solidFill>
                  <a:srgbClr val="5B9BD5"/>
                </a:solidFill>
              </a:rPr>
              <a:t>ridondata</a:t>
            </a:r>
            <a:r>
              <a:rPr lang="en-US" altLang="it-IT" sz="1000" dirty="0">
                <a:solidFill>
                  <a:srgbClr val="5B9BD5"/>
                </a:solidFill>
              </a:rPr>
              <a:t>. </a:t>
            </a:r>
          </a:p>
          <a:p>
            <a:endParaRPr lang="en-US" altLang="it-IT" sz="1000" dirty="0">
              <a:solidFill>
                <a:srgbClr val="5B9BD5"/>
              </a:solidFill>
            </a:endParaRPr>
          </a:p>
          <a:p>
            <a:r>
              <a:rPr lang="en-US" altLang="it-IT" sz="1000" dirty="0">
                <a:solidFill>
                  <a:srgbClr val="5B9BD5"/>
                </a:solidFill>
              </a:rPr>
              <a:t>Lo storage è </a:t>
            </a:r>
            <a:r>
              <a:rPr lang="en-US" altLang="it-IT" sz="1000" dirty="0" err="1">
                <a:solidFill>
                  <a:srgbClr val="5B9BD5"/>
                </a:solidFill>
              </a:rPr>
              <a:t>gestito</a:t>
            </a:r>
            <a:r>
              <a:rPr lang="en-US" altLang="it-IT" sz="1000" dirty="0">
                <a:solidFill>
                  <a:srgbClr val="5B9BD5"/>
                </a:solidFill>
              </a:rPr>
              <a:t> con </a:t>
            </a:r>
            <a:r>
              <a:rPr lang="en-US" altLang="it-IT" sz="1000" dirty="0" err="1">
                <a:solidFill>
                  <a:srgbClr val="5B9BD5"/>
                </a:solidFill>
              </a:rPr>
              <a:t>FreeNAS</a:t>
            </a:r>
            <a:r>
              <a:rPr lang="en-US" altLang="it-IT" sz="1000" dirty="0">
                <a:solidFill>
                  <a:srgbClr val="5B9BD5"/>
                </a:solidFill>
              </a:rPr>
              <a:t>.</a:t>
            </a:r>
          </a:p>
          <a:p>
            <a:endParaRPr lang="en-US" altLang="it-IT" sz="1000" dirty="0">
              <a:solidFill>
                <a:srgbClr val="5B9BD5"/>
              </a:solidFill>
            </a:endParaRPr>
          </a:p>
          <a:p>
            <a:r>
              <a:rPr lang="en-US" altLang="it-IT" sz="1000" dirty="0">
                <a:solidFill>
                  <a:srgbClr val="5B9BD5"/>
                </a:solidFill>
              </a:rPr>
              <a:t>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94" y="2488233"/>
            <a:ext cx="3314764" cy="244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83035" y="692865"/>
            <a:ext cx="3203887" cy="181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5" tIns="81366" rIns="81635" bIns="40817"/>
          <a:lstStyle>
            <a:lvl1pPr marL="215900" indent="-2159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n-US" altLang="it-IT" sz="1000" dirty="0" err="1">
                <a:solidFill>
                  <a:srgbClr val="FF0000"/>
                </a:solidFill>
              </a:rPr>
              <a:t>Attività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principale</a:t>
            </a:r>
            <a:r>
              <a:rPr lang="en-US" altLang="it-IT" sz="1000" dirty="0">
                <a:solidFill>
                  <a:srgbClr val="FF0000"/>
                </a:solidFill>
              </a:rPr>
              <a:t>:</a:t>
            </a:r>
          </a:p>
          <a:p>
            <a:endParaRPr lang="en-US" altLang="it-IT" sz="1000" dirty="0">
              <a:solidFill>
                <a:srgbClr val="FF0000"/>
              </a:solidFill>
            </a:endParaRP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it-IT" sz="1000" dirty="0" err="1">
                <a:solidFill>
                  <a:srgbClr val="FF0000"/>
                </a:solidFill>
              </a:rPr>
              <a:t>Sviluppo</a:t>
            </a:r>
            <a:r>
              <a:rPr lang="en-US" altLang="it-IT" sz="1000" dirty="0">
                <a:solidFill>
                  <a:srgbClr val="FF0000"/>
                </a:solidFill>
              </a:rPr>
              <a:t> e </a:t>
            </a:r>
            <a:r>
              <a:rPr lang="en-US" altLang="it-IT" sz="1000" dirty="0" err="1">
                <a:solidFill>
                  <a:srgbClr val="FF0000"/>
                </a:solidFill>
              </a:rPr>
              <a:t>realizzazione</a:t>
            </a:r>
            <a:r>
              <a:rPr lang="en-US" altLang="it-IT" sz="1000" dirty="0">
                <a:solidFill>
                  <a:srgbClr val="FF0000"/>
                </a:solidFill>
              </a:rPr>
              <a:t> di </a:t>
            </a:r>
            <a:r>
              <a:rPr lang="en-US" altLang="it-IT" sz="1000" dirty="0" err="1">
                <a:solidFill>
                  <a:srgbClr val="FF0000"/>
                </a:solidFill>
              </a:rPr>
              <a:t>un’infrastruttura</a:t>
            </a:r>
            <a:r>
              <a:rPr lang="en-US" altLang="it-IT" sz="1000" dirty="0">
                <a:solidFill>
                  <a:srgbClr val="FF0000"/>
                </a:solidFill>
              </a:rPr>
              <a:t> di </a:t>
            </a:r>
            <a:r>
              <a:rPr lang="en-US" altLang="it-IT" sz="1000" dirty="0" err="1">
                <a:solidFill>
                  <a:srgbClr val="FF0000"/>
                </a:solidFill>
              </a:rPr>
              <a:t>processamento</a:t>
            </a:r>
            <a:r>
              <a:rPr lang="en-US" altLang="it-IT" sz="1000" dirty="0">
                <a:solidFill>
                  <a:srgbClr val="FF0000"/>
                </a:solidFill>
              </a:rPr>
              <a:t> e storage </a:t>
            </a:r>
            <a:r>
              <a:rPr lang="en-US" altLang="it-IT" sz="1000" dirty="0" err="1">
                <a:solidFill>
                  <a:srgbClr val="FF0000"/>
                </a:solidFill>
              </a:rPr>
              <a:t>dei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dati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della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missione</a:t>
            </a:r>
            <a:r>
              <a:rPr lang="en-US" altLang="it-IT" sz="1000" dirty="0">
                <a:solidFill>
                  <a:srgbClr val="FF0000"/>
                </a:solidFill>
              </a:rPr>
              <a:t> CSES.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US" altLang="it-IT" sz="1000" dirty="0" err="1">
                <a:solidFill>
                  <a:srgbClr val="FF0000"/>
                </a:solidFill>
              </a:rPr>
              <a:t>Condivisione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dei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dati</a:t>
            </a:r>
            <a:r>
              <a:rPr lang="en-US" altLang="it-IT" sz="1000" dirty="0">
                <a:solidFill>
                  <a:srgbClr val="FF0000"/>
                </a:solidFill>
              </a:rPr>
              <a:t> con la </a:t>
            </a:r>
            <a:r>
              <a:rPr lang="en-US" altLang="it-IT" sz="1000" dirty="0" err="1">
                <a:solidFill>
                  <a:srgbClr val="FF0000"/>
                </a:solidFill>
              </a:rPr>
              <a:t>comunità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scientifica</a:t>
            </a:r>
            <a:r>
              <a:rPr lang="en-US" altLang="it-IT" sz="1000" dirty="0">
                <a:solidFill>
                  <a:srgbClr val="FF0000"/>
                </a:solidFill>
              </a:rPr>
              <a:t> </a:t>
            </a:r>
            <a:r>
              <a:rPr lang="en-US" altLang="it-IT" sz="1000" dirty="0" err="1">
                <a:solidFill>
                  <a:srgbClr val="FF0000"/>
                </a:solidFill>
              </a:rPr>
              <a:t>italiana</a:t>
            </a:r>
            <a:r>
              <a:rPr lang="en-US" altLang="it-IT" sz="1000" dirty="0">
                <a:solidFill>
                  <a:srgbClr val="FF0000"/>
                </a:solidFill>
              </a:rPr>
              <a:t> (INAF,INFN,INGV…) </a:t>
            </a:r>
          </a:p>
          <a:p>
            <a:pPr>
              <a:buClrTx/>
              <a:buSzTx/>
              <a:buFontTx/>
              <a:buNone/>
            </a:pPr>
            <a:endParaRPr lang="en-US" altLang="it-IT" sz="1000" dirty="0">
              <a:solidFill>
                <a:srgbClr val="FF0000"/>
              </a:solidFill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06718" y="2085593"/>
            <a:ext cx="2211939" cy="248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5" tIns="71229" rIns="81635" bIns="40817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7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n-US" altLang="it-IT" sz="1000" dirty="0">
                <a:solidFill>
                  <a:schemeClr val="bg1"/>
                </a:solidFill>
              </a:rPr>
              <a:t>Sui </a:t>
            </a:r>
            <a:r>
              <a:rPr lang="en-US" altLang="it-IT" sz="1000" dirty="0" err="1">
                <a:solidFill>
                  <a:schemeClr val="bg1"/>
                </a:solidFill>
              </a:rPr>
              <a:t>nodi</a:t>
            </a:r>
            <a:r>
              <a:rPr lang="en-US" altLang="it-IT" sz="1000" dirty="0">
                <a:solidFill>
                  <a:schemeClr val="bg1"/>
                </a:solidFill>
              </a:rPr>
              <a:t> di </a:t>
            </a:r>
            <a:r>
              <a:rPr lang="en-US" altLang="it-IT" sz="1000" dirty="0" err="1">
                <a:solidFill>
                  <a:schemeClr val="bg1"/>
                </a:solidFill>
              </a:rPr>
              <a:t>calcolo</a:t>
            </a:r>
            <a:r>
              <a:rPr lang="en-US" altLang="it-IT" sz="1000" dirty="0">
                <a:solidFill>
                  <a:schemeClr val="bg1"/>
                </a:solidFill>
              </a:rPr>
              <a:t> è </a:t>
            </a:r>
            <a:r>
              <a:rPr lang="en-US" altLang="it-IT" sz="1000" dirty="0" err="1">
                <a:solidFill>
                  <a:schemeClr val="bg1"/>
                </a:solidFill>
              </a:rPr>
              <a:t>stata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implementata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una</a:t>
            </a:r>
            <a:r>
              <a:rPr lang="en-US" altLang="it-IT" sz="1000" dirty="0">
                <a:solidFill>
                  <a:schemeClr val="bg1"/>
                </a:solidFill>
              </a:rPr>
              <a:t> pipeline di </a:t>
            </a:r>
            <a:r>
              <a:rPr lang="en-US" altLang="it-IT" sz="1000" dirty="0" err="1">
                <a:solidFill>
                  <a:schemeClr val="bg1"/>
                </a:solidFill>
              </a:rPr>
              <a:t>processamento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dei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dati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altamente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modulare</a:t>
            </a:r>
            <a:r>
              <a:rPr lang="en-US" altLang="it-IT" sz="1000" dirty="0">
                <a:solidFill>
                  <a:schemeClr val="bg1"/>
                </a:solidFill>
              </a:rPr>
              <a:t>, </a:t>
            </a:r>
            <a:r>
              <a:rPr lang="en-US" altLang="it-IT" sz="1000" dirty="0" err="1">
                <a:solidFill>
                  <a:schemeClr val="bg1"/>
                </a:solidFill>
              </a:rPr>
              <a:t>sviluppata</a:t>
            </a:r>
            <a:r>
              <a:rPr lang="en-US" altLang="it-IT" sz="1000" dirty="0">
                <a:solidFill>
                  <a:schemeClr val="bg1"/>
                </a:solidFill>
              </a:rPr>
              <a:t> in C/C++/python.</a:t>
            </a:r>
          </a:p>
          <a:p>
            <a:endParaRPr lang="en-US" altLang="it-IT" sz="1000" dirty="0">
              <a:solidFill>
                <a:schemeClr val="bg1"/>
              </a:solidFill>
            </a:endParaRPr>
          </a:p>
          <a:p>
            <a:r>
              <a:rPr lang="en-US" altLang="it-IT" sz="1000" dirty="0">
                <a:solidFill>
                  <a:schemeClr val="bg1"/>
                </a:solidFill>
              </a:rPr>
              <a:t>Come Database di </a:t>
            </a:r>
            <a:r>
              <a:rPr lang="en-US" altLang="it-IT" sz="1000" dirty="0" smtClean="0">
                <a:solidFill>
                  <a:schemeClr val="bg1"/>
                </a:solidFill>
              </a:rPr>
              <a:t>book-keeping </a:t>
            </a:r>
            <a:r>
              <a:rPr lang="en-US" altLang="it-IT" sz="1000" dirty="0">
                <a:solidFill>
                  <a:schemeClr val="bg1"/>
                </a:solidFill>
              </a:rPr>
              <a:t>e di </a:t>
            </a:r>
            <a:r>
              <a:rPr lang="en-US" altLang="it-IT" sz="1000" dirty="0" err="1">
                <a:solidFill>
                  <a:schemeClr val="bg1"/>
                </a:solidFill>
              </a:rPr>
              <a:t>produzione</a:t>
            </a:r>
            <a:r>
              <a:rPr lang="en-US" altLang="it-IT" sz="1000" dirty="0">
                <a:solidFill>
                  <a:schemeClr val="bg1"/>
                </a:solidFill>
              </a:rPr>
              <a:t> è </a:t>
            </a:r>
            <a:r>
              <a:rPr lang="en-US" altLang="it-IT" sz="1000" dirty="0" err="1">
                <a:solidFill>
                  <a:schemeClr val="bg1"/>
                </a:solidFill>
              </a:rPr>
              <a:t>stato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scelto</a:t>
            </a:r>
            <a:r>
              <a:rPr lang="en-US" altLang="it-IT" sz="1000" dirty="0">
                <a:solidFill>
                  <a:schemeClr val="bg1"/>
                </a:solidFill>
              </a:rPr>
              <a:t> MySQL  5.7.22 </a:t>
            </a:r>
            <a:r>
              <a:rPr lang="en-US" altLang="it-IT" sz="1000" dirty="0" err="1">
                <a:solidFill>
                  <a:schemeClr val="bg1"/>
                </a:solidFill>
              </a:rPr>
              <a:t>che</a:t>
            </a:r>
            <a:r>
              <a:rPr lang="en-US" altLang="it-IT" sz="1000" dirty="0">
                <a:solidFill>
                  <a:schemeClr val="bg1"/>
                </a:solidFill>
              </a:rPr>
              <a:t> grazie </a:t>
            </a:r>
            <a:r>
              <a:rPr lang="en-US" altLang="it-IT" sz="1000" dirty="0" err="1">
                <a:solidFill>
                  <a:schemeClr val="bg1"/>
                </a:solidFill>
              </a:rPr>
              <a:t>alle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funzionalità</a:t>
            </a:r>
            <a:r>
              <a:rPr lang="en-US" altLang="it-IT" sz="1000" dirty="0">
                <a:solidFill>
                  <a:schemeClr val="bg1"/>
                </a:solidFill>
              </a:rPr>
              <a:t> NoSQL e la </a:t>
            </a:r>
            <a:r>
              <a:rPr lang="en-US" altLang="it-IT" sz="1000" dirty="0" err="1">
                <a:solidFill>
                  <a:schemeClr val="bg1"/>
                </a:solidFill>
              </a:rPr>
              <a:t>possibiltà</a:t>
            </a:r>
            <a:r>
              <a:rPr lang="en-US" altLang="it-IT" sz="1000" dirty="0">
                <a:solidFill>
                  <a:schemeClr val="bg1"/>
                </a:solidFill>
              </a:rPr>
              <a:t> di </a:t>
            </a:r>
            <a:r>
              <a:rPr lang="en-US" altLang="it-IT" sz="1000" dirty="0" err="1">
                <a:solidFill>
                  <a:schemeClr val="bg1"/>
                </a:solidFill>
              </a:rPr>
              <a:t>utilizzare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elementi</a:t>
            </a:r>
            <a:r>
              <a:rPr lang="en-US" altLang="it-IT" sz="1000" dirty="0">
                <a:solidFill>
                  <a:schemeClr val="bg1"/>
                </a:solidFill>
              </a:rPr>
              <a:t> JSON </a:t>
            </a:r>
            <a:r>
              <a:rPr lang="en-US" altLang="it-IT" sz="1000" dirty="0" err="1">
                <a:solidFill>
                  <a:schemeClr val="bg1"/>
                </a:solidFill>
              </a:rPr>
              <a:t>consente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un’estrema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versatilità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sia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nella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gestione</a:t>
            </a:r>
            <a:r>
              <a:rPr lang="en-US" altLang="it-IT" sz="1000" dirty="0">
                <a:solidFill>
                  <a:schemeClr val="bg1"/>
                </a:solidFill>
              </a:rPr>
              <a:t> di query JSON ma </a:t>
            </a:r>
            <a:r>
              <a:rPr lang="en-US" altLang="it-IT" sz="1000" dirty="0" err="1">
                <a:solidFill>
                  <a:schemeClr val="bg1"/>
                </a:solidFill>
              </a:rPr>
              <a:t>anche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facilità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nell’implementazione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nel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codice</a:t>
            </a:r>
            <a:r>
              <a:rPr lang="en-US" altLang="it-IT" sz="1000" dirty="0">
                <a:solidFill>
                  <a:schemeClr val="bg1"/>
                </a:solidFill>
              </a:rPr>
              <a:t> e </a:t>
            </a:r>
            <a:r>
              <a:rPr lang="en-US" altLang="it-IT" sz="1000" dirty="0" err="1">
                <a:solidFill>
                  <a:schemeClr val="bg1"/>
                </a:solidFill>
              </a:rPr>
              <a:t>nell’interfaccia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coi</a:t>
            </a:r>
            <a:r>
              <a:rPr lang="en-US" altLang="it-IT" sz="1000" dirty="0">
                <a:solidFill>
                  <a:schemeClr val="bg1"/>
                </a:solidFill>
              </a:rPr>
              <a:t> software di </a:t>
            </a:r>
            <a:r>
              <a:rPr lang="en-US" altLang="it-IT" sz="1000" dirty="0" err="1">
                <a:solidFill>
                  <a:schemeClr val="bg1"/>
                </a:solidFill>
              </a:rPr>
              <a:t>analisi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utilizzati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dalla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comunità</a:t>
            </a:r>
            <a:r>
              <a:rPr lang="en-US" altLang="it-IT" sz="1000" dirty="0">
                <a:solidFill>
                  <a:schemeClr val="bg1"/>
                </a:solidFill>
              </a:rPr>
              <a:t> </a:t>
            </a:r>
            <a:r>
              <a:rPr lang="en-US" altLang="it-IT" sz="1000" dirty="0" err="1">
                <a:solidFill>
                  <a:schemeClr val="bg1"/>
                </a:solidFill>
              </a:rPr>
              <a:t>scientifica</a:t>
            </a:r>
            <a:r>
              <a:rPr lang="en-US" altLang="it-IT" sz="1000" dirty="0">
                <a:solidFill>
                  <a:schemeClr val="bg1"/>
                </a:solidFill>
              </a:rPr>
              <a:t> (ROOT). 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37" y="3219728"/>
            <a:ext cx="3198128" cy="158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628650" y="157023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>
                <a:solidFill>
                  <a:schemeClr val="bg1"/>
                </a:solidFill>
              </a:rPr>
              <a:t>LIMADOU @ SSDC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0" name="Picture 5" descr="LOGO SSDC_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66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Outline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Introduzione a SSDC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Strumenti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Gaia DR2 </a:t>
            </a:r>
            <a:r>
              <a:rPr lang="it-IT" strike="sngStrike" dirty="0" err="1" smtClean="0">
                <a:solidFill>
                  <a:srgbClr val="FF0000"/>
                </a:solidFill>
              </a:rPr>
              <a:t>portal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The Multi-</a:t>
            </a:r>
            <a:r>
              <a:rPr lang="it-IT" strike="sngStrike" dirty="0" err="1">
                <a:solidFill>
                  <a:srgbClr val="FF0000"/>
                </a:solidFill>
              </a:rPr>
              <a:t>Mission</a:t>
            </a:r>
            <a:r>
              <a:rPr lang="it-IT" strike="sngStrike" dirty="0">
                <a:solidFill>
                  <a:srgbClr val="FF0000"/>
                </a:solidFill>
              </a:rPr>
              <a:t> Interactive </a:t>
            </a:r>
            <a:r>
              <a:rPr lang="it-IT" strike="sngStrike" dirty="0" smtClean="0">
                <a:solidFill>
                  <a:srgbClr val="FF0000"/>
                </a:solidFill>
              </a:rPr>
              <a:t>Archive </a:t>
            </a:r>
            <a:r>
              <a:rPr lang="it-IT" strike="sngStrike" dirty="0">
                <a:solidFill>
                  <a:srgbClr val="FF0000"/>
                </a:solidFill>
              </a:rPr>
              <a:t>(AGILE)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MATISSE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>
                <a:solidFill>
                  <a:srgbClr val="FF0000"/>
                </a:solidFill>
              </a:rPr>
              <a:t>ExoplAn3T 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Attività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CHEOPS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it-IT" strike="sngStrike" dirty="0" smtClean="0">
                <a:solidFill>
                  <a:srgbClr val="FF0000"/>
                </a:solidFill>
              </a:rPr>
              <a:t>LIMADOU</a:t>
            </a:r>
            <a:endParaRPr lang="it-IT" strike="sngStrike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smtClean="0">
                <a:solidFill>
                  <a:srgbClr val="FF0000"/>
                </a:solidFill>
              </a:rPr>
              <a:t>Prossimi sviluppi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/>
          <p:cNvSpPr/>
          <p:nvPr/>
        </p:nvSpPr>
        <p:spPr>
          <a:xfrm rot="10800000">
            <a:off x="2893010" y="4087649"/>
            <a:ext cx="397565" cy="28492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Evoluzione tool di analisi</a:t>
            </a:r>
          </a:p>
          <a:p>
            <a:pPr lvl="1"/>
            <a:r>
              <a:rPr lang="it-IT" dirty="0" smtClean="0">
                <a:solidFill>
                  <a:schemeClr val="bg1"/>
                </a:solidFill>
              </a:rPr>
              <a:t>MATISSE 2</a:t>
            </a:r>
          </a:p>
          <a:p>
            <a:pPr lvl="1"/>
            <a:r>
              <a:rPr lang="it-IT" dirty="0" smtClean="0">
                <a:solidFill>
                  <a:schemeClr val="bg1"/>
                </a:solidFill>
              </a:rPr>
              <a:t>SED </a:t>
            </a:r>
            <a:r>
              <a:rPr lang="it-IT" dirty="0" smtClean="0">
                <a:solidFill>
                  <a:schemeClr val="bg1"/>
                </a:solidFill>
              </a:rPr>
              <a:t>Builder </a:t>
            </a:r>
          </a:p>
          <a:p>
            <a:pPr lvl="2"/>
            <a:r>
              <a:rPr lang="it-IT" dirty="0">
                <a:solidFill>
                  <a:schemeClr val="bg1"/>
                </a:solidFill>
              </a:rPr>
              <a:t>a</a:t>
            </a:r>
            <a:r>
              <a:rPr lang="it-IT" dirty="0" smtClean="0">
                <a:solidFill>
                  <a:schemeClr val="bg1"/>
                </a:solidFill>
              </a:rPr>
              <a:t>nalisi multi-</a:t>
            </a:r>
            <a:r>
              <a:rPr lang="it-IT" dirty="0" err="1" smtClean="0">
                <a:solidFill>
                  <a:schemeClr val="bg1"/>
                </a:solidFill>
              </a:rPr>
              <a:t>messenger</a:t>
            </a:r>
            <a:r>
              <a:rPr lang="it-IT" dirty="0" smtClean="0">
                <a:solidFill>
                  <a:schemeClr val="bg1"/>
                </a:solidFill>
              </a:rPr>
              <a:t> (fotoni, neutrini e raggi cosmici)</a:t>
            </a:r>
          </a:p>
          <a:p>
            <a:pPr lvl="2"/>
            <a:r>
              <a:rPr lang="it-IT" dirty="0" smtClean="0">
                <a:solidFill>
                  <a:schemeClr val="bg1"/>
                </a:solidFill>
              </a:rPr>
              <a:t>studio della polarizzazione</a:t>
            </a:r>
          </a:p>
          <a:p>
            <a:pPr lvl="2"/>
            <a:r>
              <a:rPr lang="it-IT" dirty="0" smtClean="0">
                <a:solidFill>
                  <a:schemeClr val="bg1"/>
                </a:solidFill>
              </a:rPr>
              <a:t>animazione dell’evoluzione temporale</a:t>
            </a:r>
          </a:p>
          <a:p>
            <a:pPr lvl="1"/>
            <a:r>
              <a:rPr lang="it-IT" dirty="0" smtClean="0">
                <a:solidFill>
                  <a:schemeClr val="bg1"/>
                </a:solidFill>
              </a:rPr>
              <a:t>Cross </a:t>
            </a:r>
            <a:r>
              <a:rPr lang="it-IT" dirty="0" err="1" smtClean="0">
                <a:solidFill>
                  <a:schemeClr val="bg1"/>
                </a:solidFill>
              </a:rPr>
              <a:t>matching</a:t>
            </a:r>
            <a:r>
              <a:rPr lang="it-IT" dirty="0" smtClean="0">
                <a:solidFill>
                  <a:schemeClr val="bg1"/>
                </a:solidFill>
              </a:rPr>
              <a:t> delle sorgenti</a:t>
            </a:r>
          </a:p>
          <a:p>
            <a:pPr lvl="1"/>
            <a:r>
              <a:rPr lang="it-IT" dirty="0" smtClean="0">
                <a:solidFill>
                  <a:schemeClr val="bg1"/>
                </a:solidFill>
              </a:rPr>
              <a:t>Migliore documentazione per gli utenti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Space </a:t>
            </a:r>
            <a:r>
              <a:rPr lang="it-IT" dirty="0" err="1">
                <a:solidFill>
                  <a:schemeClr val="bg1"/>
                </a:solidFill>
              </a:rPr>
              <a:t>Weather</a:t>
            </a:r>
            <a:r>
              <a:rPr lang="it-IT" dirty="0">
                <a:solidFill>
                  <a:schemeClr val="bg1"/>
                </a:solidFill>
              </a:rPr>
              <a:t> Data Center @ ASI (</a:t>
            </a:r>
            <a:r>
              <a:rPr lang="it-IT" dirty="0" err="1">
                <a:solidFill>
                  <a:schemeClr val="bg1"/>
                </a:solidFill>
              </a:rPr>
              <a:t>assessment</a:t>
            </a:r>
            <a:r>
              <a:rPr lang="it-IT" dirty="0">
                <a:solidFill>
                  <a:schemeClr val="bg1"/>
                </a:solidFill>
              </a:rPr>
              <a:t>) : INAF+INFN+ASI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AMS (</a:t>
            </a:r>
            <a:r>
              <a:rPr lang="it-IT" dirty="0" smtClean="0">
                <a:solidFill>
                  <a:schemeClr val="bg1"/>
                </a:solidFill>
              </a:rPr>
              <a:t>INFN), </a:t>
            </a:r>
            <a:r>
              <a:rPr lang="it-IT" dirty="0" err="1" smtClean="0">
                <a:solidFill>
                  <a:schemeClr val="bg1"/>
                </a:solidFill>
              </a:rPr>
              <a:t>Limadou</a:t>
            </a:r>
            <a:r>
              <a:rPr lang="it-IT" dirty="0" smtClean="0">
                <a:solidFill>
                  <a:schemeClr val="bg1"/>
                </a:solidFill>
              </a:rPr>
              <a:t>/HEPD </a:t>
            </a:r>
            <a:r>
              <a:rPr lang="it-IT" dirty="0">
                <a:solidFill>
                  <a:schemeClr val="bg1"/>
                </a:solidFill>
              </a:rPr>
              <a:t>(INFN</a:t>
            </a:r>
            <a:r>
              <a:rPr lang="it-IT" dirty="0" smtClean="0">
                <a:solidFill>
                  <a:schemeClr val="bg1"/>
                </a:solidFill>
              </a:rPr>
              <a:t>), </a:t>
            </a:r>
            <a:r>
              <a:rPr lang="it-IT" dirty="0" err="1" smtClean="0">
                <a:solidFill>
                  <a:schemeClr val="bg1"/>
                </a:solidFill>
              </a:rPr>
              <a:t>BepiColombo</a:t>
            </a:r>
            <a:r>
              <a:rPr lang="it-IT" dirty="0" smtClean="0">
                <a:solidFill>
                  <a:schemeClr val="bg1"/>
                </a:solidFill>
              </a:rPr>
              <a:t>/SERENA(INAF)</a:t>
            </a:r>
          </a:p>
          <a:p>
            <a:r>
              <a:rPr lang="it-IT" dirty="0">
                <a:solidFill>
                  <a:schemeClr val="bg1"/>
                </a:solidFill>
              </a:rPr>
              <a:t>Sviluppo Osservatorio Virtuale ed integrazione degli standard IVOA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Prossimi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sviluppi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Integrazione del SAMP per tutti i cataloghi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Aggiornamento dei servizio </a:t>
            </a:r>
            <a:r>
              <a:rPr lang="it-IT" dirty="0">
                <a:solidFill>
                  <a:schemeClr val="bg1"/>
                </a:solidFill>
              </a:rPr>
              <a:t>TAP </a:t>
            </a:r>
            <a:r>
              <a:rPr lang="it-IT" dirty="0" smtClean="0">
                <a:solidFill>
                  <a:schemeClr val="bg1"/>
                </a:solidFill>
              </a:rPr>
              <a:t>SSDC con </a:t>
            </a:r>
            <a:r>
              <a:rPr lang="it-IT" dirty="0" smtClean="0">
                <a:solidFill>
                  <a:schemeClr val="bg1"/>
                </a:solidFill>
              </a:rPr>
              <a:t>le nuove versioni dei cataloghi(i.e</a:t>
            </a:r>
            <a:r>
              <a:rPr lang="it-IT" dirty="0">
                <a:solidFill>
                  <a:schemeClr val="bg1"/>
                </a:solidFill>
              </a:rPr>
              <a:t>. Fermi, AGILE) </a:t>
            </a:r>
            <a:r>
              <a:rPr lang="it-IT" dirty="0" smtClean="0">
                <a:solidFill>
                  <a:schemeClr val="bg1"/>
                </a:solidFill>
              </a:rPr>
              <a:t>e aggiunta di nuovi cataloghi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Pubblicazione del </a:t>
            </a:r>
            <a:r>
              <a:rPr lang="it-IT" dirty="0">
                <a:solidFill>
                  <a:schemeClr val="bg1"/>
                </a:solidFill>
              </a:rPr>
              <a:t>servizio TAP </a:t>
            </a:r>
            <a:r>
              <a:rPr lang="it-IT" dirty="0" smtClean="0">
                <a:solidFill>
                  <a:schemeClr val="bg1"/>
                </a:solidFill>
              </a:rPr>
              <a:t>di GAIA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Finalizzazione del servizio </a:t>
            </a:r>
            <a:r>
              <a:rPr lang="it-IT" dirty="0">
                <a:solidFill>
                  <a:schemeClr val="bg1"/>
                </a:solidFill>
              </a:rPr>
              <a:t>EPN-TAP </a:t>
            </a:r>
            <a:r>
              <a:rPr lang="it-IT" dirty="0" smtClean="0">
                <a:solidFill>
                  <a:schemeClr val="bg1"/>
                </a:solidFill>
              </a:rPr>
              <a:t>per DAWN/VIR (</a:t>
            </a:r>
            <a:r>
              <a:rPr lang="it-IT" dirty="0" err="1" smtClean="0">
                <a:solidFill>
                  <a:schemeClr val="bg1"/>
                </a:solidFill>
              </a:rPr>
              <a:t>datalink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Collaborazione con IA2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Prossimi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sviluppi</a:t>
            </a:r>
            <a:r>
              <a:rPr lang="en-US" dirty="0" smtClean="0">
                <a:solidFill>
                  <a:srgbClr val="FFFFFF"/>
                </a:solidFill>
              </a:rPr>
              <a:t> : VO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5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755577" y="1167599"/>
            <a:ext cx="7416824" cy="243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GB" sz="4000">
                <a:solidFill>
                  <a:srgbClr val="000000"/>
                </a:solidFill>
                <a:latin typeface="Tahoma" charset="0"/>
              </a:rPr>
              <a:t>Space Science Data </a:t>
            </a:r>
            <a:r>
              <a:rPr lang="en-GB" sz="4000" err="1">
                <a:solidFill>
                  <a:srgbClr val="000000"/>
                </a:solidFill>
                <a:latin typeface="Tahoma" charset="0"/>
              </a:rPr>
              <a:t>Center</a:t>
            </a:r>
            <a:endParaRPr lang="en-GB" sz="4000">
              <a:solidFill>
                <a:srgbClr val="000000"/>
              </a:solidFill>
              <a:latin typeface="Tahoma" charset="0"/>
            </a:endParaRPr>
          </a:p>
          <a:p>
            <a:pPr algn="ctr"/>
            <a:r>
              <a:rPr lang="en-GB" sz="4000">
                <a:solidFill>
                  <a:srgbClr val="000000"/>
                </a:solidFill>
                <a:latin typeface="Tahoma" charset="0"/>
              </a:rPr>
              <a:t> </a:t>
            </a:r>
          </a:p>
          <a:p>
            <a:pPr algn="ctr"/>
            <a:r>
              <a:rPr lang="en-GB" sz="3200">
                <a:solidFill>
                  <a:srgbClr val="000000"/>
                </a:solidFill>
                <a:latin typeface="Tahoma" charset="0"/>
              </a:rPr>
              <a:t>L. Angelo Antonelli</a:t>
            </a:r>
          </a:p>
          <a:p>
            <a:pPr algn="ctr"/>
            <a:r>
              <a:rPr lang="en-GB" sz="3200">
                <a:solidFill>
                  <a:srgbClr val="000000"/>
                </a:solidFill>
                <a:latin typeface="Tahoma" charset="0"/>
              </a:rPr>
              <a:t>  Project Scientist INAF ASDC</a:t>
            </a:r>
            <a:r>
              <a:rPr lang="en-GB" sz="4000">
                <a:solidFill>
                  <a:srgbClr val="000000"/>
                </a:solidFill>
                <a:latin typeface="Tahoma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754" r="21328"/>
          <a:stretch/>
        </p:blipFill>
        <p:spPr>
          <a:xfrm>
            <a:off x="1" y="-22308"/>
            <a:ext cx="9144000" cy="5203908"/>
          </a:xfrm>
          <a:prstGeom prst="rect">
            <a:avLst/>
          </a:prstGeom>
        </p:spPr>
      </p:pic>
      <p:pic>
        <p:nvPicPr>
          <p:cNvPr id="3" name="Picture 2" descr="LOGO SSDC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304" y="18154"/>
            <a:ext cx="5170715" cy="51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10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1989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GAIA : </a:t>
            </a:r>
            <a:r>
              <a:rPr lang="en-US" dirty="0" err="1" smtClean="0">
                <a:solidFill>
                  <a:srgbClr val="FFFFFF"/>
                </a:solidFill>
              </a:rPr>
              <a:t>servizio</a:t>
            </a:r>
            <a:r>
              <a:rPr lang="en-US" dirty="0" smtClean="0">
                <a:solidFill>
                  <a:srgbClr val="FFFFFF"/>
                </a:solidFill>
              </a:rPr>
              <a:t> TAP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00100" y="1297408"/>
            <a:ext cx="7886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panose="05000000000000000000" pitchFamily="2" charset="2"/>
              <a:buChar char="v"/>
            </a:pPr>
            <a:r>
              <a:rPr lang="it-IT" sz="1100" dirty="0" err="1">
                <a:solidFill>
                  <a:schemeClr val="bg1"/>
                </a:solidFill>
              </a:rPr>
              <a:t>Requirements</a:t>
            </a:r>
            <a:r>
              <a:rPr lang="it-IT" sz="1100" dirty="0">
                <a:solidFill>
                  <a:schemeClr val="bg1"/>
                </a:solidFill>
              </a:rPr>
              <a:t> on </a:t>
            </a:r>
            <a:r>
              <a:rPr lang="it-IT" sz="1100" dirty="0" err="1">
                <a:solidFill>
                  <a:schemeClr val="bg1"/>
                </a:solidFill>
              </a:rPr>
              <a:t>Sept</a:t>
            </a:r>
            <a:r>
              <a:rPr lang="it-IT" sz="1100" dirty="0">
                <a:solidFill>
                  <a:schemeClr val="bg1"/>
                </a:solidFill>
              </a:rPr>
              <a:t>. 2016: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1"/>
                </a:solidFill>
              </a:rPr>
              <a:t>A VO-</a:t>
            </a:r>
            <a:r>
              <a:rPr lang="it-IT" sz="1100" dirty="0" err="1">
                <a:solidFill>
                  <a:schemeClr val="bg1"/>
                </a:solidFill>
              </a:rPr>
              <a:t>compliant</a:t>
            </a:r>
            <a:r>
              <a:rPr lang="it-IT" sz="1100" dirty="0">
                <a:solidFill>
                  <a:schemeClr val="bg1"/>
                </a:solidFill>
              </a:rPr>
              <a:t> service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Able to query a MySQL DB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Able to manage multiple connections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it-IT" sz="1100" dirty="0" err="1">
                <a:solidFill>
                  <a:schemeClr val="bg1"/>
                </a:solidFill>
              </a:rPr>
              <a:t>Starting</a:t>
            </a:r>
            <a:r>
              <a:rPr lang="it-IT" sz="1100" dirty="0">
                <a:solidFill>
                  <a:schemeClr val="bg1"/>
                </a:solidFill>
              </a:rPr>
              <a:t> </a:t>
            </a:r>
            <a:r>
              <a:rPr lang="it-IT" sz="1100" dirty="0" err="1">
                <a:solidFill>
                  <a:schemeClr val="bg1"/>
                </a:solidFill>
              </a:rPr>
              <a:t>point</a:t>
            </a:r>
            <a:r>
              <a:rPr lang="it-IT" sz="1100" dirty="0">
                <a:solidFill>
                  <a:schemeClr val="bg1"/>
                </a:solidFill>
              </a:rPr>
              <a:t>: </a:t>
            </a:r>
            <a:r>
              <a:rPr lang="it-IT" sz="1100" dirty="0" err="1">
                <a:solidFill>
                  <a:schemeClr val="bg1"/>
                </a:solidFill>
              </a:rPr>
              <a:t>TAPLib</a:t>
            </a:r>
            <a:r>
              <a:rPr lang="it-IT" sz="1100" dirty="0">
                <a:solidFill>
                  <a:schemeClr val="bg1"/>
                </a:solidFill>
              </a:rPr>
              <a:t> 2.0 (AUG 2016 - G</a:t>
            </a:r>
            <a:r>
              <a:rPr lang="it-IT" sz="1100">
                <a:solidFill>
                  <a:schemeClr val="bg1"/>
                </a:solidFill>
              </a:rPr>
              <a:t>. Mantelet)</a:t>
            </a:r>
            <a:r>
              <a:rPr lang="it-IT" sz="1100" dirty="0">
                <a:solidFill>
                  <a:schemeClr val="bg1"/>
                </a:solidFill>
              </a:rPr>
              <a:t> </a:t>
            </a:r>
            <a:r>
              <a:rPr lang="it-IT" sz="1100">
                <a:solidFill>
                  <a:schemeClr val="bg1"/>
                </a:solidFill>
              </a:rPr>
              <a:t>based </a:t>
            </a:r>
            <a:r>
              <a:rPr lang="it-IT" sz="1100" dirty="0">
                <a:solidFill>
                  <a:schemeClr val="bg1"/>
                </a:solidFill>
              </a:rPr>
              <a:t>on </a:t>
            </a:r>
            <a:r>
              <a:rPr lang="it-IT" sz="1100">
                <a:solidFill>
                  <a:schemeClr val="bg1"/>
                </a:solidFill>
              </a:rPr>
              <a:t>PostgreSQL</a:t>
            </a:r>
            <a:endParaRPr lang="it-IT" sz="1100" dirty="0">
              <a:solidFill>
                <a:schemeClr val="bg1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</a:rPr>
              <a:t>Inclusion of a </a:t>
            </a:r>
            <a:r>
              <a:rPr lang="en-US" sz="1100" b="1" i="1" dirty="0">
                <a:solidFill>
                  <a:schemeClr val="bg1"/>
                </a:solidFill>
              </a:rPr>
              <a:t>MySQL </a:t>
            </a:r>
            <a:r>
              <a:rPr lang="en-US" sz="1100" dirty="0">
                <a:solidFill>
                  <a:schemeClr val="bg1"/>
                </a:solidFill>
              </a:rPr>
              <a:t>translator task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chemeClr val="bg1"/>
                </a:solidFill>
              </a:rPr>
              <a:t>Mathematical and </a:t>
            </a:r>
            <a:r>
              <a:rPr lang="it-IT" sz="1100" i="1" dirty="0" err="1">
                <a:solidFill>
                  <a:schemeClr val="bg1"/>
                </a:solidFill>
              </a:rPr>
              <a:t>trigonometric</a:t>
            </a:r>
            <a:r>
              <a:rPr lang="it-IT" sz="1100" i="1" dirty="0">
                <a:solidFill>
                  <a:schemeClr val="bg1"/>
                </a:solidFill>
              </a:rPr>
              <a:t> </a:t>
            </a:r>
            <a:r>
              <a:rPr lang="it-IT" sz="1100" i="1" dirty="0" err="1">
                <a:solidFill>
                  <a:schemeClr val="bg1"/>
                </a:solidFill>
              </a:rPr>
              <a:t>functions</a:t>
            </a:r>
            <a:endParaRPr lang="it-IT" sz="1100" i="1" dirty="0">
              <a:solidFill>
                <a:schemeClr val="bg1"/>
              </a:solidFill>
            </a:endParaRP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it-IT" sz="1100" i="1" dirty="0">
                <a:solidFill>
                  <a:schemeClr val="bg1"/>
                </a:solidFill>
              </a:rPr>
              <a:t>JOIN and </a:t>
            </a:r>
            <a:r>
              <a:rPr lang="it-IT" sz="1100" i="1" dirty="0" err="1">
                <a:solidFill>
                  <a:schemeClr val="bg1"/>
                </a:solidFill>
              </a:rPr>
              <a:t>subqueries</a:t>
            </a:r>
            <a:endParaRPr lang="it-IT" sz="1100" i="1" dirty="0">
              <a:solidFill>
                <a:schemeClr val="bg1"/>
              </a:solidFill>
            </a:endParaRP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i="1" dirty="0">
                <a:solidFill>
                  <a:schemeClr val="bg1"/>
                </a:solidFill>
              </a:rPr>
              <a:t>Search conditions (WHERE, HAVING, ORDER BY, GROUP BY)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</a:rPr>
              <a:t>Two phase selection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Geometrical functions based on </a:t>
            </a:r>
            <a:r>
              <a:rPr lang="en-US" sz="1100" b="1" i="1" dirty="0" err="1">
                <a:solidFill>
                  <a:schemeClr val="bg1"/>
                </a:solidFill>
              </a:rPr>
              <a:t>MySQL_SPHERE</a:t>
            </a:r>
            <a:r>
              <a:rPr lang="en-US" sz="1100" b="1" i="1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(A. </a:t>
            </a:r>
            <a:r>
              <a:rPr lang="en-US" sz="1100" dirty="0" err="1">
                <a:solidFill>
                  <a:schemeClr val="bg1"/>
                </a:solidFill>
              </a:rPr>
              <a:t>Partl</a:t>
            </a:r>
            <a:r>
              <a:rPr lang="en-US" sz="1100" dirty="0">
                <a:solidFill>
                  <a:schemeClr val="bg1"/>
                </a:solidFill>
              </a:rPr>
              <a:t>)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Geometrical functions based on </a:t>
            </a:r>
            <a:r>
              <a:rPr lang="en-US" sz="1100" b="1" i="1" dirty="0">
                <a:solidFill>
                  <a:schemeClr val="bg1"/>
                </a:solidFill>
              </a:rPr>
              <a:t>d</a:t>
            </a:r>
            <a:r>
              <a:rPr lang="en-US" sz="1100" i="1" dirty="0">
                <a:solidFill>
                  <a:schemeClr val="bg1"/>
                </a:solidFill>
              </a:rPr>
              <a:t>ynamic </a:t>
            </a:r>
            <a:r>
              <a:rPr lang="en-US" sz="1100" b="1" i="1" dirty="0">
                <a:solidFill>
                  <a:schemeClr val="bg1"/>
                </a:solidFill>
              </a:rPr>
              <a:t>i</a:t>
            </a:r>
            <a:r>
              <a:rPr lang="en-US" sz="1100" i="1" dirty="0">
                <a:solidFill>
                  <a:schemeClr val="bg1"/>
                </a:solidFill>
              </a:rPr>
              <a:t>ndex </a:t>
            </a:r>
            <a:r>
              <a:rPr lang="en-US" sz="1100" b="1" i="1" dirty="0">
                <a:solidFill>
                  <a:schemeClr val="bg1"/>
                </a:solidFill>
              </a:rPr>
              <a:t>f</a:t>
            </a:r>
            <a:r>
              <a:rPr lang="en-US" sz="1100" i="1" dirty="0">
                <a:solidFill>
                  <a:schemeClr val="bg1"/>
                </a:solidFill>
              </a:rPr>
              <a:t>acility (</a:t>
            </a:r>
            <a:r>
              <a:rPr lang="en-US" sz="1100" b="1" i="1" dirty="0" err="1">
                <a:solidFill>
                  <a:schemeClr val="bg1"/>
                </a:solidFill>
              </a:rPr>
              <a:t>dif</a:t>
            </a:r>
            <a:r>
              <a:rPr lang="en-US" sz="1100" i="1" dirty="0">
                <a:solidFill>
                  <a:schemeClr val="bg1"/>
                </a:solidFill>
              </a:rPr>
              <a:t>) </a:t>
            </a:r>
            <a:r>
              <a:rPr lang="en-US" sz="1100" dirty="0">
                <a:solidFill>
                  <a:schemeClr val="bg1"/>
                </a:solidFill>
              </a:rPr>
              <a:t>a tool able to se both HTM and </a:t>
            </a:r>
            <a:r>
              <a:rPr lang="en-US" sz="1100" dirty="0" err="1">
                <a:solidFill>
                  <a:schemeClr val="bg1"/>
                </a:solidFill>
              </a:rPr>
              <a:t>HEALPix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pixelization</a:t>
            </a:r>
            <a:r>
              <a:rPr lang="en-US" sz="1100" dirty="0">
                <a:solidFill>
                  <a:schemeClr val="bg1"/>
                </a:solidFill>
              </a:rPr>
              <a:t> schemas and it allows a faster query execution on big table (</a:t>
            </a:r>
            <a:r>
              <a:rPr lang="en-US" sz="1100" dirty="0" err="1">
                <a:solidFill>
                  <a:schemeClr val="bg1"/>
                </a:solidFill>
              </a:rPr>
              <a:t>Calderone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it-IT" sz="1100" dirty="0">
                <a:solidFill>
                  <a:schemeClr val="bg1"/>
                </a:solidFill>
              </a:rPr>
              <a:t>and Nicastro)</a:t>
            </a: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100" dirty="0">
                <a:solidFill>
                  <a:schemeClr val="bg1"/>
                </a:solidFill>
              </a:rPr>
              <a:t>Management of </a:t>
            </a:r>
            <a:r>
              <a:rPr lang="en-US" sz="1100" b="1" dirty="0">
                <a:solidFill>
                  <a:schemeClr val="bg1"/>
                </a:solidFill>
              </a:rPr>
              <a:t>multiple connections </a:t>
            </a:r>
            <a:r>
              <a:rPr lang="en-US" sz="1100" dirty="0">
                <a:solidFill>
                  <a:schemeClr val="bg1"/>
                </a:solidFill>
              </a:rPr>
              <a:t>by using the same DB structure of </a:t>
            </a:r>
            <a:r>
              <a:rPr lang="en-US" sz="1100" dirty="0" err="1">
                <a:solidFill>
                  <a:schemeClr val="bg1"/>
                </a:solidFill>
              </a:rPr>
              <a:t>GaiaPortal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i="1" dirty="0">
                <a:solidFill>
                  <a:schemeClr val="bg1"/>
                </a:solidFill>
              </a:rPr>
              <a:t>(http://gaiaportal.ssdc.asi.it)</a:t>
            </a:r>
            <a:r>
              <a:rPr lang="en-US" sz="1100" dirty="0">
                <a:solidFill>
                  <a:schemeClr val="bg1"/>
                </a:solidFill>
              </a:rPr>
              <a:t>: ”</a:t>
            </a:r>
            <a:r>
              <a:rPr lang="en-US" sz="1100" dirty="0" err="1">
                <a:solidFill>
                  <a:schemeClr val="bg1"/>
                </a:solidFill>
              </a:rPr>
              <a:t>sharding</a:t>
            </a:r>
            <a:r>
              <a:rPr lang="en-US" sz="1100" dirty="0">
                <a:solidFill>
                  <a:schemeClr val="bg1"/>
                </a:solidFill>
              </a:rPr>
              <a:t>”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Tables (catalogs and auxiliary) are divided in consistent declination strips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A given strip, for all tables, is stored in the same independent server: </a:t>
            </a:r>
            <a:r>
              <a:rPr lang="it-IT" sz="1100" b="1" dirty="0" err="1">
                <a:solidFill>
                  <a:schemeClr val="bg1"/>
                </a:solidFill>
              </a:rPr>
              <a:t>shard</a:t>
            </a:r>
            <a:r>
              <a:rPr lang="it-IT" sz="1100" b="1" dirty="0">
                <a:solidFill>
                  <a:schemeClr val="bg1"/>
                </a:solidFill>
              </a:rPr>
              <a:t> </a:t>
            </a:r>
            <a:r>
              <a:rPr lang="it-IT" sz="1100" dirty="0">
                <a:solidFill>
                  <a:schemeClr val="bg1"/>
                </a:solidFill>
              </a:rPr>
              <a:t>(N=22)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Queries and tables joins are ran on each shard in parallel execution and without hardware sharing. No joins between shards are required.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The outputs are redirected on a single DB table</a:t>
            </a:r>
          </a:p>
          <a:p>
            <a:pPr marL="628639" lvl="1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The output table have to be converted in the final user desired format</a:t>
            </a:r>
            <a:endParaRPr lang="it-IT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egnaposto contenut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887874"/>
              </p:ext>
            </p:extLst>
          </p:nvPr>
        </p:nvGraphicFramePr>
        <p:xfrm>
          <a:off x="628650" y="1370013"/>
          <a:ext cx="7886700" cy="3262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A388-01D2-4EB1-936C-00BD9DA64D9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EPN-TAP service @IAPS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89" y="0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MATISSE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0" y="753341"/>
            <a:ext cx="7751618" cy="402697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1" y="1462919"/>
            <a:ext cx="6158423" cy="3032881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sp>
        <p:nvSpPr>
          <p:cNvPr id="5" name="Oval 5"/>
          <p:cNvSpPr/>
          <p:nvPr/>
        </p:nvSpPr>
        <p:spPr>
          <a:xfrm>
            <a:off x="7384472" y="3190009"/>
            <a:ext cx="847280" cy="48144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7"/>
          <p:cNvCxnSpPr>
            <a:stCxn id="5" idx="2"/>
          </p:cNvCxnSpPr>
          <p:nvPr/>
        </p:nvCxnSpPr>
        <p:spPr>
          <a:xfrm flipH="1" flipV="1">
            <a:off x="6484004" y="3190009"/>
            <a:ext cx="900468" cy="24072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0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6400" y="1078854"/>
            <a:ext cx="840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solidFill>
                  <a:srgbClr val="FFFFFF"/>
                </a:solidFill>
              </a:rPr>
              <a:t>SSDC is part of the Scientific Ground Segment of the Chinese mission CSES (China </a:t>
            </a:r>
            <a:r>
              <a:rPr lang="en-US" sz="1600" err="1">
                <a:solidFill>
                  <a:srgbClr val="FFFFFF"/>
                </a:solidFill>
              </a:rPr>
              <a:t>Seismo</a:t>
            </a:r>
            <a:r>
              <a:rPr lang="en-US" sz="1600">
                <a:solidFill>
                  <a:srgbClr val="FFFFFF"/>
                </a:solidFill>
              </a:rPr>
              <a:t>-Electromagnetic Satellite) with the Italian participation (ASI + INFN) LIMADOU. The mission (launch in 2018) is dedicated to explore terrestrial electric and magnetic fields. </a:t>
            </a:r>
          </a:p>
          <a:p>
            <a:pPr algn="just"/>
            <a:endParaRPr lang="en-US" sz="1600">
              <a:solidFill>
                <a:srgbClr val="FFFFFF"/>
              </a:solidFill>
            </a:endParaRPr>
          </a:p>
          <a:p>
            <a:pPr algn="just"/>
            <a:r>
              <a:rPr lang="en-US" sz="1600">
                <a:solidFill>
                  <a:srgbClr val="FFFFFF"/>
                </a:solidFill>
              </a:rPr>
              <a:t>SSDC will process data from Lev0 to Lev2 of LIMADOU payload</a:t>
            </a:r>
            <a:r>
              <a:rPr lang="it-IT" sz="1600">
                <a:solidFill>
                  <a:srgbClr val="FFFFFF"/>
                </a:solidFill>
              </a:rPr>
              <a:t> and </a:t>
            </a:r>
            <a:r>
              <a:rPr lang="it-IT" sz="1600" err="1">
                <a:solidFill>
                  <a:srgbClr val="FFFFFF"/>
                </a:solidFill>
              </a:rPr>
              <a:t>will</a:t>
            </a:r>
            <a:r>
              <a:rPr lang="it-IT" sz="1600">
                <a:solidFill>
                  <a:srgbClr val="FFFFFF"/>
                </a:solidFill>
              </a:rPr>
              <a:t> </a:t>
            </a:r>
            <a:r>
              <a:rPr lang="it-IT" sz="1600" err="1">
                <a:solidFill>
                  <a:srgbClr val="FFFFFF"/>
                </a:solidFill>
              </a:rPr>
              <a:t>allow</a:t>
            </a:r>
            <a:r>
              <a:rPr lang="it-IT" sz="1600">
                <a:solidFill>
                  <a:srgbClr val="FFFFFF"/>
                </a:solidFill>
              </a:rPr>
              <a:t> </a:t>
            </a:r>
            <a:r>
              <a:rPr lang="it-IT" sz="1600" err="1">
                <a:solidFill>
                  <a:srgbClr val="FFFFFF"/>
                </a:solidFill>
              </a:rPr>
              <a:t>access</a:t>
            </a:r>
            <a:r>
              <a:rPr lang="it-IT" sz="1600">
                <a:solidFill>
                  <a:srgbClr val="FFFFFF"/>
                </a:solidFill>
              </a:rPr>
              <a:t> to the </a:t>
            </a:r>
            <a:r>
              <a:rPr lang="it-IT" sz="1600" err="1">
                <a:solidFill>
                  <a:srgbClr val="FFFFFF"/>
                </a:solidFill>
              </a:rPr>
              <a:t>italian</a:t>
            </a:r>
            <a:r>
              <a:rPr lang="it-IT" sz="1600">
                <a:solidFill>
                  <a:srgbClr val="FFFFFF"/>
                </a:solidFill>
              </a:rPr>
              <a:t> </a:t>
            </a:r>
            <a:r>
              <a:rPr lang="it-IT" sz="1600" err="1">
                <a:solidFill>
                  <a:srgbClr val="FFFFFF"/>
                </a:solidFill>
              </a:rPr>
              <a:t>scientific</a:t>
            </a:r>
            <a:r>
              <a:rPr lang="it-IT" sz="1600">
                <a:solidFill>
                  <a:srgbClr val="FFFFFF"/>
                </a:solidFill>
              </a:rPr>
              <a:t> community to Lev2 data of </a:t>
            </a:r>
            <a:r>
              <a:rPr lang="it-IT" sz="1600" err="1">
                <a:solidFill>
                  <a:srgbClr val="FFFFFF"/>
                </a:solidFill>
              </a:rPr>
              <a:t>all</a:t>
            </a:r>
            <a:r>
              <a:rPr lang="it-IT" sz="1600">
                <a:solidFill>
                  <a:srgbClr val="FFFFFF"/>
                </a:solidFill>
              </a:rPr>
              <a:t> </a:t>
            </a:r>
            <a:r>
              <a:rPr lang="it-IT" sz="1600" err="1">
                <a:solidFill>
                  <a:srgbClr val="FFFFFF"/>
                </a:solidFill>
              </a:rPr>
              <a:t>other</a:t>
            </a:r>
            <a:r>
              <a:rPr lang="it-IT" sz="1600">
                <a:solidFill>
                  <a:srgbClr val="FFFFFF"/>
                </a:solidFill>
              </a:rPr>
              <a:t> </a:t>
            </a:r>
            <a:r>
              <a:rPr lang="it-IT" sz="1600" err="1">
                <a:solidFill>
                  <a:srgbClr val="FFFFFF"/>
                </a:solidFill>
              </a:rPr>
              <a:t>instruments</a:t>
            </a:r>
            <a:r>
              <a:rPr lang="it-IT" sz="1600">
                <a:solidFill>
                  <a:srgbClr val="FFFFFF"/>
                </a:solidFill>
              </a:rPr>
              <a:t> of CSES.</a:t>
            </a:r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8" name="Picture 7" descr="limad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" y="3000962"/>
            <a:ext cx="5145619" cy="1648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912" r="17071"/>
          <a:stretch/>
        </p:blipFill>
        <p:spPr>
          <a:xfrm>
            <a:off x="6062135" y="2724714"/>
            <a:ext cx="2139949" cy="220256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375" y="19844"/>
            <a:ext cx="7886700" cy="994172"/>
          </a:xfr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SSDC </a:t>
            </a:r>
            <a:r>
              <a:rPr lang="mr-IN" b="1">
                <a:solidFill>
                  <a:srgbClr val="FFFFFF"/>
                </a:solidFill>
              </a:rPr>
              <a:t>–</a:t>
            </a:r>
            <a:r>
              <a:rPr lang="en-US" b="1">
                <a:solidFill>
                  <a:srgbClr val="FFFFFF"/>
                </a:solidFill>
              </a:rPr>
              <a:t> Earth Observation</a:t>
            </a:r>
          </a:p>
        </p:txBody>
      </p:sp>
    </p:spTree>
    <p:extLst>
      <p:ext uri="{BB962C8B-B14F-4D97-AF65-F5344CB8AC3E}">
        <p14:creationId xmlns:p14="http://schemas.microsoft.com/office/powerpoint/2010/main" val="298726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1900049295"/>
              </p:ext>
            </p:extLst>
          </p:nvPr>
        </p:nvGraphicFramePr>
        <p:xfrm>
          <a:off x="1100667" y="1354663"/>
          <a:ext cx="6824133" cy="315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Rettangolo 12"/>
          <p:cNvSpPr/>
          <p:nvPr/>
        </p:nvSpPr>
        <p:spPr>
          <a:xfrm>
            <a:off x="276224" y="135270"/>
            <a:ext cx="8715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FF"/>
                </a:solidFill>
              </a:rPr>
              <a:t>SSDC : </a:t>
            </a:r>
            <a:r>
              <a:rPr lang="en-GB" sz="2400" b="1" dirty="0" err="1" smtClean="0">
                <a:solidFill>
                  <a:srgbClr val="FFFFFF"/>
                </a:solidFill>
              </a:rPr>
              <a:t>Esperienza</a:t>
            </a:r>
            <a:r>
              <a:rPr lang="en-GB" sz="2400" b="1" dirty="0" smtClean="0">
                <a:solidFill>
                  <a:srgbClr val="FFFFFF"/>
                </a:solidFill>
              </a:rPr>
              <a:t> </a:t>
            </a:r>
            <a:r>
              <a:rPr lang="en-GB" sz="2400" b="1" dirty="0" err="1" smtClean="0">
                <a:solidFill>
                  <a:srgbClr val="FFFFFF"/>
                </a:solidFill>
              </a:rPr>
              <a:t>Scientifica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LOGO SSDC_COLO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785" y="2277530"/>
            <a:ext cx="1507794" cy="1502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6223" y="630815"/>
            <a:ext cx="8376709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80645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dirty="0" smtClean="0">
                <a:solidFill>
                  <a:srgbClr val="FFFFFF"/>
                </a:solidFill>
              </a:rPr>
              <a:t>Ad </a:t>
            </a:r>
            <a:r>
              <a:rPr lang="en-GB" altLang="it-IT" dirty="0" err="1" smtClean="0">
                <a:solidFill>
                  <a:srgbClr val="FFFFFF"/>
                </a:solidFill>
              </a:rPr>
              <a:t>oggi</a:t>
            </a:r>
            <a:r>
              <a:rPr lang="en-GB" altLang="it-IT" dirty="0" smtClean="0">
                <a:solidFill>
                  <a:srgbClr val="FFFFFF"/>
                </a:solidFill>
              </a:rPr>
              <a:t>, </a:t>
            </a:r>
            <a:r>
              <a:rPr lang="en-GB" altLang="it-IT" dirty="0">
                <a:solidFill>
                  <a:srgbClr val="FFFFFF"/>
                </a:solidFill>
              </a:rPr>
              <a:t>SSDC </a:t>
            </a:r>
            <a:r>
              <a:rPr lang="en-GB" altLang="it-IT" dirty="0" err="1" smtClean="0">
                <a:solidFill>
                  <a:srgbClr val="FFFFFF"/>
                </a:solidFill>
              </a:rPr>
              <a:t>comprende</a:t>
            </a:r>
            <a:r>
              <a:rPr lang="en-GB" altLang="it-IT" dirty="0" smtClean="0">
                <a:solidFill>
                  <a:srgbClr val="FFFFFF"/>
                </a:solidFill>
              </a:rPr>
              <a:t> ~40 </a:t>
            </a:r>
            <a:r>
              <a:rPr lang="en-GB" altLang="it-IT" dirty="0" err="1" smtClean="0">
                <a:solidFill>
                  <a:srgbClr val="FFFFFF"/>
                </a:solidFill>
              </a:rPr>
              <a:t>persone</a:t>
            </a:r>
            <a:r>
              <a:rPr lang="en-GB" altLang="it-IT" dirty="0" smtClean="0">
                <a:solidFill>
                  <a:srgbClr val="FFFFFF"/>
                </a:solidFill>
              </a:rPr>
              <a:t>: </a:t>
            </a:r>
            <a:r>
              <a:rPr lang="en-GB" altLang="it-IT" dirty="0" err="1" smtClean="0">
                <a:solidFill>
                  <a:srgbClr val="4079CA"/>
                </a:solidFill>
              </a:rPr>
              <a:t>ricercatori</a:t>
            </a:r>
            <a:r>
              <a:rPr lang="en-GB" altLang="it-IT" dirty="0" smtClean="0">
                <a:solidFill>
                  <a:srgbClr val="4079CA"/>
                </a:solidFill>
              </a:rPr>
              <a:t> e </a:t>
            </a:r>
            <a:r>
              <a:rPr lang="en-GB" altLang="it-IT" dirty="0" err="1" smtClean="0">
                <a:solidFill>
                  <a:srgbClr val="4079CA"/>
                </a:solidFill>
              </a:rPr>
              <a:t>tecnologi</a:t>
            </a:r>
            <a:r>
              <a:rPr lang="en-GB" altLang="it-IT" dirty="0" smtClean="0">
                <a:solidFill>
                  <a:srgbClr val="4079CA"/>
                </a:solidFill>
              </a:rPr>
              <a:t> </a:t>
            </a:r>
            <a:r>
              <a:rPr lang="en-GB" altLang="it-IT" dirty="0" smtClean="0">
                <a:solidFill>
                  <a:srgbClr val="FFFFFF"/>
                </a:solidFill>
              </a:rPr>
              <a:t>ASI</a:t>
            </a:r>
            <a:r>
              <a:rPr lang="en-GB" altLang="it-IT" dirty="0">
                <a:solidFill>
                  <a:srgbClr val="FFFFFF"/>
                </a:solidFill>
              </a:rPr>
              <a:t>, INAF, </a:t>
            </a:r>
            <a:r>
              <a:rPr lang="en-GB" altLang="it-IT" dirty="0" smtClean="0">
                <a:solidFill>
                  <a:srgbClr val="FFFFFF"/>
                </a:solidFill>
              </a:rPr>
              <a:t>INFN e </a:t>
            </a:r>
            <a:r>
              <a:rPr lang="en-GB" altLang="it-IT" dirty="0" err="1" smtClean="0">
                <a:solidFill>
                  <a:srgbClr val="4079CA"/>
                </a:solidFill>
              </a:rPr>
              <a:t>personale</a:t>
            </a:r>
            <a:r>
              <a:rPr lang="en-GB" altLang="it-IT" dirty="0" smtClean="0">
                <a:solidFill>
                  <a:srgbClr val="4079CA"/>
                </a:solidFill>
              </a:rPr>
              <a:t> </a:t>
            </a:r>
            <a:r>
              <a:rPr lang="en-GB" altLang="it-IT" dirty="0" err="1" smtClean="0">
                <a:solidFill>
                  <a:srgbClr val="4079CA"/>
                </a:solidFill>
              </a:rPr>
              <a:t>tecnico</a:t>
            </a:r>
            <a:r>
              <a:rPr lang="en-GB" altLang="it-IT" dirty="0" smtClean="0">
                <a:solidFill>
                  <a:srgbClr val="FFFFFF"/>
                </a:solidFill>
              </a:rPr>
              <a:t> Telespazio/SERCO &amp; </a:t>
            </a:r>
            <a:r>
              <a:rPr lang="en-GB" altLang="it-IT" dirty="0" err="1" smtClean="0">
                <a:solidFill>
                  <a:srgbClr val="FFFFFF"/>
                </a:solidFill>
              </a:rPr>
              <a:t>Almaviva</a:t>
            </a:r>
            <a:r>
              <a:rPr lang="en-GB" altLang="it-IT" dirty="0" smtClean="0">
                <a:solidFill>
                  <a:srgbClr val="FFFFFF"/>
                </a:solidFill>
              </a:rPr>
              <a:t>.</a:t>
            </a:r>
            <a:endParaRPr lang="it-IT" dirty="0"/>
          </a:p>
          <a:p>
            <a:pPr marL="80645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en-GB" alt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103411" y="2057400"/>
            <a:ext cx="2730500" cy="1155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DATA Archive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9844"/>
            <a:ext cx="7886700" cy="994172"/>
          </a:xfr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SSDC </a:t>
            </a:r>
            <a:r>
              <a:rPr lang="mr-IN" b="1">
                <a:solidFill>
                  <a:srgbClr val="FFFFFF"/>
                </a:solidFill>
              </a:rPr>
              <a:t>–</a:t>
            </a:r>
            <a:r>
              <a:rPr lang="en-US" b="1">
                <a:solidFill>
                  <a:srgbClr val="FFFFFF"/>
                </a:solidFill>
              </a:rPr>
              <a:t> Earth Observation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108" y="795311"/>
            <a:ext cx="885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A pilot project in SSDC to support Earth Observation scientific research. The project is aimed to allow access to a subset of COSMO-</a:t>
            </a:r>
            <a:r>
              <a:rPr lang="en-US" err="1">
                <a:solidFill>
                  <a:srgbClr val="FFFFFF"/>
                </a:solidFill>
              </a:rPr>
              <a:t>SkyMed</a:t>
            </a:r>
            <a:r>
              <a:rPr lang="en-US">
                <a:solidFill>
                  <a:srgbClr val="FFFFFF"/>
                </a:solidFill>
              </a:rPr>
              <a:t> data  (</a:t>
            </a:r>
            <a:r>
              <a:rPr lang="en-US" err="1">
                <a:solidFill>
                  <a:srgbClr val="FFFFFF"/>
                </a:solidFill>
              </a:rPr>
              <a:t>MapItaly</a:t>
            </a:r>
            <a:r>
              <a:rPr lang="en-US">
                <a:solidFill>
                  <a:srgbClr val="FFFFFF"/>
                </a:solidFill>
              </a:rPr>
              <a:t>) as well as scientific products (velocity maps) obtained in collaboration with CNR and INFN.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27777" y="26107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FFFF"/>
                </a:solidFill>
              </a:rPr>
              <a:t>MAPITALY</a:t>
            </a:r>
            <a:r>
              <a:rPr lang="en-US">
                <a:solidFill>
                  <a:srgbClr val="FFFFFF"/>
                </a:solidFill>
              </a:rPr>
              <a:t> @</a:t>
            </a:r>
          </a:p>
        </p:txBody>
      </p:sp>
      <p:pic>
        <p:nvPicPr>
          <p:cNvPr id="10" name="Picture 9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54" y="2406047"/>
            <a:ext cx="803478" cy="800589"/>
          </a:xfrm>
          <a:prstGeom prst="rect">
            <a:avLst/>
          </a:prstGeom>
        </p:spPr>
      </p:pic>
      <p:cxnSp>
        <p:nvCxnSpPr>
          <p:cNvPr id="12" name="Elbow Connector 11"/>
          <p:cNvCxnSpPr>
            <a:stCxn id="10" idx="2"/>
          </p:cNvCxnSpPr>
          <p:nvPr/>
        </p:nvCxnSpPr>
        <p:spPr>
          <a:xfrm rot="16200000" flipH="1">
            <a:off x="5860193" y="2581236"/>
            <a:ext cx="218628" cy="146942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522511" y="4254500"/>
            <a:ext cx="1866900" cy="711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Algorithms</a:t>
            </a:r>
          </a:p>
          <a:p>
            <a:pPr algn="ctr"/>
            <a:r>
              <a:rPr lang="en-US"/>
              <a:t>@CNR-IREA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222" y="2463204"/>
            <a:ext cx="1907756" cy="1270595"/>
          </a:xfrm>
          <a:prstGeom prst="rect">
            <a:avLst/>
          </a:prstGeom>
        </p:spPr>
      </p:pic>
      <p:cxnSp>
        <p:nvCxnSpPr>
          <p:cNvPr id="23" name="Elbow Connector 22"/>
          <p:cNvCxnSpPr>
            <a:stCxn id="16" idx="3"/>
            <a:endCxn id="21" idx="2"/>
          </p:cNvCxnSpPr>
          <p:nvPr/>
        </p:nvCxnSpPr>
        <p:spPr>
          <a:xfrm flipV="1">
            <a:off x="5389411" y="3733799"/>
            <a:ext cx="2268689" cy="87630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06879" y="3413582"/>
            <a:ext cx="127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INFN HPC</a:t>
            </a:r>
          </a:p>
        </p:txBody>
      </p:sp>
      <p:cxnSp>
        <p:nvCxnSpPr>
          <p:cNvPr id="31" name="Elbow Connector 30"/>
          <p:cNvCxnSpPr>
            <a:stCxn id="21" idx="0"/>
          </p:cNvCxnSpPr>
          <p:nvPr/>
        </p:nvCxnSpPr>
        <p:spPr>
          <a:xfrm rot="16200000" flipV="1">
            <a:off x="6644704" y="1449807"/>
            <a:ext cx="202604" cy="182418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35202" y="3300967"/>
            <a:ext cx="112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FF"/>
                </a:solidFill>
              </a:rPr>
              <a:t>raw data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4126" y="4545568"/>
            <a:ext cx="252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FF"/>
                </a:solidFill>
              </a:rPr>
              <a:t>data analysis software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76246" y="1903976"/>
            <a:ext cx="207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FF"/>
                </a:solidFill>
              </a:rPr>
              <a:t>scientific products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184400" y="1700768"/>
            <a:ext cx="355600" cy="32141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/>
              <a:t>SSDC-EO Scientific Gateway</a:t>
            </a:r>
          </a:p>
        </p:txBody>
      </p:sp>
      <p:cxnSp>
        <p:nvCxnSpPr>
          <p:cNvPr id="38" name="Straight Arrow Connector 37"/>
          <p:cNvCxnSpPr>
            <a:stCxn id="29" idx="1"/>
          </p:cNvCxnSpPr>
          <p:nvPr/>
        </p:nvCxnSpPr>
        <p:spPr>
          <a:xfrm flipH="1">
            <a:off x="2540000" y="2635250"/>
            <a:ext cx="563411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540000" y="4610100"/>
            <a:ext cx="982512" cy="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Notched Right Arrow 41"/>
          <p:cNvSpPr/>
          <p:nvPr/>
        </p:nvSpPr>
        <p:spPr>
          <a:xfrm rot="10800000">
            <a:off x="1181100" y="2942639"/>
            <a:ext cx="927100" cy="585232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0" y="2511517"/>
            <a:ext cx="1107960" cy="11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1377"/>
            <a:ext cx="7886700" cy="994172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SSDC </a:t>
            </a:r>
            <a:r>
              <a:rPr lang="mr-IN" sz="2800" b="1">
                <a:solidFill>
                  <a:srgbClr val="FFFFFF"/>
                </a:solidFill>
              </a:rPr>
              <a:t>–</a:t>
            </a:r>
            <a:r>
              <a:rPr lang="en-US" sz="2800" b="1">
                <a:solidFill>
                  <a:srgbClr val="FFFFFF"/>
                </a:solidFill>
              </a:rPr>
              <a:t> Information &amp; Computing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283" y="1934426"/>
            <a:ext cx="84391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rgbClr val="FFFFFF"/>
                </a:solidFill>
              </a:rPr>
              <a:t>The </a:t>
            </a:r>
            <a:r>
              <a:rPr lang="en-US" i="1">
                <a:solidFill>
                  <a:srgbClr val="FFFFFF"/>
                </a:solidFill>
              </a:rPr>
              <a:t>Artificial Intelligence for Astronomy</a:t>
            </a:r>
            <a:r>
              <a:rPr lang="en-US">
                <a:solidFill>
                  <a:srgbClr val="FFFFFF"/>
                </a:solidFill>
              </a:rPr>
              <a:t> (</a:t>
            </a:r>
            <a:r>
              <a:rPr lang="en-US" err="1">
                <a:solidFill>
                  <a:srgbClr val="FFFFFF"/>
                </a:solidFill>
              </a:rPr>
              <a:t>AIfA</a:t>
            </a:r>
            <a:r>
              <a:rPr lang="en-US">
                <a:solidFill>
                  <a:srgbClr val="FFFFFF"/>
                </a:solidFill>
              </a:rPr>
              <a:t>) project is carried on together with the </a:t>
            </a:r>
            <a:r>
              <a:rPr lang="en-US" err="1">
                <a:solidFill>
                  <a:srgbClr val="FFFFFF"/>
                </a:solidFill>
              </a:rPr>
              <a:t>GeoInformation</a:t>
            </a:r>
            <a:r>
              <a:rPr lang="en-US">
                <a:solidFill>
                  <a:srgbClr val="FFFFFF"/>
                </a:solidFill>
              </a:rPr>
              <a:t> Dept. at University of Tor </a:t>
            </a:r>
            <a:r>
              <a:rPr lang="en-US" err="1">
                <a:solidFill>
                  <a:srgbClr val="FFFFFF"/>
                </a:solidFill>
              </a:rPr>
              <a:t>Vergata</a:t>
            </a:r>
            <a:r>
              <a:rPr lang="en-US">
                <a:solidFill>
                  <a:srgbClr val="FFFFFF"/>
                </a:solidFill>
              </a:rPr>
              <a:t>, INAF, E4 within the H2020 ASTERICS Project. </a:t>
            </a:r>
          </a:p>
          <a:p>
            <a:pPr algn="just"/>
            <a:endParaRPr lang="en-US">
              <a:solidFill>
                <a:srgbClr val="FFFFFF"/>
              </a:solidFill>
            </a:endParaRPr>
          </a:p>
          <a:p>
            <a:pPr algn="just"/>
            <a:r>
              <a:rPr lang="en-US" err="1">
                <a:solidFill>
                  <a:srgbClr val="FFFFFF"/>
                </a:solidFill>
              </a:rPr>
              <a:t>AIfA</a:t>
            </a:r>
            <a:r>
              <a:rPr lang="en-US">
                <a:solidFill>
                  <a:srgbClr val="FFFFFF"/>
                </a:solidFill>
              </a:rPr>
              <a:t> aims to develop new algorithms for image analysis for astronomy, </a:t>
            </a:r>
            <a:r>
              <a:rPr lang="en-US" err="1">
                <a:solidFill>
                  <a:srgbClr val="FFFFFF"/>
                </a:solidFill>
              </a:rPr>
              <a:t>astroparticle</a:t>
            </a:r>
            <a:r>
              <a:rPr lang="en-US">
                <a:solidFill>
                  <a:srgbClr val="FFFFFF"/>
                </a:solidFill>
              </a:rPr>
              <a:t> and Earth observation using Deep Neural Networks.</a:t>
            </a:r>
          </a:p>
        </p:txBody>
      </p:sp>
      <p:pic>
        <p:nvPicPr>
          <p:cNvPr id="10" name="Picture 9" descr="LOGO SSDC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7" y="3741863"/>
            <a:ext cx="1045487" cy="1041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17" y="3813138"/>
            <a:ext cx="710332" cy="970453"/>
          </a:xfrm>
          <a:prstGeom prst="rect">
            <a:avLst/>
          </a:prstGeom>
        </p:spPr>
      </p:pic>
      <p:pic>
        <p:nvPicPr>
          <p:cNvPr id="22" name="Picture 21" descr="aster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17" y="3802592"/>
            <a:ext cx="1435701" cy="1013807"/>
          </a:xfrm>
          <a:prstGeom prst="rect">
            <a:avLst/>
          </a:prstGeom>
        </p:spPr>
      </p:pic>
      <p:pic>
        <p:nvPicPr>
          <p:cNvPr id="4" name="Picture 3" descr="LOGO_INAF_O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9372" r="12372" b="8677"/>
          <a:stretch/>
        </p:blipFill>
        <p:spPr>
          <a:xfrm>
            <a:off x="2859617" y="3826782"/>
            <a:ext cx="870406" cy="922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017" y="3809203"/>
            <a:ext cx="950444" cy="955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283" y="889000"/>
            <a:ext cx="8506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FFFF"/>
                </a:solidFill>
              </a:rPr>
              <a:t>The SSDC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en-US" dirty="0">
                <a:solidFill>
                  <a:srgbClr val="FFFFFF"/>
                </a:solidFill>
              </a:rPr>
              <a:t> ICT office is devoted to support both data archiving and data analysis techniques in SSDC. Research &amp; Development activities in ICT play an important role for this office in view of the Big Data management.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209550" y="1934426"/>
            <a:ext cx="8705850" cy="3010107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An </a:t>
            </a:r>
            <a:r>
              <a:rPr lang="it-IT" dirty="0" err="1" smtClean="0">
                <a:solidFill>
                  <a:schemeClr val="bg1"/>
                </a:solidFill>
              </a:rPr>
              <a:t>example</a:t>
            </a:r>
            <a:r>
              <a:rPr lang="it-IT" dirty="0" smtClean="0">
                <a:solidFill>
                  <a:schemeClr val="bg1"/>
                </a:solidFill>
              </a:rPr>
              <a:t> of SAMP </a:t>
            </a:r>
            <a:r>
              <a:rPr lang="it-IT" dirty="0" err="1" smtClean="0">
                <a:solidFill>
                  <a:schemeClr val="bg1"/>
                </a:solidFill>
              </a:rPr>
              <a:t>integration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A388-01D2-4EB1-936C-00BD9DA64D9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0" y="1014922"/>
            <a:ext cx="8266920" cy="3481955"/>
          </a:xfrm>
        </p:spPr>
      </p:pic>
      <p:sp>
        <p:nvSpPr>
          <p:cNvPr id="10" name="Ovale 9"/>
          <p:cNvSpPr/>
          <p:nvPr/>
        </p:nvSpPr>
        <p:spPr>
          <a:xfrm>
            <a:off x="7531100" y="2178050"/>
            <a:ext cx="495300" cy="3873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47" y="2908299"/>
            <a:ext cx="1160803" cy="20955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47" y="4158216"/>
            <a:ext cx="694078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TAP Services @SSDC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vert="horz" lIns="68577" tIns="34289" rIns="68577" bIns="34289" rtlCol="0" anchor="t">
            <a:normAutofit/>
          </a:bodyPr>
          <a:lstStyle/>
          <a:p>
            <a:pPr marL="170815" indent="-170815"/>
            <a:r>
              <a:rPr lang="it-IT" dirty="0">
                <a:solidFill>
                  <a:schemeClr val="bg1"/>
                </a:solidFill>
              </a:rPr>
              <a:t>ASDC TAP service </a:t>
            </a:r>
            <a:r>
              <a:rPr lang="it-IT" dirty="0" err="1">
                <a:solidFill>
                  <a:schemeClr val="bg1"/>
                </a:solidFill>
              </a:rPr>
              <a:t>is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rgbClr val="00B050"/>
                </a:solidFill>
              </a:rPr>
              <a:t>online</a:t>
            </a:r>
          </a:p>
          <a:p>
            <a:pPr marL="170815" indent="-170815"/>
            <a:r>
              <a:rPr lang="it-IT" dirty="0">
                <a:solidFill>
                  <a:schemeClr val="bg1"/>
                </a:solidFill>
              </a:rPr>
              <a:t>SAMP</a:t>
            </a:r>
            <a:r>
              <a:rPr lang="it-IT">
                <a:solidFill>
                  <a:schemeClr val="bg1"/>
                </a:solidFill>
              </a:rPr>
              <a:t> link from catalogs</a:t>
            </a:r>
            <a:r>
              <a:rPr lang="it-IT" dirty="0">
                <a:solidFill>
                  <a:schemeClr val="bg1"/>
                </a:solidFill>
              </a:rPr>
              <a:t>,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VOTable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>
                <a:solidFill>
                  <a:schemeClr val="bg1"/>
                </a:solidFill>
              </a:rPr>
              <a:t>export </a:t>
            </a:r>
            <a:r>
              <a:rPr lang="it-IT">
                <a:solidFill>
                  <a:srgbClr val="00B050"/>
                </a:solidFill>
              </a:rPr>
              <a:t>online</a:t>
            </a:r>
            <a:endParaRPr lang="it-IT" dirty="0">
              <a:solidFill>
                <a:schemeClr val="bg1"/>
              </a:solidFill>
            </a:endParaRPr>
          </a:p>
          <a:p>
            <a:pPr marL="170815" indent="-170815"/>
            <a:r>
              <a:rPr lang="it-IT" dirty="0">
                <a:solidFill>
                  <a:schemeClr val="bg1"/>
                </a:solidFill>
                <a:cs typeface="Calibri"/>
              </a:rPr>
              <a:t>Collaboration with INAF-IAPS and INAF-OAT for </a:t>
            </a:r>
            <a:br>
              <a:rPr lang="it-IT" dirty="0">
                <a:solidFill>
                  <a:schemeClr val="bg1"/>
                </a:solidFill>
                <a:cs typeface="Calibri"/>
              </a:rPr>
            </a:br>
            <a:r>
              <a:rPr lang="it-IT" dirty="0">
                <a:solidFill>
                  <a:schemeClr val="bg1"/>
                </a:solidFill>
                <a:cs typeface="Calibri"/>
              </a:rPr>
              <a:t>the EPN-TAP service (</a:t>
            </a:r>
            <a:r>
              <a:rPr lang="it-IT" dirty="0" err="1">
                <a:solidFill>
                  <a:schemeClr val="bg1"/>
                </a:solidFill>
                <a:cs typeface="Calibri"/>
              </a:rPr>
              <a:t>Europlanet</a:t>
            </a:r>
            <a:r>
              <a:rPr lang="it-IT" dirty="0">
                <a:solidFill>
                  <a:schemeClr val="bg1"/>
                </a:solidFill>
                <a:cs typeface="Calibri"/>
              </a:rPr>
              <a:t> 2020) </a:t>
            </a:r>
            <a:br>
              <a:rPr lang="it-IT" dirty="0">
                <a:solidFill>
                  <a:schemeClr val="bg1"/>
                </a:solidFill>
                <a:cs typeface="Calibri"/>
              </a:rPr>
            </a:br>
            <a:r>
              <a:rPr lang="it-IT" dirty="0">
                <a:solidFill>
                  <a:schemeClr val="bg1"/>
                </a:solidFill>
                <a:cs typeface="Calibri"/>
              </a:rPr>
              <a:t>for </a:t>
            </a:r>
            <a:r>
              <a:rPr lang="it-IT" dirty="0" err="1">
                <a:solidFill>
                  <a:schemeClr val="bg1"/>
                </a:solidFill>
                <a:cs typeface="Calibri"/>
              </a:rPr>
              <a:t>planetary</a:t>
            </a:r>
            <a:r>
              <a:rPr lang="it-IT" dirty="0">
                <a:solidFill>
                  <a:schemeClr val="bg1"/>
                </a:solidFill>
                <a:cs typeface="Calibri"/>
              </a:rPr>
              <a:t> </a:t>
            </a:r>
            <a:r>
              <a:rPr lang="it-IT">
                <a:solidFill>
                  <a:schemeClr val="bg1"/>
                </a:solidFill>
                <a:cs typeface="Calibri"/>
              </a:rPr>
              <a:t>data </a:t>
            </a:r>
            <a:r>
              <a:rPr lang="it-IT">
                <a:solidFill>
                  <a:srgbClr val="00B050"/>
                </a:solidFill>
              </a:rPr>
              <a:t>online</a:t>
            </a:r>
            <a:endParaRPr lang="it-IT" dirty="0">
              <a:solidFill>
                <a:srgbClr val="00B050"/>
              </a:solidFill>
            </a:endParaRPr>
          </a:p>
          <a:p>
            <a:pPr marL="170815" indent="-170815"/>
            <a:r>
              <a:rPr lang="it-IT">
                <a:solidFill>
                  <a:schemeClr val="bg1"/>
                </a:solidFill>
                <a:cs typeface="Calibri"/>
              </a:rPr>
              <a:t>Development </a:t>
            </a:r>
            <a:r>
              <a:rPr lang="it-IT" dirty="0">
                <a:solidFill>
                  <a:schemeClr val="bg1"/>
                </a:solidFill>
                <a:cs typeface="Calibri"/>
              </a:rPr>
              <a:t>of GAIA service </a:t>
            </a:r>
            <a:r>
              <a:rPr lang="it-IT" dirty="0">
                <a:solidFill>
                  <a:srgbClr val="F43E08"/>
                </a:solidFill>
                <a:cs typeface="Calibri"/>
              </a:rPr>
              <a:t>in progress</a:t>
            </a:r>
            <a:endParaRPr lang="it-IT" dirty="0">
              <a:solidFill>
                <a:srgbClr val="00B050"/>
              </a:solidFill>
            </a:endParaRPr>
          </a:p>
          <a:p>
            <a:pPr marL="170815" indent="-170815"/>
            <a:r>
              <a:rPr lang="it-IT">
                <a:solidFill>
                  <a:schemeClr val="bg1"/>
                </a:solidFill>
              </a:rPr>
              <a:t>New </a:t>
            </a:r>
            <a:r>
              <a:rPr lang="it-IT" dirty="0" err="1">
                <a:solidFill>
                  <a:schemeClr val="bg1"/>
                </a:solidFill>
              </a:rPr>
              <a:t>catalogs</a:t>
            </a:r>
            <a:r>
              <a:rPr lang="it-IT" dirty="0">
                <a:solidFill>
                  <a:schemeClr val="bg1"/>
                </a:solidFill>
              </a:rPr>
              <a:t> are </a:t>
            </a:r>
            <a:r>
              <a:rPr lang="it-IT">
                <a:solidFill>
                  <a:srgbClr val="FF0000"/>
                </a:solidFill>
              </a:rPr>
              <a:t>missing</a:t>
            </a: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  <a:cs typeface="Calibri"/>
            </a:endParaRPr>
          </a:p>
          <a:p>
            <a:pPr marL="170815" indent="-170815"/>
            <a:endParaRPr lang="it-IT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A388-01D2-4EB1-936C-00BD9DA64D9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35" y="770930"/>
            <a:ext cx="1216066" cy="2133602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3768436" y="1579418"/>
            <a:ext cx="3248891" cy="6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85" y="3024389"/>
            <a:ext cx="1222716" cy="1654771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>
            <a:off x="3768436" y="3000971"/>
            <a:ext cx="3179669" cy="105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1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ASDC </a:t>
            </a:r>
            <a:r>
              <a:rPr lang="it-IT">
                <a:solidFill>
                  <a:schemeClr val="bg1"/>
                </a:solidFill>
              </a:rPr>
              <a:t>TAP Service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>
                <a:solidFill>
                  <a:schemeClr val="bg1"/>
                </a:solidFill>
              </a:rPr>
              <a:t>catalogs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200" dirty="0" err="1">
                <a:solidFill>
                  <a:srgbClr val="00B050"/>
                </a:solidFill>
              </a:rPr>
              <a:t>Currently</a:t>
            </a:r>
            <a:r>
              <a:rPr lang="it-IT" sz="1200">
                <a:solidFill>
                  <a:srgbClr val="00B050"/>
                </a:solidFill>
              </a:rPr>
              <a:t> </a:t>
            </a:r>
            <a:r>
              <a:rPr lang="it-IT" sz="1200" dirty="0">
                <a:solidFill>
                  <a:srgbClr val="00B050"/>
                </a:solidFill>
              </a:rPr>
              <a:t>hosting 15 </a:t>
            </a:r>
            <a:r>
              <a:rPr lang="it-IT" sz="1200" dirty="0" err="1">
                <a:solidFill>
                  <a:srgbClr val="00B050"/>
                </a:solidFill>
              </a:rPr>
              <a:t>catalogs</a:t>
            </a:r>
            <a:r>
              <a:rPr lang="it-IT" sz="1200" dirty="0">
                <a:solidFill>
                  <a:srgbClr val="00B050"/>
                </a:solidFill>
              </a:rPr>
              <a:t> , </a:t>
            </a:r>
            <a:r>
              <a:rPr lang="it-IT" sz="1200" dirty="0" err="1">
                <a:solidFill>
                  <a:srgbClr val="00B050"/>
                </a:solidFill>
              </a:rPr>
              <a:t>multidisciplinary</a:t>
            </a:r>
            <a:r>
              <a:rPr lang="it-IT" sz="1200" dirty="0">
                <a:solidFill>
                  <a:srgbClr val="00B050"/>
                </a:solidFill>
              </a:rPr>
              <a:t> and </a:t>
            </a:r>
            <a:r>
              <a:rPr lang="it-IT" sz="1200" dirty="0" err="1">
                <a:solidFill>
                  <a:srgbClr val="00B050"/>
                </a:solidFill>
              </a:rPr>
              <a:t>multifrequency</a:t>
            </a:r>
            <a:endParaRPr lang="it-IT" sz="1200" dirty="0">
              <a:solidFill>
                <a:srgbClr val="00B050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Bzcat </a:t>
            </a:r>
            <a:r>
              <a:rPr lang="it-IT" sz="1200" dirty="0">
                <a:solidFill>
                  <a:schemeClr val="bg1"/>
                </a:solidFill>
              </a:rPr>
              <a:t>(4°) : Multi-</a:t>
            </a:r>
            <a:r>
              <a:rPr lang="it-IT" sz="1200" dirty="0" err="1">
                <a:solidFill>
                  <a:schemeClr val="bg1"/>
                </a:solidFill>
              </a:rPr>
              <a:t>frequency</a:t>
            </a:r>
            <a:r>
              <a:rPr lang="it-IT" sz="1200" dirty="0">
                <a:solidFill>
                  <a:schemeClr val="bg1"/>
                </a:solidFill>
              </a:rPr>
              <a:t> blazars</a:t>
            </a:r>
          </a:p>
          <a:p>
            <a:r>
              <a:rPr lang="it-IT" sz="1200">
                <a:solidFill>
                  <a:schemeClr val="bg1"/>
                </a:solidFill>
              </a:rPr>
              <a:t>Agilegrid1 </a:t>
            </a:r>
            <a:r>
              <a:rPr lang="it-IT" sz="1200" dirty="0">
                <a:solidFill>
                  <a:schemeClr val="bg1"/>
                </a:solidFill>
              </a:rPr>
              <a:t>: Agile </a:t>
            </a:r>
            <a:r>
              <a:rPr lang="it-IT" sz="1200" dirty="0" err="1">
                <a:solidFill>
                  <a:schemeClr val="bg1"/>
                </a:solidFill>
              </a:rPr>
              <a:t>Grid</a:t>
            </a:r>
            <a:r>
              <a:rPr lang="it-IT" sz="1200" dirty="0">
                <a:solidFill>
                  <a:schemeClr val="bg1"/>
                </a:solidFill>
              </a:rPr>
              <a:t> 1 AGLR gamma </a:t>
            </a:r>
            <a:r>
              <a:rPr lang="it-IT" sz="1200" dirty="0" err="1">
                <a:solidFill>
                  <a:schemeClr val="bg1"/>
                </a:solidFill>
              </a:rPr>
              <a:t>ray</a:t>
            </a:r>
            <a:endParaRPr lang="it-IT" sz="1200" dirty="0">
              <a:solidFill>
                <a:schemeClr val="bg1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Bat54mcat </a:t>
            </a:r>
            <a:r>
              <a:rPr lang="it-IT" sz="1200" dirty="0">
                <a:solidFill>
                  <a:schemeClr val="bg1"/>
                </a:solidFill>
              </a:rPr>
              <a:t>: Palermo </a:t>
            </a:r>
            <a:r>
              <a:rPr lang="it-IT" sz="1200" dirty="0" err="1">
                <a:solidFill>
                  <a:schemeClr val="bg1"/>
                </a:solidFill>
              </a:rPr>
              <a:t>Swift</a:t>
            </a:r>
            <a:r>
              <a:rPr lang="it-IT" sz="1200" dirty="0">
                <a:solidFill>
                  <a:schemeClr val="bg1"/>
                </a:solidFill>
              </a:rPr>
              <a:t>-BAT Hard x-</a:t>
            </a:r>
            <a:r>
              <a:rPr lang="it-IT" sz="1200" dirty="0" err="1">
                <a:solidFill>
                  <a:schemeClr val="bg1"/>
                </a:solidFill>
              </a:rPr>
              <a:t>ray</a:t>
            </a:r>
            <a:endParaRPr lang="it-IT" sz="1200" dirty="0">
              <a:solidFill>
                <a:schemeClr val="bg1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Xrtgrbdeep </a:t>
            </a:r>
            <a:r>
              <a:rPr lang="it-IT" sz="1200" dirty="0">
                <a:solidFill>
                  <a:schemeClr val="bg1"/>
                </a:solidFill>
              </a:rPr>
              <a:t>: </a:t>
            </a:r>
            <a:r>
              <a:rPr lang="it-IT" sz="1200" dirty="0" err="1">
                <a:solidFill>
                  <a:schemeClr val="bg1"/>
                </a:solidFill>
              </a:rPr>
              <a:t>Swift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serendipitous</a:t>
            </a:r>
            <a:r>
              <a:rPr lang="it-IT" sz="1200" dirty="0">
                <a:solidFill>
                  <a:schemeClr val="bg1"/>
                </a:solidFill>
              </a:rPr>
              <a:t> XRT (GRB) x-</a:t>
            </a:r>
            <a:r>
              <a:rPr lang="it-IT" sz="1200" dirty="0" err="1">
                <a:solidFill>
                  <a:schemeClr val="bg1"/>
                </a:solidFill>
              </a:rPr>
              <a:t>ray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</a:p>
          <a:p>
            <a:r>
              <a:rPr lang="it-IT" sz="1200">
                <a:solidFill>
                  <a:schemeClr val="bg1"/>
                </a:solidFill>
              </a:rPr>
              <a:t>Egret3 </a:t>
            </a:r>
            <a:r>
              <a:rPr lang="it-IT" sz="1200" dirty="0">
                <a:solidFill>
                  <a:schemeClr val="bg1"/>
                </a:solidFill>
              </a:rPr>
              <a:t>: EGRET Source gamma</a:t>
            </a:r>
          </a:p>
          <a:p>
            <a:r>
              <a:rPr lang="it-IT" sz="1200">
                <a:solidFill>
                  <a:schemeClr val="bg1"/>
                </a:solidFill>
              </a:rPr>
              <a:t>Fermi</a:t>
            </a:r>
            <a:r>
              <a:rPr lang="it-IT" sz="1200" dirty="0">
                <a:solidFill>
                  <a:schemeClr val="bg1"/>
                </a:solidFill>
              </a:rPr>
              <a:t>: 1LAC (AGN) ,FGL (</a:t>
            </a:r>
            <a:r>
              <a:rPr lang="it-IT" sz="1200" dirty="0" err="1">
                <a:solidFill>
                  <a:schemeClr val="bg1"/>
                </a:solidFill>
              </a:rPr>
              <a:t>sources</a:t>
            </a:r>
            <a:r>
              <a:rPr lang="it-IT" sz="1200" dirty="0">
                <a:solidFill>
                  <a:schemeClr val="bg1"/>
                </a:solidFill>
              </a:rPr>
              <a:t>), BSL (</a:t>
            </a:r>
            <a:r>
              <a:rPr lang="it-IT" sz="1200" dirty="0" err="1">
                <a:solidFill>
                  <a:schemeClr val="bg1"/>
                </a:solidFill>
              </a:rPr>
              <a:t>bright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sources</a:t>
            </a:r>
            <a:r>
              <a:rPr lang="it-IT" sz="1200" dirty="0">
                <a:solidFill>
                  <a:schemeClr val="bg1"/>
                </a:solidFill>
              </a:rPr>
              <a:t>), PSR(pulsar) gamma</a:t>
            </a:r>
          </a:p>
          <a:p>
            <a:r>
              <a:rPr lang="it-IT" sz="1200">
                <a:solidFill>
                  <a:schemeClr val="bg1"/>
                </a:solidFill>
              </a:rPr>
              <a:t>BeppoSAX </a:t>
            </a:r>
            <a:r>
              <a:rPr lang="it-IT" sz="1200" dirty="0">
                <a:solidFill>
                  <a:schemeClr val="bg1"/>
                </a:solidFill>
              </a:rPr>
              <a:t>: Wide </a:t>
            </a:r>
            <a:r>
              <a:rPr lang="it-IT" sz="1200" dirty="0" err="1">
                <a:solidFill>
                  <a:schemeClr val="bg1"/>
                </a:solidFill>
              </a:rPr>
              <a:t>field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cameras</a:t>
            </a:r>
            <a:r>
              <a:rPr lang="it-IT" sz="1200" dirty="0">
                <a:solidFill>
                  <a:schemeClr val="bg1"/>
                </a:solidFill>
              </a:rPr>
              <a:t> GRB X-</a:t>
            </a:r>
            <a:r>
              <a:rPr lang="it-IT" sz="1200" dirty="0" err="1">
                <a:solidFill>
                  <a:schemeClr val="bg1"/>
                </a:solidFill>
              </a:rPr>
              <a:t>ray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catalog</a:t>
            </a:r>
            <a:r>
              <a:rPr lang="it-IT" sz="1200" dirty="0">
                <a:solidFill>
                  <a:schemeClr val="bg1"/>
                </a:solidFill>
              </a:rPr>
              <a:t>, wide </a:t>
            </a:r>
            <a:r>
              <a:rPr lang="it-IT" sz="1200" dirty="0" err="1">
                <a:solidFill>
                  <a:schemeClr val="bg1"/>
                </a:solidFill>
              </a:rPr>
              <a:t>field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cameras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sources</a:t>
            </a:r>
            <a:r>
              <a:rPr lang="it-IT" sz="1200" dirty="0">
                <a:solidFill>
                  <a:schemeClr val="bg1"/>
                </a:solidFill>
              </a:rPr>
              <a:t> X-</a:t>
            </a:r>
            <a:r>
              <a:rPr lang="it-IT" sz="1200" dirty="0" err="1">
                <a:solidFill>
                  <a:schemeClr val="bg1"/>
                </a:solidFill>
              </a:rPr>
              <a:t>ray</a:t>
            </a:r>
            <a:endParaRPr lang="it-IT" sz="1200" dirty="0">
              <a:solidFill>
                <a:schemeClr val="bg1"/>
              </a:solidFill>
            </a:endParaRPr>
          </a:p>
          <a:p>
            <a:r>
              <a:rPr lang="it-IT" sz="1200">
                <a:solidFill>
                  <a:schemeClr val="bg1"/>
                </a:solidFill>
              </a:rPr>
              <a:t>Roxa </a:t>
            </a:r>
            <a:r>
              <a:rPr lang="it-IT" sz="1200" dirty="0">
                <a:solidFill>
                  <a:schemeClr val="bg1"/>
                </a:solidFill>
              </a:rPr>
              <a:t>: </a:t>
            </a:r>
            <a:r>
              <a:rPr lang="it-IT" sz="1200" dirty="0" err="1">
                <a:solidFill>
                  <a:schemeClr val="bg1"/>
                </a:solidFill>
              </a:rPr>
              <a:t>Multifrequency</a:t>
            </a:r>
            <a:r>
              <a:rPr lang="it-IT" sz="1200" dirty="0">
                <a:solidFill>
                  <a:schemeClr val="bg1"/>
                </a:solidFill>
              </a:rPr>
              <a:t> (</a:t>
            </a:r>
            <a:r>
              <a:rPr lang="it-IT" sz="1200" dirty="0" err="1">
                <a:solidFill>
                  <a:schemeClr val="bg1"/>
                </a:solidFill>
              </a:rPr>
              <a:t>Radio+Optical+X-ray</a:t>
            </a:r>
            <a:r>
              <a:rPr lang="it-IT" sz="1200" dirty="0">
                <a:solidFill>
                  <a:schemeClr val="bg1"/>
                </a:solidFill>
              </a:rPr>
              <a:t>) blazars</a:t>
            </a:r>
          </a:p>
          <a:p>
            <a:r>
              <a:rPr lang="it-IT" sz="1200">
                <a:solidFill>
                  <a:schemeClr val="bg1"/>
                </a:solidFill>
              </a:rPr>
              <a:t>Sedent </a:t>
            </a:r>
            <a:r>
              <a:rPr lang="it-IT" sz="1200" dirty="0">
                <a:solidFill>
                  <a:schemeClr val="bg1"/>
                </a:solidFill>
              </a:rPr>
              <a:t>: </a:t>
            </a:r>
            <a:r>
              <a:rPr lang="it-IT" sz="1200" dirty="0" err="1">
                <a:solidFill>
                  <a:schemeClr val="bg1"/>
                </a:solidFill>
              </a:rPr>
              <a:t>Multifrequency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extreme</a:t>
            </a:r>
            <a:r>
              <a:rPr lang="it-IT" sz="1200" dirty="0">
                <a:solidFill>
                  <a:schemeClr val="bg1"/>
                </a:solidFill>
              </a:rPr>
              <a:t> high </a:t>
            </a:r>
            <a:r>
              <a:rPr lang="it-IT" sz="1200" dirty="0" err="1">
                <a:solidFill>
                  <a:schemeClr val="bg1"/>
                </a:solidFill>
              </a:rPr>
              <a:t>energy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peaked</a:t>
            </a:r>
            <a:r>
              <a:rPr lang="it-IT" sz="1200" dirty="0">
                <a:solidFill>
                  <a:schemeClr val="bg1"/>
                </a:solidFill>
              </a:rPr>
              <a:t> BL </a:t>
            </a:r>
            <a:r>
              <a:rPr lang="it-IT" sz="1200" dirty="0" err="1">
                <a:solidFill>
                  <a:schemeClr val="bg1"/>
                </a:solidFill>
              </a:rPr>
              <a:t>Lac</a:t>
            </a:r>
            <a:r>
              <a:rPr lang="it-IT" sz="1200" dirty="0">
                <a:solidFill>
                  <a:schemeClr val="bg1"/>
                </a:solidFill>
              </a:rPr>
              <a:t> (AGN) </a:t>
            </a:r>
          </a:p>
          <a:p>
            <a:r>
              <a:rPr lang="it-IT" sz="1200">
                <a:solidFill>
                  <a:schemeClr val="bg1"/>
                </a:solidFill>
              </a:rPr>
              <a:t>Wmap3</a:t>
            </a:r>
            <a:r>
              <a:rPr lang="it-IT" sz="1200" dirty="0">
                <a:solidFill>
                  <a:schemeClr val="bg1"/>
                </a:solidFill>
              </a:rPr>
              <a:t>, Wmap5 : Radio </a:t>
            </a:r>
            <a:r>
              <a:rPr lang="it-IT" sz="1200" dirty="0" err="1">
                <a:solidFill>
                  <a:schemeClr val="bg1"/>
                </a:solidFill>
              </a:rPr>
              <a:t>microwave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point</a:t>
            </a:r>
            <a:r>
              <a:rPr lang="it-IT" sz="1200" dirty="0">
                <a:solidFill>
                  <a:schemeClr val="bg1"/>
                </a:solidFill>
              </a:rPr>
              <a:t> </a:t>
            </a:r>
            <a:r>
              <a:rPr lang="it-IT" sz="1200" dirty="0" err="1">
                <a:solidFill>
                  <a:schemeClr val="bg1"/>
                </a:solidFill>
              </a:rPr>
              <a:t>sources</a:t>
            </a:r>
            <a:r>
              <a:rPr lang="it-IT" sz="1200" dirty="0">
                <a:solidFill>
                  <a:schemeClr val="bg1"/>
                </a:solidFill>
              </a:rPr>
              <a:t> (3 </a:t>
            </a:r>
            <a:r>
              <a:rPr lang="it-IT" sz="1200" dirty="0" err="1">
                <a:solidFill>
                  <a:schemeClr val="bg1"/>
                </a:solidFill>
              </a:rPr>
              <a:t>years</a:t>
            </a:r>
            <a:r>
              <a:rPr lang="it-IT" sz="1200" dirty="0">
                <a:solidFill>
                  <a:schemeClr val="bg1"/>
                </a:solidFill>
              </a:rPr>
              <a:t> and 5 </a:t>
            </a:r>
            <a:r>
              <a:rPr lang="it-IT" sz="1200" dirty="0" err="1">
                <a:solidFill>
                  <a:schemeClr val="bg1"/>
                </a:solidFill>
              </a:rPr>
              <a:t>years</a:t>
            </a:r>
            <a:r>
              <a:rPr lang="it-IT" sz="1200" dirty="0">
                <a:solidFill>
                  <a:schemeClr val="bg1"/>
                </a:solidFill>
              </a:rPr>
              <a:t>)</a:t>
            </a:r>
          </a:p>
          <a:p>
            <a:r>
              <a:rPr lang="it-IT" sz="1200">
                <a:solidFill>
                  <a:srgbClr val="E06713"/>
                </a:solidFill>
              </a:rPr>
              <a:t>many </a:t>
            </a:r>
            <a:r>
              <a:rPr lang="it-IT" sz="1200" dirty="0">
                <a:solidFill>
                  <a:srgbClr val="E06713"/>
                </a:solidFill>
              </a:rPr>
              <a:t>more to come …</a:t>
            </a:r>
          </a:p>
          <a:p>
            <a:pPr marL="0" indent="0">
              <a:buNone/>
            </a:pPr>
            <a:endParaRPr lang="it-IT" sz="1200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A388-01D2-4EB1-936C-00BD9DA64D98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13/09/2018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Agenzia Spaziale Italiana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FDA21-7C58-4705-9085-8B9BA55E37E7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2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EPN-TAP service @IAPS</a:t>
            </a:r>
            <a:endParaRPr lang="it-IT" dirty="0">
              <a:solidFill>
                <a:schemeClr val="bg1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277780" y="3333750"/>
            <a:ext cx="1877245" cy="1186279"/>
            <a:chOff x="1372780" y="3038475"/>
            <a:chExt cx="1877245" cy="1186279"/>
          </a:xfrm>
        </p:grpSpPr>
        <p:sp>
          <p:nvSpPr>
            <p:cNvPr id="9" name="Elaborazione alternativa 8"/>
            <p:cNvSpPr/>
            <p:nvPr/>
          </p:nvSpPr>
          <p:spPr>
            <a:xfrm>
              <a:off x="1728787" y="3038475"/>
              <a:ext cx="1381125" cy="923925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/>
                <a:t>DACHS</a:t>
              </a:r>
              <a:endParaRPr lang="it-IT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372780" y="3886200"/>
              <a:ext cx="18772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chemeClr val="bg1"/>
                  </a:solidFill>
                </a:rPr>
                <a:t>vo-node1.iaps.inaf.it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Elaborazione alternativa 10"/>
          <p:cNvSpPr/>
          <p:nvPr/>
        </p:nvSpPr>
        <p:spPr>
          <a:xfrm>
            <a:off x="1231102" y="2342318"/>
            <a:ext cx="1100137" cy="92654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NASA</a:t>
            </a:r>
            <a:br>
              <a:rPr lang="it-IT" sz="1400" dirty="0" smtClean="0"/>
            </a:br>
            <a:r>
              <a:rPr lang="it-IT" sz="1400" dirty="0" err="1" smtClean="0"/>
              <a:t>dust</a:t>
            </a:r>
            <a:r>
              <a:rPr lang="it-IT" sz="1400" dirty="0" smtClean="0"/>
              <a:t> </a:t>
            </a:r>
            <a:r>
              <a:rPr lang="it-IT" sz="1400" dirty="0" err="1" smtClean="0"/>
              <a:t>catalogs</a:t>
            </a:r>
            <a:endParaRPr lang="it-IT" sz="1400" dirty="0"/>
          </a:p>
        </p:txBody>
      </p:sp>
      <p:sp>
        <p:nvSpPr>
          <p:cNvPr id="13" name="Elaborazione alternativa 12"/>
          <p:cNvSpPr/>
          <p:nvPr/>
        </p:nvSpPr>
        <p:spPr>
          <a:xfrm>
            <a:off x="3774279" y="2144853"/>
            <a:ext cx="1100137" cy="92654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/>
              <a:t>Comet</a:t>
            </a:r>
            <a:r>
              <a:rPr lang="it-IT" sz="1400" dirty="0" smtClean="0"/>
              <a:t> </a:t>
            </a:r>
            <a:r>
              <a:rPr lang="it-IT" sz="1400" dirty="0" err="1" smtClean="0"/>
              <a:t>emission</a:t>
            </a:r>
            <a:r>
              <a:rPr lang="it-IT" sz="1400" dirty="0" smtClean="0"/>
              <a:t> </a:t>
            </a:r>
            <a:r>
              <a:rPr lang="it-IT" sz="1400" dirty="0" err="1" smtClean="0"/>
              <a:t>lines</a:t>
            </a:r>
            <a:r>
              <a:rPr lang="it-IT" sz="1400" dirty="0" smtClean="0"/>
              <a:t> </a:t>
            </a:r>
            <a:r>
              <a:rPr lang="it-IT" sz="1400" dirty="0" err="1" smtClean="0"/>
              <a:t>catalogs</a:t>
            </a:r>
            <a:endParaRPr lang="it-IT" sz="1400" dirty="0"/>
          </a:p>
        </p:txBody>
      </p:sp>
      <p:sp>
        <p:nvSpPr>
          <p:cNvPr id="14" name="Elaborazione alternativa 13"/>
          <p:cNvSpPr/>
          <p:nvPr/>
        </p:nvSpPr>
        <p:spPr>
          <a:xfrm>
            <a:off x="6317456" y="2155576"/>
            <a:ext cx="1100137" cy="926543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VIR</a:t>
            </a:r>
            <a:br>
              <a:rPr lang="it-IT" sz="1400" dirty="0" smtClean="0"/>
            </a:br>
            <a:r>
              <a:rPr lang="it-IT" sz="1400" dirty="0" err="1" smtClean="0"/>
              <a:t>spectra</a:t>
            </a:r>
            <a:endParaRPr lang="it-IT" sz="1400" dirty="0"/>
          </a:p>
        </p:txBody>
      </p:sp>
      <p:cxnSp>
        <p:nvCxnSpPr>
          <p:cNvPr id="16" name="Connettore diritto 15"/>
          <p:cNvCxnSpPr>
            <a:stCxn id="11" idx="2"/>
            <a:endCxn id="9" idx="1"/>
          </p:cNvCxnSpPr>
          <p:nvPr/>
        </p:nvCxnSpPr>
        <p:spPr>
          <a:xfrm>
            <a:off x="1781171" y="3268861"/>
            <a:ext cx="1852616" cy="526852"/>
          </a:xfrm>
          <a:prstGeom prst="line">
            <a:avLst/>
          </a:prstGeom>
          <a:ln w="25400">
            <a:gradFill>
              <a:gsLst>
                <a:gs pos="0">
                  <a:srgbClr val="70AD47"/>
                </a:gs>
                <a:gs pos="100000">
                  <a:srgbClr val="5B9BD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>
            <a:stCxn id="13" idx="2"/>
            <a:endCxn id="9" idx="0"/>
          </p:cNvCxnSpPr>
          <p:nvPr/>
        </p:nvCxnSpPr>
        <p:spPr>
          <a:xfrm>
            <a:off x="4324348" y="3071396"/>
            <a:ext cx="2" cy="262354"/>
          </a:xfrm>
          <a:prstGeom prst="line">
            <a:avLst/>
          </a:prstGeom>
          <a:ln w="25400">
            <a:gradFill>
              <a:gsLst>
                <a:gs pos="0">
                  <a:srgbClr val="70AD47"/>
                </a:gs>
                <a:gs pos="100000">
                  <a:srgbClr val="5B9BD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>
            <a:stCxn id="14" idx="2"/>
            <a:endCxn id="9" idx="3"/>
          </p:cNvCxnSpPr>
          <p:nvPr/>
        </p:nvCxnSpPr>
        <p:spPr>
          <a:xfrm flipH="1">
            <a:off x="5014912" y="3082119"/>
            <a:ext cx="1852613" cy="713594"/>
          </a:xfrm>
          <a:prstGeom prst="line">
            <a:avLst/>
          </a:prstGeom>
          <a:ln w="25400">
            <a:gradFill>
              <a:gsLst>
                <a:gs pos="0">
                  <a:srgbClr val="70AD47"/>
                </a:gs>
                <a:gs pos="100000">
                  <a:srgbClr val="5B9BD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aborazione predefinita 25"/>
          <p:cNvSpPr/>
          <p:nvPr/>
        </p:nvSpPr>
        <p:spPr>
          <a:xfrm>
            <a:off x="6845010" y="3639849"/>
            <a:ext cx="1863436" cy="641639"/>
          </a:xfrm>
          <a:prstGeom prst="flowChartPredefined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MATISSE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6502638" y="4207475"/>
            <a:ext cx="2449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tools.ssdc.asi.it/</a:t>
            </a:r>
            <a:r>
              <a:rPr lang="it-IT" sz="1600" dirty="0" err="1" smtClean="0">
                <a:solidFill>
                  <a:schemeClr val="bg1"/>
                </a:solidFill>
              </a:rPr>
              <a:t>matisse.jsp</a:t>
            </a:r>
            <a:endParaRPr lang="it-IT" sz="1600" dirty="0"/>
          </a:p>
        </p:txBody>
      </p:sp>
      <p:cxnSp>
        <p:nvCxnSpPr>
          <p:cNvPr id="29" name="Connettore 2 28"/>
          <p:cNvCxnSpPr/>
          <p:nvPr/>
        </p:nvCxnSpPr>
        <p:spPr>
          <a:xfrm flipH="1">
            <a:off x="5014911" y="3089047"/>
            <a:ext cx="2109789" cy="845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 flipV="1">
            <a:off x="5014911" y="4049046"/>
            <a:ext cx="1830099" cy="1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umetto 3 47"/>
          <p:cNvSpPr/>
          <p:nvPr/>
        </p:nvSpPr>
        <p:spPr>
          <a:xfrm>
            <a:off x="1585913" y="1370767"/>
            <a:ext cx="1277937" cy="856039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dirty="0" smtClean="0"/>
              <a:t>SEM image and EDS </a:t>
            </a:r>
            <a:r>
              <a:rPr lang="it-IT" sz="1000" dirty="0" err="1" smtClean="0"/>
              <a:t>spectra</a:t>
            </a:r>
            <a:r>
              <a:rPr lang="it-IT" sz="1000" dirty="0" smtClean="0"/>
              <a:t> </a:t>
            </a:r>
          </a:p>
          <a:p>
            <a:pPr algn="ctr"/>
            <a:r>
              <a:rPr lang="it-IT" sz="1000" dirty="0" smtClean="0"/>
              <a:t>of </a:t>
            </a:r>
            <a:r>
              <a:rPr lang="it-IT" sz="1000" dirty="0" err="1" smtClean="0"/>
              <a:t>dust</a:t>
            </a:r>
            <a:r>
              <a:rPr lang="it-IT" sz="1000" dirty="0" smtClean="0"/>
              <a:t> </a:t>
            </a:r>
            <a:r>
              <a:rPr lang="it-IT" sz="1000" dirty="0" err="1" smtClean="0"/>
              <a:t>grains</a:t>
            </a:r>
            <a:endParaRPr lang="it-IT" sz="1000" dirty="0"/>
          </a:p>
        </p:txBody>
      </p:sp>
      <p:sp>
        <p:nvSpPr>
          <p:cNvPr id="50" name="Fumetto 3 49"/>
          <p:cNvSpPr/>
          <p:nvPr/>
        </p:nvSpPr>
        <p:spPr>
          <a:xfrm>
            <a:off x="3933031" y="1145512"/>
            <a:ext cx="1277937" cy="856039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dirty="0" err="1" smtClean="0"/>
              <a:t>Wavelengths</a:t>
            </a:r>
            <a:r>
              <a:rPr lang="it-IT" sz="1000" dirty="0" smtClean="0"/>
              <a:t>, </a:t>
            </a:r>
            <a:r>
              <a:rPr lang="it-IT" sz="1000" dirty="0" err="1" smtClean="0"/>
              <a:t>species</a:t>
            </a:r>
            <a:r>
              <a:rPr lang="it-IT" sz="1000" dirty="0" smtClean="0"/>
              <a:t> and </a:t>
            </a:r>
            <a:r>
              <a:rPr lang="it-IT" sz="1000" dirty="0" err="1" smtClean="0"/>
              <a:t>transitions</a:t>
            </a:r>
            <a:r>
              <a:rPr lang="it-IT" sz="1000" dirty="0" smtClean="0"/>
              <a:t> of </a:t>
            </a:r>
            <a:r>
              <a:rPr lang="it-IT" sz="1000" dirty="0" err="1" smtClean="0"/>
              <a:t>emission</a:t>
            </a:r>
            <a:r>
              <a:rPr lang="it-IT" sz="1000" dirty="0" smtClean="0"/>
              <a:t> </a:t>
            </a:r>
            <a:r>
              <a:rPr lang="it-IT" sz="1000" dirty="0" err="1" smtClean="0"/>
              <a:t>lines</a:t>
            </a:r>
            <a:r>
              <a:rPr lang="it-IT" sz="1000" dirty="0" smtClean="0"/>
              <a:t> </a:t>
            </a:r>
            <a:endParaRPr lang="it-IT" sz="1000" dirty="0"/>
          </a:p>
        </p:txBody>
      </p:sp>
      <p:sp>
        <p:nvSpPr>
          <p:cNvPr id="51" name="Fumetto 3 50"/>
          <p:cNvSpPr/>
          <p:nvPr/>
        </p:nvSpPr>
        <p:spPr>
          <a:xfrm>
            <a:off x="6519053" y="1183809"/>
            <a:ext cx="1277937" cy="856039"/>
          </a:xfrm>
          <a:prstGeom prst="wedgeEllipse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dirty="0" err="1" smtClean="0"/>
              <a:t>Vesta&amp;Ceres</a:t>
            </a:r>
            <a:r>
              <a:rPr lang="it-IT" sz="1000" dirty="0" smtClean="0"/>
              <a:t> </a:t>
            </a:r>
            <a:r>
              <a:rPr lang="it-IT" sz="1000" dirty="0" err="1" smtClean="0"/>
              <a:t>observation</a:t>
            </a:r>
            <a:r>
              <a:rPr lang="it-IT" sz="1000" dirty="0" smtClean="0"/>
              <a:t> </a:t>
            </a:r>
            <a:r>
              <a:rPr lang="it-IT" sz="1000" dirty="0" err="1" smtClean="0"/>
              <a:t>spectra</a:t>
            </a:r>
            <a:r>
              <a:rPr lang="it-IT" sz="1000" dirty="0" smtClean="0"/>
              <a:t> IR+VIS</a:t>
            </a:r>
            <a:endParaRPr lang="it-IT" sz="1000" dirty="0"/>
          </a:p>
        </p:txBody>
      </p:sp>
      <p:sp>
        <p:nvSpPr>
          <p:cNvPr id="3" name="Elaborazione 2"/>
          <p:cNvSpPr/>
          <p:nvPr/>
        </p:nvSpPr>
        <p:spPr>
          <a:xfrm>
            <a:off x="466105" y="3677699"/>
            <a:ext cx="1119808" cy="510118"/>
          </a:xfrm>
          <a:prstGeom prst="flowChart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EURO VO</a:t>
            </a:r>
            <a:endParaRPr lang="it-IT" sz="1400" dirty="0"/>
          </a:p>
        </p:txBody>
      </p:sp>
      <p:cxnSp>
        <p:nvCxnSpPr>
          <p:cNvPr id="8" name="Connettore 2 7"/>
          <p:cNvCxnSpPr>
            <a:stCxn id="3" idx="3"/>
          </p:cNvCxnSpPr>
          <p:nvPr/>
        </p:nvCxnSpPr>
        <p:spPr>
          <a:xfrm>
            <a:off x="1585913" y="3932758"/>
            <a:ext cx="2024102" cy="0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136909"/>
            <a:ext cx="543210" cy="56584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37" y="3689144"/>
            <a:ext cx="579867" cy="591864"/>
          </a:xfrm>
          <a:prstGeom prst="rect">
            <a:avLst/>
          </a:prstGeom>
        </p:spPr>
      </p:pic>
      <p:pic>
        <p:nvPicPr>
          <p:cNvPr id="28" name="Picture 6" descr="Logo_ASI_bianc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25" y="3261217"/>
            <a:ext cx="766970" cy="476093"/>
          </a:xfrm>
          <a:prstGeom prst="rect">
            <a:avLst/>
          </a:prstGeom>
          <a:solidFill>
            <a:schemeClr val="tx1"/>
          </a:solidFill>
          <a:ln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5398169" y="4024187"/>
            <a:ext cx="1120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E06713"/>
                </a:solidFill>
              </a:rPr>
              <a:t>TOPCAT+SAMP</a:t>
            </a:r>
            <a:endParaRPr lang="it-IT" sz="1200" dirty="0">
              <a:solidFill>
                <a:srgbClr val="E067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1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1811236265"/>
              </p:ext>
            </p:extLst>
          </p:nvPr>
        </p:nvGraphicFramePr>
        <p:xfrm>
          <a:off x="276242" y="1731400"/>
          <a:ext cx="3714751" cy="298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ttangolo 9"/>
          <p:cNvSpPr/>
          <p:nvPr/>
        </p:nvSpPr>
        <p:spPr>
          <a:xfrm>
            <a:off x="174620" y="160668"/>
            <a:ext cx="8715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49"/>
            <a:r>
              <a:rPr lang="en-GB" sz="2400" b="1" dirty="0" smtClean="0">
                <a:solidFill>
                  <a:schemeClr val="bg1"/>
                </a:solidFill>
                <a:latin typeface="Calibri"/>
              </a:rPr>
              <a:t>ASDC                     SSDC</a:t>
            </a:r>
            <a:endParaRPr lang="en-GB" sz="2400" b="1" dirty="0">
              <a:solidFill>
                <a:schemeClr val="bg1"/>
              </a:solidFill>
              <a:latin typeface="Calibri"/>
            </a:endParaRPr>
          </a:p>
        </p:txBody>
      </p:sp>
      <p:graphicFrame>
        <p:nvGraphicFramePr>
          <p:cNvPr id="15" name="Diagramma 14"/>
          <p:cNvGraphicFramePr/>
          <p:nvPr>
            <p:extLst>
              <p:ext uri="{D42A27DB-BD31-4B8C-83A1-F6EECF244321}">
                <p14:modId xmlns:p14="http://schemas.microsoft.com/office/powerpoint/2010/main" val="3882271051"/>
              </p:ext>
            </p:extLst>
          </p:nvPr>
        </p:nvGraphicFramePr>
        <p:xfrm>
          <a:off x="5057792" y="1731400"/>
          <a:ext cx="3714751" cy="298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Freccia a destra 2"/>
          <p:cNvSpPr/>
          <p:nvPr/>
        </p:nvSpPr>
        <p:spPr>
          <a:xfrm>
            <a:off x="3990993" y="235131"/>
            <a:ext cx="1175367" cy="326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67138" y="672174"/>
            <a:ext cx="8656208" cy="715578"/>
          </a:xfrm>
          <a:prstGeom prst="rect">
            <a:avLst/>
          </a:prstGeom>
        </p:spPr>
        <p:txBody>
          <a:bodyPr wrap="square" lIns="68576" tIns="34289" rIns="68576" bIns="34289">
            <a:spAutoFit/>
          </a:bodyPr>
          <a:lstStyle/>
          <a:p>
            <a:pPr marL="80957" algn="just" defTabSz="685749">
              <a:buSzPct val="45000"/>
              <a:tabLst>
                <a:tab pos="542885" algn="l"/>
                <a:tab pos="1085769" algn="l"/>
                <a:tab pos="1628654" algn="l"/>
                <a:tab pos="2171538" algn="l"/>
                <a:tab pos="2714423" algn="l"/>
                <a:tab pos="3257306" algn="l"/>
                <a:tab pos="3800190" algn="l"/>
                <a:tab pos="4343075" algn="l"/>
                <a:tab pos="4885959" algn="l"/>
                <a:tab pos="5428844" algn="l"/>
                <a:tab pos="5971728" algn="l"/>
                <a:tab pos="6514613" algn="l"/>
              </a:tabLst>
            </a:pPr>
            <a:r>
              <a:rPr lang="en-GB" altLang="it-IT" sz="1400" dirty="0">
                <a:solidFill>
                  <a:schemeClr val="bg1"/>
                </a:solidFill>
                <a:latin typeface="Calibri"/>
              </a:rPr>
              <a:t>ASI Science Data </a:t>
            </a:r>
            <a:r>
              <a:rPr lang="en-GB" altLang="it-IT" sz="1400" dirty="0" err="1">
                <a:solidFill>
                  <a:schemeClr val="bg1"/>
                </a:solidFill>
                <a:latin typeface="Calibri"/>
              </a:rPr>
              <a:t>Center</a:t>
            </a:r>
            <a:r>
              <a:rPr lang="en-GB" altLang="it-IT" sz="1400" dirty="0">
                <a:solidFill>
                  <a:schemeClr val="bg1"/>
                </a:solidFill>
                <a:latin typeface="Calibri"/>
              </a:rPr>
              <a:t> (ASDC) 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è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stato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fondato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nel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>
                <a:solidFill>
                  <a:schemeClr val="bg1"/>
                </a:solidFill>
                <a:latin typeface="Calibri"/>
              </a:rPr>
              <a:t>2000 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a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valle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dell’esperienza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acquisita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con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il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BeppoSAX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>
                <a:solidFill>
                  <a:schemeClr val="bg1"/>
                </a:solidFill>
                <a:latin typeface="Calibri"/>
              </a:rPr>
              <a:t>Science Data Centre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negli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anni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90.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L’obiettivo</a:t>
            </a:r>
            <a:r>
              <a:rPr lang="en-GB" altLang="it-IT" sz="1400" dirty="0" smtClean="0">
                <a:solidFill>
                  <a:srgbClr val="FFFFFF"/>
                </a:solidFill>
              </a:rPr>
              <a:t> di ASDC è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stato</a:t>
            </a:r>
            <a:r>
              <a:rPr lang="en-GB" altLang="it-IT" sz="1400" dirty="0" smtClean="0">
                <a:solidFill>
                  <a:srgbClr val="FFFFFF"/>
                </a:solidFill>
              </a:rPr>
              <a:t> di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supportare</a:t>
            </a:r>
            <a:r>
              <a:rPr lang="en-GB" altLang="it-IT" sz="1400" dirty="0" smtClean="0">
                <a:solidFill>
                  <a:srgbClr val="FFFFFF"/>
                </a:solidFill>
              </a:rPr>
              <a:t> le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missioni</a:t>
            </a:r>
            <a:r>
              <a:rPr lang="en-GB" altLang="it-IT" sz="1400" dirty="0" smtClean="0">
                <a:solidFill>
                  <a:srgbClr val="FFFFFF"/>
                </a:solidFill>
              </a:rPr>
              <a:t> di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esplorazione</a:t>
            </a:r>
            <a:r>
              <a:rPr lang="en-GB" altLang="it-IT" sz="1400" dirty="0" smtClean="0">
                <a:solidFill>
                  <a:srgbClr val="FFFFFF"/>
                </a:solidFill>
              </a:rPr>
              <a:t>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ed</a:t>
            </a:r>
            <a:r>
              <a:rPr lang="en-GB" altLang="it-IT" sz="1400" dirty="0" smtClean="0">
                <a:solidFill>
                  <a:srgbClr val="FFFFFF"/>
                </a:solidFill>
              </a:rPr>
              <a:t>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osservazione</a:t>
            </a:r>
            <a:r>
              <a:rPr lang="en-GB" altLang="it-IT" sz="1400" dirty="0" smtClean="0">
                <a:solidFill>
                  <a:srgbClr val="FFFFFF"/>
                </a:solidFill>
              </a:rPr>
              <a:t>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dell’Universo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.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Negli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ultimi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20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anni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ASDC ha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fornito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supporto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scientifico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ad </a:t>
            </a:r>
            <a:r>
              <a:rPr lang="en-GB" altLang="it-IT" sz="1400" dirty="0" err="1" smtClean="0">
                <a:solidFill>
                  <a:schemeClr val="bg1"/>
                </a:solidFill>
                <a:latin typeface="Calibri"/>
              </a:rPr>
              <a:t>oltre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GB" altLang="it-IT" sz="1400" b="1" u="sng" dirty="0" smtClean="0">
                <a:solidFill>
                  <a:srgbClr val="FFFF00"/>
                </a:solidFill>
                <a:latin typeface="Calibri"/>
              </a:rPr>
              <a:t>25 </a:t>
            </a:r>
            <a:r>
              <a:rPr lang="en-GB" altLang="it-IT" sz="1400" b="1" u="sng" dirty="0" err="1" smtClean="0">
                <a:solidFill>
                  <a:srgbClr val="FFFF00"/>
                </a:solidFill>
                <a:latin typeface="Calibri"/>
              </a:rPr>
              <a:t>missioni</a:t>
            </a:r>
            <a:r>
              <a:rPr lang="en-GB" altLang="it-IT" sz="1400" b="1" u="sng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GB" altLang="it-IT" sz="1400" b="1" u="sng" dirty="0" err="1" smtClean="0">
                <a:solidFill>
                  <a:srgbClr val="FFFF00"/>
                </a:solidFill>
                <a:latin typeface="Calibri"/>
              </a:rPr>
              <a:t>spaziali</a:t>
            </a:r>
            <a:r>
              <a:rPr lang="en-GB" altLang="it-IT" sz="1400" dirty="0" smtClean="0">
                <a:solidFill>
                  <a:schemeClr val="bg1"/>
                </a:solidFill>
                <a:latin typeface="Calibri"/>
              </a:rPr>
              <a:t>.</a:t>
            </a:r>
            <a:endParaRPr lang="en-GB" altLang="it-IT" sz="14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8" name="Picture 5" descr="LOGO SSDC_COLOR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91427" y="860880"/>
            <a:ext cx="8883253" cy="403956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80963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dirty="0">
                <a:solidFill>
                  <a:srgbClr val="FFFFFF"/>
                </a:solidFill>
              </a:rPr>
              <a:t>SSDC </a:t>
            </a:r>
            <a:r>
              <a:rPr lang="mr-IN" altLang="it-IT" dirty="0">
                <a:solidFill>
                  <a:srgbClr val="FFFFFF"/>
                </a:solidFill>
              </a:rPr>
              <a:t>–</a:t>
            </a:r>
            <a:r>
              <a:rPr lang="en-GB" altLang="it-IT" dirty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Diversi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Istituti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coinvolti</a:t>
            </a:r>
            <a:r>
              <a:rPr lang="en-GB" altLang="it-IT" dirty="0" smtClean="0">
                <a:solidFill>
                  <a:srgbClr val="FFFFFF"/>
                </a:solidFill>
              </a:rPr>
              <a:t>:</a:t>
            </a:r>
          </a:p>
          <a:p>
            <a:pPr marL="80963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en-GB" altLang="it-IT" dirty="0">
              <a:solidFill>
                <a:srgbClr val="FFFFFF"/>
              </a:solidFill>
            </a:endParaRPr>
          </a:p>
          <a:p>
            <a:pPr marL="366712" indent="-285750" algn="just">
              <a:buSzPct val="45000"/>
              <a:buFont typeface="Arial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b="1" dirty="0">
                <a:solidFill>
                  <a:srgbClr val="FF6600"/>
                </a:solidFill>
              </a:rPr>
              <a:t>ASI</a:t>
            </a:r>
            <a:r>
              <a:rPr lang="en-GB" altLang="it-IT" dirty="0">
                <a:solidFill>
                  <a:srgbClr val="FF6600"/>
                </a:solidFill>
              </a:rPr>
              <a:t> – </a:t>
            </a:r>
            <a:r>
              <a:rPr lang="en-GB" altLang="it-IT" dirty="0" err="1" smtClean="0">
                <a:solidFill>
                  <a:srgbClr val="FF6600"/>
                </a:solidFill>
              </a:rPr>
              <a:t>Agenzia</a:t>
            </a:r>
            <a:r>
              <a:rPr lang="en-GB" altLang="it-IT" dirty="0" smtClean="0">
                <a:solidFill>
                  <a:srgbClr val="FF6600"/>
                </a:solidFill>
              </a:rPr>
              <a:t> </a:t>
            </a:r>
            <a:r>
              <a:rPr lang="en-GB" altLang="it-IT" dirty="0" err="1" smtClean="0">
                <a:solidFill>
                  <a:srgbClr val="FF6600"/>
                </a:solidFill>
              </a:rPr>
              <a:t>Spaziale</a:t>
            </a:r>
            <a:r>
              <a:rPr lang="en-GB" altLang="it-IT" dirty="0" smtClean="0">
                <a:solidFill>
                  <a:srgbClr val="FF6600"/>
                </a:solidFill>
              </a:rPr>
              <a:t> </a:t>
            </a:r>
            <a:r>
              <a:rPr lang="en-GB" altLang="it-IT" dirty="0" err="1" smtClean="0">
                <a:solidFill>
                  <a:srgbClr val="FF6600"/>
                </a:solidFill>
              </a:rPr>
              <a:t>Italiana</a:t>
            </a:r>
            <a:endParaRPr lang="en-GB" altLang="it-IT" dirty="0">
              <a:solidFill>
                <a:srgbClr val="FFFFFF"/>
              </a:solidFill>
            </a:endParaRPr>
          </a:p>
          <a:p>
            <a:pPr marL="295275" indent="-214313" algn="just">
              <a:buSzPct val="45000"/>
              <a:buFont typeface="Wingdings" panose="05000000000000000000" pitchFamily="2" charset="2"/>
              <a:buChar char="§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en-GB" altLang="it-IT" dirty="0">
              <a:solidFill>
                <a:srgbClr val="FFFFFF"/>
              </a:solidFill>
            </a:endParaRPr>
          </a:p>
          <a:p>
            <a:pPr marL="295275" indent="-214313" algn="just">
              <a:buSzPct val="45000"/>
              <a:buFont typeface="Wingdings" panose="05000000000000000000" pitchFamily="2" charset="2"/>
              <a:buChar char="§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b="1" dirty="0">
                <a:solidFill>
                  <a:srgbClr val="488FCE"/>
                </a:solidFill>
              </a:rPr>
              <a:t>INAF</a:t>
            </a:r>
            <a:r>
              <a:rPr lang="en-GB" altLang="it-IT" dirty="0">
                <a:solidFill>
                  <a:srgbClr val="488FCE"/>
                </a:solidFill>
              </a:rPr>
              <a:t> – </a:t>
            </a:r>
            <a:r>
              <a:rPr lang="en-GB" altLang="it-IT" dirty="0" err="1" smtClean="0">
                <a:solidFill>
                  <a:srgbClr val="488FCE"/>
                </a:solidFill>
              </a:rPr>
              <a:t>Istituto</a:t>
            </a:r>
            <a:r>
              <a:rPr lang="en-GB" altLang="it-IT" dirty="0" smtClean="0">
                <a:solidFill>
                  <a:srgbClr val="488FCE"/>
                </a:solidFill>
              </a:rPr>
              <a:t> </a:t>
            </a:r>
            <a:r>
              <a:rPr lang="en-GB" altLang="it-IT" dirty="0" err="1" smtClean="0">
                <a:solidFill>
                  <a:srgbClr val="488FCE"/>
                </a:solidFill>
              </a:rPr>
              <a:t>Nazionale</a:t>
            </a:r>
            <a:r>
              <a:rPr lang="en-GB" altLang="it-IT" dirty="0" smtClean="0">
                <a:solidFill>
                  <a:srgbClr val="488FCE"/>
                </a:solidFill>
              </a:rPr>
              <a:t> di </a:t>
            </a:r>
            <a:r>
              <a:rPr lang="en-GB" altLang="it-IT" dirty="0" err="1" smtClean="0">
                <a:solidFill>
                  <a:srgbClr val="488FCE"/>
                </a:solidFill>
              </a:rPr>
              <a:t>Astrofisica</a:t>
            </a:r>
            <a:endParaRPr lang="en-GB" altLang="it-IT" dirty="0">
              <a:solidFill>
                <a:srgbClr val="488FCE"/>
              </a:solidFill>
            </a:endParaRPr>
          </a:p>
          <a:p>
            <a:pPr marL="295275" indent="-214313" algn="just">
              <a:buSzPct val="45000"/>
              <a:buFont typeface="Wingdings" panose="05000000000000000000" pitchFamily="2" charset="2"/>
              <a:buChar char="§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en-GB" altLang="it-IT" dirty="0">
              <a:solidFill>
                <a:srgbClr val="488FCE"/>
              </a:solidFill>
            </a:endParaRPr>
          </a:p>
          <a:p>
            <a:pPr marL="295275" indent="-214313" algn="just">
              <a:buSzPct val="45000"/>
              <a:buFont typeface="Wingdings" panose="05000000000000000000" pitchFamily="2" charset="2"/>
              <a:buChar char="§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b="1" dirty="0">
                <a:solidFill>
                  <a:srgbClr val="488FCE"/>
                </a:solidFill>
              </a:rPr>
              <a:t>INFN</a:t>
            </a:r>
            <a:r>
              <a:rPr lang="en-GB" altLang="it-IT" dirty="0">
                <a:solidFill>
                  <a:srgbClr val="488FCE"/>
                </a:solidFill>
              </a:rPr>
              <a:t> – </a:t>
            </a:r>
            <a:r>
              <a:rPr lang="en-GB" altLang="it-IT" dirty="0" err="1" smtClean="0">
                <a:solidFill>
                  <a:srgbClr val="488FCE"/>
                </a:solidFill>
              </a:rPr>
              <a:t>Istituto</a:t>
            </a:r>
            <a:r>
              <a:rPr lang="en-GB" altLang="it-IT" dirty="0" smtClean="0">
                <a:solidFill>
                  <a:srgbClr val="488FCE"/>
                </a:solidFill>
              </a:rPr>
              <a:t> </a:t>
            </a:r>
            <a:r>
              <a:rPr lang="en-GB" altLang="it-IT" dirty="0" err="1" smtClean="0">
                <a:solidFill>
                  <a:srgbClr val="488FCE"/>
                </a:solidFill>
              </a:rPr>
              <a:t>Nazionale</a:t>
            </a:r>
            <a:r>
              <a:rPr lang="en-GB" altLang="it-IT" dirty="0" smtClean="0">
                <a:solidFill>
                  <a:srgbClr val="488FCE"/>
                </a:solidFill>
              </a:rPr>
              <a:t> di </a:t>
            </a:r>
            <a:r>
              <a:rPr lang="en-GB" altLang="it-IT" dirty="0" err="1" smtClean="0">
                <a:solidFill>
                  <a:srgbClr val="488FCE"/>
                </a:solidFill>
              </a:rPr>
              <a:t>Fisica</a:t>
            </a:r>
            <a:r>
              <a:rPr lang="en-GB" altLang="it-IT" dirty="0" smtClean="0">
                <a:solidFill>
                  <a:srgbClr val="488FCE"/>
                </a:solidFill>
              </a:rPr>
              <a:t> </a:t>
            </a:r>
            <a:r>
              <a:rPr lang="en-GB" altLang="it-IT" dirty="0" err="1" smtClean="0">
                <a:solidFill>
                  <a:srgbClr val="488FCE"/>
                </a:solidFill>
              </a:rPr>
              <a:t>Nucleare</a:t>
            </a:r>
            <a:endParaRPr lang="en-GB" altLang="it-IT" dirty="0">
              <a:solidFill>
                <a:srgbClr val="488FCE"/>
              </a:solidFill>
            </a:endParaRPr>
          </a:p>
          <a:p>
            <a:pPr marL="295275" indent="-214313" algn="just">
              <a:buSzPct val="45000"/>
              <a:buFont typeface="Wingdings" panose="05000000000000000000" pitchFamily="2" charset="2"/>
              <a:buChar char="§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en-GB" altLang="it-IT" dirty="0">
              <a:solidFill>
                <a:srgbClr val="488FCE"/>
              </a:solidFill>
            </a:endParaRPr>
          </a:p>
          <a:p>
            <a:pPr marL="80963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dirty="0" err="1" smtClean="0">
                <a:solidFill>
                  <a:srgbClr val="FFFFFF"/>
                </a:solidFill>
              </a:rPr>
              <a:t>L’Industria</a:t>
            </a:r>
            <a:r>
              <a:rPr lang="en-GB" altLang="it-IT" dirty="0" smtClean="0">
                <a:solidFill>
                  <a:srgbClr val="FFFFFF"/>
                </a:solidFill>
              </a:rPr>
              <a:t> è </a:t>
            </a:r>
            <a:r>
              <a:rPr lang="en-GB" altLang="it-IT" dirty="0" err="1" smtClean="0">
                <a:solidFill>
                  <a:srgbClr val="FFFFFF"/>
                </a:solidFill>
              </a:rPr>
              <a:t>coinvolta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nel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supporto</a:t>
            </a:r>
            <a:r>
              <a:rPr lang="en-GB" altLang="it-IT" dirty="0" smtClean="0">
                <a:solidFill>
                  <a:srgbClr val="FFFFFF"/>
                </a:solidFill>
              </a:rPr>
              <a:t> ICT, </a:t>
            </a:r>
            <a:r>
              <a:rPr lang="en-GB" altLang="it-IT" dirty="0" err="1" smtClean="0">
                <a:solidFill>
                  <a:srgbClr val="FFFFFF"/>
                </a:solidFill>
              </a:rPr>
              <a:t>i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flussi</a:t>
            </a:r>
            <a:r>
              <a:rPr lang="en-GB" altLang="it-IT" dirty="0" smtClean="0">
                <a:solidFill>
                  <a:srgbClr val="FFFFFF"/>
                </a:solidFill>
              </a:rPr>
              <a:t> di </a:t>
            </a:r>
          </a:p>
          <a:p>
            <a:pPr marL="80963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dirty="0" err="1" smtClean="0">
                <a:solidFill>
                  <a:srgbClr val="FFFFFF"/>
                </a:solidFill>
              </a:rPr>
              <a:t>lavoro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sono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gestiti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  <a:r>
              <a:rPr lang="en-GB" altLang="it-IT" dirty="0" err="1" smtClean="0">
                <a:solidFill>
                  <a:srgbClr val="FFFFFF"/>
                </a:solidFill>
              </a:rPr>
              <a:t>attraverso</a:t>
            </a:r>
            <a:r>
              <a:rPr lang="en-GB" altLang="it-IT" dirty="0" smtClean="0">
                <a:solidFill>
                  <a:srgbClr val="FFFFFF"/>
                </a:solidFill>
              </a:rPr>
              <a:t> un </a:t>
            </a:r>
            <a:r>
              <a:rPr lang="en-GB" altLang="it-IT" dirty="0" err="1" smtClean="0">
                <a:solidFill>
                  <a:srgbClr val="FFFFFF"/>
                </a:solidFill>
              </a:rPr>
              <a:t>sistema</a:t>
            </a:r>
            <a:r>
              <a:rPr lang="en-GB" altLang="it-IT" dirty="0" smtClean="0">
                <a:solidFill>
                  <a:srgbClr val="FFFFFF"/>
                </a:solidFill>
              </a:rPr>
              <a:t> </a:t>
            </a:r>
          </a:p>
          <a:p>
            <a:pPr marL="80963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dirty="0" err="1" smtClean="0">
                <a:solidFill>
                  <a:srgbClr val="FFFFFF"/>
                </a:solidFill>
              </a:rPr>
              <a:t>centralizzato</a:t>
            </a:r>
            <a:r>
              <a:rPr lang="en-GB" altLang="it-IT" dirty="0" smtClean="0">
                <a:solidFill>
                  <a:srgbClr val="FFFFFF"/>
                </a:solidFill>
              </a:rPr>
              <a:t> di ticketing</a:t>
            </a:r>
          </a:p>
          <a:p>
            <a:pPr marL="366713" indent="-285750" algn="just">
              <a:buSzPct val="45000"/>
              <a:buFont typeface="Arial" panose="020B0604020202020204" pitchFamily="34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sz="1400" dirty="0" err="1">
                <a:solidFill>
                  <a:srgbClr val="FFFFFF"/>
                </a:solidFill>
              </a:rPr>
              <a:t>t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racciabilità</a:t>
            </a:r>
            <a:endParaRPr lang="en-GB" altLang="it-IT" sz="1400" dirty="0" smtClean="0">
              <a:solidFill>
                <a:srgbClr val="FFFFFF"/>
              </a:solidFill>
            </a:endParaRPr>
          </a:p>
          <a:p>
            <a:pPr marL="366713" indent="-285750" algn="just">
              <a:buSzPct val="45000"/>
              <a:buFont typeface="Arial" panose="020B0604020202020204" pitchFamily="34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sz="1400" dirty="0" err="1" smtClean="0">
                <a:solidFill>
                  <a:srgbClr val="FFFFFF"/>
                </a:solidFill>
              </a:rPr>
              <a:t>suddivisione</a:t>
            </a:r>
            <a:r>
              <a:rPr lang="en-GB" altLang="it-IT" sz="1400" dirty="0" smtClean="0">
                <a:solidFill>
                  <a:srgbClr val="FFFFFF"/>
                </a:solidFill>
              </a:rPr>
              <a:t> di </a:t>
            </a:r>
            <a:r>
              <a:rPr lang="en-GB" altLang="it-IT" sz="1400" dirty="0" err="1" smtClean="0">
                <a:solidFill>
                  <a:srgbClr val="FFFFFF"/>
                </a:solidFill>
              </a:rPr>
              <a:t>competenze</a:t>
            </a:r>
            <a:endParaRPr lang="en-GB" altLang="it-IT" sz="1400" dirty="0" smtClean="0">
              <a:solidFill>
                <a:srgbClr val="FFFFFF"/>
              </a:solidFill>
            </a:endParaRPr>
          </a:p>
          <a:p>
            <a:pPr marL="366713" indent="-285750" algn="just">
              <a:buSzPct val="45000"/>
              <a:buFont typeface="Arial" panose="020B0604020202020204" pitchFamily="34" charset="0"/>
              <a:buChar char="•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en-GB" altLang="it-IT" sz="1400" dirty="0" err="1" smtClean="0">
                <a:solidFill>
                  <a:srgbClr val="FFFFFF"/>
                </a:solidFill>
              </a:rPr>
              <a:t>documentazione</a:t>
            </a:r>
            <a:endParaRPr lang="en-GB" altLang="it-IT" sz="1400" dirty="0">
              <a:solidFill>
                <a:srgbClr val="FFFFFF"/>
              </a:solidFill>
            </a:endParaRPr>
          </a:p>
          <a:p>
            <a:pPr marL="80963" algn="just">
              <a:buSzPct val="45000"/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endParaRPr lang="en-GB" altLang="it-IT" dirty="0">
              <a:solidFill>
                <a:srgbClr val="FFFFFF"/>
              </a:solidFill>
            </a:endParaRPr>
          </a:p>
        </p:txBody>
      </p:sp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3120706802"/>
              </p:ext>
            </p:extLst>
          </p:nvPr>
        </p:nvGraphicFramePr>
        <p:xfrm>
          <a:off x="3962399" y="460302"/>
          <a:ext cx="6164486" cy="429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ttangolo 13"/>
          <p:cNvSpPr/>
          <p:nvPr/>
        </p:nvSpPr>
        <p:spPr>
          <a:xfrm>
            <a:off x="130825" y="142566"/>
            <a:ext cx="8715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rgbClr val="FFFFFF"/>
                </a:solidFill>
              </a:rPr>
              <a:t>SSDC </a:t>
            </a:r>
            <a:r>
              <a:rPr lang="mr-IN" sz="2400" b="1" dirty="0" smtClean="0">
                <a:solidFill>
                  <a:srgbClr val="FFFFFF"/>
                </a:solidFill>
              </a:rPr>
              <a:t>–</a:t>
            </a:r>
            <a:r>
              <a:rPr lang="en-GB" sz="2400" b="1" dirty="0" err="1" smtClean="0">
                <a:solidFill>
                  <a:srgbClr val="FFFFFF"/>
                </a:solidFill>
              </a:rPr>
              <a:t>Osservazione</a:t>
            </a:r>
            <a:r>
              <a:rPr lang="en-GB" sz="2400" b="1" dirty="0">
                <a:solidFill>
                  <a:srgbClr val="FFFFFF"/>
                </a:solidFill>
              </a:rPr>
              <a:t> dell’ </a:t>
            </a:r>
            <a:r>
              <a:rPr lang="en-GB" sz="2400" b="1" dirty="0" err="1" smtClean="0">
                <a:solidFill>
                  <a:srgbClr val="FFFFFF"/>
                </a:solidFill>
              </a:rPr>
              <a:t>Universo</a:t>
            </a:r>
            <a:r>
              <a:rPr lang="en-GB" sz="2400" b="1" dirty="0" smtClean="0">
                <a:solidFill>
                  <a:srgbClr val="FFFFFF"/>
                </a:solidFill>
              </a:rPr>
              <a:t>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5" name="Picture 5" descr="LOGO SSDC_COLO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125" y="4701595"/>
            <a:ext cx="463165" cy="46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a 10"/>
          <p:cNvGraphicFramePr/>
          <p:nvPr>
            <p:extLst>
              <p:ext uri="{D42A27DB-BD31-4B8C-83A1-F6EECF244321}">
                <p14:modId xmlns:p14="http://schemas.microsoft.com/office/powerpoint/2010/main" val="2882532023"/>
              </p:ext>
            </p:extLst>
          </p:nvPr>
        </p:nvGraphicFramePr>
        <p:xfrm>
          <a:off x="343958" y="643533"/>
          <a:ext cx="8325910" cy="415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7" name="Straight Connector 16"/>
          <p:cNvCxnSpPr/>
          <p:nvPr/>
        </p:nvCxnSpPr>
        <p:spPr>
          <a:xfrm flipV="1">
            <a:off x="4868319" y="1574800"/>
            <a:ext cx="863600" cy="7450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 SSDC_COLO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889" y="1819642"/>
            <a:ext cx="1912645" cy="1905768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276224" y="135270"/>
            <a:ext cx="8715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>
                <a:solidFill>
                  <a:srgbClr val="FFFFFF"/>
                </a:solidFill>
              </a:rPr>
              <a:t>SSDC Experience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29474" y="988414"/>
            <a:ext cx="2012182" cy="897042"/>
            <a:chOff x="3367052" y="33873"/>
            <a:chExt cx="1649395" cy="873010"/>
          </a:xfrm>
        </p:grpSpPr>
        <p:sp>
          <p:nvSpPr>
            <p:cNvPr id="6" name="Rounded Rectangle 5"/>
            <p:cNvSpPr/>
            <p:nvPr/>
          </p:nvSpPr>
          <p:spPr>
            <a:xfrm>
              <a:off x="3367052" y="33873"/>
              <a:ext cx="1649395" cy="87301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418136" y="42622"/>
              <a:ext cx="1564161" cy="787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0" kern="1200" dirty="0"/>
                <a:t>Big </a:t>
              </a:r>
              <a:r>
                <a:rPr lang="it-IT" sz="1600" b="0" kern="1200" dirty="0" smtClean="0"/>
                <a:t>Data</a:t>
              </a:r>
              <a:endParaRPr lang="it-IT" sz="16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32120" y="814729"/>
            <a:ext cx="2572080" cy="873010"/>
            <a:chOff x="3375519" y="5"/>
            <a:chExt cx="1649395" cy="873010"/>
          </a:xfrm>
        </p:grpSpPr>
        <p:sp>
          <p:nvSpPr>
            <p:cNvPr id="9" name="Rounded Rectangle 8"/>
            <p:cNvSpPr/>
            <p:nvPr/>
          </p:nvSpPr>
          <p:spPr>
            <a:xfrm>
              <a:off x="3375519" y="5"/>
              <a:ext cx="1649395" cy="87301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418136" y="42622"/>
              <a:ext cx="1564161" cy="787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dirty="0"/>
                <a:t>Data Fusion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600" b="0" kern="1200" dirty="0" smtClean="0"/>
                <a:t>Contesto Multi-banda e Multi-messaggero</a:t>
              </a:r>
              <a:endParaRPr lang="it-IT" sz="1600" b="0" kern="1200" dirty="0"/>
            </a:p>
          </p:txBody>
        </p:sp>
      </p:grpSp>
      <p:cxnSp>
        <p:nvCxnSpPr>
          <p:cNvPr id="4" name="Connettore diritto 3"/>
          <p:cNvCxnSpPr/>
          <p:nvPr/>
        </p:nvCxnSpPr>
        <p:spPr>
          <a:xfrm>
            <a:off x="2999995" y="1773044"/>
            <a:ext cx="571880" cy="380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3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2534</Words>
  <Application>Microsoft Office PowerPoint</Application>
  <PresentationFormat>Presentazione su schermo (16:9)</PresentationFormat>
  <Paragraphs>444</Paragraphs>
  <Slides>65</Slides>
  <Notes>4</Notes>
  <HiddenSlides>13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65</vt:i4>
      </vt:variant>
    </vt:vector>
  </HeadingPairs>
  <TitlesOfParts>
    <vt:vector size="83" baseType="lpstr">
      <vt:lpstr>맑은 고딕</vt:lpstr>
      <vt:lpstr>Arial</vt:lpstr>
      <vt:lpstr>Calibri</vt:lpstr>
      <vt:lpstr>Calibri Light</vt:lpstr>
      <vt:lpstr>Californian FB</vt:lpstr>
      <vt:lpstr>Chalkduster</vt:lpstr>
      <vt:lpstr>Mangal</vt:lpstr>
      <vt:lpstr>Noto Sans CJK SC Regular</vt:lpstr>
      <vt:lpstr>ONJUBZ+NimbusRomNo9L-Regu</vt:lpstr>
      <vt:lpstr>Symbol</vt:lpstr>
      <vt:lpstr>Tahoma</vt:lpstr>
      <vt:lpstr>Times-Italic</vt:lpstr>
      <vt:lpstr>Wingdings</vt:lpstr>
      <vt:lpstr>XZPJRO+ArialMT</vt:lpstr>
      <vt:lpstr>Office Theme</vt:lpstr>
      <vt:lpstr>1_Office Theme</vt:lpstr>
      <vt:lpstr>2_Office Theme</vt:lpstr>
      <vt:lpstr>Tema di Office</vt:lpstr>
      <vt:lpstr>  Space Science Data Center 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The Multi-Mission Interactive Archive</vt:lpstr>
      <vt:lpstr>The Multi-Mission Interactive Archive</vt:lpstr>
      <vt:lpstr>The Multi-Mission Interactive Archive</vt:lpstr>
      <vt:lpstr>The Multi-Mission Interactive Archive</vt:lpstr>
      <vt:lpstr>The Multi-Mission Interactive Archive</vt:lpstr>
      <vt:lpstr>Input query to the lv3 archive</vt:lpstr>
      <vt:lpstr>Input query to the lv3 archive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Multi-Mission Interactive Archive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Outline</vt:lpstr>
      <vt:lpstr>ExoplAn3T(Exoplanetary Analysis and 3D Tool)</vt:lpstr>
      <vt:lpstr>Pagina di output</vt:lpstr>
      <vt:lpstr>Visualizzazione 3D</vt:lpstr>
      <vt:lpstr>Outline</vt:lpstr>
      <vt:lpstr>Presentazione standard di PowerPoint</vt:lpstr>
      <vt:lpstr>Presentazione standard di PowerPoint</vt:lpstr>
      <vt:lpstr>Outline</vt:lpstr>
      <vt:lpstr>CSES-Limadou</vt:lpstr>
      <vt:lpstr>Contributo SSDC a LIMADOU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EPN-TAP service @IAPS</vt:lpstr>
      <vt:lpstr>MATISSE</vt:lpstr>
      <vt:lpstr>SSDC – Earth Observation</vt:lpstr>
      <vt:lpstr>SSDC – Earth Observation</vt:lpstr>
      <vt:lpstr>SSDC – Information &amp; Computing Technology</vt:lpstr>
      <vt:lpstr>An example of SAMP integration </vt:lpstr>
      <vt:lpstr>TAP Services @SSDC </vt:lpstr>
      <vt:lpstr>ASDC TAP Service catalogs</vt:lpstr>
      <vt:lpstr>EPN-TAP service @IAPS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Science Data Center a Research Infrastructure by ASI</dc:title>
  <dc:creator>Giardino Marco</dc:creator>
  <cp:lastModifiedBy>Marco Giardino</cp:lastModifiedBy>
  <cp:revision>117</cp:revision>
  <dcterms:modified xsi:type="dcterms:W3CDTF">2018-09-13T13:06:40Z</dcterms:modified>
</cp:coreProperties>
</file>