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2.xml" ContentType="application/vnd.openxmlformats-officedocument.theme+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301" r:id="rId3"/>
    <p:sldId id="286" r:id="rId4"/>
    <p:sldId id="302" r:id="rId5"/>
    <p:sldId id="292" r:id="rId6"/>
    <p:sldId id="288" r:id="rId7"/>
    <p:sldId id="320" r:id="rId8"/>
    <p:sldId id="289" r:id="rId9"/>
    <p:sldId id="319" r:id="rId10"/>
    <p:sldId id="290" r:id="rId11"/>
    <p:sldId id="291" r:id="rId12"/>
    <p:sldId id="285" r:id="rId13"/>
  </p:sldIdLst>
  <p:sldSz cx="12192000" cy="6858000"/>
  <p:notesSz cx="6858000" cy="9144000"/>
  <p:custDataLst>
    <p:tags r:id="rId1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10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4618" autoAdjust="0"/>
  </p:normalViewPr>
  <p:slideViewPr>
    <p:cSldViewPr snapToGrid="0">
      <p:cViewPr>
        <p:scale>
          <a:sx n="104" d="100"/>
          <a:sy n="104" d="100"/>
        </p:scale>
        <p:origin x="968" y="6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62189C-3680-4E34-AEC6-9D75DCBF6EAC}" type="datetimeFigureOut">
              <a:rPr lang="de-CH" smtClean="0"/>
              <a:t>09.10.26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E3F41-BE06-4DE3-A191-16FB7717111A}" type="slidenum">
              <a:rPr lang="de-CH" smtClean="0"/>
              <a:t>‹#›</a:t>
            </a:fld>
            <a:endParaRPr lang="de-CH"/>
          </a:p>
        </p:txBody>
      </p:sp>
    </p:spTree>
    <p:extLst>
      <p:ext uri="{BB962C8B-B14F-4D97-AF65-F5344CB8AC3E}">
        <p14:creationId xmlns:p14="http://schemas.microsoft.com/office/powerpoint/2010/main" val="1953281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2.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sv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sv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5.sv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svg"/><Relationship Id="rId7" Type="http://schemas.openxmlformats.org/officeDocument/2006/relationships/image" Target="../media/image9.emf"/><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emf"/><Relationship Id="rId10" Type="http://schemas.openxmlformats.org/officeDocument/2006/relationships/image" Target="../media/image12.emf"/><Relationship Id="rId4" Type="http://schemas.openxmlformats.org/officeDocument/2006/relationships/image" Target="../media/image6.emf"/><Relationship Id="rId9" Type="http://schemas.openxmlformats.org/officeDocument/2006/relationships/image" Target="../media/image11.emf"/></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2.svg"/><Relationship Id="rId4" Type="http://schemas.openxmlformats.org/officeDocument/2006/relationships/image" Target="../media/image8.emf"/><Relationship Id="rId9"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pic>
        <p:nvPicPr>
          <p:cNvPr id="7" name="Picture 6" descr="This photograph was taken at night, but with an exposure time giving the impression it’s daytime. The Moon is shining brightly in the top left corner, with the blue illuminated night sky in the background. In the centre of the image are the four Unit Telescopes, which are large, cylindrical, grey domes. An orange beam emerges from each of these telescopes, piercing the sky at a point that appears to be behind the person who took the photograph. The site where the Unit Telescopes are located appears bulky, with some other smaller white telescopes distributed around it.">
            <a:extLst>
              <a:ext uri="{FF2B5EF4-FFF2-40B4-BE49-F238E27FC236}">
                <a16:creationId xmlns:a16="http://schemas.microsoft.com/office/drawing/2014/main" id="{A5252AD5-DF8A-E401-9792-437E2C5A5E01}"/>
              </a:ext>
            </a:extLst>
          </p:cNvPr>
          <p:cNvPicPr>
            <a:picLocks noChangeAspect="1"/>
          </p:cNvPicPr>
          <p:nvPr userDrawn="1"/>
        </p:nvPicPr>
        <p:blipFill>
          <a:blip r:embed="rId3"/>
          <a:srcRect l="21205"/>
          <a:stretch>
            <a:fillRect/>
          </a:stretch>
        </p:blipFill>
        <p:spPr>
          <a:xfrm>
            <a:off x="0" y="-45976"/>
            <a:ext cx="12192000" cy="6753793"/>
          </a:xfrm>
          <a:prstGeom prst="rect">
            <a:avLst/>
          </a:prstGeom>
        </p:spPr>
      </p:pic>
      <p:graphicFrame>
        <p:nvGraphicFramePr>
          <p:cNvPr id="12" name="Objekt 11" hidden="1">
            <a:extLst>
              <a:ext uri="{FF2B5EF4-FFF2-40B4-BE49-F238E27FC236}">
                <a16:creationId xmlns:a16="http://schemas.microsoft.com/office/drawing/2014/main" id="{903B410E-C319-D1E1-C0AC-8ACB67A99EA4}"/>
              </a:ext>
            </a:extLst>
          </p:cNvPr>
          <p:cNvGraphicFramePr>
            <a:graphicFrameLocks noChangeAspect="1"/>
          </p:cNvGraphicFramePr>
          <p:nvPr userDrawn="1">
            <p:custDataLst>
              <p:tags r:id="rId1"/>
            </p:custDataLst>
            <p:extLst>
              <p:ext uri="{D42A27DB-BD31-4B8C-83A1-F6EECF244321}">
                <p14:modId xmlns:p14="http://schemas.microsoft.com/office/powerpoint/2010/main" val="2623984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0" imgH="409" progId="TCLayout.ActiveDocument.1">
                  <p:embed/>
                </p:oleObj>
              </mc:Choice>
              <mc:Fallback>
                <p:oleObj name="think-cell Folie" r:id="rId4" imgW="410" imgH="409"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7" y="1577975"/>
            <a:ext cx="10316307" cy="1539299"/>
          </a:xfrm>
        </p:spPr>
        <p:txBody>
          <a:bodyPr vert="horz" anchor="b"/>
          <a:lstStyle>
            <a:lvl1pPr algn="ctr">
              <a:lnSpc>
                <a:spcPct val="100000"/>
              </a:lnSpc>
              <a:defRPr sz="4000">
                <a:solidFill>
                  <a:schemeClr val="tx2"/>
                </a:solidFill>
              </a:defRPr>
            </a:lvl1pPr>
          </a:lstStyle>
          <a:p>
            <a:r>
              <a:rPr lang="en-GB" noProof="0" dirty="0"/>
              <a:t>Title of your presentation</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847" y="3740726"/>
            <a:ext cx="10316307" cy="1526309"/>
          </a:xfrm>
        </p:spPr>
        <p:txBody>
          <a:bodyPr/>
          <a:lstStyle>
            <a:lvl1pPr marL="0" indent="0" algn="ctr">
              <a:lnSpc>
                <a:spcPct val="100000"/>
              </a:lnSpc>
              <a:buNone/>
              <a:defRPr sz="2400" b="0" i="1">
                <a:solidFill>
                  <a:schemeClr val="tx2"/>
                </a:solidFill>
                <a:latin typeface="+mn-lt"/>
              </a:defRPr>
            </a:lvl1pPr>
            <a:lvl2pPr marL="0" indent="0" algn="ctr">
              <a:lnSpc>
                <a:spcPct val="100000"/>
              </a:lnSpc>
              <a:buNone/>
              <a:defRPr sz="2400" b="0" i="1">
                <a:solidFill>
                  <a:schemeClr val="tx2"/>
                </a:solidFill>
                <a:latin typeface="+mn-lt"/>
              </a:defRPr>
            </a:lvl2pPr>
            <a:lvl3pPr marL="0" indent="0" algn="ctr">
              <a:lnSpc>
                <a:spcPct val="100000"/>
              </a:lnSpc>
              <a:buNone/>
              <a:defRPr sz="2400" b="0" i="1">
                <a:solidFill>
                  <a:schemeClr val="tx2"/>
                </a:solidFill>
                <a:latin typeface="+mn-lt"/>
              </a:defRPr>
            </a:lvl3pPr>
            <a:lvl4pPr marL="0" indent="0" algn="ctr">
              <a:lnSpc>
                <a:spcPct val="100000"/>
              </a:lnSpc>
              <a:buNone/>
              <a:defRPr sz="2400" b="0" i="1">
                <a:solidFill>
                  <a:schemeClr val="tx2"/>
                </a:solidFill>
                <a:latin typeface="+mn-lt"/>
              </a:defRPr>
            </a:lvl4pPr>
            <a:lvl5pPr marL="0" indent="0" algn="ctr">
              <a:lnSpc>
                <a:spcPct val="100000"/>
              </a:lnSpc>
              <a:buNone/>
              <a:defRPr sz="2400" b="0" i="1">
                <a:solidFill>
                  <a:schemeClr val="tx2"/>
                </a:solidFill>
                <a:latin typeface="+mn-lt"/>
              </a:defRPr>
            </a:lvl5pPr>
            <a:lvl6pPr marL="0" indent="0" algn="ctr">
              <a:lnSpc>
                <a:spcPct val="100000"/>
              </a:lnSpc>
              <a:buNone/>
              <a:defRPr sz="2400" b="0" i="1">
                <a:solidFill>
                  <a:schemeClr val="tx2"/>
                </a:solidFill>
                <a:latin typeface="+mn-lt"/>
              </a:defRPr>
            </a:lvl6pPr>
            <a:lvl7pPr marL="0" indent="0" algn="ctr">
              <a:lnSpc>
                <a:spcPct val="100000"/>
              </a:lnSpc>
              <a:buNone/>
              <a:defRPr sz="2400" b="0" i="1">
                <a:solidFill>
                  <a:schemeClr val="tx2"/>
                </a:solidFill>
                <a:latin typeface="+mn-lt"/>
              </a:defRPr>
            </a:lvl7pPr>
            <a:lvl8pPr marL="0" indent="0" algn="ctr">
              <a:lnSpc>
                <a:spcPct val="100000"/>
              </a:lnSpc>
              <a:buNone/>
              <a:defRPr sz="2400" b="0" i="1">
                <a:solidFill>
                  <a:schemeClr val="tx2"/>
                </a:solidFill>
                <a:latin typeface="+mn-lt"/>
              </a:defRPr>
            </a:lvl8pPr>
            <a:lvl9pPr marL="0" indent="0" algn="ctr">
              <a:lnSpc>
                <a:spcPct val="100000"/>
              </a:lnSpc>
              <a:buNone/>
              <a:defRPr sz="2400" b="0" i="1">
                <a:solidFill>
                  <a:schemeClr val="tx2"/>
                </a:solidFill>
                <a:latin typeface="+mn-lt"/>
              </a:defRPr>
            </a:lvl9pPr>
          </a:lstStyle>
          <a:p>
            <a:r>
              <a:rPr lang="en-GB" noProof="0" dirty="0"/>
              <a:t>Text</a:t>
            </a:r>
          </a:p>
        </p:txBody>
      </p:sp>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29000"/>
            <a:ext cx="2808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ußzeilenplatzhalter 9">
            <a:extLst>
              <a:ext uri="{FF2B5EF4-FFF2-40B4-BE49-F238E27FC236}">
                <a16:creationId xmlns:a16="http://schemas.microsoft.com/office/drawing/2014/main" id="{85087112-A224-964B-32E3-DF16AB75EF43}"/>
              </a:ext>
            </a:extLst>
          </p:cNvPr>
          <p:cNvSpPr>
            <a:spLocks noGrp="1"/>
          </p:cNvSpPr>
          <p:nvPr>
            <p:ph type="ftr" sz="quarter" idx="10"/>
          </p:nvPr>
        </p:nvSpPr>
        <p:spPr/>
        <p:txBody>
          <a:bodyPr/>
          <a:lstStyle/>
          <a:p>
            <a:r>
              <a:rPr lang="en-GB" noProof="0"/>
              <a:t>VLT Beyond 2030: the role of INAF (Oct 9 2026)- VLTI opportunities - A. Mérand</a:t>
            </a:r>
            <a:endParaRPr lang="en-GB" i="1" noProof="0" dirty="0"/>
          </a:p>
        </p:txBody>
      </p:sp>
      <p:pic>
        <p:nvPicPr>
          <p:cNvPr id="4" name="Grafik 3">
            <a:extLst>
              <a:ext uri="{FF2B5EF4-FFF2-40B4-BE49-F238E27FC236}">
                <a16:creationId xmlns:a16="http://schemas.microsoft.com/office/drawing/2014/main" id="{37C03FF2-FBF1-A407-10B6-7EBD3ABCA8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228400" y="399599"/>
            <a:ext cx="494970" cy="647783"/>
          </a:xfrm>
          <a:prstGeom prst="rect">
            <a:avLst/>
          </a:prstGeom>
        </p:spPr>
      </p:pic>
      <p:sp>
        <p:nvSpPr>
          <p:cNvPr id="5" name="Date Placeholder 3">
            <a:extLst>
              <a:ext uri="{FF2B5EF4-FFF2-40B4-BE49-F238E27FC236}">
                <a16:creationId xmlns:a16="http://schemas.microsoft.com/office/drawing/2014/main" id="{1190336D-C8E3-3383-63E9-C4CCAAA1D7B3}"/>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8" name="Slide Number Placeholder 5">
            <a:extLst>
              <a:ext uri="{FF2B5EF4-FFF2-40B4-BE49-F238E27FC236}">
                <a16:creationId xmlns:a16="http://schemas.microsoft.com/office/drawing/2014/main" id="{66D634B7-176B-801C-E816-2C762102BD8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25167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title">
    <p:bg>
      <p:bgPr>
        <a:solidFill>
          <a:schemeClr val="tx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69D95539-5CB2-37ED-D38B-E8BD00FC8918}"/>
              </a:ext>
            </a:extLst>
          </p:cNvPr>
          <p:cNvGraphicFramePr>
            <a:graphicFrameLocks noChangeAspect="1"/>
          </p:cNvGraphicFramePr>
          <p:nvPr userDrawn="1">
            <p:custDataLst>
              <p:tags r:id="rId1"/>
            </p:custDataLst>
            <p:extLst>
              <p:ext uri="{D42A27DB-BD31-4B8C-83A1-F6EECF244321}">
                <p14:modId xmlns:p14="http://schemas.microsoft.com/office/powerpoint/2010/main" val="378032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bg1"/>
                </a:solidFill>
              </a:defRPr>
            </a:lvl1pPr>
          </a:lstStyle>
          <a:p>
            <a:r>
              <a:rPr lang="en-GB" noProof="0" dirty="0"/>
              <a:t>This is the chapter title and </a:t>
            </a:r>
            <a:br>
              <a:rPr lang="en-GB" noProof="0" dirty="0"/>
            </a:br>
            <a:r>
              <a:rPr lang="en-GB" noProof="0" dirty="0"/>
              <a:t>it can go on 3 to 4 lines.</a:t>
            </a:r>
            <a:br>
              <a:rPr lang="en-GB" noProof="0" dirty="0"/>
            </a:br>
            <a:r>
              <a:rPr lang="en-GB" noProof="0" dirty="0"/>
              <a:t>Arial Bold, 40 pt, white</a:t>
            </a:r>
          </a:p>
        </p:txBody>
      </p:sp>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400" y="399600"/>
            <a:ext cx="497477" cy="647783"/>
          </a:xfrm>
          <a:prstGeom prst="rect">
            <a:avLst/>
          </a:prstGeom>
        </p:spPr>
      </p:pic>
      <p:sp>
        <p:nvSpPr>
          <p:cNvPr id="3" name="Date Placeholder 3">
            <a:extLst>
              <a:ext uri="{FF2B5EF4-FFF2-40B4-BE49-F238E27FC236}">
                <a16:creationId xmlns:a16="http://schemas.microsoft.com/office/drawing/2014/main" id="{FDA00B84-F826-7AC9-A28F-475EBB97343D}"/>
              </a:ext>
            </a:extLst>
          </p:cNvPr>
          <p:cNvSpPr>
            <a:spLocks noGrp="1"/>
          </p:cNvSpPr>
          <p:nvPr>
            <p:ph type="dt" sz="half" idx="2"/>
          </p:nvPr>
        </p:nvSpPr>
        <p:spPr>
          <a:xfrm rot="16200000">
            <a:off x="9209197" y="3561559"/>
            <a:ext cx="5342305"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5" name="Slide Number Placeholder 5">
            <a:extLst>
              <a:ext uri="{FF2B5EF4-FFF2-40B4-BE49-F238E27FC236}">
                <a16:creationId xmlns:a16="http://schemas.microsoft.com/office/drawing/2014/main" id="{AFC67C5E-C5D4-9326-4183-C80C10ABD343}"/>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402480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F73511-5300-CCC6-5C11-A8FDAEBF7B7F}"/>
              </a:ext>
            </a:extLst>
          </p:cNvPr>
          <p:cNvGraphicFramePr>
            <a:graphicFrameLocks noChangeAspect="1"/>
          </p:cNvGraphicFramePr>
          <p:nvPr userDrawn="1">
            <p:custDataLst>
              <p:tags r:id="rId1"/>
            </p:custDataLst>
            <p:extLst>
              <p:ext uri="{D42A27DB-BD31-4B8C-83A1-F6EECF244321}">
                <p14:modId xmlns:p14="http://schemas.microsoft.com/office/powerpoint/2010/main" val="598768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848" y="1576800"/>
            <a:ext cx="10316307" cy="3722014"/>
          </a:xfrm>
        </p:spPr>
        <p:txBody>
          <a:bodyPr vert="horz" anchor="ctr"/>
          <a:lstStyle>
            <a:lvl1pPr algn="ctr">
              <a:lnSpc>
                <a:spcPct val="100000"/>
              </a:lnSpc>
              <a:defRPr sz="4000">
                <a:solidFill>
                  <a:schemeClr val="tx2"/>
                </a:solidFill>
              </a:defRPr>
            </a:lvl1pPr>
          </a:lstStyle>
          <a:p>
            <a:r>
              <a:rPr lang="en-GB" noProof="0" dirty="0"/>
              <a:t>There could be a </a:t>
            </a:r>
            <a:br>
              <a:rPr lang="en-GB" noProof="0" dirty="0"/>
            </a:br>
            <a:r>
              <a:rPr lang="en-GB" noProof="0" dirty="0"/>
              <a:t>section title as well.</a:t>
            </a:r>
            <a:br>
              <a:rPr lang="en-GB" noProof="0" dirty="0"/>
            </a:br>
            <a:r>
              <a:rPr lang="en-GB" noProof="0" dirty="0"/>
              <a:t>Arial Bold, 40 pt, blue</a:t>
            </a:r>
          </a:p>
        </p:txBody>
      </p:sp>
      <p:pic>
        <p:nvPicPr>
          <p:cNvPr id="4" name="Grafik 3">
            <a:extLst>
              <a:ext uri="{FF2B5EF4-FFF2-40B4-BE49-F238E27FC236}">
                <a16:creationId xmlns:a16="http://schemas.microsoft.com/office/drawing/2014/main" id="{CE3957A0-AB22-3832-DD70-E9DDB209C55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400" y="399599"/>
            <a:ext cx="494970" cy="647783"/>
          </a:xfrm>
          <a:prstGeom prst="rect">
            <a:avLst/>
          </a:prstGeom>
        </p:spPr>
      </p:pic>
      <p:sp>
        <p:nvSpPr>
          <p:cNvPr id="3" name="Date Placeholder 3">
            <a:extLst>
              <a:ext uri="{FF2B5EF4-FFF2-40B4-BE49-F238E27FC236}">
                <a16:creationId xmlns:a16="http://schemas.microsoft.com/office/drawing/2014/main" id="{49035807-A58D-C6A4-D7C0-1E12619E1F7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331C37D7-F11D-6494-2E15-335F7B85337B}"/>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33844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B">
    <p:bg>
      <p:bgPr>
        <a:solidFill>
          <a:schemeClr val="bg1"/>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2138C45-39CA-C7A7-7D76-AD2712A2A0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18884" y="451141"/>
            <a:ext cx="497477" cy="647783"/>
          </a:xfrm>
          <a:prstGeom prst="rect">
            <a:avLst/>
          </a:prstGeom>
        </p:spPr>
      </p:pic>
      <p:pic>
        <p:nvPicPr>
          <p:cNvPr id="2" name="Grafik 1">
            <a:extLst>
              <a:ext uri="{FF2B5EF4-FFF2-40B4-BE49-F238E27FC236}">
                <a16:creationId xmlns:a16="http://schemas.microsoft.com/office/drawing/2014/main" id="{F8E82346-05BA-CCC7-D114-7954D9FACF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105" y="399599"/>
            <a:ext cx="494970" cy="647783"/>
          </a:xfrm>
          <a:prstGeom prst="rect">
            <a:avLst/>
          </a:prstGeom>
        </p:spPr>
      </p:pic>
      <p:sp>
        <p:nvSpPr>
          <p:cNvPr id="3" name="Date Placeholder 3">
            <a:extLst>
              <a:ext uri="{FF2B5EF4-FFF2-40B4-BE49-F238E27FC236}">
                <a16:creationId xmlns:a16="http://schemas.microsoft.com/office/drawing/2014/main" id="{30C562AB-F20A-0117-8ABB-4C6CAE32BA4C}"/>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5" name="Slide Number Placeholder 5">
            <a:extLst>
              <a:ext uri="{FF2B5EF4-FFF2-40B4-BE49-F238E27FC236}">
                <a16:creationId xmlns:a16="http://schemas.microsoft.com/office/drawing/2014/main" id="{C7873F94-186D-3156-FEFA-3F0B7F845A2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1787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SmartArt-Platzhalter 5">
            <a:extLst>
              <a:ext uri="{FF2B5EF4-FFF2-40B4-BE49-F238E27FC236}">
                <a16:creationId xmlns:a16="http://schemas.microsoft.com/office/drawing/2014/main" id="{D0155401-1AEB-1D20-0D21-BFCA0D159CD7}"/>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74B34766-A3BB-4165-CC57-2BE3C22A1D4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8" name="Slide Number Placeholder 5">
            <a:extLst>
              <a:ext uri="{FF2B5EF4-FFF2-40B4-BE49-F238E27FC236}">
                <a16:creationId xmlns:a16="http://schemas.microsoft.com/office/drawing/2014/main" id="{983450F8-6306-9500-F151-BDB19750364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66237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T+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12192000" cy="6858000"/>
          </a:xfrm>
          <a:solidFill>
            <a:srgbClr val="D2108D"/>
          </a:solidFill>
        </p:spPr>
        <p:txBody>
          <a:bodyPr lIns="216000" tIns="216000" rIns="216000" bIns="216000" anchor="b"/>
          <a:lstStyle>
            <a:lvl1pPr>
              <a:defRPr>
                <a:solidFill>
                  <a:schemeClr val="bg1"/>
                </a:solidFill>
              </a:defRPr>
            </a:lvl1pPr>
          </a:lstStyle>
          <a:p>
            <a:r>
              <a:rPr lang="en-GB" noProof="0" dirty="0"/>
              <a:t>Image Placeholder</a:t>
            </a:r>
          </a:p>
        </p:txBody>
      </p:sp>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full background image</a:t>
            </a:r>
          </a:p>
          <a:p>
            <a:pPr lvl="0"/>
            <a:r>
              <a:rPr lang="en-GB" noProof="0" dirty="0"/>
              <a:t>Arial, 24 pt, white, centre aligned</a:t>
            </a:r>
          </a:p>
        </p:txBody>
      </p:sp>
      <p:sp>
        <p:nvSpPr>
          <p:cNvPr id="6" name="SmartArt-Platzhalter 5">
            <a:extLst>
              <a:ext uri="{FF2B5EF4-FFF2-40B4-BE49-F238E27FC236}">
                <a16:creationId xmlns:a16="http://schemas.microsoft.com/office/drawing/2014/main" id="{433C8CD0-D1FB-D1D7-F1A0-5048999E0FED}"/>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3" name="Date Placeholder 3">
            <a:extLst>
              <a:ext uri="{FF2B5EF4-FFF2-40B4-BE49-F238E27FC236}">
                <a16:creationId xmlns:a16="http://schemas.microsoft.com/office/drawing/2014/main" id="{D85A207C-46C0-F407-78B2-6640ADE3C866}"/>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9" name="Slide Number Placeholder 5">
            <a:extLst>
              <a:ext uri="{FF2B5EF4-FFF2-40B4-BE49-F238E27FC236}">
                <a16:creationId xmlns:a16="http://schemas.microsoft.com/office/drawing/2014/main" id="{44C000D7-8B88-2B9E-A1D0-2A106D9C7D5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09326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T+BB">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bg1"/>
                </a:solidFill>
                <a:effectLst/>
              </a:defRPr>
            </a:lvl1pPr>
          </a:lstStyle>
          <a:p>
            <a:r>
              <a:rPr lang="en-GB" noProof="0" dirty="0"/>
              <a:t>Headline Arial bold, 30 pt</a:t>
            </a:r>
          </a:p>
        </p:txBody>
      </p:sp>
      <p:sp>
        <p:nvSpPr>
          <p:cNvPr id="6" name="Textplatzhalter 4">
            <a:extLst>
              <a:ext uri="{FF2B5EF4-FFF2-40B4-BE49-F238E27FC236}">
                <a16:creationId xmlns:a16="http://schemas.microsoft.com/office/drawing/2014/main" id="{20D47E81-E9A6-BB7A-A5AC-082A992B80FE}"/>
              </a:ext>
            </a:extLst>
          </p:cNvPr>
          <p:cNvSpPr>
            <a:spLocks noGrp="1"/>
          </p:cNvSpPr>
          <p:nvPr>
            <p:ph type="body" sz="quarter" idx="14"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0">
                <a:solidFill>
                  <a:schemeClr val="bg1"/>
                </a:solidFill>
                <a:effectLst/>
                <a:latin typeface="+mn-lt"/>
              </a:defRPr>
            </a:lvl1pPr>
            <a:lvl2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ctr">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ctr">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Text on blue background</a:t>
            </a:r>
          </a:p>
          <a:p>
            <a:pPr lvl="0"/>
            <a:r>
              <a:rPr lang="en-GB" noProof="0" dirty="0"/>
              <a:t>Arial, 24 pt, white, centre aligned</a:t>
            </a:r>
          </a:p>
        </p:txBody>
      </p:sp>
      <p:sp>
        <p:nvSpPr>
          <p:cNvPr id="3" name="Fußzeilenplatzhalter 2">
            <a:extLst>
              <a:ext uri="{FF2B5EF4-FFF2-40B4-BE49-F238E27FC236}">
                <a16:creationId xmlns:a16="http://schemas.microsoft.com/office/drawing/2014/main" id="{A693884E-30FD-BE94-EB74-D5EBDFB37FAA}"/>
              </a:ext>
            </a:extLst>
          </p:cNvPr>
          <p:cNvSpPr>
            <a:spLocks noGrp="1"/>
          </p:cNvSpPr>
          <p:nvPr>
            <p:ph type="ftr" sz="quarter" idx="13"/>
          </p:nvPr>
        </p:nvSpPr>
        <p:spPr/>
        <p:txBody>
          <a:bodyPr/>
          <a:lstStyle>
            <a:lvl1pPr>
              <a:defRPr i="0">
                <a:solidFill>
                  <a:schemeClr val="bg1"/>
                </a:solidFill>
              </a:defRPr>
            </a:lvl1pPr>
          </a:lstStyle>
          <a:p>
            <a:r>
              <a:rPr lang="en-GB" noProof="0"/>
              <a:t>VLT Beyond 2030: the role of INAF (Oct 9 2026)- VLTI opportunities - A. Mérand</a:t>
            </a:r>
            <a:endParaRPr lang="en-GB" i="1" noProof="0" dirty="0"/>
          </a:p>
        </p:txBody>
      </p:sp>
      <p:pic>
        <p:nvPicPr>
          <p:cNvPr id="7" name="Grafik 6">
            <a:extLst>
              <a:ext uri="{FF2B5EF4-FFF2-40B4-BE49-F238E27FC236}">
                <a16:creationId xmlns:a16="http://schemas.microsoft.com/office/drawing/2014/main" id="{F5C1DCEA-8A03-ED66-EC67-A829554C2C6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28400" y="399600"/>
            <a:ext cx="497477" cy="647783"/>
          </a:xfrm>
          <a:prstGeom prst="rect">
            <a:avLst/>
          </a:prstGeom>
        </p:spPr>
      </p:pic>
      <p:cxnSp>
        <p:nvCxnSpPr>
          <p:cNvPr id="4" name="Gerader Verbinder 3">
            <a:extLst>
              <a:ext uri="{FF2B5EF4-FFF2-40B4-BE49-F238E27FC236}">
                <a16:creationId xmlns:a16="http://schemas.microsoft.com/office/drawing/2014/main" id="{C01649B5-7285-2559-21A4-3C609DF08973}"/>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Date Placeholder 3">
            <a:extLst>
              <a:ext uri="{FF2B5EF4-FFF2-40B4-BE49-F238E27FC236}">
                <a16:creationId xmlns:a16="http://schemas.microsoft.com/office/drawing/2014/main" id="{2524DA13-9979-4452-B6DE-309D7DC6A152}"/>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0" name="Slide Number Placeholder 5">
            <a:extLst>
              <a:ext uri="{FF2B5EF4-FFF2-40B4-BE49-F238E27FC236}">
                <a16:creationId xmlns:a16="http://schemas.microsoft.com/office/drawing/2014/main" id="{A15F86A8-A2DE-F488-BBD2-CF6F753289F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67847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T+WB">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41D29C-1691-CDDD-3C33-210C79632C4E}"/>
              </a:ext>
            </a:extLst>
          </p:cNvPr>
          <p:cNvSpPr>
            <a:spLocks noGrp="1"/>
          </p:cNvSpPr>
          <p:nvPr>
            <p:ph type="title" hasCustomPrompt="1"/>
          </p:nvPr>
        </p:nvSpPr>
        <p:spPr/>
        <p:txBody>
          <a:bodyPr/>
          <a:lstStyle>
            <a:lvl1pPr>
              <a:defRPr>
                <a:solidFill>
                  <a:schemeClr val="tx2"/>
                </a:solidFill>
                <a:effectLst/>
              </a:defRPr>
            </a:lvl1pPr>
          </a:lstStyle>
          <a:p>
            <a:r>
              <a:rPr lang="en-GB" noProof="0" dirty="0"/>
              <a:t>Headline Arial bold, 30 pt</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36624" y="1576800"/>
            <a:ext cx="10317600" cy="3996008"/>
          </a:xfrm>
        </p:spPr>
        <p:txBody>
          <a:bodyPr anchor="ctr"/>
          <a:lstStyle>
            <a:lvl1pPr marL="0" indent="0" algn="ctr">
              <a:lnSpc>
                <a:spcPct val="118000"/>
              </a:lnSpc>
              <a:spcBef>
                <a:spcPts val="1200"/>
              </a:spcBef>
              <a:buFont typeface="Arial" panose="020B0604020202020204" pitchFamily="34" charset="0"/>
              <a:buNone/>
              <a:defRPr sz="2400" b="1">
                <a:solidFill>
                  <a:schemeClr val="tx1"/>
                </a:solidFill>
                <a:effectLst/>
              </a:defRPr>
            </a:lvl1pPr>
            <a:lvl2pPr marL="0" indent="0" algn="ctr">
              <a:lnSpc>
                <a:spcPct val="118000"/>
              </a:lnSpc>
              <a:spcBef>
                <a:spcPts val="1200"/>
              </a:spcBef>
              <a:buNone/>
              <a:defRPr sz="2400" b="1">
                <a:solidFill>
                  <a:schemeClr val="tx1"/>
                </a:solidFill>
                <a:effectLst/>
              </a:defRPr>
            </a:lvl2pPr>
            <a:lvl3pPr marL="0" indent="0" algn="ctr">
              <a:lnSpc>
                <a:spcPct val="118000"/>
              </a:lnSpc>
              <a:spcBef>
                <a:spcPts val="1200"/>
              </a:spcBef>
              <a:buNone/>
              <a:defRPr sz="2400" b="1">
                <a:solidFill>
                  <a:schemeClr val="tx1"/>
                </a:solidFill>
                <a:effectLst/>
              </a:defRPr>
            </a:lvl3pPr>
            <a:lvl4pPr marL="0" indent="0" algn="ctr">
              <a:lnSpc>
                <a:spcPct val="118000"/>
              </a:lnSpc>
              <a:spcBef>
                <a:spcPts val="1200"/>
              </a:spcBef>
              <a:buFont typeface="Arial" panose="020B0604020202020204" pitchFamily="34" charset="0"/>
              <a:buNone/>
              <a:defRPr sz="2400" b="1">
                <a:solidFill>
                  <a:schemeClr val="tx1"/>
                </a:solidFill>
                <a:effectLst/>
              </a:defRPr>
            </a:lvl4pPr>
            <a:lvl5pPr marL="0" indent="0" algn="ctr">
              <a:lnSpc>
                <a:spcPct val="118000"/>
              </a:lnSpc>
              <a:spcBef>
                <a:spcPts val="1200"/>
              </a:spcBef>
              <a:buNone/>
              <a:defRPr sz="2400" b="1">
                <a:solidFill>
                  <a:schemeClr val="tx1"/>
                </a:solidFill>
                <a:effectLst/>
              </a:defRPr>
            </a:lvl5pPr>
            <a:lvl6pPr marL="0" indent="0" algn="ctr">
              <a:lnSpc>
                <a:spcPct val="118000"/>
              </a:lnSpc>
              <a:spcBef>
                <a:spcPts val="1200"/>
              </a:spcBef>
              <a:buNone/>
              <a:defRPr sz="2400" b="1">
                <a:solidFill>
                  <a:schemeClr val="tx1"/>
                </a:solidFill>
                <a:effectLst/>
              </a:defRPr>
            </a:lvl6pPr>
            <a:lvl7pPr marL="0" indent="0" algn="ctr">
              <a:lnSpc>
                <a:spcPct val="118000"/>
              </a:lnSpc>
              <a:spcBef>
                <a:spcPts val="1200"/>
              </a:spcBef>
              <a:buFont typeface="Arial" panose="020B0604020202020204" pitchFamily="34" charset="0"/>
              <a:buNone/>
              <a:defRPr sz="2400" b="1">
                <a:solidFill>
                  <a:schemeClr val="tx1"/>
                </a:solidFill>
                <a:effectLst/>
              </a:defRPr>
            </a:lvl7pPr>
            <a:lvl8pPr marL="0" indent="0" algn="ctr">
              <a:lnSpc>
                <a:spcPct val="118000"/>
              </a:lnSpc>
              <a:spcBef>
                <a:spcPts val="1200"/>
              </a:spcBef>
              <a:buFont typeface="Arial" panose="020B0604020202020204" pitchFamily="34" charset="0"/>
              <a:buNone/>
              <a:defRPr sz="2400" b="1">
                <a:solidFill>
                  <a:schemeClr val="tx1"/>
                </a:solidFill>
                <a:effectLst/>
              </a:defRPr>
            </a:lvl8pPr>
            <a:lvl9pPr marL="0" indent="0" algn="ctr">
              <a:lnSpc>
                <a:spcPct val="118000"/>
              </a:lnSpc>
              <a:spcBef>
                <a:spcPts val="1200"/>
              </a:spcBef>
              <a:buFont typeface="Arial" panose="020B0604020202020204" pitchFamily="34" charset="0"/>
              <a:buNone/>
              <a:defRPr sz="2400" b="1" i="0">
                <a:solidFill>
                  <a:schemeClr val="tx1"/>
                </a:solidFill>
                <a:effectLst/>
                <a:latin typeface="+mn-lt"/>
              </a:defRPr>
            </a:lvl9pPr>
          </a:lstStyle>
          <a:p>
            <a:pPr lvl="0"/>
            <a:r>
              <a:rPr lang="en-GB" noProof="0" dirty="0"/>
              <a:t>1-Column Text + white background</a:t>
            </a:r>
          </a:p>
          <a:p>
            <a:pPr lvl="0"/>
            <a:r>
              <a:rPr lang="en-GB" noProof="0" dirty="0"/>
              <a:t>Arial Bold, 24 pt, white, centre aligned</a:t>
            </a:r>
          </a:p>
        </p:txBody>
      </p:sp>
      <p:sp>
        <p:nvSpPr>
          <p:cNvPr id="4" name="Fußzeilenplatzhalter 3">
            <a:extLst>
              <a:ext uri="{FF2B5EF4-FFF2-40B4-BE49-F238E27FC236}">
                <a16:creationId xmlns:a16="http://schemas.microsoft.com/office/drawing/2014/main" id="{F5A77A81-4D96-818A-C166-E1A70E33BA3F}"/>
              </a:ext>
            </a:extLst>
          </p:cNvPr>
          <p:cNvSpPr>
            <a:spLocks noGrp="1"/>
          </p:cNvSpPr>
          <p:nvPr>
            <p:ph type="ftr" sz="quarter" idx="13"/>
          </p:nvPr>
        </p:nvSpPr>
        <p:spPr/>
        <p:txBody>
          <a:bodyPr/>
          <a:lstStyle/>
          <a:p>
            <a:r>
              <a:rPr lang="en-GB" noProof="0"/>
              <a:t>VLT Beyond 2030: the role of INAF (Oct 9 2026)- VLTI opportunities - A. Mérand</a:t>
            </a:r>
            <a:endParaRPr lang="en-GB" i="1" noProof="0" dirty="0"/>
          </a:p>
        </p:txBody>
      </p:sp>
      <p:sp>
        <p:nvSpPr>
          <p:cNvPr id="3" name="Date Placeholder 3">
            <a:extLst>
              <a:ext uri="{FF2B5EF4-FFF2-40B4-BE49-F238E27FC236}">
                <a16:creationId xmlns:a16="http://schemas.microsoft.com/office/drawing/2014/main" id="{405B547A-BEF3-D0B6-BB29-EF55FF35F5EB}"/>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7" name="Slide Number Placeholder 5">
            <a:extLst>
              <a:ext uri="{FF2B5EF4-FFF2-40B4-BE49-F238E27FC236}">
                <a16:creationId xmlns:a16="http://schemas.microsoft.com/office/drawing/2014/main" id="{B30A0426-815F-60A6-72EE-5C21B4DEC1E5}"/>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92234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2016000"/>
            <a:ext cx="10317164"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812"/>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3" name="Date Placeholder 3">
            <a:extLst>
              <a:ext uri="{FF2B5EF4-FFF2-40B4-BE49-F238E27FC236}">
                <a16:creationId xmlns:a16="http://schemas.microsoft.com/office/drawing/2014/main" id="{B813303C-C1E6-DEEA-79FE-604C62A23AD0}"/>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9B122A8D-1DBE-BD85-92F3-EFE59AC18E5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4205157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T+WB UN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3" name="Inhaltsplatzhalter 2">
            <a:extLst>
              <a:ext uri="{FF2B5EF4-FFF2-40B4-BE49-F238E27FC236}">
                <a16:creationId xmlns:a16="http://schemas.microsoft.com/office/drawing/2014/main" id="{8FA90899-A4C8-752A-5D1C-111AA2B50FD3}"/>
              </a:ext>
            </a:extLst>
          </p:cNvPr>
          <p:cNvSpPr>
            <a:spLocks noGrp="1"/>
          </p:cNvSpPr>
          <p:nvPr>
            <p:ph idx="1" hasCustomPrompt="1"/>
          </p:nvPr>
        </p:nvSpPr>
        <p:spPr>
          <a:xfrm>
            <a:off x="936624" y="2016000"/>
            <a:ext cx="10317600" cy="3905375"/>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12" name="Untertitel 6">
            <a:extLst>
              <a:ext uri="{FF2B5EF4-FFF2-40B4-BE49-F238E27FC236}">
                <a16:creationId xmlns:a16="http://schemas.microsoft.com/office/drawing/2014/main" id="{3E0265B8-51ED-B319-D61E-D75878236E6F}"/>
              </a:ext>
            </a:extLst>
          </p:cNvPr>
          <p:cNvSpPr>
            <a:spLocks noGrp="1"/>
          </p:cNvSpPr>
          <p:nvPr>
            <p:ph type="subTitle" sz="quarter" idx="12" hasCustomPrompt="1"/>
          </p:nvPr>
        </p:nvSpPr>
        <p:spPr>
          <a:xfrm>
            <a:off x="936624" y="1296000"/>
            <a:ext cx="8910639" cy="285494"/>
          </a:xfrm>
          <a:prstGeom prst="rect">
            <a:avLst/>
          </a:prstGeom>
        </p:spPr>
        <p:txBody>
          <a:bodyPr lIns="0" tIns="0" rIns="0" bIns="0"/>
          <a:lstStyle>
            <a:lvl1pPr marL="0" indent="0" algn="l">
              <a:lnSpc>
                <a:spcPct val="90000"/>
              </a:lnSpc>
              <a:buNone/>
              <a:defRPr sz="1800" b="0" i="1">
                <a:solidFill>
                  <a:schemeClr val="bg2"/>
                </a:solidFill>
                <a:latin typeface="+mn-lt"/>
              </a:defRPr>
            </a:lvl1pPr>
            <a:lvl2pPr marL="0" indent="0" algn="l">
              <a:lnSpc>
                <a:spcPct val="90000"/>
              </a:lnSpc>
              <a:buNone/>
              <a:defRPr sz="1800" b="0" i="1">
                <a:solidFill>
                  <a:schemeClr val="bg2"/>
                </a:solidFill>
                <a:latin typeface="+mn-lt"/>
              </a:defRPr>
            </a:lvl2pPr>
            <a:lvl3pPr marL="0" indent="0" algn="l">
              <a:lnSpc>
                <a:spcPct val="90000"/>
              </a:lnSpc>
              <a:buNone/>
              <a:defRPr sz="1800" b="0" i="1">
                <a:solidFill>
                  <a:schemeClr val="bg2"/>
                </a:solidFill>
                <a:latin typeface="+mn-lt"/>
              </a:defRPr>
            </a:lvl3pPr>
            <a:lvl4pPr marL="0" indent="0" algn="l">
              <a:lnSpc>
                <a:spcPct val="90000"/>
              </a:lnSpc>
              <a:buNone/>
              <a:defRPr sz="1800" b="0" i="1">
                <a:solidFill>
                  <a:schemeClr val="bg2"/>
                </a:solidFill>
                <a:latin typeface="+mn-lt"/>
              </a:defRPr>
            </a:lvl4pPr>
            <a:lvl5pPr marL="0" indent="0" algn="l">
              <a:lnSpc>
                <a:spcPct val="90000"/>
              </a:lnSpc>
              <a:buNone/>
              <a:defRPr sz="1800" b="0" i="1">
                <a:solidFill>
                  <a:schemeClr val="bg2"/>
                </a:solidFill>
                <a:latin typeface="+mn-lt"/>
              </a:defRPr>
            </a:lvl5pPr>
            <a:lvl6pPr marL="0" indent="0" algn="l">
              <a:lnSpc>
                <a:spcPct val="90000"/>
              </a:lnSpc>
              <a:buNone/>
              <a:defRPr sz="1800" b="0" i="1">
                <a:solidFill>
                  <a:schemeClr val="bg2"/>
                </a:solidFill>
                <a:latin typeface="+mn-lt"/>
              </a:defRPr>
            </a:lvl6pPr>
            <a:lvl7pPr marL="0" indent="0" algn="l">
              <a:lnSpc>
                <a:spcPct val="90000"/>
              </a:lnSpc>
              <a:buNone/>
              <a:defRPr sz="1800" b="0" i="1">
                <a:solidFill>
                  <a:schemeClr val="bg2"/>
                </a:solidFill>
                <a:latin typeface="+mn-lt"/>
              </a:defRPr>
            </a:lvl7pPr>
            <a:lvl8pPr marL="0" indent="0" algn="l">
              <a:lnSpc>
                <a:spcPct val="90000"/>
              </a:lnSpc>
              <a:buNone/>
              <a:defRPr sz="1800" b="0" i="1">
                <a:solidFill>
                  <a:schemeClr val="bg2"/>
                </a:solidFill>
                <a:latin typeface="+mn-lt"/>
              </a:defRPr>
            </a:lvl8pPr>
            <a:lvl9pPr marL="0" indent="0" algn="l">
              <a:lnSpc>
                <a:spcPct val="90000"/>
              </a:lnSpc>
              <a:buNone/>
              <a:defRPr sz="1800" b="0" i="1">
                <a:solidFill>
                  <a:schemeClr val="bg2"/>
                </a:solidFill>
                <a:latin typeface="+mn-lt"/>
              </a:defRPr>
            </a:lvl9pPr>
          </a:lstStyle>
          <a:p>
            <a:r>
              <a:rPr lang="en-GB" noProof="0" dirty="0"/>
              <a:t>Headline add-on, Arial Italic, 18 pt, orange</a:t>
            </a:r>
          </a:p>
        </p:txBody>
      </p:sp>
      <p:sp>
        <p:nvSpPr>
          <p:cNvPr id="4" name="Fußzeilenplatzhalter 3">
            <a:extLst>
              <a:ext uri="{FF2B5EF4-FFF2-40B4-BE49-F238E27FC236}">
                <a16:creationId xmlns:a16="http://schemas.microsoft.com/office/drawing/2014/main" id="{9EC29A70-B5A7-321C-D517-8E7C6FFAE332}"/>
              </a:ext>
            </a:extLst>
          </p:cNvPr>
          <p:cNvSpPr>
            <a:spLocks noGrp="1"/>
          </p:cNvSpPr>
          <p:nvPr>
            <p:ph type="ftr" sz="quarter" idx="13"/>
          </p:nvPr>
        </p:nvSpPr>
        <p:spPr/>
        <p:txBody>
          <a:bodyPr/>
          <a:lstStyle/>
          <a:p>
            <a:r>
              <a:rPr lang="en-GB" noProof="0"/>
              <a:t>VLT Beyond 2030: the role of INAF (Oct 9 2026)- VLTI opportunities - A. Mérand</a:t>
            </a:r>
            <a:endParaRPr lang="en-GB" i="1" noProof="0" dirty="0"/>
          </a:p>
        </p:txBody>
      </p:sp>
      <p:sp>
        <p:nvSpPr>
          <p:cNvPr id="5" name="Date Placeholder 3">
            <a:extLst>
              <a:ext uri="{FF2B5EF4-FFF2-40B4-BE49-F238E27FC236}">
                <a16:creationId xmlns:a16="http://schemas.microsoft.com/office/drawing/2014/main" id="{4A56F391-9E9D-5245-65CF-E3CFA03D57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7" name="Slide Number Placeholder 5">
            <a:extLst>
              <a:ext uri="{FF2B5EF4-FFF2-40B4-BE49-F238E27FC236}">
                <a16:creationId xmlns:a16="http://schemas.microsoft.com/office/drawing/2014/main" id="{4B59C018-FF84-C96B-EA76-19F07A39AD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97451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T+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7" name="Textplatzhalter 6">
            <a:extLst>
              <a:ext uri="{FF2B5EF4-FFF2-40B4-BE49-F238E27FC236}">
                <a16:creationId xmlns:a16="http://schemas.microsoft.com/office/drawing/2014/main" id="{46284B66-A11B-B3CA-B1F8-30C04E39812D}"/>
              </a:ext>
            </a:extLst>
          </p:cNvPr>
          <p:cNvSpPr>
            <a:spLocks noGrp="1"/>
          </p:cNvSpPr>
          <p:nvPr>
            <p:ph type="body" sz="quarter" idx="13" hasCustomPrompt="1"/>
          </p:nvPr>
        </p:nvSpPr>
        <p:spPr>
          <a:xfrm>
            <a:off x="936624" y="1577975"/>
            <a:ext cx="4924914"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3" name="Textplatzhalter 6">
            <a:extLst>
              <a:ext uri="{FF2B5EF4-FFF2-40B4-BE49-F238E27FC236}">
                <a16:creationId xmlns:a16="http://schemas.microsoft.com/office/drawing/2014/main" id="{C434F63B-A1E3-D216-DA84-E887C211670C}"/>
              </a:ext>
            </a:extLst>
          </p:cNvPr>
          <p:cNvSpPr>
            <a:spLocks noGrp="1"/>
          </p:cNvSpPr>
          <p:nvPr>
            <p:ph type="body" sz="quarter" idx="14" hasCustomPrompt="1"/>
          </p:nvPr>
        </p:nvSpPr>
        <p:spPr>
          <a:xfrm>
            <a:off x="6330461" y="1577975"/>
            <a:ext cx="4923692" cy="4343400"/>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4" name="Date Placeholder 3">
            <a:extLst>
              <a:ext uri="{FF2B5EF4-FFF2-40B4-BE49-F238E27FC236}">
                <a16:creationId xmlns:a16="http://schemas.microsoft.com/office/drawing/2014/main" id="{1A528556-886A-E522-20D7-EB82D68C3741}"/>
              </a:ext>
            </a:extLst>
          </p:cNvPr>
          <p:cNvSpPr>
            <a:spLocks noGrp="1"/>
          </p:cNvSpPr>
          <p:nvPr>
            <p:ph type="dt" sz="half" idx="2"/>
          </p:nvPr>
        </p:nvSpPr>
        <p:spPr>
          <a:xfrm rot="16200000">
            <a:off x="9220026" y="3572388"/>
            <a:ext cx="532064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8" name="Slide Number Placeholder 5">
            <a:extLst>
              <a:ext uri="{FF2B5EF4-FFF2-40B4-BE49-F238E27FC236}">
                <a16:creationId xmlns:a16="http://schemas.microsoft.com/office/drawing/2014/main" id="{2E248BAE-D5A4-D471-F717-01AAD766CE3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900506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T_left+1I+W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9" name="Textplatzhalter 4">
            <a:extLst>
              <a:ext uri="{FF2B5EF4-FFF2-40B4-BE49-F238E27FC236}">
                <a16:creationId xmlns:a16="http://schemas.microsoft.com/office/drawing/2014/main" id="{39225FFE-1736-C769-3C9B-90F9955C6245}"/>
              </a:ext>
            </a:extLst>
          </p:cNvPr>
          <p:cNvSpPr>
            <a:spLocks noGrp="1"/>
          </p:cNvSpPr>
          <p:nvPr>
            <p:ph type="body" sz="quarter" idx="16" hasCustomPrompt="1"/>
          </p:nvPr>
        </p:nvSpPr>
        <p:spPr>
          <a:xfrm>
            <a:off x="936624" y="1575201"/>
            <a:ext cx="4924800" cy="3409928"/>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6329354" y="1575201"/>
            <a:ext cx="4924800" cy="4346174"/>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Textplatzhalter 4">
            <a:extLst>
              <a:ext uri="{FF2B5EF4-FFF2-40B4-BE49-F238E27FC236}">
                <a16:creationId xmlns:a16="http://schemas.microsoft.com/office/drawing/2014/main" id="{BDB5D0F4-A9C6-3CA4-DFA5-327FB4E85F1E}"/>
              </a:ext>
            </a:extLst>
          </p:cNvPr>
          <p:cNvSpPr>
            <a:spLocks noGrp="1"/>
          </p:cNvSpPr>
          <p:nvPr>
            <p:ph type="body" sz="quarter" idx="18" hasCustomPrompt="1"/>
          </p:nvPr>
        </p:nvSpPr>
        <p:spPr>
          <a:xfrm>
            <a:off x="936624" y="5160441"/>
            <a:ext cx="4924800" cy="792373"/>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888CA990-B59C-346B-9D77-70D444E0B893}"/>
              </a:ext>
            </a:extLst>
          </p:cNvPr>
          <p:cNvSpPr>
            <a:spLocks noGrp="1"/>
          </p:cNvSpPr>
          <p:nvPr>
            <p:ph type="ftr" sz="quarter" idx="19"/>
          </p:nvPr>
        </p:nvSpPr>
        <p:spPr/>
        <p:txBody>
          <a:bodyPr/>
          <a:lstStyle/>
          <a:p>
            <a:r>
              <a:rPr lang="en-GB" noProof="0"/>
              <a:t>VLT Beyond 2030: the role of INAF (Oct 9 2026)- VLTI opportunities - A. Mérand</a:t>
            </a:r>
            <a:endParaRPr lang="en-GB" i="1" noProof="0" dirty="0"/>
          </a:p>
        </p:txBody>
      </p:sp>
      <p:sp>
        <p:nvSpPr>
          <p:cNvPr id="4" name="Date Placeholder 3">
            <a:extLst>
              <a:ext uri="{FF2B5EF4-FFF2-40B4-BE49-F238E27FC236}">
                <a16:creationId xmlns:a16="http://schemas.microsoft.com/office/drawing/2014/main" id="{3A8F0BCB-94E0-C8DF-CA0D-110BDFA7D1FB}"/>
              </a:ext>
            </a:extLst>
          </p:cNvPr>
          <p:cNvSpPr>
            <a:spLocks noGrp="1"/>
          </p:cNvSpPr>
          <p:nvPr>
            <p:ph type="dt" sz="half" idx="2"/>
          </p:nvPr>
        </p:nvSpPr>
        <p:spPr>
          <a:xfrm rot="16200000">
            <a:off x="9203218" y="3555579"/>
            <a:ext cx="53542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36C570BC-3860-3818-C0D2-622F18C3264D}"/>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37635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T_right+1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2014539"/>
            <a:ext cx="4924800" cy="3906836"/>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8" name="Textplatzhalter 4">
            <a:extLst>
              <a:ext uri="{FF2B5EF4-FFF2-40B4-BE49-F238E27FC236}">
                <a16:creationId xmlns:a16="http://schemas.microsoft.com/office/drawing/2014/main" id="{003026FC-218C-C5AE-85BC-B669936B5730}"/>
              </a:ext>
            </a:extLst>
          </p:cNvPr>
          <p:cNvSpPr>
            <a:spLocks noGrp="1"/>
          </p:cNvSpPr>
          <p:nvPr>
            <p:ph type="body" sz="quarter" idx="16" hasCustomPrompt="1"/>
          </p:nvPr>
        </p:nvSpPr>
        <p:spPr>
          <a:xfrm>
            <a:off x="6330461" y="2014539"/>
            <a:ext cx="4924800" cy="3077093"/>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1-Column Text, Arial, 18 pt, black</a:t>
            </a:r>
          </a:p>
          <a:p>
            <a:pPr lvl="1"/>
            <a:endParaRPr lang="de-DE" dirty="0"/>
          </a:p>
        </p:txBody>
      </p:sp>
      <p:sp>
        <p:nvSpPr>
          <p:cNvPr id="9" name="Textplatzhalter 4">
            <a:extLst>
              <a:ext uri="{FF2B5EF4-FFF2-40B4-BE49-F238E27FC236}">
                <a16:creationId xmlns:a16="http://schemas.microsoft.com/office/drawing/2014/main" id="{3178E150-19BD-8AF3-6D7D-CFCB88FAEA31}"/>
              </a:ext>
            </a:extLst>
          </p:cNvPr>
          <p:cNvSpPr>
            <a:spLocks noGrp="1"/>
          </p:cNvSpPr>
          <p:nvPr>
            <p:ph type="body" sz="quarter" idx="18" hasCustomPrompt="1"/>
          </p:nvPr>
        </p:nvSpPr>
        <p:spPr>
          <a:xfrm>
            <a:off x="6330460" y="5266944"/>
            <a:ext cx="4924800" cy="685870"/>
          </a:xfrm>
        </p:spPr>
        <p:txBody>
          <a:bodyPr anchor="b"/>
          <a:lstStyle>
            <a:lvl1pPr marL="0" indent="0" algn="l">
              <a:lnSpc>
                <a:spcPct val="125000"/>
              </a:lnSpc>
              <a:spcBef>
                <a:spcPts val="800"/>
              </a:spcBef>
              <a:buFont typeface="Arial" panose="020B0604020202020204" pitchFamily="34" charset="0"/>
              <a:buNone/>
              <a:defRPr sz="1500" b="0" i="1">
                <a:solidFill>
                  <a:schemeClr val="tx1"/>
                </a:solidFill>
                <a:latin typeface="+mn-lt"/>
              </a:defRPr>
            </a:lvl1pPr>
            <a:lvl2pPr marL="0" indent="0" algn="l">
              <a:lnSpc>
                <a:spcPct val="125000"/>
              </a:lnSpc>
              <a:spcBef>
                <a:spcPts val="800"/>
              </a:spcBef>
              <a:buNone/>
              <a:defRPr sz="1500" b="0" i="1">
                <a:solidFill>
                  <a:schemeClr val="tx1"/>
                </a:solidFill>
                <a:latin typeface="+mn-lt"/>
              </a:defRPr>
            </a:lvl2pPr>
            <a:lvl3pPr marL="0" indent="0" algn="l">
              <a:lnSpc>
                <a:spcPct val="125000"/>
              </a:lnSpc>
              <a:spcBef>
                <a:spcPts val="800"/>
              </a:spcBef>
              <a:buNone/>
              <a:defRPr sz="1500" b="0" i="1">
                <a:solidFill>
                  <a:schemeClr val="tx1"/>
                </a:solidFill>
                <a:latin typeface="+mn-lt"/>
              </a:defRPr>
            </a:lvl3pPr>
            <a:lvl4pPr marL="0" indent="0" algn="l">
              <a:lnSpc>
                <a:spcPct val="125000"/>
              </a:lnSpc>
              <a:spcBef>
                <a:spcPts val="800"/>
              </a:spcBef>
              <a:buFont typeface="Arial" panose="020B0604020202020204" pitchFamily="34" charset="0"/>
              <a:buNone/>
              <a:defRPr sz="1500" b="0" i="1">
                <a:solidFill>
                  <a:schemeClr val="tx1"/>
                </a:solidFill>
                <a:latin typeface="+mn-lt"/>
              </a:defRPr>
            </a:lvl4pPr>
            <a:lvl5pPr marL="0" indent="0" algn="l">
              <a:lnSpc>
                <a:spcPct val="125000"/>
              </a:lnSpc>
              <a:spcBef>
                <a:spcPts val="800"/>
              </a:spcBef>
              <a:buNone/>
              <a:defRPr sz="1500" b="0" i="1">
                <a:solidFill>
                  <a:schemeClr val="tx1"/>
                </a:solidFill>
                <a:latin typeface="+mn-lt"/>
              </a:defRPr>
            </a:lvl5pPr>
            <a:lvl6pPr marL="0" indent="0" algn="l">
              <a:lnSpc>
                <a:spcPct val="125000"/>
              </a:lnSpc>
              <a:spcBef>
                <a:spcPts val="800"/>
              </a:spcBef>
              <a:buNone/>
              <a:defRPr sz="1500" b="0" i="1">
                <a:solidFill>
                  <a:schemeClr val="tx1"/>
                </a:solidFill>
                <a:latin typeface="+mn-lt"/>
              </a:defRPr>
            </a:lvl6pPr>
            <a:lvl7pPr marL="0" indent="0" algn="l">
              <a:lnSpc>
                <a:spcPct val="125000"/>
              </a:lnSpc>
              <a:spcBef>
                <a:spcPts val="800"/>
              </a:spcBef>
              <a:buFont typeface="Arial" panose="020B0604020202020204" pitchFamily="34" charset="0"/>
              <a:buNone/>
              <a:defRPr sz="1500" b="0" i="1">
                <a:solidFill>
                  <a:schemeClr val="tx1"/>
                </a:solidFill>
                <a:latin typeface="+mn-lt"/>
              </a:defRPr>
            </a:lvl7pPr>
            <a:lvl8pPr marL="0" indent="0" algn="l">
              <a:lnSpc>
                <a:spcPct val="125000"/>
              </a:lnSpc>
              <a:spcBef>
                <a:spcPts val="800"/>
              </a:spcBef>
              <a:buFont typeface="Arial" panose="020B0604020202020204" pitchFamily="34" charset="0"/>
              <a:buNone/>
              <a:defRPr sz="1500" b="0" i="1">
                <a:solidFill>
                  <a:schemeClr val="tx1"/>
                </a:solidFill>
                <a:latin typeface="+mn-lt"/>
              </a:defRPr>
            </a:lvl8pPr>
            <a:lvl9pPr marL="0" indent="0" algn="l">
              <a:lnSpc>
                <a:spcPct val="125000"/>
              </a:lnSpc>
              <a:spcBef>
                <a:spcPts val="800"/>
              </a:spcBef>
              <a:buFont typeface="Arial" panose="020B0604020202020204" pitchFamily="34" charset="0"/>
              <a:buNone/>
              <a:defRPr sz="1500" b="0" i="1">
                <a:solidFill>
                  <a:schemeClr val="tx1"/>
                </a:solidFill>
                <a:latin typeface="+mn-lt"/>
              </a:defRPr>
            </a:lvl9pPr>
          </a:lstStyle>
          <a:p>
            <a:pPr lvl="0"/>
            <a:r>
              <a:rPr lang="en-GB" noProof="0" dirty="0"/>
              <a:t>Caption, Arial Italic, 15 pt</a:t>
            </a:r>
          </a:p>
        </p:txBody>
      </p:sp>
      <p:sp>
        <p:nvSpPr>
          <p:cNvPr id="3" name="Fußzeilenplatzhalter 2">
            <a:extLst>
              <a:ext uri="{FF2B5EF4-FFF2-40B4-BE49-F238E27FC236}">
                <a16:creationId xmlns:a16="http://schemas.microsoft.com/office/drawing/2014/main" id="{0A9D5B04-9C61-8EF9-BF85-893792A2844E}"/>
              </a:ext>
            </a:extLst>
          </p:cNvPr>
          <p:cNvSpPr>
            <a:spLocks noGrp="1"/>
          </p:cNvSpPr>
          <p:nvPr>
            <p:ph type="ftr" sz="quarter" idx="19"/>
          </p:nvPr>
        </p:nvSpPr>
        <p:spPr>
          <a:xfrm>
            <a:off x="936624" y="6532505"/>
            <a:ext cx="5147377" cy="175312"/>
          </a:xfrm>
        </p:spPr>
        <p:txBody>
          <a:bodyPr/>
          <a:lstStyle/>
          <a:p>
            <a:r>
              <a:rPr lang="en-GB" noProof="0"/>
              <a:t>VLT Beyond 2030: the role of INAF (Oct 9 2026)- VLTI opportunities - A. Mérand</a:t>
            </a:r>
            <a:endParaRPr lang="en-GB" i="1" noProof="0" dirty="0"/>
          </a:p>
        </p:txBody>
      </p:sp>
      <p:sp>
        <p:nvSpPr>
          <p:cNvPr id="4" name="Date Placeholder 3">
            <a:extLst>
              <a:ext uri="{FF2B5EF4-FFF2-40B4-BE49-F238E27FC236}">
                <a16:creationId xmlns:a16="http://schemas.microsoft.com/office/drawing/2014/main" id="{1BC40195-83B7-B53A-4C4E-05C189139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9B7AD612-3F82-05E4-30B3-E5078599D064}"/>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37370158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T+3I+WB">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7847"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19" name="Textplatzhalter 4">
            <a:extLst>
              <a:ext uri="{FF2B5EF4-FFF2-40B4-BE49-F238E27FC236}">
                <a16:creationId xmlns:a16="http://schemas.microsoft.com/office/drawing/2014/main" id="{70CC73E1-9EED-A736-9EE2-90B6C7E9D83D}"/>
              </a:ext>
            </a:extLst>
          </p:cNvPr>
          <p:cNvSpPr>
            <a:spLocks noGrp="1"/>
          </p:cNvSpPr>
          <p:nvPr>
            <p:ph type="body" sz="quarter" idx="21" hasCustomPrompt="1"/>
          </p:nvPr>
        </p:nvSpPr>
        <p:spPr>
          <a:xfrm>
            <a:off x="937847"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11" name="Bildplatzhalter 9">
            <a:extLst>
              <a:ext uri="{FF2B5EF4-FFF2-40B4-BE49-F238E27FC236}">
                <a16:creationId xmlns:a16="http://schemas.microsoft.com/office/drawing/2014/main" id="{0F4346D0-02CE-145D-E53E-41F5EADE59D7}"/>
              </a:ext>
            </a:extLst>
          </p:cNvPr>
          <p:cNvSpPr>
            <a:spLocks noGrp="1"/>
          </p:cNvSpPr>
          <p:nvPr>
            <p:ph type="pic" sz="quarter" idx="17" hasCustomPrompt="1"/>
          </p:nvPr>
        </p:nvSpPr>
        <p:spPr>
          <a:xfrm>
            <a:off x="453261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2" name="Bildplatzhalter 9">
            <a:extLst>
              <a:ext uri="{FF2B5EF4-FFF2-40B4-BE49-F238E27FC236}">
                <a16:creationId xmlns:a16="http://schemas.microsoft.com/office/drawing/2014/main" id="{DF83300C-555C-31AE-7657-08C3B80290E3}"/>
              </a:ext>
            </a:extLst>
          </p:cNvPr>
          <p:cNvSpPr>
            <a:spLocks noGrp="1"/>
          </p:cNvSpPr>
          <p:nvPr>
            <p:ph type="pic" sz="quarter" idx="18" hasCustomPrompt="1"/>
          </p:nvPr>
        </p:nvSpPr>
        <p:spPr>
          <a:xfrm>
            <a:off x="8127386" y="2014540"/>
            <a:ext cx="3126769" cy="190976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4" name="Textplatzhalter 4">
            <a:extLst>
              <a:ext uri="{FF2B5EF4-FFF2-40B4-BE49-F238E27FC236}">
                <a16:creationId xmlns:a16="http://schemas.microsoft.com/office/drawing/2014/main" id="{9E4E8AAF-47DA-2646-0993-9FAA209F000A}"/>
              </a:ext>
            </a:extLst>
          </p:cNvPr>
          <p:cNvSpPr>
            <a:spLocks noGrp="1"/>
          </p:cNvSpPr>
          <p:nvPr>
            <p:ph type="body" sz="quarter" idx="23" hasCustomPrompt="1"/>
          </p:nvPr>
        </p:nvSpPr>
        <p:spPr>
          <a:xfrm>
            <a:off x="453261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23" name="Textplatzhalter 4">
            <a:extLst>
              <a:ext uri="{FF2B5EF4-FFF2-40B4-BE49-F238E27FC236}">
                <a16:creationId xmlns:a16="http://schemas.microsoft.com/office/drawing/2014/main" id="{ACB2CDA3-9E5A-D7B5-CDD2-059F29B45445}"/>
              </a:ext>
            </a:extLst>
          </p:cNvPr>
          <p:cNvSpPr>
            <a:spLocks noGrp="1"/>
          </p:cNvSpPr>
          <p:nvPr>
            <p:ph type="body" sz="quarter" idx="22" hasCustomPrompt="1"/>
          </p:nvPr>
        </p:nvSpPr>
        <p:spPr>
          <a:xfrm>
            <a:off x="8127386" y="4133850"/>
            <a:ext cx="3126769" cy="1787525"/>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3-Column Text, Arial, 15 pt, black</a:t>
            </a:r>
          </a:p>
        </p:txBody>
      </p:sp>
      <p:sp>
        <p:nvSpPr>
          <p:cNvPr id="3" name="Date Placeholder 3">
            <a:extLst>
              <a:ext uri="{FF2B5EF4-FFF2-40B4-BE49-F238E27FC236}">
                <a16:creationId xmlns:a16="http://schemas.microsoft.com/office/drawing/2014/main" id="{6B754F02-1870-6880-20CA-D4782BAD58A2}"/>
              </a:ext>
            </a:extLst>
          </p:cNvPr>
          <p:cNvSpPr>
            <a:spLocks noGrp="1"/>
          </p:cNvSpPr>
          <p:nvPr>
            <p:ph type="dt" sz="half" idx="2"/>
          </p:nvPr>
        </p:nvSpPr>
        <p:spPr>
          <a:xfrm rot="16200000">
            <a:off x="9216665" y="3569026"/>
            <a:ext cx="5327370"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97665410-27F4-850D-DA3F-396D0AF5105C}"/>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755841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T+2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B9678422-1EA6-0112-76F1-D43B34A286B3}"/>
              </a:ext>
            </a:extLst>
          </p:cNvPr>
          <p:cNvSpPr>
            <a:spLocks noGrp="1"/>
          </p:cNvSpPr>
          <p:nvPr>
            <p:ph type="pic" sz="quarter" idx="13" hasCustomPrompt="1"/>
          </p:nvPr>
        </p:nvSpPr>
        <p:spPr>
          <a:xfrm>
            <a:off x="6100800" y="0"/>
            <a:ext cx="6091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C0E322F4-5356-944A-0818-280181F03ED4}"/>
              </a:ext>
            </a:extLst>
          </p:cNvPr>
          <p:cNvSpPr>
            <a:spLocks noGrp="1"/>
          </p:cNvSpPr>
          <p:nvPr>
            <p:ph type="body" sz="quarter" idx="15" hasCustomPrompt="1"/>
          </p:nvPr>
        </p:nvSpPr>
        <p:spPr>
          <a:xfrm>
            <a:off x="937847" y="1576800"/>
            <a:ext cx="4688253"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7" name="Textplatzhalter 4">
            <a:extLst>
              <a:ext uri="{FF2B5EF4-FFF2-40B4-BE49-F238E27FC236}">
                <a16:creationId xmlns:a16="http://schemas.microsoft.com/office/drawing/2014/main" id="{EC0C8FC0-5529-1DAB-1C7E-A516CA9BB018}"/>
              </a:ext>
            </a:extLst>
          </p:cNvPr>
          <p:cNvSpPr>
            <a:spLocks noGrp="1"/>
          </p:cNvSpPr>
          <p:nvPr>
            <p:ph type="body" sz="quarter" idx="16" hasCustomPrompt="1"/>
          </p:nvPr>
        </p:nvSpPr>
        <p:spPr>
          <a:xfrm>
            <a:off x="6563946" y="1576800"/>
            <a:ext cx="4690207" cy="4344574"/>
          </a:xfrm>
        </p:spPr>
        <p:txBody>
          <a:bodyPr anchor="t"/>
          <a:lstStyle>
            <a:lvl1pPr marL="0" indent="0" algn="l">
              <a:lnSpc>
                <a:spcPct val="118000"/>
              </a:lnSpc>
              <a:spcBef>
                <a:spcPts val="1200"/>
              </a:spcBef>
              <a:buFont typeface="Arial" panose="020B0604020202020204" pitchFamily="34" charset="0"/>
              <a:buNone/>
              <a:defRPr sz="2400" b="0">
                <a:solidFill>
                  <a:schemeClr val="bg1"/>
                </a:solidFill>
                <a:effectLst>
                  <a:outerShdw blurRad="50800" dist="38100" dir="2700000" algn="tl" rotWithShape="0">
                    <a:prstClr val="black">
                      <a:alpha val="40000"/>
                    </a:prstClr>
                  </a:outerShdw>
                </a:effectLst>
                <a:latin typeface="+mn-lt"/>
              </a:defRPr>
            </a:lvl1pPr>
            <a:lvl2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2pPr>
            <a:lvl3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3pPr>
            <a:lvl4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4pPr>
            <a:lvl5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5pPr>
            <a:lvl6pPr marL="0" indent="0" algn="l">
              <a:lnSpc>
                <a:spcPct val="118000"/>
              </a:lnSpc>
              <a:spcBef>
                <a:spcPts val="1200"/>
              </a:spcBef>
              <a:buNone/>
              <a:defRPr sz="2400" b="0" i="0">
                <a:solidFill>
                  <a:schemeClr val="bg1"/>
                </a:solidFill>
                <a:effectLst>
                  <a:outerShdw blurRad="50800" dist="38100" dir="2700000" algn="tl" rotWithShape="0">
                    <a:prstClr val="black">
                      <a:alpha val="40000"/>
                    </a:prstClr>
                  </a:outerShdw>
                </a:effectLst>
                <a:latin typeface="+mn-lt"/>
              </a:defRPr>
            </a:lvl6pPr>
            <a:lvl7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7pPr>
            <a:lvl8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8pPr>
            <a:lvl9pPr marL="0" indent="0" algn="l">
              <a:lnSpc>
                <a:spcPct val="118000"/>
              </a:lnSpc>
              <a:spcBef>
                <a:spcPts val="1200"/>
              </a:spcBef>
              <a:buFont typeface="Arial" panose="020B0604020202020204" pitchFamily="34" charset="0"/>
              <a:buNone/>
              <a:defRPr sz="24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2-Column Text</a:t>
            </a:r>
          </a:p>
          <a:p>
            <a:pPr lvl="0"/>
            <a:r>
              <a:rPr lang="en-GB" noProof="0" dirty="0"/>
              <a:t>Arial, 24 pt, white, left aligned</a:t>
            </a:r>
          </a:p>
          <a:p>
            <a:pPr lvl="8"/>
            <a:endParaRPr lang="de-DE" dirty="0"/>
          </a:p>
        </p:txBody>
      </p:sp>
      <p:sp>
        <p:nvSpPr>
          <p:cNvPr id="9" name="SmartArt-Platzhalter 5">
            <a:extLst>
              <a:ext uri="{FF2B5EF4-FFF2-40B4-BE49-F238E27FC236}">
                <a16:creationId xmlns:a16="http://schemas.microsoft.com/office/drawing/2014/main" id="{D4AB1337-D0F8-A165-15C7-B9FF7CF676B8}"/>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97C6DC24-4FE7-D11D-4BDE-12E056B1BEC1}"/>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0" name="Slide Number Placeholder 5">
            <a:extLst>
              <a:ext uri="{FF2B5EF4-FFF2-40B4-BE49-F238E27FC236}">
                <a16:creationId xmlns:a16="http://schemas.microsoft.com/office/drawing/2014/main" id="{2E768621-8630-6BEF-02C9-A783CD05F2F2}"/>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853557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T+3IB">
    <p:bg>
      <p:bgPr>
        <a:solidFill>
          <a:schemeClr val="bg1"/>
        </a:solidFill>
        <a:effectLst/>
      </p:bgPr>
    </p:bg>
    <p:spTree>
      <p:nvGrpSpPr>
        <p:cNvPr id="1" name=""/>
        <p:cNvGrpSpPr/>
        <p:nvPr/>
      </p:nvGrpSpPr>
      <p:grpSpPr>
        <a:xfrm>
          <a:off x="0" y="0"/>
          <a:ext cx="0" cy="0"/>
          <a:chOff x="0" y="0"/>
          <a:chExt cx="0" cy="0"/>
        </a:xfrm>
      </p:grpSpPr>
      <p:sp>
        <p:nvSpPr>
          <p:cNvPr id="2" name="Bildplatzhalter 3">
            <a:extLst>
              <a:ext uri="{FF2B5EF4-FFF2-40B4-BE49-F238E27FC236}">
                <a16:creationId xmlns:a16="http://schemas.microsoft.com/office/drawing/2014/main" id="{EDDAE350-0D3C-DE36-457E-5E66E560F5D4}"/>
              </a:ext>
            </a:extLst>
          </p:cNvPr>
          <p:cNvSpPr>
            <a:spLocks noGrp="1"/>
          </p:cNvSpPr>
          <p:nvPr>
            <p:ph type="pic" sz="quarter" idx="15" hasCustomPrompt="1"/>
          </p:nvPr>
        </p:nvSpPr>
        <p:spPr>
          <a:xfrm>
            <a:off x="40674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7" name="Bildplatzhalter 3">
            <a:extLst>
              <a:ext uri="{FF2B5EF4-FFF2-40B4-BE49-F238E27FC236}">
                <a16:creationId xmlns:a16="http://schemas.microsoft.com/office/drawing/2014/main" id="{141CE681-BD04-D23B-F809-9BA05C49E621}"/>
              </a:ext>
            </a:extLst>
          </p:cNvPr>
          <p:cNvSpPr>
            <a:spLocks noGrp="1"/>
          </p:cNvSpPr>
          <p:nvPr>
            <p:ph type="pic" sz="quarter" idx="16" hasCustomPrompt="1"/>
          </p:nvPr>
        </p:nvSpPr>
        <p:spPr>
          <a:xfrm>
            <a:off x="813480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7200" cy="6858000"/>
          </a:xfrm>
          <a:solidFill>
            <a:srgbClr val="D2108D"/>
          </a:solidFill>
          <a:ln w="12700">
            <a:noFill/>
          </a:ln>
        </p:spPr>
        <p:txBody>
          <a:bodyPr lIns="216000" tIns="216000" rIns="216000" bIns="216000" anchor="b"/>
          <a:lstStyle>
            <a:lvl1pPr>
              <a:defRPr>
                <a:solidFill>
                  <a:schemeClr val="bg1"/>
                </a:solidFill>
              </a:defRPr>
            </a:lvl1pPr>
          </a:lstStyle>
          <a:p>
            <a:r>
              <a:rPr lang="en-GB" noProof="0" dirty="0"/>
              <a:t>Image Placeholder</a:t>
            </a:r>
          </a:p>
        </p:txBody>
      </p:sp>
      <p:sp>
        <p:nvSpPr>
          <p:cNvPr id="6" name="Textplatzhalter 4">
            <a:extLst>
              <a:ext uri="{FF2B5EF4-FFF2-40B4-BE49-F238E27FC236}">
                <a16:creationId xmlns:a16="http://schemas.microsoft.com/office/drawing/2014/main" id="{E264DBBD-A17B-04A4-F5FC-619ACBB3212D}"/>
              </a:ext>
            </a:extLst>
          </p:cNvPr>
          <p:cNvSpPr>
            <a:spLocks noGrp="1"/>
          </p:cNvSpPr>
          <p:nvPr>
            <p:ph type="body" sz="quarter" idx="19" hasCustomPrompt="1"/>
          </p:nvPr>
        </p:nvSpPr>
        <p:spPr>
          <a:xfrm>
            <a:off x="468923"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0" name="Textplatzhalter 4">
            <a:extLst>
              <a:ext uri="{FF2B5EF4-FFF2-40B4-BE49-F238E27FC236}">
                <a16:creationId xmlns:a16="http://schemas.microsoft.com/office/drawing/2014/main" id="{1E7496E0-C109-6668-DD05-53913CC34F65}"/>
              </a:ext>
            </a:extLst>
          </p:cNvPr>
          <p:cNvSpPr>
            <a:spLocks noGrp="1"/>
          </p:cNvSpPr>
          <p:nvPr>
            <p:ph type="body" sz="quarter" idx="20" hasCustomPrompt="1"/>
          </p:nvPr>
        </p:nvSpPr>
        <p:spPr>
          <a:xfrm>
            <a:off x="45363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11" name="Textplatzhalter 4">
            <a:extLst>
              <a:ext uri="{FF2B5EF4-FFF2-40B4-BE49-F238E27FC236}">
                <a16:creationId xmlns:a16="http://schemas.microsoft.com/office/drawing/2014/main" id="{5CC8DC6C-A22B-9060-9C47-9FD44872C9B1}"/>
              </a:ext>
            </a:extLst>
          </p:cNvPr>
          <p:cNvSpPr>
            <a:spLocks noGrp="1"/>
          </p:cNvSpPr>
          <p:nvPr>
            <p:ph type="body" sz="quarter" idx="21" hasCustomPrompt="1"/>
          </p:nvPr>
        </p:nvSpPr>
        <p:spPr>
          <a:xfrm>
            <a:off x="8603724" y="3124199"/>
            <a:ext cx="3119354" cy="2797175"/>
          </a:xfrm>
        </p:spPr>
        <p:txBody>
          <a:bodyPr anchor="t"/>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3-Column Text</a:t>
            </a:r>
            <a:br>
              <a:rPr lang="en-GB" noProof="0" dirty="0"/>
            </a:br>
            <a:r>
              <a:rPr lang="en-GB" noProof="0" dirty="0"/>
              <a:t>Arial, 18 pt, white, left aligned</a:t>
            </a:r>
          </a:p>
        </p:txBody>
      </p:sp>
      <p:sp>
        <p:nvSpPr>
          <p:cNvPr id="3" name="SmartArt-Platzhalter 5">
            <a:extLst>
              <a:ext uri="{FF2B5EF4-FFF2-40B4-BE49-F238E27FC236}">
                <a16:creationId xmlns:a16="http://schemas.microsoft.com/office/drawing/2014/main" id="{6ABCA5BC-4B22-3F1B-51FD-31BCF514B4C2}"/>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5" name="Date Placeholder 3">
            <a:extLst>
              <a:ext uri="{FF2B5EF4-FFF2-40B4-BE49-F238E27FC236}">
                <a16:creationId xmlns:a16="http://schemas.microsoft.com/office/drawing/2014/main" id="{353B671B-11B8-5EB5-1223-D11D272869C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2" name="Slide Number Placeholder 5">
            <a:extLst>
              <a:ext uri="{FF2B5EF4-FFF2-40B4-BE49-F238E27FC236}">
                <a16:creationId xmlns:a16="http://schemas.microsoft.com/office/drawing/2014/main" id="{C1B441EE-3C96-1FDB-E79B-71F2D5059661}"/>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984580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T+4IB">
    <p:bg>
      <p:bgPr>
        <a:solidFill>
          <a:schemeClr val="bg1"/>
        </a:solidFill>
        <a:effectLst/>
      </p:bgPr>
    </p:bg>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en-GB" noProof="0" dirty="0"/>
              <a:t>Image Placeholder</a:t>
            </a:r>
          </a:p>
        </p:txBody>
      </p:sp>
      <p:sp>
        <p:nvSpPr>
          <p:cNvPr id="3" name="Bildplatzhalter 3">
            <a:extLst>
              <a:ext uri="{FF2B5EF4-FFF2-40B4-BE49-F238E27FC236}">
                <a16:creationId xmlns:a16="http://schemas.microsoft.com/office/drawing/2014/main" id="{7F5E1F9A-AE9C-97D8-0568-8597094C67BC}"/>
              </a:ext>
            </a:extLst>
          </p:cNvPr>
          <p:cNvSpPr>
            <a:spLocks noGrp="1"/>
          </p:cNvSpPr>
          <p:nvPr>
            <p:ph type="pic" sz="quarter" idx="19" hasCustomPrompt="1"/>
          </p:nvPr>
        </p:nvSpPr>
        <p:spPr>
          <a:xfrm>
            <a:off x="6101400" y="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0" name="Bildplatzhalter 3">
            <a:extLst>
              <a:ext uri="{FF2B5EF4-FFF2-40B4-BE49-F238E27FC236}">
                <a16:creationId xmlns:a16="http://schemas.microsoft.com/office/drawing/2014/main" id="{FBD03FEE-4DCD-7D90-DAEB-5905A8023760}"/>
              </a:ext>
            </a:extLst>
          </p:cNvPr>
          <p:cNvSpPr>
            <a:spLocks noGrp="1"/>
          </p:cNvSpPr>
          <p:nvPr>
            <p:ph type="pic" sz="quarter" idx="20" hasCustomPrompt="1"/>
          </p:nvPr>
        </p:nvSpPr>
        <p:spPr>
          <a:xfrm>
            <a:off x="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11" name="Bildplatzhalter 3">
            <a:extLst>
              <a:ext uri="{FF2B5EF4-FFF2-40B4-BE49-F238E27FC236}">
                <a16:creationId xmlns:a16="http://schemas.microsoft.com/office/drawing/2014/main" id="{5FEA1EA0-5562-219A-FDDC-70D80236841D}"/>
              </a:ext>
            </a:extLst>
          </p:cNvPr>
          <p:cNvSpPr>
            <a:spLocks noGrp="1"/>
          </p:cNvSpPr>
          <p:nvPr>
            <p:ph type="pic" sz="quarter" idx="21" hasCustomPrompt="1"/>
          </p:nvPr>
        </p:nvSpPr>
        <p:spPr>
          <a:xfrm>
            <a:off x="6101400" y="3434400"/>
            <a:ext cx="6090600" cy="3423600"/>
          </a:xfrm>
          <a:solidFill>
            <a:srgbClr val="D2108D"/>
          </a:solidFill>
          <a:ln w="12700">
            <a:noFill/>
          </a:ln>
        </p:spPr>
        <p:txBody>
          <a:bodyPr lIns="216000" tIns="216000" rIns="216000" bIns="108000" anchor="t"/>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4F187DF8-0AC2-49DE-999A-CBC0F45FA378}"/>
              </a:ext>
            </a:extLst>
          </p:cNvPr>
          <p:cNvSpPr>
            <a:spLocks noGrp="1"/>
          </p:cNvSpPr>
          <p:nvPr>
            <p:ph type="body" sz="quarter" idx="12" hasCustomPrompt="1"/>
          </p:nvPr>
        </p:nvSpPr>
        <p:spPr>
          <a:xfrm>
            <a:off x="937847"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C0B8E777-CE26-4125-6914-F3392533DF02}"/>
              </a:ext>
            </a:extLst>
          </p:cNvPr>
          <p:cNvSpPr>
            <a:spLocks noGrp="1"/>
          </p:cNvSpPr>
          <p:nvPr>
            <p:ph type="body" sz="quarter" idx="25" hasCustomPrompt="1"/>
          </p:nvPr>
        </p:nvSpPr>
        <p:spPr>
          <a:xfrm>
            <a:off x="6564923" y="15811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8" name="Textplatzhalter 4">
            <a:extLst>
              <a:ext uri="{FF2B5EF4-FFF2-40B4-BE49-F238E27FC236}">
                <a16:creationId xmlns:a16="http://schemas.microsoft.com/office/drawing/2014/main" id="{0A81CF8B-A37E-09B1-47B9-4F88C24C854C}"/>
              </a:ext>
            </a:extLst>
          </p:cNvPr>
          <p:cNvSpPr>
            <a:spLocks noGrp="1"/>
          </p:cNvSpPr>
          <p:nvPr>
            <p:ph type="body" sz="quarter" idx="27" hasCustomPrompt="1"/>
          </p:nvPr>
        </p:nvSpPr>
        <p:spPr>
          <a:xfrm>
            <a:off x="937847" y="5015550"/>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3" name="Textplatzhalter 4">
            <a:extLst>
              <a:ext uri="{FF2B5EF4-FFF2-40B4-BE49-F238E27FC236}">
                <a16:creationId xmlns:a16="http://schemas.microsoft.com/office/drawing/2014/main" id="{A07C3E46-41C2-47CB-D2FD-25B518F0CEBC}"/>
              </a:ext>
            </a:extLst>
          </p:cNvPr>
          <p:cNvSpPr>
            <a:spLocks noGrp="1"/>
          </p:cNvSpPr>
          <p:nvPr>
            <p:ph type="body" sz="quarter" idx="28" hasCustomPrompt="1"/>
          </p:nvPr>
        </p:nvSpPr>
        <p:spPr>
          <a:xfrm>
            <a:off x="6564923" y="5015551"/>
            <a:ext cx="4689230" cy="139130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8" name="SmartArt-Platzhalter 5">
            <a:extLst>
              <a:ext uri="{FF2B5EF4-FFF2-40B4-BE49-F238E27FC236}">
                <a16:creationId xmlns:a16="http://schemas.microsoft.com/office/drawing/2014/main" id="{CFA5C265-66CB-EA9E-1006-215F841338C0}"/>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2" name="Date Placeholder 3">
            <a:extLst>
              <a:ext uri="{FF2B5EF4-FFF2-40B4-BE49-F238E27FC236}">
                <a16:creationId xmlns:a16="http://schemas.microsoft.com/office/drawing/2014/main" id="{4D698EEB-8508-290B-719E-40DC2BFCD997}"/>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2" name="Slide Number Placeholder 5">
            <a:extLst>
              <a:ext uri="{FF2B5EF4-FFF2-40B4-BE49-F238E27FC236}">
                <a16:creationId xmlns:a16="http://schemas.microsoft.com/office/drawing/2014/main" id="{712B761F-D416-8958-C975-EAF67347795E}"/>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00269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T+6IB">
    <p:bg>
      <p:bgPr>
        <a:solidFill>
          <a:schemeClr val="bg1"/>
        </a:solidFill>
        <a:effectLst/>
      </p:bgPr>
    </p:bg>
    <p:spTree>
      <p:nvGrpSpPr>
        <p:cNvPr id="1" name=""/>
        <p:cNvGrpSpPr/>
        <p:nvPr/>
      </p:nvGrpSpPr>
      <p:grpSpPr>
        <a:xfrm>
          <a:off x="0" y="0"/>
          <a:ext cx="0" cy="0"/>
          <a:chOff x="0" y="0"/>
          <a:chExt cx="0" cy="0"/>
        </a:xfrm>
      </p:grpSpPr>
      <p:sp>
        <p:nvSpPr>
          <p:cNvPr id="5" name="Bildplatzhalter 3">
            <a:extLst>
              <a:ext uri="{FF2B5EF4-FFF2-40B4-BE49-F238E27FC236}">
                <a16:creationId xmlns:a16="http://schemas.microsoft.com/office/drawing/2014/main" id="{6181CF1F-30E6-36E0-B375-631C095847E1}"/>
              </a:ext>
            </a:extLst>
          </p:cNvPr>
          <p:cNvSpPr>
            <a:spLocks noGrp="1"/>
          </p:cNvSpPr>
          <p:nvPr>
            <p:ph type="pic" sz="quarter" idx="20" hasCustomPrompt="1"/>
          </p:nvPr>
        </p:nvSpPr>
        <p:spPr>
          <a:xfrm>
            <a:off x="81352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2" name="Bildplatzhalter 3">
            <a:extLst>
              <a:ext uri="{FF2B5EF4-FFF2-40B4-BE49-F238E27FC236}">
                <a16:creationId xmlns:a16="http://schemas.microsoft.com/office/drawing/2014/main" id="{B09398C8-55E0-2686-999B-D58C6499FA03}"/>
              </a:ext>
            </a:extLst>
          </p:cNvPr>
          <p:cNvSpPr>
            <a:spLocks noGrp="1"/>
          </p:cNvSpPr>
          <p:nvPr>
            <p:ph type="pic" sz="quarter" idx="19" hasCustomPrompt="1"/>
          </p:nvPr>
        </p:nvSpPr>
        <p:spPr>
          <a:xfrm>
            <a:off x="4067600" y="0"/>
            <a:ext cx="4056800" cy="3423600"/>
          </a:xfrm>
          <a:solidFill>
            <a:srgbClr val="D2108D"/>
          </a:solidFill>
          <a:ln w="12700">
            <a:noFill/>
          </a:ln>
        </p:spPr>
        <p:txBody>
          <a:bodyPr lIns="216000" tIns="108000" rIns="216000" bIns="108000" anchor="t"/>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37ECC04-7853-9A2F-A5D6-06265A69C5A5}"/>
              </a:ext>
            </a:extLst>
          </p:cNvPr>
          <p:cNvSpPr>
            <a:spLocks noGrp="1"/>
          </p:cNvSpPr>
          <p:nvPr>
            <p:ph type="pic" sz="quarter" idx="21" hasCustomPrompt="1"/>
          </p:nvPr>
        </p:nvSpPr>
        <p:spPr>
          <a:xfrm>
            <a:off x="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DA0933D5-505E-BF1C-C98B-A0FDFCE965FD}"/>
              </a:ext>
            </a:extLst>
          </p:cNvPr>
          <p:cNvSpPr>
            <a:spLocks noGrp="1"/>
          </p:cNvSpPr>
          <p:nvPr>
            <p:ph type="pic" sz="quarter" idx="22" hasCustomPrompt="1"/>
          </p:nvPr>
        </p:nvSpPr>
        <p:spPr>
          <a:xfrm>
            <a:off x="40676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13" name="Bildplatzhalter 3">
            <a:extLst>
              <a:ext uri="{FF2B5EF4-FFF2-40B4-BE49-F238E27FC236}">
                <a16:creationId xmlns:a16="http://schemas.microsoft.com/office/drawing/2014/main" id="{9EC722AD-49A0-EEF0-464A-3B723682E99D}"/>
              </a:ext>
            </a:extLst>
          </p:cNvPr>
          <p:cNvSpPr>
            <a:spLocks noGrp="1"/>
          </p:cNvSpPr>
          <p:nvPr>
            <p:ph type="pic" sz="quarter" idx="23" hasCustomPrompt="1"/>
          </p:nvPr>
        </p:nvSpPr>
        <p:spPr>
          <a:xfrm>
            <a:off x="8135200" y="3434400"/>
            <a:ext cx="4056800" cy="3423600"/>
          </a:xfrm>
          <a:solidFill>
            <a:srgbClr val="D2108D"/>
          </a:solidFill>
          <a:ln w="12700">
            <a:noFill/>
          </a:ln>
        </p:spPr>
        <p:txBody>
          <a:bodyPr lIns="216000" tIns="216000" rIns="216000" bIns="108000" anchor="b"/>
          <a:lstStyle>
            <a:lvl1pPr>
              <a:defRPr>
                <a:solidFill>
                  <a:schemeClr val="bg1"/>
                </a:solidFill>
              </a:defRPr>
            </a:lvl1pPr>
          </a:lstStyle>
          <a:p>
            <a:r>
              <a:rPr lang="de-CH"/>
              <a:t>Image Placeholder</a:t>
            </a:r>
          </a:p>
        </p:txBody>
      </p:sp>
      <p:sp>
        <p:nvSpPr>
          <p:cNvPr id="3" name="Textplatzhalter 4">
            <a:extLst>
              <a:ext uri="{FF2B5EF4-FFF2-40B4-BE49-F238E27FC236}">
                <a16:creationId xmlns:a16="http://schemas.microsoft.com/office/drawing/2014/main" id="{620907A4-1574-D634-5960-45663CBAFB07}"/>
              </a:ext>
            </a:extLst>
          </p:cNvPr>
          <p:cNvSpPr>
            <a:spLocks noGrp="1"/>
          </p:cNvSpPr>
          <p:nvPr>
            <p:ph type="body" sz="quarter" idx="12" hasCustomPrompt="1"/>
          </p:nvPr>
        </p:nvSpPr>
        <p:spPr>
          <a:xfrm>
            <a:off x="468923"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6" name="Textplatzhalter 4">
            <a:extLst>
              <a:ext uri="{FF2B5EF4-FFF2-40B4-BE49-F238E27FC236}">
                <a16:creationId xmlns:a16="http://schemas.microsoft.com/office/drawing/2014/main" id="{AFBE1064-816E-B03D-B92D-BC11B67FF3A1}"/>
              </a:ext>
            </a:extLst>
          </p:cNvPr>
          <p:cNvSpPr>
            <a:spLocks noGrp="1"/>
          </p:cNvSpPr>
          <p:nvPr>
            <p:ph type="body" sz="quarter" idx="29" hasCustomPrompt="1"/>
          </p:nvPr>
        </p:nvSpPr>
        <p:spPr>
          <a:xfrm>
            <a:off x="4536324" y="45114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0" name="Textplatzhalter 4">
            <a:extLst>
              <a:ext uri="{FF2B5EF4-FFF2-40B4-BE49-F238E27FC236}">
                <a16:creationId xmlns:a16="http://schemas.microsoft.com/office/drawing/2014/main" id="{794D695A-6379-AE12-4561-221C2A05A6AF}"/>
              </a:ext>
            </a:extLst>
          </p:cNvPr>
          <p:cNvSpPr>
            <a:spLocks noGrp="1"/>
          </p:cNvSpPr>
          <p:nvPr>
            <p:ph type="body" sz="quarter" idx="30" hasCustomPrompt="1"/>
          </p:nvPr>
        </p:nvSpPr>
        <p:spPr>
          <a:xfrm>
            <a:off x="8603725" y="1581150"/>
            <a:ext cx="3119354" cy="1482449"/>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1" name="Textplatzhalter 4">
            <a:extLst>
              <a:ext uri="{FF2B5EF4-FFF2-40B4-BE49-F238E27FC236}">
                <a16:creationId xmlns:a16="http://schemas.microsoft.com/office/drawing/2014/main" id="{DCBC5F7F-7524-9228-C498-77B3F6BE9FEE}"/>
              </a:ext>
            </a:extLst>
          </p:cNvPr>
          <p:cNvSpPr>
            <a:spLocks noGrp="1"/>
          </p:cNvSpPr>
          <p:nvPr>
            <p:ph type="body" sz="quarter" idx="31" hasCustomPrompt="1"/>
          </p:nvPr>
        </p:nvSpPr>
        <p:spPr>
          <a:xfrm>
            <a:off x="468923"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2" name="Textplatzhalter 4">
            <a:extLst>
              <a:ext uri="{FF2B5EF4-FFF2-40B4-BE49-F238E27FC236}">
                <a16:creationId xmlns:a16="http://schemas.microsoft.com/office/drawing/2014/main" id="{94E61D33-FC02-F350-F412-4E7D8E1DA0EF}"/>
              </a:ext>
            </a:extLst>
          </p:cNvPr>
          <p:cNvSpPr>
            <a:spLocks noGrp="1"/>
          </p:cNvSpPr>
          <p:nvPr>
            <p:ph type="body" sz="quarter" idx="32" hasCustomPrompt="1"/>
          </p:nvPr>
        </p:nvSpPr>
        <p:spPr>
          <a:xfrm>
            <a:off x="45363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14" name="Textplatzhalter 4">
            <a:extLst>
              <a:ext uri="{FF2B5EF4-FFF2-40B4-BE49-F238E27FC236}">
                <a16:creationId xmlns:a16="http://schemas.microsoft.com/office/drawing/2014/main" id="{CB1DFC4C-4616-3BC0-218F-3B9D8E7FA0A3}"/>
              </a:ext>
            </a:extLst>
          </p:cNvPr>
          <p:cNvSpPr>
            <a:spLocks noGrp="1"/>
          </p:cNvSpPr>
          <p:nvPr>
            <p:ph type="body" sz="quarter" idx="33" hasCustomPrompt="1"/>
          </p:nvPr>
        </p:nvSpPr>
        <p:spPr>
          <a:xfrm>
            <a:off x="8603724" y="3794401"/>
            <a:ext cx="3119354" cy="2612458"/>
          </a:xfrm>
        </p:spPr>
        <p:txBody>
          <a:bodyPr anchor="b"/>
          <a:lstStyle>
            <a:lvl1pPr marL="0" indent="0" algn="l">
              <a:lnSpc>
                <a:spcPct val="120000"/>
              </a:lnSpc>
              <a:spcBef>
                <a:spcPts val="1200"/>
              </a:spcBef>
              <a:buFont typeface="Arial" panose="020B0604020202020204" pitchFamily="34" charset="0"/>
              <a:buNone/>
              <a:defRPr sz="1500" b="0">
                <a:solidFill>
                  <a:schemeClr val="bg1"/>
                </a:solidFill>
                <a:effectLst>
                  <a:outerShdw blurRad="50800" dist="38100" dir="2700000" algn="tl" rotWithShape="0">
                    <a:prstClr val="black">
                      <a:alpha val="40000"/>
                    </a:prstClr>
                  </a:outerShdw>
                </a:effectLst>
                <a:latin typeface="+mn-lt"/>
              </a:defRPr>
            </a:lvl1pPr>
            <a:lvl2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l">
              <a:lnSpc>
                <a:spcPct val="120000"/>
              </a:lnSpc>
              <a:spcBef>
                <a:spcPts val="120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l">
              <a:lnSpc>
                <a:spcPct val="120000"/>
              </a:lnSpc>
              <a:spcBef>
                <a:spcPts val="120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4-Column Text </a:t>
            </a:r>
            <a:br>
              <a:rPr lang="en-GB" noProof="0" dirty="0"/>
            </a:br>
            <a:r>
              <a:rPr lang="en-GB" noProof="0" dirty="0"/>
              <a:t>Arial, 15 pt, white, left aligned</a:t>
            </a:r>
          </a:p>
        </p:txBody>
      </p:sp>
      <p:sp>
        <p:nvSpPr>
          <p:cNvPr id="27" name="SmartArt-Platzhalter 5">
            <a:extLst>
              <a:ext uri="{FF2B5EF4-FFF2-40B4-BE49-F238E27FC236}">
                <a16:creationId xmlns:a16="http://schemas.microsoft.com/office/drawing/2014/main" id="{014D9550-C751-E6B9-C1DE-A91B8E41A10C}"/>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9" name="Date Placeholder 3">
            <a:extLst>
              <a:ext uri="{FF2B5EF4-FFF2-40B4-BE49-F238E27FC236}">
                <a16:creationId xmlns:a16="http://schemas.microsoft.com/office/drawing/2014/main" id="{F6299F04-C96D-4539-6FD6-68641829E92D}"/>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7" name="Slide Number Placeholder 5">
            <a:extLst>
              <a:ext uri="{FF2B5EF4-FFF2-40B4-BE49-F238E27FC236}">
                <a16:creationId xmlns:a16="http://schemas.microsoft.com/office/drawing/2014/main" id="{ABC3BE50-95F9-93B1-7C3C-AA620931BD5C}"/>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8464754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_01">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2C10E57-699A-8121-DD38-6408EA13F28E}"/>
              </a:ext>
            </a:extLst>
          </p:cNvPr>
          <p:cNvGraphicFramePr>
            <a:graphicFrameLocks noChangeAspect="1"/>
          </p:cNvGraphicFramePr>
          <p:nvPr userDrawn="1">
            <p:custDataLst>
              <p:tags r:id="rId1"/>
            </p:custDataLst>
            <p:extLst>
              <p:ext uri="{D42A27DB-BD31-4B8C-83A1-F6EECF244321}">
                <p14:modId xmlns:p14="http://schemas.microsoft.com/office/powerpoint/2010/main" val="17847966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1" y="3429000"/>
            <a:ext cx="5627688" cy="2952750"/>
          </a:xfrm>
          <a:solidFill>
            <a:srgbClr val="D2108D"/>
          </a:solidFill>
          <a:ln w="22225" cmpd="sng">
            <a:solidFill>
              <a:schemeClr val="bg1"/>
            </a:solidFill>
            <a:miter lim="800000"/>
            <a:extLst>
              <a:ext uri="{C807C97D-BFC1-408E-A445-0C87EB9F89A2}">
                <ask:lineSketchStyleProps xmlns:ask="http://schemas.microsoft.com/office/drawing/2018/sketchyshapes">
                  <ask:type>
                    <ask:lineSketchNone/>
                  </ask:type>
                </ask:lineSketchStyleProps>
              </a:ext>
            </a:extLst>
          </a:ln>
        </p:spPr>
        <p:txBody>
          <a:bodyPr vert="horz" lIns="216000" tIns="216000" rIns="216000" bIns="216000" rtlCol="0" anchor="b">
            <a:noAutofit/>
          </a:bodyPr>
          <a:lstStyle>
            <a:lvl1pPr>
              <a:defRPr lang="de-CH">
                <a:solidFill>
                  <a:schemeClr val="bg1"/>
                </a:solidFill>
              </a:defRPr>
            </a:lvl1pPr>
          </a:lstStyle>
          <a:p>
            <a:pPr lvl="0"/>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19374"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7" name="Textplatzhalter 4">
            <a:extLst>
              <a:ext uri="{FF2B5EF4-FFF2-40B4-BE49-F238E27FC236}">
                <a16:creationId xmlns:a16="http://schemas.microsoft.com/office/drawing/2014/main" id="{31360156-9255-A812-BE46-051A4B9F1A20}"/>
              </a:ext>
            </a:extLst>
          </p:cNvPr>
          <p:cNvSpPr>
            <a:spLocks noGrp="1"/>
          </p:cNvSpPr>
          <p:nvPr>
            <p:ph type="body" sz="quarter" idx="16" hasCustomPrompt="1"/>
          </p:nvPr>
        </p:nvSpPr>
        <p:spPr>
          <a:xfrm>
            <a:off x="6564314" y="1576800"/>
            <a:ext cx="4689473" cy="1312200"/>
          </a:xfrm>
        </p:spPr>
        <p:txBody>
          <a:bodyPr/>
          <a:lstStyle>
            <a:lvl1pPr marL="0" indent="0" algn="l">
              <a:lnSpc>
                <a:spcPct val="111000"/>
              </a:lnSpc>
              <a:spcBef>
                <a:spcPts val="1200"/>
              </a:spcBef>
              <a:buFont typeface="Arial" panose="020B0604020202020204" pitchFamily="34" charset="0"/>
              <a:buNone/>
              <a:defRPr sz="1800" b="0">
                <a:solidFill>
                  <a:schemeClr val="tx1"/>
                </a:solidFill>
              </a:defRPr>
            </a:lvl1pPr>
            <a:lvl2pPr marL="0" indent="0" algn="l">
              <a:lnSpc>
                <a:spcPct val="111000"/>
              </a:lnSpc>
              <a:spcBef>
                <a:spcPts val="1200"/>
              </a:spcBef>
              <a:buNone/>
              <a:defRPr sz="1800" b="0">
                <a:solidFill>
                  <a:schemeClr val="tx1"/>
                </a:solidFill>
                <a:latin typeface="+mn-lt"/>
              </a:defRPr>
            </a:lvl2pPr>
            <a:lvl3pPr marL="0" indent="0" algn="l">
              <a:lnSpc>
                <a:spcPct val="111000"/>
              </a:lnSpc>
              <a:spcBef>
                <a:spcPts val="1200"/>
              </a:spcBef>
              <a:buNone/>
              <a:defRPr sz="1800" b="0">
                <a:solidFill>
                  <a:schemeClr val="tx1"/>
                </a:solidFill>
                <a:latin typeface="+mn-lt"/>
              </a:defRPr>
            </a:lvl3pPr>
            <a:lvl4pPr marL="0" indent="0" algn="l">
              <a:lnSpc>
                <a:spcPct val="111000"/>
              </a:lnSpc>
              <a:spcBef>
                <a:spcPts val="1200"/>
              </a:spcBef>
              <a:buFont typeface="Arial" panose="020B0604020202020204" pitchFamily="34" charset="0"/>
              <a:buNone/>
              <a:defRPr sz="1800" b="0">
                <a:solidFill>
                  <a:schemeClr val="tx1"/>
                </a:solidFill>
                <a:latin typeface="+mn-lt"/>
              </a:defRPr>
            </a:lvl4pPr>
            <a:lvl5pPr marL="0" indent="0" algn="l">
              <a:lnSpc>
                <a:spcPct val="111000"/>
              </a:lnSpc>
              <a:spcBef>
                <a:spcPts val="1200"/>
              </a:spcBef>
              <a:buNone/>
              <a:defRPr sz="1800" b="0">
                <a:solidFill>
                  <a:schemeClr val="tx1"/>
                </a:solidFill>
                <a:latin typeface="+mn-lt"/>
              </a:defRPr>
            </a:lvl5pPr>
            <a:lvl6pPr marL="0" indent="0" algn="l">
              <a:lnSpc>
                <a:spcPct val="111000"/>
              </a:lnSpc>
              <a:spcBef>
                <a:spcPts val="1200"/>
              </a:spcBef>
              <a:buNone/>
              <a:defRPr sz="1800" b="0" i="0">
                <a:solidFill>
                  <a:schemeClr val="tx1"/>
                </a:solidFill>
                <a:latin typeface="+mn-lt"/>
              </a:defRPr>
            </a:lvl6pPr>
            <a:lvl7pPr marL="0" indent="0" algn="l">
              <a:lnSpc>
                <a:spcPct val="111000"/>
              </a:lnSpc>
              <a:spcBef>
                <a:spcPts val="1200"/>
              </a:spcBef>
              <a:buFont typeface="Arial" panose="020B0604020202020204" pitchFamily="34" charset="0"/>
              <a:buNone/>
              <a:defRPr sz="1800" b="0">
                <a:solidFill>
                  <a:schemeClr val="tx1"/>
                </a:solidFill>
                <a:latin typeface="+mn-lt"/>
              </a:defRPr>
            </a:lvl7pPr>
            <a:lvl8pPr marL="0" indent="0" algn="l">
              <a:lnSpc>
                <a:spcPct val="111000"/>
              </a:lnSpc>
              <a:spcBef>
                <a:spcPts val="1200"/>
              </a:spcBef>
              <a:buFont typeface="Arial" panose="020B0604020202020204" pitchFamily="34" charset="0"/>
              <a:buNone/>
              <a:defRPr sz="1800" b="0">
                <a:solidFill>
                  <a:schemeClr val="tx1"/>
                </a:solidFill>
                <a:latin typeface="+mn-lt"/>
              </a:defRPr>
            </a:lvl8pPr>
            <a:lvl9pPr marL="0" indent="0" algn="l">
              <a:lnSpc>
                <a:spcPct val="111000"/>
              </a:lnSpc>
              <a:spcBef>
                <a:spcPts val="1200"/>
              </a:spcBef>
              <a:buFont typeface="Arial" panose="020B0604020202020204" pitchFamily="34" charset="0"/>
              <a:buNone/>
              <a:defRPr sz="1800" b="0" i="0">
                <a:solidFill>
                  <a:schemeClr val="tx1"/>
                </a:solidFill>
                <a:latin typeface="+mn-lt"/>
              </a:defRPr>
            </a:lvl9pPr>
          </a:lstStyle>
          <a:p>
            <a:pPr lvl="0"/>
            <a:r>
              <a:rPr lang="en-GB" noProof="0" dirty="0"/>
              <a:t>Creative Layout 01, Arial, 18 pt, black</a:t>
            </a:r>
          </a:p>
          <a:p>
            <a:pPr lvl="1"/>
            <a:endParaRPr lang="de-DE" dirty="0"/>
          </a:p>
        </p:txBody>
      </p:sp>
      <p:sp>
        <p:nvSpPr>
          <p:cNvPr id="2" name="Date Placeholder 3">
            <a:extLst>
              <a:ext uri="{FF2B5EF4-FFF2-40B4-BE49-F238E27FC236}">
                <a16:creationId xmlns:a16="http://schemas.microsoft.com/office/drawing/2014/main" id="{695CF15C-8172-5EC7-3580-6120E65EEB5B}"/>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9" name="Slide Number Placeholder 5">
            <a:extLst>
              <a:ext uri="{FF2B5EF4-FFF2-40B4-BE49-F238E27FC236}">
                <a16:creationId xmlns:a16="http://schemas.microsoft.com/office/drawing/2014/main" id="{01629384-5E10-BB46-F3D3-C4C9F49C64C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332100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_02">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74991E2-D260-5369-FE3C-050962E97434}"/>
              </a:ext>
            </a:extLst>
          </p:cNvPr>
          <p:cNvGraphicFramePr>
            <a:graphicFrameLocks noChangeAspect="1"/>
          </p:cNvGraphicFramePr>
          <p:nvPr userDrawn="1">
            <p:custDataLst>
              <p:tags r:id="rId1"/>
            </p:custDataLst>
            <p:extLst>
              <p:ext uri="{D42A27DB-BD31-4B8C-83A1-F6EECF244321}">
                <p14:modId xmlns:p14="http://schemas.microsoft.com/office/powerpoint/2010/main" val="312326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Bildplatzhalter 3">
            <a:extLst>
              <a:ext uri="{FF2B5EF4-FFF2-40B4-BE49-F238E27FC236}">
                <a16:creationId xmlns:a16="http://schemas.microsoft.com/office/drawing/2014/main" id="{2E99BFC8-D908-D520-263D-4D3BE7E3045F}"/>
              </a:ext>
            </a:extLst>
          </p:cNvPr>
          <p:cNvSpPr>
            <a:spLocks noGrp="1"/>
          </p:cNvSpPr>
          <p:nvPr>
            <p:ph type="pic" sz="quarter" idx="10" hasCustomPrompt="1"/>
          </p:nvPr>
        </p:nvSpPr>
        <p:spPr>
          <a:xfrm>
            <a:off x="0" y="0"/>
            <a:ext cx="6096000" cy="6858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3" name="Bildplatzhalter 3">
            <a:extLst>
              <a:ext uri="{FF2B5EF4-FFF2-40B4-BE49-F238E27FC236}">
                <a16:creationId xmlns:a16="http://schemas.microsoft.com/office/drawing/2014/main" id="{67ADA526-E9DC-DEBD-F809-B955DE3BE727}"/>
              </a:ext>
            </a:extLst>
          </p:cNvPr>
          <p:cNvSpPr>
            <a:spLocks noGrp="1"/>
          </p:cNvSpPr>
          <p:nvPr>
            <p:ph type="pic" sz="quarter" idx="11" hasCustomPrompt="1"/>
          </p:nvPr>
        </p:nvSpPr>
        <p:spPr>
          <a:xfrm>
            <a:off x="5626100" y="1577975"/>
            <a:ext cx="5629275" cy="4803775"/>
          </a:xfrm>
          <a:solidFill>
            <a:srgbClr val="D2108D"/>
          </a:solidFill>
          <a:ln w="22225">
            <a:solidFill>
              <a:schemeClr val="bg1"/>
            </a:solidFill>
          </a:ln>
        </p:spPr>
        <p:txBody>
          <a:bodyPr lIns="216000" tIns="216000" rIns="216000" bIns="216000" anchor="b"/>
          <a:lstStyle>
            <a:lvl1pPr>
              <a:defRPr>
                <a:solidFill>
                  <a:schemeClr val="bg1"/>
                </a:solidFill>
              </a:defRPr>
            </a:lvl1pPr>
          </a:lstStyle>
          <a:p>
            <a:r>
              <a:rPr lang="de-CH"/>
              <a:t>Image Placeholder</a:t>
            </a:r>
          </a:p>
        </p:txBody>
      </p:sp>
      <p:sp>
        <p:nvSpPr>
          <p:cNvPr id="10" name="Titel 9">
            <a:extLst>
              <a:ext uri="{FF2B5EF4-FFF2-40B4-BE49-F238E27FC236}">
                <a16:creationId xmlns:a16="http://schemas.microsoft.com/office/drawing/2014/main" id="{197DF86B-3F4A-412D-B665-88EA77BC0462}"/>
              </a:ext>
            </a:extLst>
          </p:cNvPr>
          <p:cNvSpPr>
            <a:spLocks noGrp="1"/>
          </p:cNvSpPr>
          <p:nvPr>
            <p:ph type="title" hasCustomPrompt="1"/>
          </p:nvPr>
        </p:nvSpPr>
        <p:spPr>
          <a:xfrm>
            <a:off x="936625" y="0"/>
            <a:ext cx="4689475" cy="1137600"/>
          </a:xfrm>
        </p:spPr>
        <p:txBody>
          <a:bodyPr vert="horz"/>
          <a:lstStyle>
            <a:lvl1pPr>
              <a:defRPr>
                <a:solidFill>
                  <a:schemeClr val="bg1"/>
                </a:solidFill>
                <a:effectLst>
                  <a:outerShdw blurRad="50800" dist="38100" dir="2700000" algn="tl" rotWithShape="0">
                    <a:prstClr val="black">
                      <a:alpha val="40000"/>
                    </a:prstClr>
                  </a:outerShdw>
                </a:effectLst>
              </a:defRPr>
            </a:lvl1pPr>
          </a:lstStyle>
          <a:p>
            <a:r>
              <a:rPr lang="en-GB" noProof="0" dirty="0"/>
              <a:t>Headline</a:t>
            </a:r>
          </a:p>
        </p:txBody>
      </p:sp>
      <p:sp>
        <p:nvSpPr>
          <p:cNvPr id="2" name="Textplatzhalter 4">
            <a:extLst>
              <a:ext uri="{FF2B5EF4-FFF2-40B4-BE49-F238E27FC236}">
                <a16:creationId xmlns:a16="http://schemas.microsoft.com/office/drawing/2014/main" id="{4AD3199E-D2A2-C622-CFB7-A971643DE70E}"/>
              </a:ext>
            </a:extLst>
          </p:cNvPr>
          <p:cNvSpPr>
            <a:spLocks noGrp="1"/>
          </p:cNvSpPr>
          <p:nvPr>
            <p:ph type="body" sz="quarter" idx="19" hasCustomPrompt="1"/>
          </p:nvPr>
        </p:nvSpPr>
        <p:spPr>
          <a:xfrm>
            <a:off x="936625" y="2015999"/>
            <a:ext cx="4221163" cy="3905375"/>
          </a:xfrm>
        </p:spPr>
        <p:txBody>
          <a:bodyPr anchor="b"/>
          <a:lstStyle>
            <a:lvl1pPr marL="0" indent="0" algn="l">
              <a:lnSpc>
                <a:spcPct val="110000"/>
              </a:lnSpc>
              <a:spcBef>
                <a:spcPts val="1200"/>
              </a:spcBef>
              <a:buFont typeface="Arial" panose="020B0604020202020204" pitchFamily="34" charset="0"/>
              <a:buNone/>
              <a:defRPr sz="1800" b="0">
                <a:solidFill>
                  <a:schemeClr val="bg1"/>
                </a:solidFill>
                <a:effectLst>
                  <a:outerShdw blurRad="50800" dist="38100" dir="2700000" algn="tl" rotWithShape="0">
                    <a:prstClr val="black">
                      <a:alpha val="40000"/>
                    </a:prstClr>
                  </a:outerShdw>
                </a:effectLst>
                <a:latin typeface="+mn-lt"/>
              </a:defRPr>
            </a:lvl1pPr>
            <a:lvl2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2pPr>
            <a:lvl3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3pPr>
            <a:lvl4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4pPr>
            <a:lvl5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5pPr>
            <a:lvl6pPr marL="0" indent="0" algn="l">
              <a:lnSpc>
                <a:spcPct val="110000"/>
              </a:lnSpc>
              <a:spcBef>
                <a:spcPts val="1200"/>
              </a:spcBef>
              <a:buNone/>
              <a:defRPr sz="1800" b="0" i="0">
                <a:solidFill>
                  <a:schemeClr val="bg1"/>
                </a:solidFill>
                <a:effectLst>
                  <a:outerShdw blurRad="50800" dist="38100" dir="2700000" algn="tl" rotWithShape="0">
                    <a:prstClr val="black">
                      <a:alpha val="40000"/>
                    </a:prstClr>
                  </a:outerShdw>
                </a:effectLst>
                <a:latin typeface="+mn-lt"/>
              </a:defRPr>
            </a:lvl6pPr>
            <a:lvl7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7pPr>
            <a:lvl8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8pPr>
            <a:lvl9pPr marL="0" indent="0" algn="l">
              <a:lnSpc>
                <a:spcPct val="110000"/>
              </a:lnSpc>
              <a:spcBef>
                <a:spcPts val="1200"/>
              </a:spcBef>
              <a:buFont typeface="Arial" panose="020B0604020202020204" pitchFamily="34" charset="0"/>
              <a:buNone/>
              <a:defRPr sz="18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Creative Layout 2</a:t>
            </a:r>
            <a:br>
              <a:rPr lang="en-GB" noProof="0" dirty="0"/>
            </a:br>
            <a:r>
              <a:rPr lang="en-GB" noProof="0" dirty="0"/>
              <a:t>Arial, 18 pt</a:t>
            </a:r>
          </a:p>
        </p:txBody>
      </p:sp>
      <p:sp>
        <p:nvSpPr>
          <p:cNvPr id="6" name="Date Placeholder 3">
            <a:extLst>
              <a:ext uri="{FF2B5EF4-FFF2-40B4-BE49-F238E27FC236}">
                <a16:creationId xmlns:a16="http://schemas.microsoft.com/office/drawing/2014/main" id="{A006D1A8-9633-66EB-1EA4-752C9039E342}"/>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9" name="Slide Number Placeholder 5">
            <a:extLst>
              <a:ext uri="{FF2B5EF4-FFF2-40B4-BE49-F238E27FC236}">
                <a16:creationId xmlns:a16="http://schemas.microsoft.com/office/drawing/2014/main" id="{E1D6DF06-4DA4-1A57-9E2A-7846123C9273}"/>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778084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_0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A36C70-93D0-B533-F9A3-2158AABFCBE9}"/>
              </a:ext>
            </a:extLst>
          </p:cNvPr>
          <p:cNvSpPr>
            <a:spLocks noGrp="1"/>
          </p:cNvSpPr>
          <p:nvPr>
            <p:ph type="title" hasCustomPrompt="1"/>
          </p:nvPr>
        </p:nvSpPr>
        <p:spPr/>
        <p:txBody>
          <a:bodyPr/>
          <a:lstStyle>
            <a:lvl1pPr>
              <a:defRPr/>
            </a:lvl1pPr>
          </a:lstStyle>
          <a:p>
            <a:r>
              <a:rPr lang="en-GB" noProof="0" dirty="0"/>
              <a:t>Headline Arial bold, 30 pt</a:t>
            </a:r>
          </a:p>
        </p:txBody>
      </p:sp>
      <p:sp>
        <p:nvSpPr>
          <p:cNvPr id="6" name="Bildplatzhalter 3">
            <a:extLst>
              <a:ext uri="{FF2B5EF4-FFF2-40B4-BE49-F238E27FC236}">
                <a16:creationId xmlns:a16="http://schemas.microsoft.com/office/drawing/2014/main" id="{C2B69BE6-61ED-1FF0-912A-EEA44FCEC43B}"/>
              </a:ext>
            </a:extLst>
          </p:cNvPr>
          <p:cNvSpPr>
            <a:spLocks noGrp="1"/>
          </p:cNvSpPr>
          <p:nvPr>
            <p:ph type="pic" sz="quarter" idx="15" hasCustomPrompt="1"/>
          </p:nvPr>
        </p:nvSpPr>
        <p:spPr>
          <a:xfrm>
            <a:off x="40674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7" name="Bildplatzhalter 3">
            <a:extLst>
              <a:ext uri="{FF2B5EF4-FFF2-40B4-BE49-F238E27FC236}">
                <a16:creationId xmlns:a16="http://schemas.microsoft.com/office/drawing/2014/main" id="{D8A7CC7B-7D64-595D-1B3D-31D9CD593685}"/>
              </a:ext>
            </a:extLst>
          </p:cNvPr>
          <p:cNvSpPr>
            <a:spLocks noGrp="1"/>
          </p:cNvSpPr>
          <p:nvPr>
            <p:ph type="pic" sz="quarter" idx="16" hasCustomPrompt="1"/>
          </p:nvPr>
        </p:nvSpPr>
        <p:spPr>
          <a:xfrm>
            <a:off x="813480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8" name="Bildplatzhalter 3">
            <a:extLst>
              <a:ext uri="{FF2B5EF4-FFF2-40B4-BE49-F238E27FC236}">
                <a16:creationId xmlns:a16="http://schemas.microsoft.com/office/drawing/2014/main" id="{7EF8A4A0-360F-EDDD-4628-6C42C6749FBB}"/>
              </a:ext>
            </a:extLst>
          </p:cNvPr>
          <p:cNvSpPr>
            <a:spLocks noGrp="1"/>
          </p:cNvSpPr>
          <p:nvPr>
            <p:ph type="pic" sz="quarter" idx="17" hasCustomPrompt="1"/>
          </p:nvPr>
        </p:nvSpPr>
        <p:spPr>
          <a:xfrm>
            <a:off x="0" y="4888522"/>
            <a:ext cx="4057200" cy="1980000"/>
          </a:xfrm>
          <a:solidFill>
            <a:srgbClr val="D2108D"/>
          </a:solidFill>
          <a:ln w="12700">
            <a:noFill/>
          </a:ln>
        </p:spPr>
        <p:txBody>
          <a:bodyPr lIns="216000" tIns="216000" rIns="216000" bIns="216000" anchor="b"/>
          <a:lstStyle>
            <a:lvl1pPr>
              <a:defRPr>
                <a:solidFill>
                  <a:schemeClr val="bg1"/>
                </a:solidFill>
              </a:defRPr>
            </a:lvl1pPr>
          </a:lstStyle>
          <a:p>
            <a:r>
              <a:rPr lang="de-CH"/>
              <a:t>Image Placeholder</a:t>
            </a:r>
          </a:p>
        </p:txBody>
      </p:sp>
      <p:sp>
        <p:nvSpPr>
          <p:cNvPr id="9" name="Textplatzhalter 6">
            <a:extLst>
              <a:ext uri="{FF2B5EF4-FFF2-40B4-BE49-F238E27FC236}">
                <a16:creationId xmlns:a16="http://schemas.microsoft.com/office/drawing/2014/main" id="{A2074F46-A69C-7568-C74B-BDAA38DD27FB}"/>
              </a:ext>
            </a:extLst>
          </p:cNvPr>
          <p:cNvSpPr>
            <a:spLocks noGrp="1"/>
          </p:cNvSpPr>
          <p:nvPr>
            <p:ph type="body" sz="quarter" idx="13" hasCustomPrompt="1"/>
          </p:nvPr>
        </p:nvSpPr>
        <p:spPr>
          <a:xfrm>
            <a:off x="936624" y="1577975"/>
            <a:ext cx="10317600" cy="3017471"/>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endParaRPr lang="de-CH" dirty="0"/>
          </a:p>
        </p:txBody>
      </p:sp>
      <p:sp>
        <p:nvSpPr>
          <p:cNvPr id="3" name="Date Placeholder 3">
            <a:extLst>
              <a:ext uri="{FF2B5EF4-FFF2-40B4-BE49-F238E27FC236}">
                <a16:creationId xmlns:a16="http://schemas.microsoft.com/office/drawing/2014/main" id="{C1921E16-7DA0-45EF-EA48-A00C75394BA9}"/>
              </a:ext>
            </a:extLst>
          </p:cNvPr>
          <p:cNvSpPr>
            <a:spLocks noGrp="1"/>
          </p:cNvSpPr>
          <p:nvPr>
            <p:ph type="dt" sz="half" idx="2"/>
          </p:nvPr>
        </p:nvSpPr>
        <p:spPr>
          <a:xfrm rot="16200000">
            <a:off x="10103700" y="2661820"/>
            <a:ext cx="3553299"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5" name="Slide Number Placeholder 5">
            <a:extLst>
              <a:ext uri="{FF2B5EF4-FFF2-40B4-BE49-F238E27FC236}">
                <a16:creationId xmlns:a16="http://schemas.microsoft.com/office/drawing/2014/main" id="{B5B4866D-C821-28BF-B97B-2070E5220E4F}"/>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25867510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L_04">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1" y="1576799"/>
            <a:ext cx="2805231" cy="5281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pic>
        <p:nvPicPr>
          <p:cNvPr id="3" name="Grafik 2">
            <a:extLst>
              <a:ext uri="{FF2B5EF4-FFF2-40B4-BE49-F238E27FC236}">
                <a16:creationId xmlns:a16="http://schemas.microsoft.com/office/drawing/2014/main" id="{D9B195C9-522F-CEAB-1C05-9C1EC8BEA35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228400" y="399599"/>
            <a:ext cx="494970" cy="647783"/>
          </a:xfrm>
          <a:prstGeom prst="rect">
            <a:avLst/>
          </a:prstGeom>
        </p:spPr>
      </p:pic>
      <p:sp>
        <p:nvSpPr>
          <p:cNvPr id="31" name="Bildplatzhalter 9">
            <a:extLst>
              <a:ext uri="{FF2B5EF4-FFF2-40B4-BE49-F238E27FC236}">
                <a16:creationId xmlns:a16="http://schemas.microsoft.com/office/drawing/2014/main" id="{FC341FB4-1140-6179-CA27-0BE073B9EED7}"/>
              </a:ext>
            </a:extLst>
          </p:cNvPr>
          <p:cNvSpPr>
            <a:spLocks noGrp="1"/>
          </p:cNvSpPr>
          <p:nvPr>
            <p:ph type="pic" sz="quarter" idx="17" hasCustomPrompt="1"/>
          </p:nvPr>
        </p:nvSpPr>
        <p:spPr>
          <a:xfrm>
            <a:off x="2816032" y="1576799"/>
            <a:ext cx="4213245"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1" name="Bildplatzhalter 9">
            <a:extLst>
              <a:ext uri="{FF2B5EF4-FFF2-40B4-BE49-F238E27FC236}">
                <a16:creationId xmlns:a16="http://schemas.microsoft.com/office/drawing/2014/main" id="{03610043-1BC0-48DC-2A7E-2CB01ED39B57}"/>
              </a:ext>
            </a:extLst>
          </p:cNvPr>
          <p:cNvSpPr>
            <a:spLocks noGrp="1"/>
          </p:cNvSpPr>
          <p:nvPr>
            <p:ph type="pic" sz="quarter" idx="27" hasCustomPrompt="1"/>
          </p:nvPr>
        </p:nvSpPr>
        <p:spPr>
          <a:xfrm>
            <a:off x="7040076" y="1576798"/>
            <a:ext cx="5151924" cy="2635200"/>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2" name="Bildplatzhalter 9">
            <a:extLst>
              <a:ext uri="{FF2B5EF4-FFF2-40B4-BE49-F238E27FC236}">
                <a16:creationId xmlns:a16="http://schemas.microsoft.com/office/drawing/2014/main" id="{FE45F635-E437-C8B0-8CC0-C0403F9A4047}"/>
              </a:ext>
            </a:extLst>
          </p:cNvPr>
          <p:cNvSpPr>
            <a:spLocks noGrp="1"/>
          </p:cNvSpPr>
          <p:nvPr>
            <p:ph type="pic" sz="quarter" idx="28" hasCustomPrompt="1"/>
          </p:nvPr>
        </p:nvSpPr>
        <p:spPr>
          <a:xfrm>
            <a:off x="7040075" y="4222798"/>
            <a:ext cx="2335894"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3" name="Bildplatzhalter 9">
            <a:extLst>
              <a:ext uri="{FF2B5EF4-FFF2-40B4-BE49-F238E27FC236}">
                <a16:creationId xmlns:a16="http://schemas.microsoft.com/office/drawing/2014/main" id="{CE7AAD22-C490-64D4-E788-84D709B03A89}"/>
              </a:ext>
            </a:extLst>
          </p:cNvPr>
          <p:cNvSpPr>
            <a:spLocks noGrp="1"/>
          </p:cNvSpPr>
          <p:nvPr>
            <p:ph type="pic" sz="quarter" idx="29" hasCustomPrompt="1"/>
          </p:nvPr>
        </p:nvSpPr>
        <p:spPr>
          <a:xfrm>
            <a:off x="9386769" y="4222798"/>
            <a:ext cx="2805230" cy="2635202"/>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4" name="Bildplatzhalter 9">
            <a:extLst>
              <a:ext uri="{FF2B5EF4-FFF2-40B4-BE49-F238E27FC236}">
                <a16:creationId xmlns:a16="http://schemas.microsoft.com/office/drawing/2014/main" id="{DB8A2C7A-F427-FFE2-6297-547E780EB7DE}"/>
              </a:ext>
            </a:extLst>
          </p:cNvPr>
          <p:cNvSpPr>
            <a:spLocks noGrp="1"/>
          </p:cNvSpPr>
          <p:nvPr>
            <p:ph type="pic" sz="quarter" idx="30" hasCustomPrompt="1"/>
          </p:nvPr>
        </p:nvSpPr>
        <p:spPr>
          <a:xfrm>
            <a:off x="2816032" y="4222799"/>
            <a:ext cx="4213245" cy="263520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4" name="Date Placeholder 3">
            <a:extLst>
              <a:ext uri="{FF2B5EF4-FFF2-40B4-BE49-F238E27FC236}">
                <a16:creationId xmlns:a16="http://schemas.microsoft.com/office/drawing/2014/main" id="{D9240033-1B27-2ECE-1AC2-4C0A982DAAA1}"/>
              </a:ext>
            </a:extLst>
          </p:cNvPr>
          <p:cNvSpPr>
            <a:spLocks noGrp="1"/>
          </p:cNvSpPr>
          <p:nvPr>
            <p:ph type="dt" sz="half" idx="2"/>
          </p:nvPr>
        </p:nvSpPr>
        <p:spPr>
          <a:xfrm rot="16200000">
            <a:off x="9666372" y="4018732"/>
            <a:ext cx="4427958"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7" name="Slide Number Placeholder 5">
            <a:extLst>
              <a:ext uri="{FF2B5EF4-FFF2-40B4-BE49-F238E27FC236}">
                <a16:creationId xmlns:a16="http://schemas.microsoft.com/office/drawing/2014/main" id="{35808496-BF18-B186-3C56-0669606A58A5}"/>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53734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allery 4I+4T">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D8AB7825-9C31-FD53-E214-175558924D90}"/>
              </a:ext>
            </a:extLst>
          </p:cNvPr>
          <p:cNvSpPr>
            <a:spLocks noGrp="1"/>
          </p:cNvSpPr>
          <p:nvPr>
            <p:ph type="pic" sz="quarter" idx="14" hasCustomPrompt="1"/>
          </p:nvPr>
        </p:nvSpPr>
        <p:spPr>
          <a:xfrm>
            <a:off x="936624"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2" name="Titel 1">
            <a:extLst>
              <a:ext uri="{FF2B5EF4-FFF2-40B4-BE49-F238E27FC236}">
                <a16:creationId xmlns:a16="http://schemas.microsoft.com/office/drawing/2014/main" id="{E6A60C7E-39E9-51BE-1364-9C9302742CDC}"/>
              </a:ext>
            </a:extLst>
          </p:cNvPr>
          <p:cNvSpPr>
            <a:spLocks noGrp="1"/>
          </p:cNvSpPr>
          <p:nvPr>
            <p:ph type="title" hasCustomPrompt="1"/>
          </p:nvPr>
        </p:nvSpPr>
        <p:spPr/>
        <p:txBody>
          <a:bodyPr/>
          <a:lstStyle>
            <a:lvl1pPr>
              <a:defRPr/>
            </a:lvl1pPr>
          </a:lstStyle>
          <a:p>
            <a:r>
              <a:rPr lang="en-GB" noProof="0" dirty="0"/>
              <a:t>Headline Arial bold, 30 pt</a:t>
            </a:r>
          </a:p>
        </p:txBody>
      </p:sp>
      <p:sp>
        <p:nvSpPr>
          <p:cNvPr id="5" name="Fußzeilenplatzhalter 4">
            <a:extLst>
              <a:ext uri="{FF2B5EF4-FFF2-40B4-BE49-F238E27FC236}">
                <a16:creationId xmlns:a16="http://schemas.microsoft.com/office/drawing/2014/main" id="{301EC199-87F9-4D50-EA60-C5E098191F25}"/>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23" name="Textplatzhalter 4">
            <a:extLst>
              <a:ext uri="{FF2B5EF4-FFF2-40B4-BE49-F238E27FC236}">
                <a16:creationId xmlns:a16="http://schemas.microsoft.com/office/drawing/2014/main" id="{22A8B9EF-BF4A-23C0-AA21-A52725BB8AAF}"/>
              </a:ext>
            </a:extLst>
          </p:cNvPr>
          <p:cNvSpPr>
            <a:spLocks noGrp="1"/>
          </p:cNvSpPr>
          <p:nvPr>
            <p:ph type="body" sz="quarter" idx="24" hasCustomPrompt="1"/>
          </p:nvPr>
        </p:nvSpPr>
        <p:spPr>
          <a:xfrm>
            <a:off x="93662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latin typeface="+mn-lt"/>
              </a:defRPr>
            </a:lvl2pPr>
            <a:lvl3pPr marL="0" indent="0" algn="l">
              <a:lnSpc>
                <a:spcPct val="120000"/>
              </a:lnSpc>
              <a:spcBef>
                <a:spcPts val="1200"/>
              </a:spcBef>
              <a:buNone/>
              <a:defRPr sz="1500" b="0">
                <a:solidFill>
                  <a:schemeClr val="tx1"/>
                </a:solidFill>
                <a:latin typeface="+mn-lt"/>
              </a:defRPr>
            </a:lvl3pPr>
            <a:lvl4pPr marL="0" indent="0" algn="l">
              <a:lnSpc>
                <a:spcPct val="120000"/>
              </a:lnSpc>
              <a:spcBef>
                <a:spcPts val="1200"/>
              </a:spcBef>
              <a:buFont typeface="Arial" panose="020B0604020202020204" pitchFamily="34" charset="0"/>
              <a:buNone/>
              <a:defRPr sz="1500" b="0">
                <a:solidFill>
                  <a:schemeClr val="tx1"/>
                </a:solidFill>
                <a:latin typeface="+mn-lt"/>
              </a:defRPr>
            </a:lvl4pPr>
            <a:lvl5pPr marL="0" indent="0" algn="l">
              <a:lnSpc>
                <a:spcPct val="120000"/>
              </a:lnSpc>
              <a:spcBef>
                <a:spcPts val="1200"/>
              </a:spcBef>
              <a:buNone/>
              <a:defRPr sz="1500" b="0">
                <a:solidFill>
                  <a:schemeClr val="tx1"/>
                </a:solidFill>
                <a:latin typeface="+mn-lt"/>
              </a:defRPr>
            </a:lvl5pPr>
            <a:lvl6pPr marL="0" indent="0" algn="l">
              <a:lnSpc>
                <a:spcPct val="120000"/>
              </a:lnSpc>
              <a:spcBef>
                <a:spcPts val="1200"/>
              </a:spcBef>
              <a:buNone/>
              <a:defRPr sz="1500" b="0" i="0">
                <a:solidFill>
                  <a:schemeClr val="tx1"/>
                </a:solidFill>
                <a:latin typeface="+mn-lt"/>
              </a:defRPr>
            </a:lvl6pPr>
            <a:lvl7pPr marL="0" indent="0" algn="l">
              <a:lnSpc>
                <a:spcPct val="120000"/>
              </a:lnSpc>
              <a:spcBef>
                <a:spcPts val="1200"/>
              </a:spcBef>
              <a:buFont typeface="Arial" panose="020B0604020202020204" pitchFamily="34" charset="0"/>
              <a:buNone/>
              <a:defRPr sz="1500" b="0">
                <a:solidFill>
                  <a:schemeClr val="tx1"/>
                </a:solidFill>
                <a:latin typeface="+mn-lt"/>
              </a:defRPr>
            </a:lvl7pPr>
            <a:lvl8pPr marL="0" indent="0" algn="l">
              <a:lnSpc>
                <a:spcPct val="120000"/>
              </a:lnSpc>
              <a:spcBef>
                <a:spcPts val="1200"/>
              </a:spcBef>
              <a:buFont typeface="Arial" panose="020B0604020202020204" pitchFamily="34" charset="0"/>
              <a:buNone/>
              <a:defRPr sz="1500" b="0">
                <a:solidFill>
                  <a:schemeClr val="tx1"/>
                </a:solidFill>
                <a:latin typeface="+mn-lt"/>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15 pt, black</a:t>
            </a:r>
          </a:p>
        </p:txBody>
      </p:sp>
      <p:sp>
        <p:nvSpPr>
          <p:cNvPr id="20" name="Textplatzhalter 4">
            <a:extLst>
              <a:ext uri="{FF2B5EF4-FFF2-40B4-BE49-F238E27FC236}">
                <a16:creationId xmlns:a16="http://schemas.microsoft.com/office/drawing/2014/main" id="{C36E8371-00EC-6677-234D-7EE2B6617421}"/>
              </a:ext>
            </a:extLst>
          </p:cNvPr>
          <p:cNvSpPr>
            <a:spLocks noGrp="1"/>
          </p:cNvSpPr>
          <p:nvPr>
            <p:ph type="body" sz="quarter" idx="18" hasCustomPrompt="1"/>
          </p:nvPr>
        </p:nvSpPr>
        <p:spPr>
          <a:xfrm>
            <a:off x="3515671"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1" name="Textplatzhalter 4">
            <a:extLst>
              <a:ext uri="{FF2B5EF4-FFF2-40B4-BE49-F238E27FC236}">
                <a16:creationId xmlns:a16="http://schemas.microsoft.com/office/drawing/2014/main" id="{40B7130C-F961-1974-91CC-4BC0C76D168D}"/>
              </a:ext>
            </a:extLst>
          </p:cNvPr>
          <p:cNvSpPr>
            <a:spLocks noGrp="1"/>
          </p:cNvSpPr>
          <p:nvPr>
            <p:ph type="body" sz="quarter" idx="19" hasCustomPrompt="1"/>
          </p:nvPr>
        </p:nvSpPr>
        <p:spPr>
          <a:xfrm>
            <a:off x="6094718"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22" name="Textplatzhalter 4">
            <a:extLst>
              <a:ext uri="{FF2B5EF4-FFF2-40B4-BE49-F238E27FC236}">
                <a16:creationId xmlns:a16="http://schemas.microsoft.com/office/drawing/2014/main" id="{2366CB34-7829-60F0-4F0F-D55C2C7ABC83}"/>
              </a:ext>
            </a:extLst>
          </p:cNvPr>
          <p:cNvSpPr>
            <a:spLocks noGrp="1"/>
          </p:cNvSpPr>
          <p:nvPr>
            <p:ph type="body" sz="quarter" idx="20" hasCustomPrompt="1"/>
          </p:nvPr>
        </p:nvSpPr>
        <p:spPr>
          <a:xfrm>
            <a:off x="8673764" y="4599709"/>
            <a:ext cx="2110124" cy="1321666"/>
          </a:xfrm>
        </p:spPr>
        <p:txBody>
          <a:bodyPr/>
          <a:lstStyle>
            <a:lvl1pPr marL="0" indent="0" algn="l">
              <a:lnSpc>
                <a:spcPct val="120000"/>
              </a:lnSpc>
              <a:spcBef>
                <a:spcPts val="1200"/>
              </a:spcBef>
              <a:buFont typeface="Arial" panose="020B0604020202020204" pitchFamily="34" charset="0"/>
              <a:buNone/>
              <a:defRPr sz="1500" b="0">
                <a:solidFill>
                  <a:schemeClr val="tx1"/>
                </a:solidFill>
              </a:defRPr>
            </a:lvl1pPr>
            <a:lvl2pPr marL="0" indent="0" algn="l">
              <a:lnSpc>
                <a:spcPct val="120000"/>
              </a:lnSpc>
              <a:spcBef>
                <a:spcPts val="1200"/>
              </a:spcBef>
              <a:buNone/>
              <a:defRPr sz="1500" b="0">
                <a:solidFill>
                  <a:schemeClr val="tx1"/>
                </a:solidFill>
              </a:defRPr>
            </a:lvl2pPr>
            <a:lvl3pPr marL="0" indent="0" algn="l">
              <a:lnSpc>
                <a:spcPct val="120000"/>
              </a:lnSpc>
              <a:spcBef>
                <a:spcPts val="1200"/>
              </a:spcBef>
              <a:buNone/>
              <a:defRPr sz="1500" b="0">
                <a:solidFill>
                  <a:schemeClr val="tx1"/>
                </a:solidFill>
              </a:defRPr>
            </a:lvl3pPr>
            <a:lvl4pPr marL="0" indent="0" algn="l">
              <a:lnSpc>
                <a:spcPct val="120000"/>
              </a:lnSpc>
              <a:spcBef>
                <a:spcPts val="1200"/>
              </a:spcBef>
              <a:buFont typeface="Arial" panose="020B0604020202020204" pitchFamily="34" charset="0"/>
              <a:buNone/>
              <a:defRPr sz="1500" b="0">
                <a:solidFill>
                  <a:schemeClr val="tx1"/>
                </a:solidFill>
              </a:defRPr>
            </a:lvl4pPr>
            <a:lvl5pPr marL="0" indent="0" algn="l">
              <a:lnSpc>
                <a:spcPct val="120000"/>
              </a:lnSpc>
              <a:spcBef>
                <a:spcPts val="1200"/>
              </a:spcBef>
              <a:buNone/>
              <a:defRPr sz="1500" b="0">
                <a:solidFill>
                  <a:schemeClr val="tx1"/>
                </a:solidFill>
              </a:defRPr>
            </a:lvl5pPr>
            <a:lvl6pPr marL="0" indent="0" algn="l">
              <a:lnSpc>
                <a:spcPct val="120000"/>
              </a:lnSpc>
              <a:spcBef>
                <a:spcPts val="1200"/>
              </a:spcBef>
              <a:buNone/>
              <a:defRPr sz="1500" b="0">
                <a:solidFill>
                  <a:schemeClr val="tx1"/>
                </a:solidFill>
              </a:defRPr>
            </a:lvl6pPr>
            <a:lvl7pPr marL="0" indent="0" algn="l">
              <a:lnSpc>
                <a:spcPct val="120000"/>
              </a:lnSpc>
              <a:spcBef>
                <a:spcPts val="1200"/>
              </a:spcBef>
              <a:buFont typeface="Arial" panose="020B0604020202020204" pitchFamily="34" charset="0"/>
              <a:buNone/>
              <a:defRPr sz="1500" b="0">
                <a:solidFill>
                  <a:schemeClr val="tx1"/>
                </a:solidFill>
              </a:defRPr>
            </a:lvl7pPr>
            <a:lvl8pPr marL="0" indent="0" algn="l">
              <a:lnSpc>
                <a:spcPct val="120000"/>
              </a:lnSpc>
              <a:spcBef>
                <a:spcPts val="1200"/>
              </a:spcBef>
              <a:buFont typeface="Arial" panose="020B0604020202020204" pitchFamily="34" charset="0"/>
              <a:buNone/>
              <a:defRPr sz="1500" b="0">
                <a:solidFill>
                  <a:schemeClr val="tx1"/>
                </a:solidFill>
              </a:defRPr>
            </a:lvl8pPr>
            <a:lvl9pPr marL="0" indent="0" algn="l">
              <a:lnSpc>
                <a:spcPct val="120000"/>
              </a:lnSpc>
              <a:spcBef>
                <a:spcPts val="1200"/>
              </a:spcBef>
              <a:buFont typeface="Arial" panose="020B0604020202020204" pitchFamily="34" charset="0"/>
              <a:buNone/>
              <a:defRPr sz="1500" b="0" i="0">
                <a:solidFill>
                  <a:schemeClr val="tx1"/>
                </a:solidFill>
                <a:latin typeface="+mn-lt"/>
              </a:defRPr>
            </a:lvl9pPr>
          </a:lstStyle>
          <a:p>
            <a:pPr lvl="0"/>
            <a:r>
              <a:rPr lang="en-GB" noProof="0" dirty="0"/>
              <a:t>Arial regular, 15 pt</a:t>
            </a:r>
          </a:p>
        </p:txBody>
      </p:sp>
      <p:sp>
        <p:nvSpPr>
          <p:cNvPr id="17" name="Bildplatzhalter 9">
            <a:extLst>
              <a:ext uri="{FF2B5EF4-FFF2-40B4-BE49-F238E27FC236}">
                <a16:creationId xmlns:a16="http://schemas.microsoft.com/office/drawing/2014/main" id="{75E558CD-F4DF-63AC-B12B-538A53195F69}"/>
              </a:ext>
            </a:extLst>
          </p:cNvPr>
          <p:cNvSpPr>
            <a:spLocks noGrp="1"/>
          </p:cNvSpPr>
          <p:nvPr>
            <p:ph type="pic" sz="quarter" idx="21" hasCustomPrompt="1"/>
          </p:nvPr>
        </p:nvSpPr>
        <p:spPr>
          <a:xfrm>
            <a:off x="3518371"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8" name="Bildplatzhalter 9">
            <a:extLst>
              <a:ext uri="{FF2B5EF4-FFF2-40B4-BE49-F238E27FC236}">
                <a16:creationId xmlns:a16="http://schemas.microsoft.com/office/drawing/2014/main" id="{B9933D4C-5FB5-7C95-E310-DF0D24675C69}"/>
              </a:ext>
            </a:extLst>
          </p:cNvPr>
          <p:cNvSpPr>
            <a:spLocks noGrp="1"/>
          </p:cNvSpPr>
          <p:nvPr>
            <p:ph type="pic" sz="quarter" idx="22" hasCustomPrompt="1"/>
          </p:nvPr>
        </p:nvSpPr>
        <p:spPr>
          <a:xfrm>
            <a:off x="6100118"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19" name="Bildplatzhalter 9">
            <a:extLst>
              <a:ext uri="{FF2B5EF4-FFF2-40B4-BE49-F238E27FC236}">
                <a16:creationId xmlns:a16="http://schemas.microsoft.com/office/drawing/2014/main" id="{8894D095-CFBA-AADA-0B72-B739A72782BF}"/>
              </a:ext>
            </a:extLst>
          </p:cNvPr>
          <p:cNvSpPr>
            <a:spLocks noGrp="1"/>
          </p:cNvSpPr>
          <p:nvPr>
            <p:ph type="pic" sz="quarter" idx="23" hasCustomPrompt="1"/>
          </p:nvPr>
        </p:nvSpPr>
        <p:spPr>
          <a:xfrm>
            <a:off x="8681865" y="1577975"/>
            <a:ext cx="2570947" cy="2775661"/>
          </a:xfrm>
          <a:solidFill>
            <a:srgbClr val="D2108D"/>
          </a:solidFill>
        </p:spPr>
        <p:txBody>
          <a:bodyPr lIns="216000" tIns="216000" rIns="216000" bIns="216000" anchor="b"/>
          <a:lstStyle>
            <a:lvl1pPr>
              <a:defRPr>
                <a:solidFill>
                  <a:schemeClr val="bg1"/>
                </a:solidFill>
              </a:defRPr>
            </a:lvl1pPr>
          </a:lstStyle>
          <a:p>
            <a:r>
              <a:rPr lang="de-CH"/>
              <a:t>Image Placeholder</a:t>
            </a:r>
          </a:p>
        </p:txBody>
      </p:sp>
      <p:sp>
        <p:nvSpPr>
          <p:cNvPr id="3" name="Date Placeholder 3">
            <a:extLst>
              <a:ext uri="{FF2B5EF4-FFF2-40B4-BE49-F238E27FC236}">
                <a16:creationId xmlns:a16="http://schemas.microsoft.com/office/drawing/2014/main" id="{E53DABF5-8C90-B4EE-E548-ECA7C2C08A97}"/>
              </a:ext>
            </a:extLst>
          </p:cNvPr>
          <p:cNvSpPr>
            <a:spLocks noGrp="1"/>
          </p:cNvSpPr>
          <p:nvPr>
            <p:ph type="dt" sz="half" idx="2"/>
          </p:nvPr>
        </p:nvSpPr>
        <p:spPr>
          <a:xfrm rot="16200000">
            <a:off x="9209941" y="3562303"/>
            <a:ext cx="5340817"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7AF98BFF-79D3-5B00-D8CC-413F98089B81}"/>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295918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IB">
    <p:bg>
      <p:bgPr>
        <a:solidFill>
          <a:schemeClr val="bg1"/>
        </a:solidFill>
        <a:effectLst/>
      </p:bgPr>
    </p:b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6FED09EC-46EE-D375-6E30-077FAC151516}"/>
              </a:ext>
            </a:extLst>
          </p:cNvPr>
          <p:cNvSpPr>
            <a:spLocks noGrp="1"/>
          </p:cNvSpPr>
          <p:nvPr>
            <p:ph type="pic" sz="quarter" idx="10" hasCustomPrompt="1"/>
          </p:nvPr>
        </p:nvSpPr>
        <p:spPr>
          <a:xfrm>
            <a:off x="0" y="0"/>
            <a:ext cx="12192000" cy="6858000"/>
          </a:xfrm>
          <a:custGeom>
            <a:avLst/>
            <a:gdLst>
              <a:gd name="connsiteX0" fmla="*/ 4224000 w 12192000"/>
              <a:gd name="connsiteY0" fmla="*/ 4606706 h 6858000"/>
              <a:gd name="connsiteX1" fmla="*/ 4224000 w 12192000"/>
              <a:gd name="connsiteY1" fmla="*/ 4624706 h 6858000"/>
              <a:gd name="connsiteX2" fmla="*/ 7968000 w 12192000"/>
              <a:gd name="connsiteY2" fmla="*/ 4624706 h 6858000"/>
              <a:gd name="connsiteX3" fmla="*/ 7968000 w 12192000"/>
              <a:gd name="connsiteY3" fmla="*/ 46067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224000" y="4606706"/>
                </a:moveTo>
                <a:lnTo>
                  <a:pt x="4224000" y="4624706"/>
                </a:lnTo>
                <a:lnTo>
                  <a:pt x="7968000" y="4624706"/>
                </a:lnTo>
                <a:lnTo>
                  <a:pt x="7968000" y="4606706"/>
                </a:lnTo>
                <a:close/>
                <a:moveTo>
                  <a:pt x="0" y="0"/>
                </a:moveTo>
                <a:lnTo>
                  <a:pt x="12192000" y="0"/>
                </a:lnTo>
                <a:lnTo>
                  <a:pt x="12192000" y="6858000"/>
                </a:lnTo>
                <a:lnTo>
                  <a:pt x="0" y="6858000"/>
                </a:lnTo>
                <a:close/>
              </a:path>
            </a:pathLst>
          </a:custGeom>
          <a:solidFill>
            <a:srgbClr val="D2108D"/>
          </a:solidFill>
        </p:spPr>
        <p:txBody>
          <a:bodyPr wrap="square" lIns="216000" tIns="216000" rIns="216000" bIns="216000" anchor="b">
            <a:noAutofit/>
          </a:bodyPr>
          <a:lstStyle>
            <a:lvl1pPr>
              <a:defRPr>
                <a:solidFill>
                  <a:schemeClr val="bg1"/>
                </a:solidFill>
              </a:defRPr>
            </a:lvl1pPr>
          </a:lstStyle>
          <a:p>
            <a:r>
              <a:rPr lang="de-CH"/>
              <a:t>Image Placeholder</a:t>
            </a:r>
          </a:p>
        </p:txBody>
      </p:sp>
      <p:sp>
        <p:nvSpPr>
          <p:cNvPr id="5" name="Textplatzhalter 4">
            <a:extLst>
              <a:ext uri="{FF2B5EF4-FFF2-40B4-BE49-F238E27FC236}">
                <a16:creationId xmlns:a16="http://schemas.microsoft.com/office/drawing/2014/main" id="{75B684C9-71E7-A0AE-9C9C-96A51523B51E}"/>
              </a:ext>
            </a:extLst>
          </p:cNvPr>
          <p:cNvSpPr>
            <a:spLocks noGrp="1"/>
          </p:cNvSpPr>
          <p:nvPr>
            <p:ph type="body" sz="quarter" idx="12" hasCustomPrompt="1"/>
          </p:nvPr>
        </p:nvSpPr>
        <p:spPr>
          <a:xfrm>
            <a:off x="900000" y="1576800"/>
            <a:ext cx="10317600" cy="2476470"/>
          </a:xfrm>
        </p:spPr>
        <p:txBody>
          <a:bodyPr anchor="b"/>
          <a:lstStyle>
            <a:lvl1pPr marL="0" indent="0" algn="ctr">
              <a:lnSpc>
                <a:spcPct val="100000"/>
              </a:lnSpc>
              <a:spcBef>
                <a:spcPts val="1200"/>
              </a:spcBef>
              <a:buFont typeface="Arial" panose="020B0604020202020204" pitchFamily="34" charset="0"/>
              <a:buNone/>
              <a:defRPr sz="4000" b="0" i="1">
                <a:solidFill>
                  <a:schemeClr val="bg1"/>
                </a:solidFill>
                <a:effectLst>
                  <a:outerShdw blurRad="50800" dist="38100" dir="2700000" algn="tl" rotWithShape="0">
                    <a:prstClr val="black">
                      <a:alpha val="40000"/>
                    </a:prstClr>
                  </a:outerShdw>
                </a:effectLst>
                <a:latin typeface="Georgia" panose="02040502050405020303" pitchFamily="18" charset="0"/>
              </a:defRPr>
            </a:lvl1pPr>
            <a:lvl2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2pPr>
            <a:lvl3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3pPr>
            <a:lvl4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4pPr>
            <a:lvl5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5pPr>
            <a:lvl6pPr marL="0" indent="0" algn="ctr">
              <a:lnSpc>
                <a:spcPct val="100000"/>
              </a:lnSpc>
              <a:spcBef>
                <a:spcPts val="1200"/>
              </a:spcBef>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6pPr>
            <a:lvl7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7pPr>
            <a:lvl8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8pPr>
            <a:lvl9pPr marL="0" indent="0" algn="ctr">
              <a:lnSpc>
                <a:spcPct val="100000"/>
              </a:lnSpc>
              <a:spcBef>
                <a:spcPts val="1200"/>
              </a:spcBef>
              <a:buFont typeface="Arial" panose="020B0604020202020204" pitchFamily="34" charset="0"/>
              <a:buNone/>
              <a:defRPr sz="3000" b="0" i="1">
                <a:solidFill>
                  <a:schemeClr val="bg1"/>
                </a:solidFill>
                <a:effectLst>
                  <a:outerShdw blurRad="50800" dist="38100" dir="2700000" algn="tl" rotWithShape="0">
                    <a:prstClr val="black">
                      <a:alpha val="40000"/>
                    </a:prstClr>
                  </a:outerShdw>
                </a:effectLst>
                <a:latin typeface="Georgia" panose="02040502050405020303" pitchFamily="18" charset="0"/>
              </a:defRPr>
            </a:lvl9pPr>
          </a:lstStyle>
          <a:p>
            <a:pPr lvl="0"/>
            <a:r>
              <a:rPr lang="en-GB" noProof="0" dirty="0"/>
              <a:t>Quote on full background image</a:t>
            </a:r>
          </a:p>
          <a:p>
            <a:pPr lvl="0"/>
            <a:r>
              <a:rPr lang="en-GB" noProof="0" dirty="0"/>
              <a:t>Georgia, Italic, 40 pt, centre aligned</a:t>
            </a:r>
          </a:p>
          <a:p>
            <a:pPr lvl="1"/>
            <a:r>
              <a:rPr lang="en-GB" noProof="0" dirty="0"/>
              <a:t>For longer Quotes, Georgia, Italic, 30 pt</a:t>
            </a:r>
          </a:p>
        </p:txBody>
      </p:sp>
      <p:sp>
        <p:nvSpPr>
          <p:cNvPr id="3" name="SmartArt-Platzhalter 5">
            <a:extLst>
              <a:ext uri="{FF2B5EF4-FFF2-40B4-BE49-F238E27FC236}">
                <a16:creationId xmlns:a16="http://schemas.microsoft.com/office/drawing/2014/main" id="{102E4235-1D94-B0B0-97E6-75498170299E}"/>
              </a:ext>
            </a:extLst>
          </p:cNvPr>
          <p:cNvSpPr>
            <a:spLocks noGrp="1"/>
          </p:cNvSpPr>
          <p:nvPr>
            <p:ph type="dgm" sz="quarter" idx="11"/>
          </p:nvPr>
        </p:nvSpPr>
        <p:spPr>
          <a:xfrm>
            <a:off x="11228400" y="399599"/>
            <a:ext cx="497477" cy="647783"/>
          </a:xfrm>
          <a:blipFill>
            <a:blip>
              <a:extLst>
                <a:ext uri="{96DAC541-7B7A-43D3-8B79-37D633B846F1}">
                  <asvg:svgBlip xmlns:asvg="http://schemas.microsoft.com/office/drawing/2016/SVG/main" r:embed="rId2"/>
                </a:ext>
              </a:extLst>
            </a:blip>
            <a:stretch>
              <a:fillRect/>
            </a:stretch>
          </a:blipFill>
        </p:spPr>
        <p:txBody>
          <a:bodyPr/>
          <a:lstStyle>
            <a:lvl1pPr>
              <a:defRPr sz="100">
                <a:noFill/>
              </a:defRPr>
            </a:lvl1pPr>
          </a:lstStyle>
          <a:p>
            <a:r>
              <a:rPr lang="en-US"/>
              <a:t>Click icon to add SmartArt graphic</a:t>
            </a:r>
            <a:endParaRPr lang="de-CH"/>
          </a:p>
        </p:txBody>
      </p:sp>
      <p:sp>
        <p:nvSpPr>
          <p:cNvPr id="6" name="Textplatzhalter 4">
            <a:extLst>
              <a:ext uri="{FF2B5EF4-FFF2-40B4-BE49-F238E27FC236}">
                <a16:creationId xmlns:a16="http://schemas.microsoft.com/office/drawing/2014/main" id="{53D8AFA1-041C-D431-55FA-3EA3AEA6CFFE}"/>
              </a:ext>
            </a:extLst>
          </p:cNvPr>
          <p:cNvSpPr>
            <a:spLocks noGrp="1"/>
          </p:cNvSpPr>
          <p:nvPr>
            <p:ph type="body" sz="quarter" idx="13" hasCustomPrompt="1"/>
          </p:nvPr>
        </p:nvSpPr>
        <p:spPr>
          <a:xfrm>
            <a:off x="937200" y="5160142"/>
            <a:ext cx="10317600" cy="842153"/>
          </a:xfrm>
        </p:spPr>
        <p:txBody>
          <a:bodyPr anchor="t"/>
          <a:lstStyle>
            <a:lvl1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1pPr>
            <a:lvl2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2pPr>
            <a:lvl3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3pPr>
            <a:lvl4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4pPr>
            <a:lvl5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5pPr>
            <a:lvl6pPr marL="0" indent="0" algn="ctr">
              <a:lnSpc>
                <a:spcPct val="100000"/>
              </a:lnSpc>
              <a:spcBef>
                <a:spcPts val="0"/>
              </a:spcBef>
              <a:buNone/>
              <a:defRPr sz="1500" b="0" i="0">
                <a:solidFill>
                  <a:schemeClr val="bg1"/>
                </a:solidFill>
                <a:effectLst>
                  <a:outerShdw blurRad="50800" dist="38100" dir="2700000" algn="tl" rotWithShape="0">
                    <a:prstClr val="black">
                      <a:alpha val="40000"/>
                    </a:prstClr>
                  </a:outerShdw>
                </a:effectLst>
                <a:latin typeface="+mn-lt"/>
              </a:defRPr>
            </a:lvl6pPr>
            <a:lvl7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7pPr>
            <a:lvl8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8pPr>
            <a:lvl9pPr marL="0" indent="0" algn="ctr">
              <a:lnSpc>
                <a:spcPct val="100000"/>
              </a:lnSpc>
              <a:spcBef>
                <a:spcPts val="0"/>
              </a:spcBef>
              <a:buFont typeface="Arial" panose="020B0604020202020204" pitchFamily="34" charset="0"/>
              <a:buNone/>
              <a:defRPr sz="1500" b="0" i="0">
                <a:solidFill>
                  <a:schemeClr val="bg1"/>
                </a:solidFill>
                <a:effectLst>
                  <a:outerShdw blurRad="50800" dist="38100" dir="2700000" algn="tl" rotWithShape="0">
                    <a:prstClr val="black">
                      <a:alpha val="40000"/>
                    </a:prstClr>
                  </a:outerShdw>
                </a:effectLst>
                <a:latin typeface="+mn-lt"/>
              </a:defRPr>
            </a:lvl9pPr>
          </a:lstStyle>
          <a:p>
            <a:pPr lvl="0"/>
            <a:r>
              <a:rPr lang="en-GB" noProof="0" dirty="0"/>
              <a:t>Author</a:t>
            </a:r>
          </a:p>
          <a:p>
            <a:pPr lvl="1"/>
            <a:endParaRPr lang="de-DE" dirty="0"/>
          </a:p>
        </p:txBody>
      </p:sp>
      <p:sp>
        <p:nvSpPr>
          <p:cNvPr id="2" name="Date Placeholder 3">
            <a:extLst>
              <a:ext uri="{FF2B5EF4-FFF2-40B4-BE49-F238E27FC236}">
                <a16:creationId xmlns:a16="http://schemas.microsoft.com/office/drawing/2014/main" id="{304CFC0D-F6B8-6E72-2F7D-4098080247EE}"/>
              </a:ext>
            </a:extLst>
          </p:cNvPr>
          <p:cNvSpPr>
            <a:spLocks noGrp="1"/>
          </p:cNvSpPr>
          <p:nvPr>
            <p:ph type="dt" sz="half" idx="2"/>
          </p:nvPr>
        </p:nvSpPr>
        <p:spPr>
          <a:xfrm rot="16200000">
            <a:off x="9213585" y="3557170"/>
            <a:ext cx="5333530"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8" name="Slide Number Placeholder 5">
            <a:extLst>
              <a:ext uri="{FF2B5EF4-FFF2-40B4-BE49-F238E27FC236}">
                <a16:creationId xmlns:a16="http://schemas.microsoft.com/office/drawing/2014/main" id="{E22FAA5C-4C5C-25C0-8AA2-1268DF92F349}"/>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1311417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WB">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70803D47-E512-EF06-12E2-B7C74415E86B}"/>
              </a:ext>
            </a:extLst>
          </p:cNvPr>
          <p:cNvGraphicFramePr>
            <a:graphicFrameLocks noChangeAspect="1"/>
          </p:cNvGraphicFramePr>
          <p:nvPr userDrawn="1">
            <p:custDataLst>
              <p:tags r:id="rId1"/>
            </p:custDataLst>
            <p:extLst>
              <p:ext uri="{D42A27DB-BD31-4B8C-83A1-F6EECF244321}">
                <p14:modId xmlns:p14="http://schemas.microsoft.com/office/powerpoint/2010/main" val="3732919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4687888" y="409433"/>
            <a:ext cx="6096000" cy="5511942"/>
          </a:xfrm>
        </p:spPr>
        <p:txBody>
          <a:bodyPr vert="horz" anchor="ctr"/>
          <a:lstStyle>
            <a:lvl1pPr>
              <a:lnSpc>
                <a:spcPct val="120000"/>
              </a:lnSpc>
              <a:defRPr b="0" i="1">
                <a:solidFill>
                  <a:schemeClr val="bg2"/>
                </a:solidFill>
                <a:latin typeface="Georgia" panose="02040502050405020303" pitchFamily="18" charset="0"/>
              </a:defRPr>
            </a:lvl1pPr>
          </a:lstStyle>
          <a:p>
            <a:r>
              <a:rPr lang="en-GB" noProof="0" dirty="0"/>
              <a:t>Quote, Georgia, Italic, 30 pt</a:t>
            </a:r>
            <a:br>
              <a:rPr lang="en-GB" noProof="0" dirty="0"/>
            </a:br>
            <a:r>
              <a:rPr lang="en-GB" noProof="0" dirty="0"/>
              <a:t>No more than 5 lines of text</a:t>
            </a:r>
          </a:p>
        </p:txBody>
      </p:sp>
      <p:sp>
        <p:nvSpPr>
          <p:cNvPr id="3" name="Fußzeilenplatzhalter 2">
            <a:extLst>
              <a:ext uri="{FF2B5EF4-FFF2-40B4-BE49-F238E27FC236}">
                <a16:creationId xmlns:a16="http://schemas.microsoft.com/office/drawing/2014/main" id="{4D1A2CCA-096A-39D7-4AD8-5CC50BA94574}"/>
              </a:ext>
            </a:extLst>
          </p:cNvPr>
          <p:cNvSpPr>
            <a:spLocks noGrp="1"/>
          </p:cNvSpPr>
          <p:nvPr>
            <p:ph type="ftr" sz="quarter" idx="10"/>
          </p:nvPr>
        </p:nvSpPr>
        <p:spPr/>
        <p:txBody>
          <a:bodyPr/>
          <a:lstStyle/>
          <a:p>
            <a:r>
              <a:rPr lang="en-GB" noProof="0"/>
              <a:t>VLT Beyond 2030: the role of INAF (Oct 9 2026)- VLTI opportunities - A. Mérand</a:t>
            </a:r>
            <a:endParaRPr lang="en-GB" i="1" noProof="0" dirty="0"/>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918312" y="1843109"/>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936625" y="5002125"/>
            <a:ext cx="2791902" cy="91925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sp>
        <p:nvSpPr>
          <p:cNvPr id="4" name="Date Placeholder 3">
            <a:extLst>
              <a:ext uri="{FF2B5EF4-FFF2-40B4-BE49-F238E27FC236}">
                <a16:creationId xmlns:a16="http://schemas.microsoft.com/office/drawing/2014/main" id="{C3765739-CD2F-8DC7-5976-CD1FE8BF355E}"/>
              </a:ext>
            </a:extLst>
          </p:cNvPr>
          <p:cNvSpPr>
            <a:spLocks noGrp="1"/>
          </p:cNvSpPr>
          <p:nvPr>
            <p:ph type="dt" sz="half" idx="2"/>
          </p:nvPr>
        </p:nvSpPr>
        <p:spPr>
          <a:xfrm rot="16200000">
            <a:off x="9206579" y="3558941"/>
            <a:ext cx="5347541"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7" name="Slide Number Placeholder 5">
            <a:extLst>
              <a:ext uri="{FF2B5EF4-FFF2-40B4-BE49-F238E27FC236}">
                <a16:creationId xmlns:a16="http://schemas.microsoft.com/office/drawing/2014/main" id="{DCAD787F-CA08-939C-59CD-57F8A27451E0}"/>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21050881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ll Quote+IB">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EC3DABE-D4E5-D351-963E-34FD93396B7C}"/>
              </a:ext>
            </a:extLst>
          </p:cNvPr>
          <p:cNvGraphicFramePr>
            <a:graphicFrameLocks noChangeAspect="1"/>
          </p:cNvGraphicFramePr>
          <p:nvPr userDrawn="1">
            <p:custDataLst>
              <p:tags r:id="rId1"/>
            </p:custDataLst>
            <p:extLst>
              <p:ext uri="{D42A27DB-BD31-4B8C-83A1-F6EECF244321}">
                <p14:modId xmlns:p14="http://schemas.microsoft.com/office/powerpoint/2010/main" val="18013665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DD711C6-3575-E329-8DF2-78A22FB75CF7}"/>
              </a:ext>
            </a:extLst>
          </p:cNvPr>
          <p:cNvSpPr>
            <a:spLocks noGrp="1"/>
          </p:cNvSpPr>
          <p:nvPr>
            <p:ph type="title" hasCustomPrompt="1"/>
          </p:nvPr>
        </p:nvSpPr>
        <p:spPr>
          <a:xfrm>
            <a:off x="937200" y="4012442"/>
            <a:ext cx="10317600" cy="832513"/>
          </a:xfrm>
        </p:spPr>
        <p:txBody>
          <a:bodyPr vert="horz" anchor="b"/>
          <a:lstStyle>
            <a:lvl1pPr algn="ctr">
              <a:lnSpc>
                <a:spcPct val="120000"/>
              </a:lnSpc>
              <a:defRPr b="0" i="1">
                <a:solidFill>
                  <a:schemeClr val="bg2"/>
                </a:solidFill>
                <a:latin typeface="Georgia" panose="02040502050405020303" pitchFamily="18" charset="0"/>
              </a:defRPr>
            </a:lvl1pPr>
          </a:lstStyle>
          <a:p>
            <a:r>
              <a:rPr lang="en-GB" noProof="0" dirty="0"/>
              <a:t>Short Quote, Georgia, Italic, 30 pt</a:t>
            </a:r>
          </a:p>
        </p:txBody>
      </p:sp>
      <p:sp>
        <p:nvSpPr>
          <p:cNvPr id="10" name="Bildplatzhalter 9">
            <a:extLst>
              <a:ext uri="{FF2B5EF4-FFF2-40B4-BE49-F238E27FC236}">
                <a16:creationId xmlns:a16="http://schemas.microsoft.com/office/drawing/2014/main" id="{EE650F25-37DB-98E4-5CF8-2CAC2449D2D7}"/>
              </a:ext>
            </a:extLst>
          </p:cNvPr>
          <p:cNvSpPr>
            <a:spLocks noGrp="1"/>
          </p:cNvSpPr>
          <p:nvPr>
            <p:ph type="pic" sz="quarter" idx="12" hasCustomPrompt="1"/>
          </p:nvPr>
        </p:nvSpPr>
        <p:spPr>
          <a:xfrm>
            <a:off x="4681736" y="1065186"/>
            <a:ext cx="2828529" cy="2829600"/>
          </a:xfrm>
          <a:prstGeom prst="ellipse">
            <a:avLst/>
          </a:prstGeom>
          <a:solidFill>
            <a:srgbClr val="D2108D"/>
          </a:solidFill>
        </p:spPr>
        <p:txBody>
          <a:bodyPr anchor="t"/>
          <a:lstStyle>
            <a:lvl1pPr algn="ctr">
              <a:defRPr sz="1000">
                <a:solidFill>
                  <a:schemeClr val="bg1"/>
                </a:solidFill>
              </a:defRPr>
            </a:lvl1pPr>
          </a:lstStyle>
          <a:p>
            <a:r>
              <a:rPr lang="de-CH"/>
              <a:t>Image Placeholder</a:t>
            </a:r>
          </a:p>
        </p:txBody>
      </p:sp>
      <p:sp>
        <p:nvSpPr>
          <p:cNvPr id="20" name="Textplatzhalter 4">
            <a:extLst>
              <a:ext uri="{FF2B5EF4-FFF2-40B4-BE49-F238E27FC236}">
                <a16:creationId xmlns:a16="http://schemas.microsoft.com/office/drawing/2014/main" id="{B5697DE0-7583-A41A-F976-2471323140F6}"/>
              </a:ext>
            </a:extLst>
          </p:cNvPr>
          <p:cNvSpPr>
            <a:spLocks noGrp="1"/>
          </p:cNvSpPr>
          <p:nvPr>
            <p:ph type="body" sz="quarter" idx="13" hasCustomPrompt="1"/>
          </p:nvPr>
        </p:nvSpPr>
        <p:spPr>
          <a:xfrm>
            <a:off x="4681736" y="5513697"/>
            <a:ext cx="2828529" cy="596780"/>
          </a:xfrm>
        </p:spPr>
        <p:txBody>
          <a:bodyPr/>
          <a:lstStyle>
            <a:lvl1pPr marL="0" indent="0" algn="ctr">
              <a:lnSpc>
                <a:spcPct val="100000"/>
              </a:lnSpc>
              <a:spcBef>
                <a:spcPts val="600"/>
              </a:spcBef>
              <a:buFont typeface="Arial" panose="020B0604020202020204" pitchFamily="34" charset="0"/>
              <a:buNone/>
              <a:defRPr sz="1500" b="1">
                <a:solidFill>
                  <a:schemeClr val="tx1"/>
                </a:solidFill>
              </a:defRPr>
            </a:lvl1pPr>
            <a:lvl2pPr marL="0" indent="0" algn="ctr">
              <a:lnSpc>
                <a:spcPct val="100000"/>
              </a:lnSpc>
              <a:spcBef>
                <a:spcPts val="600"/>
              </a:spcBef>
              <a:buNone/>
              <a:defRPr sz="1500" b="0">
                <a:solidFill>
                  <a:schemeClr val="tx1"/>
                </a:solidFill>
              </a:defRPr>
            </a:lvl2pPr>
            <a:lvl3pPr marL="0" indent="0" algn="ctr">
              <a:lnSpc>
                <a:spcPct val="100000"/>
              </a:lnSpc>
              <a:spcBef>
                <a:spcPts val="600"/>
              </a:spcBef>
              <a:buNone/>
              <a:defRPr sz="1280" b="0">
                <a:solidFill>
                  <a:schemeClr val="tx1"/>
                </a:solidFill>
              </a:defRPr>
            </a:lvl3pPr>
            <a:lvl4pPr marL="0" indent="0" algn="ctr">
              <a:lnSpc>
                <a:spcPct val="100000"/>
              </a:lnSpc>
              <a:spcBef>
                <a:spcPts val="600"/>
              </a:spcBef>
              <a:buFont typeface="Arial" panose="020B0604020202020204" pitchFamily="34" charset="0"/>
              <a:buNone/>
              <a:defRPr sz="1280" b="0">
                <a:solidFill>
                  <a:schemeClr val="tx1"/>
                </a:solidFill>
              </a:defRPr>
            </a:lvl4pPr>
            <a:lvl5pPr marL="0" indent="0" algn="ctr">
              <a:lnSpc>
                <a:spcPct val="100000"/>
              </a:lnSpc>
              <a:spcBef>
                <a:spcPts val="600"/>
              </a:spcBef>
              <a:buNone/>
              <a:defRPr sz="1280" b="0">
                <a:solidFill>
                  <a:schemeClr val="tx1"/>
                </a:solidFill>
              </a:defRPr>
            </a:lvl5pPr>
            <a:lvl6pPr marL="0" indent="0" algn="ctr">
              <a:lnSpc>
                <a:spcPct val="100000"/>
              </a:lnSpc>
              <a:spcBef>
                <a:spcPts val="600"/>
              </a:spcBef>
              <a:buNone/>
              <a:defRPr sz="1280" b="0">
                <a:solidFill>
                  <a:schemeClr val="tx1"/>
                </a:solidFill>
              </a:defRPr>
            </a:lvl6pPr>
            <a:lvl7pPr marL="0" indent="0" algn="ctr">
              <a:lnSpc>
                <a:spcPct val="100000"/>
              </a:lnSpc>
              <a:spcBef>
                <a:spcPts val="600"/>
              </a:spcBef>
              <a:buFont typeface="Arial" panose="020B0604020202020204" pitchFamily="34" charset="0"/>
              <a:buNone/>
              <a:defRPr sz="1280" b="0">
                <a:solidFill>
                  <a:schemeClr val="tx1"/>
                </a:solidFill>
              </a:defRPr>
            </a:lvl7pPr>
            <a:lvl8pPr marL="0" indent="0" algn="ctr">
              <a:lnSpc>
                <a:spcPct val="100000"/>
              </a:lnSpc>
              <a:spcBef>
                <a:spcPts val="600"/>
              </a:spcBef>
              <a:buFont typeface="Arial" panose="020B0604020202020204" pitchFamily="34" charset="0"/>
              <a:buNone/>
              <a:defRPr sz="1280" b="0">
                <a:solidFill>
                  <a:schemeClr val="tx1"/>
                </a:solidFill>
              </a:defRPr>
            </a:lvl8pPr>
            <a:lvl9pPr marL="0" indent="0" algn="ctr">
              <a:lnSpc>
                <a:spcPct val="100000"/>
              </a:lnSpc>
              <a:spcBef>
                <a:spcPts val="600"/>
              </a:spcBef>
              <a:buFont typeface="Arial" panose="020B0604020202020204" pitchFamily="34" charset="0"/>
              <a:buNone/>
              <a:defRPr sz="1280" b="0" i="0">
                <a:solidFill>
                  <a:schemeClr val="tx1"/>
                </a:solidFill>
                <a:latin typeface="+mn-lt"/>
              </a:defRPr>
            </a:lvl9pPr>
          </a:lstStyle>
          <a:p>
            <a:pPr lvl="0"/>
            <a:r>
              <a:rPr lang="en-GB" noProof="0" dirty="0"/>
              <a:t>First Name Surname</a:t>
            </a:r>
          </a:p>
          <a:p>
            <a:pPr lvl="1"/>
            <a:r>
              <a:rPr lang="en-GB" noProof="0" dirty="0"/>
              <a:t>Position</a:t>
            </a:r>
          </a:p>
          <a:p>
            <a:pPr lvl="2"/>
            <a:endParaRPr lang="de-CH" dirty="0"/>
          </a:p>
        </p:txBody>
      </p:sp>
      <p:cxnSp>
        <p:nvCxnSpPr>
          <p:cNvPr id="5" name="Gerader Verbinder 4">
            <a:extLst>
              <a:ext uri="{FF2B5EF4-FFF2-40B4-BE49-F238E27FC236}">
                <a16:creationId xmlns:a16="http://schemas.microsoft.com/office/drawing/2014/main" id="{8C43B717-B5B8-6114-C8A3-4E3DC6E2F403}"/>
              </a:ext>
            </a:extLst>
          </p:cNvPr>
          <p:cNvCxnSpPr/>
          <p:nvPr userDrawn="1"/>
        </p:nvCxnSpPr>
        <p:spPr>
          <a:xfrm>
            <a:off x="5376000" y="5179326"/>
            <a:ext cx="144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ußzeilenplatzhalter 3">
            <a:extLst>
              <a:ext uri="{FF2B5EF4-FFF2-40B4-BE49-F238E27FC236}">
                <a16:creationId xmlns:a16="http://schemas.microsoft.com/office/drawing/2014/main" id="{1F2DA2F4-6869-963F-1C8F-DC9A296EE591}"/>
              </a:ext>
            </a:extLst>
          </p:cNvPr>
          <p:cNvSpPr>
            <a:spLocks noGrp="1"/>
          </p:cNvSpPr>
          <p:nvPr>
            <p:ph type="ftr" sz="quarter" idx="14"/>
          </p:nvPr>
        </p:nvSpPr>
        <p:spPr/>
        <p:txBody>
          <a:bodyPr/>
          <a:lstStyle/>
          <a:p>
            <a:r>
              <a:rPr lang="en-GB" noProof="0"/>
              <a:t>VLT Beyond 2030: the role of INAF (Oct 9 2026)- VLTI opportunities - A. Mérand</a:t>
            </a:r>
            <a:endParaRPr lang="en-GB" i="1" noProof="0" dirty="0"/>
          </a:p>
        </p:txBody>
      </p:sp>
      <p:sp>
        <p:nvSpPr>
          <p:cNvPr id="3" name="Date Placeholder 3">
            <a:extLst>
              <a:ext uri="{FF2B5EF4-FFF2-40B4-BE49-F238E27FC236}">
                <a16:creationId xmlns:a16="http://schemas.microsoft.com/office/drawing/2014/main" id="{D24734D8-8B07-78D5-43B8-8F1E5049E5F1}"/>
              </a:ext>
            </a:extLst>
          </p:cNvPr>
          <p:cNvSpPr>
            <a:spLocks noGrp="1"/>
          </p:cNvSpPr>
          <p:nvPr>
            <p:ph type="dt" sz="half" idx="2"/>
          </p:nvPr>
        </p:nvSpPr>
        <p:spPr>
          <a:xfrm rot="16200000">
            <a:off x="9218099" y="3570460"/>
            <a:ext cx="5324502"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8" name="Slide Number Placeholder 5">
            <a:extLst>
              <a:ext uri="{FF2B5EF4-FFF2-40B4-BE49-F238E27FC236}">
                <a16:creationId xmlns:a16="http://schemas.microsoft.com/office/drawing/2014/main" id="{C8CCC7B4-F4B9-6134-9B2E-4BEA839EA568}"/>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Tree>
    <p:extLst>
      <p:ext uri="{BB962C8B-B14F-4D97-AF65-F5344CB8AC3E}">
        <p14:creationId xmlns:p14="http://schemas.microsoft.com/office/powerpoint/2010/main" val="10452624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2"/>
        </a:solidFill>
        <a:effectLst/>
      </p:bgPr>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91A3CC9D-C8AC-9800-39AE-668220846C2B}"/>
              </a:ext>
            </a:extLst>
          </p:cNvPr>
          <p:cNvGraphicFramePr>
            <a:graphicFrameLocks noChangeAspect="1"/>
          </p:cNvGraphicFramePr>
          <p:nvPr userDrawn="1">
            <p:custDataLst>
              <p:tags r:id="rId1"/>
            </p:custDataLst>
            <p:extLst>
              <p:ext uri="{D42A27DB-BD31-4B8C-83A1-F6EECF244321}">
                <p14:modId xmlns:p14="http://schemas.microsoft.com/office/powerpoint/2010/main" val="39643838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956317E-20F6-4DD1-F84D-E40AE39EE331}"/>
              </a:ext>
            </a:extLst>
          </p:cNvPr>
          <p:cNvSpPr>
            <a:spLocks noGrp="1"/>
          </p:cNvSpPr>
          <p:nvPr>
            <p:ph type="ctrTitle" hasCustomPrompt="1"/>
          </p:nvPr>
        </p:nvSpPr>
        <p:spPr>
          <a:xfrm>
            <a:off x="937200" y="1577976"/>
            <a:ext cx="10317600" cy="892270"/>
          </a:xfrm>
        </p:spPr>
        <p:txBody>
          <a:bodyPr vert="horz" anchor="b"/>
          <a:lstStyle>
            <a:lvl1pPr algn="ctr">
              <a:lnSpc>
                <a:spcPct val="100000"/>
              </a:lnSpc>
              <a:defRPr sz="4000">
                <a:solidFill>
                  <a:schemeClr val="bg1"/>
                </a:solidFill>
              </a:defRPr>
            </a:lvl1pPr>
          </a:lstStyle>
          <a:p>
            <a:r>
              <a:rPr lang="en-GB" noProof="0" dirty="0"/>
              <a:t>Thank you!</a:t>
            </a:r>
          </a:p>
        </p:txBody>
      </p:sp>
      <p:sp>
        <p:nvSpPr>
          <p:cNvPr id="3" name="Untertitel 2">
            <a:extLst>
              <a:ext uri="{FF2B5EF4-FFF2-40B4-BE49-F238E27FC236}">
                <a16:creationId xmlns:a16="http://schemas.microsoft.com/office/drawing/2014/main" id="{A7200802-0D82-2861-8BEB-447967F5568E}"/>
              </a:ext>
            </a:extLst>
          </p:cNvPr>
          <p:cNvSpPr>
            <a:spLocks noGrp="1"/>
          </p:cNvSpPr>
          <p:nvPr>
            <p:ph type="subTitle" idx="1" hasCustomPrompt="1"/>
          </p:nvPr>
        </p:nvSpPr>
        <p:spPr>
          <a:xfrm>
            <a:off x="937200" y="3477296"/>
            <a:ext cx="10317600" cy="1789740"/>
          </a:xfrm>
        </p:spPr>
        <p:txBody>
          <a:bodyPr/>
          <a:lstStyle>
            <a:lvl1pPr marL="0" indent="0" algn="ctr">
              <a:lnSpc>
                <a:spcPct val="111000"/>
              </a:lnSpc>
              <a:buNone/>
              <a:defRPr sz="1800" b="1" i="0">
                <a:solidFill>
                  <a:schemeClr val="bg1"/>
                </a:solidFill>
                <a:latin typeface="+mn-lt"/>
              </a:defRPr>
            </a:lvl1pPr>
            <a:lvl2pPr marL="0" indent="0" algn="ctr">
              <a:lnSpc>
                <a:spcPct val="111000"/>
              </a:lnSpc>
              <a:buNone/>
              <a:defRPr sz="1800" b="1" i="0">
                <a:solidFill>
                  <a:schemeClr val="bg1"/>
                </a:solidFill>
                <a:latin typeface="+mn-lt"/>
              </a:defRPr>
            </a:lvl2pPr>
            <a:lvl3pPr marL="0" indent="0" algn="ctr">
              <a:lnSpc>
                <a:spcPct val="111000"/>
              </a:lnSpc>
              <a:buNone/>
              <a:defRPr sz="1800" b="1" i="0">
                <a:solidFill>
                  <a:schemeClr val="bg1"/>
                </a:solidFill>
                <a:latin typeface="+mn-lt"/>
              </a:defRPr>
            </a:lvl3pPr>
            <a:lvl4pPr marL="0" indent="0" algn="ctr">
              <a:lnSpc>
                <a:spcPct val="111000"/>
              </a:lnSpc>
              <a:buNone/>
              <a:defRPr sz="1800" b="1" i="0">
                <a:solidFill>
                  <a:schemeClr val="bg1"/>
                </a:solidFill>
                <a:latin typeface="+mn-lt"/>
              </a:defRPr>
            </a:lvl4pPr>
            <a:lvl5pPr marL="0" indent="0" algn="ctr">
              <a:lnSpc>
                <a:spcPct val="111000"/>
              </a:lnSpc>
              <a:buNone/>
              <a:defRPr sz="1800" b="1" i="0">
                <a:solidFill>
                  <a:schemeClr val="bg1"/>
                </a:solidFill>
                <a:latin typeface="+mn-lt"/>
              </a:defRPr>
            </a:lvl5pPr>
            <a:lvl6pPr marL="0" indent="0" algn="ctr">
              <a:lnSpc>
                <a:spcPct val="111000"/>
              </a:lnSpc>
              <a:buNone/>
              <a:defRPr sz="1800" b="1" i="0">
                <a:solidFill>
                  <a:schemeClr val="bg1"/>
                </a:solidFill>
                <a:latin typeface="+mn-lt"/>
              </a:defRPr>
            </a:lvl6pPr>
            <a:lvl7pPr marL="0" indent="0" algn="ctr">
              <a:lnSpc>
                <a:spcPct val="111000"/>
              </a:lnSpc>
              <a:buNone/>
              <a:defRPr sz="1800" b="1" i="0">
                <a:solidFill>
                  <a:schemeClr val="bg1"/>
                </a:solidFill>
                <a:latin typeface="+mn-lt"/>
              </a:defRPr>
            </a:lvl7pPr>
            <a:lvl8pPr marL="0" indent="0" algn="ctr">
              <a:lnSpc>
                <a:spcPct val="111000"/>
              </a:lnSpc>
              <a:buNone/>
              <a:defRPr sz="1800" b="1" i="0">
                <a:solidFill>
                  <a:schemeClr val="bg1"/>
                </a:solidFill>
                <a:latin typeface="+mn-lt"/>
              </a:defRPr>
            </a:lvl8pPr>
            <a:lvl9pPr marL="0" indent="0" algn="ctr">
              <a:lnSpc>
                <a:spcPct val="111000"/>
              </a:lnSpc>
              <a:buNone/>
              <a:defRPr sz="1800" b="1" i="0">
                <a:solidFill>
                  <a:schemeClr val="bg1"/>
                </a:solidFill>
                <a:latin typeface="+mn-lt"/>
              </a:defRPr>
            </a:lvl9pPr>
          </a:lstStyle>
          <a:p>
            <a:r>
              <a:rPr lang="en-GB" noProof="0" dirty="0"/>
              <a:t>Author’s information</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bg1"/>
                </a:solidFill>
              </a:defRPr>
            </a:lvl1pPr>
          </a:lstStyle>
          <a:p>
            <a:r>
              <a:rPr lang="en-GB" noProof="0"/>
              <a:t>VLT Beyond 2030: the role of INAF (Oct 9 2026)- VLTI opportunities - A. Mérand</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2937675"/>
            <a:ext cx="2808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Gerader Verbinder 5">
            <a:extLst>
              <a:ext uri="{FF2B5EF4-FFF2-40B4-BE49-F238E27FC236}">
                <a16:creationId xmlns:a16="http://schemas.microsoft.com/office/drawing/2014/main" id="{A7184D4A-ABC6-73B7-3255-011F9072AA02}"/>
              </a:ext>
            </a:extLst>
          </p:cNvPr>
          <p:cNvCxnSpPr/>
          <p:nvPr userDrawn="1"/>
        </p:nvCxnSpPr>
        <p:spPr>
          <a:xfrm>
            <a:off x="0" y="6382322"/>
            <a:ext cx="6084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10BF81FC-50A5-9498-E3B5-98F1855060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28400" y="399600"/>
            <a:ext cx="497477" cy="647783"/>
          </a:xfrm>
          <a:prstGeom prst="rect">
            <a:avLst/>
          </a:prstGeom>
        </p:spPr>
      </p:pic>
      <p:sp>
        <p:nvSpPr>
          <p:cNvPr id="7" name="Date Placeholder 3">
            <a:extLst>
              <a:ext uri="{FF2B5EF4-FFF2-40B4-BE49-F238E27FC236}">
                <a16:creationId xmlns:a16="http://schemas.microsoft.com/office/drawing/2014/main" id="{3BACF552-8FB0-CAE7-0584-8327FAA9D384}"/>
              </a:ext>
            </a:extLst>
          </p:cNvPr>
          <p:cNvSpPr>
            <a:spLocks noGrp="1"/>
          </p:cNvSpPr>
          <p:nvPr>
            <p:ph type="dt" sz="half" idx="2"/>
          </p:nvPr>
        </p:nvSpPr>
        <p:spPr>
          <a:xfrm rot="16200000">
            <a:off x="9212880" y="3557876"/>
            <a:ext cx="5334939" cy="313953"/>
          </a:xfrm>
          <a:prstGeom prst="rect">
            <a:avLst/>
          </a:prstGeom>
        </p:spPr>
        <p:txBody>
          <a:bodyPr vert="horz" lIns="0" tIns="0" rIns="0" bIns="0" rtlCol="0" anchor="b" anchorCtr="0"/>
          <a:lstStyle>
            <a:lvl1pPr algn="l">
              <a:defRPr sz="900">
                <a:solidFill>
                  <a:schemeClr val="bg1"/>
                </a:solidFill>
              </a:defRPr>
            </a:lvl1pPr>
          </a:lstStyle>
          <a:p>
            <a:r>
              <a:rPr lang="en-US" noProof="0"/>
              <a:t>Data Classification: PUBLIC</a:t>
            </a:r>
            <a:endParaRPr lang="en-GB" noProof="0" dirty="0"/>
          </a:p>
        </p:txBody>
      </p:sp>
      <p:sp>
        <p:nvSpPr>
          <p:cNvPr id="12" name="Slide Number Placeholder 5">
            <a:extLst>
              <a:ext uri="{FF2B5EF4-FFF2-40B4-BE49-F238E27FC236}">
                <a16:creationId xmlns:a16="http://schemas.microsoft.com/office/drawing/2014/main" id="{F7413DAC-6F2A-B640-BB3F-22EB0960CCE7}"/>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bg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3177284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nect with ESO">
    <p:spTree>
      <p:nvGrpSpPr>
        <p:cNvPr id="1" name=""/>
        <p:cNvGrpSpPr/>
        <p:nvPr/>
      </p:nvGrpSpPr>
      <p:grpSpPr>
        <a:xfrm>
          <a:off x="0" y="0"/>
          <a:ext cx="0" cy="0"/>
          <a:chOff x="0" y="0"/>
          <a:chExt cx="0" cy="0"/>
        </a:xfrm>
      </p:grpSpPr>
      <p:pic>
        <p:nvPicPr>
          <p:cNvPr id="9" name="Flags">
            <a:extLst>
              <a:ext uri="{FF2B5EF4-FFF2-40B4-BE49-F238E27FC236}">
                <a16:creationId xmlns:a16="http://schemas.microsoft.com/office/drawing/2014/main" id="{28A2FD6F-B5EB-75B2-792F-2B7BDB734F9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6204867"/>
            <a:ext cx="6097313" cy="184179"/>
          </a:xfrm>
          <a:prstGeom prst="rect">
            <a:avLst/>
          </a:prstGeom>
        </p:spPr>
      </p:pic>
      <p:cxnSp>
        <p:nvCxnSpPr>
          <p:cNvPr id="11" name="Gerader Verbinder 10">
            <a:extLst>
              <a:ext uri="{FF2B5EF4-FFF2-40B4-BE49-F238E27FC236}">
                <a16:creationId xmlns:a16="http://schemas.microsoft.com/office/drawing/2014/main" id="{E0057D23-33FB-CFEA-DDE7-F0911EE720DC}"/>
              </a:ext>
            </a:extLst>
          </p:cNvPr>
          <p:cNvCxnSpPr/>
          <p:nvPr userDrawn="1"/>
        </p:nvCxnSpPr>
        <p:spPr>
          <a:xfrm>
            <a:off x="4692001" y="3401704"/>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94812D6F-7F2D-9792-3A4B-B9117829B507}"/>
              </a:ext>
            </a:extLst>
          </p:cNvPr>
          <p:cNvSpPr txBox="1"/>
          <p:nvPr userDrawn="1"/>
        </p:nvSpPr>
        <p:spPr>
          <a:xfrm>
            <a:off x="1885666" y="2202954"/>
            <a:ext cx="8420668" cy="707886"/>
          </a:xfrm>
          <a:prstGeom prst="rect">
            <a:avLst/>
          </a:prstGeom>
          <a:noFill/>
        </p:spPr>
        <p:txBody>
          <a:bodyPr wrap="square" rtlCol="0">
            <a:spAutoFit/>
          </a:bodyPr>
          <a:lstStyle/>
          <a:p>
            <a:pPr algn="ctr"/>
            <a:r>
              <a:rPr lang="en-GB" sz="4000" b="1" noProof="0" dirty="0">
                <a:solidFill>
                  <a:schemeClr val="tx2"/>
                </a:solidFill>
              </a:rPr>
              <a:t>Connect with ESO</a:t>
            </a:r>
          </a:p>
        </p:txBody>
      </p:sp>
      <p:sp>
        <p:nvSpPr>
          <p:cNvPr id="2" name="Fußzeilenplatzhalter 1">
            <a:extLst>
              <a:ext uri="{FF2B5EF4-FFF2-40B4-BE49-F238E27FC236}">
                <a16:creationId xmlns:a16="http://schemas.microsoft.com/office/drawing/2014/main" id="{0D045A2E-5D04-4A34-24D6-B0E5A23C3D5C}"/>
              </a:ext>
            </a:extLst>
          </p:cNvPr>
          <p:cNvSpPr>
            <a:spLocks noGrp="1"/>
          </p:cNvSpPr>
          <p:nvPr>
            <p:ph type="ftr" sz="quarter" idx="10"/>
          </p:nvPr>
        </p:nvSpPr>
        <p:spPr/>
        <p:txBody>
          <a:bodyPr/>
          <a:lstStyle/>
          <a:p>
            <a:r>
              <a:rPr lang="en-GB" noProof="0"/>
              <a:t>VLT Beyond 2030: the role of INAF (Oct 9 2026)- VLTI opportunities - A. Mérand</a:t>
            </a:r>
            <a:endParaRPr lang="en-GB" i="1" noProof="0" dirty="0"/>
          </a:p>
        </p:txBody>
      </p:sp>
      <p:pic>
        <p:nvPicPr>
          <p:cNvPr id="3" name="Grafik 2">
            <a:extLst>
              <a:ext uri="{FF2B5EF4-FFF2-40B4-BE49-F238E27FC236}">
                <a16:creationId xmlns:a16="http://schemas.microsoft.com/office/drawing/2014/main" id="{43AF8119-9B4B-D4F5-3356-ED60908461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28400" y="399599"/>
            <a:ext cx="494970" cy="647783"/>
          </a:xfrm>
          <a:prstGeom prst="rect">
            <a:avLst/>
          </a:prstGeom>
        </p:spPr>
      </p:pic>
      <p:sp>
        <p:nvSpPr>
          <p:cNvPr id="4" name="Date Placeholder 3">
            <a:extLst>
              <a:ext uri="{FF2B5EF4-FFF2-40B4-BE49-F238E27FC236}">
                <a16:creationId xmlns:a16="http://schemas.microsoft.com/office/drawing/2014/main" id="{F2F6AEBF-45BD-AB32-079A-1B2E5D11E199}"/>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16" name="Slide Number Placeholder 5">
            <a:extLst>
              <a:ext uri="{FF2B5EF4-FFF2-40B4-BE49-F238E27FC236}">
                <a16:creationId xmlns:a16="http://schemas.microsoft.com/office/drawing/2014/main" id="{E7B467B1-BC6B-C29B-DB91-4D4076C82656}"/>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grpSp>
        <p:nvGrpSpPr>
          <p:cNvPr id="24" name="Group 23">
            <a:extLst>
              <a:ext uri="{FF2B5EF4-FFF2-40B4-BE49-F238E27FC236}">
                <a16:creationId xmlns:a16="http://schemas.microsoft.com/office/drawing/2014/main" id="{2D7A39E8-5971-79C5-EDD8-F62101E6E793}"/>
              </a:ext>
            </a:extLst>
          </p:cNvPr>
          <p:cNvGrpSpPr/>
          <p:nvPr userDrawn="1"/>
        </p:nvGrpSpPr>
        <p:grpSpPr>
          <a:xfrm>
            <a:off x="4115065" y="4037526"/>
            <a:ext cx="3961870" cy="504000"/>
            <a:chOff x="4145902" y="4037526"/>
            <a:chExt cx="3961870" cy="504000"/>
          </a:xfrm>
        </p:grpSpPr>
        <p:pic>
          <p:nvPicPr>
            <p:cNvPr id="17" name="Picture 16">
              <a:extLst>
                <a:ext uri="{FF2B5EF4-FFF2-40B4-BE49-F238E27FC236}">
                  <a16:creationId xmlns:a16="http://schemas.microsoft.com/office/drawing/2014/main" id="{9510952B-AE1B-2AC1-96FE-97A3264A06D7}"/>
                </a:ext>
              </a:extLst>
            </p:cNvPr>
            <p:cNvPicPr>
              <a:picLocks noChangeAspect="1"/>
            </p:cNvPicPr>
            <p:nvPr userDrawn="1"/>
          </p:nvPicPr>
          <p:blipFill>
            <a:blip r:embed="rId4"/>
            <a:stretch>
              <a:fillRect/>
            </a:stretch>
          </p:blipFill>
          <p:spPr>
            <a:xfrm>
              <a:off x="4145902" y="4037526"/>
              <a:ext cx="504000" cy="504000"/>
            </a:xfrm>
            <a:prstGeom prst="rect">
              <a:avLst/>
            </a:prstGeom>
          </p:spPr>
        </p:pic>
        <p:pic>
          <p:nvPicPr>
            <p:cNvPr id="18" name="Picture 17">
              <a:extLst>
                <a:ext uri="{FF2B5EF4-FFF2-40B4-BE49-F238E27FC236}">
                  <a16:creationId xmlns:a16="http://schemas.microsoft.com/office/drawing/2014/main" id="{7FAEF163-2ED8-0326-B4CD-A62993581A6D}"/>
                </a:ext>
              </a:extLst>
            </p:cNvPr>
            <p:cNvPicPr>
              <a:picLocks noChangeAspect="1"/>
            </p:cNvPicPr>
            <p:nvPr userDrawn="1"/>
          </p:nvPicPr>
          <p:blipFill>
            <a:blip r:embed="rId5"/>
            <a:stretch>
              <a:fillRect/>
            </a:stretch>
          </p:blipFill>
          <p:spPr>
            <a:xfrm>
              <a:off x="4722214" y="4037526"/>
              <a:ext cx="504000" cy="504000"/>
            </a:xfrm>
            <a:prstGeom prst="rect">
              <a:avLst/>
            </a:prstGeom>
          </p:spPr>
        </p:pic>
        <p:pic>
          <p:nvPicPr>
            <p:cNvPr id="19" name="Picture 18">
              <a:extLst>
                <a:ext uri="{FF2B5EF4-FFF2-40B4-BE49-F238E27FC236}">
                  <a16:creationId xmlns:a16="http://schemas.microsoft.com/office/drawing/2014/main" id="{D88FBB73-60F6-5CBA-4BD4-B7B0811D9458}"/>
                </a:ext>
              </a:extLst>
            </p:cNvPr>
            <p:cNvPicPr>
              <a:picLocks noChangeAspect="1"/>
            </p:cNvPicPr>
            <p:nvPr userDrawn="1"/>
          </p:nvPicPr>
          <p:blipFill>
            <a:blip r:embed="rId6"/>
            <a:stretch>
              <a:fillRect/>
            </a:stretch>
          </p:blipFill>
          <p:spPr>
            <a:xfrm>
              <a:off x="5298526" y="4037526"/>
              <a:ext cx="504000" cy="504000"/>
            </a:xfrm>
            <a:prstGeom prst="rect">
              <a:avLst/>
            </a:prstGeom>
          </p:spPr>
        </p:pic>
        <p:pic>
          <p:nvPicPr>
            <p:cNvPr id="20" name="Picture 19">
              <a:extLst>
                <a:ext uri="{FF2B5EF4-FFF2-40B4-BE49-F238E27FC236}">
                  <a16:creationId xmlns:a16="http://schemas.microsoft.com/office/drawing/2014/main" id="{21494072-0626-6143-51CD-272CE2C5C641}"/>
                </a:ext>
              </a:extLst>
            </p:cNvPr>
            <p:cNvPicPr>
              <a:picLocks noChangeAspect="1"/>
            </p:cNvPicPr>
            <p:nvPr userDrawn="1"/>
          </p:nvPicPr>
          <p:blipFill>
            <a:blip r:embed="rId7"/>
            <a:stretch>
              <a:fillRect/>
            </a:stretch>
          </p:blipFill>
          <p:spPr>
            <a:xfrm>
              <a:off x="5874838" y="4037526"/>
              <a:ext cx="504000" cy="504000"/>
            </a:xfrm>
            <a:prstGeom prst="rect">
              <a:avLst/>
            </a:prstGeom>
          </p:spPr>
        </p:pic>
        <p:pic>
          <p:nvPicPr>
            <p:cNvPr id="21" name="Picture 20">
              <a:extLst>
                <a:ext uri="{FF2B5EF4-FFF2-40B4-BE49-F238E27FC236}">
                  <a16:creationId xmlns:a16="http://schemas.microsoft.com/office/drawing/2014/main" id="{892499A1-77FE-2AF8-0DC9-DF26351614E2}"/>
                </a:ext>
              </a:extLst>
            </p:cNvPr>
            <p:cNvPicPr>
              <a:picLocks noChangeAspect="1"/>
            </p:cNvPicPr>
            <p:nvPr userDrawn="1"/>
          </p:nvPicPr>
          <p:blipFill>
            <a:blip r:embed="rId8"/>
            <a:stretch>
              <a:fillRect/>
            </a:stretch>
          </p:blipFill>
          <p:spPr>
            <a:xfrm>
              <a:off x="6451150" y="4037526"/>
              <a:ext cx="504000" cy="504000"/>
            </a:xfrm>
            <a:prstGeom prst="rect">
              <a:avLst/>
            </a:prstGeom>
          </p:spPr>
        </p:pic>
        <p:pic>
          <p:nvPicPr>
            <p:cNvPr id="22" name="Picture 21">
              <a:extLst>
                <a:ext uri="{FF2B5EF4-FFF2-40B4-BE49-F238E27FC236}">
                  <a16:creationId xmlns:a16="http://schemas.microsoft.com/office/drawing/2014/main" id="{2381B932-891F-8EFB-AD33-1CB592747765}"/>
                </a:ext>
              </a:extLst>
            </p:cNvPr>
            <p:cNvPicPr>
              <a:picLocks noChangeAspect="1"/>
            </p:cNvPicPr>
            <p:nvPr userDrawn="1"/>
          </p:nvPicPr>
          <p:blipFill>
            <a:blip r:embed="rId9"/>
            <a:stretch>
              <a:fillRect/>
            </a:stretch>
          </p:blipFill>
          <p:spPr>
            <a:xfrm>
              <a:off x="7027462" y="4037526"/>
              <a:ext cx="504000" cy="504000"/>
            </a:xfrm>
            <a:prstGeom prst="rect">
              <a:avLst/>
            </a:prstGeom>
          </p:spPr>
        </p:pic>
        <p:pic>
          <p:nvPicPr>
            <p:cNvPr id="23" name="Picture 22">
              <a:extLst>
                <a:ext uri="{FF2B5EF4-FFF2-40B4-BE49-F238E27FC236}">
                  <a16:creationId xmlns:a16="http://schemas.microsoft.com/office/drawing/2014/main" id="{C3B246F6-66D0-582C-9CC2-2BCB3BF87864}"/>
                </a:ext>
              </a:extLst>
            </p:cNvPr>
            <p:cNvPicPr>
              <a:picLocks noChangeAspect="1"/>
            </p:cNvPicPr>
            <p:nvPr userDrawn="1"/>
          </p:nvPicPr>
          <p:blipFill>
            <a:blip r:embed="rId10"/>
            <a:stretch>
              <a:fillRect/>
            </a:stretch>
          </p:blipFill>
          <p:spPr>
            <a:xfrm>
              <a:off x="7603772" y="4037526"/>
              <a:ext cx="504000" cy="504000"/>
            </a:xfrm>
            <a:prstGeom prst="rect">
              <a:avLst/>
            </a:prstGeom>
          </p:spPr>
        </p:pic>
      </p:grpSp>
    </p:spTree>
    <p:extLst>
      <p:ext uri="{BB962C8B-B14F-4D97-AF65-F5344CB8AC3E}">
        <p14:creationId xmlns:p14="http://schemas.microsoft.com/office/powerpoint/2010/main" val="40948807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 info + contact">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39A877-D261-D358-2467-41FB15EC6947}"/>
              </a:ext>
            </a:extLst>
          </p:cNvPr>
          <p:cNvPicPr>
            <a:picLocks noChangeAspect="1"/>
          </p:cNvPicPr>
          <p:nvPr userDrawn="1"/>
        </p:nvPicPr>
        <p:blipFill>
          <a:blip r:embed="rId2"/>
          <a:stretch>
            <a:fillRect/>
          </a:stretch>
        </p:blipFill>
        <p:spPr>
          <a:xfrm>
            <a:off x="6297913" y="3413975"/>
            <a:ext cx="266400" cy="266400"/>
          </a:xfrm>
          <a:prstGeom prst="rect">
            <a:avLst/>
          </a:prstGeom>
        </p:spPr>
      </p:pic>
      <p:pic>
        <p:nvPicPr>
          <p:cNvPr id="16" name="Picture 15">
            <a:extLst>
              <a:ext uri="{FF2B5EF4-FFF2-40B4-BE49-F238E27FC236}">
                <a16:creationId xmlns:a16="http://schemas.microsoft.com/office/drawing/2014/main" id="{68038067-CE4C-7356-9DA9-3D610234E4AD}"/>
              </a:ext>
            </a:extLst>
          </p:cNvPr>
          <p:cNvPicPr>
            <a:picLocks noChangeAspect="1"/>
          </p:cNvPicPr>
          <p:nvPr userDrawn="1"/>
        </p:nvPicPr>
        <p:blipFill>
          <a:blip r:embed="rId3"/>
          <a:stretch>
            <a:fillRect/>
          </a:stretch>
        </p:blipFill>
        <p:spPr>
          <a:xfrm>
            <a:off x="6297913" y="3767895"/>
            <a:ext cx="266400" cy="266400"/>
          </a:xfrm>
          <a:prstGeom prst="rect">
            <a:avLst/>
          </a:prstGeom>
        </p:spPr>
      </p:pic>
      <p:pic>
        <p:nvPicPr>
          <p:cNvPr id="17" name="Picture 16">
            <a:extLst>
              <a:ext uri="{FF2B5EF4-FFF2-40B4-BE49-F238E27FC236}">
                <a16:creationId xmlns:a16="http://schemas.microsoft.com/office/drawing/2014/main" id="{9B5A755C-3726-B644-53C1-618F368460F0}"/>
              </a:ext>
            </a:extLst>
          </p:cNvPr>
          <p:cNvPicPr>
            <a:picLocks noChangeAspect="1"/>
          </p:cNvPicPr>
          <p:nvPr userDrawn="1"/>
        </p:nvPicPr>
        <p:blipFill>
          <a:blip r:embed="rId4"/>
          <a:stretch>
            <a:fillRect/>
          </a:stretch>
        </p:blipFill>
        <p:spPr>
          <a:xfrm>
            <a:off x="6297913" y="4121815"/>
            <a:ext cx="266400" cy="266400"/>
          </a:xfrm>
          <a:prstGeom prst="rect">
            <a:avLst/>
          </a:prstGeom>
        </p:spPr>
      </p:pic>
      <p:pic>
        <p:nvPicPr>
          <p:cNvPr id="18" name="Picture 17">
            <a:extLst>
              <a:ext uri="{FF2B5EF4-FFF2-40B4-BE49-F238E27FC236}">
                <a16:creationId xmlns:a16="http://schemas.microsoft.com/office/drawing/2014/main" id="{5E132259-7EB3-D3B9-78F4-F93AD57FCE27}"/>
              </a:ext>
            </a:extLst>
          </p:cNvPr>
          <p:cNvPicPr>
            <a:picLocks noChangeAspect="1"/>
          </p:cNvPicPr>
          <p:nvPr userDrawn="1"/>
        </p:nvPicPr>
        <p:blipFill>
          <a:blip r:embed="rId5"/>
          <a:stretch>
            <a:fillRect/>
          </a:stretch>
        </p:blipFill>
        <p:spPr>
          <a:xfrm>
            <a:off x="6297913" y="4475735"/>
            <a:ext cx="266400" cy="266400"/>
          </a:xfrm>
          <a:prstGeom prst="rect">
            <a:avLst/>
          </a:prstGeom>
        </p:spPr>
      </p:pic>
      <p:pic>
        <p:nvPicPr>
          <p:cNvPr id="19" name="Picture 18">
            <a:extLst>
              <a:ext uri="{FF2B5EF4-FFF2-40B4-BE49-F238E27FC236}">
                <a16:creationId xmlns:a16="http://schemas.microsoft.com/office/drawing/2014/main" id="{062A1BED-CB5B-F687-C259-2534F018A3B6}"/>
              </a:ext>
            </a:extLst>
          </p:cNvPr>
          <p:cNvPicPr>
            <a:picLocks noChangeAspect="1"/>
          </p:cNvPicPr>
          <p:nvPr userDrawn="1"/>
        </p:nvPicPr>
        <p:blipFill>
          <a:blip r:embed="rId6"/>
          <a:stretch>
            <a:fillRect/>
          </a:stretch>
        </p:blipFill>
        <p:spPr>
          <a:xfrm>
            <a:off x="6297913" y="4829655"/>
            <a:ext cx="266400" cy="266400"/>
          </a:xfrm>
          <a:prstGeom prst="rect">
            <a:avLst/>
          </a:prstGeom>
        </p:spPr>
      </p:pic>
      <p:pic>
        <p:nvPicPr>
          <p:cNvPr id="20" name="Picture 19">
            <a:extLst>
              <a:ext uri="{FF2B5EF4-FFF2-40B4-BE49-F238E27FC236}">
                <a16:creationId xmlns:a16="http://schemas.microsoft.com/office/drawing/2014/main" id="{EFEF49CF-26FD-8DFE-2AA2-5A3C513E3CD5}"/>
              </a:ext>
            </a:extLst>
          </p:cNvPr>
          <p:cNvPicPr>
            <a:picLocks noChangeAspect="1"/>
          </p:cNvPicPr>
          <p:nvPr userDrawn="1"/>
        </p:nvPicPr>
        <p:blipFill>
          <a:blip r:embed="rId7"/>
          <a:stretch>
            <a:fillRect/>
          </a:stretch>
        </p:blipFill>
        <p:spPr>
          <a:xfrm>
            <a:off x="6297913" y="5183576"/>
            <a:ext cx="266400" cy="266400"/>
          </a:xfrm>
          <a:prstGeom prst="rect">
            <a:avLst/>
          </a:prstGeom>
        </p:spPr>
      </p:pic>
      <p:pic>
        <p:nvPicPr>
          <p:cNvPr id="21" name="Picture 20">
            <a:extLst>
              <a:ext uri="{FF2B5EF4-FFF2-40B4-BE49-F238E27FC236}">
                <a16:creationId xmlns:a16="http://schemas.microsoft.com/office/drawing/2014/main" id="{6A0BEEF8-1D7A-BC28-DE61-6D690D86BE90}"/>
              </a:ext>
            </a:extLst>
          </p:cNvPr>
          <p:cNvPicPr>
            <a:picLocks noChangeAspect="1"/>
          </p:cNvPicPr>
          <p:nvPr userDrawn="1"/>
        </p:nvPicPr>
        <p:blipFill>
          <a:blip r:embed="rId8"/>
          <a:stretch>
            <a:fillRect/>
          </a:stretch>
        </p:blipFill>
        <p:spPr>
          <a:xfrm>
            <a:off x="6297913" y="5537498"/>
            <a:ext cx="266400" cy="266400"/>
          </a:xfrm>
          <a:prstGeom prst="rect">
            <a:avLst/>
          </a:prstGeom>
        </p:spPr>
      </p:pic>
      <p:sp>
        <p:nvSpPr>
          <p:cNvPr id="3" name="Textfeld 2">
            <a:extLst>
              <a:ext uri="{FF2B5EF4-FFF2-40B4-BE49-F238E27FC236}">
                <a16:creationId xmlns:a16="http://schemas.microsoft.com/office/drawing/2014/main" id="{65298FC2-5C65-CDAC-06E8-6185752CB3A8}"/>
              </a:ext>
            </a:extLst>
          </p:cNvPr>
          <p:cNvSpPr txBox="1"/>
          <p:nvPr userDrawn="1"/>
        </p:nvSpPr>
        <p:spPr>
          <a:xfrm>
            <a:off x="899999" y="1762360"/>
            <a:ext cx="10392001" cy="707886"/>
          </a:xfrm>
          <a:prstGeom prst="rect">
            <a:avLst/>
          </a:prstGeom>
          <a:noFill/>
        </p:spPr>
        <p:txBody>
          <a:bodyPr wrap="square" rtlCol="0" anchor="b">
            <a:spAutoFit/>
          </a:bodyPr>
          <a:lstStyle/>
          <a:p>
            <a:pPr algn="ctr"/>
            <a:r>
              <a:rPr lang="en-GB" sz="4000" b="1" noProof="0" dirty="0">
                <a:solidFill>
                  <a:schemeClr val="tx2"/>
                </a:solidFill>
              </a:rPr>
              <a:t>Thank you!</a:t>
            </a:r>
          </a:p>
        </p:txBody>
      </p:sp>
      <p:sp>
        <p:nvSpPr>
          <p:cNvPr id="5" name="Fußzeilenplatzhalter 4">
            <a:extLst>
              <a:ext uri="{FF2B5EF4-FFF2-40B4-BE49-F238E27FC236}">
                <a16:creationId xmlns:a16="http://schemas.microsoft.com/office/drawing/2014/main" id="{6241F204-6F2D-454B-4B2A-5AE567FE2785}"/>
              </a:ext>
            </a:extLst>
          </p:cNvPr>
          <p:cNvSpPr>
            <a:spLocks noGrp="1"/>
          </p:cNvSpPr>
          <p:nvPr>
            <p:ph type="ftr" sz="quarter" idx="11"/>
          </p:nvPr>
        </p:nvSpPr>
        <p:spPr/>
        <p:txBody>
          <a:bodyPr/>
          <a:lstStyle>
            <a:lvl1pPr>
              <a:defRPr>
                <a:solidFill>
                  <a:schemeClr val="tx1"/>
                </a:solidFill>
              </a:defRPr>
            </a:lvl1pPr>
          </a:lstStyle>
          <a:p>
            <a:r>
              <a:rPr lang="en-GB" noProof="0"/>
              <a:t>VLT Beyond 2030: the role of INAF (Oct 9 2026)- VLTI opportunities - A. Mérand</a:t>
            </a:r>
            <a:endParaRPr lang="en-GB" i="1" noProof="0" dirty="0"/>
          </a:p>
        </p:txBody>
      </p:sp>
      <p:cxnSp>
        <p:nvCxnSpPr>
          <p:cNvPr id="11" name="Gerader Verbinder 10">
            <a:extLst>
              <a:ext uri="{FF2B5EF4-FFF2-40B4-BE49-F238E27FC236}">
                <a16:creationId xmlns:a16="http://schemas.microsoft.com/office/drawing/2014/main" id="{E0057D23-33FB-CFEA-DDE7-F0911EE720DC}"/>
              </a:ext>
            </a:extLst>
          </p:cNvPr>
          <p:cNvCxnSpPr>
            <a:cxnSpLocks/>
          </p:cNvCxnSpPr>
          <p:nvPr userDrawn="1"/>
        </p:nvCxnSpPr>
        <p:spPr>
          <a:xfrm>
            <a:off x="4692000" y="2904723"/>
            <a:ext cx="2808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Flags">
            <a:extLst>
              <a:ext uri="{FF2B5EF4-FFF2-40B4-BE49-F238E27FC236}">
                <a16:creationId xmlns:a16="http://schemas.microsoft.com/office/drawing/2014/main" id="{A764F50D-C111-1A06-50CF-DC02335D74EB}"/>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0" y="6204867"/>
            <a:ext cx="6097313" cy="184179"/>
          </a:xfrm>
          <a:prstGeom prst="rect">
            <a:avLst/>
          </a:prstGeom>
        </p:spPr>
      </p:pic>
      <p:pic>
        <p:nvPicPr>
          <p:cNvPr id="9" name="Grafik 8">
            <a:extLst>
              <a:ext uri="{FF2B5EF4-FFF2-40B4-BE49-F238E27FC236}">
                <a16:creationId xmlns:a16="http://schemas.microsoft.com/office/drawing/2014/main" id="{0C60E6F2-1258-CF2E-7F23-6017DCE2095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228400" y="399599"/>
            <a:ext cx="494970" cy="647783"/>
          </a:xfrm>
          <a:prstGeom prst="rect">
            <a:avLst/>
          </a:prstGeom>
        </p:spPr>
      </p:pic>
      <p:sp>
        <p:nvSpPr>
          <p:cNvPr id="22" name="Textplatzhalter 4">
            <a:extLst>
              <a:ext uri="{FF2B5EF4-FFF2-40B4-BE49-F238E27FC236}">
                <a16:creationId xmlns:a16="http://schemas.microsoft.com/office/drawing/2014/main" id="{3A19D0BF-9500-27CE-3021-6A10627B7FA5}"/>
              </a:ext>
            </a:extLst>
          </p:cNvPr>
          <p:cNvSpPr>
            <a:spLocks noGrp="1"/>
          </p:cNvSpPr>
          <p:nvPr>
            <p:ph type="body" sz="quarter" idx="16" hasCustomPrompt="1"/>
          </p:nvPr>
        </p:nvSpPr>
        <p:spPr>
          <a:xfrm>
            <a:off x="6770451" y="3413975"/>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4" name="Textplatzhalter 4">
            <a:extLst>
              <a:ext uri="{FF2B5EF4-FFF2-40B4-BE49-F238E27FC236}">
                <a16:creationId xmlns:a16="http://schemas.microsoft.com/office/drawing/2014/main" id="{9822DA17-D0C5-C3B6-7E38-E052863F8833}"/>
              </a:ext>
            </a:extLst>
          </p:cNvPr>
          <p:cNvSpPr>
            <a:spLocks noGrp="1"/>
          </p:cNvSpPr>
          <p:nvPr>
            <p:ph type="body" sz="quarter" idx="17" hasCustomPrompt="1"/>
          </p:nvPr>
        </p:nvSpPr>
        <p:spPr>
          <a:xfrm>
            <a:off x="6770451" y="376791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5" name="Textplatzhalter 4">
            <a:extLst>
              <a:ext uri="{FF2B5EF4-FFF2-40B4-BE49-F238E27FC236}">
                <a16:creationId xmlns:a16="http://schemas.microsoft.com/office/drawing/2014/main" id="{123B96AF-E31A-3099-DF17-5D8E6ACBE759}"/>
              </a:ext>
            </a:extLst>
          </p:cNvPr>
          <p:cNvSpPr>
            <a:spLocks noGrp="1"/>
          </p:cNvSpPr>
          <p:nvPr>
            <p:ph type="body" sz="quarter" idx="18" hasCustomPrompt="1"/>
          </p:nvPr>
        </p:nvSpPr>
        <p:spPr>
          <a:xfrm>
            <a:off x="6770451" y="412184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6" name="Textplatzhalter 4">
            <a:extLst>
              <a:ext uri="{FF2B5EF4-FFF2-40B4-BE49-F238E27FC236}">
                <a16:creationId xmlns:a16="http://schemas.microsoft.com/office/drawing/2014/main" id="{D7C44FA6-0C68-7C62-FB9A-E592FB06B605}"/>
              </a:ext>
            </a:extLst>
          </p:cNvPr>
          <p:cNvSpPr>
            <a:spLocks noGrp="1"/>
          </p:cNvSpPr>
          <p:nvPr>
            <p:ph type="body" sz="quarter" idx="19" hasCustomPrompt="1"/>
          </p:nvPr>
        </p:nvSpPr>
        <p:spPr>
          <a:xfrm>
            <a:off x="6770451" y="447578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err="1">
                <a:solidFill>
                  <a:srgbClr val="000000"/>
                </a:solidFill>
                <a:effectLst/>
                <a:latin typeface="Arial" panose="020B0604020202020204" pitchFamily="34" charset="0"/>
              </a:rPr>
              <a:t>european</a:t>
            </a:r>
            <a:r>
              <a:rPr lang="en-GB" b="0" i="0" u="none" strike="noStrike" dirty="0">
                <a:solidFill>
                  <a:srgbClr val="000000"/>
                </a:solidFill>
                <a:effectLst/>
                <a:latin typeface="Arial" panose="020B0604020202020204" pitchFamily="34" charset="0"/>
              </a:rPr>
              <a:t>-southern-observatory</a:t>
            </a:r>
            <a:endParaRPr lang="en-GB" noProof="0" dirty="0"/>
          </a:p>
        </p:txBody>
      </p:sp>
      <p:sp>
        <p:nvSpPr>
          <p:cNvPr id="27" name="Textplatzhalter 4">
            <a:extLst>
              <a:ext uri="{FF2B5EF4-FFF2-40B4-BE49-F238E27FC236}">
                <a16:creationId xmlns:a16="http://schemas.microsoft.com/office/drawing/2014/main" id="{F0007E12-939A-F866-DC2D-DE999A871DF9}"/>
              </a:ext>
            </a:extLst>
          </p:cNvPr>
          <p:cNvSpPr>
            <a:spLocks noGrp="1"/>
          </p:cNvSpPr>
          <p:nvPr>
            <p:ph type="body" sz="quarter" idx="20" hasCustomPrompt="1"/>
          </p:nvPr>
        </p:nvSpPr>
        <p:spPr>
          <a:xfrm>
            <a:off x="6770451" y="4829723"/>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eso.org</a:t>
            </a:r>
            <a:endParaRPr lang="en-GB" noProof="0" dirty="0"/>
          </a:p>
        </p:txBody>
      </p:sp>
      <p:sp>
        <p:nvSpPr>
          <p:cNvPr id="29" name="Textplatzhalter 4">
            <a:extLst>
              <a:ext uri="{FF2B5EF4-FFF2-40B4-BE49-F238E27FC236}">
                <a16:creationId xmlns:a16="http://schemas.microsoft.com/office/drawing/2014/main" id="{CDC22D2D-5C3B-1EB3-466A-9E78C49AB918}"/>
              </a:ext>
            </a:extLst>
          </p:cNvPr>
          <p:cNvSpPr>
            <a:spLocks noGrp="1"/>
          </p:cNvSpPr>
          <p:nvPr>
            <p:ph type="body" sz="quarter" idx="12" hasCustomPrompt="1"/>
          </p:nvPr>
        </p:nvSpPr>
        <p:spPr>
          <a:xfrm>
            <a:off x="936625" y="3414072"/>
            <a:ext cx="4938751" cy="1682212"/>
          </a:xfrm>
        </p:spPr>
        <p:txBody>
          <a:bodyPr/>
          <a:lstStyle>
            <a:lvl1pPr marL="0" indent="0" algn="r">
              <a:lnSpc>
                <a:spcPct val="90000"/>
              </a:lnSpc>
              <a:spcBef>
                <a:spcPts val="750"/>
              </a:spcBef>
              <a:buFont typeface="Arial" panose="020B0604020202020204" pitchFamily="34" charset="0"/>
              <a:buNone/>
              <a:defRPr sz="1800" b="1">
                <a:solidFill>
                  <a:schemeClr val="tx1"/>
                </a:solidFill>
              </a:defRPr>
            </a:lvl1pPr>
            <a:lvl2pPr marL="0" indent="0" algn="r">
              <a:lnSpc>
                <a:spcPct val="90000"/>
              </a:lnSpc>
              <a:spcBef>
                <a:spcPts val="750"/>
              </a:spcBef>
              <a:buNone/>
              <a:defRPr sz="1800" b="1">
                <a:solidFill>
                  <a:schemeClr val="tx1"/>
                </a:solidFill>
              </a:defRPr>
            </a:lvl2pPr>
            <a:lvl3pPr marL="0" indent="0" algn="r">
              <a:lnSpc>
                <a:spcPct val="90000"/>
              </a:lnSpc>
              <a:spcBef>
                <a:spcPts val="750"/>
              </a:spcBef>
              <a:buNone/>
              <a:defRPr sz="1800" b="1">
                <a:solidFill>
                  <a:schemeClr val="tx1"/>
                </a:solidFill>
              </a:defRPr>
            </a:lvl3pPr>
            <a:lvl4pPr marL="0" indent="0" algn="r">
              <a:lnSpc>
                <a:spcPct val="90000"/>
              </a:lnSpc>
              <a:spcBef>
                <a:spcPts val="750"/>
              </a:spcBef>
              <a:buFont typeface="Arial" panose="020B0604020202020204" pitchFamily="34" charset="0"/>
              <a:buNone/>
              <a:defRPr sz="1800" b="1">
                <a:solidFill>
                  <a:schemeClr val="tx1"/>
                </a:solidFill>
              </a:defRPr>
            </a:lvl4pPr>
            <a:lvl5pPr marL="0" indent="0" algn="r">
              <a:lnSpc>
                <a:spcPct val="90000"/>
              </a:lnSpc>
              <a:spcBef>
                <a:spcPts val="750"/>
              </a:spcBef>
              <a:buNone/>
              <a:defRPr sz="1800" b="1">
                <a:solidFill>
                  <a:schemeClr val="tx1"/>
                </a:solidFill>
              </a:defRPr>
            </a:lvl5pPr>
            <a:lvl6pPr marL="0" indent="0" algn="r">
              <a:lnSpc>
                <a:spcPct val="90000"/>
              </a:lnSpc>
              <a:spcBef>
                <a:spcPts val="750"/>
              </a:spcBef>
              <a:buNone/>
              <a:defRPr sz="1800" b="1">
                <a:solidFill>
                  <a:schemeClr val="tx1"/>
                </a:solidFill>
              </a:defRPr>
            </a:lvl6pPr>
            <a:lvl7pPr marL="0" indent="0" algn="r">
              <a:lnSpc>
                <a:spcPct val="90000"/>
              </a:lnSpc>
              <a:spcBef>
                <a:spcPts val="750"/>
              </a:spcBef>
              <a:buFont typeface="Arial" panose="020B0604020202020204" pitchFamily="34" charset="0"/>
              <a:buNone/>
              <a:defRPr sz="1800" b="1">
                <a:solidFill>
                  <a:schemeClr val="tx1"/>
                </a:solidFill>
              </a:defRPr>
            </a:lvl7pPr>
            <a:lvl8pPr marL="0" indent="0" algn="r">
              <a:lnSpc>
                <a:spcPct val="90000"/>
              </a:lnSpc>
              <a:spcBef>
                <a:spcPts val="750"/>
              </a:spcBef>
              <a:buFont typeface="Arial" panose="020B0604020202020204" pitchFamily="34" charset="0"/>
              <a:buNone/>
              <a:defRPr sz="1800" b="1">
                <a:solidFill>
                  <a:schemeClr val="tx1"/>
                </a:solidFill>
              </a:defRPr>
            </a:lvl8pPr>
            <a:lvl9pPr marL="0" indent="0" algn="r">
              <a:lnSpc>
                <a:spcPct val="90000"/>
              </a:lnSpc>
              <a:spcBef>
                <a:spcPts val="750"/>
              </a:spcBef>
              <a:buFont typeface="Arial" panose="020B0604020202020204" pitchFamily="34" charset="0"/>
              <a:buNone/>
              <a:defRPr sz="1800" b="1" i="0">
                <a:solidFill>
                  <a:schemeClr val="tx1"/>
                </a:solidFill>
                <a:latin typeface="+mn-lt"/>
              </a:defRPr>
            </a:lvl9pPr>
          </a:lstStyle>
          <a:p>
            <a:pPr lvl="0"/>
            <a:r>
              <a:rPr lang="en-GB" noProof="0" dirty="0"/>
              <a:t>Author’s info</a:t>
            </a:r>
          </a:p>
        </p:txBody>
      </p:sp>
      <p:sp>
        <p:nvSpPr>
          <p:cNvPr id="2" name="Date Placeholder 3">
            <a:extLst>
              <a:ext uri="{FF2B5EF4-FFF2-40B4-BE49-F238E27FC236}">
                <a16:creationId xmlns:a16="http://schemas.microsoft.com/office/drawing/2014/main" id="{6D656607-9460-0FBB-C6E7-86922BA972EC}"/>
              </a:ext>
            </a:extLst>
          </p:cNvPr>
          <p:cNvSpPr>
            <a:spLocks noGrp="1"/>
          </p:cNvSpPr>
          <p:nvPr>
            <p:ph type="dt" sz="half" idx="2"/>
          </p:nvPr>
        </p:nvSpPr>
        <p:spPr>
          <a:xfrm rot="16200000">
            <a:off x="9209518" y="3561237"/>
            <a:ext cx="5341664"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6" name="Slide Number Placeholder 5">
            <a:extLst>
              <a:ext uri="{FF2B5EF4-FFF2-40B4-BE49-F238E27FC236}">
                <a16:creationId xmlns:a16="http://schemas.microsoft.com/office/drawing/2014/main" id="{3BCF0F58-7413-92B5-091D-2524216F36BA}"/>
              </a:ext>
            </a:extLst>
          </p:cNvPr>
          <p:cNvSpPr txBox="1">
            <a:spLocks/>
          </p:cNvSpPr>
          <p:nvPr userDrawn="1"/>
        </p:nvSpPr>
        <p:spPr>
          <a:xfrm>
            <a:off x="468313" y="6534114"/>
            <a:ext cx="469581" cy="175313"/>
          </a:xfrm>
          <a:prstGeom prst="rect">
            <a:avLst/>
          </a:prstGeom>
        </p:spPr>
        <p:txBody>
          <a:bodyPr vert="horz" lIns="0" tIns="45720" rIns="0" bIns="45720" rtlCol="0" anchor="ctr"/>
          <a:lstStyle>
            <a:defPPr>
              <a:defRPr lang="de-DE"/>
            </a:defPPr>
            <a:lvl1pPr marL="0" algn="l" defTabSz="914400" rtl="0" eaLnBrk="1" latinLnBrk="0" hangingPunct="1">
              <a:defRPr sz="9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66D6064-FB9F-4877-ADF1-97150FF2D969}" type="slidenum">
              <a:rPr lang="en-GB" smtClean="0"/>
              <a:pPr/>
              <a:t>‹#›</a:t>
            </a:fld>
            <a:endParaRPr lang="en-GB"/>
          </a:p>
        </p:txBody>
      </p:sp>
      <p:sp>
        <p:nvSpPr>
          <p:cNvPr id="32" name="Textplatzhalter 4">
            <a:extLst>
              <a:ext uri="{FF2B5EF4-FFF2-40B4-BE49-F238E27FC236}">
                <a16:creationId xmlns:a16="http://schemas.microsoft.com/office/drawing/2014/main" id="{35227BCA-9451-742D-F20E-87AE66930BB0}"/>
              </a:ext>
            </a:extLst>
          </p:cNvPr>
          <p:cNvSpPr>
            <a:spLocks noGrp="1"/>
          </p:cNvSpPr>
          <p:nvPr>
            <p:ph type="body" sz="quarter" idx="21" hasCustomPrompt="1"/>
          </p:nvPr>
        </p:nvSpPr>
        <p:spPr>
          <a:xfrm>
            <a:off x="6770451" y="5183660"/>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33" name="Textplatzhalter 4">
            <a:extLst>
              <a:ext uri="{FF2B5EF4-FFF2-40B4-BE49-F238E27FC236}">
                <a16:creationId xmlns:a16="http://schemas.microsoft.com/office/drawing/2014/main" id="{EF2E5BDB-1A27-42DE-B11E-8B4F3557B805}"/>
              </a:ext>
            </a:extLst>
          </p:cNvPr>
          <p:cNvSpPr>
            <a:spLocks noGrp="1"/>
          </p:cNvSpPr>
          <p:nvPr>
            <p:ph type="body" sz="quarter" idx="22" hasCustomPrompt="1"/>
          </p:nvPr>
        </p:nvSpPr>
        <p:spPr>
          <a:xfrm>
            <a:off x="6770451" y="553759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ESOobservatory</a:t>
            </a:r>
            <a:endParaRPr lang="en-GB" noProof="0" dirty="0"/>
          </a:p>
        </p:txBody>
      </p:sp>
    </p:spTree>
    <p:extLst>
      <p:ext uri="{BB962C8B-B14F-4D97-AF65-F5344CB8AC3E}">
        <p14:creationId xmlns:p14="http://schemas.microsoft.com/office/powerpoint/2010/main" val="2386056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kt 8" hidden="1">
            <a:extLst>
              <a:ext uri="{FF2B5EF4-FFF2-40B4-BE49-F238E27FC236}">
                <a16:creationId xmlns:a16="http://schemas.microsoft.com/office/drawing/2014/main" id="{D6331505-9ECA-3956-1067-E87CC20DB773}"/>
              </a:ext>
            </a:extLst>
          </p:cNvPr>
          <p:cNvGraphicFramePr>
            <a:graphicFrameLocks noChangeAspect="1"/>
          </p:cNvGraphicFramePr>
          <p:nvPr userDrawn="1">
            <p:custDataLst>
              <p:tags r:id="rId31"/>
            </p:custDataLst>
            <p:extLst>
              <p:ext uri="{D42A27DB-BD31-4B8C-83A1-F6EECF244321}">
                <p14:modId xmlns:p14="http://schemas.microsoft.com/office/powerpoint/2010/main" val="1918892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2" imgW="410" imgH="409" progId="TCLayout.ActiveDocument.1">
                  <p:embed/>
                </p:oleObj>
              </mc:Choice>
              <mc:Fallback>
                <p:oleObj name="think-cell Folie" r:id="rId32" imgW="410" imgH="409"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B430F5F-5EE6-7217-0204-9D76CC0E2112}"/>
              </a:ext>
            </a:extLst>
          </p:cNvPr>
          <p:cNvSpPr>
            <a:spLocks noGrp="1"/>
          </p:cNvSpPr>
          <p:nvPr>
            <p:ph type="title"/>
          </p:nvPr>
        </p:nvSpPr>
        <p:spPr>
          <a:xfrm>
            <a:off x="936624" y="0"/>
            <a:ext cx="8910639" cy="1136073"/>
          </a:xfrm>
          <a:prstGeom prst="rect">
            <a:avLst/>
          </a:prstGeom>
        </p:spPr>
        <p:txBody>
          <a:bodyPr vert="horz" lIns="0" tIns="0" rIns="0" bIns="0" rtlCol="0" anchor="b">
            <a:noAutofit/>
          </a:bodyPr>
          <a:lstStyle/>
          <a:p>
            <a:r>
              <a:rPr lang="en-GB" noProof="0" dirty="0"/>
              <a:t>Headline Arial bold, 30 pt</a:t>
            </a:r>
          </a:p>
        </p:txBody>
      </p:sp>
      <p:sp>
        <p:nvSpPr>
          <p:cNvPr id="3" name="Textplatzhalter 2">
            <a:extLst>
              <a:ext uri="{FF2B5EF4-FFF2-40B4-BE49-F238E27FC236}">
                <a16:creationId xmlns:a16="http://schemas.microsoft.com/office/drawing/2014/main" id="{161FBA3B-4EF4-7A72-C915-876AFB7AAE23}"/>
              </a:ext>
            </a:extLst>
          </p:cNvPr>
          <p:cNvSpPr>
            <a:spLocks noGrp="1"/>
          </p:cNvSpPr>
          <p:nvPr>
            <p:ph type="body" idx="1"/>
          </p:nvPr>
        </p:nvSpPr>
        <p:spPr>
          <a:xfrm>
            <a:off x="936625" y="2014538"/>
            <a:ext cx="10317164" cy="3906838"/>
          </a:xfrm>
          <a:prstGeom prst="rect">
            <a:avLst/>
          </a:prstGeom>
        </p:spPr>
        <p:txBody>
          <a:bodyPr vert="horz" lIns="0" tIns="0" rIns="0" bIns="0" rtlCol="0">
            <a:noAutofit/>
          </a:bodyPr>
          <a:lstStyle/>
          <a:p>
            <a:pPr lvl="0"/>
            <a:r>
              <a:rPr lang="en-GB" noProof="0" dirty="0"/>
              <a:t>Copy Arial, 18 pt</a:t>
            </a:r>
          </a:p>
          <a:p>
            <a:pPr lvl="1"/>
            <a:r>
              <a:rPr lang="en-GB" noProof="0" dirty="0"/>
              <a:t>First Bullet, 18 pt</a:t>
            </a:r>
          </a:p>
          <a:p>
            <a:pPr lvl="2"/>
            <a:r>
              <a:rPr lang="en-GB" noProof="0" dirty="0"/>
              <a:t>Second Bullet, 18 pt</a:t>
            </a:r>
          </a:p>
          <a:p>
            <a:pPr lvl="3"/>
            <a:r>
              <a:rPr lang="en-GB" noProof="0" dirty="0"/>
              <a:t>Subheading Arial bold, 18 pt</a:t>
            </a:r>
          </a:p>
          <a:p>
            <a:pPr lvl="4"/>
            <a:r>
              <a:rPr lang="en-GB" noProof="0" dirty="0"/>
              <a:t>Subheading Arial bold, 24 pt</a:t>
            </a:r>
          </a:p>
          <a:p>
            <a:pPr lvl="5"/>
            <a:r>
              <a:rPr lang="en-GB" noProof="0" dirty="0"/>
              <a:t>Quote, 24 pt, orange</a:t>
            </a:r>
          </a:p>
          <a:p>
            <a:pPr lvl="6"/>
            <a:r>
              <a:rPr lang="en-GB" noProof="0" dirty="0"/>
              <a:t>Copy Arial, 18 pt</a:t>
            </a:r>
          </a:p>
          <a:p>
            <a:pPr lvl="7"/>
            <a:r>
              <a:rPr lang="en-GB" noProof="0" dirty="0"/>
              <a:t>Copy Arial, 18 pt</a:t>
            </a:r>
          </a:p>
          <a:p>
            <a:pPr lvl="8"/>
            <a:r>
              <a:rPr lang="en-GB" noProof="0" dirty="0"/>
              <a:t>Copy Arial, 18 pt</a:t>
            </a:r>
          </a:p>
        </p:txBody>
      </p:sp>
      <p:sp>
        <p:nvSpPr>
          <p:cNvPr id="5" name="Fußzeilenplatzhalter 4">
            <a:extLst>
              <a:ext uri="{FF2B5EF4-FFF2-40B4-BE49-F238E27FC236}">
                <a16:creationId xmlns:a16="http://schemas.microsoft.com/office/drawing/2014/main" id="{3144BAAE-B800-7FD6-3DA7-97327451DED3}"/>
              </a:ext>
            </a:extLst>
          </p:cNvPr>
          <p:cNvSpPr>
            <a:spLocks noGrp="1"/>
          </p:cNvSpPr>
          <p:nvPr>
            <p:ph type="ftr" sz="quarter" idx="3"/>
          </p:nvPr>
        </p:nvSpPr>
        <p:spPr>
          <a:xfrm>
            <a:off x="936625" y="6532505"/>
            <a:ext cx="5147376" cy="175312"/>
          </a:xfrm>
          <a:prstGeom prst="rect">
            <a:avLst/>
          </a:prstGeom>
        </p:spPr>
        <p:txBody>
          <a:bodyPr vert="horz" lIns="0" tIns="0" rIns="0" bIns="18000" rtlCol="0" anchor="b">
            <a:noAutofit/>
          </a:bodyPr>
          <a:lstStyle>
            <a:lvl1pPr algn="l">
              <a:defRPr sz="900" i="0">
                <a:solidFill>
                  <a:schemeClr val="tx1"/>
                </a:solidFill>
              </a:defRPr>
            </a:lvl1pPr>
          </a:lstStyle>
          <a:p>
            <a:r>
              <a:rPr lang="en-GB" noProof="0"/>
              <a:t>VLT Beyond 2030: the role of INAF (Oct 9 2026)- VLTI opportunities - A. Mérand</a:t>
            </a:r>
            <a:endParaRPr lang="en-GB" i="1" noProof="0" dirty="0"/>
          </a:p>
        </p:txBody>
      </p:sp>
      <p:cxnSp>
        <p:nvCxnSpPr>
          <p:cNvPr id="16" name="Gerader Verbinder 15">
            <a:extLst>
              <a:ext uri="{FF2B5EF4-FFF2-40B4-BE49-F238E27FC236}">
                <a16:creationId xmlns:a16="http://schemas.microsoft.com/office/drawing/2014/main" id="{93DEE3F7-A4A5-97B4-1A51-BC68FBBF3DCB}"/>
              </a:ext>
            </a:extLst>
          </p:cNvPr>
          <p:cNvCxnSpPr/>
          <p:nvPr userDrawn="1"/>
        </p:nvCxnSpPr>
        <p:spPr>
          <a:xfrm>
            <a:off x="0" y="6382322"/>
            <a:ext cx="608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0" name="Grafik 29">
            <a:extLst>
              <a:ext uri="{FF2B5EF4-FFF2-40B4-BE49-F238E27FC236}">
                <a16:creationId xmlns:a16="http://schemas.microsoft.com/office/drawing/2014/main" id="{F986432C-5575-7D1B-27F5-31B6D699A4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11228400" y="399599"/>
            <a:ext cx="494970" cy="647783"/>
          </a:xfrm>
          <a:prstGeom prst="rect">
            <a:avLst/>
          </a:prstGeom>
        </p:spPr>
      </p:pic>
      <p:sp>
        <p:nvSpPr>
          <p:cNvPr id="6" name="Textfeld 5">
            <a:extLst>
              <a:ext uri="{FF2B5EF4-FFF2-40B4-BE49-F238E27FC236}">
                <a16:creationId xmlns:a16="http://schemas.microsoft.com/office/drawing/2014/main" id="{45ECF14B-8906-1F35-8706-ADE4F50C4CB2}"/>
              </a:ext>
            </a:extLst>
          </p:cNvPr>
          <p:cNvSpPr txBox="1"/>
          <p:nvPr userDrawn="1"/>
        </p:nvSpPr>
        <p:spPr>
          <a:xfrm>
            <a:off x="5337270" y="1809178"/>
            <a:ext cx="1695355" cy="1028209"/>
          </a:xfrm>
          <a:prstGeom prst="rect">
            <a:avLst/>
          </a:prstGeom>
          <a:noFill/>
        </p:spPr>
        <p:txBody>
          <a:bodyPr wrap="square" rtlCol="0">
            <a:spAutoFit/>
          </a:bodyPr>
          <a:lstStyle/>
          <a:p>
            <a:endParaRPr lang="de-DE"/>
          </a:p>
        </p:txBody>
      </p:sp>
      <p:sp>
        <p:nvSpPr>
          <p:cNvPr id="10" name="Date Placeholder 3">
            <a:extLst>
              <a:ext uri="{FF2B5EF4-FFF2-40B4-BE49-F238E27FC236}">
                <a16:creationId xmlns:a16="http://schemas.microsoft.com/office/drawing/2014/main" id="{05E7D917-1DA2-1D17-CA57-6D03E4089C34}"/>
              </a:ext>
            </a:extLst>
          </p:cNvPr>
          <p:cNvSpPr>
            <a:spLocks noGrp="1"/>
          </p:cNvSpPr>
          <p:nvPr>
            <p:ph type="dt" sz="half" idx="2"/>
          </p:nvPr>
        </p:nvSpPr>
        <p:spPr>
          <a:xfrm rot="16200000">
            <a:off x="9209197" y="3561558"/>
            <a:ext cx="5342306" cy="313953"/>
          </a:xfrm>
          <a:prstGeom prst="rect">
            <a:avLst/>
          </a:prstGeom>
        </p:spPr>
        <p:txBody>
          <a:bodyPr vert="horz" lIns="0" tIns="0" rIns="0" bIns="0" rtlCol="0" anchor="b" anchorCtr="0"/>
          <a:lstStyle>
            <a:lvl1pPr algn="l">
              <a:defRPr sz="900">
                <a:solidFill>
                  <a:schemeClr val="bg1">
                    <a:lumMod val="50000"/>
                  </a:schemeClr>
                </a:solidFill>
              </a:defRPr>
            </a:lvl1pPr>
          </a:lstStyle>
          <a:p>
            <a:r>
              <a:rPr lang="en-US" noProof="0"/>
              <a:t>Data Classification: PUBLIC</a:t>
            </a:r>
            <a:endParaRPr lang="en-GB" noProof="0" dirty="0"/>
          </a:p>
        </p:txBody>
      </p:sp>
      <p:sp>
        <p:nvSpPr>
          <p:cNvPr id="11" name="Slide Number Placeholder 5">
            <a:extLst>
              <a:ext uri="{FF2B5EF4-FFF2-40B4-BE49-F238E27FC236}">
                <a16:creationId xmlns:a16="http://schemas.microsoft.com/office/drawing/2014/main" id="{7540655A-129B-FC48-1858-C7C4EA66F666}"/>
              </a:ext>
            </a:extLst>
          </p:cNvPr>
          <p:cNvSpPr>
            <a:spLocks noGrp="1"/>
          </p:cNvSpPr>
          <p:nvPr>
            <p:ph type="sldNum" sz="quarter" idx="4"/>
          </p:nvPr>
        </p:nvSpPr>
        <p:spPr>
          <a:xfrm>
            <a:off x="468313" y="6534114"/>
            <a:ext cx="469581" cy="175313"/>
          </a:xfrm>
          <a:prstGeom prst="rect">
            <a:avLst/>
          </a:prstGeom>
        </p:spPr>
        <p:txBody>
          <a:bodyPr vert="horz" lIns="0" tIns="45720" rIns="0" bIns="45720" rtlCol="0" anchor="ctr"/>
          <a:lstStyle>
            <a:lvl1pPr algn="l">
              <a:defRPr sz="900" b="1">
                <a:solidFill>
                  <a:schemeClr val="tx1"/>
                </a:solidFill>
              </a:defRPr>
            </a:lvl1pPr>
          </a:lstStyle>
          <a:p>
            <a:fld id="{766D6064-FB9F-4877-ADF1-97150FF2D969}" type="slidenum">
              <a:rPr lang="en-GB" smtClean="0"/>
              <a:pPr/>
              <a:t>‹#›</a:t>
            </a:fld>
            <a:endParaRPr lang="en-GB"/>
          </a:p>
        </p:txBody>
      </p:sp>
    </p:spTree>
    <p:extLst>
      <p:ext uri="{BB962C8B-B14F-4D97-AF65-F5344CB8AC3E}">
        <p14:creationId xmlns:p14="http://schemas.microsoft.com/office/powerpoint/2010/main" val="128900193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60" r:id="rId7"/>
    <p:sldLayoutId id="2147483661" r:id="rId8"/>
    <p:sldLayoutId id="2147483653" r:id="rId9"/>
    <p:sldLayoutId id="214748365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81" r:id="rId21"/>
    <p:sldLayoutId id="2147483673" r:id="rId22"/>
    <p:sldLayoutId id="2147483674" r:id="rId23"/>
    <p:sldLayoutId id="2147483675" r:id="rId24"/>
    <p:sldLayoutId id="2147483676" r:id="rId25"/>
    <p:sldLayoutId id="2147483677" r:id="rId26"/>
    <p:sldLayoutId id="2147483678" r:id="rId27"/>
    <p:sldLayoutId id="2147483679" r:id="rId28"/>
    <p:sldLayoutId id="2147483680" r:id="rId29"/>
  </p:sldLayoutIdLst>
  <p:hf sldNum="0" hdr="0"/>
  <p:txStyles>
    <p:titleStyle>
      <a:lvl1pPr algn="l" defTabSz="914400" rtl="0" eaLnBrk="1" latinLnBrk="0" hangingPunct="1">
        <a:lnSpc>
          <a:spcPct val="90000"/>
        </a:lnSpc>
        <a:spcBef>
          <a:spcPct val="0"/>
        </a:spcBef>
        <a:buNone/>
        <a:defRPr sz="3000" b="1" kern="1200">
          <a:solidFill>
            <a:schemeClr val="tx2"/>
          </a:solidFill>
          <a:latin typeface="+mj-lt"/>
          <a:ea typeface="+mj-ea"/>
          <a:cs typeface="+mj-cs"/>
        </a:defRPr>
      </a:lvl1pPr>
    </p:titleStyle>
    <p:bodyStyle>
      <a:lvl1pPr marL="0" indent="0" algn="l" defTabSz="914400" rtl="0" eaLnBrk="1" latinLnBrk="0" hangingPunct="1">
        <a:lnSpc>
          <a:spcPct val="120000"/>
        </a:lnSpc>
        <a:spcBef>
          <a:spcPts val="1200"/>
        </a:spcBef>
        <a:buFont typeface="Arial" panose="020B0604020202020204" pitchFamily="34" charset="0"/>
        <a:buNone/>
        <a:defRPr sz="1800" kern="1200">
          <a:solidFill>
            <a:schemeClr val="tx1"/>
          </a:solidFill>
          <a:latin typeface="+mn-lt"/>
          <a:ea typeface="+mn-ea"/>
          <a:cs typeface="+mn-cs"/>
        </a:defRPr>
      </a:lvl1pPr>
      <a:lvl2pPr marL="172800" indent="-172800" algn="l" defTabSz="914400" rtl="0" eaLnBrk="1" latinLnBrk="0" hangingPunct="1">
        <a:lnSpc>
          <a:spcPct val="120000"/>
        </a:lnSpc>
        <a:spcBef>
          <a:spcPts val="1200"/>
        </a:spcBef>
        <a:buClr>
          <a:schemeClr val="tx2"/>
        </a:buClr>
        <a:buFont typeface="Arial" panose="020B0604020202020204" pitchFamily="34" charset="0"/>
        <a:buChar char="•"/>
        <a:defRPr sz="1800" kern="1200">
          <a:solidFill>
            <a:schemeClr val="tx1"/>
          </a:solidFill>
          <a:latin typeface="+mn-lt"/>
          <a:ea typeface="+mn-ea"/>
          <a:cs typeface="+mn-cs"/>
        </a:defRPr>
      </a:lvl2pPr>
      <a:lvl3pPr marL="514800" indent="-172800" algn="l" defTabSz="914400" rtl="0" eaLnBrk="1" latinLnBrk="0" hangingPunct="1">
        <a:lnSpc>
          <a:spcPct val="120000"/>
        </a:lnSpc>
        <a:spcBef>
          <a:spcPts val="1200"/>
        </a:spcBef>
        <a:buClr>
          <a:schemeClr val="bg2"/>
        </a:buClr>
        <a:buFont typeface="Arial" panose="020B0604020202020204" pitchFamily="34" charset="0"/>
        <a:buChar char="•"/>
        <a:defRPr sz="1800" kern="1200">
          <a:solidFill>
            <a:schemeClr val="tx1"/>
          </a:solidFill>
          <a:latin typeface="+mn-lt"/>
          <a:ea typeface="+mn-ea"/>
          <a:cs typeface="+mn-cs"/>
        </a:defRPr>
      </a:lvl3pPr>
      <a:lvl4pPr marL="0" indent="0" algn="l" defTabSz="914400" rtl="0" eaLnBrk="1" latinLnBrk="0" hangingPunct="1">
        <a:lnSpc>
          <a:spcPct val="111000"/>
        </a:lnSpc>
        <a:spcBef>
          <a:spcPts val="1200"/>
        </a:spcBef>
        <a:buFont typeface="Arial" panose="020B0604020202020204" pitchFamily="34" charset="0"/>
        <a:buNone/>
        <a:defRPr sz="1800" b="1" kern="1200">
          <a:solidFill>
            <a:schemeClr val="tx1"/>
          </a:solidFill>
          <a:latin typeface="+mn-lt"/>
          <a:ea typeface="+mn-ea"/>
          <a:cs typeface="+mn-cs"/>
        </a:defRPr>
      </a:lvl4pPr>
      <a:lvl5pPr marL="0" indent="0" algn="l" defTabSz="914400" rtl="0" eaLnBrk="1" latinLnBrk="0" hangingPunct="1">
        <a:lnSpc>
          <a:spcPct val="118000"/>
        </a:lnSpc>
        <a:spcBef>
          <a:spcPts val="1200"/>
        </a:spcBef>
        <a:buClr>
          <a:schemeClr val="tx2"/>
        </a:buClr>
        <a:buFont typeface="Arial" panose="020B0604020202020204" pitchFamily="34" charset="0"/>
        <a:buNone/>
        <a:defRPr sz="2400" b="1" kern="1200">
          <a:solidFill>
            <a:schemeClr val="tx1"/>
          </a:solidFill>
          <a:latin typeface="+mn-lt"/>
          <a:ea typeface="+mn-ea"/>
          <a:cs typeface="+mn-cs"/>
        </a:defRPr>
      </a:lvl5pPr>
      <a:lvl6pPr marL="0" indent="0" algn="l" defTabSz="914400" rtl="0" eaLnBrk="1" latinLnBrk="0" hangingPunct="1">
        <a:lnSpc>
          <a:spcPct val="111000"/>
        </a:lnSpc>
        <a:spcBef>
          <a:spcPts val="1200"/>
        </a:spcBef>
        <a:buClr>
          <a:schemeClr val="bg2"/>
        </a:buClr>
        <a:buFont typeface="Arial" panose="020B0604020202020204" pitchFamily="34" charset="0"/>
        <a:buNone/>
        <a:defRPr sz="2400" i="1" kern="1200">
          <a:solidFill>
            <a:schemeClr val="bg2"/>
          </a:solidFill>
          <a:latin typeface="Georgia" panose="02040502050405020303" pitchFamily="18" charset="0"/>
          <a:ea typeface="+mn-ea"/>
          <a:cs typeface="+mn-cs"/>
        </a:defRPr>
      </a:lvl6pPr>
      <a:lvl7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7pPr>
      <a:lvl8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8pPr>
      <a:lvl9pPr marL="0" indent="0" algn="l" defTabSz="914400" rtl="0" eaLnBrk="1" latinLnBrk="0" hangingPunct="1">
        <a:lnSpc>
          <a:spcPct val="120000"/>
        </a:lnSpc>
        <a:spcBef>
          <a:spcPts val="1200"/>
        </a:spcBef>
        <a:buFont typeface="Arial" panose="020B0604020202020204" pitchFamily="34" charset="0"/>
        <a:buNone/>
        <a:defRPr sz="1800" b="0" i="0" kern="1200">
          <a:solidFill>
            <a:schemeClr val="tx1"/>
          </a:solidFill>
          <a:latin typeface="+mj-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95" userDrawn="1">
          <p15:clr>
            <a:srgbClr val="F26B43"/>
          </p15:clr>
        </p15:guide>
        <p15:guide id="4" pos="590" userDrawn="1">
          <p15:clr>
            <a:srgbClr val="F26B43"/>
          </p15:clr>
        </p15:guide>
        <p15:guide id="5" pos="886" userDrawn="1">
          <p15:clr>
            <a:srgbClr val="F26B43"/>
          </p15:clr>
        </p15:guide>
        <p15:guide id="6" pos="1181" userDrawn="1">
          <p15:clr>
            <a:srgbClr val="F26B43"/>
          </p15:clr>
        </p15:guide>
        <p15:guide id="7" pos="1476" userDrawn="1">
          <p15:clr>
            <a:srgbClr val="F26B43"/>
          </p15:clr>
        </p15:guide>
        <p15:guide id="8" pos="1772" userDrawn="1">
          <p15:clr>
            <a:srgbClr val="F26B43"/>
          </p15:clr>
        </p15:guide>
        <p15:guide id="9" pos="2067" userDrawn="1">
          <p15:clr>
            <a:srgbClr val="F26B43"/>
          </p15:clr>
        </p15:guide>
        <p15:guide id="10" pos="2363" userDrawn="1">
          <p15:clr>
            <a:srgbClr val="F26B43"/>
          </p15:clr>
        </p15:guide>
        <p15:guide id="11" pos="2658" userDrawn="1">
          <p15:clr>
            <a:srgbClr val="F26B43"/>
          </p15:clr>
        </p15:guide>
        <p15:guide id="12" pos="2953" userDrawn="1">
          <p15:clr>
            <a:srgbClr val="F26B43"/>
          </p15:clr>
        </p15:guide>
        <p15:guide id="13" pos="3249" userDrawn="1">
          <p15:clr>
            <a:srgbClr val="F26B43"/>
          </p15:clr>
        </p15:guide>
        <p15:guide id="14" pos="3544" userDrawn="1">
          <p15:clr>
            <a:srgbClr val="F26B43"/>
          </p15:clr>
        </p15:guide>
        <p15:guide id="15" pos="3840" userDrawn="1">
          <p15:clr>
            <a:srgbClr val="F26B43"/>
          </p15:clr>
        </p15:guide>
        <p15:guide id="16" pos="4135" userDrawn="1">
          <p15:clr>
            <a:srgbClr val="F26B43"/>
          </p15:clr>
        </p15:guide>
        <p15:guide id="17" pos="4430" userDrawn="1">
          <p15:clr>
            <a:srgbClr val="F26B43"/>
          </p15:clr>
        </p15:guide>
        <p15:guide id="18" pos="4726" userDrawn="1">
          <p15:clr>
            <a:srgbClr val="F26B43"/>
          </p15:clr>
        </p15:guide>
        <p15:guide id="19" pos="5021" userDrawn="1">
          <p15:clr>
            <a:srgbClr val="F26B43"/>
          </p15:clr>
        </p15:guide>
        <p15:guide id="20" pos="5316" userDrawn="1">
          <p15:clr>
            <a:srgbClr val="F26B43"/>
          </p15:clr>
        </p15:guide>
        <p15:guide id="21" pos="5612" userDrawn="1">
          <p15:clr>
            <a:srgbClr val="F26B43"/>
          </p15:clr>
        </p15:guide>
        <p15:guide id="22" pos="5907" userDrawn="1">
          <p15:clr>
            <a:srgbClr val="F26B43"/>
          </p15:clr>
        </p15:guide>
        <p15:guide id="23" pos="6203" userDrawn="1">
          <p15:clr>
            <a:srgbClr val="F26B43"/>
          </p15:clr>
        </p15:guide>
        <p15:guide id="24" pos="6498" userDrawn="1">
          <p15:clr>
            <a:srgbClr val="F26B43"/>
          </p15:clr>
        </p15:guide>
        <p15:guide id="25" pos="6793" userDrawn="1">
          <p15:clr>
            <a:srgbClr val="F26B43"/>
          </p15:clr>
        </p15:guide>
        <p15:guide id="26" pos="7089" userDrawn="1">
          <p15:clr>
            <a:srgbClr val="F26B43"/>
          </p15:clr>
        </p15:guide>
        <p15:guide id="27" pos="7384" userDrawn="1">
          <p15:clr>
            <a:srgbClr val="F26B43"/>
          </p15:clr>
        </p15:guide>
        <p15:guide id="28" orient="horz" userDrawn="1">
          <p15:clr>
            <a:srgbClr val="F26B43"/>
          </p15:clr>
        </p15:guide>
        <p15:guide id="29" orient="horz" pos="4320" userDrawn="1">
          <p15:clr>
            <a:srgbClr val="F26B43"/>
          </p15:clr>
        </p15:guide>
        <p15:guide id="30" orient="horz" pos="249" userDrawn="1">
          <p15:clr>
            <a:srgbClr val="F26B43"/>
          </p15:clr>
        </p15:guide>
        <p15:guide id="31" orient="horz" pos="402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4.jp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58566E0C-FA6E-54A2-225D-2AF65AECB417}"/>
              </a:ext>
            </a:extLst>
          </p:cNvPr>
          <p:cNvGraphicFramePr>
            <a:graphicFrameLocks noChangeAspect="1"/>
          </p:cNvGraphicFramePr>
          <p:nvPr>
            <p:custDataLst>
              <p:tags r:id="rId1"/>
            </p:custDataLst>
            <p:extLst>
              <p:ext uri="{D42A27DB-BD31-4B8C-83A1-F6EECF244321}">
                <p14:modId xmlns:p14="http://schemas.microsoft.com/office/powerpoint/2010/main" val="927649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10" imgH="409" progId="TCLayout.ActiveDocument.1">
                  <p:embed/>
                </p:oleObj>
              </mc:Choice>
              <mc:Fallback>
                <p:oleObj name="think-cell Folie" r:id="rId3" imgW="410" imgH="409"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099AAC83-6D97-6BEC-F0E9-9B61E26881F6}"/>
              </a:ext>
            </a:extLst>
          </p:cNvPr>
          <p:cNvSpPr>
            <a:spLocks noGrp="1"/>
          </p:cNvSpPr>
          <p:nvPr>
            <p:ph type="ctrTitle"/>
          </p:nvPr>
        </p:nvSpPr>
        <p:spPr/>
        <p:txBody>
          <a:bodyPr/>
          <a:lstStyle/>
          <a:p>
            <a:r>
              <a:rPr lang="en-GB" dirty="0">
                <a:solidFill>
                  <a:srgbClr val="FFC000"/>
                </a:solidFill>
              </a:rPr>
              <a:t>Opportunities at VLTI</a:t>
            </a:r>
          </a:p>
        </p:txBody>
      </p:sp>
      <p:sp>
        <p:nvSpPr>
          <p:cNvPr id="5" name="Untertitel 4">
            <a:extLst>
              <a:ext uri="{FF2B5EF4-FFF2-40B4-BE49-F238E27FC236}">
                <a16:creationId xmlns:a16="http://schemas.microsoft.com/office/drawing/2014/main" id="{7C57B5CD-E0DE-E06E-AA7B-0AFFC1873257}"/>
              </a:ext>
            </a:extLst>
          </p:cNvPr>
          <p:cNvSpPr>
            <a:spLocks noGrp="1"/>
          </p:cNvSpPr>
          <p:nvPr>
            <p:ph type="subTitle" idx="1"/>
          </p:nvPr>
        </p:nvSpPr>
        <p:spPr/>
        <p:txBody>
          <a:bodyPr/>
          <a:lstStyle/>
          <a:p>
            <a:pPr algn="r"/>
            <a:r>
              <a:rPr lang="en-GB" b="1" dirty="0">
                <a:solidFill>
                  <a:srgbClr val="FFC000"/>
                </a:solidFill>
              </a:rPr>
              <a:t>Antoine Mérand</a:t>
            </a:r>
          </a:p>
          <a:p>
            <a:pPr algn="r"/>
            <a:r>
              <a:rPr lang="en-GB" b="1" dirty="0">
                <a:solidFill>
                  <a:srgbClr val="FFC000"/>
                </a:solidFill>
              </a:rPr>
              <a:t>VLTI Programme Scientist</a:t>
            </a:r>
          </a:p>
          <a:p>
            <a:pPr algn="r"/>
            <a:r>
              <a:rPr lang="en-GB" b="1" dirty="0">
                <a:solidFill>
                  <a:srgbClr val="FFC000"/>
                </a:solidFill>
              </a:rPr>
              <a:t>ESO Garching</a:t>
            </a:r>
          </a:p>
        </p:txBody>
      </p:sp>
      <p:sp>
        <p:nvSpPr>
          <p:cNvPr id="7" name="Fußzeilenplatzhalter 6">
            <a:extLst>
              <a:ext uri="{FF2B5EF4-FFF2-40B4-BE49-F238E27FC236}">
                <a16:creationId xmlns:a16="http://schemas.microsoft.com/office/drawing/2014/main" id="{C8DF2062-2DE8-6125-3A32-7529A00C024A}"/>
              </a:ext>
            </a:extLst>
          </p:cNvPr>
          <p:cNvSpPr>
            <a:spLocks noGrp="1"/>
          </p:cNvSpPr>
          <p:nvPr>
            <p:ph type="ftr" sz="quarter" idx="10"/>
          </p:nvPr>
        </p:nvSpPr>
        <p:spPr/>
        <p:txBody>
          <a:bodyPr/>
          <a:lstStyle/>
          <a:p>
            <a:r>
              <a:rPr lang="en-US"/>
              <a:t>VLT Beyond 2030: the role of INAF (Oct 9 2026)- VLTI opportunities - A. Mérand</a:t>
            </a:r>
            <a:endParaRPr lang="de-CH" i="1"/>
          </a:p>
        </p:txBody>
      </p:sp>
      <p:sp>
        <p:nvSpPr>
          <p:cNvPr id="9" name="Datumsplatzhalter 8">
            <a:extLst>
              <a:ext uri="{FF2B5EF4-FFF2-40B4-BE49-F238E27FC236}">
                <a16:creationId xmlns:a16="http://schemas.microsoft.com/office/drawing/2014/main" id="{D1D97568-A082-0238-0616-D1B047216E98}"/>
              </a:ext>
            </a:extLst>
          </p:cNvPr>
          <p:cNvSpPr>
            <a:spLocks noGrp="1"/>
          </p:cNvSpPr>
          <p:nvPr>
            <p:ph type="dt" sz="half" idx="2"/>
          </p:nvPr>
        </p:nvSpPr>
        <p:spPr/>
        <p:txBody>
          <a:bodyPr/>
          <a:lstStyle/>
          <a:p>
            <a:r>
              <a:rPr lang="en-US"/>
              <a:t>Data Classification: PUBLIC</a:t>
            </a:r>
            <a:endParaRPr lang="en-GB" dirty="0"/>
          </a:p>
        </p:txBody>
      </p:sp>
    </p:spTree>
    <p:extLst>
      <p:ext uri="{BB962C8B-B14F-4D97-AF65-F5344CB8AC3E}">
        <p14:creationId xmlns:p14="http://schemas.microsoft.com/office/powerpoint/2010/main" val="613112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C80A666-D45F-6694-5ADB-8925C9195BE9}"/>
              </a:ext>
            </a:extLst>
          </p:cNvPr>
          <p:cNvSpPr>
            <a:spLocks noGrp="1"/>
          </p:cNvSpPr>
          <p:nvPr>
            <p:ph type="dt" sz="half" idx="2"/>
          </p:nvPr>
        </p:nvSpPr>
        <p:spPr/>
        <p:txBody>
          <a:bodyPr/>
          <a:lstStyle/>
          <a:p>
            <a:r>
              <a:rPr lang="en-US" noProof="0"/>
              <a:t>Data Classification: PUBLIC</a:t>
            </a:r>
            <a:endParaRPr lang="en-GB" noProof="0" dirty="0"/>
          </a:p>
        </p:txBody>
      </p:sp>
      <p:pic>
        <p:nvPicPr>
          <p:cNvPr id="8" name="Picture 7">
            <a:extLst>
              <a:ext uri="{FF2B5EF4-FFF2-40B4-BE49-F238E27FC236}">
                <a16:creationId xmlns:a16="http://schemas.microsoft.com/office/drawing/2014/main" id="{F7674CF2-3B03-810F-6513-DA31608C4A53}"/>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337479" y="-429283"/>
            <a:ext cx="10557348" cy="7918011"/>
          </a:xfrm>
          <a:prstGeom prst="rect">
            <a:avLst/>
          </a:prstGeom>
        </p:spPr>
      </p:pic>
      <p:sp>
        <p:nvSpPr>
          <p:cNvPr id="2" name="TextBox 1">
            <a:extLst>
              <a:ext uri="{FF2B5EF4-FFF2-40B4-BE49-F238E27FC236}">
                <a16:creationId xmlns:a16="http://schemas.microsoft.com/office/drawing/2014/main" id="{54777E4A-AD77-12D1-189D-E46DF8564C5D}"/>
              </a:ext>
            </a:extLst>
          </p:cNvPr>
          <p:cNvSpPr txBox="1"/>
          <p:nvPr/>
        </p:nvSpPr>
        <p:spPr>
          <a:xfrm>
            <a:off x="8461611" y="1871874"/>
            <a:ext cx="2893272" cy="3693319"/>
          </a:xfrm>
          <a:prstGeom prst="rect">
            <a:avLst/>
          </a:prstGeom>
          <a:noFill/>
        </p:spPr>
        <p:txBody>
          <a:bodyPr wrap="square" rtlCol="0">
            <a:spAutoFit/>
          </a:bodyPr>
          <a:lstStyle/>
          <a:p>
            <a:r>
              <a:rPr lang="en-US" dirty="0"/>
              <a:t>Instruments: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PIONIER</a:t>
            </a:r>
            <a:r>
              <a:rPr lang="en-US" dirty="0"/>
              <a:t>: low resolution H band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GRAVITY+</a:t>
            </a:r>
            <a:r>
              <a:rPr lang="en-US" dirty="0"/>
              <a:t>: K band dual field: astrometry and spectroscopy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MATISSE</a:t>
            </a:r>
            <a:r>
              <a:rPr lang="en-US" dirty="0"/>
              <a:t>: LMN bands, spectroscopy (GRAVITY as fringe tracker)</a:t>
            </a:r>
          </a:p>
        </p:txBody>
      </p:sp>
    </p:spTree>
    <p:extLst>
      <p:ext uri="{BB962C8B-B14F-4D97-AF65-F5344CB8AC3E}">
        <p14:creationId xmlns:p14="http://schemas.microsoft.com/office/powerpoint/2010/main" val="614498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CDC593-587B-FDA6-3540-8BA1523C101C}"/>
              </a:ext>
            </a:extLst>
          </p:cNvPr>
          <p:cNvSpPr>
            <a:spLocks noGrp="1"/>
          </p:cNvSpPr>
          <p:nvPr>
            <p:ph type="title"/>
          </p:nvPr>
        </p:nvSpPr>
        <p:spPr>
          <a:xfrm>
            <a:off x="1610381" y="480834"/>
            <a:ext cx="5159376" cy="1136073"/>
          </a:xfrm>
        </p:spPr>
        <p:txBody>
          <a:bodyPr/>
          <a:lstStyle/>
          <a:p>
            <a:r>
              <a:rPr lang="en-US" dirty="0"/>
              <a:t>Optical Interferometry has come a long way</a:t>
            </a:r>
          </a:p>
        </p:txBody>
      </p:sp>
      <p:sp>
        <p:nvSpPr>
          <p:cNvPr id="3" name="Date Placeholder 2">
            <a:extLst>
              <a:ext uri="{FF2B5EF4-FFF2-40B4-BE49-F238E27FC236}">
                <a16:creationId xmlns:a16="http://schemas.microsoft.com/office/drawing/2014/main" id="{D4F49200-B100-B921-1451-3C963435DB64}"/>
              </a:ext>
            </a:extLst>
          </p:cNvPr>
          <p:cNvSpPr>
            <a:spLocks noGrp="1"/>
          </p:cNvSpPr>
          <p:nvPr>
            <p:ph type="dt" sz="half" idx="2"/>
          </p:nvPr>
        </p:nvSpPr>
        <p:spPr/>
        <p:txBody>
          <a:bodyPr/>
          <a:lstStyle/>
          <a:p>
            <a:r>
              <a:rPr lang="en-US" noProof="0"/>
              <a:t>Data Classification: PUBLIC</a:t>
            </a:r>
            <a:endParaRPr lang="en-GB" noProof="0" dirty="0"/>
          </a:p>
        </p:txBody>
      </p:sp>
      <p:pic>
        <p:nvPicPr>
          <p:cNvPr id="8" name="Picture 7">
            <a:extLst>
              <a:ext uri="{FF2B5EF4-FFF2-40B4-BE49-F238E27FC236}">
                <a16:creationId xmlns:a16="http://schemas.microsoft.com/office/drawing/2014/main" id="{1019E93D-E8A5-E578-097C-FD0CD30673D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67192" y="43615"/>
            <a:ext cx="10112992" cy="6346073"/>
          </a:xfrm>
          <a:prstGeom prst="rect">
            <a:avLst/>
          </a:prstGeom>
        </p:spPr>
      </p:pic>
      <p:sp>
        <p:nvSpPr>
          <p:cNvPr id="9" name="TextBox 8">
            <a:extLst>
              <a:ext uri="{FF2B5EF4-FFF2-40B4-BE49-F238E27FC236}">
                <a16:creationId xmlns:a16="http://schemas.microsoft.com/office/drawing/2014/main" id="{27783E13-5095-3E31-817D-44EF05F606DE}"/>
              </a:ext>
            </a:extLst>
          </p:cNvPr>
          <p:cNvSpPr txBox="1"/>
          <p:nvPr/>
        </p:nvSpPr>
        <p:spPr>
          <a:xfrm>
            <a:off x="7426960" y="6077818"/>
            <a:ext cx="3967817" cy="369332"/>
          </a:xfrm>
          <a:prstGeom prst="rect">
            <a:avLst/>
          </a:prstGeom>
          <a:noFill/>
        </p:spPr>
        <p:txBody>
          <a:bodyPr wrap="none" rtlCol="0">
            <a:spAutoFit/>
          </a:bodyPr>
          <a:lstStyle/>
          <a:p>
            <a:r>
              <a:rPr lang="en-US" dirty="0" err="1"/>
              <a:t>Einsenhauer</a:t>
            </a:r>
            <a:r>
              <a:rPr lang="en-US" dirty="0"/>
              <a:t>, Monnier &amp; Pfuhl (2023)</a:t>
            </a:r>
          </a:p>
        </p:txBody>
      </p:sp>
      <p:sp>
        <p:nvSpPr>
          <p:cNvPr id="10" name="Arc 9">
            <a:extLst>
              <a:ext uri="{FF2B5EF4-FFF2-40B4-BE49-F238E27FC236}">
                <a16:creationId xmlns:a16="http://schemas.microsoft.com/office/drawing/2014/main" id="{726D1042-11C4-3792-1524-1F5E3C3C7442}"/>
              </a:ext>
            </a:extLst>
          </p:cNvPr>
          <p:cNvSpPr/>
          <p:nvPr/>
        </p:nvSpPr>
        <p:spPr>
          <a:xfrm flipH="1">
            <a:off x="8423700" y="1142894"/>
            <a:ext cx="1446663" cy="4147514"/>
          </a:xfrm>
          <a:prstGeom prst="arc">
            <a:avLst>
              <a:gd name="adj1" fmla="val 16425565"/>
              <a:gd name="adj2" fmla="val 19647032"/>
            </a:avLst>
          </a:prstGeom>
          <a:ln w="88900">
            <a:solidFill>
              <a:srgbClr val="FF0000">
                <a:alpha val="77000"/>
              </a:srgb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E706A513-D3B1-2F13-0218-6CF582AE818B}"/>
              </a:ext>
            </a:extLst>
          </p:cNvPr>
          <p:cNvSpPr txBox="1"/>
          <p:nvPr/>
        </p:nvSpPr>
        <p:spPr>
          <a:xfrm>
            <a:off x="6995287" y="1616521"/>
            <a:ext cx="1749197" cy="369332"/>
          </a:xfrm>
          <a:prstGeom prst="rect">
            <a:avLst/>
          </a:prstGeom>
          <a:noFill/>
        </p:spPr>
        <p:txBody>
          <a:bodyPr wrap="none" rtlCol="0">
            <a:spAutoFit/>
          </a:bodyPr>
          <a:lstStyle/>
          <a:p>
            <a:r>
              <a:rPr lang="en-US" b="1" dirty="0">
                <a:solidFill>
                  <a:srgbClr val="FF0000"/>
                </a:solidFill>
              </a:rPr>
              <a:t>10 mag gain!!!</a:t>
            </a:r>
          </a:p>
        </p:txBody>
      </p:sp>
      <p:sp>
        <p:nvSpPr>
          <p:cNvPr id="14" name="Footer Placeholder 13">
            <a:extLst>
              <a:ext uri="{FF2B5EF4-FFF2-40B4-BE49-F238E27FC236}">
                <a16:creationId xmlns:a16="http://schemas.microsoft.com/office/drawing/2014/main" id="{68093851-B0E9-A4C1-8587-AA6980D1AB9B}"/>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Tree>
    <p:extLst>
      <p:ext uri="{BB962C8B-B14F-4D97-AF65-F5344CB8AC3E}">
        <p14:creationId xmlns:p14="http://schemas.microsoft.com/office/powerpoint/2010/main" val="29804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071BC-8AA8-3666-7246-C83A5046A6A7}"/>
              </a:ext>
            </a:extLst>
          </p:cNvPr>
          <p:cNvSpPr>
            <a:spLocks noGrp="1"/>
          </p:cNvSpPr>
          <p:nvPr>
            <p:ph type="title"/>
          </p:nvPr>
        </p:nvSpPr>
        <p:spPr>
          <a:xfrm>
            <a:off x="469646" y="0"/>
            <a:ext cx="8910639" cy="1136073"/>
          </a:xfrm>
        </p:spPr>
        <p:txBody>
          <a:bodyPr/>
          <a:lstStyle/>
          <a:p>
            <a:r>
              <a:rPr lang="en-US" dirty="0"/>
              <a:t>GRAVITY+: off-axis / new AO / Laser Guide Stars</a:t>
            </a:r>
          </a:p>
        </p:txBody>
      </p:sp>
      <p:sp>
        <p:nvSpPr>
          <p:cNvPr id="4" name="Footer Placeholder 3">
            <a:extLst>
              <a:ext uri="{FF2B5EF4-FFF2-40B4-BE49-F238E27FC236}">
                <a16:creationId xmlns:a16="http://schemas.microsoft.com/office/drawing/2014/main" id="{29C917D1-090F-28EF-3C82-08B52D018037}"/>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3" name="Subtitle 2">
            <a:extLst>
              <a:ext uri="{FF2B5EF4-FFF2-40B4-BE49-F238E27FC236}">
                <a16:creationId xmlns:a16="http://schemas.microsoft.com/office/drawing/2014/main" id="{20172314-1B7B-CB08-4A24-D91EF0EB1C79}"/>
              </a:ext>
            </a:extLst>
          </p:cNvPr>
          <p:cNvSpPr>
            <a:spLocks noGrp="1"/>
          </p:cNvSpPr>
          <p:nvPr>
            <p:ph type="subTitle" sz="quarter" idx="12"/>
          </p:nvPr>
        </p:nvSpPr>
        <p:spPr>
          <a:xfrm>
            <a:off x="469646" y="1296812"/>
            <a:ext cx="8910639" cy="285494"/>
          </a:xfrm>
        </p:spPr>
        <p:txBody>
          <a:bodyPr/>
          <a:lstStyle/>
          <a:p>
            <a:r>
              <a:rPr lang="en-US" dirty="0"/>
              <a:t>Proposed in 2019, top priority from “VLT2030” (also </a:t>
            </a:r>
            <a:r>
              <a:rPr lang="en-US" dirty="0" err="1"/>
              <a:t>BlueMUSE</a:t>
            </a:r>
            <a:r>
              <a:rPr lang="en-US" dirty="0"/>
              <a:t>, SAXO+)</a:t>
            </a:r>
          </a:p>
        </p:txBody>
      </p:sp>
      <p:sp>
        <p:nvSpPr>
          <p:cNvPr id="6" name="Date Placeholder 5">
            <a:extLst>
              <a:ext uri="{FF2B5EF4-FFF2-40B4-BE49-F238E27FC236}">
                <a16:creationId xmlns:a16="http://schemas.microsoft.com/office/drawing/2014/main" id="{288213CB-A5C9-7D81-4693-8F88BA5AAEEE}"/>
              </a:ext>
            </a:extLst>
          </p:cNvPr>
          <p:cNvSpPr>
            <a:spLocks noGrp="1"/>
          </p:cNvSpPr>
          <p:nvPr>
            <p:ph type="dt" sz="half" idx="2"/>
          </p:nvPr>
        </p:nvSpPr>
        <p:spPr/>
        <p:txBody>
          <a:bodyPr/>
          <a:lstStyle/>
          <a:p>
            <a:r>
              <a:rPr lang="en-US" noProof="0"/>
              <a:t>Data Classification: PUBLIC</a:t>
            </a:r>
            <a:endParaRPr lang="en-GB" noProof="0" dirty="0"/>
          </a:p>
        </p:txBody>
      </p:sp>
      <p:pic>
        <p:nvPicPr>
          <p:cNvPr id="7" name="Picture 6" descr="A graph of a graph showing gravity and gravity&#10;&#10;Description automatically generated with medium confidence">
            <a:extLst>
              <a:ext uri="{FF2B5EF4-FFF2-40B4-BE49-F238E27FC236}">
                <a16:creationId xmlns:a16="http://schemas.microsoft.com/office/drawing/2014/main" id="{123A2720-CDA5-3CB1-36BE-128BC99555E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5009" y="3233426"/>
            <a:ext cx="3764425" cy="2995349"/>
          </a:xfrm>
          <a:prstGeom prst="rect">
            <a:avLst/>
          </a:prstGeom>
          <a:effectLst>
            <a:glow>
              <a:schemeClr val="tx1"/>
            </a:glow>
          </a:effectLst>
        </p:spPr>
      </p:pic>
      <p:sp>
        <p:nvSpPr>
          <p:cNvPr id="9" name="Rectangle 8">
            <a:extLst>
              <a:ext uri="{FF2B5EF4-FFF2-40B4-BE49-F238E27FC236}">
                <a16:creationId xmlns:a16="http://schemas.microsoft.com/office/drawing/2014/main" id="{56275CBB-D826-0603-495C-87955ABB0C09}"/>
              </a:ext>
            </a:extLst>
          </p:cNvPr>
          <p:cNvSpPr/>
          <p:nvPr/>
        </p:nvSpPr>
        <p:spPr>
          <a:xfrm>
            <a:off x="4249065" y="2974918"/>
            <a:ext cx="5101347" cy="307778"/>
          </a:xfrm>
          <a:prstGeom prst="rect">
            <a:avLst/>
          </a:prstGeom>
        </p:spPr>
        <p:txBody>
          <a:bodyPr wrap="square">
            <a:spAutoFit/>
          </a:bodyPr>
          <a:lstStyle/>
          <a:p>
            <a:pPr algn="ctr"/>
            <a:r>
              <a:rPr lang="en-GB" sz="1400" dirty="0">
                <a:latin typeface="Helvetica" panose="020B0604020202020204" pitchFamily="34" charset="0"/>
                <a:ea typeface="Times New Roman" panose="02020603050405020304" pitchFamily="18" charset="0"/>
                <a:cs typeface="Times New Roman" panose="02020603050405020304" pitchFamily="18" charset="0"/>
              </a:rPr>
              <a:t>Black Holes at Cosmic Noon</a:t>
            </a:r>
            <a:endParaRPr lang="en-GB" sz="1400" dirty="0"/>
          </a:p>
        </p:txBody>
      </p:sp>
      <p:sp>
        <p:nvSpPr>
          <p:cNvPr id="10" name="Rectangle 9">
            <a:extLst>
              <a:ext uri="{FF2B5EF4-FFF2-40B4-BE49-F238E27FC236}">
                <a16:creationId xmlns:a16="http://schemas.microsoft.com/office/drawing/2014/main" id="{89750E81-57AA-6D6F-9FFF-B9E88CDE83D2}"/>
              </a:ext>
            </a:extLst>
          </p:cNvPr>
          <p:cNvSpPr/>
          <p:nvPr/>
        </p:nvSpPr>
        <p:spPr>
          <a:xfrm>
            <a:off x="-401576" y="2974918"/>
            <a:ext cx="5101347" cy="307778"/>
          </a:xfrm>
          <a:prstGeom prst="rect">
            <a:avLst/>
          </a:prstGeom>
        </p:spPr>
        <p:txBody>
          <a:bodyPr wrap="square">
            <a:spAutoFit/>
          </a:bodyPr>
          <a:lstStyle/>
          <a:p>
            <a:pPr algn="ctr"/>
            <a:r>
              <a:rPr lang="en-GB" sz="1400" dirty="0">
                <a:latin typeface="Helvetica" panose="020B0604020202020204" pitchFamily="34" charset="0"/>
                <a:ea typeface="Times New Roman" panose="02020603050405020304" pitchFamily="18" charset="0"/>
                <a:cs typeface="Times New Roman" panose="02020603050405020304" pitchFamily="18" charset="0"/>
              </a:rPr>
              <a:t>Young Stellar Objects</a:t>
            </a:r>
            <a:endParaRPr lang="en-GB" sz="1400" dirty="0"/>
          </a:p>
        </p:txBody>
      </p:sp>
      <p:pic>
        <p:nvPicPr>
          <p:cNvPr id="11" name="Picture 10" descr="A picture containing night, light, night sky, comet&#10;&#10;Description automatically generated">
            <a:extLst>
              <a:ext uri="{FF2B5EF4-FFF2-40B4-BE49-F238E27FC236}">
                <a16:creationId xmlns:a16="http://schemas.microsoft.com/office/drawing/2014/main" id="{E802158B-C8F6-8B9D-C358-380A63BA03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9103" y="3212329"/>
            <a:ext cx="2815291" cy="3349220"/>
          </a:xfrm>
          <a:prstGeom prst="rect">
            <a:avLst/>
          </a:prstGeom>
        </p:spPr>
      </p:pic>
      <p:pic>
        <p:nvPicPr>
          <p:cNvPr id="12" name="Picture 11">
            <a:extLst>
              <a:ext uri="{FF2B5EF4-FFF2-40B4-BE49-F238E27FC236}">
                <a16:creationId xmlns:a16="http://schemas.microsoft.com/office/drawing/2014/main" id="{D3B6EA3E-A293-C707-B9FB-B55F3C6ED08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45422" y="1818966"/>
            <a:ext cx="1529419" cy="1264954"/>
          </a:xfrm>
          <a:prstGeom prst="rect">
            <a:avLst/>
          </a:prstGeom>
          <a:effectLst>
            <a:glow rad="101600">
              <a:schemeClr val="tx1">
                <a:alpha val="60000"/>
              </a:schemeClr>
            </a:glow>
            <a:outerShdw sx="1000" sy="1000" algn="ctr" rotWithShape="0">
              <a:schemeClr val="bg1"/>
            </a:outerShdw>
          </a:effectLst>
        </p:spPr>
      </p:pic>
      <p:pic>
        <p:nvPicPr>
          <p:cNvPr id="13" name="Picture 12">
            <a:extLst>
              <a:ext uri="{FF2B5EF4-FFF2-40B4-BE49-F238E27FC236}">
                <a16:creationId xmlns:a16="http://schemas.microsoft.com/office/drawing/2014/main" id="{32727F49-FA0C-59AB-87DD-5F34467992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72957" y="1819887"/>
            <a:ext cx="1517410" cy="1280966"/>
          </a:xfrm>
          <a:prstGeom prst="rect">
            <a:avLst/>
          </a:prstGeom>
          <a:effectLst>
            <a:glow rad="101600">
              <a:schemeClr val="tx1">
                <a:alpha val="60000"/>
              </a:schemeClr>
            </a:glow>
            <a:outerShdw sx="1000" sy="1000" algn="ctr" rotWithShape="0">
              <a:schemeClr val="bg1"/>
            </a:outerShdw>
          </a:effectLst>
        </p:spPr>
      </p:pic>
      <p:sp>
        <p:nvSpPr>
          <p:cNvPr id="14" name="Text Box 13">
            <a:extLst>
              <a:ext uri="{FF2B5EF4-FFF2-40B4-BE49-F238E27FC236}">
                <a16:creationId xmlns:a16="http://schemas.microsoft.com/office/drawing/2014/main" id="{BE3F62D6-5514-D19B-F7B4-0364D610FD16}"/>
              </a:ext>
            </a:extLst>
          </p:cNvPr>
          <p:cNvSpPr txBox="1"/>
          <p:nvPr/>
        </p:nvSpPr>
        <p:spPr>
          <a:xfrm>
            <a:off x="9120929" y="1381315"/>
            <a:ext cx="884230" cy="461665"/>
          </a:xfrm>
          <a:prstGeom prst="rect">
            <a:avLst/>
          </a:prstGeom>
          <a:noFill/>
          <a:effectLst>
            <a:glow rad="101600">
              <a:schemeClr val="tx1">
                <a:alpha val="60000"/>
              </a:schemeClr>
            </a:glow>
          </a:effectLst>
        </p:spPr>
        <p:txBody>
          <a:bodyPr wrap="square" rtlCol="0">
            <a:spAutoFit/>
          </a:bodyPr>
          <a:lstStyle/>
          <a:p>
            <a:pPr algn="ctr"/>
            <a:r>
              <a:rPr lang="en-US" sz="1200" b="1" dirty="0">
                <a:latin typeface="Ubuntu" panose="020B0504030602030204" charset="0"/>
                <a:cs typeface="Ubuntu" panose="020B0504030602030204" charset="0"/>
              </a:rPr>
              <a:t>Old  AO</a:t>
            </a:r>
          </a:p>
          <a:p>
            <a:pPr algn="ctr"/>
            <a:r>
              <a:rPr lang="en-US" sz="1200" b="1" dirty="0">
                <a:latin typeface="Ubuntu" panose="020B0504030602030204" charset="0"/>
                <a:cs typeface="Ubuntu" panose="020B0504030602030204" charset="0"/>
              </a:rPr>
              <a:t>MACAO</a:t>
            </a:r>
          </a:p>
        </p:txBody>
      </p:sp>
      <p:sp>
        <p:nvSpPr>
          <p:cNvPr id="15" name="Text Box 14">
            <a:extLst>
              <a:ext uri="{FF2B5EF4-FFF2-40B4-BE49-F238E27FC236}">
                <a16:creationId xmlns:a16="http://schemas.microsoft.com/office/drawing/2014/main" id="{034492F3-2934-85BB-42E3-3C159331FFC9}"/>
              </a:ext>
            </a:extLst>
          </p:cNvPr>
          <p:cNvSpPr txBox="1"/>
          <p:nvPr/>
        </p:nvSpPr>
        <p:spPr>
          <a:xfrm>
            <a:off x="10263067" y="1381315"/>
            <a:ext cx="1868674" cy="461665"/>
          </a:xfrm>
          <a:prstGeom prst="rect">
            <a:avLst/>
          </a:prstGeom>
          <a:noFill/>
          <a:effectLst>
            <a:glow rad="101600">
              <a:schemeClr val="tx1">
                <a:alpha val="60000"/>
              </a:schemeClr>
            </a:glow>
          </a:effectLst>
        </p:spPr>
        <p:txBody>
          <a:bodyPr wrap="square" rtlCol="0">
            <a:spAutoFit/>
          </a:bodyPr>
          <a:lstStyle/>
          <a:p>
            <a:pPr algn="ctr"/>
            <a:r>
              <a:rPr lang="en-US" sz="1200" b="1" dirty="0">
                <a:latin typeface="Ubuntu" panose="020B0504030602030204" charset="0"/>
                <a:cs typeface="Ubuntu" panose="020B0504030602030204" charset="0"/>
              </a:rPr>
              <a:t>New AO (2024)</a:t>
            </a:r>
          </a:p>
          <a:p>
            <a:pPr algn="ctr"/>
            <a:r>
              <a:rPr lang="en-US" sz="1200" b="1" dirty="0">
                <a:latin typeface="Ubuntu" panose="020B0504030602030204" charset="0"/>
                <a:cs typeface="Ubuntu" panose="020B0504030602030204" charset="0"/>
              </a:rPr>
              <a:t>ERIS like</a:t>
            </a:r>
          </a:p>
        </p:txBody>
      </p:sp>
      <p:pic>
        <p:nvPicPr>
          <p:cNvPr id="18" name="Picture 17">
            <a:extLst>
              <a:ext uri="{FF2B5EF4-FFF2-40B4-BE49-F238E27FC236}">
                <a16:creationId xmlns:a16="http://schemas.microsoft.com/office/drawing/2014/main" id="{8DEA0ED5-DC3F-B274-7363-44D62382901F}"/>
              </a:ext>
            </a:extLst>
          </p:cNvPr>
          <p:cNvPicPr>
            <a:picLocks noChangeAspect="1"/>
          </p:cNvPicPr>
          <p:nvPr/>
        </p:nvPicPr>
        <p:blipFill>
          <a:blip r:embed="rId6" cstate="print">
            <a:extLst>
              <a:ext uri="{28A0092B-C50C-407E-A947-70E740481C1C}">
                <a14:useLocalDpi xmlns:a14="http://schemas.microsoft.com/office/drawing/2010/main"/>
              </a:ext>
            </a:extLst>
          </a:blip>
          <a:srcRect l="12735" t="45846" r="32690" b="12569"/>
          <a:stretch>
            <a:fillRect/>
          </a:stretch>
        </p:blipFill>
        <p:spPr>
          <a:xfrm>
            <a:off x="4238663" y="3394006"/>
            <a:ext cx="4576071" cy="2740464"/>
          </a:xfrm>
          <a:prstGeom prst="rect">
            <a:avLst/>
          </a:prstGeom>
        </p:spPr>
      </p:pic>
      <p:sp>
        <p:nvSpPr>
          <p:cNvPr id="19" name="Rectangle 18">
            <a:extLst>
              <a:ext uri="{FF2B5EF4-FFF2-40B4-BE49-F238E27FC236}">
                <a16:creationId xmlns:a16="http://schemas.microsoft.com/office/drawing/2014/main" id="{9E10F27B-6C73-CDF5-9697-9B83E9B04F87}"/>
              </a:ext>
            </a:extLst>
          </p:cNvPr>
          <p:cNvSpPr/>
          <p:nvPr/>
        </p:nvSpPr>
        <p:spPr>
          <a:xfrm>
            <a:off x="1872853" y="3420550"/>
            <a:ext cx="1400902" cy="2555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DEFFBA2-8931-1BB9-A85C-061103377ABE}"/>
              </a:ext>
            </a:extLst>
          </p:cNvPr>
          <p:cNvSpPr/>
          <p:nvPr/>
        </p:nvSpPr>
        <p:spPr>
          <a:xfrm>
            <a:off x="5429924" y="3233426"/>
            <a:ext cx="3205209" cy="2555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138AAA-4A80-0372-4E7C-E4CD1245ED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463" y="1754975"/>
            <a:ext cx="7772400" cy="821908"/>
          </a:xfrm>
          <a:prstGeom prst="rect">
            <a:avLst/>
          </a:prstGeom>
        </p:spPr>
      </p:pic>
    </p:spTree>
    <p:extLst>
      <p:ext uri="{BB962C8B-B14F-4D97-AF65-F5344CB8AC3E}">
        <p14:creationId xmlns:p14="http://schemas.microsoft.com/office/powerpoint/2010/main" val="309148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61C8E72-78D6-0FF2-8AE0-A293EA66071D}"/>
              </a:ext>
            </a:extLst>
          </p:cNvPr>
          <p:cNvSpPr>
            <a:spLocks noGrp="1"/>
          </p:cNvSpPr>
          <p:nvPr>
            <p:ph type="dt" sz="half" idx="2"/>
          </p:nvPr>
        </p:nvSpPr>
        <p:spPr/>
        <p:txBody>
          <a:bodyPr/>
          <a:lstStyle/>
          <a:p>
            <a:r>
              <a:rPr lang="en-US" noProof="0"/>
              <a:t>Data Classification: PUBLIC</a:t>
            </a:r>
            <a:endParaRPr lang="en-GB" noProof="0" dirty="0"/>
          </a:p>
        </p:txBody>
      </p:sp>
      <p:sp>
        <p:nvSpPr>
          <p:cNvPr id="6" name="TextBox 5">
            <a:extLst>
              <a:ext uri="{FF2B5EF4-FFF2-40B4-BE49-F238E27FC236}">
                <a16:creationId xmlns:a16="http://schemas.microsoft.com/office/drawing/2014/main" id="{09317DCE-1BC0-291A-5C9A-B6741440A0F8}"/>
              </a:ext>
            </a:extLst>
          </p:cNvPr>
          <p:cNvSpPr txBox="1"/>
          <p:nvPr/>
        </p:nvSpPr>
        <p:spPr>
          <a:xfrm>
            <a:off x="154673" y="452759"/>
            <a:ext cx="1697901" cy="276999"/>
          </a:xfrm>
          <a:prstGeom prst="rect">
            <a:avLst/>
          </a:prstGeom>
          <a:noFill/>
        </p:spPr>
        <p:txBody>
          <a:bodyPr wrap="none" rtlCol="0">
            <a:spAutoFit/>
          </a:bodyPr>
          <a:lstStyle/>
          <a:p>
            <a:pPr algn="ctr"/>
            <a:r>
              <a:rPr lang="en-US" sz="1200" i="1" dirty="0">
                <a:solidFill>
                  <a:schemeClr val="bg1"/>
                </a:solidFill>
              </a:rPr>
              <a:t>Credit: ESO/J. Beltrán</a:t>
            </a:r>
          </a:p>
        </p:txBody>
      </p:sp>
      <p:pic>
        <p:nvPicPr>
          <p:cNvPr id="7" name="Picture 6">
            <a:extLst>
              <a:ext uri="{FF2B5EF4-FFF2-40B4-BE49-F238E27FC236}">
                <a16:creationId xmlns:a16="http://schemas.microsoft.com/office/drawing/2014/main" id="{18504DBE-E888-0281-8C16-EF05983955A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301601" y="253267"/>
            <a:ext cx="3735726" cy="3706421"/>
          </a:xfrm>
          <a:prstGeom prst="rect">
            <a:avLst/>
          </a:prstGeom>
        </p:spPr>
      </p:pic>
      <p:sp>
        <p:nvSpPr>
          <p:cNvPr id="8" name="TextBox 7">
            <a:extLst>
              <a:ext uri="{FF2B5EF4-FFF2-40B4-BE49-F238E27FC236}">
                <a16:creationId xmlns:a16="http://schemas.microsoft.com/office/drawing/2014/main" id="{9D82B3EB-67D2-BE13-B3FC-E21A389E83F3}"/>
              </a:ext>
            </a:extLst>
          </p:cNvPr>
          <p:cNvSpPr txBox="1"/>
          <p:nvPr/>
        </p:nvSpPr>
        <p:spPr>
          <a:xfrm>
            <a:off x="8267752" y="3682689"/>
            <a:ext cx="3046027" cy="276999"/>
          </a:xfrm>
          <a:prstGeom prst="rect">
            <a:avLst/>
          </a:prstGeom>
          <a:noFill/>
        </p:spPr>
        <p:txBody>
          <a:bodyPr wrap="square" rtlCol="0">
            <a:spAutoFit/>
          </a:bodyPr>
          <a:lstStyle/>
          <a:p>
            <a:r>
              <a:rPr lang="en-US" sz="1200" i="1" dirty="0">
                <a:solidFill>
                  <a:schemeClr val="bg1"/>
                </a:solidFill>
              </a:rPr>
              <a:t>Credit: ESO/GRAVITY+ Collaboration</a:t>
            </a:r>
          </a:p>
        </p:txBody>
      </p:sp>
      <p:grpSp>
        <p:nvGrpSpPr>
          <p:cNvPr id="9" name="Group 8">
            <a:extLst>
              <a:ext uri="{FF2B5EF4-FFF2-40B4-BE49-F238E27FC236}">
                <a16:creationId xmlns:a16="http://schemas.microsoft.com/office/drawing/2014/main" id="{14DC8474-AD06-97FC-F31F-4E3584D3231B}"/>
              </a:ext>
            </a:extLst>
          </p:cNvPr>
          <p:cNvGrpSpPr>
            <a:grpSpLocks noChangeAspect="1"/>
          </p:cNvGrpSpPr>
          <p:nvPr/>
        </p:nvGrpSpPr>
        <p:grpSpPr>
          <a:xfrm>
            <a:off x="5032164" y="4021776"/>
            <a:ext cx="7178667" cy="2599927"/>
            <a:chOff x="235578" y="1311550"/>
            <a:chExt cx="11720844" cy="4363024"/>
          </a:xfrm>
        </p:grpSpPr>
        <p:pic>
          <p:nvPicPr>
            <p:cNvPr id="10" name="Picture 9" descr="A diagram of a circle with a circle in the center&#10;&#10;AI-generated content may be incorrect.">
              <a:extLst>
                <a:ext uri="{FF2B5EF4-FFF2-40B4-BE49-F238E27FC236}">
                  <a16:creationId xmlns:a16="http://schemas.microsoft.com/office/drawing/2014/main" id="{03E83FEB-E244-8A0E-3673-4C379394C37F}"/>
                </a:ext>
              </a:extLst>
            </p:cNvPr>
            <p:cNvPicPr>
              <a:picLocks noChangeAspect="1"/>
            </p:cNvPicPr>
            <p:nvPr/>
          </p:nvPicPr>
          <p:blipFill>
            <a:blip r:embed="rId3">
              <a:alphaModFix/>
            </a:blip>
            <a:stretch>
              <a:fillRect/>
            </a:stretch>
          </p:blipFill>
          <p:spPr>
            <a:xfrm>
              <a:off x="235578" y="1311550"/>
              <a:ext cx="11720844" cy="4363024"/>
            </a:xfrm>
            <a:prstGeom prst="rect">
              <a:avLst/>
            </a:prstGeom>
          </p:spPr>
        </p:pic>
        <p:sp>
          <p:nvSpPr>
            <p:cNvPr id="11" name="Oval 10">
              <a:extLst>
                <a:ext uri="{FF2B5EF4-FFF2-40B4-BE49-F238E27FC236}">
                  <a16:creationId xmlns:a16="http://schemas.microsoft.com/office/drawing/2014/main" id="{C081F016-CDBD-96FA-E4C9-2AA654862060}"/>
                </a:ext>
              </a:extLst>
            </p:cNvPr>
            <p:cNvSpPr/>
            <p:nvPr/>
          </p:nvSpPr>
          <p:spPr>
            <a:xfrm>
              <a:off x="9654987" y="3334877"/>
              <a:ext cx="182880" cy="182880"/>
            </a:xfrm>
            <a:prstGeom prst="ellipse">
              <a:avLst/>
            </a:prstGeom>
            <a:solidFill>
              <a:schemeClr val="tx1">
                <a:alpha val="50315"/>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12" name="TextBox 11">
            <a:extLst>
              <a:ext uri="{FF2B5EF4-FFF2-40B4-BE49-F238E27FC236}">
                <a16:creationId xmlns:a16="http://schemas.microsoft.com/office/drawing/2014/main" id="{23A89014-9364-8183-786C-20A777AD17FC}"/>
              </a:ext>
            </a:extLst>
          </p:cNvPr>
          <p:cNvSpPr txBox="1"/>
          <p:nvPr/>
        </p:nvSpPr>
        <p:spPr>
          <a:xfrm>
            <a:off x="5266669" y="6435456"/>
            <a:ext cx="6456704" cy="338554"/>
          </a:xfrm>
          <a:prstGeom prst="rect">
            <a:avLst/>
          </a:prstGeom>
          <a:noFill/>
        </p:spPr>
        <p:txBody>
          <a:bodyPr wrap="none" lIns="91440" tIns="45720" rIns="91440" bIns="45720" rtlCol="0" anchor="t">
            <a:spAutoFit/>
          </a:bodyPr>
          <a:lstStyle/>
          <a:p>
            <a:pPr algn="ctr"/>
            <a:r>
              <a:rPr lang="en-US" sz="1600" i="1" dirty="0"/>
              <a:t>Spectro-astrometry across the magnetospheric Br-</a:t>
            </a:r>
            <a:r>
              <a:rPr lang="en-US" sz="1600" i="1" dirty="0" err="1">
                <a:ea typeface="+mn-lt"/>
                <a:cs typeface="+mn-lt"/>
              </a:rPr>
              <a:t>γ</a:t>
            </a:r>
            <a:r>
              <a:rPr lang="en-US" sz="1600" i="1" dirty="0">
                <a:ea typeface="+mn-lt"/>
                <a:cs typeface="+mn-lt"/>
              </a:rPr>
              <a:t> line (preliminary)</a:t>
            </a:r>
            <a:endParaRPr lang="en-US" i="1" dirty="0"/>
          </a:p>
        </p:txBody>
      </p:sp>
      <p:sp>
        <p:nvSpPr>
          <p:cNvPr id="13" name="TextBox 12">
            <a:extLst>
              <a:ext uri="{FF2B5EF4-FFF2-40B4-BE49-F238E27FC236}">
                <a16:creationId xmlns:a16="http://schemas.microsoft.com/office/drawing/2014/main" id="{D93288D8-9F3D-3BB4-4EBD-5572F6E633C4}"/>
              </a:ext>
            </a:extLst>
          </p:cNvPr>
          <p:cNvSpPr txBox="1"/>
          <p:nvPr/>
        </p:nvSpPr>
        <p:spPr>
          <a:xfrm>
            <a:off x="9932395" y="4466813"/>
            <a:ext cx="1056700" cy="338400"/>
          </a:xfrm>
          <a:prstGeom prst="rect">
            <a:avLst/>
          </a:prstGeom>
          <a:noFill/>
        </p:spPr>
        <p:txBody>
          <a:bodyPr wrap="none" lIns="91440" tIns="45720" rIns="91440" bIns="45720" rtlCol="0" anchor="t">
            <a:spAutoFit/>
          </a:bodyPr>
          <a:lstStyle/>
          <a:p>
            <a:r>
              <a:rPr lang="en-US" sz="800" i="1" dirty="0">
                <a:solidFill>
                  <a:schemeClr val="bg1">
                    <a:lumMod val="50000"/>
                  </a:schemeClr>
                </a:solidFill>
              </a:rPr>
              <a:t>Credit: GRAVITY+,</a:t>
            </a:r>
            <a:br>
              <a:rPr lang="en-US" sz="800" i="1" dirty="0">
                <a:solidFill>
                  <a:schemeClr val="bg1">
                    <a:lumMod val="50000"/>
                  </a:schemeClr>
                </a:solidFill>
              </a:rPr>
            </a:br>
            <a:r>
              <a:rPr lang="en-US" sz="800" i="1" dirty="0">
                <a:solidFill>
                  <a:schemeClr val="bg1">
                    <a:lumMod val="50000"/>
                  </a:schemeClr>
                </a:solidFill>
              </a:rPr>
              <a:t>G. </a:t>
            </a:r>
            <a:r>
              <a:rPr lang="en-US" sz="800" i="1" dirty="0" err="1">
                <a:solidFill>
                  <a:schemeClr val="bg1">
                    <a:lumMod val="50000"/>
                  </a:schemeClr>
                </a:solidFill>
              </a:rPr>
              <a:t>Bourdarot</a:t>
            </a:r>
            <a:endParaRPr lang="en-US" sz="800" i="1" dirty="0">
              <a:solidFill>
                <a:schemeClr val="bg1">
                  <a:lumMod val="50000"/>
                </a:schemeClr>
              </a:solidFill>
              <a:cs typeface="Arial"/>
            </a:endParaRPr>
          </a:p>
        </p:txBody>
      </p:sp>
      <p:sp>
        <p:nvSpPr>
          <p:cNvPr id="14" name="TextBox 13">
            <a:extLst>
              <a:ext uri="{FF2B5EF4-FFF2-40B4-BE49-F238E27FC236}">
                <a16:creationId xmlns:a16="http://schemas.microsoft.com/office/drawing/2014/main" id="{2A067DEA-FCD8-F12D-D5E4-D0A77D9D35B0}"/>
              </a:ext>
            </a:extLst>
          </p:cNvPr>
          <p:cNvSpPr txBox="1"/>
          <p:nvPr/>
        </p:nvSpPr>
        <p:spPr>
          <a:xfrm>
            <a:off x="5764495" y="5732356"/>
            <a:ext cx="902939" cy="369332"/>
          </a:xfrm>
          <a:prstGeom prst="rect">
            <a:avLst/>
          </a:prstGeom>
          <a:noFill/>
        </p:spPr>
        <p:txBody>
          <a:bodyPr wrap="none" rtlCol="0">
            <a:spAutoFit/>
          </a:bodyPr>
          <a:lstStyle/>
          <a:p>
            <a:r>
              <a:rPr lang="en-US" dirty="0">
                <a:solidFill>
                  <a:schemeClr val="bg1"/>
                </a:solidFill>
              </a:rPr>
              <a:t>HL Tau</a:t>
            </a:r>
          </a:p>
        </p:txBody>
      </p:sp>
      <p:pic>
        <p:nvPicPr>
          <p:cNvPr id="2" name="Picture 1">
            <a:extLst>
              <a:ext uri="{FF2B5EF4-FFF2-40B4-BE49-F238E27FC236}">
                <a16:creationId xmlns:a16="http://schemas.microsoft.com/office/drawing/2014/main" id="{CE989F07-77EA-B81D-6CB2-544E2B053E6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55897" y="236298"/>
            <a:ext cx="2943058" cy="3012398"/>
          </a:xfrm>
          <a:prstGeom prst="rect">
            <a:avLst/>
          </a:prstGeom>
        </p:spPr>
      </p:pic>
      <p:sp>
        <p:nvSpPr>
          <p:cNvPr id="15" name="TextBox 14">
            <a:extLst>
              <a:ext uri="{FF2B5EF4-FFF2-40B4-BE49-F238E27FC236}">
                <a16:creationId xmlns:a16="http://schemas.microsoft.com/office/drawing/2014/main" id="{ABB3AD74-616B-8228-26D5-E1A5EAAB128A}"/>
              </a:ext>
            </a:extLst>
          </p:cNvPr>
          <p:cNvSpPr txBox="1"/>
          <p:nvPr/>
        </p:nvSpPr>
        <p:spPr>
          <a:xfrm>
            <a:off x="5311662" y="3230716"/>
            <a:ext cx="2622800" cy="830997"/>
          </a:xfrm>
          <a:prstGeom prst="rect">
            <a:avLst/>
          </a:prstGeom>
          <a:noFill/>
        </p:spPr>
        <p:txBody>
          <a:bodyPr wrap="square">
            <a:spAutoFit/>
          </a:bodyPr>
          <a:lstStyle/>
          <a:p>
            <a:r>
              <a:rPr lang="en-US" sz="1200" dirty="0"/>
              <a:t>Spatially resolved broad-line region in a quasar at z = 4</a:t>
            </a:r>
          </a:p>
          <a:p>
            <a:r>
              <a:rPr lang="en-US" sz="1200" dirty="0"/>
              <a:t>(G+ collab, Abd El Dayem, et al. 2026)</a:t>
            </a:r>
          </a:p>
        </p:txBody>
      </p:sp>
      <p:pic>
        <p:nvPicPr>
          <p:cNvPr id="5" name="Picture 4" descr="VLT images of the S301 star orbiting Sagittarius A*">
            <a:extLst>
              <a:ext uri="{FF2B5EF4-FFF2-40B4-BE49-F238E27FC236}">
                <a16:creationId xmlns:a16="http://schemas.microsoft.com/office/drawing/2014/main" id="{CE8F3F60-EDD7-D257-C1F4-A82F795F8314}"/>
              </a:ext>
            </a:extLst>
          </p:cNvPr>
          <p:cNvPicPr>
            <a:picLocks noChangeAspect="1"/>
          </p:cNvPicPr>
          <p:nvPr/>
        </p:nvPicPr>
        <p:blipFill>
          <a:blip r:embed="rId5"/>
          <a:srcRect l="74448" t="20488" b="17231"/>
          <a:stretch>
            <a:fillRect/>
          </a:stretch>
        </p:blipFill>
        <p:spPr>
          <a:xfrm>
            <a:off x="151942" y="1591845"/>
            <a:ext cx="4694361" cy="4248774"/>
          </a:xfrm>
          <a:prstGeom prst="rect">
            <a:avLst/>
          </a:prstGeom>
        </p:spPr>
      </p:pic>
      <p:sp>
        <p:nvSpPr>
          <p:cNvPr id="17" name="TextBox 16">
            <a:extLst>
              <a:ext uri="{FF2B5EF4-FFF2-40B4-BE49-F238E27FC236}">
                <a16:creationId xmlns:a16="http://schemas.microsoft.com/office/drawing/2014/main" id="{28E7C18A-4D7E-54FC-2C98-03962502D517}"/>
              </a:ext>
            </a:extLst>
          </p:cNvPr>
          <p:cNvSpPr txBox="1"/>
          <p:nvPr/>
        </p:nvSpPr>
        <p:spPr>
          <a:xfrm>
            <a:off x="151942" y="1007070"/>
            <a:ext cx="4597478" cy="584775"/>
          </a:xfrm>
          <a:prstGeom prst="rect">
            <a:avLst/>
          </a:prstGeom>
          <a:noFill/>
        </p:spPr>
        <p:txBody>
          <a:bodyPr wrap="square">
            <a:spAutoFit/>
          </a:bodyPr>
          <a:lstStyle/>
          <a:p>
            <a:r>
              <a:rPr lang="en-US" sz="1600" dirty="0"/>
              <a:t>Milky Way's fastest star orbits our supermassive black hole so closely it feels its spin</a:t>
            </a:r>
          </a:p>
        </p:txBody>
      </p:sp>
      <p:sp>
        <p:nvSpPr>
          <p:cNvPr id="19" name="TextBox 18">
            <a:extLst>
              <a:ext uri="{FF2B5EF4-FFF2-40B4-BE49-F238E27FC236}">
                <a16:creationId xmlns:a16="http://schemas.microsoft.com/office/drawing/2014/main" id="{2D910259-7D97-FF5E-A0FE-EA3F50156708}"/>
              </a:ext>
            </a:extLst>
          </p:cNvPr>
          <p:cNvSpPr txBox="1"/>
          <p:nvPr/>
        </p:nvSpPr>
        <p:spPr>
          <a:xfrm>
            <a:off x="456480" y="5460873"/>
            <a:ext cx="6100548" cy="369332"/>
          </a:xfrm>
          <a:prstGeom prst="rect">
            <a:avLst/>
          </a:prstGeom>
          <a:noFill/>
        </p:spPr>
        <p:txBody>
          <a:bodyPr wrap="square">
            <a:spAutoFit/>
          </a:bodyPr>
          <a:lstStyle/>
          <a:p>
            <a:r>
              <a:rPr lang="en-US" dirty="0">
                <a:solidFill>
                  <a:schemeClr val="bg1">
                    <a:lumMod val="75000"/>
                  </a:schemeClr>
                </a:solidFill>
              </a:rPr>
              <a:t>Credit: ESO/GRAVITY collaboration</a:t>
            </a:r>
          </a:p>
        </p:txBody>
      </p:sp>
      <p:sp>
        <p:nvSpPr>
          <p:cNvPr id="20" name="TextBox 19">
            <a:extLst>
              <a:ext uri="{FF2B5EF4-FFF2-40B4-BE49-F238E27FC236}">
                <a16:creationId xmlns:a16="http://schemas.microsoft.com/office/drawing/2014/main" id="{FFFBE9A2-B349-78A6-95DD-1875DE189695}"/>
              </a:ext>
            </a:extLst>
          </p:cNvPr>
          <p:cNvSpPr txBox="1"/>
          <p:nvPr/>
        </p:nvSpPr>
        <p:spPr>
          <a:xfrm>
            <a:off x="151942" y="5975371"/>
            <a:ext cx="4480778" cy="646331"/>
          </a:xfrm>
          <a:prstGeom prst="rect">
            <a:avLst/>
          </a:prstGeom>
          <a:noFill/>
        </p:spPr>
        <p:txBody>
          <a:bodyPr wrap="none" rtlCol="0">
            <a:spAutoFit/>
          </a:bodyPr>
          <a:lstStyle/>
          <a:p>
            <a:r>
              <a:rPr lang="en-US" dirty="0"/>
              <a:t>GRAVITY+ Collab, 2026</a:t>
            </a:r>
          </a:p>
          <a:p>
            <a:r>
              <a:rPr lang="en-US" dirty="0"/>
              <a:t>https://</a:t>
            </a:r>
            <a:r>
              <a:rPr lang="en-US" dirty="0" err="1"/>
              <a:t>www.eso.org</a:t>
            </a:r>
            <a:r>
              <a:rPr lang="en-US" dirty="0"/>
              <a:t>/public/news/eso2612/</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5AC56EA-3AAE-5082-76AA-7C0336928CD3}"/>
                  </a:ext>
                </a:extLst>
              </p:cNvPr>
              <p:cNvSpPr txBox="1"/>
              <p:nvPr/>
            </p:nvSpPr>
            <p:spPr>
              <a:xfrm>
                <a:off x="9501610" y="5679584"/>
                <a:ext cx="593432" cy="369332"/>
              </a:xfrm>
              <a:prstGeom prst="rect">
                <a:avLst/>
              </a:prstGeom>
              <a:solidFill>
                <a:schemeClr val="bg1">
                  <a:alpha val="49639"/>
                </a:schemeClr>
              </a:solidFill>
            </p:spPr>
            <p:txBody>
              <a:bodyPr wrap="none" rtlCol="0">
                <a:spAutoFit/>
              </a:bodyPr>
              <a:lstStyle/>
              <a:p>
                <a:pPr algn="ct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4</m:t>
                      </m:r>
                    </m:oMath>
                  </m:oMathPara>
                </a14:m>
                <a:endParaRPr lang="en-US" dirty="0"/>
              </a:p>
            </p:txBody>
          </p:sp>
        </mc:Choice>
        <mc:Fallback xmlns="">
          <p:sp>
            <p:nvSpPr>
              <p:cNvPr id="22" name="TextBox 21">
                <a:extLst>
                  <a:ext uri="{FF2B5EF4-FFF2-40B4-BE49-F238E27FC236}">
                    <a16:creationId xmlns:a16="http://schemas.microsoft.com/office/drawing/2014/main" id="{85AC56EA-3AAE-5082-76AA-7C0336928CD3}"/>
                  </a:ext>
                </a:extLst>
              </p:cNvPr>
              <p:cNvSpPr txBox="1">
                <a:spLocks noRot="1" noChangeAspect="1" noMove="1" noResize="1" noEditPoints="1" noAdjustHandles="1" noChangeArrowheads="1" noChangeShapeType="1" noTextEdit="1"/>
              </p:cNvSpPr>
              <p:nvPr/>
            </p:nvSpPr>
            <p:spPr>
              <a:xfrm>
                <a:off x="9501610" y="5679584"/>
                <a:ext cx="593432" cy="369332"/>
              </a:xfrm>
              <a:prstGeom prst="rect">
                <a:avLst/>
              </a:prstGeom>
              <a:blipFill>
                <a:blip r:embed="rId6"/>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3DD50E4-7CAF-D691-5546-95E1B1A80FD0}"/>
                  </a:ext>
                </a:extLst>
              </p:cNvPr>
              <p:cNvSpPr txBox="1"/>
              <p:nvPr/>
            </p:nvSpPr>
            <p:spPr>
              <a:xfrm>
                <a:off x="6885483" y="5715980"/>
                <a:ext cx="849913" cy="369332"/>
              </a:xfrm>
              <a:prstGeom prst="rect">
                <a:avLst/>
              </a:prstGeom>
              <a:solidFill>
                <a:schemeClr val="bg1">
                  <a:alpha val="49639"/>
                </a:schemeClr>
              </a:solidFill>
            </p:spPr>
            <p:txBody>
              <a:bodyPr wrap="none" rtlCol="0">
                <a:spAutoFit/>
              </a:bodyPr>
              <a:lstStyle/>
              <a:p>
                <a:pPr algn="ctr"/>
                <a14:m>
                  <m:oMathPara xmlns:m="http://schemas.openxmlformats.org/officeDocument/2006/math">
                    <m:o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200</m:t>
                      </m:r>
                    </m:oMath>
                  </m:oMathPara>
                </a14:m>
                <a:endParaRPr lang="en-US" dirty="0"/>
              </a:p>
            </p:txBody>
          </p:sp>
        </mc:Choice>
        <mc:Fallback xmlns="">
          <p:sp>
            <p:nvSpPr>
              <p:cNvPr id="23" name="TextBox 22">
                <a:extLst>
                  <a:ext uri="{FF2B5EF4-FFF2-40B4-BE49-F238E27FC236}">
                    <a16:creationId xmlns:a16="http://schemas.microsoft.com/office/drawing/2014/main" id="{23DD50E4-7CAF-D691-5546-95E1B1A80FD0}"/>
                  </a:ext>
                </a:extLst>
              </p:cNvPr>
              <p:cNvSpPr txBox="1">
                <a:spLocks noRot="1" noChangeAspect="1" noMove="1" noResize="1" noEditPoints="1" noAdjustHandles="1" noChangeArrowheads="1" noChangeShapeType="1" noTextEdit="1"/>
              </p:cNvSpPr>
              <p:nvPr/>
            </p:nvSpPr>
            <p:spPr>
              <a:xfrm>
                <a:off x="6885483" y="5715980"/>
                <a:ext cx="849913" cy="369332"/>
              </a:xfrm>
              <a:prstGeom prst="rect">
                <a:avLst/>
              </a:prstGeom>
              <a:blipFill>
                <a:blip r:embed="rId7"/>
                <a:stretch>
                  <a:fillRect b="-16667"/>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5B815D49-24C5-8780-3C89-A6FA2B1362E3}"/>
              </a:ext>
            </a:extLst>
          </p:cNvPr>
          <p:cNvSpPr txBox="1"/>
          <p:nvPr/>
        </p:nvSpPr>
        <p:spPr>
          <a:xfrm>
            <a:off x="173614" y="264554"/>
            <a:ext cx="4672689" cy="461665"/>
          </a:xfrm>
          <a:prstGeom prst="rect">
            <a:avLst/>
          </a:prstGeom>
          <a:noFill/>
        </p:spPr>
        <p:txBody>
          <a:bodyPr wrap="none" rtlCol="0">
            <a:spAutoFit/>
          </a:bodyPr>
          <a:lstStyle/>
          <a:p>
            <a:r>
              <a:rPr lang="en-US" sz="2400" b="1" dirty="0">
                <a:solidFill>
                  <a:srgbClr val="0070C0"/>
                </a:solidFill>
              </a:rPr>
              <a:t>VLTI in 2026 is a reborn facility</a:t>
            </a:r>
          </a:p>
        </p:txBody>
      </p:sp>
    </p:spTree>
    <p:extLst>
      <p:ext uri="{BB962C8B-B14F-4D97-AF65-F5344CB8AC3E}">
        <p14:creationId xmlns:p14="http://schemas.microsoft.com/office/powerpoint/2010/main" val="304841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45C2B0B-57B3-3EAE-4383-6DA5FBB74AAE}"/>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6" name="Date Placeholder 5">
            <a:extLst>
              <a:ext uri="{FF2B5EF4-FFF2-40B4-BE49-F238E27FC236}">
                <a16:creationId xmlns:a16="http://schemas.microsoft.com/office/drawing/2014/main" id="{9F7EE3FC-5F59-E2CF-7BAD-DC5A0E992A24}"/>
              </a:ext>
            </a:extLst>
          </p:cNvPr>
          <p:cNvSpPr>
            <a:spLocks noGrp="1"/>
          </p:cNvSpPr>
          <p:nvPr>
            <p:ph type="dt" sz="half" idx="2"/>
          </p:nvPr>
        </p:nvSpPr>
        <p:spPr/>
        <p:txBody>
          <a:bodyPr/>
          <a:lstStyle/>
          <a:p>
            <a:r>
              <a:rPr lang="en-US" noProof="0"/>
              <a:t>Data Classification: PUBLIC</a:t>
            </a:r>
            <a:endParaRPr lang="en-GB" noProof="0" dirty="0"/>
          </a:p>
        </p:txBody>
      </p:sp>
      <p:pic>
        <p:nvPicPr>
          <p:cNvPr id="10" name="Picture 9">
            <a:extLst>
              <a:ext uri="{FF2B5EF4-FFF2-40B4-BE49-F238E27FC236}">
                <a16:creationId xmlns:a16="http://schemas.microsoft.com/office/drawing/2014/main" id="{38BAC499-CD9B-D6E0-BE60-3FE94F55AB4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4674" y="464024"/>
            <a:ext cx="3913993" cy="5056496"/>
          </a:xfrm>
          <a:prstGeom prst="rect">
            <a:avLst/>
          </a:prstGeom>
        </p:spPr>
      </p:pic>
      <p:sp>
        <p:nvSpPr>
          <p:cNvPr id="11" name="TextBox 10">
            <a:extLst>
              <a:ext uri="{FF2B5EF4-FFF2-40B4-BE49-F238E27FC236}">
                <a16:creationId xmlns:a16="http://schemas.microsoft.com/office/drawing/2014/main" id="{013396A4-6CAB-BFEC-4B7F-9EEB8A753336}"/>
              </a:ext>
            </a:extLst>
          </p:cNvPr>
          <p:cNvSpPr txBox="1"/>
          <p:nvPr/>
        </p:nvSpPr>
        <p:spPr>
          <a:xfrm>
            <a:off x="1441593" y="5647826"/>
            <a:ext cx="1717137" cy="369332"/>
          </a:xfrm>
          <a:prstGeom prst="rect">
            <a:avLst/>
          </a:prstGeom>
          <a:noFill/>
        </p:spPr>
        <p:txBody>
          <a:bodyPr wrap="none" rtlCol="0">
            <a:spAutoFit/>
          </a:bodyPr>
          <a:lstStyle/>
          <a:p>
            <a:r>
              <a:rPr lang="en-US" dirty="0"/>
              <a:t>Kammerer+ 25</a:t>
            </a:r>
          </a:p>
        </p:txBody>
      </p:sp>
      <p:pic>
        <p:nvPicPr>
          <p:cNvPr id="15" name="Picture 14" descr="Chart, line chart&#10;&#10;Description automatically generated">
            <a:extLst>
              <a:ext uri="{FF2B5EF4-FFF2-40B4-BE49-F238E27FC236}">
                <a16:creationId xmlns:a16="http://schemas.microsoft.com/office/drawing/2014/main" id="{C9AC9A79-90EC-B62E-73B0-054517C204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51761" y="620218"/>
            <a:ext cx="4328588" cy="1841731"/>
          </a:xfrm>
          <a:prstGeom prst="rect">
            <a:avLst/>
          </a:prstGeom>
        </p:spPr>
      </p:pic>
      <p:pic>
        <p:nvPicPr>
          <p:cNvPr id="16" name="Picture 15" descr="Chart&#10;&#10;Description automatically generated">
            <a:extLst>
              <a:ext uri="{FF2B5EF4-FFF2-40B4-BE49-F238E27FC236}">
                <a16:creationId xmlns:a16="http://schemas.microsoft.com/office/drawing/2014/main" id="{39838098-1772-8459-0DCE-A186FB55E4E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8380" y="159715"/>
            <a:ext cx="4081899" cy="1623822"/>
          </a:xfrm>
          <a:prstGeom prst="rect">
            <a:avLst/>
          </a:prstGeom>
        </p:spPr>
      </p:pic>
      <p:sp>
        <p:nvSpPr>
          <p:cNvPr id="17" name="TextBox 16">
            <a:extLst>
              <a:ext uri="{FF2B5EF4-FFF2-40B4-BE49-F238E27FC236}">
                <a16:creationId xmlns:a16="http://schemas.microsoft.com/office/drawing/2014/main" id="{3E6C2AC4-9332-2C58-C53C-29FBF6ADB983}"/>
              </a:ext>
            </a:extLst>
          </p:cNvPr>
          <p:cNvSpPr txBox="1"/>
          <p:nvPr/>
        </p:nvSpPr>
        <p:spPr>
          <a:xfrm>
            <a:off x="4414182" y="2553850"/>
            <a:ext cx="6889141" cy="646331"/>
          </a:xfrm>
          <a:prstGeom prst="rect">
            <a:avLst/>
          </a:prstGeom>
          <a:noFill/>
        </p:spPr>
        <p:txBody>
          <a:bodyPr wrap="square" rtlCol="0">
            <a:spAutoFit/>
          </a:bodyPr>
          <a:lstStyle/>
          <a:p>
            <a:r>
              <a:rPr lang="en-GB" dirty="0"/>
              <a:t>sub-mas astrometry and spectroscopy of PDS70b and c with GRAVITY (Wang+21) </a:t>
            </a:r>
          </a:p>
        </p:txBody>
      </p:sp>
      <p:pic>
        <p:nvPicPr>
          <p:cNvPr id="20" name="Picture 19">
            <a:extLst>
              <a:ext uri="{FF2B5EF4-FFF2-40B4-BE49-F238E27FC236}">
                <a16:creationId xmlns:a16="http://schemas.microsoft.com/office/drawing/2014/main" id="{6AA83C85-A600-DFD8-66E7-2073986D7D5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414182" y="3684010"/>
            <a:ext cx="7016750" cy="2687832"/>
          </a:xfrm>
          <a:prstGeom prst="rect">
            <a:avLst/>
          </a:prstGeom>
        </p:spPr>
      </p:pic>
      <p:sp>
        <p:nvSpPr>
          <p:cNvPr id="21" name="TextBox 20">
            <a:extLst>
              <a:ext uri="{FF2B5EF4-FFF2-40B4-BE49-F238E27FC236}">
                <a16:creationId xmlns:a16="http://schemas.microsoft.com/office/drawing/2014/main" id="{A034FF9C-C8F5-296A-8063-BF564CD4F9FB}"/>
              </a:ext>
            </a:extLst>
          </p:cNvPr>
          <p:cNvSpPr txBox="1"/>
          <p:nvPr/>
        </p:nvSpPr>
        <p:spPr>
          <a:xfrm>
            <a:off x="7287877" y="4276355"/>
            <a:ext cx="2825087" cy="738664"/>
          </a:xfrm>
          <a:prstGeom prst="rect">
            <a:avLst/>
          </a:prstGeom>
          <a:noFill/>
        </p:spPr>
        <p:txBody>
          <a:bodyPr wrap="square" rtlCol="0">
            <a:spAutoFit/>
          </a:bodyPr>
          <a:lstStyle/>
          <a:p>
            <a:r>
              <a:rPr lang="en-US" sz="1400" dirty="0"/>
              <a:t>Beta Pic b in K with GRAVITY (Lacour+21) and L+M with MATISSE (Houllé+25)</a:t>
            </a:r>
          </a:p>
        </p:txBody>
      </p:sp>
    </p:spTree>
    <p:extLst>
      <p:ext uri="{BB962C8B-B14F-4D97-AF65-F5344CB8AC3E}">
        <p14:creationId xmlns:p14="http://schemas.microsoft.com/office/powerpoint/2010/main" val="1446135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67280-B886-BDA3-541A-DD21AA3020CC}"/>
              </a:ext>
            </a:extLst>
          </p:cNvPr>
          <p:cNvSpPr>
            <a:spLocks noGrp="1"/>
          </p:cNvSpPr>
          <p:nvPr>
            <p:ph type="title"/>
          </p:nvPr>
        </p:nvSpPr>
        <p:spPr>
          <a:xfrm>
            <a:off x="936625" y="0"/>
            <a:ext cx="5159376" cy="1136073"/>
          </a:xfrm>
        </p:spPr>
        <p:txBody>
          <a:bodyPr/>
          <a:lstStyle/>
          <a:p>
            <a:r>
              <a:rPr lang="en-US" dirty="0"/>
              <a:t>Science prospects are looking excellent</a:t>
            </a:r>
          </a:p>
        </p:txBody>
      </p:sp>
      <p:sp>
        <p:nvSpPr>
          <p:cNvPr id="10" name="Text Placeholder 9">
            <a:extLst>
              <a:ext uri="{FF2B5EF4-FFF2-40B4-BE49-F238E27FC236}">
                <a16:creationId xmlns:a16="http://schemas.microsoft.com/office/drawing/2014/main" id="{4CEDF882-CEC1-AA82-2E23-BEB8C344E1F7}"/>
              </a:ext>
            </a:extLst>
          </p:cNvPr>
          <p:cNvSpPr>
            <a:spLocks noGrp="1"/>
          </p:cNvSpPr>
          <p:nvPr>
            <p:ph type="body" sz="quarter" idx="13"/>
          </p:nvPr>
        </p:nvSpPr>
        <p:spPr>
          <a:xfrm>
            <a:off x="644996" y="1543460"/>
            <a:ext cx="5147376" cy="4387193"/>
          </a:xfrm>
        </p:spPr>
        <p:txBody>
          <a:bodyPr/>
          <a:lstStyle/>
          <a:p>
            <a:pPr marL="285750" indent="-285750">
              <a:buFont typeface="Arial" panose="020B0604020202020204" pitchFamily="34" charset="0"/>
              <a:buChar char="•"/>
            </a:pPr>
            <a:r>
              <a:rPr lang="en-US" dirty="0"/>
              <a:t>VLTI-UT time requests have tripled, 9n/months scheduled</a:t>
            </a:r>
            <a:endParaRPr lang="en-US" dirty="0">
              <a:solidFill>
                <a:schemeClr val="bg1">
                  <a:lumMod val="65000"/>
                </a:schemeClr>
              </a:solidFill>
            </a:endParaRPr>
          </a:p>
          <a:p>
            <a:pPr marL="285750" indent="-285750">
              <a:buFont typeface="Arial" panose="020B0604020202020204" pitchFamily="34" charset="0"/>
              <a:buChar char="•"/>
            </a:pPr>
            <a:r>
              <a:rPr lang="en-US" dirty="0"/>
              <a:t>Two accepted Large </a:t>
            </a:r>
            <a:r>
              <a:rPr lang="en-US" dirty="0" err="1"/>
              <a:t>Programmes</a:t>
            </a:r>
            <a:r>
              <a:rPr lang="en-US" dirty="0"/>
              <a:t> will observe ~50 AGNs with GRAVITY and MATISSE in the coming 2 years</a:t>
            </a:r>
          </a:p>
          <a:p>
            <a:pPr marL="285750" indent="-285750">
              <a:buFont typeface="Arial" panose="020B0604020202020204" pitchFamily="34" charset="0"/>
              <a:buChar char="•"/>
            </a:pPr>
            <a:r>
              <a:rPr lang="en-US" dirty="0"/>
              <a:t>Gaia DR4 will provide a wealth of exoplanets candidate GRAVITY is best position to follow-up</a:t>
            </a:r>
          </a:p>
          <a:p>
            <a:pPr marL="285750" indent="-285750"/>
            <a:endParaRPr lang="en-US" dirty="0"/>
          </a:p>
        </p:txBody>
      </p:sp>
      <p:sp>
        <p:nvSpPr>
          <p:cNvPr id="4" name="Footer Placeholder 3">
            <a:extLst>
              <a:ext uri="{FF2B5EF4-FFF2-40B4-BE49-F238E27FC236}">
                <a16:creationId xmlns:a16="http://schemas.microsoft.com/office/drawing/2014/main" id="{EBB9F5F5-5364-56B0-DE24-C20B8CFFE760}"/>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6" name="Date Placeholder 5">
            <a:extLst>
              <a:ext uri="{FF2B5EF4-FFF2-40B4-BE49-F238E27FC236}">
                <a16:creationId xmlns:a16="http://schemas.microsoft.com/office/drawing/2014/main" id="{CBE9A69E-FF1C-A801-7508-B09EFC952268}"/>
              </a:ext>
            </a:extLst>
          </p:cNvPr>
          <p:cNvSpPr>
            <a:spLocks noGrp="1"/>
          </p:cNvSpPr>
          <p:nvPr>
            <p:ph type="dt" sz="half" idx="2"/>
          </p:nvPr>
        </p:nvSpPr>
        <p:spPr/>
        <p:txBody>
          <a:bodyPr/>
          <a:lstStyle/>
          <a:p>
            <a:r>
              <a:rPr lang="en-US" noProof="0"/>
              <a:t>Data Classification: PUBLIC</a:t>
            </a:r>
            <a:endParaRPr lang="en-GB" noProof="0" dirty="0"/>
          </a:p>
        </p:txBody>
      </p:sp>
      <p:pic>
        <p:nvPicPr>
          <p:cNvPr id="7" name="Picture 6">
            <a:extLst>
              <a:ext uri="{FF2B5EF4-FFF2-40B4-BE49-F238E27FC236}">
                <a16:creationId xmlns:a16="http://schemas.microsoft.com/office/drawing/2014/main" id="{67BD56A4-4400-41FD-C59D-0F5C53008F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80393" y="4209806"/>
            <a:ext cx="4645398" cy="2322699"/>
          </a:xfrm>
          <a:prstGeom prst="rect">
            <a:avLst/>
          </a:prstGeom>
        </p:spPr>
      </p:pic>
      <p:sp>
        <p:nvSpPr>
          <p:cNvPr id="8" name="TextBox 7">
            <a:extLst>
              <a:ext uri="{FF2B5EF4-FFF2-40B4-BE49-F238E27FC236}">
                <a16:creationId xmlns:a16="http://schemas.microsoft.com/office/drawing/2014/main" id="{0DCB4C5E-D9BA-803C-71B1-938A5B7CE197}"/>
              </a:ext>
            </a:extLst>
          </p:cNvPr>
          <p:cNvSpPr txBox="1"/>
          <p:nvPr/>
        </p:nvSpPr>
        <p:spPr>
          <a:xfrm rot="16200000">
            <a:off x="4570308" y="5013423"/>
            <a:ext cx="2159313" cy="276999"/>
          </a:xfrm>
          <a:prstGeom prst="rect">
            <a:avLst/>
          </a:prstGeom>
          <a:noFill/>
        </p:spPr>
        <p:txBody>
          <a:bodyPr wrap="square" rtlCol="0">
            <a:spAutoFit/>
          </a:bodyPr>
          <a:lstStyle/>
          <a:p>
            <a:r>
              <a:rPr lang="en-US" sz="1200" dirty="0"/>
              <a:t>Courtesy of  J. Kammerer</a:t>
            </a:r>
          </a:p>
        </p:txBody>
      </p:sp>
      <p:sp>
        <p:nvSpPr>
          <p:cNvPr id="11" name="TextBox 10">
            <a:extLst>
              <a:ext uri="{FF2B5EF4-FFF2-40B4-BE49-F238E27FC236}">
                <a16:creationId xmlns:a16="http://schemas.microsoft.com/office/drawing/2014/main" id="{5A969C5B-75CA-D300-1EBD-344E57810B83}"/>
              </a:ext>
            </a:extLst>
          </p:cNvPr>
          <p:cNvSpPr txBox="1"/>
          <p:nvPr/>
        </p:nvSpPr>
        <p:spPr>
          <a:xfrm>
            <a:off x="9043084" y="941993"/>
            <a:ext cx="3616285" cy="877163"/>
          </a:xfrm>
          <a:prstGeom prst="rect">
            <a:avLst/>
          </a:prstGeom>
          <a:noFill/>
        </p:spPr>
        <p:txBody>
          <a:bodyPr wrap="square" rtlCol="0">
            <a:spAutoFit/>
          </a:bodyPr>
          <a:lstStyle/>
          <a:p>
            <a:r>
              <a:rPr lang="en-US" sz="1700" dirty="0"/>
              <a:t>NGC 1068 with </a:t>
            </a:r>
          </a:p>
          <a:p>
            <a:r>
              <a:rPr lang="en-US" sz="1700" dirty="0"/>
              <a:t>MATISSE in LMN bands</a:t>
            </a:r>
          </a:p>
          <a:p>
            <a:r>
              <a:rPr lang="en-US" sz="1700" dirty="0"/>
              <a:t>(Gamez Rosas+ 21)</a:t>
            </a:r>
          </a:p>
        </p:txBody>
      </p:sp>
      <p:grpSp>
        <p:nvGrpSpPr>
          <p:cNvPr id="12" name="Group 11">
            <a:extLst>
              <a:ext uri="{FF2B5EF4-FFF2-40B4-BE49-F238E27FC236}">
                <a16:creationId xmlns:a16="http://schemas.microsoft.com/office/drawing/2014/main" id="{4DD9720B-FA0F-E8C4-3F20-759913CA50CF}"/>
              </a:ext>
            </a:extLst>
          </p:cNvPr>
          <p:cNvGrpSpPr/>
          <p:nvPr/>
        </p:nvGrpSpPr>
        <p:grpSpPr>
          <a:xfrm>
            <a:off x="6625510" y="62465"/>
            <a:ext cx="2404579" cy="2568408"/>
            <a:chOff x="-2882549" y="383658"/>
            <a:chExt cx="3068096" cy="3277359"/>
          </a:xfrm>
        </p:grpSpPr>
        <p:pic>
          <p:nvPicPr>
            <p:cNvPr id="13" name="Picture 12">
              <a:extLst>
                <a:ext uri="{FF2B5EF4-FFF2-40B4-BE49-F238E27FC236}">
                  <a16:creationId xmlns:a16="http://schemas.microsoft.com/office/drawing/2014/main" id="{EAF42100-38D8-4965-077D-7334F4889B8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882549" y="383658"/>
              <a:ext cx="3068096" cy="3277359"/>
            </a:xfrm>
            <a:prstGeom prst="rect">
              <a:avLst/>
            </a:prstGeom>
          </p:spPr>
        </p:pic>
        <p:sp>
          <p:nvSpPr>
            <p:cNvPr id="14" name="TextBox 13">
              <a:extLst>
                <a:ext uri="{FF2B5EF4-FFF2-40B4-BE49-F238E27FC236}">
                  <a16:creationId xmlns:a16="http://schemas.microsoft.com/office/drawing/2014/main" id="{5393259E-1BD4-363F-3956-FA644A74BE24}"/>
                </a:ext>
              </a:extLst>
            </p:cNvPr>
            <p:cNvSpPr txBox="1"/>
            <p:nvPr/>
          </p:nvSpPr>
          <p:spPr>
            <a:xfrm>
              <a:off x="-2541578" y="2728834"/>
              <a:ext cx="556563" cy="369332"/>
            </a:xfrm>
            <a:prstGeom prst="rect">
              <a:avLst/>
            </a:prstGeom>
            <a:noFill/>
          </p:spPr>
          <p:txBody>
            <a:bodyPr wrap="none" rtlCol="0">
              <a:spAutoFit/>
            </a:bodyPr>
            <a:lstStyle/>
            <a:p>
              <a:r>
                <a:rPr lang="en-US" dirty="0">
                  <a:solidFill>
                    <a:srgbClr val="FFFF00"/>
                  </a:solidFill>
                </a:rPr>
                <a:t>1pc</a:t>
              </a:r>
            </a:p>
          </p:txBody>
        </p:sp>
      </p:grpSp>
      <p:pic>
        <p:nvPicPr>
          <p:cNvPr id="15" name="Picture 14">
            <a:extLst>
              <a:ext uri="{FF2B5EF4-FFF2-40B4-BE49-F238E27FC236}">
                <a16:creationId xmlns:a16="http://schemas.microsoft.com/office/drawing/2014/main" id="{8D937D93-6D90-E6F4-C010-9B01A629E8E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7954" y="1912792"/>
            <a:ext cx="4121161" cy="1436162"/>
          </a:xfrm>
          <a:prstGeom prst="rect">
            <a:avLst/>
          </a:prstGeom>
        </p:spPr>
      </p:pic>
      <p:cxnSp>
        <p:nvCxnSpPr>
          <p:cNvPr id="16" name="Straight Arrow Connector 15">
            <a:extLst>
              <a:ext uri="{FF2B5EF4-FFF2-40B4-BE49-F238E27FC236}">
                <a16:creationId xmlns:a16="http://schemas.microsoft.com/office/drawing/2014/main" id="{85400817-882A-1325-60C8-9115E9E80F16}"/>
              </a:ext>
            </a:extLst>
          </p:cNvPr>
          <p:cNvCxnSpPr>
            <a:cxnSpLocks/>
          </p:cNvCxnSpPr>
          <p:nvPr/>
        </p:nvCxnSpPr>
        <p:spPr>
          <a:xfrm flipH="1" flipV="1">
            <a:off x="7800081" y="1269044"/>
            <a:ext cx="788676" cy="920733"/>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5DD2E57-D205-16C1-72CC-6AB8AF39DDEE}"/>
              </a:ext>
            </a:extLst>
          </p:cNvPr>
          <p:cNvCxnSpPr>
            <a:cxnSpLocks/>
          </p:cNvCxnSpPr>
          <p:nvPr/>
        </p:nvCxnSpPr>
        <p:spPr>
          <a:xfrm flipH="1" flipV="1">
            <a:off x="8194419" y="1543460"/>
            <a:ext cx="2514769" cy="949349"/>
          </a:xfrm>
          <a:prstGeom prst="straightConnector1">
            <a:avLst/>
          </a:prstGeom>
          <a:ln w="38100">
            <a:solidFill>
              <a:schemeClr val="accent4">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BB483C4E-099B-F98D-28F4-C5220AE7097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57057" y="3378679"/>
            <a:ext cx="5584723" cy="2743373"/>
          </a:xfrm>
          <a:prstGeom prst="rect">
            <a:avLst/>
          </a:prstGeom>
        </p:spPr>
      </p:pic>
      <p:sp>
        <p:nvSpPr>
          <p:cNvPr id="23" name="TextBox 22">
            <a:extLst>
              <a:ext uri="{FF2B5EF4-FFF2-40B4-BE49-F238E27FC236}">
                <a16:creationId xmlns:a16="http://schemas.microsoft.com/office/drawing/2014/main" id="{3692E6B0-CE3F-9493-4927-92831363346B}"/>
              </a:ext>
            </a:extLst>
          </p:cNvPr>
          <p:cNvSpPr txBox="1"/>
          <p:nvPr/>
        </p:nvSpPr>
        <p:spPr>
          <a:xfrm>
            <a:off x="7800081" y="6076733"/>
            <a:ext cx="3166251" cy="584775"/>
          </a:xfrm>
          <a:prstGeom prst="rect">
            <a:avLst/>
          </a:prstGeom>
          <a:noFill/>
        </p:spPr>
        <p:txBody>
          <a:bodyPr wrap="none" rtlCol="0">
            <a:spAutoFit/>
          </a:bodyPr>
          <a:lstStyle/>
          <a:p>
            <a:r>
              <a:rPr lang="en-US" sz="1600" dirty="0"/>
              <a:t>Reconstructed morphology of</a:t>
            </a:r>
          </a:p>
          <a:p>
            <a:r>
              <a:rPr lang="en-US" sz="1600" dirty="0"/>
              <a:t> BLR of quasar at z~4 (G+2026) </a:t>
            </a:r>
          </a:p>
        </p:txBody>
      </p:sp>
    </p:spTree>
    <p:extLst>
      <p:ext uri="{BB962C8B-B14F-4D97-AF65-F5344CB8AC3E}">
        <p14:creationId xmlns:p14="http://schemas.microsoft.com/office/powerpoint/2010/main" val="1663037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B440D-1996-B898-66B3-C2CB6B6EA4C0}"/>
              </a:ext>
            </a:extLst>
          </p:cNvPr>
          <p:cNvSpPr>
            <a:spLocks noGrp="1"/>
          </p:cNvSpPr>
          <p:nvPr>
            <p:ph type="title"/>
          </p:nvPr>
        </p:nvSpPr>
        <p:spPr/>
        <p:txBody>
          <a:bodyPr/>
          <a:lstStyle/>
          <a:p>
            <a:r>
              <a:rPr lang="en-US" dirty="0"/>
              <a:t>What is ongoing?</a:t>
            </a:r>
          </a:p>
        </p:txBody>
      </p:sp>
      <p:sp>
        <p:nvSpPr>
          <p:cNvPr id="3" name="Text Placeholder 2">
            <a:extLst>
              <a:ext uri="{FF2B5EF4-FFF2-40B4-BE49-F238E27FC236}">
                <a16:creationId xmlns:a16="http://schemas.microsoft.com/office/drawing/2014/main" id="{B525D817-968C-299C-6435-33B08E66F8F2}"/>
              </a:ext>
            </a:extLst>
          </p:cNvPr>
          <p:cNvSpPr>
            <a:spLocks noGrp="1"/>
          </p:cNvSpPr>
          <p:nvPr>
            <p:ph type="body" sz="quarter" idx="13"/>
          </p:nvPr>
        </p:nvSpPr>
        <p:spPr>
          <a:xfrm>
            <a:off x="936624" y="2016000"/>
            <a:ext cx="5260976" cy="3905375"/>
          </a:xfrm>
        </p:spPr>
        <p:txBody>
          <a:bodyPr/>
          <a:lstStyle/>
          <a:p>
            <a:pPr marL="285750" indent="-285750">
              <a:buFont typeface="Arial" panose="020B0604020202020204" pitchFamily="34" charset="0"/>
              <a:buChar char="•"/>
            </a:pPr>
            <a:r>
              <a:rPr lang="en-US" dirty="0"/>
              <a:t>Upgrade of accelerometers (2027): </a:t>
            </a:r>
          </a:p>
          <a:p>
            <a:pPr marL="458550" lvl="1" indent="-285750"/>
            <a:r>
              <a:rPr lang="en-US" dirty="0"/>
              <a:t>Better control of vibrations: improves sensitivity</a:t>
            </a:r>
          </a:p>
          <a:p>
            <a:pPr marL="458550" lvl="1" indent="-285750"/>
            <a:r>
              <a:rPr lang="en-US" dirty="0"/>
              <a:t>FT sensitivity translates also into sky coverage </a:t>
            </a:r>
          </a:p>
          <a:p>
            <a:pPr marL="285750" indent="-285750">
              <a:buFont typeface="Arial" panose="020B0604020202020204" pitchFamily="34" charset="0"/>
              <a:buChar char="•"/>
            </a:pPr>
            <a:r>
              <a:rPr lang="en-US" dirty="0"/>
              <a:t>GRAVITY+ final stage (early 2028)</a:t>
            </a:r>
          </a:p>
          <a:p>
            <a:pPr marL="458550" lvl="1" indent="-285750"/>
            <a:r>
              <a:rPr lang="en-US" dirty="0"/>
              <a:t>Improved optics for lower astrometric systematics</a:t>
            </a:r>
          </a:p>
          <a:p>
            <a:pPr marL="458550" lvl="1" indent="-285750"/>
            <a:r>
              <a:rPr lang="en-US" dirty="0"/>
              <a:t>R~15000 </a:t>
            </a:r>
            <a:r>
              <a:rPr lang="en-US" dirty="0" err="1"/>
              <a:t>Grism</a:t>
            </a:r>
            <a:r>
              <a:rPr lang="en-US" dirty="0"/>
              <a:t> (improved from 4000)</a:t>
            </a:r>
          </a:p>
        </p:txBody>
      </p:sp>
      <p:sp>
        <p:nvSpPr>
          <p:cNvPr id="4" name="Footer Placeholder 3">
            <a:extLst>
              <a:ext uri="{FF2B5EF4-FFF2-40B4-BE49-F238E27FC236}">
                <a16:creationId xmlns:a16="http://schemas.microsoft.com/office/drawing/2014/main" id="{3619D28D-667C-3146-6460-154E905412AF}"/>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5" name="Subtitle 4">
            <a:extLst>
              <a:ext uri="{FF2B5EF4-FFF2-40B4-BE49-F238E27FC236}">
                <a16:creationId xmlns:a16="http://schemas.microsoft.com/office/drawing/2014/main" id="{95620AD8-2F79-CDD8-A28A-D3CA3F020D2A}"/>
              </a:ext>
            </a:extLst>
          </p:cNvPr>
          <p:cNvSpPr>
            <a:spLocks noGrp="1"/>
          </p:cNvSpPr>
          <p:nvPr>
            <p:ph type="subTitle" sz="quarter" idx="12"/>
          </p:nvPr>
        </p:nvSpPr>
        <p:spPr/>
        <p:txBody>
          <a:bodyPr/>
          <a:lstStyle/>
          <a:p>
            <a:endParaRPr lang="en-US" dirty="0"/>
          </a:p>
        </p:txBody>
      </p:sp>
      <p:sp>
        <p:nvSpPr>
          <p:cNvPr id="6" name="Date Placeholder 5">
            <a:extLst>
              <a:ext uri="{FF2B5EF4-FFF2-40B4-BE49-F238E27FC236}">
                <a16:creationId xmlns:a16="http://schemas.microsoft.com/office/drawing/2014/main" id="{67F8E3A3-3BC3-AB52-3562-9418265BEC41}"/>
              </a:ext>
            </a:extLst>
          </p:cNvPr>
          <p:cNvSpPr>
            <a:spLocks noGrp="1"/>
          </p:cNvSpPr>
          <p:nvPr>
            <p:ph type="dt" sz="half" idx="2"/>
          </p:nvPr>
        </p:nvSpPr>
        <p:spPr/>
        <p:txBody>
          <a:bodyPr/>
          <a:lstStyle/>
          <a:p>
            <a:r>
              <a:rPr lang="en-US" noProof="0"/>
              <a:t>Data Classification: PUBLIC</a:t>
            </a:r>
            <a:endParaRPr lang="en-GB" noProof="0" dirty="0"/>
          </a:p>
        </p:txBody>
      </p:sp>
      <p:pic>
        <p:nvPicPr>
          <p:cNvPr id="8" name="Picture 7">
            <a:extLst>
              <a:ext uri="{FF2B5EF4-FFF2-40B4-BE49-F238E27FC236}">
                <a16:creationId xmlns:a16="http://schemas.microsoft.com/office/drawing/2014/main" id="{6725616E-8042-B770-0A23-812BE045495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45886" y="1611488"/>
            <a:ext cx="5029200" cy="3949700"/>
          </a:xfrm>
          <a:prstGeom prst="rect">
            <a:avLst/>
          </a:prstGeom>
        </p:spPr>
      </p:pic>
      <p:sp>
        <p:nvSpPr>
          <p:cNvPr id="9" name="TextBox 8">
            <a:extLst>
              <a:ext uri="{FF2B5EF4-FFF2-40B4-BE49-F238E27FC236}">
                <a16:creationId xmlns:a16="http://schemas.microsoft.com/office/drawing/2014/main" id="{3F5E2D7E-59DC-3BA1-716C-F50E43EE103B}"/>
              </a:ext>
            </a:extLst>
          </p:cNvPr>
          <p:cNvSpPr txBox="1"/>
          <p:nvPr/>
        </p:nvSpPr>
        <p:spPr>
          <a:xfrm>
            <a:off x="7452544" y="5552043"/>
            <a:ext cx="3967817" cy="369332"/>
          </a:xfrm>
          <a:prstGeom prst="rect">
            <a:avLst/>
          </a:prstGeom>
          <a:noFill/>
        </p:spPr>
        <p:txBody>
          <a:bodyPr wrap="none" rtlCol="0">
            <a:spAutoFit/>
          </a:bodyPr>
          <a:lstStyle/>
          <a:p>
            <a:r>
              <a:rPr lang="en-US" dirty="0" err="1"/>
              <a:t>Einsenhauer</a:t>
            </a:r>
            <a:r>
              <a:rPr lang="en-US" dirty="0"/>
              <a:t>, Monnier &amp; Pfuhl (2023)</a:t>
            </a:r>
          </a:p>
        </p:txBody>
      </p:sp>
    </p:spTree>
    <p:extLst>
      <p:ext uri="{BB962C8B-B14F-4D97-AF65-F5344CB8AC3E}">
        <p14:creationId xmlns:p14="http://schemas.microsoft.com/office/powerpoint/2010/main" val="196790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6310F71-3F95-114B-D43E-3C605DBA2FAB}"/>
              </a:ext>
            </a:extLst>
          </p:cNvPr>
          <p:cNvSpPr>
            <a:spLocks noGrp="1"/>
          </p:cNvSpPr>
          <p:nvPr>
            <p:ph type="title"/>
          </p:nvPr>
        </p:nvSpPr>
        <p:spPr>
          <a:xfrm>
            <a:off x="936624" y="295701"/>
            <a:ext cx="8910639" cy="1136073"/>
          </a:xfrm>
        </p:spPr>
        <p:txBody>
          <a:bodyPr/>
          <a:lstStyle/>
          <a:p>
            <a:r>
              <a:rPr lang="en-US" dirty="0"/>
              <a:t>What is ongoing (2)</a:t>
            </a:r>
          </a:p>
        </p:txBody>
      </p:sp>
      <p:sp>
        <p:nvSpPr>
          <p:cNvPr id="9" name="Text Placeholder 8">
            <a:extLst>
              <a:ext uri="{FF2B5EF4-FFF2-40B4-BE49-F238E27FC236}">
                <a16:creationId xmlns:a16="http://schemas.microsoft.com/office/drawing/2014/main" id="{FF9E6BC3-2378-E324-F11E-FC08C8EB8817}"/>
              </a:ext>
            </a:extLst>
          </p:cNvPr>
          <p:cNvSpPr>
            <a:spLocks noGrp="1"/>
          </p:cNvSpPr>
          <p:nvPr>
            <p:ph type="body" sz="quarter" idx="13"/>
          </p:nvPr>
        </p:nvSpPr>
        <p:spPr>
          <a:xfrm>
            <a:off x="843454" y="1739289"/>
            <a:ext cx="5013800" cy="4385624"/>
          </a:xfrm>
        </p:spPr>
        <p:txBody>
          <a:bodyPr/>
          <a:lstStyle/>
          <a:p>
            <a:r>
              <a:rPr lang="en-US" sz="1600" b="1" dirty="0"/>
              <a:t>ASGARD visiting instrument</a:t>
            </a:r>
            <a:r>
              <a:rPr lang="en-US" sz="1600" dirty="0"/>
              <a:t>: on going commissioning and early science</a:t>
            </a:r>
          </a:p>
          <a:p>
            <a:pPr marL="458550" lvl="1" indent="-285750"/>
            <a:r>
              <a:rPr lang="en-US" sz="1600" dirty="0"/>
              <a:t>YJ spectrograph (goal 20000): accretion in YSOs, </a:t>
            </a:r>
          </a:p>
          <a:p>
            <a:pPr marL="458550" lvl="1" indent="-285750"/>
            <a:r>
              <a:rPr lang="en-US" sz="1600" dirty="0"/>
              <a:t>HK low resolution / fringe tracker: galactic archeology</a:t>
            </a:r>
          </a:p>
          <a:p>
            <a:pPr marL="458550" lvl="1" indent="-285750"/>
            <a:r>
              <a:rPr lang="en-US" sz="1600" dirty="0"/>
              <a:t>L band </a:t>
            </a:r>
            <a:r>
              <a:rPr lang="en-US" sz="1600" dirty="0" err="1"/>
              <a:t>nuller</a:t>
            </a:r>
            <a:r>
              <a:rPr lang="en-US" sz="1600" dirty="0"/>
              <a:t>: </a:t>
            </a:r>
            <a:r>
              <a:rPr lang="en-US" sz="1600" dirty="0" err="1"/>
              <a:t>exo-zodii</a:t>
            </a:r>
            <a:r>
              <a:rPr lang="en-US" sz="1600" dirty="0"/>
              <a:t>, exoplanets</a:t>
            </a:r>
          </a:p>
          <a:p>
            <a:pPr marL="285750" indent="-285750"/>
            <a:r>
              <a:rPr lang="en-US" sz="1600" b="1" dirty="0"/>
              <a:t>PLANETES technology demonstrator </a:t>
            </a:r>
            <a:r>
              <a:rPr lang="en-US" sz="1600" dirty="0"/>
              <a:t>(ESO </a:t>
            </a:r>
            <a:r>
              <a:rPr lang="en-US" sz="1600" dirty="0" err="1"/>
              <a:t>TecDev+ERC</a:t>
            </a:r>
            <a:r>
              <a:rPr lang="en-US" sz="1600" dirty="0"/>
              <a:t>):</a:t>
            </a:r>
          </a:p>
          <a:p>
            <a:pPr marL="458550" lvl="1" indent="-285750"/>
            <a:r>
              <a:rPr lang="en-US" sz="1600" dirty="0"/>
              <a:t>2k x 2k infrared </a:t>
            </a:r>
            <a:r>
              <a:rPr lang="en-US" sz="1600" dirty="0" err="1"/>
              <a:t>eAPD</a:t>
            </a:r>
            <a:r>
              <a:rPr lang="en-US" sz="1600" dirty="0"/>
              <a:t> (IBEX/FLI)</a:t>
            </a:r>
          </a:p>
          <a:p>
            <a:pPr marL="458550" lvl="1" indent="-285750"/>
            <a:r>
              <a:rPr lang="en-US" sz="1600" dirty="0"/>
              <a:t>Metrology with vibration sensing</a:t>
            </a:r>
          </a:p>
          <a:p>
            <a:pPr marL="458550" lvl="1" indent="-285750"/>
            <a:r>
              <a:rPr lang="en-US" sz="1600" dirty="0"/>
              <a:t>High contrast in J band (exoplanets)</a:t>
            </a:r>
          </a:p>
        </p:txBody>
      </p:sp>
      <p:sp>
        <p:nvSpPr>
          <p:cNvPr id="3" name="Date Placeholder 2">
            <a:extLst>
              <a:ext uri="{FF2B5EF4-FFF2-40B4-BE49-F238E27FC236}">
                <a16:creationId xmlns:a16="http://schemas.microsoft.com/office/drawing/2014/main" id="{ED71EC41-556B-5B62-681E-B64263F840B6}"/>
              </a:ext>
            </a:extLst>
          </p:cNvPr>
          <p:cNvSpPr>
            <a:spLocks noGrp="1"/>
          </p:cNvSpPr>
          <p:nvPr>
            <p:ph type="dt" sz="half" idx="2"/>
          </p:nvPr>
        </p:nvSpPr>
        <p:spPr/>
        <p:txBody>
          <a:bodyPr/>
          <a:lstStyle/>
          <a:p>
            <a:r>
              <a:rPr lang="en-US" noProof="0"/>
              <a:t>Data Classification: PUBLIC</a:t>
            </a:r>
            <a:endParaRPr lang="en-GB" noProof="0" dirty="0"/>
          </a:p>
        </p:txBody>
      </p:sp>
      <p:pic>
        <p:nvPicPr>
          <p:cNvPr id="11" name="Picture 10">
            <a:extLst>
              <a:ext uri="{FF2B5EF4-FFF2-40B4-BE49-F238E27FC236}">
                <a16:creationId xmlns:a16="http://schemas.microsoft.com/office/drawing/2014/main" id="{3B5B917A-BCAE-2F27-52A5-A4DD46BD527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37538" y="393185"/>
            <a:ext cx="4121568" cy="3425126"/>
          </a:xfrm>
          <a:prstGeom prst="rect">
            <a:avLst/>
          </a:prstGeom>
        </p:spPr>
      </p:pic>
      <p:sp>
        <p:nvSpPr>
          <p:cNvPr id="12" name="TextBox 11">
            <a:extLst>
              <a:ext uri="{FF2B5EF4-FFF2-40B4-BE49-F238E27FC236}">
                <a16:creationId xmlns:a16="http://schemas.microsoft.com/office/drawing/2014/main" id="{BCD89C18-856F-0539-671A-96CEBDAFD6D7}"/>
              </a:ext>
            </a:extLst>
          </p:cNvPr>
          <p:cNvSpPr txBox="1"/>
          <p:nvPr/>
        </p:nvSpPr>
        <p:spPr>
          <a:xfrm>
            <a:off x="6674636" y="659946"/>
            <a:ext cx="2223686" cy="369332"/>
          </a:xfrm>
          <a:prstGeom prst="rect">
            <a:avLst/>
          </a:prstGeom>
          <a:noFill/>
        </p:spPr>
        <p:txBody>
          <a:bodyPr wrap="none" rtlCol="0">
            <a:spAutoFit/>
          </a:bodyPr>
          <a:lstStyle/>
          <a:p>
            <a:r>
              <a:rPr lang="en-US" dirty="0"/>
              <a:t>Martinod et al. 2026</a:t>
            </a:r>
          </a:p>
        </p:txBody>
      </p:sp>
      <p:sp>
        <p:nvSpPr>
          <p:cNvPr id="13" name="Footer Placeholder 12">
            <a:extLst>
              <a:ext uri="{FF2B5EF4-FFF2-40B4-BE49-F238E27FC236}">
                <a16:creationId xmlns:a16="http://schemas.microsoft.com/office/drawing/2014/main" id="{2D05328B-843F-3BA8-5FF2-5FDEE7A9DDA4}"/>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pic>
        <p:nvPicPr>
          <p:cNvPr id="4" name="Picture 3">
            <a:extLst>
              <a:ext uri="{FF2B5EF4-FFF2-40B4-BE49-F238E27FC236}">
                <a16:creationId xmlns:a16="http://schemas.microsoft.com/office/drawing/2014/main" id="{F7E0EB37-4296-FC91-9761-4BB671847B4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28262" y="3956695"/>
            <a:ext cx="6163738" cy="2241359"/>
          </a:xfrm>
          <a:prstGeom prst="rect">
            <a:avLst/>
          </a:prstGeom>
        </p:spPr>
      </p:pic>
      <p:sp>
        <p:nvSpPr>
          <p:cNvPr id="5" name="TextBox 4">
            <a:extLst>
              <a:ext uri="{FF2B5EF4-FFF2-40B4-BE49-F238E27FC236}">
                <a16:creationId xmlns:a16="http://schemas.microsoft.com/office/drawing/2014/main" id="{46ADC0EA-1A29-1A18-8E99-348CFC633095}"/>
              </a:ext>
            </a:extLst>
          </p:cNvPr>
          <p:cNvSpPr txBox="1"/>
          <p:nvPr/>
        </p:nvSpPr>
        <p:spPr>
          <a:xfrm>
            <a:off x="6759411" y="5046591"/>
            <a:ext cx="312906" cy="430887"/>
          </a:xfrm>
          <a:prstGeom prst="rect">
            <a:avLst/>
          </a:prstGeom>
          <a:noFill/>
        </p:spPr>
        <p:txBody>
          <a:bodyPr wrap="square" rtlCol="0">
            <a:spAutoFit/>
          </a:bodyPr>
          <a:lstStyle/>
          <a:p>
            <a:r>
              <a:rPr lang="en-US" sz="2200" b="1" dirty="0">
                <a:solidFill>
                  <a:srgbClr val="FFC000"/>
                </a:solidFill>
              </a:rPr>
              <a:t>J</a:t>
            </a:r>
          </a:p>
        </p:txBody>
      </p:sp>
      <p:sp>
        <p:nvSpPr>
          <p:cNvPr id="6" name="TextBox 5">
            <a:extLst>
              <a:ext uri="{FF2B5EF4-FFF2-40B4-BE49-F238E27FC236}">
                <a16:creationId xmlns:a16="http://schemas.microsoft.com/office/drawing/2014/main" id="{1D77195C-6109-8515-8FD9-FD6B69AB31B4}"/>
              </a:ext>
            </a:extLst>
          </p:cNvPr>
          <p:cNvSpPr txBox="1"/>
          <p:nvPr/>
        </p:nvSpPr>
        <p:spPr>
          <a:xfrm>
            <a:off x="8616263" y="5077374"/>
            <a:ext cx="312906" cy="430887"/>
          </a:xfrm>
          <a:prstGeom prst="rect">
            <a:avLst/>
          </a:prstGeom>
          <a:noFill/>
        </p:spPr>
        <p:txBody>
          <a:bodyPr wrap="square" rtlCol="0">
            <a:spAutoFit/>
          </a:bodyPr>
          <a:lstStyle/>
          <a:p>
            <a:r>
              <a:rPr lang="en-US" sz="2200" b="1" dirty="0">
                <a:solidFill>
                  <a:srgbClr val="FF0000"/>
                </a:solidFill>
              </a:rPr>
              <a:t>H</a:t>
            </a:r>
          </a:p>
        </p:txBody>
      </p:sp>
      <p:sp>
        <p:nvSpPr>
          <p:cNvPr id="8" name="TextBox 7">
            <a:extLst>
              <a:ext uri="{FF2B5EF4-FFF2-40B4-BE49-F238E27FC236}">
                <a16:creationId xmlns:a16="http://schemas.microsoft.com/office/drawing/2014/main" id="{ED1F9748-DD69-9FC9-CD3D-869CBD9F36D1}"/>
              </a:ext>
            </a:extLst>
          </p:cNvPr>
          <p:cNvSpPr txBox="1"/>
          <p:nvPr/>
        </p:nvSpPr>
        <p:spPr>
          <a:xfrm>
            <a:off x="11239459" y="5142692"/>
            <a:ext cx="312906" cy="430887"/>
          </a:xfrm>
          <a:prstGeom prst="rect">
            <a:avLst/>
          </a:prstGeom>
          <a:noFill/>
        </p:spPr>
        <p:txBody>
          <a:bodyPr wrap="square" rtlCol="0">
            <a:spAutoFit/>
          </a:bodyPr>
          <a:lstStyle/>
          <a:p>
            <a:r>
              <a:rPr lang="en-US" sz="2200" b="1" dirty="0">
                <a:solidFill>
                  <a:srgbClr val="C00000"/>
                </a:solidFill>
              </a:rPr>
              <a:t>K</a:t>
            </a:r>
          </a:p>
        </p:txBody>
      </p:sp>
      <p:sp>
        <p:nvSpPr>
          <p:cNvPr id="14" name="TextBox 13">
            <a:extLst>
              <a:ext uri="{FF2B5EF4-FFF2-40B4-BE49-F238E27FC236}">
                <a16:creationId xmlns:a16="http://schemas.microsoft.com/office/drawing/2014/main" id="{ABCEDFBF-714B-2AEF-4F07-38C48387EEF3}"/>
              </a:ext>
            </a:extLst>
          </p:cNvPr>
          <p:cNvSpPr txBox="1"/>
          <p:nvPr/>
        </p:nvSpPr>
        <p:spPr>
          <a:xfrm>
            <a:off x="10642980" y="4212869"/>
            <a:ext cx="6100548" cy="369332"/>
          </a:xfrm>
          <a:prstGeom prst="rect">
            <a:avLst/>
          </a:prstGeom>
          <a:noFill/>
        </p:spPr>
        <p:txBody>
          <a:bodyPr wrap="square">
            <a:spAutoFit/>
          </a:bodyPr>
          <a:lstStyle/>
          <a:p>
            <a:r>
              <a:rPr lang="en-US" dirty="0"/>
              <a:t>Persi+2000</a:t>
            </a:r>
          </a:p>
        </p:txBody>
      </p:sp>
    </p:spTree>
    <p:extLst>
      <p:ext uri="{BB962C8B-B14F-4D97-AF65-F5344CB8AC3E}">
        <p14:creationId xmlns:p14="http://schemas.microsoft.com/office/powerpoint/2010/main" val="2981970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8F921-07A0-A373-C6AE-7B307EE669CA}"/>
              </a:ext>
            </a:extLst>
          </p:cNvPr>
          <p:cNvSpPr>
            <a:spLocks noGrp="1"/>
          </p:cNvSpPr>
          <p:nvPr>
            <p:ph type="title"/>
          </p:nvPr>
        </p:nvSpPr>
        <p:spPr/>
        <p:txBody>
          <a:bodyPr/>
          <a:lstStyle/>
          <a:p>
            <a:r>
              <a:rPr lang="en-US" dirty="0"/>
              <a:t>The current ecosystem</a:t>
            </a:r>
          </a:p>
        </p:txBody>
      </p:sp>
      <p:sp>
        <p:nvSpPr>
          <p:cNvPr id="3" name="Text Placeholder 2">
            <a:extLst>
              <a:ext uri="{FF2B5EF4-FFF2-40B4-BE49-F238E27FC236}">
                <a16:creationId xmlns:a16="http://schemas.microsoft.com/office/drawing/2014/main" id="{99552761-6A28-7AF4-BE98-903E113B499B}"/>
              </a:ext>
            </a:extLst>
          </p:cNvPr>
          <p:cNvSpPr>
            <a:spLocks noGrp="1"/>
          </p:cNvSpPr>
          <p:nvPr>
            <p:ph type="body" sz="quarter" idx="13"/>
          </p:nvPr>
        </p:nvSpPr>
        <p:spPr>
          <a:xfrm>
            <a:off x="681703" y="1476312"/>
            <a:ext cx="6216936" cy="4229029"/>
          </a:xfrm>
        </p:spPr>
        <p:txBody>
          <a:bodyPr/>
          <a:lstStyle/>
          <a:p>
            <a:pPr marL="285750" indent="-285750">
              <a:spcBef>
                <a:spcPts val="800"/>
              </a:spcBef>
              <a:buFont typeface="Arial" panose="020B0604020202020204" pitchFamily="34" charset="0"/>
              <a:buChar char="•"/>
            </a:pPr>
            <a:r>
              <a:rPr lang="en-US" dirty="0"/>
              <a:t>VLT type support for a technique as complex as ALMA…</a:t>
            </a:r>
          </a:p>
          <a:p>
            <a:pPr marL="458550" lvl="1" indent="-285750">
              <a:spcBef>
                <a:spcPts val="800"/>
              </a:spcBef>
            </a:pPr>
            <a:r>
              <a:rPr lang="en-US" dirty="0"/>
              <a:t>Strong reliance on community for advanced preparation tools, advanced analysis tools, </a:t>
            </a:r>
            <a:r>
              <a:rPr lang="en-US" dirty="0" err="1"/>
              <a:t>etc</a:t>
            </a:r>
            <a:endParaRPr lang="en-US" dirty="0"/>
          </a:p>
          <a:p>
            <a:pPr marL="458550" lvl="1" indent="-285750">
              <a:spcBef>
                <a:spcPts val="800"/>
              </a:spcBef>
            </a:pPr>
            <a:r>
              <a:rPr lang="en-US" dirty="0"/>
              <a:t>As of 2025, </a:t>
            </a:r>
            <a:r>
              <a:rPr lang="en-US" b="1" dirty="0"/>
              <a:t>~50% of papers use public analysis tools</a:t>
            </a:r>
          </a:p>
          <a:p>
            <a:pPr marL="458550" lvl="1" indent="-285750">
              <a:spcBef>
                <a:spcPts val="800"/>
              </a:spcBef>
            </a:pPr>
            <a:r>
              <a:rPr lang="en-US" dirty="0"/>
              <a:t>Public archive of reduced data (all PIONIER and GRAVITY since 2026)  </a:t>
            </a:r>
          </a:p>
          <a:p>
            <a:pPr marL="285750" indent="-285750">
              <a:spcBef>
                <a:spcPts val="800"/>
              </a:spcBef>
              <a:buFont typeface="Arial" panose="020B0604020202020204" pitchFamily="34" charset="0"/>
              <a:buChar char="•"/>
            </a:pPr>
            <a:r>
              <a:rPr lang="en-US" dirty="0"/>
              <a:t>Institutional actors beside ESO:</a:t>
            </a:r>
          </a:p>
          <a:p>
            <a:pPr marL="458550" lvl="1" indent="-285750">
              <a:spcBef>
                <a:spcPts val="800"/>
              </a:spcBef>
            </a:pPr>
            <a:r>
              <a:rPr lang="en-US" dirty="0"/>
              <a:t>European Interferometry Initiative – EII (President: C. Paladini): coordinate EU grants (OPTICON, ORP), organize VLTI Schools, etc.</a:t>
            </a:r>
          </a:p>
          <a:p>
            <a:pPr marL="458550" lvl="1" indent="-285750">
              <a:spcBef>
                <a:spcPts val="800"/>
              </a:spcBef>
            </a:pPr>
            <a:r>
              <a:rPr lang="en-US" dirty="0"/>
              <a:t>VLTI Expertise </a:t>
            </a:r>
            <a:r>
              <a:rPr lang="en-US" dirty="0" err="1"/>
              <a:t>Centres</a:t>
            </a:r>
            <a:r>
              <a:rPr lang="en-US" dirty="0"/>
              <a:t>: advanced user support</a:t>
            </a:r>
          </a:p>
          <a:p>
            <a:pPr marL="458550" lvl="1" indent="-285750">
              <a:spcBef>
                <a:spcPts val="800"/>
              </a:spcBef>
            </a:pPr>
            <a:r>
              <a:rPr lang="en-US" dirty="0"/>
              <a:t>JMMC: French EC, develops and maintains many tools </a:t>
            </a:r>
          </a:p>
        </p:txBody>
      </p:sp>
      <p:sp>
        <p:nvSpPr>
          <p:cNvPr id="4" name="Footer Placeholder 3">
            <a:extLst>
              <a:ext uri="{FF2B5EF4-FFF2-40B4-BE49-F238E27FC236}">
                <a16:creationId xmlns:a16="http://schemas.microsoft.com/office/drawing/2014/main" id="{4543C5A3-6E81-9058-21F1-981977FA63D6}"/>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6" name="Date Placeholder 5">
            <a:extLst>
              <a:ext uri="{FF2B5EF4-FFF2-40B4-BE49-F238E27FC236}">
                <a16:creationId xmlns:a16="http://schemas.microsoft.com/office/drawing/2014/main" id="{8AF6D6B4-C3D9-6961-20BB-A4951F16EA20}"/>
              </a:ext>
            </a:extLst>
          </p:cNvPr>
          <p:cNvSpPr>
            <a:spLocks noGrp="1"/>
          </p:cNvSpPr>
          <p:nvPr>
            <p:ph type="dt" sz="half" idx="2"/>
          </p:nvPr>
        </p:nvSpPr>
        <p:spPr/>
        <p:txBody>
          <a:bodyPr/>
          <a:lstStyle/>
          <a:p>
            <a:r>
              <a:rPr lang="en-US" noProof="0"/>
              <a:t>Data Classification: PUBLIC</a:t>
            </a:r>
            <a:endParaRPr lang="en-GB" noProof="0" dirty="0"/>
          </a:p>
        </p:txBody>
      </p:sp>
      <p:pic>
        <p:nvPicPr>
          <p:cNvPr id="7" name="Picture 6">
            <a:extLst>
              <a:ext uri="{FF2B5EF4-FFF2-40B4-BE49-F238E27FC236}">
                <a16:creationId xmlns:a16="http://schemas.microsoft.com/office/drawing/2014/main" id="{7E5633E0-8EAB-772B-DACE-540896EA0581}"/>
              </a:ext>
              <a:ext uri="{C183D7F6-B498-43B3-948B-1728B52AA6E4}">
                <adec:decorative xmlns:adec="http://schemas.microsoft.com/office/drawing/2017/decorative" val="1"/>
              </a:ext>
            </a:extLst>
          </p:cNvPr>
          <p:cNvPicPr>
            <a:picLocks noChangeAspect="1"/>
          </p:cNvPicPr>
          <p:nvPr/>
        </p:nvPicPr>
        <p:blipFill>
          <a:blip r:embed="rId2"/>
          <a:srcRect l="4576" t="24009" r="38038" b="5430"/>
          <a:stretch>
            <a:fillRect/>
          </a:stretch>
        </p:blipFill>
        <p:spPr>
          <a:xfrm>
            <a:off x="7080885" y="2180037"/>
            <a:ext cx="4460242" cy="3078481"/>
          </a:xfrm>
          <a:prstGeom prst="rect">
            <a:avLst/>
          </a:prstGeom>
        </p:spPr>
      </p:pic>
      <p:sp>
        <p:nvSpPr>
          <p:cNvPr id="8" name="TextBox 7">
            <a:extLst>
              <a:ext uri="{FF2B5EF4-FFF2-40B4-BE49-F238E27FC236}">
                <a16:creationId xmlns:a16="http://schemas.microsoft.com/office/drawing/2014/main" id="{E32E1F56-89A8-A83D-CF7C-2E622F280D6D}"/>
              </a:ext>
            </a:extLst>
          </p:cNvPr>
          <p:cNvSpPr txBox="1"/>
          <p:nvPr/>
        </p:nvSpPr>
        <p:spPr>
          <a:xfrm>
            <a:off x="7426960" y="5317513"/>
            <a:ext cx="3996415" cy="553998"/>
          </a:xfrm>
          <a:prstGeom prst="rect">
            <a:avLst/>
          </a:prstGeom>
          <a:noFill/>
        </p:spPr>
        <p:txBody>
          <a:bodyPr wrap="none" rtlCol="0">
            <a:spAutoFit/>
          </a:bodyPr>
          <a:lstStyle/>
          <a:p>
            <a:pPr algn="ctr"/>
            <a:r>
              <a:rPr lang="en-US" dirty="0"/>
              <a:t>VLTI Expertise </a:t>
            </a:r>
            <a:r>
              <a:rPr lang="en-US" dirty="0" err="1"/>
              <a:t>Centres</a:t>
            </a:r>
            <a:endParaRPr lang="en-US" dirty="0"/>
          </a:p>
          <a:p>
            <a:pPr algn="ctr"/>
            <a:r>
              <a:rPr lang="en-US" sz="1200" dirty="0"/>
              <a:t>https://</a:t>
            </a:r>
            <a:r>
              <a:rPr lang="en-US" sz="1200" dirty="0" err="1"/>
              <a:t>european-interferometry.eu</a:t>
            </a:r>
            <a:r>
              <a:rPr lang="en-US" sz="1200" dirty="0"/>
              <a:t>/</a:t>
            </a:r>
            <a:r>
              <a:rPr lang="en-US" sz="1200" dirty="0" err="1"/>
              <a:t>vlti</a:t>
            </a:r>
            <a:r>
              <a:rPr lang="en-US" sz="1200" dirty="0"/>
              <a:t>-expertise-centers/</a:t>
            </a:r>
          </a:p>
        </p:txBody>
      </p:sp>
    </p:spTree>
    <p:extLst>
      <p:ext uri="{BB962C8B-B14F-4D97-AF65-F5344CB8AC3E}">
        <p14:creationId xmlns:p14="http://schemas.microsoft.com/office/powerpoint/2010/main" val="173485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26D4A-51E2-E7A6-EB22-DD7FD4515B30}"/>
              </a:ext>
            </a:extLst>
          </p:cNvPr>
          <p:cNvSpPr>
            <a:spLocks noGrp="1"/>
          </p:cNvSpPr>
          <p:nvPr>
            <p:ph type="title"/>
          </p:nvPr>
        </p:nvSpPr>
        <p:spPr>
          <a:xfrm>
            <a:off x="936624" y="369374"/>
            <a:ext cx="8910639" cy="1136073"/>
          </a:xfrm>
        </p:spPr>
        <p:txBody>
          <a:bodyPr/>
          <a:lstStyle/>
          <a:p>
            <a:r>
              <a:rPr lang="en-US" sz="4400" dirty="0"/>
              <a:t>Summary</a:t>
            </a:r>
          </a:p>
        </p:txBody>
      </p:sp>
      <p:sp>
        <p:nvSpPr>
          <p:cNvPr id="3" name="Text Placeholder 2">
            <a:extLst>
              <a:ext uri="{FF2B5EF4-FFF2-40B4-BE49-F238E27FC236}">
                <a16:creationId xmlns:a16="http://schemas.microsoft.com/office/drawing/2014/main" id="{298D1FAE-CD28-225F-A000-6BCADBBA8690}"/>
              </a:ext>
            </a:extLst>
          </p:cNvPr>
          <p:cNvSpPr>
            <a:spLocks noGrp="1"/>
          </p:cNvSpPr>
          <p:nvPr>
            <p:ph type="body" sz="quarter" idx="13"/>
          </p:nvPr>
        </p:nvSpPr>
        <p:spPr>
          <a:xfrm>
            <a:off x="1815161" y="2802443"/>
            <a:ext cx="9440214" cy="3587246"/>
          </a:xfrm>
        </p:spPr>
        <p:txBody>
          <a:bodyPr>
            <a:normAutofit fontScale="92500" lnSpcReduction="20000"/>
          </a:bodyPr>
          <a:lstStyle/>
          <a:p>
            <a:pPr marL="285750" indent="-285750">
              <a:spcBef>
                <a:spcPts val="500"/>
              </a:spcBef>
              <a:buFont typeface="Arial" panose="020B0604020202020204" pitchFamily="34" charset="0"/>
              <a:buChar char="•"/>
            </a:pPr>
            <a:r>
              <a:rPr lang="en-US" sz="2000" b="1" dirty="0">
                <a:solidFill>
                  <a:schemeClr val="bg1">
                    <a:lumMod val="95000"/>
                  </a:schemeClr>
                </a:solidFill>
                <a:effectLst>
                  <a:innerShdw blurRad="63500" dist="50800">
                    <a:prstClr val="black">
                      <a:alpha val="50000"/>
                    </a:prstClr>
                  </a:innerShdw>
                </a:effectLst>
              </a:rPr>
              <a:t>VLTI 2026+ has nothing to do with what it was 10 years ago</a:t>
            </a:r>
          </a:p>
          <a:p>
            <a:pPr marL="458550" lvl="1" indent="-285750">
              <a:spcBef>
                <a:spcPts val="500"/>
              </a:spcBef>
            </a:pPr>
            <a:r>
              <a:rPr lang="en-US" sz="2000" dirty="0">
                <a:solidFill>
                  <a:schemeClr val="bg1">
                    <a:lumMod val="95000"/>
                  </a:schemeClr>
                </a:solidFill>
                <a:effectLst>
                  <a:innerShdw blurRad="63500" dist="50800">
                    <a:prstClr val="black">
                      <a:alpha val="50000"/>
                    </a:prstClr>
                  </a:innerShdw>
                </a:effectLst>
              </a:rPr>
              <a:t>AGNs, exoplanets, Massive Stars, Galactic Centre, etc.</a:t>
            </a:r>
          </a:p>
          <a:p>
            <a:pPr marL="285750" indent="-285750">
              <a:spcBef>
                <a:spcPts val="500"/>
              </a:spcBef>
              <a:buFont typeface="Arial" panose="020B0604020202020204" pitchFamily="34" charset="0"/>
              <a:buChar char="•"/>
            </a:pPr>
            <a:r>
              <a:rPr lang="en-US" sz="2000" b="1" dirty="0">
                <a:solidFill>
                  <a:schemeClr val="bg1">
                    <a:lumMod val="95000"/>
                  </a:schemeClr>
                </a:solidFill>
                <a:effectLst>
                  <a:innerShdw blurRad="63500" dist="50800">
                    <a:prstClr val="black">
                      <a:alpha val="50000"/>
                    </a:prstClr>
                  </a:innerShdw>
                </a:effectLst>
              </a:rPr>
              <a:t>Current developments going towards untapped potential</a:t>
            </a:r>
          </a:p>
          <a:p>
            <a:pPr marL="458550" lvl="1" indent="-285750">
              <a:spcBef>
                <a:spcPts val="500"/>
              </a:spcBef>
            </a:pPr>
            <a:r>
              <a:rPr lang="en-US" sz="2000" dirty="0">
                <a:solidFill>
                  <a:schemeClr val="bg1">
                    <a:lumMod val="95000"/>
                  </a:schemeClr>
                </a:solidFill>
                <a:effectLst>
                  <a:innerShdw blurRad="63500" dist="50800">
                    <a:prstClr val="black">
                      <a:alpha val="50000"/>
                    </a:prstClr>
                  </a:innerShdw>
                </a:effectLst>
              </a:rPr>
              <a:t>higher spectral resolution, shorter wavelength </a:t>
            </a:r>
          </a:p>
          <a:p>
            <a:pPr marL="458550" lvl="1" indent="-285750">
              <a:spcBef>
                <a:spcPts val="500"/>
              </a:spcBef>
            </a:pPr>
            <a:r>
              <a:rPr lang="en-US" sz="2000" dirty="0">
                <a:solidFill>
                  <a:schemeClr val="bg1">
                    <a:lumMod val="95000"/>
                  </a:schemeClr>
                </a:solidFill>
                <a:effectLst>
                  <a:innerShdw blurRad="63500" dist="50800">
                    <a:prstClr val="black">
                      <a:alpha val="50000"/>
                    </a:prstClr>
                  </a:innerShdw>
                </a:effectLst>
              </a:rPr>
              <a:t>higher sensitivity (less vibrations), high contrast</a:t>
            </a:r>
          </a:p>
          <a:p>
            <a:pPr marL="342900" indent="-342900">
              <a:spcBef>
                <a:spcPts val="500"/>
              </a:spcBef>
              <a:buFont typeface="Arial" panose="020B0604020202020204" pitchFamily="34" charset="0"/>
              <a:buChar char="•"/>
            </a:pPr>
            <a:r>
              <a:rPr lang="en-US" sz="2000" b="1" dirty="0">
                <a:solidFill>
                  <a:schemeClr val="bg1">
                    <a:lumMod val="95000"/>
                  </a:schemeClr>
                </a:solidFill>
                <a:effectLst>
                  <a:innerShdw blurRad="63500" dist="50800">
                    <a:prstClr val="black">
                      <a:alpha val="50000"/>
                    </a:prstClr>
                  </a:innerShdw>
                </a:effectLst>
              </a:rPr>
              <a:t>Future required developments:</a:t>
            </a:r>
          </a:p>
          <a:p>
            <a:pPr marL="515700" lvl="1" indent="-342900">
              <a:spcBef>
                <a:spcPts val="500"/>
              </a:spcBef>
            </a:pPr>
            <a:r>
              <a:rPr lang="en-US" sz="2000" dirty="0">
                <a:solidFill>
                  <a:schemeClr val="bg1">
                    <a:lumMod val="95000"/>
                  </a:schemeClr>
                </a:solidFill>
                <a:effectLst>
                  <a:innerShdw blurRad="63500" dist="50800">
                    <a:prstClr val="black">
                      <a:alpha val="50000"/>
                    </a:prstClr>
                  </a:innerShdw>
                </a:effectLst>
              </a:rPr>
              <a:t>Metrology, large NIR detectors, compact spectrograph, photonics, control, etc.</a:t>
            </a:r>
          </a:p>
          <a:p>
            <a:pPr marL="285750" indent="-285750">
              <a:spcBef>
                <a:spcPts val="500"/>
              </a:spcBef>
              <a:buFont typeface="Arial" panose="020B0604020202020204" pitchFamily="34" charset="0"/>
              <a:buChar char="•"/>
            </a:pPr>
            <a:r>
              <a:rPr lang="en-US" sz="2000" b="1" dirty="0">
                <a:solidFill>
                  <a:schemeClr val="bg1">
                    <a:lumMod val="95000"/>
                  </a:schemeClr>
                </a:solidFill>
                <a:effectLst>
                  <a:innerShdw blurRad="63500" dist="50800">
                    <a:prstClr val="black">
                      <a:alpha val="50000"/>
                    </a:prstClr>
                  </a:innerShdw>
                </a:effectLst>
              </a:rPr>
              <a:t>The biggest (and easiest) opportunity is now!</a:t>
            </a:r>
          </a:p>
          <a:p>
            <a:pPr marL="458550" lvl="1" indent="-285750">
              <a:spcBef>
                <a:spcPts val="500"/>
              </a:spcBef>
            </a:pPr>
            <a:r>
              <a:rPr lang="en-US" sz="2000" dirty="0">
                <a:solidFill>
                  <a:schemeClr val="bg1">
                    <a:lumMod val="95000"/>
                  </a:schemeClr>
                </a:solidFill>
                <a:effectLst>
                  <a:innerShdw blurRad="63500" dist="50800">
                    <a:prstClr val="black">
                      <a:alpha val="50000"/>
                    </a:prstClr>
                  </a:innerShdw>
                </a:effectLst>
              </a:rPr>
              <a:t>Scientific synergies with spectroscopy, AO imaging, ALMA, </a:t>
            </a:r>
            <a:r>
              <a:rPr lang="en-US" sz="2000">
                <a:solidFill>
                  <a:schemeClr val="bg1">
                    <a:lumMod val="95000"/>
                  </a:schemeClr>
                </a:solidFill>
                <a:effectLst>
                  <a:innerShdw blurRad="63500" dist="50800">
                    <a:prstClr val="black">
                      <a:alpha val="50000"/>
                    </a:prstClr>
                  </a:innerShdw>
                </a:effectLst>
              </a:rPr>
              <a:t>etc</a:t>
            </a:r>
            <a:endParaRPr lang="en-US" sz="2000" dirty="0">
              <a:solidFill>
                <a:schemeClr val="bg1">
                  <a:lumMod val="95000"/>
                </a:schemeClr>
              </a:solidFill>
              <a:effectLst>
                <a:innerShdw blurRad="63500" dist="50800">
                  <a:prstClr val="black">
                    <a:alpha val="50000"/>
                  </a:prstClr>
                </a:innerShdw>
              </a:effectLst>
            </a:endParaRPr>
          </a:p>
          <a:p>
            <a:pPr marL="458550" lvl="1" indent="-285750">
              <a:spcBef>
                <a:spcPts val="500"/>
              </a:spcBef>
            </a:pPr>
            <a:r>
              <a:rPr lang="en-US" sz="2000" dirty="0">
                <a:solidFill>
                  <a:schemeClr val="bg1">
                    <a:lumMod val="95000"/>
                  </a:schemeClr>
                </a:solidFill>
                <a:effectLst>
                  <a:innerShdw blurRad="63500" dist="50800">
                    <a:prstClr val="black">
                      <a:alpha val="50000"/>
                    </a:prstClr>
                  </a:innerShdw>
                </a:effectLst>
              </a:rPr>
              <a:t>VLTI School in June 2027: stay tuned for announcement!</a:t>
            </a:r>
          </a:p>
        </p:txBody>
      </p:sp>
      <p:sp>
        <p:nvSpPr>
          <p:cNvPr id="4" name="Footer Placeholder 3">
            <a:extLst>
              <a:ext uri="{FF2B5EF4-FFF2-40B4-BE49-F238E27FC236}">
                <a16:creationId xmlns:a16="http://schemas.microsoft.com/office/drawing/2014/main" id="{BB9790D6-3593-78BB-F7C0-9A796DBB805D}"/>
              </a:ext>
            </a:extLst>
          </p:cNvPr>
          <p:cNvSpPr>
            <a:spLocks noGrp="1"/>
          </p:cNvSpPr>
          <p:nvPr>
            <p:ph type="ftr" sz="quarter" idx="11"/>
          </p:nvPr>
        </p:nvSpPr>
        <p:spPr/>
        <p:txBody>
          <a:bodyPr/>
          <a:lstStyle/>
          <a:p>
            <a:r>
              <a:rPr lang="en-GB" noProof="0"/>
              <a:t>VLT Beyond 2030: the role of INAF (Oct 9 2026)- VLTI opportunities - A. Mérand</a:t>
            </a:r>
            <a:endParaRPr lang="en-GB" i="1" noProof="0" dirty="0"/>
          </a:p>
        </p:txBody>
      </p:sp>
      <p:sp>
        <p:nvSpPr>
          <p:cNvPr id="6" name="Date Placeholder 5">
            <a:extLst>
              <a:ext uri="{FF2B5EF4-FFF2-40B4-BE49-F238E27FC236}">
                <a16:creationId xmlns:a16="http://schemas.microsoft.com/office/drawing/2014/main" id="{80AE32F9-6228-58CA-4F55-41D578F101C9}"/>
              </a:ext>
            </a:extLst>
          </p:cNvPr>
          <p:cNvSpPr>
            <a:spLocks noGrp="1"/>
          </p:cNvSpPr>
          <p:nvPr>
            <p:ph type="dt" sz="half" idx="2"/>
          </p:nvPr>
        </p:nvSpPr>
        <p:spPr/>
        <p:txBody>
          <a:bodyPr/>
          <a:lstStyle/>
          <a:p>
            <a:r>
              <a:rPr lang="en-US" noProof="0"/>
              <a:t>Data Classification: PUBLIC</a:t>
            </a:r>
            <a:endParaRPr lang="en-GB" noProof="0" dirty="0"/>
          </a:p>
        </p:txBody>
      </p:sp>
    </p:spTree>
    <p:extLst>
      <p:ext uri="{BB962C8B-B14F-4D97-AF65-F5344CB8AC3E}">
        <p14:creationId xmlns:p14="http://schemas.microsoft.com/office/powerpoint/2010/main" val="1583445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757F375-482C-9B68-1D5B-084D32A35925}"/>
              </a:ext>
            </a:extLst>
          </p:cNvPr>
          <p:cNvSpPr>
            <a:spLocks noGrp="1"/>
          </p:cNvSpPr>
          <p:nvPr>
            <p:ph type="ftr" sz="quarter" idx="11"/>
          </p:nvPr>
        </p:nvSpPr>
        <p:spPr/>
        <p:txBody>
          <a:bodyPr/>
          <a:lstStyle/>
          <a:p>
            <a:r>
              <a:rPr lang="en-US"/>
              <a:t>VLT Beyond 2030: the role of INAF (Oct 9 2026)- VLTI opportunities - A. Mérand</a:t>
            </a:r>
            <a:endParaRPr lang="de-CH" i="1"/>
          </a:p>
        </p:txBody>
      </p:sp>
      <p:sp>
        <p:nvSpPr>
          <p:cNvPr id="5" name="Textplatzhalter 4">
            <a:extLst>
              <a:ext uri="{FF2B5EF4-FFF2-40B4-BE49-F238E27FC236}">
                <a16:creationId xmlns:a16="http://schemas.microsoft.com/office/drawing/2014/main" id="{037EA70F-5E7A-BC43-B7EC-85091096E661}"/>
              </a:ext>
            </a:extLst>
          </p:cNvPr>
          <p:cNvSpPr>
            <a:spLocks noGrp="1"/>
          </p:cNvSpPr>
          <p:nvPr>
            <p:ph type="body" sz="quarter" idx="12"/>
          </p:nvPr>
        </p:nvSpPr>
        <p:spPr/>
        <p:txBody>
          <a:bodyPr/>
          <a:lstStyle/>
          <a:p>
            <a:r>
              <a:rPr lang="en-GB" dirty="0"/>
              <a:t>Here your name</a:t>
            </a:r>
          </a:p>
          <a:p>
            <a:r>
              <a:rPr lang="en-GB" dirty="0"/>
              <a:t>and your </a:t>
            </a:r>
            <a:r>
              <a:rPr lang="en-GB" noProof="1"/>
              <a:t>contact</a:t>
            </a:r>
            <a:r>
              <a:rPr lang="en-GB" dirty="0"/>
              <a:t> details</a:t>
            </a:r>
          </a:p>
          <a:p>
            <a:r>
              <a:rPr lang="en-GB" dirty="0"/>
              <a:t>Final slides include our flag row</a:t>
            </a:r>
          </a:p>
        </p:txBody>
      </p:sp>
      <p:sp>
        <p:nvSpPr>
          <p:cNvPr id="16" name="Datumsplatzhalter 15">
            <a:extLst>
              <a:ext uri="{FF2B5EF4-FFF2-40B4-BE49-F238E27FC236}">
                <a16:creationId xmlns:a16="http://schemas.microsoft.com/office/drawing/2014/main" id="{C17795AD-7C5C-E27D-7FD9-18A807BC3938}"/>
              </a:ext>
            </a:extLst>
          </p:cNvPr>
          <p:cNvSpPr>
            <a:spLocks noGrp="1"/>
          </p:cNvSpPr>
          <p:nvPr>
            <p:ph type="dt" sz="half" idx="2"/>
          </p:nvPr>
        </p:nvSpPr>
        <p:spPr/>
        <p:txBody>
          <a:bodyPr/>
          <a:lstStyle/>
          <a:p>
            <a:r>
              <a:rPr lang="en-US"/>
              <a:t>Data Classification: PUBLIC</a:t>
            </a:r>
            <a:endParaRPr lang="en-GB" dirty="0"/>
          </a:p>
        </p:txBody>
      </p:sp>
      <p:sp>
        <p:nvSpPr>
          <p:cNvPr id="20" name="Textplatzhalter 4">
            <a:extLst>
              <a:ext uri="{FF2B5EF4-FFF2-40B4-BE49-F238E27FC236}">
                <a16:creationId xmlns:a16="http://schemas.microsoft.com/office/drawing/2014/main" id="{471AFDDF-8E86-9BF0-83BD-C94A12E62D75}"/>
              </a:ext>
            </a:extLst>
          </p:cNvPr>
          <p:cNvSpPr>
            <a:spLocks noGrp="1"/>
          </p:cNvSpPr>
          <p:nvPr>
            <p:ph type="body" sz="quarter" idx="16" hasCustomPrompt="1"/>
          </p:nvPr>
        </p:nvSpPr>
        <p:spPr>
          <a:xfrm>
            <a:off x="6770451" y="3413975"/>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1" name="Textplatzhalter 4">
            <a:extLst>
              <a:ext uri="{FF2B5EF4-FFF2-40B4-BE49-F238E27FC236}">
                <a16:creationId xmlns:a16="http://schemas.microsoft.com/office/drawing/2014/main" id="{2947FABB-E266-EA25-FD12-776F9E243DB3}"/>
              </a:ext>
            </a:extLst>
          </p:cNvPr>
          <p:cNvSpPr>
            <a:spLocks noGrp="1"/>
          </p:cNvSpPr>
          <p:nvPr>
            <p:ph type="body" sz="quarter" idx="17" hasCustomPrompt="1"/>
          </p:nvPr>
        </p:nvSpPr>
        <p:spPr>
          <a:xfrm>
            <a:off x="6770451" y="3767912"/>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2" name="Textplatzhalter 4">
            <a:extLst>
              <a:ext uri="{FF2B5EF4-FFF2-40B4-BE49-F238E27FC236}">
                <a16:creationId xmlns:a16="http://schemas.microsoft.com/office/drawing/2014/main" id="{DB42DCCC-7DA5-325D-F687-AA45B753F9FB}"/>
              </a:ext>
            </a:extLst>
          </p:cNvPr>
          <p:cNvSpPr>
            <a:spLocks noGrp="1"/>
          </p:cNvSpPr>
          <p:nvPr>
            <p:ph type="body" sz="quarter" idx="18" hasCustomPrompt="1"/>
          </p:nvPr>
        </p:nvSpPr>
        <p:spPr>
          <a:xfrm>
            <a:off x="6770451" y="4121849"/>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ESOastronomy</a:t>
            </a:r>
            <a:endParaRPr lang="en-GB" noProof="0" dirty="0"/>
          </a:p>
        </p:txBody>
      </p:sp>
      <p:sp>
        <p:nvSpPr>
          <p:cNvPr id="23" name="Textplatzhalter 4">
            <a:extLst>
              <a:ext uri="{FF2B5EF4-FFF2-40B4-BE49-F238E27FC236}">
                <a16:creationId xmlns:a16="http://schemas.microsoft.com/office/drawing/2014/main" id="{72960929-3EA9-D9CA-B8EE-F0CBAC390D4A}"/>
              </a:ext>
            </a:extLst>
          </p:cNvPr>
          <p:cNvSpPr>
            <a:spLocks noGrp="1"/>
          </p:cNvSpPr>
          <p:nvPr>
            <p:ph type="body" sz="quarter" idx="19" hasCustomPrompt="1"/>
          </p:nvPr>
        </p:nvSpPr>
        <p:spPr>
          <a:xfrm>
            <a:off x="6770451" y="447578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err="1">
                <a:solidFill>
                  <a:srgbClr val="000000"/>
                </a:solidFill>
                <a:effectLst/>
                <a:latin typeface="Arial" panose="020B0604020202020204" pitchFamily="34" charset="0"/>
              </a:rPr>
              <a:t>european</a:t>
            </a:r>
            <a:r>
              <a:rPr lang="en-GB" b="0" i="0" u="none" strike="noStrike" dirty="0">
                <a:solidFill>
                  <a:srgbClr val="000000"/>
                </a:solidFill>
                <a:effectLst/>
                <a:latin typeface="Arial" panose="020B0604020202020204" pitchFamily="34" charset="0"/>
              </a:rPr>
              <a:t>-southern-observatory</a:t>
            </a:r>
            <a:endParaRPr lang="en-GB" noProof="0" dirty="0"/>
          </a:p>
        </p:txBody>
      </p:sp>
      <p:sp>
        <p:nvSpPr>
          <p:cNvPr id="24" name="Textplatzhalter 4">
            <a:extLst>
              <a:ext uri="{FF2B5EF4-FFF2-40B4-BE49-F238E27FC236}">
                <a16:creationId xmlns:a16="http://schemas.microsoft.com/office/drawing/2014/main" id="{ABF46B2B-B3B8-1B9C-E037-20F727AE99E1}"/>
              </a:ext>
            </a:extLst>
          </p:cNvPr>
          <p:cNvSpPr>
            <a:spLocks noGrp="1"/>
          </p:cNvSpPr>
          <p:nvPr>
            <p:ph type="body" sz="quarter" idx="20" hasCustomPrompt="1"/>
          </p:nvPr>
        </p:nvSpPr>
        <p:spPr>
          <a:xfrm>
            <a:off x="6770451" y="4829723"/>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eso.org</a:t>
            </a:r>
            <a:endParaRPr lang="en-GB" noProof="0" dirty="0"/>
          </a:p>
        </p:txBody>
      </p:sp>
      <p:sp>
        <p:nvSpPr>
          <p:cNvPr id="25" name="Textplatzhalter 4">
            <a:extLst>
              <a:ext uri="{FF2B5EF4-FFF2-40B4-BE49-F238E27FC236}">
                <a16:creationId xmlns:a16="http://schemas.microsoft.com/office/drawing/2014/main" id="{6D6B27A1-77E0-AF33-ECED-A5D3F0515EEE}"/>
              </a:ext>
            </a:extLst>
          </p:cNvPr>
          <p:cNvSpPr txBox="1">
            <a:spLocks/>
          </p:cNvSpPr>
          <p:nvPr/>
        </p:nvSpPr>
        <p:spPr>
          <a:xfrm>
            <a:off x="6770451" y="5183660"/>
            <a:ext cx="4483337" cy="266205"/>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500" b="0" kern="1200">
                <a:solidFill>
                  <a:schemeClr val="tx1"/>
                </a:solidFill>
                <a:latin typeface="+mn-lt"/>
                <a:ea typeface="+mn-ea"/>
                <a:cs typeface="+mn-cs"/>
              </a:defRPr>
            </a:lvl1pPr>
            <a:lvl2pPr marL="0" indent="0" algn="l" defTabSz="914400" rtl="0" eaLnBrk="1" latinLnBrk="0" hangingPunct="1">
              <a:lnSpc>
                <a:spcPct val="100000"/>
              </a:lnSpc>
              <a:spcBef>
                <a:spcPts val="0"/>
              </a:spcBef>
              <a:buClr>
                <a:schemeClr val="tx2"/>
              </a:buClr>
              <a:buFont typeface="Arial" panose="020B0604020202020204" pitchFamily="34" charset="0"/>
              <a:buNone/>
              <a:defRPr sz="1400" b="0" kern="1200">
                <a:solidFill>
                  <a:schemeClr val="tx1"/>
                </a:solidFill>
                <a:latin typeface="+mn-lt"/>
                <a:ea typeface="+mn-ea"/>
                <a:cs typeface="+mn-cs"/>
              </a:defRPr>
            </a:lvl2pPr>
            <a:lvl3pPr marL="0" indent="0" algn="l" defTabSz="914400" rtl="0" eaLnBrk="1" latinLnBrk="0" hangingPunct="1">
              <a:lnSpc>
                <a:spcPct val="100000"/>
              </a:lnSpc>
              <a:spcBef>
                <a:spcPts val="0"/>
              </a:spcBef>
              <a:buClr>
                <a:schemeClr val="bg2"/>
              </a:buClr>
              <a:buFont typeface="Arial" panose="020B0604020202020204" pitchFamily="34" charset="0"/>
              <a:buNone/>
              <a:defRPr sz="1400" b="0" kern="120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sz="1400" b="0" kern="1200">
                <a:solidFill>
                  <a:schemeClr val="tx1"/>
                </a:solidFill>
                <a:latin typeface="+mn-lt"/>
                <a:ea typeface="+mn-ea"/>
                <a:cs typeface="+mn-cs"/>
              </a:defRPr>
            </a:lvl4pPr>
            <a:lvl5pPr marL="0" indent="0" algn="l" defTabSz="914400" rtl="0" eaLnBrk="1" latinLnBrk="0" hangingPunct="1">
              <a:lnSpc>
                <a:spcPct val="100000"/>
              </a:lnSpc>
              <a:spcBef>
                <a:spcPts val="0"/>
              </a:spcBef>
              <a:buClr>
                <a:schemeClr val="tx2"/>
              </a:buClr>
              <a:buFont typeface="Arial" panose="020B0604020202020204" pitchFamily="34" charset="0"/>
              <a:buNone/>
              <a:defRPr sz="1400" b="0" kern="1200">
                <a:solidFill>
                  <a:schemeClr val="tx1"/>
                </a:solidFill>
                <a:latin typeface="+mn-lt"/>
                <a:ea typeface="+mn-ea"/>
                <a:cs typeface="+mn-cs"/>
              </a:defRPr>
            </a:lvl5pPr>
            <a:lvl6pPr marL="0" indent="0" algn="l" defTabSz="914400" rtl="0" eaLnBrk="1" latinLnBrk="0" hangingPunct="1">
              <a:lnSpc>
                <a:spcPct val="100000"/>
              </a:lnSpc>
              <a:spcBef>
                <a:spcPts val="0"/>
              </a:spcBef>
              <a:buClr>
                <a:schemeClr val="bg2"/>
              </a:buClr>
              <a:buFont typeface="Arial" panose="020B0604020202020204" pitchFamily="34" charset="0"/>
              <a:buNone/>
              <a:defRPr sz="1400" b="0" i="1" kern="1200">
                <a:solidFill>
                  <a:schemeClr val="tx1"/>
                </a:solidFill>
                <a:latin typeface="Georgia" panose="02040502050405020303" pitchFamily="18" charset="0"/>
                <a:ea typeface="+mn-ea"/>
                <a:cs typeface="+mn-cs"/>
              </a:defRPr>
            </a:lvl6pPr>
            <a:lvl7pPr marL="0" indent="0" algn="l" defTabSz="914400" rtl="0" eaLnBrk="1" latinLnBrk="0" hangingPunct="1">
              <a:lnSpc>
                <a:spcPct val="100000"/>
              </a:lnSpc>
              <a:spcBef>
                <a:spcPts val="0"/>
              </a:spcBef>
              <a:buFont typeface="Arial" panose="020B0604020202020204" pitchFamily="34" charset="0"/>
              <a:buNone/>
              <a:defRPr sz="1400" b="0" i="0" kern="1200">
                <a:solidFill>
                  <a:schemeClr val="tx1"/>
                </a:solidFill>
                <a:latin typeface="+mj-lt"/>
                <a:ea typeface="+mn-ea"/>
                <a:cs typeface="+mn-cs"/>
              </a:defRPr>
            </a:lvl7pPr>
            <a:lvl8pPr marL="0" indent="0" algn="l" defTabSz="914400" rtl="0" eaLnBrk="1" latinLnBrk="0" hangingPunct="1">
              <a:lnSpc>
                <a:spcPct val="100000"/>
              </a:lnSpc>
              <a:spcBef>
                <a:spcPts val="0"/>
              </a:spcBef>
              <a:buFont typeface="Arial" panose="020B0604020202020204" pitchFamily="34" charset="0"/>
              <a:buNone/>
              <a:defRPr sz="1400" b="0" i="0" kern="1200">
                <a:solidFill>
                  <a:schemeClr val="tx1"/>
                </a:solidFill>
                <a:latin typeface="+mj-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1400" b="0" i="0" kern="1200">
                <a:solidFill>
                  <a:schemeClr val="tx1"/>
                </a:solidFill>
                <a:latin typeface="+mn-lt"/>
                <a:ea typeface="+mn-ea"/>
                <a:cs typeface="+mn-cs"/>
              </a:defRPr>
            </a:lvl9pPr>
          </a:lstStyle>
          <a:p>
            <a:r>
              <a:rPr lang="en-GB">
                <a:solidFill>
                  <a:srgbClr val="000000"/>
                </a:solidFill>
                <a:latin typeface="Arial" panose="020B0604020202020204" pitchFamily="34" charset="0"/>
              </a:rPr>
              <a:t>@ESOastronomy</a:t>
            </a:r>
            <a:endParaRPr lang="en-GB" dirty="0"/>
          </a:p>
        </p:txBody>
      </p:sp>
      <p:sp>
        <p:nvSpPr>
          <p:cNvPr id="26" name="Textplatzhalter 4">
            <a:extLst>
              <a:ext uri="{FF2B5EF4-FFF2-40B4-BE49-F238E27FC236}">
                <a16:creationId xmlns:a16="http://schemas.microsoft.com/office/drawing/2014/main" id="{5A6DF427-E5F2-A281-9627-8212341E8780}"/>
              </a:ext>
            </a:extLst>
          </p:cNvPr>
          <p:cNvSpPr>
            <a:spLocks noGrp="1"/>
          </p:cNvSpPr>
          <p:nvPr>
            <p:ph type="body" sz="quarter" idx="22" hasCustomPrompt="1"/>
          </p:nvPr>
        </p:nvSpPr>
        <p:spPr>
          <a:xfrm>
            <a:off x="6770451" y="5537596"/>
            <a:ext cx="4483337" cy="266205"/>
          </a:xfrm>
        </p:spPr>
        <p:txBody>
          <a:bodyPr anchor="ctr"/>
          <a:lstStyle>
            <a:lvl1pPr marL="0" indent="0" algn="l">
              <a:lnSpc>
                <a:spcPct val="100000"/>
              </a:lnSpc>
              <a:spcBef>
                <a:spcPts val="0"/>
              </a:spcBef>
              <a:buFont typeface="Arial" panose="020B0604020202020204" pitchFamily="34" charset="0"/>
              <a:buNone/>
              <a:defRPr sz="1500" b="0">
                <a:solidFill>
                  <a:schemeClr val="tx1"/>
                </a:solidFill>
              </a:defRPr>
            </a:lvl1pPr>
            <a:lvl2pPr marL="0" indent="0" algn="l">
              <a:lnSpc>
                <a:spcPct val="100000"/>
              </a:lnSpc>
              <a:spcBef>
                <a:spcPts val="0"/>
              </a:spcBef>
              <a:buNone/>
              <a:defRPr sz="1400" b="0">
                <a:solidFill>
                  <a:schemeClr val="tx1"/>
                </a:solidFill>
              </a:defRPr>
            </a:lvl2pPr>
            <a:lvl3pPr marL="0" indent="0" algn="l">
              <a:lnSpc>
                <a:spcPct val="100000"/>
              </a:lnSpc>
              <a:spcBef>
                <a:spcPts val="0"/>
              </a:spcBef>
              <a:buNone/>
              <a:defRPr sz="1400" b="0">
                <a:solidFill>
                  <a:schemeClr val="tx1"/>
                </a:solidFill>
              </a:defRPr>
            </a:lvl3pPr>
            <a:lvl4pPr marL="0" indent="0" algn="l">
              <a:lnSpc>
                <a:spcPct val="100000"/>
              </a:lnSpc>
              <a:spcBef>
                <a:spcPts val="0"/>
              </a:spcBef>
              <a:buFont typeface="Arial" panose="020B0604020202020204" pitchFamily="34" charset="0"/>
              <a:buNone/>
              <a:defRPr sz="1400" b="0">
                <a:solidFill>
                  <a:schemeClr val="tx1"/>
                </a:solidFill>
              </a:defRPr>
            </a:lvl4pPr>
            <a:lvl5pPr marL="0" indent="0" algn="l">
              <a:lnSpc>
                <a:spcPct val="100000"/>
              </a:lnSpc>
              <a:spcBef>
                <a:spcPts val="0"/>
              </a:spcBef>
              <a:buNone/>
              <a:defRPr sz="1400" b="0">
                <a:solidFill>
                  <a:schemeClr val="tx1"/>
                </a:solidFill>
              </a:defRPr>
            </a:lvl5pPr>
            <a:lvl6pPr marL="0" indent="0" algn="l">
              <a:lnSpc>
                <a:spcPct val="100000"/>
              </a:lnSpc>
              <a:spcBef>
                <a:spcPts val="0"/>
              </a:spcBef>
              <a:buNone/>
              <a:defRPr sz="1400" b="0">
                <a:solidFill>
                  <a:schemeClr val="tx1"/>
                </a:solidFill>
              </a:defRPr>
            </a:lvl6pPr>
            <a:lvl7pPr marL="0" indent="0" algn="l">
              <a:lnSpc>
                <a:spcPct val="100000"/>
              </a:lnSpc>
              <a:spcBef>
                <a:spcPts val="0"/>
              </a:spcBef>
              <a:buFont typeface="Arial" panose="020B0604020202020204" pitchFamily="34" charset="0"/>
              <a:buNone/>
              <a:defRPr sz="1400" b="0">
                <a:solidFill>
                  <a:schemeClr val="tx1"/>
                </a:solidFill>
              </a:defRPr>
            </a:lvl7pPr>
            <a:lvl8pPr marL="0" indent="0" algn="l">
              <a:lnSpc>
                <a:spcPct val="100000"/>
              </a:lnSpc>
              <a:spcBef>
                <a:spcPts val="0"/>
              </a:spcBef>
              <a:buFont typeface="Arial" panose="020B0604020202020204" pitchFamily="34" charset="0"/>
              <a:buNone/>
              <a:defRPr sz="1400" b="0">
                <a:solidFill>
                  <a:schemeClr val="tx1"/>
                </a:solidFill>
              </a:defRPr>
            </a:lvl8pPr>
            <a:lvl9pPr marL="0" indent="0" algn="l">
              <a:lnSpc>
                <a:spcPct val="100000"/>
              </a:lnSpc>
              <a:spcBef>
                <a:spcPts val="0"/>
              </a:spcBef>
              <a:buFont typeface="Arial" panose="020B0604020202020204" pitchFamily="34" charset="0"/>
              <a:buNone/>
              <a:defRPr sz="1400" b="0" i="0">
                <a:solidFill>
                  <a:schemeClr val="tx1"/>
                </a:solidFill>
                <a:latin typeface="+mn-lt"/>
              </a:defRPr>
            </a:lvl9pPr>
          </a:lstStyle>
          <a:p>
            <a:pPr lvl="0"/>
            <a:r>
              <a:rPr lang="en-GB" b="0" i="0" u="none" strike="noStrike" dirty="0">
                <a:solidFill>
                  <a:srgbClr val="000000"/>
                </a:solidFill>
                <a:effectLst/>
                <a:latin typeface="Arial" panose="020B0604020202020204" pitchFamily="34" charset="0"/>
              </a:rPr>
              <a:t>@</a:t>
            </a:r>
            <a:r>
              <a:rPr lang="en-GB" b="0" i="0" u="none" strike="noStrike" dirty="0" err="1">
                <a:solidFill>
                  <a:srgbClr val="000000"/>
                </a:solidFill>
                <a:effectLst/>
                <a:latin typeface="Arial" panose="020B0604020202020204" pitchFamily="34" charset="0"/>
              </a:rPr>
              <a:t>ESOobservatory</a:t>
            </a:r>
            <a:endParaRPr lang="en-GB" noProof="0" dirty="0"/>
          </a:p>
        </p:txBody>
      </p:sp>
    </p:spTree>
    <p:extLst>
      <p:ext uri="{BB962C8B-B14F-4D97-AF65-F5344CB8AC3E}">
        <p14:creationId xmlns:p14="http://schemas.microsoft.com/office/powerpoint/2010/main" val="3383609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a:dk1>
        <a:srgbClr val="000000"/>
      </a:dk1>
      <a:lt1>
        <a:sysClr val="window" lastClr="FFFFFF"/>
      </a:lt1>
      <a:dk2>
        <a:srgbClr val="0077BE"/>
      </a:dk2>
      <a:lt2>
        <a:srgbClr val="FFA300"/>
      </a:lt2>
      <a:accent1>
        <a:srgbClr val="094168"/>
      </a:accent1>
      <a:accent2>
        <a:srgbClr val="00AAE3"/>
      </a:accent2>
      <a:accent3>
        <a:srgbClr val="C9E7FB"/>
      </a:accent3>
      <a:accent4>
        <a:srgbClr val="825C00"/>
      </a:accent4>
      <a:accent5>
        <a:srgbClr val="AE7800"/>
      </a:accent5>
      <a:accent6>
        <a:srgbClr val="FDDE54"/>
      </a:accent6>
      <a:hlink>
        <a:srgbClr val="000000"/>
      </a:hlink>
      <a:folHlink>
        <a:srgbClr val="000000"/>
      </a:folHlink>
    </a:clrScheme>
    <a:fontScheme name="ES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5" id="{E41C691F-5006-5049-A0B1-D127628DF40B}" vid="{324E0C04-AF9B-8646-85B0-EECBF72515B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plate>
  <TotalTime>1774</TotalTime>
  <Words>952</Words>
  <Application>Microsoft Macintosh PowerPoint</Application>
  <PresentationFormat>Widescreen</PresentationFormat>
  <Paragraphs>126</Paragraphs>
  <Slides>12</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0" baseType="lpstr">
      <vt:lpstr>Arial</vt:lpstr>
      <vt:lpstr>Calibri</vt:lpstr>
      <vt:lpstr>Cambria Math</vt:lpstr>
      <vt:lpstr>Georgia</vt:lpstr>
      <vt:lpstr>Helvetica</vt:lpstr>
      <vt:lpstr>Ubuntu</vt:lpstr>
      <vt:lpstr>Office</vt:lpstr>
      <vt:lpstr>think-cell Folie</vt:lpstr>
      <vt:lpstr>Opportunities at VLTI</vt:lpstr>
      <vt:lpstr>PowerPoint Presentation</vt:lpstr>
      <vt:lpstr>Optical Interferometry has come a long way</vt:lpstr>
      <vt:lpstr>GRAVITY+: off-axis / new AO / Laser Guide Stars</vt:lpstr>
      <vt:lpstr>PowerPoint Presentation</vt:lpstr>
      <vt:lpstr>PowerPoint Presentation</vt:lpstr>
      <vt:lpstr>Science prospects are looking excellent</vt:lpstr>
      <vt:lpstr>What is ongoing?</vt:lpstr>
      <vt:lpstr>What is ongoing (2)</vt:lpstr>
      <vt:lpstr>The current ecosystem</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Antoine Mérand</dc:creator>
  <cp:lastModifiedBy>Antoine Mérand</cp:lastModifiedBy>
  <cp:revision>15</cp:revision>
  <dcterms:created xsi:type="dcterms:W3CDTF">2026-10-07T11:03:59Z</dcterms:created>
  <dcterms:modified xsi:type="dcterms:W3CDTF">2026-10-09T07:06:22Z</dcterms:modified>
</cp:coreProperties>
</file>