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1" r:id="rId18"/>
    <p:sldId id="269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6" r:id="rId33"/>
    <p:sldId id="285" r:id="rId34"/>
    <p:sldId id="287" r:id="rId35"/>
    <p:sldId id="288" r:id="rId36"/>
    <p:sldId id="289" r:id="rId37"/>
    <p:sldId id="290" r:id="rId38"/>
    <p:sldId id="291" r:id="rId3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F2F44D8C-182A-4DC9-92ED-D29627D2BD2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71"/>
            <p14:sldId id="269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6"/>
            <p14:sldId id="285"/>
            <p14:sldId id="287"/>
            <p14:sldId id="288"/>
            <p14:sldId id="289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5AF"/>
    <a:srgbClr val="E57777"/>
    <a:srgbClr val="FBE5D6"/>
    <a:srgbClr val="E7E6E6"/>
    <a:srgbClr val="C48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7C4556-21A3-4BDB-9661-55BB97885176}" v="694" dt="2026-06-29T20:10:57.4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9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F29DD94-A765-6549-558D-A6A08C2BAF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633CECB-92C1-FD9A-58ED-E5321D6CAE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B780A-348F-4F25-B9F3-CFDD83DAE2AC}" type="datetimeFigureOut">
              <a:rPr lang="it-IT" smtClean="0"/>
              <a:t>29/06/2026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106D373-0127-5A94-3B40-3ED379E14C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F7CE839-0545-51CF-0AC3-790BFD3B2F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7D3EE-3FAD-4F41-8208-3C18D9F0D0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3699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A19FA-41AE-4F2A-8228-3399FEB02D4B}" type="datetimeFigureOut">
              <a:rPr lang="it-IT" smtClean="0"/>
              <a:t>29/06/2026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F2187-BD6B-4CD4-8DF4-F350925E5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72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727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92CBA-B883-6A8C-79A4-C3B3586C3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D3782C3-41C3-6640-A694-BF72CAACC7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91CBF19-B0CF-B1B2-619B-6F47E6B746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38AB572-26B9-260F-6648-3C95735E70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5605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56D80-DBBC-1C93-4240-FFA1A30BB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0C31702-F124-B6E8-BB1D-1BFC4BDB64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0C3F787-C640-DA7F-C0C3-B6A5AF5FB2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B1DD50C-0866-C4D2-E254-977D3C3590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5186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C7AD5-BD68-A037-B1B4-786FB1964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1CE15AE-6FA4-7E45-B812-5D2E748E6D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46872D6-E65A-9878-FC21-93F7AB5797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8F75BA-924E-1507-3E5F-26A2B0E1C4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250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E0AE1-3315-CAA3-2F8E-9FA3B13F7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13A2241-C8A5-6BAE-57FB-556007953B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1C82527-3A1C-F8F4-B8AF-EC01EC45CC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2D636C0-7779-01E8-5F22-CE1427538C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3134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8E6B2-3187-A114-B50D-90B212EB9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5BAB506-D537-5975-86F4-09C68864D5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BC1B8F2-4C41-3406-827F-F53D1E1878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7F35BD0-FCF8-DEE5-5004-0AA4D1F87E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5700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DA87B-4772-F84F-A89E-7C397DD7D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0036B37-2ADE-5129-D2B3-FA5E9896F7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68C6722-6F33-9BF7-52F7-033084ABEF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0DCFD82-0D60-47C9-D1AA-D80C6F8B23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8052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A5E10-9032-699F-374E-DA8D08D6E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0CCB965-3482-6551-2895-C31D647EB0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B0628FD-0696-3122-46B1-01F9077A56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73664BA-E0A2-F9BD-3B2D-5FFF464CE3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534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C2C0C-ABD0-EEC1-AD51-4F341F00E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64FED07-3986-5925-828B-971CE6E60B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DBADB7A-ABE8-B834-FC5D-5821F1ED97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47428BC-32AA-98A7-2F23-39C69F6F8C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7425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C78C1-F3D0-7A53-36CC-1796B2531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C7308BE-EBD1-6C8F-B998-5722AEDD13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E8FE839-FB45-7FB0-5D95-718734B93D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17CCB5C-CBE4-F563-90A2-595EB6A6D2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6298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>
            <a:extLst>
              <a:ext uri="{FF2B5EF4-FFF2-40B4-BE49-F238E27FC236}">
                <a16:creationId xmlns:a16="http://schemas.microsoft.com/office/drawing/2014/main" id="{25F6244B-B1B3-416D-B88B-0FE1D115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03"/>
          <a:stretch/>
        </p:blipFill>
        <p:spPr>
          <a:xfrm>
            <a:off x="0" y="1310759"/>
            <a:ext cx="12202758" cy="5038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0CEF-51FF-466C-8532-9EF423A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01/07/2026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040DB-8460-4471-A536-03EED8D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64DF-C80E-4A54-97BF-B28A94C1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7805BB2-49DE-4832-9EF2-DACA471C18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8449" y="2106202"/>
            <a:ext cx="5712431" cy="375484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6EDCB0A2-728A-49A8-AB77-143BA4F3D5D7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/>
              <a:t>Logo ente beneficiario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date</a:t>
            </a:r>
          </a:p>
        </p:txBody>
      </p:sp>
    </p:spTree>
    <p:extLst>
      <p:ext uri="{BB962C8B-B14F-4D97-AF65-F5344CB8AC3E}">
        <p14:creationId xmlns:p14="http://schemas.microsoft.com/office/powerpoint/2010/main" val="66852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BC9C-2F86-4F3C-86FF-092C95A6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3F1F7-0749-4694-BE63-E403BDDD5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E3090-1E92-4CFB-9491-E0F88559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01/07/2026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25BC3-9F27-484C-9378-EEFF57FB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A28A-D94D-4C1E-9701-B2E9F89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725DA2E9-AF6D-3FA9-D578-AC91BCB59E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8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B6E7A-AAE9-4771-A56C-9BFBA5E5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5635"/>
            <a:ext cx="2628900" cy="484132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B7342-37F0-452E-BA73-5C35A8EB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5635"/>
            <a:ext cx="7734300" cy="484132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9D5CD-1CAE-47E9-9CA5-BEAB4799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01/07/2026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C3418-3EDC-4379-99CA-291BB22D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5C136-5125-40ED-9798-0847DBFB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21272685-EF60-3142-F136-377F0C47C6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1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6F965-22BB-5CB6-312C-62EDB105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0986D-B2E6-E64A-9F09-D13E9F37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F22038-E401-9B59-43A1-1AFFB7DF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01/07/2026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960FDE-D97A-7471-78F1-CE28AF30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7E22B4-7DF0-794F-F8A7-5684B7EA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‹N›</a:t>
            </a:fld>
            <a:endParaRPr lang="it-IT" dirty="0"/>
          </a:p>
        </p:txBody>
      </p:sp>
      <p:pic>
        <p:nvPicPr>
          <p:cNvPr id="11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7D84D0CD-7D64-0682-5515-D212FBEA79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1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3C25-57A7-422D-B6C7-C275549F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D7BD-5B6C-4729-8C26-EC026881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619"/>
            <a:ext cx="10515600" cy="368034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677E2-EEEB-4625-AFD0-BA41ADF9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01/07/2026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DC0B7-3FBE-491C-8FE8-55BD53B9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3BC19-E814-447A-9737-03C21E84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8B6CE-46DE-458F-9FB7-666DF33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05CBA1BB-8BEB-7643-674D-586762BD55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7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63CD4-4668-4FC6-9FA0-9C78C434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01/07/2026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80035-87ED-481F-BA20-EE60B019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D36F7-444C-4BBE-9901-9D7D2895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D4B3F6-6C68-4448-9A54-C6BD041F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4925602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7E8842-6CF4-4239-978C-24793C718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49256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595AC86-47A3-4B03-BA39-81256C7A369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335636"/>
            <a:ext cx="5257800" cy="4525414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pic>
        <p:nvPicPr>
          <p:cNvPr id="3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FD2DB8DA-6E1A-81EA-C0C3-745D269A73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4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A8B0-F68D-4A0D-8A24-8F78014D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570B-BDA4-42C4-922B-A550CE793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26D08-C78C-4553-A117-1F0011D7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81DAE-08F7-4455-BD6C-BE39F64C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01/07/2026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D7E12-FA56-48FD-AA8A-F0F91A8E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5207B-2CAE-431E-B6E5-F19E2A9F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pic>
        <p:nvPicPr>
          <p:cNvPr id="10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741F5AE1-CC8E-4D8A-ACCC-0F3D7B2EC8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5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A399C-1B0C-440F-B657-67652B39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01/07/2026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55F85-46AF-4BA1-AF87-BD384DE9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2AF58-9572-47BE-A27E-675094BA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70A749-EDF4-4F2E-B347-33EC2632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5C435-9F3C-40A6-BA2D-BD3831F5F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523A13-DF16-439A-A901-D42A74C9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548BF4-DA08-4F5A-BD58-1257B92A5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3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C121A45E-11D4-E7D8-9413-5690D651A7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4FA8-0EC4-493B-8FF4-DB43442A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ABCFE-413D-4F1C-BAAC-CBBB0BF4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01/07/2026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F461C-019F-49AF-A23C-B47D0FC8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70EE3-9A44-439E-9280-9267337E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AD8E8D97-9F44-EC0E-B2C1-EE9A7E46FE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7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67D12-C271-44F1-A874-5C28BCD3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01/07/2026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A6622-24D6-47F0-9FF2-EB2FC437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51582-F7D0-499A-8765-179B26F4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AD9B8E85-9ADB-6571-72DE-2B3912DC3B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8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764F-CF80-49B6-8E4B-C193335C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F6AB0-1695-409A-92AC-42B69DBF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1C334-8129-4545-8C84-46DA06B0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01/07/2026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8F4DD-001E-4B6C-BAD4-62C2A695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06F97-3F23-4DEE-B190-0481C297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C5567D-41FF-426C-86BB-85B0FAD8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10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51600D60-1F13-FEE1-AAE6-CBEB5EEF47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1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11955-3DB8-4C70-93FB-7A2C5F5D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B0AD8-6FDF-4622-85A4-51A8E967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01/07/2026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D2E99-DBA0-4970-ABF3-9596AA57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DE91F-FFB0-4E6D-8AF8-6FBDBC0D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7F36783-77AA-4762-A0D4-79CAC3874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DBF051-2A17-4A20-A3FC-2B33FE5B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4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2EEED864-63D0-DD32-498E-1D488A6B26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9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38A3F9A-B0DF-455D-9D22-F973C5829AD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pic>
        <p:nvPicPr>
          <p:cNvPr id="7" name="Immagine 21">
            <a:extLst>
              <a:ext uri="{FF2B5EF4-FFF2-40B4-BE49-F238E27FC236}">
                <a16:creationId xmlns:a16="http://schemas.microsoft.com/office/drawing/2014/main" id="{05C8ED0B-EDF3-4C3A-92D1-A4F9DD64EA1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-25841"/>
            <a:ext cx="12192000" cy="12192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A10E0-2D6B-4598-95E9-DAF7E20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820F-9E8E-47CA-AD4E-6E99B9E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9399-BC99-4040-8272-2E03FED91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01/07/2026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EE08-80FA-4652-929B-09736837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07AC-22DD-4854-AF1C-98DD868E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600" b="1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59143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4.png"/><Relationship Id="rId12" Type="http://schemas.openxmlformats.org/officeDocument/2006/relationships/image" Target="../media/image3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0" Type="http://schemas.openxmlformats.org/officeDocument/2006/relationships/image" Target="../media/image64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7" Type="http://schemas.openxmlformats.org/officeDocument/2006/relationships/image" Target="../media/image6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2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13.png"/><Relationship Id="rId9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1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1.png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CC7D-5E06-47A8-A7BC-3298CBC83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811546"/>
            <a:ext cx="3795444" cy="1852256"/>
          </a:xfrm>
        </p:spPr>
        <p:txBody>
          <a:bodyPr>
            <a:noAutofit/>
          </a:bodyPr>
          <a:lstStyle/>
          <a:p>
            <a:r>
              <a:rPr lang="en-US" sz="2800" dirty="0"/>
              <a:t>Data-driven Maneuver Detection and Prediction for Catalogue Maintenance</a:t>
            </a:r>
            <a:endParaRPr lang="it-IT" sz="2800" dirty="0"/>
          </a:p>
        </p:txBody>
      </p:sp>
      <p:pic>
        <p:nvPicPr>
          <p:cNvPr id="7" name="Segnaposto immagine 6" descr="Immagine che contiene simbolo, Elementi grafici, bianco, logo&#10;&#10;Descrizione generata automaticamente">
            <a:extLst>
              <a:ext uri="{FF2B5EF4-FFF2-40B4-BE49-F238E27FC236}">
                <a16:creationId xmlns:a16="http://schemas.microsoft.com/office/drawing/2014/main" id="{E0DA5E35-8F4C-5FBF-76C8-701E5741AFD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1" b="-102"/>
          <a:stretch/>
        </p:blipFill>
        <p:spPr>
          <a:xfrm>
            <a:off x="6096000" y="1671004"/>
            <a:ext cx="4225900" cy="4251959"/>
          </a:xfr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0230911-BBD2-F50C-97D4-E1B7FEA8CEB4}"/>
              </a:ext>
            </a:extLst>
          </p:cNvPr>
          <p:cNvSpPr txBox="1"/>
          <p:nvPr/>
        </p:nvSpPr>
        <p:spPr>
          <a:xfrm>
            <a:off x="9722498" y="186612"/>
            <a:ext cx="2043403" cy="74842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ED1A063E-5590-9030-CE9D-3ACA37F24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398" y="186612"/>
            <a:ext cx="1651602" cy="7781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F3E827EB-3D99-450E-8B9E-4427A04CF0F0}"/>
              </a:ext>
            </a:extLst>
          </p:cNvPr>
          <p:cNvSpPr txBox="1">
            <a:spLocks/>
          </p:cNvSpPr>
          <p:nvPr/>
        </p:nvSpPr>
        <p:spPr>
          <a:xfrm>
            <a:off x="838200" y="3793172"/>
            <a:ext cx="379544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kern="120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200" dirty="0"/>
          </a:p>
          <a:p>
            <a:r>
              <a:rPr lang="it-IT" sz="3600" b="1" dirty="0" err="1">
                <a:solidFill>
                  <a:srgbClr val="5B6D85"/>
                </a:solidFill>
              </a:rPr>
              <a:t>Final</a:t>
            </a:r>
            <a:r>
              <a:rPr lang="it-IT" sz="3600" b="1" dirty="0">
                <a:solidFill>
                  <a:srgbClr val="5B6D85"/>
                </a:solidFill>
              </a:rPr>
              <a:t> Meeting</a:t>
            </a:r>
          </a:p>
          <a:p>
            <a:r>
              <a:rPr lang="it-IT" sz="1400" b="1" dirty="0">
                <a:solidFill>
                  <a:srgbClr val="7196BE"/>
                </a:solidFill>
              </a:rPr>
              <a:t>Martedì 30 Giugno – Giovedì 02 Luglio</a:t>
            </a:r>
          </a:p>
          <a:p>
            <a:endParaRPr lang="it-IT" dirty="0"/>
          </a:p>
        </p:txBody>
      </p:sp>
      <p:sp>
        <p:nvSpPr>
          <p:cNvPr id="9" name="Segnaposto contenuto 20">
            <a:extLst>
              <a:ext uri="{FF2B5EF4-FFF2-40B4-BE49-F238E27FC236}">
                <a16:creationId xmlns:a16="http://schemas.microsoft.com/office/drawing/2014/main" id="{1E1A7E26-2111-4DBA-92F1-ABFCD58AD07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5448934"/>
            <a:ext cx="3795444" cy="387764"/>
          </a:xfrm>
        </p:spPr>
        <p:txBody>
          <a:bodyPr>
            <a:normAutofit/>
          </a:bodyPr>
          <a:lstStyle/>
          <a:p>
            <a:r>
              <a:rPr lang="it-IT" sz="1400" b="1" i="1" dirty="0">
                <a:solidFill>
                  <a:srgbClr val="2A65AF"/>
                </a:solidFill>
              </a:rPr>
              <a:t>OAC - Osservatorio Astrofisico di Arcetri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9B45F16-CA6B-ADCB-55F7-3AAD769AE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1</a:t>
            </a:fld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A38848E9-1E92-606B-652D-8A808D47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01/07/2026</a:t>
            </a:r>
          </a:p>
        </p:txBody>
      </p:sp>
    </p:spTree>
    <p:extLst>
      <p:ext uri="{BB962C8B-B14F-4D97-AF65-F5344CB8AC3E}">
        <p14:creationId xmlns:p14="http://schemas.microsoft.com/office/powerpoint/2010/main" val="2416892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84C73-6C58-2270-4F09-3FB89760F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Down Arrow 72">
            <a:extLst>
              <a:ext uri="{FF2B5EF4-FFF2-40B4-BE49-F238E27FC236}">
                <a16:creationId xmlns:a16="http://schemas.microsoft.com/office/drawing/2014/main" id="{DE6EDBA8-A941-7147-96BF-E311B5493075}"/>
              </a:ext>
            </a:extLst>
          </p:cNvPr>
          <p:cNvSpPr/>
          <p:nvPr/>
        </p:nvSpPr>
        <p:spPr>
          <a:xfrm rot="5400000" flipH="1">
            <a:off x="8553870" y="4030250"/>
            <a:ext cx="134993" cy="2446230"/>
          </a:xfrm>
          <a:prstGeom prst="downArrow">
            <a:avLst>
              <a:gd name="adj1" fmla="val 96779"/>
              <a:gd name="adj2" fmla="val 15502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Freccia curva 6">
            <a:extLst>
              <a:ext uri="{FF2B5EF4-FFF2-40B4-BE49-F238E27FC236}">
                <a16:creationId xmlns:a16="http://schemas.microsoft.com/office/drawing/2014/main" id="{D26DDC23-F1D5-5562-C75C-76478AE3AA6A}"/>
              </a:ext>
            </a:extLst>
          </p:cNvPr>
          <p:cNvSpPr/>
          <p:nvPr/>
        </p:nvSpPr>
        <p:spPr>
          <a:xfrm flipH="1" flipV="1">
            <a:off x="9388131" y="3568192"/>
            <a:ext cx="1523602" cy="1744174"/>
          </a:xfrm>
          <a:prstGeom prst="bentArrow">
            <a:avLst>
              <a:gd name="adj1" fmla="val 7402"/>
              <a:gd name="adj2" fmla="val 3964"/>
              <a:gd name="adj3" fmla="val 16665"/>
              <a:gd name="adj4" fmla="val 2653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6" name="Down Arrow 72">
            <a:extLst>
              <a:ext uri="{FF2B5EF4-FFF2-40B4-BE49-F238E27FC236}">
                <a16:creationId xmlns:a16="http://schemas.microsoft.com/office/drawing/2014/main" id="{D8466BF2-CC86-E9B0-A63C-51C2FFDA0FB6}"/>
              </a:ext>
            </a:extLst>
          </p:cNvPr>
          <p:cNvSpPr/>
          <p:nvPr/>
        </p:nvSpPr>
        <p:spPr>
          <a:xfrm rot="16200000">
            <a:off x="8260566" y="1457875"/>
            <a:ext cx="97294" cy="4032291"/>
          </a:xfrm>
          <a:prstGeom prst="downArrow">
            <a:avLst>
              <a:gd name="adj1" fmla="val 96779"/>
              <a:gd name="adj2" fmla="val 15502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99F6BF7-DFF1-1146-15C8-C30DD61BE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Approach</a:t>
            </a:r>
            <a:r>
              <a:rPr lang="it-IT" dirty="0"/>
              <a:t> </a:t>
            </a:r>
            <a:r>
              <a:rPr lang="it-IT" dirty="0" err="1"/>
              <a:t>Overview</a:t>
            </a:r>
            <a:endParaRPr lang="it-IT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05E3DBB9-35D2-EA12-D71A-2E7E51F7E2CF}"/>
              </a:ext>
            </a:extLst>
          </p:cNvPr>
          <p:cNvGrpSpPr/>
          <p:nvPr/>
        </p:nvGrpSpPr>
        <p:grpSpPr>
          <a:xfrm>
            <a:off x="366862" y="1838751"/>
            <a:ext cx="7206493" cy="3009482"/>
            <a:chOff x="366862" y="1838751"/>
            <a:chExt cx="7206493" cy="3009482"/>
          </a:xfrm>
        </p:grpSpPr>
        <p:sp>
          <p:nvSpPr>
            <p:cNvPr id="7" name="Down Arrow 72">
              <a:extLst>
                <a:ext uri="{FF2B5EF4-FFF2-40B4-BE49-F238E27FC236}">
                  <a16:creationId xmlns:a16="http://schemas.microsoft.com/office/drawing/2014/main" id="{20394FE4-9D76-05F4-9148-5A526061D324}"/>
                </a:ext>
              </a:extLst>
            </p:cNvPr>
            <p:cNvSpPr/>
            <p:nvPr/>
          </p:nvSpPr>
          <p:spPr>
            <a:xfrm>
              <a:off x="3887124" y="2703257"/>
              <a:ext cx="91206" cy="720000"/>
            </a:xfrm>
            <a:prstGeom prst="downArrow">
              <a:avLst>
                <a:gd name="adj1" fmla="val 96779"/>
                <a:gd name="adj2" fmla="val 15502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Down Arrow 72">
              <a:extLst>
                <a:ext uri="{FF2B5EF4-FFF2-40B4-BE49-F238E27FC236}">
                  <a16:creationId xmlns:a16="http://schemas.microsoft.com/office/drawing/2014/main" id="{DF735AB0-2B4D-CD55-EFE2-E1BA518BDF63}"/>
                </a:ext>
              </a:extLst>
            </p:cNvPr>
            <p:cNvSpPr/>
            <p:nvPr/>
          </p:nvSpPr>
          <p:spPr>
            <a:xfrm rot="16200000">
              <a:off x="3711040" y="1584130"/>
              <a:ext cx="91206" cy="3780000"/>
            </a:xfrm>
            <a:prstGeom prst="downArrow">
              <a:avLst>
                <a:gd name="adj1" fmla="val 96779"/>
                <a:gd name="adj2" fmla="val 15502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756B24BB-0B8A-A22F-AD16-25694910BFA8}"/>
                </a:ext>
              </a:extLst>
            </p:cNvPr>
            <p:cNvGrpSpPr/>
            <p:nvPr/>
          </p:nvGrpSpPr>
          <p:grpSpPr>
            <a:xfrm>
              <a:off x="366862" y="2674887"/>
              <a:ext cx="1697936" cy="1614802"/>
              <a:chOff x="1355214" y="1670089"/>
              <a:chExt cx="1697936" cy="1614802"/>
            </a:xfrm>
          </p:grpSpPr>
          <p:sp>
            <p:nvSpPr>
              <p:cNvPr id="10" name="Rounded Rectangle 15">
                <a:extLst>
                  <a:ext uri="{FF2B5EF4-FFF2-40B4-BE49-F238E27FC236}">
                    <a16:creationId xmlns:a16="http://schemas.microsoft.com/office/drawing/2014/main" id="{63EB9AF1-8728-4995-1EF2-69103E97A9B7}"/>
                  </a:ext>
                </a:extLst>
              </p:cNvPr>
              <p:cNvSpPr/>
              <p:nvPr/>
            </p:nvSpPr>
            <p:spPr>
              <a:xfrm>
                <a:off x="1355214" y="1670089"/>
                <a:ext cx="1697936" cy="1614802"/>
              </a:xfrm>
              <a:prstGeom prst="roundRect">
                <a:avLst>
                  <a:gd name="adj" fmla="val 10678"/>
                </a:avLst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GB" sz="1000">
                  <a:solidFill>
                    <a:schemeClr val="accent6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11" name="Gruppo 10">
                <a:extLst>
                  <a:ext uri="{FF2B5EF4-FFF2-40B4-BE49-F238E27FC236}">
                    <a16:creationId xmlns:a16="http://schemas.microsoft.com/office/drawing/2014/main" id="{6A2C28FE-247E-8CD4-C98B-9EC04FF63875}"/>
                  </a:ext>
                </a:extLst>
              </p:cNvPr>
              <p:cNvGrpSpPr/>
              <p:nvPr/>
            </p:nvGrpSpPr>
            <p:grpSpPr>
              <a:xfrm>
                <a:off x="1553369" y="1871984"/>
                <a:ext cx="1301626" cy="1211011"/>
                <a:chOff x="1553369" y="1871984"/>
                <a:chExt cx="1301626" cy="1211011"/>
              </a:xfrm>
            </p:grpSpPr>
            <p:sp>
              <p:nvSpPr>
                <p:cNvPr id="12" name="Rounded Rectangle 15">
                  <a:extLst>
                    <a:ext uri="{FF2B5EF4-FFF2-40B4-BE49-F238E27FC236}">
                      <a16:creationId xmlns:a16="http://schemas.microsoft.com/office/drawing/2014/main" id="{11153133-48F0-6517-A8EE-EF2135820BA3}"/>
                    </a:ext>
                  </a:extLst>
                </p:cNvPr>
                <p:cNvSpPr/>
                <p:nvPr/>
              </p:nvSpPr>
              <p:spPr>
                <a:xfrm>
                  <a:off x="1553369" y="2571036"/>
                  <a:ext cx="1301626" cy="511959"/>
                </a:xfrm>
                <a:prstGeom prst="roundRect">
                  <a:avLst>
                    <a:gd name="adj" fmla="val 18630"/>
                  </a:avLst>
                </a:prstGeom>
                <a:solidFill>
                  <a:schemeClr val="accent5">
                    <a:lumMod val="25000"/>
                    <a:lumOff val="75000"/>
                  </a:schemeClr>
                </a:solidFill>
                <a:ln>
                  <a:solidFill>
                    <a:schemeClr val="tx1"/>
                  </a:solidFill>
                </a:ln>
                <a:effectLst>
                  <a:innerShdw blurRad="114300">
                    <a:schemeClr val="accent2">
                      <a:lumMod val="20000"/>
                      <a:lumOff val="8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b="1" dirty="0" err="1">
                      <a:solidFill>
                        <a:schemeClr val="tx1"/>
                      </a:solidFill>
                      <a:latin typeface="Titillium"/>
                      <a:ea typeface="Open Sans" panose="020B0606030504020204" pitchFamily="34" charset="0"/>
                      <a:cs typeface="Open Sans" panose="020B0606030504020204" pitchFamily="34" charset="0"/>
                    </a:rPr>
                    <a:t>Maneuver</a:t>
                  </a:r>
                  <a:r>
                    <a:rPr lang="en-GB" sz="1400" b="1" dirty="0">
                      <a:solidFill>
                        <a:schemeClr val="tx1"/>
                      </a:solidFill>
                      <a:latin typeface="Titillium"/>
                      <a:ea typeface="Open Sans" panose="020B0606030504020204" pitchFamily="34" charset="0"/>
                      <a:cs typeface="Open Sans" panose="020B0606030504020204" pitchFamily="34" charset="0"/>
                    </a:rPr>
                    <a:t> history</a:t>
                  </a:r>
                </a:p>
              </p:txBody>
            </p:sp>
            <p:sp>
              <p:nvSpPr>
                <p:cNvPr id="13" name="Rounded Rectangle 15">
                  <a:extLst>
                    <a:ext uri="{FF2B5EF4-FFF2-40B4-BE49-F238E27FC236}">
                      <a16:creationId xmlns:a16="http://schemas.microsoft.com/office/drawing/2014/main" id="{AA07BA4B-C3B7-1BCF-8330-77A39DFB2589}"/>
                    </a:ext>
                  </a:extLst>
                </p:cNvPr>
                <p:cNvSpPr/>
                <p:nvPr/>
              </p:nvSpPr>
              <p:spPr>
                <a:xfrm>
                  <a:off x="1553369" y="1871984"/>
                  <a:ext cx="1301626" cy="511960"/>
                </a:xfrm>
                <a:prstGeom prst="roundRect">
                  <a:avLst>
                    <a:gd name="adj" fmla="val 18630"/>
                  </a:avLst>
                </a:prstGeom>
                <a:solidFill>
                  <a:schemeClr val="accent5">
                    <a:lumMod val="25000"/>
                    <a:lumOff val="75000"/>
                  </a:schemeClr>
                </a:solidFill>
                <a:ln>
                  <a:solidFill>
                    <a:schemeClr val="tx1"/>
                  </a:solidFill>
                </a:ln>
                <a:effectLst>
                  <a:innerShdw blurRad="114300">
                    <a:schemeClr val="accent2">
                      <a:lumMod val="20000"/>
                      <a:lumOff val="8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b="1" dirty="0">
                      <a:solidFill>
                        <a:schemeClr val="tx1"/>
                      </a:solidFill>
                      <a:latin typeface="Titillium"/>
                      <a:ea typeface="Open Sans" panose="020B0606030504020204" pitchFamily="34" charset="0"/>
                      <a:cs typeface="Open Sans" panose="020B0606030504020204" pitchFamily="34" charset="0"/>
                    </a:rPr>
                    <a:t>Orbital data history</a:t>
                  </a:r>
                </a:p>
              </p:txBody>
            </p:sp>
          </p:grpSp>
        </p:grp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2A28FF84-C31B-08A0-0429-CDCD5E004645}"/>
                </a:ext>
              </a:extLst>
            </p:cNvPr>
            <p:cNvSpPr txBox="1"/>
            <p:nvPr/>
          </p:nvSpPr>
          <p:spPr>
            <a:xfrm>
              <a:off x="504947" y="4263458"/>
              <a:ext cx="13769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600" dirty="0">
                  <a:latin typeface="Titillium"/>
                </a:rPr>
                <a:t>Reference </a:t>
              </a:r>
            </a:p>
            <a:p>
              <a:pPr algn="ctr"/>
              <a:r>
                <a:rPr lang="it-IT" sz="1600" dirty="0">
                  <a:latin typeface="Titillium"/>
                </a:rPr>
                <a:t>Active Objects</a:t>
              </a:r>
            </a:p>
          </p:txBody>
        </p:sp>
        <p:sp>
          <p:nvSpPr>
            <p:cNvPr id="15" name="Rounded Rectangle 15">
              <a:extLst>
                <a:ext uri="{FF2B5EF4-FFF2-40B4-BE49-F238E27FC236}">
                  <a16:creationId xmlns:a16="http://schemas.microsoft.com/office/drawing/2014/main" id="{B89C9B1F-CDCF-C9AD-BC76-631784987770}"/>
                </a:ext>
              </a:extLst>
            </p:cNvPr>
            <p:cNvSpPr/>
            <p:nvPr/>
          </p:nvSpPr>
          <p:spPr>
            <a:xfrm>
              <a:off x="3277823" y="3226309"/>
              <a:ext cx="1301626" cy="511959"/>
            </a:xfrm>
            <a:prstGeom prst="roundRect">
              <a:avLst>
                <a:gd name="adj" fmla="val 1863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err="1">
                  <a:solidFill>
                    <a:schemeClr val="tx1"/>
                  </a:solidFill>
                  <a:latin typeface="Titillium"/>
                  <a:ea typeface="Open Sans" panose="020B0606030504020204" pitchFamily="34" charset="0"/>
                  <a:cs typeface="Open Sans" panose="020B0606030504020204" pitchFamily="34" charset="0"/>
                </a:rPr>
                <a:t>Maneuver</a:t>
              </a:r>
              <a:endParaRPr lang="en-GB" sz="1400" b="1" dirty="0">
                <a:solidFill>
                  <a:schemeClr val="tx1"/>
                </a:solidFill>
                <a:latin typeface="Titillium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Titillium"/>
                  <a:ea typeface="Open Sans" panose="020B0606030504020204" pitchFamily="34" charset="0"/>
                  <a:cs typeface="Open Sans" panose="020B0606030504020204" pitchFamily="34" charset="0"/>
                </a:rPr>
                <a:t>Detection 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E3DAF6EE-227C-865E-EFE1-4FD28B97FEAC}"/>
                </a:ext>
              </a:extLst>
            </p:cNvPr>
            <p:cNvSpPr/>
            <p:nvPr/>
          </p:nvSpPr>
          <p:spPr>
            <a:xfrm>
              <a:off x="3281914" y="2430869"/>
              <a:ext cx="1301626" cy="511960"/>
            </a:xfrm>
            <a:prstGeom prst="roundRect">
              <a:avLst>
                <a:gd name="adj" fmla="val 18630"/>
              </a:avLst>
            </a:prstGeom>
            <a:solidFill>
              <a:schemeClr val="accent5">
                <a:lumMod val="25000"/>
                <a:lumOff val="75000"/>
              </a:schemeClr>
            </a:solidFill>
            <a:ln>
              <a:solidFill>
                <a:schemeClr val="tx1"/>
              </a:solidFill>
            </a:ln>
            <a:effectLst>
              <a:innerShdw blurRad="114300">
                <a:schemeClr val="accent2">
                  <a:lumMod val="20000"/>
                  <a:lumOff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Titillium"/>
                  <a:ea typeface="Open Sans" panose="020B0606030504020204" pitchFamily="34" charset="0"/>
                  <a:cs typeface="Open Sans" panose="020B0606030504020204" pitchFamily="34" charset="0"/>
                </a:rPr>
                <a:t>Orbital data history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878EB675-767D-FD05-C628-E2F3510FAF01}"/>
                </a:ext>
              </a:extLst>
            </p:cNvPr>
            <p:cNvSpPr txBox="1"/>
            <p:nvPr/>
          </p:nvSpPr>
          <p:spPr>
            <a:xfrm>
              <a:off x="3169267" y="1838751"/>
              <a:ext cx="151874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600" dirty="0">
                  <a:latin typeface="Titillium"/>
                </a:rPr>
                <a:t>Target Object </a:t>
              </a:r>
            </a:p>
            <a:p>
              <a:pPr algn="ctr"/>
              <a:r>
                <a:rPr lang="it-IT" sz="1400" dirty="0">
                  <a:latin typeface="Titillium"/>
                </a:rPr>
                <a:t>(</a:t>
              </a:r>
              <a:r>
                <a:rPr lang="it-IT" sz="1400" dirty="0">
                  <a:latin typeface="Titillium"/>
                  <a:sym typeface="Symbol" panose="05050102010706020507" pitchFamily="18" charset="2"/>
                </a:rPr>
                <a:t> </a:t>
              </a:r>
              <a:r>
                <a:rPr lang="it-IT" sz="1400" dirty="0" err="1">
                  <a:latin typeface="Titillium"/>
                  <a:sym typeface="Symbol" panose="05050102010706020507" pitchFamily="18" charset="2"/>
                </a:rPr>
                <a:t>reference</a:t>
              </a:r>
              <a:r>
                <a:rPr lang="it-IT" sz="1400" dirty="0">
                  <a:latin typeface="Titillium"/>
                  <a:sym typeface="Symbol" panose="05050102010706020507" pitchFamily="18" charset="2"/>
                </a:rPr>
                <a:t> </a:t>
              </a:r>
              <a:r>
                <a:rPr lang="it-IT" sz="1400" dirty="0" err="1">
                  <a:latin typeface="Titillium"/>
                  <a:sym typeface="Symbol" panose="05050102010706020507" pitchFamily="18" charset="2"/>
                </a:rPr>
                <a:t>ones</a:t>
              </a:r>
              <a:r>
                <a:rPr lang="it-IT" sz="1400" dirty="0">
                  <a:latin typeface="Titillium"/>
                  <a:sym typeface="Symbol" panose="05050102010706020507" pitchFamily="18" charset="2"/>
                </a:rPr>
                <a:t>)</a:t>
              </a:r>
              <a:endParaRPr lang="it-IT" sz="1400" dirty="0">
                <a:latin typeface="Titillium"/>
              </a:endParaRPr>
            </a:p>
          </p:txBody>
        </p:sp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5B4639C0-02C0-8D5B-20DA-07878F2E891E}"/>
                </a:ext>
              </a:extLst>
            </p:cNvPr>
            <p:cNvGrpSpPr/>
            <p:nvPr/>
          </p:nvGrpSpPr>
          <p:grpSpPr>
            <a:xfrm>
              <a:off x="5519053" y="2401647"/>
              <a:ext cx="2054302" cy="2161283"/>
              <a:chOff x="6075605" y="1866287"/>
              <a:chExt cx="1697936" cy="1614802"/>
            </a:xfrm>
          </p:grpSpPr>
          <p:sp>
            <p:nvSpPr>
              <p:cNvPr id="19" name="Rounded Rectangle 15">
                <a:extLst>
                  <a:ext uri="{FF2B5EF4-FFF2-40B4-BE49-F238E27FC236}">
                    <a16:creationId xmlns:a16="http://schemas.microsoft.com/office/drawing/2014/main" id="{818D236F-A72E-0FB8-B7E9-59AF4D71F0C9}"/>
                  </a:ext>
                </a:extLst>
              </p:cNvPr>
              <p:cNvSpPr/>
              <p:nvPr/>
            </p:nvSpPr>
            <p:spPr>
              <a:xfrm>
                <a:off x="6075605" y="1866287"/>
                <a:ext cx="1697936" cy="1614802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GB" sz="1000" dirty="0">
                  <a:solidFill>
                    <a:schemeClr val="accent6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0" name="Gruppo 19">
                <a:extLst>
                  <a:ext uri="{FF2B5EF4-FFF2-40B4-BE49-F238E27FC236}">
                    <a16:creationId xmlns:a16="http://schemas.microsoft.com/office/drawing/2014/main" id="{604FF88E-3C08-ECA4-5A94-500C3C0CD02E}"/>
                  </a:ext>
                </a:extLst>
              </p:cNvPr>
              <p:cNvGrpSpPr/>
              <p:nvPr/>
            </p:nvGrpSpPr>
            <p:grpSpPr>
              <a:xfrm>
                <a:off x="6273760" y="1969911"/>
                <a:ext cx="1301627" cy="1407554"/>
                <a:chOff x="6273759" y="2016093"/>
                <a:chExt cx="1301627" cy="1407554"/>
              </a:xfrm>
            </p:grpSpPr>
            <p:sp>
              <p:nvSpPr>
                <p:cNvPr id="21" name="Rounded Rectangle 15">
                  <a:extLst>
                    <a:ext uri="{FF2B5EF4-FFF2-40B4-BE49-F238E27FC236}">
                      <a16:creationId xmlns:a16="http://schemas.microsoft.com/office/drawing/2014/main" id="{707F0220-CC0B-F8DA-AFBF-ECA3F757AFC7}"/>
                    </a:ext>
                  </a:extLst>
                </p:cNvPr>
                <p:cNvSpPr/>
                <p:nvPr/>
              </p:nvSpPr>
              <p:spPr>
                <a:xfrm>
                  <a:off x="6273759" y="2784053"/>
                  <a:ext cx="1301627" cy="639594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>
                  <a:innerShdw blurRad="114300">
                    <a:schemeClr val="accent2">
                      <a:lumMod val="20000"/>
                      <a:lumOff val="8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b="1" dirty="0">
                      <a:solidFill>
                        <a:schemeClr val="tx1"/>
                      </a:solidFill>
                      <a:latin typeface="Titillium"/>
                      <a:ea typeface="Open Sans" panose="020B0606030504020204" pitchFamily="34" charset="0"/>
                      <a:cs typeface="Open Sans" panose="020B0606030504020204" pitchFamily="34" charset="0"/>
                    </a:rPr>
                    <a:t>Reconstructed Pattern of Life</a:t>
                  </a:r>
                </a:p>
              </p:txBody>
            </p:sp>
            <p:sp>
              <p:nvSpPr>
                <p:cNvPr id="22" name="Rounded Rectangle 15">
                  <a:extLst>
                    <a:ext uri="{FF2B5EF4-FFF2-40B4-BE49-F238E27FC236}">
                      <a16:creationId xmlns:a16="http://schemas.microsoft.com/office/drawing/2014/main" id="{B700B7FB-F5BA-9F00-66CD-31FEFF0446FC}"/>
                    </a:ext>
                  </a:extLst>
                </p:cNvPr>
                <p:cNvSpPr/>
                <p:nvPr/>
              </p:nvSpPr>
              <p:spPr>
                <a:xfrm>
                  <a:off x="6273759" y="2016093"/>
                  <a:ext cx="1301626" cy="639593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>
                  <a:innerShdw blurRad="114300">
                    <a:schemeClr val="accent2">
                      <a:lumMod val="20000"/>
                      <a:lumOff val="8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b="1" dirty="0">
                      <a:solidFill>
                        <a:schemeClr val="tx1"/>
                      </a:solidFill>
                      <a:latin typeface="Titillium"/>
                      <a:ea typeface="Open Sans" panose="020B0606030504020204" pitchFamily="34" charset="0"/>
                      <a:cs typeface="Open Sans" panose="020B0606030504020204" pitchFamily="34" charset="0"/>
                    </a:rPr>
                    <a:t>Orbital data history</a:t>
                  </a:r>
                </a:p>
              </p:txBody>
            </p:sp>
          </p:grpSp>
        </p:grpSp>
      </p:grpSp>
      <p:sp>
        <p:nvSpPr>
          <p:cNvPr id="23" name="Rounded Rectangle 15">
            <a:extLst>
              <a:ext uri="{FF2B5EF4-FFF2-40B4-BE49-F238E27FC236}">
                <a16:creationId xmlns:a16="http://schemas.microsoft.com/office/drawing/2014/main" id="{4B4F4EBA-A72B-BCF4-A924-1605E680C9FD}"/>
              </a:ext>
            </a:extLst>
          </p:cNvPr>
          <p:cNvSpPr/>
          <p:nvPr/>
        </p:nvSpPr>
        <p:spPr>
          <a:xfrm>
            <a:off x="8183068" y="3226309"/>
            <a:ext cx="1301626" cy="511959"/>
          </a:xfrm>
          <a:prstGeom prst="roundRect">
            <a:avLst>
              <a:gd name="adj" fmla="val 18630"/>
            </a:avLst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>
                <a:solidFill>
                  <a:schemeClr val="tx1"/>
                </a:solidFill>
                <a:latin typeface="Titillium"/>
                <a:ea typeface="Open Sans" panose="020B0606030504020204" pitchFamily="34" charset="0"/>
                <a:cs typeface="Open Sans" panose="020B0606030504020204" pitchFamily="34" charset="0"/>
              </a:rPr>
              <a:t>Maneuver</a:t>
            </a:r>
            <a:endParaRPr lang="en-GB" sz="1400" b="1" dirty="0">
              <a:solidFill>
                <a:schemeClr val="tx1"/>
              </a:solidFill>
              <a:latin typeface="Titillium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z="1400" b="1" dirty="0">
                <a:solidFill>
                  <a:schemeClr val="tx1"/>
                </a:solidFill>
                <a:latin typeface="Titillium"/>
                <a:ea typeface="Open Sans" panose="020B0606030504020204" pitchFamily="34" charset="0"/>
                <a:cs typeface="Open Sans" panose="020B0606030504020204" pitchFamily="34" charset="0"/>
              </a:rPr>
              <a:t>Prediction </a:t>
            </a:r>
          </a:p>
        </p:txBody>
      </p:sp>
      <p:sp>
        <p:nvSpPr>
          <p:cNvPr id="24" name="Rounded Rectangle 15">
            <a:extLst>
              <a:ext uri="{FF2B5EF4-FFF2-40B4-BE49-F238E27FC236}">
                <a16:creationId xmlns:a16="http://schemas.microsoft.com/office/drawing/2014/main" id="{86CD0644-3AED-5CD1-FE76-4F7A4794CC18}"/>
              </a:ext>
            </a:extLst>
          </p:cNvPr>
          <p:cNvSpPr/>
          <p:nvPr/>
        </p:nvSpPr>
        <p:spPr>
          <a:xfrm>
            <a:off x="10205794" y="3162491"/>
            <a:ext cx="1301627" cy="639594"/>
          </a:xfrm>
          <a:prstGeom prst="roundRect">
            <a:avLst>
              <a:gd name="adj" fmla="val 0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innerShdw blurRad="114300">
              <a:schemeClr val="accent2">
                <a:lumMod val="20000"/>
                <a:lumOff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>
                <a:solidFill>
                  <a:schemeClr val="tx1"/>
                </a:solidFill>
                <a:latin typeface="Titillium"/>
                <a:ea typeface="Open Sans" panose="020B0606030504020204" pitchFamily="34" charset="0"/>
                <a:cs typeface="Open Sans" panose="020B0606030504020204" pitchFamily="34" charset="0"/>
              </a:rPr>
              <a:t>Maneuver</a:t>
            </a:r>
            <a:r>
              <a:rPr lang="en-GB" sz="1400" b="1" dirty="0">
                <a:solidFill>
                  <a:schemeClr val="tx1"/>
                </a:solidFill>
                <a:latin typeface="Titillium"/>
                <a:ea typeface="Open Sans" panose="020B0606030504020204" pitchFamily="34" charset="0"/>
                <a:cs typeface="Open Sans" panose="020B0606030504020204" pitchFamily="34" charset="0"/>
              </a:rPr>
              <a:t> Probability</a:t>
            </a:r>
          </a:p>
        </p:txBody>
      </p:sp>
      <p:sp>
        <p:nvSpPr>
          <p:cNvPr id="26" name="Rounded Rectangle 15">
            <a:extLst>
              <a:ext uri="{FF2B5EF4-FFF2-40B4-BE49-F238E27FC236}">
                <a16:creationId xmlns:a16="http://schemas.microsoft.com/office/drawing/2014/main" id="{4572D6ED-4321-F928-D972-168DD0040DC5}"/>
              </a:ext>
            </a:extLst>
          </p:cNvPr>
          <p:cNvSpPr/>
          <p:nvPr/>
        </p:nvSpPr>
        <p:spPr>
          <a:xfrm>
            <a:off x="8661218" y="4506942"/>
            <a:ext cx="1895496" cy="1492848"/>
          </a:xfrm>
          <a:prstGeom prst="roundRect">
            <a:avLst>
              <a:gd name="adj" fmla="val 18630"/>
            </a:avLst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>
              <a:solidFill>
                <a:schemeClr val="tx1"/>
              </a:solidFill>
              <a:latin typeface="Titillium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DE8CA754-ACD0-36BE-C387-2004405E2AD6}"/>
              </a:ext>
            </a:extLst>
          </p:cNvPr>
          <p:cNvGrpSpPr/>
          <p:nvPr/>
        </p:nvGrpSpPr>
        <p:grpSpPr>
          <a:xfrm>
            <a:off x="5489819" y="4802445"/>
            <a:ext cx="2357590" cy="1217224"/>
            <a:chOff x="7081863" y="4821301"/>
            <a:chExt cx="1932637" cy="997820"/>
          </a:xfrm>
        </p:grpSpPr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CFCDED65-79FC-2D27-AD06-F1A169FA9C77}"/>
                </a:ext>
              </a:extLst>
            </p:cNvPr>
            <p:cNvGrpSpPr/>
            <p:nvPr/>
          </p:nvGrpSpPr>
          <p:grpSpPr>
            <a:xfrm>
              <a:off x="7506387" y="4821301"/>
              <a:ext cx="1083588" cy="482202"/>
              <a:chOff x="3813394" y="2193925"/>
              <a:chExt cx="509369" cy="226671"/>
            </a:xfrm>
          </p:grpSpPr>
          <p:pic>
            <p:nvPicPr>
              <p:cNvPr id="30" name="Immagine 29">
                <a:extLst>
                  <a:ext uri="{FF2B5EF4-FFF2-40B4-BE49-F238E27FC236}">
                    <a16:creationId xmlns:a16="http://schemas.microsoft.com/office/drawing/2014/main" id="{289994B0-CF21-57FA-82D4-C1754346F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6095" y="2229095"/>
                <a:ext cx="160024" cy="160024"/>
              </a:xfrm>
              <a:prstGeom prst="rect">
                <a:avLst/>
              </a:prstGeom>
            </p:spPr>
          </p:pic>
          <p:sp>
            <p:nvSpPr>
              <p:cNvPr id="31" name="Rettangolo con angoli arrotondati 30">
                <a:extLst>
                  <a:ext uri="{FF2B5EF4-FFF2-40B4-BE49-F238E27FC236}">
                    <a16:creationId xmlns:a16="http://schemas.microsoft.com/office/drawing/2014/main" id="{FFA8E3EE-E259-3DB0-D728-A6A378B87297}"/>
                  </a:ext>
                </a:extLst>
              </p:cNvPr>
              <p:cNvSpPr/>
              <p:nvPr/>
            </p:nvSpPr>
            <p:spPr>
              <a:xfrm>
                <a:off x="3813394" y="2206283"/>
                <a:ext cx="222250" cy="214313"/>
              </a:xfrm>
              <a:prstGeom prst="roundRect">
                <a:avLst/>
              </a:prstGeom>
              <a:no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32" name="Rettangolo 31">
                <a:extLst>
                  <a:ext uri="{FF2B5EF4-FFF2-40B4-BE49-F238E27FC236}">
                    <a16:creationId xmlns:a16="http://schemas.microsoft.com/office/drawing/2014/main" id="{697E8BD5-5348-C7C2-498E-56B5BAF0553E}"/>
                  </a:ext>
                </a:extLst>
              </p:cNvPr>
              <p:cNvSpPr/>
              <p:nvPr/>
            </p:nvSpPr>
            <p:spPr>
              <a:xfrm>
                <a:off x="4087813" y="2193925"/>
                <a:ext cx="111125" cy="4571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3" name="Rettangolo 32">
                <a:extLst>
                  <a:ext uri="{FF2B5EF4-FFF2-40B4-BE49-F238E27FC236}">
                    <a16:creationId xmlns:a16="http://schemas.microsoft.com/office/drawing/2014/main" id="{6B3C7112-1818-2594-530A-8D268C9D911D}"/>
                  </a:ext>
                </a:extLst>
              </p:cNvPr>
              <p:cNvSpPr/>
              <p:nvPr/>
            </p:nvSpPr>
            <p:spPr>
              <a:xfrm>
                <a:off x="4087813" y="2281206"/>
                <a:ext cx="234950" cy="4571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4" name="Rettangolo 33">
                <a:extLst>
                  <a:ext uri="{FF2B5EF4-FFF2-40B4-BE49-F238E27FC236}">
                    <a16:creationId xmlns:a16="http://schemas.microsoft.com/office/drawing/2014/main" id="{2372309F-BEAA-1427-E7B4-48C0C5D13F38}"/>
                  </a:ext>
                </a:extLst>
              </p:cNvPr>
              <p:cNvSpPr/>
              <p:nvPr/>
            </p:nvSpPr>
            <p:spPr>
              <a:xfrm>
                <a:off x="4087813" y="2367686"/>
                <a:ext cx="150812" cy="4571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0F69FEB0-C2A2-7743-1DC3-B85D02FDF2D8}"/>
                </a:ext>
              </a:extLst>
            </p:cNvPr>
            <p:cNvSpPr txBox="1"/>
            <p:nvPr/>
          </p:nvSpPr>
          <p:spPr>
            <a:xfrm>
              <a:off x="7081863" y="5390211"/>
              <a:ext cx="1932637" cy="4289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Improved catalogue </a:t>
              </a:r>
              <a:r>
                <a:rPr lang="en-GB" sz="1400" b="1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maintenance</a:t>
              </a:r>
              <a:endParaRPr lang="en-GB" sz="1400" b="1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CD4AA25-82CD-94E3-77AF-5965B1B94C3C}"/>
              </a:ext>
            </a:extLst>
          </p:cNvPr>
          <p:cNvSpPr txBox="1"/>
          <p:nvPr/>
        </p:nvSpPr>
        <p:spPr>
          <a:xfrm>
            <a:off x="8661217" y="4905817"/>
            <a:ext cx="18435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latin typeface="Titillium"/>
                <a:ea typeface="Open Sans" panose="020B0606030504020204" pitchFamily="34" charset="0"/>
                <a:cs typeface="Open Sans" panose="020B0606030504020204" pitchFamily="34" charset="0"/>
              </a:rPr>
              <a:t>Informed Tracking</a:t>
            </a:r>
            <a:endParaRPr lang="en-GB" sz="1400" b="1" dirty="0">
              <a:solidFill>
                <a:schemeClr val="tx1"/>
              </a:solidFill>
              <a:latin typeface="Titillium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565B314-D6DC-E111-87A9-FB91CB3CC0D4}"/>
              </a:ext>
            </a:extLst>
          </p:cNvPr>
          <p:cNvSpPr txBox="1"/>
          <p:nvPr/>
        </p:nvSpPr>
        <p:spPr>
          <a:xfrm>
            <a:off x="8661217" y="4604867"/>
            <a:ext cx="18435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alpha val="20000"/>
                  </a:schemeClr>
                </a:solidFill>
                <a:latin typeface="Titillium"/>
                <a:ea typeface="Open Sans" panose="020B0606030504020204" pitchFamily="34" charset="0"/>
                <a:cs typeface="Open Sans" panose="020B0606030504020204" pitchFamily="34" charset="0"/>
              </a:rPr>
              <a:t>Sensor Tasking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A7D9AC22-C614-E3CA-606F-F872E8E83981}"/>
              </a:ext>
            </a:extLst>
          </p:cNvPr>
          <p:cNvSpPr txBox="1"/>
          <p:nvPr/>
        </p:nvSpPr>
        <p:spPr>
          <a:xfrm>
            <a:off x="8661217" y="5206768"/>
            <a:ext cx="184351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alpha val="20000"/>
                  </a:schemeClr>
                </a:solidFill>
                <a:latin typeface="Titillium"/>
                <a:ea typeface="Open Sans" panose="020B0606030504020204" pitchFamily="34" charset="0"/>
                <a:cs typeface="Open Sans" panose="020B0606030504020204" pitchFamily="34" charset="0"/>
              </a:rPr>
              <a:t>Informed track-to-orbit correlation</a:t>
            </a:r>
          </a:p>
          <a:p>
            <a:pPr algn="ctr"/>
            <a:r>
              <a:rPr lang="en-GB" sz="1400" b="1" dirty="0">
                <a:solidFill>
                  <a:schemeClr val="tx1">
                    <a:alpha val="20000"/>
                  </a:schemeClr>
                </a:solidFill>
                <a:latin typeface="Titillium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5AC5F12-46CF-47B3-212B-E0373D631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8</a:t>
            </a:r>
          </a:p>
        </p:txBody>
      </p:sp>
      <p:sp>
        <p:nvSpPr>
          <p:cNvPr id="38" name="Segnaposto data 37">
            <a:extLst>
              <a:ext uri="{FF2B5EF4-FFF2-40B4-BE49-F238E27FC236}">
                <a16:creationId xmlns:a16="http://schemas.microsoft.com/office/drawing/2014/main" id="{FEDC7CA0-AAB9-E5CB-619A-6B9E556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01/07/2026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9E7A51B4-450A-C764-9C5B-3707E2998742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28971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AB8DB-0C4A-FCE7-5C6E-E7817DFB1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56C76AFD-B774-0AB8-0AD2-1AB21EE67634}"/>
              </a:ext>
            </a:extLst>
          </p:cNvPr>
          <p:cNvGrpSpPr/>
          <p:nvPr/>
        </p:nvGrpSpPr>
        <p:grpSpPr>
          <a:xfrm>
            <a:off x="407263" y="2006754"/>
            <a:ext cx="6310612" cy="2708689"/>
            <a:chOff x="366862" y="1796712"/>
            <a:chExt cx="7206493" cy="3093226"/>
          </a:xfrm>
        </p:grpSpPr>
        <p:sp>
          <p:nvSpPr>
            <p:cNvPr id="7" name="Down Arrow 72">
              <a:extLst>
                <a:ext uri="{FF2B5EF4-FFF2-40B4-BE49-F238E27FC236}">
                  <a16:creationId xmlns:a16="http://schemas.microsoft.com/office/drawing/2014/main" id="{383F3035-4FE4-C687-E14C-AFC3611319F3}"/>
                </a:ext>
              </a:extLst>
            </p:cNvPr>
            <p:cNvSpPr/>
            <p:nvPr/>
          </p:nvSpPr>
          <p:spPr>
            <a:xfrm>
              <a:off x="3887124" y="2703257"/>
              <a:ext cx="91206" cy="720000"/>
            </a:xfrm>
            <a:prstGeom prst="downArrow">
              <a:avLst>
                <a:gd name="adj1" fmla="val 96779"/>
                <a:gd name="adj2" fmla="val 15502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Down Arrow 72">
              <a:extLst>
                <a:ext uri="{FF2B5EF4-FFF2-40B4-BE49-F238E27FC236}">
                  <a16:creationId xmlns:a16="http://schemas.microsoft.com/office/drawing/2014/main" id="{27F0FAC2-2B3F-36CE-7E08-607417A6CA48}"/>
                </a:ext>
              </a:extLst>
            </p:cNvPr>
            <p:cNvSpPr/>
            <p:nvPr/>
          </p:nvSpPr>
          <p:spPr>
            <a:xfrm rot="16200000">
              <a:off x="3711040" y="1584130"/>
              <a:ext cx="91206" cy="3780000"/>
            </a:xfrm>
            <a:prstGeom prst="downArrow">
              <a:avLst>
                <a:gd name="adj1" fmla="val 96779"/>
                <a:gd name="adj2" fmla="val 15502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429D66E1-3603-AFB6-7E7A-41E17C587574}"/>
                </a:ext>
              </a:extLst>
            </p:cNvPr>
            <p:cNvGrpSpPr/>
            <p:nvPr/>
          </p:nvGrpSpPr>
          <p:grpSpPr>
            <a:xfrm>
              <a:off x="366862" y="2674887"/>
              <a:ext cx="1697936" cy="1614802"/>
              <a:chOff x="1355214" y="1670089"/>
              <a:chExt cx="1697936" cy="1614802"/>
            </a:xfrm>
          </p:grpSpPr>
          <p:sp>
            <p:nvSpPr>
              <p:cNvPr id="10" name="Rounded Rectangle 15">
                <a:extLst>
                  <a:ext uri="{FF2B5EF4-FFF2-40B4-BE49-F238E27FC236}">
                    <a16:creationId xmlns:a16="http://schemas.microsoft.com/office/drawing/2014/main" id="{2B5EE686-BA0F-3CC7-C8BC-94457A3BA574}"/>
                  </a:ext>
                </a:extLst>
              </p:cNvPr>
              <p:cNvSpPr/>
              <p:nvPr/>
            </p:nvSpPr>
            <p:spPr>
              <a:xfrm>
                <a:off x="1355214" y="1670089"/>
                <a:ext cx="1697936" cy="1614802"/>
              </a:xfrm>
              <a:prstGeom prst="roundRect">
                <a:avLst>
                  <a:gd name="adj" fmla="val 10678"/>
                </a:avLst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GB" sz="1000">
                  <a:solidFill>
                    <a:schemeClr val="accent6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11" name="Gruppo 10">
                <a:extLst>
                  <a:ext uri="{FF2B5EF4-FFF2-40B4-BE49-F238E27FC236}">
                    <a16:creationId xmlns:a16="http://schemas.microsoft.com/office/drawing/2014/main" id="{B6BBC86C-4DC3-8987-EDBA-BB42DDFC2BE8}"/>
                  </a:ext>
                </a:extLst>
              </p:cNvPr>
              <p:cNvGrpSpPr/>
              <p:nvPr/>
            </p:nvGrpSpPr>
            <p:grpSpPr>
              <a:xfrm>
                <a:off x="1553369" y="1871984"/>
                <a:ext cx="1301626" cy="1211011"/>
                <a:chOff x="1553369" y="1871984"/>
                <a:chExt cx="1301626" cy="1211011"/>
              </a:xfrm>
            </p:grpSpPr>
            <p:sp>
              <p:nvSpPr>
                <p:cNvPr id="12" name="Rounded Rectangle 15">
                  <a:extLst>
                    <a:ext uri="{FF2B5EF4-FFF2-40B4-BE49-F238E27FC236}">
                      <a16:creationId xmlns:a16="http://schemas.microsoft.com/office/drawing/2014/main" id="{681AB1DC-BA3A-54BF-C058-60BB74032A18}"/>
                    </a:ext>
                  </a:extLst>
                </p:cNvPr>
                <p:cNvSpPr/>
                <p:nvPr/>
              </p:nvSpPr>
              <p:spPr>
                <a:xfrm>
                  <a:off x="1553369" y="2571036"/>
                  <a:ext cx="1301626" cy="511959"/>
                </a:xfrm>
                <a:prstGeom prst="roundRect">
                  <a:avLst>
                    <a:gd name="adj" fmla="val 18630"/>
                  </a:avLst>
                </a:prstGeom>
                <a:solidFill>
                  <a:schemeClr val="accent5">
                    <a:lumMod val="25000"/>
                    <a:lumOff val="75000"/>
                  </a:schemeClr>
                </a:solidFill>
                <a:ln>
                  <a:solidFill>
                    <a:schemeClr val="tx1"/>
                  </a:solidFill>
                </a:ln>
                <a:effectLst>
                  <a:innerShdw blurRad="114300">
                    <a:schemeClr val="accent2">
                      <a:lumMod val="20000"/>
                      <a:lumOff val="8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b="1" dirty="0" err="1">
                      <a:solidFill>
                        <a:schemeClr val="tx1"/>
                      </a:solidFill>
                      <a:latin typeface="Titillium"/>
                      <a:ea typeface="Open Sans" panose="020B0606030504020204" pitchFamily="34" charset="0"/>
                      <a:cs typeface="Open Sans" panose="020B0606030504020204" pitchFamily="34" charset="0"/>
                    </a:rPr>
                    <a:t>Maneuver</a:t>
                  </a:r>
                  <a:r>
                    <a:rPr lang="en-GB" sz="1400" b="1" dirty="0">
                      <a:solidFill>
                        <a:schemeClr val="tx1"/>
                      </a:solidFill>
                      <a:latin typeface="Titillium"/>
                      <a:ea typeface="Open Sans" panose="020B0606030504020204" pitchFamily="34" charset="0"/>
                      <a:cs typeface="Open Sans" panose="020B0606030504020204" pitchFamily="34" charset="0"/>
                    </a:rPr>
                    <a:t> history</a:t>
                  </a:r>
                </a:p>
              </p:txBody>
            </p:sp>
            <p:sp>
              <p:nvSpPr>
                <p:cNvPr id="13" name="Rounded Rectangle 15">
                  <a:extLst>
                    <a:ext uri="{FF2B5EF4-FFF2-40B4-BE49-F238E27FC236}">
                      <a16:creationId xmlns:a16="http://schemas.microsoft.com/office/drawing/2014/main" id="{0597C85E-B3B6-1D63-D094-A6303DA2E4AF}"/>
                    </a:ext>
                  </a:extLst>
                </p:cNvPr>
                <p:cNvSpPr/>
                <p:nvPr/>
              </p:nvSpPr>
              <p:spPr>
                <a:xfrm>
                  <a:off x="1553369" y="1871984"/>
                  <a:ext cx="1301626" cy="511960"/>
                </a:xfrm>
                <a:prstGeom prst="roundRect">
                  <a:avLst>
                    <a:gd name="adj" fmla="val 18630"/>
                  </a:avLst>
                </a:prstGeom>
                <a:solidFill>
                  <a:schemeClr val="accent5">
                    <a:lumMod val="25000"/>
                    <a:lumOff val="75000"/>
                  </a:schemeClr>
                </a:solidFill>
                <a:ln>
                  <a:solidFill>
                    <a:schemeClr val="tx1"/>
                  </a:solidFill>
                </a:ln>
                <a:effectLst>
                  <a:innerShdw blurRad="114300">
                    <a:schemeClr val="accent2">
                      <a:lumMod val="20000"/>
                      <a:lumOff val="8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b="1" dirty="0">
                      <a:solidFill>
                        <a:schemeClr val="tx1"/>
                      </a:solidFill>
                      <a:latin typeface="Titillium"/>
                      <a:ea typeface="Open Sans" panose="020B0606030504020204" pitchFamily="34" charset="0"/>
                      <a:cs typeface="Open Sans" panose="020B0606030504020204" pitchFamily="34" charset="0"/>
                    </a:rPr>
                    <a:t>Orbital data history</a:t>
                  </a:r>
                </a:p>
              </p:txBody>
            </p:sp>
          </p:grpSp>
        </p:grp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2C58117D-26AB-C625-DCB3-BEFFF0961F10}"/>
                </a:ext>
              </a:extLst>
            </p:cNvPr>
            <p:cNvSpPr txBox="1"/>
            <p:nvPr/>
          </p:nvSpPr>
          <p:spPr>
            <a:xfrm>
              <a:off x="504947" y="4305163"/>
              <a:ext cx="13769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600" dirty="0">
                  <a:latin typeface="Titillium"/>
                </a:rPr>
                <a:t>Reference </a:t>
              </a:r>
            </a:p>
            <a:p>
              <a:pPr algn="ctr"/>
              <a:r>
                <a:rPr lang="it-IT" sz="1600" dirty="0">
                  <a:latin typeface="Titillium"/>
                </a:rPr>
                <a:t>Active Objects</a:t>
              </a:r>
            </a:p>
          </p:txBody>
        </p:sp>
        <p:sp>
          <p:nvSpPr>
            <p:cNvPr id="15" name="Rounded Rectangle 15">
              <a:extLst>
                <a:ext uri="{FF2B5EF4-FFF2-40B4-BE49-F238E27FC236}">
                  <a16:creationId xmlns:a16="http://schemas.microsoft.com/office/drawing/2014/main" id="{84784886-6CE7-5943-9CD4-AF57C1C1928B}"/>
                </a:ext>
              </a:extLst>
            </p:cNvPr>
            <p:cNvSpPr/>
            <p:nvPr/>
          </p:nvSpPr>
          <p:spPr>
            <a:xfrm>
              <a:off x="3277823" y="3226309"/>
              <a:ext cx="1301626" cy="511959"/>
            </a:xfrm>
            <a:prstGeom prst="roundRect">
              <a:avLst>
                <a:gd name="adj" fmla="val 1863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err="1">
                  <a:solidFill>
                    <a:schemeClr val="tx1"/>
                  </a:solidFill>
                  <a:latin typeface="Titillium"/>
                  <a:ea typeface="Open Sans" panose="020B0606030504020204" pitchFamily="34" charset="0"/>
                  <a:cs typeface="Open Sans" panose="020B0606030504020204" pitchFamily="34" charset="0"/>
                </a:rPr>
                <a:t>Maneuver</a:t>
              </a:r>
              <a:endParaRPr lang="en-GB" sz="1400" b="1" dirty="0">
                <a:solidFill>
                  <a:schemeClr val="tx1"/>
                </a:solidFill>
                <a:latin typeface="Titillium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Titillium"/>
                  <a:ea typeface="Open Sans" panose="020B0606030504020204" pitchFamily="34" charset="0"/>
                  <a:cs typeface="Open Sans" panose="020B0606030504020204" pitchFamily="34" charset="0"/>
                </a:rPr>
                <a:t>Detection 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505E80EF-B591-CB8B-D94E-EB515155ACE0}"/>
                </a:ext>
              </a:extLst>
            </p:cNvPr>
            <p:cNvSpPr/>
            <p:nvPr/>
          </p:nvSpPr>
          <p:spPr>
            <a:xfrm>
              <a:off x="3281914" y="2430869"/>
              <a:ext cx="1301626" cy="511960"/>
            </a:xfrm>
            <a:prstGeom prst="roundRect">
              <a:avLst>
                <a:gd name="adj" fmla="val 18630"/>
              </a:avLst>
            </a:prstGeom>
            <a:solidFill>
              <a:schemeClr val="accent5">
                <a:lumMod val="25000"/>
                <a:lumOff val="75000"/>
              </a:schemeClr>
            </a:solidFill>
            <a:ln>
              <a:solidFill>
                <a:schemeClr val="tx1"/>
              </a:solidFill>
            </a:ln>
            <a:effectLst>
              <a:innerShdw blurRad="114300">
                <a:schemeClr val="accent2">
                  <a:lumMod val="20000"/>
                  <a:lumOff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Titillium"/>
                  <a:ea typeface="Open Sans" panose="020B0606030504020204" pitchFamily="34" charset="0"/>
                  <a:cs typeface="Open Sans" panose="020B0606030504020204" pitchFamily="34" charset="0"/>
                </a:rPr>
                <a:t>Orbital data history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0B0A647B-8758-1E32-05C0-BF623D175D5D}"/>
                </a:ext>
              </a:extLst>
            </p:cNvPr>
            <p:cNvSpPr txBox="1"/>
            <p:nvPr/>
          </p:nvSpPr>
          <p:spPr>
            <a:xfrm>
              <a:off x="3169267" y="1796712"/>
              <a:ext cx="151874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600" dirty="0">
                  <a:latin typeface="Titillium"/>
                </a:rPr>
                <a:t>Target Object </a:t>
              </a:r>
            </a:p>
            <a:p>
              <a:pPr algn="ctr"/>
              <a:r>
                <a:rPr lang="it-IT" sz="1400" dirty="0">
                  <a:latin typeface="Titillium"/>
                </a:rPr>
                <a:t>(</a:t>
              </a:r>
              <a:r>
                <a:rPr lang="it-IT" sz="1400" dirty="0">
                  <a:latin typeface="Titillium"/>
                  <a:sym typeface="Symbol" panose="05050102010706020507" pitchFamily="18" charset="2"/>
                </a:rPr>
                <a:t> </a:t>
              </a:r>
              <a:r>
                <a:rPr lang="it-IT" sz="1400" dirty="0" err="1">
                  <a:latin typeface="Titillium"/>
                  <a:sym typeface="Symbol" panose="05050102010706020507" pitchFamily="18" charset="2"/>
                </a:rPr>
                <a:t>reference</a:t>
              </a:r>
              <a:r>
                <a:rPr lang="it-IT" sz="1400" dirty="0">
                  <a:latin typeface="Titillium"/>
                  <a:sym typeface="Symbol" panose="05050102010706020507" pitchFamily="18" charset="2"/>
                </a:rPr>
                <a:t> </a:t>
              </a:r>
              <a:r>
                <a:rPr lang="it-IT" sz="1400" dirty="0" err="1">
                  <a:latin typeface="Titillium"/>
                  <a:sym typeface="Symbol" panose="05050102010706020507" pitchFamily="18" charset="2"/>
                </a:rPr>
                <a:t>ones</a:t>
              </a:r>
              <a:r>
                <a:rPr lang="it-IT" sz="1400" dirty="0">
                  <a:latin typeface="Titillium"/>
                  <a:sym typeface="Symbol" panose="05050102010706020507" pitchFamily="18" charset="2"/>
                </a:rPr>
                <a:t>)</a:t>
              </a:r>
              <a:endParaRPr lang="it-IT" sz="1400" dirty="0">
                <a:latin typeface="Titillium"/>
              </a:endParaRPr>
            </a:p>
          </p:txBody>
        </p:sp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620B39BE-7FA4-FF1A-3F89-0F5F7ECA008A}"/>
                </a:ext>
              </a:extLst>
            </p:cNvPr>
            <p:cNvGrpSpPr/>
            <p:nvPr/>
          </p:nvGrpSpPr>
          <p:grpSpPr>
            <a:xfrm>
              <a:off x="5519053" y="2401647"/>
              <a:ext cx="2054302" cy="2161283"/>
              <a:chOff x="6075605" y="1866287"/>
              <a:chExt cx="1697936" cy="1614802"/>
            </a:xfrm>
          </p:grpSpPr>
          <p:sp>
            <p:nvSpPr>
              <p:cNvPr id="19" name="Rounded Rectangle 15">
                <a:extLst>
                  <a:ext uri="{FF2B5EF4-FFF2-40B4-BE49-F238E27FC236}">
                    <a16:creationId xmlns:a16="http://schemas.microsoft.com/office/drawing/2014/main" id="{CEE24C44-AF6B-F2C0-93F7-4CA088D03E7F}"/>
                  </a:ext>
                </a:extLst>
              </p:cNvPr>
              <p:cNvSpPr/>
              <p:nvPr/>
            </p:nvSpPr>
            <p:spPr>
              <a:xfrm>
                <a:off x="6075605" y="1866287"/>
                <a:ext cx="1697936" cy="1614802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GB" sz="1000" dirty="0">
                  <a:solidFill>
                    <a:schemeClr val="accent6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0" name="Gruppo 19">
                <a:extLst>
                  <a:ext uri="{FF2B5EF4-FFF2-40B4-BE49-F238E27FC236}">
                    <a16:creationId xmlns:a16="http://schemas.microsoft.com/office/drawing/2014/main" id="{A98379EA-7FEC-14C3-A8AA-2CDCEFC48EA9}"/>
                  </a:ext>
                </a:extLst>
              </p:cNvPr>
              <p:cNvGrpSpPr/>
              <p:nvPr/>
            </p:nvGrpSpPr>
            <p:grpSpPr>
              <a:xfrm>
                <a:off x="6273760" y="1969911"/>
                <a:ext cx="1301627" cy="1407554"/>
                <a:chOff x="6273759" y="2016093"/>
                <a:chExt cx="1301627" cy="1407554"/>
              </a:xfrm>
            </p:grpSpPr>
            <p:sp>
              <p:nvSpPr>
                <p:cNvPr id="21" name="Rounded Rectangle 15">
                  <a:extLst>
                    <a:ext uri="{FF2B5EF4-FFF2-40B4-BE49-F238E27FC236}">
                      <a16:creationId xmlns:a16="http://schemas.microsoft.com/office/drawing/2014/main" id="{08F9AB93-BCBD-A9BF-878F-06787E215E52}"/>
                    </a:ext>
                  </a:extLst>
                </p:cNvPr>
                <p:cNvSpPr/>
                <p:nvPr/>
              </p:nvSpPr>
              <p:spPr>
                <a:xfrm>
                  <a:off x="6273759" y="2784053"/>
                  <a:ext cx="1301627" cy="639594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>
                  <a:innerShdw blurRad="114300">
                    <a:schemeClr val="accent2">
                      <a:lumMod val="20000"/>
                      <a:lumOff val="8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b="1" dirty="0">
                      <a:solidFill>
                        <a:schemeClr val="tx1"/>
                      </a:solidFill>
                      <a:latin typeface="Titillium"/>
                      <a:ea typeface="Open Sans" panose="020B0606030504020204" pitchFamily="34" charset="0"/>
                      <a:cs typeface="Open Sans" panose="020B0606030504020204" pitchFamily="34" charset="0"/>
                    </a:rPr>
                    <a:t>Reconstructed Pattern of Life</a:t>
                  </a:r>
                </a:p>
              </p:txBody>
            </p:sp>
            <p:sp>
              <p:nvSpPr>
                <p:cNvPr id="22" name="Rounded Rectangle 15">
                  <a:extLst>
                    <a:ext uri="{FF2B5EF4-FFF2-40B4-BE49-F238E27FC236}">
                      <a16:creationId xmlns:a16="http://schemas.microsoft.com/office/drawing/2014/main" id="{59414FF7-F945-48DA-1C5C-7F8D2DBFF4F2}"/>
                    </a:ext>
                  </a:extLst>
                </p:cNvPr>
                <p:cNvSpPr/>
                <p:nvPr/>
              </p:nvSpPr>
              <p:spPr>
                <a:xfrm>
                  <a:off x="6273759" y="2016093"/>
                  <a:ext cx="1301626" cy="639593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>
                  <a:innerShdw blurRad="114300">
                    <a:schemeClr val="accent2">
                      <a:lumMod val="20000"/>
                      <a:lumOff val="8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b="1" dirty="0">
                      <a:solidFill>
                        <a:schemeClr val="tx1"/>
                      </a:solidFill>
                      <a:latin typeface="Titillium"/>
                      <a:ea typeface="Open Sans" panose="020B0606030504020204" pitchFamily="34" charset="0"/>
                      <a:cs typeface="Open Sans" panose="020B0606030504020204" pitchFamily="34" charset="0"/>
                    </a:rPr>
                    <a:t>Orbital data history</a:t>
                  </a:r>
                </a:p>
              </p:txBody>
            </p:sp>
          </p:grpSp>
        </p:grpSp>
      </p:grpSp>
      <p:cxnSp>
        <p:nvCxnSpPr>
          <p:cNvPr id="85" name="Connettore 2 84">
            <a:extLst>
              <a:ext uri="{FF2B5EF4-FFF2-40B4-BE49-F238E27FC236}">
                <a16:creationId xmlns:a16="http://schemas.microsoft.com/office/drawing/2014/main" id="{4640F982-4617-78C4-4934-B87562E7BF67}"/>
              </a:ext>
            </a:extLst>
          </p:cNvPr>
          <p:cNvCxnSpPr>
            <a:cxnSpLocks/>
          </p:cNvCxnSpPr>
          <p:nvPr/>
        </p:nvCxnSpPr>
        <p:spPr>
          <a:xfrm flipH="1">
            <a:off x="5713058" y="4252683"/>
            <a:ext cx="2501744" cy="106724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4" name="Connettore 2 83">
            <a:extLst>
              <a:ext uri="{FF2B5EF4-FFF2-40B4-BE49-F238E27FC236}">
                <a16:creationId xmlns:a16="http://schemas.microsoft.com/office/drawing/2014/main" id="{C1343CCE-0E57-E076-8DBE-2C6D2B142844}"/>
              </a:ext>
            </a:extLst>
          </p:cNvPr>
          <p:cNvCxnSpPr>
            <a:cxnSpLocks/>
          </p:cNvCxnSpPr>
          <p:nvPr/>
        </p:nvCxnSpPr>
        <p:spPr>
          <a:xfrm flipH="1">
            <a:off x="5202321" y="4239835"/>
            <a:ext cx="2501744" cy="106724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3EE76D54-86ED-A37F-85CD-EDE36CAF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Approach</a:t>
            </a:r>
            <a:r>
              <a:rPr lang="it-IT" dirty="0"/>
              <a:t> </a:t>
            </a:r>
            <a:r>
              <a:rPr lang="it-IT" dirty="0" err="1"/>
              <a:t>Overview</a:t>
            </a:r>
            <a:endParaRPr lang="it-IT" dirty="0"/>
          </a:p>
        </p:txBody>
      </p:sp>
      <p:sp>
        <p:nvSpPr>
          <p:cNvPr id="5" name="TextBox 33">
            <a:extLst>
              <a:ext uri="{FF2B5EF4-FFF2-40B4-BE49-F238E27FC236}">
                <a16:creationId xmlns:a16="http://schemas.microsoft.com/office/drawing/2014/main" id="{83CDD392-C336-70CF-8071-A48193DAC1ED}"/>
              </a:ext>
            </a:extLst>
          </p:cNvPr>
          <p:cNvSpPr txBox="1"/>
          <p:nvPr/>
        </p:nvSpPr>
        <p:spPr>
          <a:xfrm>
            <a:off x="737948" y="4849524"/>
            <a:ext cx="2491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b="1" dirty="0">
                <a:latin typeface="Titillium"/>
                <a:ea typeface="Inconsolata" pitchFamily="49" charset="77"/>
              </a:rPr>
              <a:t>Object history</a:t>
            </a:r>
            <a:endParaRPr lang="en-GB" b="1" dirty="0">
              <a:latin typeface="Titillium"/>
              <a:ea typeface="Inconsolata" pitchFamily="49" charset="77"/>
            </a:endParaRP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6A7ECD80-8395-9CFA-53B5-EE7DAFA07773}"/>
              </a:ext>
            </a:extLst>
          </p:cNvPr>
          <p:cNvGrpSpPr/>
          <p:nvPr/>
        </p:nvGrpSpPr>
        <p:grpSpPr>
          <a:xfrm>
            <a:off x="528182" y="5295439"/>
            <a:ext cx="5974717" cy="798583"/>
            <a:chOff x="2718262" y="5170515"/>
            <a:chExt cx="5974717" cy="798583"/>
          </a:xfrm>
        </p:grpSpPr>
        <p:grpSp>
          <p:nvGrpSpPr>
            <p:cNvPr id="37" name="Group 13">
              <a:extLst>
                <a:ext uri="{FF2B5EF4-FFF2-40B4-BE49-F238E27FC236}">
                  <a16:creationId xmlns:a16="http://schemas.microsoft.com/office/drawing/2014/main" id="{2E58E031-0D99-EBA6-EC3F-FF24B96363E1}"/>
                </a:ext>
              </a:extLst>
            </p:cNvPr>
            <p:cNvGrpSpPr/>
            <p:nvPr/>
          </p:nvGrpSpPr>
          <p:grpSpPr>
            <a:xfrm>
              <a:off x="3821622" y="5204106"/>
              <a:ext cx="289156" cy="453600"/>
              <a:chOff x="6961371" y="1967808"/>
              <a:chExt cx="289156" cy="830170"/>
            </a:xfrm>
            <a:solidFill>
              <a:schemeClr val="accent4">
                <a:lumMod val="60000"/>
                <a:lumOff val="40000"/>
                <a:alpha val="56993"/>
              </a:schemeClr>
            </a:solidFill>
          </p:grpSpPr>
          <p:sp>
            <p:nvSpPr>
              <p:cNvPr id="68" name="Rettangolo 114">
                <a:extLst>
                  <a:ext uri="{FF2B5EF4-FFF2-40B4-BE49-F238E27FC236}">
                    <a16:creationId xmlns:a16="http://schemas.microsoft.com/office/drawing/2014/main" id="{2EE4B3AB-3A3C-C30D-F1CB-BF9A171B312F}"/>
                  </a:ext>
                </a:extLst>
              </p:cNvPr>
              <p:cNvSpPr/>
              <p:nvPr/>
            </p:nvSpPr>
            <p:spPr>
              <a:xfrm>
                <a:off x="6963430" y="1970349"/>
                <a:ext cx="280928" cy="8242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69" name="Connettore diritto 122">
                <a:extLst>
                  <a:ext uri="{FF2B5EF4-FFF2-40B4-BE49-F238E27FC236}">
                    <a16:creationId xmlns:a16="http://schemas.microsoft.com/office/drawing/2014/main" id="{C0BA9847-CEF4-D267-BCFA-7F3441E4E2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0527" y="1967808"/>
                <a:ext cx="0" cy="830170"/>
              </a:xfrm>
              <a:prstGeom prst="line">
                <a:avLst/>
              </a:prstGeom>
              <a:grpFill/>
              <a:ln w="19050" cap="rnd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ttore diritto 121">
                <a:extLst>
                  <a:ext uri="{FF2B5EF4-FFF2-40B4-BE49-F238E27FC236}">
                    <a16:creationId xmlns:a16="http://schemas.microsoft.com/office/drawing/2014/main" id="{E9D0E95F-C8FF-0256-8F88-9C9F04BA66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61371" y="1967810"/>
                <a:ext cx="0" cy="830168"/>
              </a:xfrm>
              <a:prstGeom prst="line">
                <a:avLst/>
              </a:prstGeom>
              <a:grpFill/>
              <a:ln w="19050" cap="rnd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17">
              <a:extLst>
                <a:ext uri="{FF2B5EF4-FFF2-40B4-BE49-F238E27FC236}">
                  <a16:creationId xmlns:a16="http://schemas.microsoft.com/office/drawing/2014/main" id="{2BC1FAC7-8E83-7060-979B-86741BC6AB91}"/>
                </a:ext>
              </a:extLst>
            </p:cNvPr>
            <p:cNvGrpSpPr/>
            <p:nvPr/>
          </p:nvGrpSpPr>
          <p:grpSpPr>
            <a:xfrm>
              <a:off x="4395199" y="5204106"/>
              <a:ext cx="289156" cy="453600"/>
              <a:chOff x="6961371" y="1967808"/>
              <a:chExt cx="289156" cy="830170"/>
            </a:xfrm>
            <a:solidFill>
              <a:schemeClr val="accent4">
                <a:lumMod val="60000"/>
                <a:lumOff val="40000"/>
                <a:alpha val="56993"/>
              </a:schemeClr>
            </a:solidFill>
          </p:grpSpPr>
          <p:sp>
            <p:nvSpPr>
              <p:cNvPr id="65" name="Rettangolo 114">
                <a:extLst>
                  <a:ext uri="{FF2B5EF4-FFF2-40B4-BE49-F238E27FC236}">
                    <a16:creationId xmlns:a16="http://schemas.microsoft.com/office/drawing/2014/main" id="{4C8981E7-644C-64D4-5B4C-3F5F47B4F9CD}"/>
                  </a:ext>
                </a:extLst>
              </p:cNvPr>
              <p:cNvSpPr/>
              <p:nvPr/>
            </p:nvSpPr>
            <p:spPr>
              <a:xfrm>
                <a:off x="6963430" y="1970349"/>
                <a:ext cx="280928" cy="8242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66" name="Connettore diritto 122">
                <a:extLst>
                  <a:ext uri="{FF2B5EF4-FFF2-40B4-BE49-F238E27FC236}">
                    <a16:creationId xmlns:a16="http://schemas.microsoft.com/office/drawing/2014/main" id="{790480BA-36D0-902B-BBDC-EDCDBAE88C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0527" y="1967808"/>
                <a:ext cx="0" cy="830170"/>
              </a:xfrm>
              <a:prstGeom prst="line">
                <a:avLst/>
              </a:prstGeom>
              <a:grpFill/>
              <a:ln w="19050" cap="rnd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ttore diritto 121">
                <a:extLst>
                  <a:ext uri="{FF2B5EF4-FFF2-40B4-BE49-F238E27FC236}">
                    <a16:creationId xmlns:a16="http://schemas.microsoft.com/office/drawing/2014/main" id="{B9169424-ECA7-A6A6-6991-115D1EED91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61371" y="1967810"/>
                <a:ext cx="0" cy="830168"/>
              </a:xfrm>
              <a:prstGeom prst="line">
                <a:avLst/>
              </a:prstGeom>
              <a:grpFill/>
              <a:ln w="19050" cap="rnd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22">
              <a:extLst>
                <a:ext uri="{FF2B5EF4-FFF2-40B4-BE49-F238E27FC236}">
                  <a16:creationId xmlns:a16="http://schemas.microsoft.com/office/drawing/2014/main" id="{8A9E08B8-D7D9-1E18-B5F7-59DC38F174EE}"/>
                </a:ext>
              </a:extLst>
            </p:cNvPr>
            <p:cNvGrpSpPr/>
            <p:nvPr/>
          </p:nvGrpSpPr>
          <p:grpSpPr>
            <a:xfrm>
              <a:off x="5388882" y="5204106"/>
              <a:ext cx="289156" cy="453600"/>
              <a:chOff x="6961371" y="1967808"/>
              <a:chExt cx="289156" cy="830170"/>
            </a:xfrm>
            <a:solidFill>
              <a:schemeClr val="accent4">
                <a:lumMod val="60000"/>
                <a:lumOff val="40000"/>
                <a:alpha val="56993"/>
              </a:schemeClr>
            </a:solidFill>
          </p:grpSpPr>
          <p:sp>
            <p:nvSpPr>
              <p:cNvPr id="62" name="Rettangolo 114">
                <a:extLst>
                  <a:ext uri="{FF2B5EF4-FFF2-40B4-BE49-F238E27FC236}">
                    <a16:creationId xmlns:a16="http://schemas.microsoft.com/office/drawing/2014/main" id="{E7902443-EDFC-CF31-8A1B-EF34B3360905}"/>
                  </a:ext>
                </a:extLst>
              </p:cNvPr>
              <p:cNvSpPr/>
              <p:nvPr/>
            </p:nvSpPr>
            <p:spPr>
              <a:xfrm>
                <a:off x="6963430" y="1970349"/>
                <a:ext cx="280928" cy="8242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63" name="Connettore diritto 122">
                <a:extLst>
                  <a:ext uri="{FF2B5EF4-FFF2-40B4-BE49-F238E27FC236}">
                    <a16:creationId xmlns:a16="http://schemas.microsoft.com/office/drawing/2014/main" id="{E9972AF8-207B-0B3F-73A3-DD875F2B33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0527" y="1967808"/>
                <a:ext cx="0" cy="830170"/>
              </a:xfrm>
              <a:prstGeom prst="line">
                <a:avLst/>
              </a:prstGeom>
              <a:grpFill/>
              <a:ln w="19050" cap="rnd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ttore diritto 121">
                <a:extLst>
                  <a:ext uri="{FF2B5EF4-FFF2-40B4-BE49-F238E27FC236}">
                    <a16:creationId xmlns:a16="http://schemas.microsoft.com/office/drawing/2014/main" id="{79531E70-AA2B-664C-FD2C-006435BE3B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61371" y="1967810"/>
                <a:ext cx="0" cy="830168"/>
              </a:xfrm>
              <a:prstGeom prst="line">
                <a:avLst/>
              </a:prstGeom>
              <a:grpFill/>
              <a:ln w="19050" cap="rnd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27">
              <a:extLst>
                <a:ext uri="{FF2B5EF4-FFF2-40B4-BE49-F238E27FC236}">
                  <a16:creationId xmlns:a16="http://schemas.microsoft.com/office/drawing/2014/main" id="{BD80EDC8-D326-BA47-9E5D-951978464399}"/>
                </a:ext>
              </a:extLst>
            </p:cNvPr>
            <p:cNvGrpSpPr/>
            <p:nvPr/>
          </p:nvGrpSpPr>
          <p:grpSpPr>
            <a:xfrm>
              <a:off x="6221303" y="5204106"/>
              <a:ext cx="289156" cy="453600"/>
              <a:chOff x="6961371" y="1967808"/>
              <a:chExt cx="289156" cy="830170"/>
            </a:xfrm>
            <a:solidFill>
              <a:schemeClr val="accent4">
                <a:lumMod val="60000"/>
                <a:lumOff val="40000"/>
                <a:alpha val="56993"/>
              </a:schemeClr>
            </a:solidFill>
          </p:grpSpPr>
          <p:sp>
            <p:nvSpPr>
              <p:cNvPr id="59" name="Rettangolo 114">
                <a:extLst>
                  <a:ext uri="{FF2B5EF4-FFF2-40B4-BE49-F238E27FC236}">
                    <a16:creationId xmlns:a16="http://schemas.microsoft.com/office/drawing/2014/main" id="{E0E414B6-4CEC-BE4C-07FA-61AAB711B8AC}"/>
                  </a:ext>
                </a:extLst>
              </p:cNvPr>
              <p:cNvSpPr/>
              <p:nvPr/>
            </p:nvSpPr>
            <p:spPr>
              <a:xfrm>
                <a:off x="6963430" y="1970349"/>
                <a:ext cx="280928" cy="8242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60" name="Connettore diritto 122">
                <a:extLst>
                  <a:ext uri="{FF2B5EF4-FFF2-40B4-BE49-F238E27FC236}">
                    <a16:creationId xmlns:a16="http://schemas.microsoft.com/office/drawing/2014/main" id="{75F2F66C-F96B-1E87-0F05-9BDD695D16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0527" y="1967808"/>
                <a:ext cx="0" cy="830170"/>
              </a:xfrm>
              <a:prstGeom prst="line">
                <a:avLst/>
              </a:prstGeom>
              <a:grpFill/>
              <a:ln w="19050" cap="rnd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ttore diritto 121">
                <a:extLst>
                  <a:ext uri="{FF2B5EF4-FFF2-40B4-BE49-F238E27FC236}">
                    <a16:creationId xmlns:a16="http://schemas.microsoft.com/office/drawing/2014/main" id="{D6DC94B8-2C2D-C27F-FD94-B1F5DEE6A8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61371" y="1967810"/>
                <a:ext cx="0" cy="830168"/>
              </a:xfrm>
              <a:prstGeom prst="line">
                <a:avLst/>
              </a:prstGeom>
              <a:grpFill/>
              <a:ln w="19050" cap="rnd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6">
              <a:extLst>
                <a:ext uri="{FF2B5EF4-FFF2-40B4-BE49-F238E27FC236}">
                  <a16:creationId xmlns:a16="http://schemas.microsoft.com/office/drawing/2014/main" id="{5AC85EED-D327-6061-80DF-64A1FA769398}"/>
                </a:ext>
              </a:extLst>
            </p:cNvPr>
            <p:cNvGrpSpPr/>
            <p:nvPr/>
          </p:nvGrpSpPr>
          <p:grpSpPr>
            <a:xfrm>
              <a:off x="6905991" y="5203866"/>
              <a:ext cx="184375" cy="454080"/>
              <a:chOff x="6961371" y="1967808"/>
              <a:chExt cx="289156" cy="830170"/>
            </a:xfrm>
            <a:solidFill>
              <a:schemeClr val="accent4">
                <a:lumMod val="60000"/>
                <a:lumOff val="40000"/>
                <a:alpha val="56993"/>
              </a:schemeClr>
            </a:solidFill>
          </p:grpSpPr>
          <p:sp>
            <p:nvSpPr>
              <p:cNvPr id="56" name="Rettangolo 114">
                <a:extLst>
                  <a:ext uri="{FF2B5EF4-FFF2-40B4-BE49-F238E27FC236}">
                    <a16:creationId xmlns:a16="http://schemas.microsoft.com/office/drawing/2014/main" id="{85B64A67-8980-3278-E720-4835E85842BB}"/>
                  </a:ext>
                </a:extLst>
              </p:cNvPr>
              <p:cNvSpPr/>
              <p:nvPr/>
            </p:nvSpPr>
            <p:spPr>
              <a:xfrm>
                <a:off x="6963430" y="1970349"/>
                <a:ext cx="280928" cy="8242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57" name="Connettore diritto 122">
                <a:extLst>
                  <a:ext uri="{FF2B5EF4-FFF2-40B4-BE49-F238E27FC236}">
                    <a16:creationId xmlns:a16="http://schemas.microsoft.com/office/drawing/2014/main" id="{228573F0-FEE3-77CA-861D-74E31C6F55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0527" y="1967808"/>
                <a:ext cx="0" cy="830170"/>
              </a:xfrm>
              <a:prstGeom prst="line">
                <a:avLst/>
              </a:prstGeom>
              <a:grpFill/>
              <a:ln w="19050" cap="rnd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ttore diritto 121">
                <a:extLst>
                  <a:ext uri="{FF2B5EF4-FFF2-40B4-BE49-F238E27FC236}">
                    <a16:creationId xmlns:a16="http://schemas.microsoft.com/office/drawing/2014/main" id="{58C51322-2F21-306F-4F0F-BA163CF139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61371" y="1967810"/>
                <a:ext cx="0" cy="830168"/>
              </a:xfrm>
              <a:prstGeom prst="line">
                <a:avLst/>
              </a:prstGeom>
              <a:grpFill/>
              <a:ln w="19050" cap="rnd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6">
              <a:extLst>
                <a:ext uri="{FF2B5EF4-FFF2-40B4-BE49-F238E27FC236}">
                  <a16:creationId xmlns:a16="http://schemas.microsoft.com/office/drawing/2014/main" id="{2ABB6055-C627-E47F-872D-936A6CBC9427}"/>
                </a:ext>
              </a:extLst>
            </p:cNvPr>
            <p:cNvGrpSpPr/>
            <p:nvPr/>
          </p:nvGrpSpPr>
          <p:grpSpPr>
            <a:xfrm>
              <a:off x="7208816" y="5204106"/>
              <a:ext cx="216983" cy="453600"/>
              <a:chOff x="6961371" y="1967808"/>
              <a:chExt cx="289156" cy="830170"/>
            </a:xfrm>
            <a:solidFill>
              <a:schemeClr val="accent4">
                <a:lumMod val="60000"/>
                <a:lumOff val="40000"/>
                <a:alpha val="56993"/>
              </a:schemeClr>
            </a:solidFill>
          </p:grpSpPr>
          <p:sp>
            <p:nvSpPr>
              <p:cNvPr id="53" name="Rettangolo 114">
                <a:extLst>
                  <a:ext uri="{FF2B5EF4-FFF2-40B4-BE49-F238E27FC236}">
                    <a16:creationId xmlns:a16="http://schemas.microsoft.com/office/drawing/2014/main" id="{3DC856EA-AA25-B5B7-2243-9FAED5F27A87}"/>
                  </a:ext>
                </a:extLst>
              </p:cNvPr>
              <p:cNvSpPr/>
              <p:nvPr/>
            </p:nvSpPr>
            <p:spPr>
              <a:xfrm>
                <a:off x="6963430" y="1970349"/>
                <a:ext cx="280928" cy="8242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54" name="Connettore diritto 122">
                <a:extLst>
                  <a:ext uri="{FF2B5EF4-FFF2-40B4-BE49-F238E27FC236}">
                    <a16:creationId xmlns:a16="http://schemas.microsoft.com/office/drawing/2014/main" id="{04E43008-7000-4D0B-68AA-9CB364003C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0527" y="1967808"/>
                <a:ext cx="0" cy="830170"/>
              </a:xfrm>
              <a:prstGeom prst="line">
                <a:avLst/>
              </a:prstGeom>
              <a:grpFill/>
              <a:ln w="19050" cap="rnd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ttore diritto 121">
                <a:extLst>
                  <a:ext uri="{FF2B5EF4-FFF2-40B4-BE49-F238E27FC236}">
                    <a16:creationId xmlns:a16="http://schemas.microsoft.com/office/drawing/2014/main" id="{C1E18840-052D-F228-C08E-943C3A320D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61371" y="1967810"/>
                <a:ext cx="0" cy="830168"/>
              </a:xfrm>
              <a:prstGeom prst="line">
                <a:avLst/>
              </a:prstGeom>
              <a:grpFill/>
              <a:ln w="19050" cap="rnd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6">
              <a:extLst>
                <a:ext uri="{FF2B5EF4-FFF2-40B4-BE49-F238E27FC236}">
                  <a16:creationId xmlns:a16="http://schemas.microsoft.com/office/drawing/2014/main" id="{090BB057-AE6D-0A27-BC99-BD7A30B60FFF}"/>
                </a:ext>
              </a:extLst>
            </p:cNvPr>
            <p:cNvGrpSpPr/>
            <p:nvPr/>
          </p:nvGrpSpPr>
          <p:grpSpPr>
            <a:xfrm>
              <a:off x="7597514" y="5204596"/>
              <a:ext cx="305624" cy="452620"/>
              <a:chOff x="6961371" y="1967808"/>
              <a:chExt cx="289156" cy="830170"/>
            </a:xfrm>
            <a:solidFill>
              <a:schemeClr val="accent4">
                <a:lumMod val="60000"/>
                <a:lumOff val="40000"/>
                <a:alpha val="56993"/>
              </a:schemeClr>
            </a:solidFill>
          </p:grpSpPr>
          <p:sp>
            <p:nvSpPr>
              <p:cNvPr id="50" name="Rettangolo 114">
                <a:extLst>
                  <a:ext uri="{FF2B5EF4-FFF2-40B4-BE49-F238E27FC236}">
                    <a16:creationId xmlns:a16="http://schemas.microsoft.com/office/drawing/2014/main" id="{7E091150-3DEB-EB1E-AB39-2171E6D94C63}"/>
                  </a:ext>
                </a:extLst>
              </p:cNvPr>
              <p:cNvSpPr/>
              <p:nvPr/>
            </p:nvSpPr>
            <p:spPr>
              <a:xfrm>
                <a:off x="6963430" y="1970349"/>
                <a:ext cx="280928" cy="8242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51" name="Connettore diritto 122">
                <a:extLst>
                  <a:ext uri="{FF2B5EF4-FFF2-40B4-BE49-F238E27FC236}">
                    <a16:creationId xmlns:a16="http://schemas.microsoft.com/office/drawing/2014/main" id="{A244AE2D-24B1-C7C5-5BFB-EAFF8BCB45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0527" y="1967808"/>
                <a:ext cx="0" cy="830170"/>
              </a:xfrm>
              <a:prstGeom prst="line">
                <a:avLst/>
              </a:prstGeom>
              <a:grpFill/>
              <a:ln w="19050" cap="rnd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ttore diritto 121">
                <a:extLst>
                  <a:ext uri="{FF2B5EF4-FFF2-40B4-BE49-F238E27FC236}">
                    <a16:creationId xmlns:a16="http://schemas.microsoft.com/office/drawing/2014/main" id="{58E48873-9A9D-6CBD-61BE-750A7F8DE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61371" y="1967810"/>
                <a:ext cx="0" cy="830168"/>
              </a:xfrm>
              <a:prstGeom prst="line">
                <a:avLst/>
              </a:prstGeom>
              <a:grpFill/>
              <a:ln w="19050" cap="rnd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Rounded Rectangle 15">
              <a:extLst>
                <a:ext uri="{FF2B5EF4-FFF2-40B4-BE49-F238E27FC236}">
                  <a16:creationId xmlns:a16="http://schemas.microsoft.com/office/drawing/2014/main" id="{7C3C7948-989B-2EB3-1D51-BF4EB45D9D60}"/>
                </a:ext>
              </a:extLst>
            </p:cNvPr>
            <p:cNvSpPr/>
            <p:nvPr/>
          </p:nvSpPr>
          <p:spPr>
            <a:xfrm rot="5400000" flipH="1">
              <a:off x="5421425" y="2934788"/>
              <a:ext cx="45719" cy="5452046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114300">
                <a:schemeClr val="accent2">
                  <a:lumMod val="20000"/>
                  <a:lumOff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 sz="100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igura a mano libera: forma 42">
              <a:extLst>
                <a:ext uri="{FF2B5EF4-FFF2-40B4-BE49-F238E27FC236}">
                  <a16:creationId xmlns:a16="http://schemas.microsoft.com/office/drawing/2014/main" id="{BE63A8C7-DB06-2437-3C06-29CABB005B9E}"/>
                </a:ext>
              </a:extLst>
            </p:cNvPr>
            <p:cNvSpPr/>
            <p:nvPr/>
          </p:nvSpPr>
          <p:spPr>
            <a:xfrm>
              <a:off x="3107462" y="5170515"/>
              <a:ext cx="5515275" cy="477182"/>
            </a:xfrm>
            <a:custGeom>
              <a:avLst/>
              <a:gdLst>
                <a:gd name="csX0" fmla="*/ 0 w 5515275"/>
                <a:gd name="csY0" fmla="*/ 77147 h 477182"/>
                <a:gd name="csX1" fmla="*/ 856648 w 5515275"/>
                <a:gd name="csY1" fmla="*/ 375530 h 477182"/>
                <a:gd name="csX2" fmla="*/ 885524 w 5515275"/>
                <a:gd name="csY2" fmla="*/ 145 h 477182"/>
                <a:gd name="csX3" fmla="*/ 1443789 w 5515275"/>
                <a:gd name="csY3" fmla="*/ 327404 h 477182"/>
                <a:gd name="csX4" fmla="*/ 1491915 w 5515275"/>
                <a:gd name="csY4" fmla="*/ 57897 h 477182"/>
                <a:gd name="csX5" fmla="*/ 1790298 w 5515275"/>
                <a:gd name="csY5" fmla="*/ 365905 h 477182"/>
                <a:gd name="csX6" fmla="*/ 2435191 w 5515275"/>
                <a:gd name="csY6" fmla="*/ 433282 h 477182"/>
                <a:gd name="csX7" fmla="*/ 2637322 w 5515275"/>
                <a:gd name="csY7" fmla="*/ 96398 h 477182"/>
                <a:gd name="csX8" fmla="*/ 3311090 w 5515275"/>
                <a:gd name="csY8" fmla="*/ 414031 h 477182"/>
                <a:gd name="csX9" fmla="*/ 3465094 w 5515275"/>
                <a:gd name="csY9" fmla="*/ 96398 h 477182"/>
                <a:gd name="csX10" fmla="*/ 3850105 w 5515275"/>
                <a:gd name="csY10" fmla="*/ 317779 h 477182"/>
                <a:gd name="csX11" fmla="*/ 3927107 w 5515275"/>
                <a:gd name="csY11" fmla="*/ 134899 h 477182"/>
                <a:gd name="csX12" fmla="*/ 4158113 w 5515275"/>
                <a:gd name="csY12" fmla="*/ 365905 h 477182"/>
                <a:gd name="csX13" fmla="*/ 4196614 w 5515275"/>
                <a:gd name="csY13" fmla="*/ 163775 h 477182"/>
                <a:gd name="csX14" fmla="*/ 4514248 w 5515275"/>
                <a:gd name="csY14" fmla="*/ 471783 h 477182"/>
                <a:gd name="csX15" fmla="*/ 4649002 w 5515275"/>
                <a:gd name="csY15" fmla="*/ 29021 h 477182"/>
                <a:gd name="csX16" fmla="*/ 4947385 w 5515275"/>
                <a:gd name="csY16" fmla="*/ 260027 h 477182"/>
                <a:gd name="csX17" fmla="*/ 5274644 w 5515275"/>
                <a:gd name="csY17" fmla="*/ 423657 h 477182"/>
                <a:gd name="csX18" fmla="*/ 5515275 w 5515275"/>
                <a:gd name="csY18" fmla="*/ 452533 h 4771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5515275" h="477182">
                  <a:moveTo>
                    <a:pt x="0" y="77147"/>
                  </a:moveTo>
                  <a:cubicBezTo>
                    <a:pt x="354530" y="231151"/>
                    <a:pt x="709061" y="385155"/>
                    <a:pt x="856648" y="375530"/>
                  </a:cubicBezTo>
                  <a:cubicBezTo>
                    <a:pt x="866273" y="250402"/>
                    <a:pt x="787667" y="8166"/>
                    <a:pt x="885524" y="145"/>
                  </a:cubicBezTo>
                  <a:cubicBezTo>
                    <a:pt x="983381" y="-7876"/>
                    <a:pt x="1337911" y="317779"/>
                    <a:pt x="1443789" y="327404"/>
                  </a:cubicBezTo>
                  <a:cubicBezTo>
                    <a:pt x="1459831" y="237568"/>
                    <a:pt x="1434164" y="51480"/>
                    <a:pt x="1491915" y="57897"/>
                  </a:cubicBezTo>
                  <a:cubicBezTo>
                    <a:pt x="1549667" y="64314"/>
                    <a:pt x="1633085" y="303341"/>
                    <a:pt x="1790298" y="365905"/>
                  </a:cubicBezTo>
                  <a:cubicBezTo>
                    <a:pt x="1947511" y="428469"/>
                    <a:pt x="2327709" y="463762"/>
                    <a:pt x="2435191" y="433282"/>
                  </a:cubicBezTo>
                  <a:cubicBezTo>
                    <a:pt x="2502568" y="320987"/>
                    <a:pt x="2491339" y="99606"/>
                    <a:pt x="2637322" y="96398"/>
                  </a:cubicBezTo>
                  <a:cubicBezTo>
                    <a:pt x="2783305" y="93190"/>
                    <a:pt x="3176336" y="414031"/>
                    <a:pt x="3311090" y="414031"/>
                  </a:cubicBezTo>
                  <a:cubicBezTo>
                    <a:pt x="3362425" y="308153"/>
                    <a:pt x="3375258" y="112440"/>
                    <a:pt x="3465094" y="96398"/>
                  </a:cubicBezTo>
                  <a:cubicBezTo>
                    <a:pt x="3554930" y="80356"/>
                    <a:pt x="3702517" y="199067"/>
                    <a:pt x="3850105" y="317779"/>
                  </a:cubicBezTo>
                  <a:cubicBezTo>
                    <a:pt x="3875772" y="256819"/>
                    <a:pt x="3875772" y="126878"/>
                    <a:pt x="3927107" y="134899"/>
                  </a:cubicBezTo>
                  <a:cubicBezTo>
                    <a:pt x="3978442" y="142920"/>
                    <a:pt x="4116404" y="343446"/>
                    <a:pt x="4158113" y="365905"/>
                  </a:cubicBezTo>
                  <a:cubicBezTo>
                    <a:pt x="4170947" y="298528"/>
                    <a:pt x="4137258" y="146129"/>
                    <a:pt x="4196614" y="163775"/>
                  </a:cubicBezTo>
                  <a:cubicBezTo>
                    <a:pt x="4255970" y="181421"/>
                    <a:pt x="4435642" y="499055"/>
                    <a:pt x="4514248" y="471783"/>
                  </a:cubicBezTo>
                  <a:cubicBezTo>
                    <a:pt x="4559166" y="324196"/>
                    <a:pt x="4576813" y="64314"/>
                    <a:pt x="4649002" y="29021"/>
                  </a:cubicBezTo>
                  <a:cubicBezTo>
                    <a:pt x="4721191" y="-6272"/>
                    <a:pt x="4843111" y="194254"/>
                    <a:pt x="4947385" y="260027"/>
                  </a:cubicBezTo>
                  <a:cubicBezTo>
                    <a:pt x="5051659" y="325800"/>
                    <a:pt x="5179996" y="391573"/>
                    <a:pt x="5274644" y="423657"/>
                  </a:cubicBezTo>
                  <a:cubicBezTo>
                    <a:pt x="5369292" y="455741"/>
                    <a:pt x="5492816" y="508680"/>
                    <a:pt x="5515275" y="45253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1606815B-273C-3403-01A1-70FBD325B13F}"/>
                </a:ext>
              </a:extLst>
            </p:cNvPr>
            <p:cNvSpPr/>
            <p:nvPr/>
          </p:nvSpPr>
          <p:spPr>
            <a:xfrm>
              <a:off x="8119862" y="5351361"/>
              <a:ext cx="573117" cy="617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cxnSp>
        <p:nvCxnSpPr>
          <p:cNvPr id="72" name="Connettore 2 71">
            <a:extLst>
              <a:ext uri="{FF2B5EF4-FFF2-40B4-BE49-F238E27FC236}">
                <a16:creationId xmlns:a16="http://schemas.microsoft.com/office/drawing/2014/main" id="{16EA2563-7FC1-6F17-D1EC-5AAB95F2C39A}"/>
              </a:ext>
            </a:extLst>
          </p:cNvPr>
          <p:cNvCxnSpPr>
            <a:cxnSpLocks/>
            <a:endCxn id="56" idx="0"/>
          </p:cNvCxnSpPr>
          <p:nvPr/>
        </p:nvCxnSpPr>
        <p:spPr>
          <a:xfrm flipH="1">
            <a:off x="4806789" y="4262932"/>
            <a:ext cx="2501744" cy="106724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3" name="Rounded Rectangle 15">
            <a:extLst>
              <a:ext uri="{FF2B5EF4-FFF2-40B4-BE49-F238E27FC236}">
                <a16:creationId xmlns:a16="http://schemas.microsoft.com/office/drawing/2014/main" id="{0A311F72-4822-F974-578B-F7E9DDB9C4DE}"/>
              </a:ext>
            </a:extLst>
          </p:cNvPr>
          <p:cNvSpPr/>
          <p:nvPr/>
        </p:nvSpPr>
        <p:spPr>
          <a:xfrm>
            <a:off x="7289298" y="2952554"/>
            <a:ext cx="4495439" cy="2035771"/>
          </a:xfrm>
          <a:prstGeom prst="roundRect">
            <a:avLst>
              <a:gd name="adj" fmla="val 10678"/>
            </a:avLst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 sz="1000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07ADF4D9-28D3-4A3B-3071-81960F57F291}"/>
              </a:ext>
            </a:extLst>
          </p:cNvPr>
          <p:cNvSpPr txBox="1"/>
          <p:nvPr/>
        </p:nvSpPr>
        <p:spPr>
          <a:xfrm>
            <a:off x="7521202" y="3062498"/>
            <a:ext cx="40316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 err="1"/>
              <a:t>Manoeuvre</a:t>
            </a:r>
            <a:r>
              <a:rPr lang="it-IT" sz="1600" b="1" dirty="0"/>
              <a:t> </a:t>
            </a:r>
            <a:r>
              <a:rPr lang="it-IT" sz="1600" b="1" i="1" dirty="0"/>
              <a:t>1</a:t>
            </a:r>
            <a:r>
              <a:rPr lang="it-IT" sz="1600" b="1" dirty="0"/>
              <a:t> </a:t>
            </a:r>
            <a:r>
              <a:rPr lang="it-IT" sz="1600" dirty="0"/>
              <a:t>@YYYY-MM-DD </a:t>
            </a:r>
            <a:r>
              <a:rPr lang="it-IT" sz="1600" dirty="0" err="1"/>
              <a:t>hh:mm:ss</a:t>
            </a:r>
            <a:endParaRPr lang="it-IT" sz="1600" dirty="0"/>
          </a:p>
          <a:p>
            <a:r>
              <a:rPr lang="it-IT" sz="1600" b="1" i="1" dirty="0" err="1"/>
              <a:t>Manoeuvre</a:t>
            </a:r>
            <a:r>
              <a:rPr lang="it-IT" sz="1600" b="1" dirty="0"/>
              <a:t> </a:t>
            </a:r>
            <a:r>
              <a:rPr lang="it-IT" sz="1600" b="1" i="1" dirty="0"/>
              <a:t>2</a:t>
            </a:r>
            <a:r>
              <a:rPr lang="it-IT" sz="1600" b="1" dirty="0"/>
              <a:t> </a:t>
            </a:r>
            <a:r>
              <a:rPr lang="it-IT" sz="1600" dirty="0"/>
              <a:t>@YYYY-MM-DD </a:t>
            </a:r>
            <a:r>
              <a:rPr lang="it-IT" sz="1600" dirty="0" err="1"/>
              <a:t>hh:mm:ss</a:t>
            </a:r>
            <a:endParaRPr lang="it-IT" sz="1600" dirty="0"/>
          </a:p>
          <a:p>
            <a:r>
              <a:rPr lang="it-IT" sz="1600" b="1" i="1" dirty="0" err="1"/>
              <a:t>Manoeuvre</a:t>
            </a:r>
            <a:r>
              <a:rPr lang="it-IT" sz="1600" b="1" dirty="0"/>
              <a:t> </a:t>
            </a:r>
            <a:r>
              <a:rPr lang="it-IT" sz="1600" b="1" i="1" dirty="0"/>
              <a:t>3</a:t>
            </a:r>
            <a:r>
              <a:rPr lang="it-IT" sz="1600" b="1" dirty="0"/>
              <a:t> </a:t>
            </a:r>
            <a:r>
              <a:rPr lang="it-IT" sz="1600" dirty="0"/>
              <a:t>@YYYY-MM-DD </a:t>
            </a:r>
            <a:r>
              <a:rPr lang="it-IT" sz="1600" dirty="0" err="1"/>
              <a:t>hh:mm:ss</a:t>
            </a:r>
            <a:endParaRPr lang="it-IT" sz="1600" dirty="0"/>
          </a:p>
          <a:p>
            <a:r>
              <a:rPr lang="it-IT" sz="1600" dirty="0"/>
              <a:t>…</a:t>
            </a:r>
          </a:p>
          <a:p>
            <a:r>
              <a:rPr lang="it-IT" sz="1600" b="1" i="1" dirty="0" err="1"/>
              <a:t>Manoeuvre</a:t>
            </a:r>
            <a:r>
              <a:rPr lang="it-IT" sz="1600" b="1" dirty="0"/>
              <a:t> </a:t>
            </a:r>
            <a:r>
              <a:rPr lang="it-IT" sz="1600" b="1" i="1" dirty="0"/>
              <a:t>i</a:t>
            </a:r>
            <a:r>
              <a:rPr lang="it-IT" sz="1600" b="1" dirty="0"/>
              <a:t> </a:t>
            </a:r>
            <a:r>
              <a:rPr lang="it-IT" sz="1600" dirty="0"/>
              <a:t>@YYYY-MM-DD </a:t>
            </a:r>
            <a:r>
              <a:rPr lang="it-IT" sz="1600" dirty="0" err="1"/>
              <a:t>hh:mm:ss</a:t>
            </a:r>
            <a:endParaRPr lang="it-IT" sz="1600" dirty="0"/>
          </a:p>
          <a:p>
            <a:r>
              <a:rPr lang="it-IT" sz="1600" dirty="0"/>
              <a:t>…</a:t>
            </a:r>
          </a:p>
          <a:p>
            <a:r>
              <a:rPr lang="it-IT" sz="1600" b="1" i="1" dirty="0" err="1"/>
              <a:t>Manoeuvre</a:t>
            </a:r>
            <a:r>
              <a:rPr lang="it-IT" sz="1600" b="1" dirty="0"/>
              <a:t> </a:t>
            </a:r>
            <a:r>
              <a:rPr lang="it-IT" sz="1600" b="1" i="1" dirty="0"/>
              <a:t>n </a:t>
            </a:r>
            <a:r>
              <a:rPr lang="it-IT" sz="1600" dirty="0"/>
              <a:t>@YYYY-MM-DD </a:t>
            </a:r>
            <a:r>
              <a:rPr lang="it-IT" sz="1600" dirty="0" err="1"/>
              <a:t>hh:mm:ss</a:t>
            </a:r>
            <a:endParaRPr lang="it-IT" sz="1600" dirty="0"/>
          </a:p>
        </p:txBody>
      </p:sp>
      <p:sp>
        <p:nvSpPr>
          <p:cNvPr id="87" name="Down Arrow 72">
            <a:extLst>
              <a:ext uri="{FF2B5EF4-FFF2-40B4-BE49-F238E27FC236}">
                <a16:creationId xmlns:a16="http://schemas.microsoft.com/office/drawing/2014/main" id="{C02CDED2-42C4-0073-4AC3-0D5AF83034A4}"/>
              </a:ext>
            </a:extLst>
          </p:cNvPr>
          <p:cNvSpPr/>
          <p:nvPr/>
        </p:nvSpPr>
        <p:spPr>
          <a:xfrm rot="5400000" flipH="1">
            <a:off x="8553870" y="7989496"/>
            <a:ext cx="134993" cy="2446230"/>
          </a:xfrm>
          <a:prstGeom prst="downArrow">
            <a:avLst>
              <a:gd name="adj1" fmla="val 96779"/>
              <a:gd name="adj2" fmla="val 15502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9" name="Freccia curva 6">
            <a:extLst>
              <a:ext uri="{FF2B5EF4-FFF2-40B4-BE49-F238E27FC236}">
                <a16:creationId xmlns:a16="http://schemas.microsoft.com/office/drawing/2014/main" id="{35E5EBC4-58CA-AAD3-8647-48E81C5F9709}"/>
              </a:ext>
            </a:extLst>
          </p:cNvPr>
          <p:cNvSpPr/>
          <p:nvPr/>
        </p:nvSpPr>
        <p:spPr>
          <a:xfrm flipH="1" flipV="1">
            <a:off x="9388131" y="7527438"/>
            <a:ext cx="1523602" cy="1744174"/>
          </a:xfrm>
          <a:prstGeom prst="bentArrow">
            <a:avLst>
              <a:gd name="adj1" fmla="val 7402"/>
              <a:gd name="adj2" fmla="val 3964"/>
              <a:gd name="adj3" fmla="val 16665"/>
              <a:gd name="adj4" fmla="val 2653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1" name="Down Arrow 72">
            <a:extLst>
              <a:ext uri="{FF2B5EF4-FFF2-40B4-BE49-F238E27FC236}">
                <a16:creationId xmlns:a16="http://schemas.microsoft.com/office/drawing/2014/main" id="{E84AA216-357C-1F47-F91A-B5D8E7895B78}"/>
              </a:ext>
            </a:extLst>
          </p:cNvPr>
          <p:cNvSpPr/>
          <p:nvPr/>
        </p:nvSpPr>
        <p:spPr>
          <a:xfrm rot="16200000">
            <a:off x="8260566" y="5417121"/>
            <a:ext cx="97294" cy="4032291"/>
          </a:xfrm>
          <a:prstGeom prst="downArrow">
            <a:avLst>
              <a:gd name="adj1" fmla="val 96779"/>
              <a:gd name="adj2" fmla="val 15502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3" name="Rounded Rectangle 15">
            <a:extLst>
              <a:ext uri="{FF2B5EF4-FFF2-40B4-BE49-F238E27FC236}">
                <a16:creationId xmlns:a16="http://schemas.microsoft.com/office/drawing/2014/main" id="{55556CEB-5954-38F7-63F4-B34929B33285}"/>
              </a:ext>
            </a:extLst>
          </p:cNvPr>
          <p:cNvSpPr/>
          <p:nvPr/>
        </p:nvSpPr>
        <p:spPr>
          <a:xfrm>
            <a:off x="8183068" y="7185555"/>
            <a:ext cx="1301626" cy="511959"/>
          </a:xfrm>
          <a:prstGeom prst="roundRect">
            <a:avLst>
              <a:gd name="adj" fmla="val 18630"/>
            </a:avLst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Titillium"/>
                <a:ea typeface="Open Sans" panose="020B0606030504020204" pitchFamily="34" charset="0"/>
                <a:cs typeface="Open Sans" panose="020B0606030504020204" pitchFamily="34" charset="0"/>
              </a:rPr>
              <a:t>Manoeuvre</a:t>
            </a:r>
          </a:p>
          <a:p>
            <a:pPr algn="ctr"/>
            <a:r>
              <a:rPr lang="en-GB" sz="1400" b="1" dirty="0">
                <a:solidFill>
                  <a:schemeClr val="tx1"/>
                </a:solidFill>
                <a:latin typeface="Titillium"/>
                <a:ea typeface="Open Sans" panose="020B0606030504020204" pitchFamily="34" charset="0"/>
                <a:cs typeface="Open Sans" panose="020B0606030504020204" pitchFamily="34" charset="0"/>
              </a:rPr>
              <a:t>Prediction </a:t>
            </a:r>
          </a:p>
        </p:txBody>
      </p:sp>
      <p:sp>
        <p:nvSpPr>
          <p:cNvPr id="95" name="Rounded Rectangle 15">
            <a:extLst>
              <a:ext uri="{FF2B5EF4-FFF2-40B4-BE49-F238E27FC236}">
                <a16:creationId xmlns:a16="http://schemas.microsoft.com/office/drawing/2014/main" id="{A3CB73CD-1376-14A4-565B-7B863C776661}"/>
              </a:ext>
            </a:extLst>
          </p:cNvPr>
          <p:cNvSpPr/>
          <p:nvPr/>
        </p:nvSpPr>
        <p:spPr>
          <a:xfrm>
            <a:off x="10205794" y="7121737"/>
            <a:ext cx="1301627" cy="639594"/>
          </a:xfrm>
          <a:prstGeom prst="roundRect">
            <a:avLst>
              <a:gd name="adj" fmla="val 0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innerShdw blurRad="114300">
              <a:schemeClr val="accent2">
                <a:lumMod val="20000"/>
                <a:lumOff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Titillium"/>
                <a:ea typeface="Open Sans" panose="020B0606030504020204" pitchFamily="34" charset="0"/>
                <a:cs typeface="Open Sans" panose="020B0606030504020204" pitchFamily="34" charset="0"/>
              </a:rPr>
              <a:t>Manoeuvre Probability</a:t>
            </a:r>
          </a:p>
        </p:txBody>
      </p:sp>
      <p:sp>
        <p:nvSpPr>
          <p:cNvPr id="97" name="Rounded Rectangle 15">
            <a:extLst>
              <a:ext uri="{FF2B5EF4-FFF2-40B4-BE49-F238E27FC236}">
                <a16:creationId xmlns:a16="http://schemas.microsoft.com/office/drawing/2014/main" id="{DCF12880-1A90-0368-6147-18B9A1AB4F84}"/>
              </a:ext>
            </a:extLst>
          </p:cNvPr>
          <p:cNvSpPr/>
          <p:nvPr/>
        </p:nvSpPr>
        <p:spPr>
          <a:xfrm>
            <a:off x="8661218" y="8466188"/>
            <a:ext cx="1895496" cy="1492848"/>
          </a:xfrm>
          <a:prstGeom prst="roundRect">
            <a:avLst>
              <a:gd name="adj" fmla="val 18630"/>
            </a:avLst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>
              <a:solidFill>
                <a:schemeClr val="tx1"/>
              </a:solidFill>
              <a:latin typeface="Titillium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1285BF41-EB1C-E854-D4A5-ADFC8FA6A46C}"/>
              </a:ext>
            </a:extLst>
          </p:cNvPr>
          <p:cNvSpPr txBox="1"/>
          <p:nvPr/>
        </p:nvSpPr>
        <p:spPr>
          <a:xfrm>
            <a:off x="8661217" y="8865063"/>
            <a:ext cx="18435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latin typeface="Titillium"/>
                <a:ea typeface="Open Sans" panose="020B0606030504020204" pitchFamily="34" charset="0"/>
                <a:cs typeface="Open Sans" panose="020B0606030504020204" pitchFamily="34" charset="0"/>
              </a:rPr>
              <a:t>Informed Tracking</a:t>
            </a:r>
            <a:endParaRPr lang="en-GB" sz="1400" b="1" dirty="0">
              <a:solidFill>
                <a:schemeClr val="tx1"/>
              </a:solidFill>
              <a:latin typeface="Titillium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1" name="CasellaDiTesto 100">
            <a:extLst>
              <a:ext uri="{FF2B5EF4-FFF2-40B4-BE49-F238E27FC236}">
                <a16:creationId xmlns:a16="http://schemas.microsoft.com/office/drawing/2014/main" id="{8B3DF2BE-D168-130C-0C30-659622463628}"/>
              </a:ext>
            </a:extLst>
          </p:cNvPr>
          <p:cNvSpPr txBox="1"/>
          <p:nvPr/>
        </p:nvSpPr>
        <p:spPr>
          <a:xfrm>
            <a:off x="8661217" y="8564113"/>
            <a:ext cx="18435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alpha val="20000"/>
                  </a:schemeClr>
                </a:solidFill>
                <a:latin typeface="Titillium"/>
                <a:ea typeface="Open Sans" panose="020B0606030504020204" pitchFamily="34" charset="0"/>
                <a:cs typeface="Open Sans" panose="020B0606030504020204" pitchFamily="34" charset="0"/>
              </a:rPr>
              <a:t>Sensor Tasking</a:t>
            </a:r>
          </a:p>
        </p:txBody>
      </p:sp>
      <p:sp>
        <p:nvSpPr>
          <p:cNvPr id="103" name="CasellaDiTesto 102">
            <a:extLst>
              <a:ext uri="{FF2B5EF4-FFF2-40B4-BE49-F238E27FC236}">
                <a16:creationId xmlns:a16="http://schemas.microsoft.com/office/drawing/2014/main" id="{C0D69E27-553C-DF2A-6476-EDEE3FB9896C}"/>
              </a:ext>
            </a:extLst>
          </p:cNvPr>
          <p:cNvSpPr txBox="1"/>
          <p:nvPr/>
        </p:nvSpPr>
        <p:spPr>
          <a:xfrm>
            <a:off x="8661217" y="9166014"/>
            <a:ext cx="184351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alpha val="20000"/>
                  </a:schemeClr>
                </a:solidFill>
                <a:latin typeface="Titillium"/>
                <a:ea typeface="Open Sans" panose="020B0606030504020204" pitchFamily="34" charset="0"/>
                <a:cs typeface="Open Sans" panose="020B0606030504020204" pitchFamily="34" charset="0"/>
              </a:rPr>
              <a:t>Informed track-to-orbit correlation</a:t>
            </a:r>
          </a:p>
          <a:p>
            <a:pPr algn="ctr"/>
            <a:r>
              <a:rPr lang="en-GB" sz="1400" b="1" dirty="0">
                <a:solidFill>
                  <a:schemeClr val="tx1">
                    <a:alpha val="20000"/>
                  </a:schemeClr>
                </a:solidFill>
                <a:latin typeface="Titillium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</p:txBody>
      </p:sp>
      <p:sp>
        <p:nvSpPr>
          <p:cNvPr id="104" name="Segnaposto numero diapositiva 103">
            <a:extLst>
              <a:ext uri="{FF2B5EF4-FFF2-40B4-BE49-F238E27FC236}">
                <a16:creationId xmlns:a16="http://schemas.microsoft.com/office/drawing/2014/main" id="{289F6B9F-21F6-5501-8EE8-4C227149C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9</a:t>
            </a:r>
          </a:p>
        </p:txBody>
      </p:sp>
      <p:sp>
        <p:nvSpPr>
          <p:cNvPr id="107" name="Segnaposto data 106">
            <a:extLst>
              <a:ext uri="{FF2B5EF4-FFF2-40B4-BE49-F238E27FC236}">
                <a16:creationId xmlns:a16="http://schemas.microsoft.com/office/drawing/2014/main" id="{C663C37B-D9D7-8E18-A60F-053A1891D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01/07/2026</a:t>
            </a:r>
          </a:p>
        </p:txBody>
      </p:sp>
      <p:sp>
        <p:nvSpPr>
          <p:cNvPr id="109" name="CasellaDiTesto 108">
            <a:extLst>
              <a:ext uri="{FF2B5EF4-FFF2-40B4-BE49-F238E27FC236}">
                <a16:creationId xmlns:a16="http://schemas.microsoft.com/office/drawing/2014/main" id="{B50529F7-68AD-6E89-324C-EC4637B817A4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43352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40D67-DF64-402F-AA18-7441A57FC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uppo 86">
            <a:extLst>
              <a:ext uri="{FF2B5EF4-FFF2-40B4-BE49-F238E27FC236}">
                <a16:creationId xmlns:a16="http://schemas.microsoft.com/office/drawing/2014/main" id="{529BF69A-76F1-EABE-61D3-B028C9F1EDC8}"/>
              </a:ext>
            </a:extLst>
          </p:cNvPr>
          <p:cNvGrpSpPr/>
          <p:nvPr/>
        </p:nvGrpSpPr>
        <p:grpSpPr>
          <a:xfrm>
            <a:off x="906670" y="3109721"/>
            <a:ext cx="5622856" cy="561141"/>
            <a:chOff x="1378167" y="2971991"/>
            <a:chExt cx="6408988" cy="639594"/>
          </a:xfrm>
        </p:grpSpPr>
        <p:sp>
          <p:nvSpPr>
            <p:cNvPr id="32" name="Down Arrow 72">
              <a:extLst>
                <a:ext uri="{FF2B5EF4-FFF2-40B4-BE49-F238E27FC236}">
                  <a16:creationId xmlns:a16="http://schemas.microsoft.com/office/drawing/2014/main" id="{5F6F045A-9428-AC17-FFDB-B78A2E5B9988}"/>
                </a:ext>
              </a:extLst>
            </p:cNvPr>
            <p:cNvSpPr/>
            <p:nvPr/>
          </p:nvSpPr>
          <p:spPr>
            <a:xfrm rot="16200000">
              <a:off x="5722363" y="1267375"/>
              <a:ext cx="97294" cy="4032291"/>
            </a:xfrm>
            <a:prstGeom prst="downArrow">
              <a:avLst>
                <a:gd name="adj1" fmla="val 96779"/>
                <a:gd name="adj2" fmla="val 15502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30" name="Gruppo 29">
              <a:extLst>
                <a:ext uri="{FF2B5EF4-FFF2-40B4-BE49-F238E27FC236}">
                  <a16:creationId xmlns:a16="http://schemas.microsoft.com/office/drawing/2014/main" id="{11850725-BFD6-EB3A-6925-57C3A7B74CB1}"/>
                </a:ext>
              </a:extLst>
            </p:cNvPr>
            <p:cNvGrpSpPr/>
            <p:nvPr/>
          </p:nvGrpSpPr>
          <p:grpSpPr>
            <a:xfrm>
              <a:off x="1378167" y="2971991"/>
              <a:ext cx="5214354" cy="639594"/>
              <a:chOff x="6293067" y="3162491"/>
              <a:chExt cx="5214354" cy="639594"/>
            </a:xfrm>
          </p:grpSpPr>
          <p:sp>
            <p:nvSpPr>
              <p:cNvPr id="4" name="Down Arrow 72">
                <a:extLst>
                  <a:ext uri="{FF2B5EF4-FFF2-40B4-BE49-F238E27FC236}">
                    <a16:creationId xmlns:a16="http://schemas.microsoft.com/office/drawing/2014/main" id="{F6B9C460-1651-86EB-F72C-1549D69943ED}"/>
                  </a:ext>
                </a:extLst>
              </p:cNvPr>
              <p:cNvSpPr/>
              <p:nvPr/>
            </p:nvSpPr>
            <p:spPr>
              <a:xfrm rot="16200000">
                <a:off x="8260566" y="1457875"/>
                <a:ext cx="97294" cy="4032291"/>
              </a:xfrm>
              <a:prstGeom prst="downArrow">
                <a:avLst>
                  <a:gd name="adj1" fmla="val 96779"/>
                  <a:gd name="adj2" fmla="val 15502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ounded Rectangle 15">
                <a:extLst>
                  <a:ext uri="{FF2B5EF4-FFF2-40B4-BE49-F238E27FC236}">
                    <a16:creationId xmlns:a16="http://schemas.microsoft.com/office/drawing/2014/main" id="{08EB5E1A-6381-5F71-B970-31FF13B8F18F}"/>
                  </a:ext>
                </a:extLst>
              </p:cNvPr>
              <p:cNvSpPr/>
              <p:nvPr/>
            </p:nvSpPr>
            <p:spPr>
              <a:xfrm>
                <a:off x="8183068" y="3226309"/>
                <a:ext cx="1301626" cy="511959"/>
              </a:xfrm>
              <a:prstGeom prst="roundRect">
                <a:avLst>
                  <a:gd name="adj" fmla="val 18630"/>
                </a:avLst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 err="1">
                    <a:solidFill>
                      <a:schemeClr val="tx1"/>
                    </a:solidFill>
                    <a:latin typeface="Titillium"/>
                    <a:ea typeface="Open Sans" panose="020B0606030504020204" pitchFamily="34" charset="0"/>
                    <a:cs typeface="Open Sans" panose="020B0606030504020204" pitchFamily="34" charset="0"/>
                  </a:rPr>
                  <a:t>Maneuver</a:t>
                </a:r>
                <a:endParaRPr lang="en-GB" sz="1400" b="1" dirty="0">
                  <a:solidFill>
                    <a:schemeClr val="tx1"/>
                  </a:solidFill>
                  <a:latin typeface="Titillium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/>
                <a:r>
                  <a:rPr lang="en-GB" sz="1400" b="1" dirty="0">
                    <a:solidFill>
                      <a:schemeClr val="tx1"/>
                    </a:solidFill>
                    <a:latin typeface="Titillium"/>
                    <a:ea typeface="Open Sans" panose="020B0606030504020204" pitchFamily="34" charset="0"/>
                    <a:cs typeface="Open Sans" panose="020B0606030504020204" pitchFamily="34" charset="0"/>
                  </a:rPr>
                  <a:t>Prediction </a:t>
                </a:r>
              </a:p>
            </p:txBody>
          </p:sp>
          <p:sp>
            <p:nvSpPr>
              <p:cNvPr id="29" name="Rounded Rectangle 15">
                <a:extLst>
                  <a:ext uri="{FF2B5EF4-FFF2-40B4-BE49-F238E27FC236}">
                    <a16:creationId xmlns:a16="http://schemas.microsoft.com/office/drawing/2014/main" id="{4F96A923-9C9A-8711-54DB-42A5DD806C7C}"/>
                  </a:ext>
                </a:extLst>
              </p:cNvPr>
              <p:cNvSpPr/>
              <p:nvPr/>
            </p:nvSpPr>
            <p:spPr>
              <a:xfrm>
                <a:off x="10205794" y="3162491"/>
                <a:ext cx="1301627" cy="639594"/>
              </a:xfrm>
              <a:prstGeom prst="roundRect">
                <a:avLst>
                  <a:gd name="adj" fmla="val 0"/>
                </a:avLst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innerShdw blurRad="114300">
                  <a:schemeClr val="accent2">
                    <a:lumMod val="20000"/>
                    <a:lumOff val="8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 err="1">
                    <a:solidFill>
                      <a:schemeClr val="tx1"/>
                    </a:solidFill>
                    <a:latin typeface="Titillium"/>
                    <a:ea typeface="Open Sans" panose="020B0606030504020204" pitchFamily="34" charset="0"/>
                    <a:cs typeface="Open Sans" panose="020B0606030504020204" pitchFamily="34" charset="0"/>
                  </a:rPr>
                  <a:t>Maneuver</a:t>
                </a:r>
                <a:r>
                  <a:rPr lang="en-GB" sz="1400" b="1" dirty="0">
                    <a:solidFill>
                      <a:schemeClr val="tx1"/>
                    </a:solidFill>
                    <a:latin typeface="Titillium"/>
                    <a:ea typeface="Open Sans" panose="020B0606030504020204" pitchFamily="34" charset="0"/>
                    <a:cs typeface="Open Sans" panose="020B0606030504020204" pitchFamily="34" charset="0"/>
                  </a:rPr>
                  <a:t> Probability</a:t>
                </a:r>
              </a:p>
            </p:txBody>
          </p:sp>
        </p:grpSp>
      </p:grpSp>
      <p:grpSp>
        <p:nvGrpSpPr>
          <p:cNvPr id="88" name="Gruppo 87">
            <a:extLst>
              <a:ext uri="{FF2B5EF4-FFF2-40B4-BE49-F238E27FC236}">
                <a16:creationId xmlns:a16="http://schemas.microsoft.com/office/drawing/2014/main" id="{7BB339C7-C3F4-6BA3-28DD-EF11A6762D3E}"/>
              </a:ext>
            </a:extLst>
          </p:cNvPr>
          <p:cNvGrpSpPr/>
          <p:nvPr/>
        </p:nvGrpSpPr>
        <p:grpSpPr>
          <a:xfrm>
            <a:off x="-4287114" y="1905148"/>
            <a:ext cx="6310612" cy="2708689"/>
            <a:chOff x="366862" y="1796712"/>
            <a:chExt cx="7206493" cy="3093226"/>
          </a:xfrm>
        </p:grpSpPr>
        <p:sp>
          <p:nvSpPr>
            <p:cNvPr id="89" name="Down Arrow 72">
              <a:extLst>
                <a:ext uri="{FF2B5EF4-FFF2-40B4-BE49-F238E27FC236}">
                  <a16:creationId xmlns:a16="http://schemas.microsoft.com/office/drawing/2014/main" id="{B97982CC-A4CB-2BC1-2731-08657EFC6794}"/>
                </a:ext>
              </a:extLst>
            </p:cNvPr>
            <p:cNvSpPr/>
            <p:nvPr/>
          </p:nvSpPr>
          <p:spPr>
            <a:xfrm>
              <a:off x="3887124" y="2703257"/>
              <a:ext cx="91206" cy="720000"/>
            </a:xfrm>
            <a:prstGeom prst="downArrow">
              <a:avLst>
                <a:gd name="adj1" fmla="val 96779"/>
                <a:gd name="adj2" fmla="val 15502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0" name="Down Arrow 72">
              <a:extLst>
                <a:ext uri="{FF2B5EF4-FFF2-40B4-BE49-F238E27FC236}">
                  <a16:creationId xmlns:a16="http://schemas.microsoft.com/office/drawing/2014/main" id="{E447B981-1991-A1D4-B630-D42B81CAC0B8}"/>
                </a:ext>
              </a:extLst>
            </p:cNvPr>
            <p:cNvSpPr/>
            <p:nvPr/>
          </p:nvSpPr>
          <p:spPr>
            <a:xfrm rot="16200000">
              <a:off x="3711040" y="1584130"/>
              <a:ext cx="91206" cy="3780000"/>
            </a:xfrm>
            <a:prstGeom prst="downArrow">
              <a:avLst>
                <a:gd name="adj1" fmla="val 96779"/>
                <a:gd name="adj2" fmla="val 15502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91" name="Gruppo 90">
              <a:extLst>
                <a:ext uri="{FF2B5EF4-FFF2-40B4-BE49-F238E27FC236}">
                  <a16:creationId xmlns:a16="http://schemas.microsoft.com/office/drawing/2014/main" id="{D9E418AA-1DD9-99CE-9249-1D79981BC6E9}"/>
                </a:ext>
              </a:extLst>
            </p:cNvPr>
            <p:cNvGrpSpPr/>
            <p:nvPr/>
          </p:nvGrpSpPr>
          <p:grpSpPr>
            <a:xfrm>
              <a:off x="366862" y="2674887"/>
              <a:ext cx="1697936" cy="1614802"/>
              <a:chOff x="1355214" y="1670089"/>
              <a:chExt cx="1697936" cy="1614802"/>
            </a:xfrm>
          </p:grpSpPr>
          <p:sp>
            <p:nvSpPr>
              <p:cNvPr id="101" name="Rounded Rectangle 15">
                <a:extLst>
                  <a:ext uri="{FF2B5EF4-FFF2-40B4-BE49-F238E27FC236}">
                    <a16:creationId xmlns:a16="http://schemas.microsoft.com/office/drawing/2014/main" id="{75931684-9071-622B-3430-AA935CFCA18E}"/>
                  </a:ext>
                </a:extLst>
              </p:cNvPr>
              <p:cNvSpPr/>
              <p:nvPr/>
            </p:nvSpPr>
            <p:spPr>
              <a:xfrm>
                <a:off x="1355214" y="1670089"/>
                <a:ext cx="1697936" cy="1614802"/>
              </a:xfrm>
              <a:prstGeom prst="roundRect">
                <a:avLst>
                  <a:gd name="adj" fmla="val 10678"/>
                </a:avLst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GB" sz="1000">
                  <a:solidFill>
                    <a:schemeClr val="accent6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102" name="Gruppo 101">
                <a:extLst>
                  <a:ext uri="{FF2B5EF4-FFF2-40B4-BE49-F238E27FC236}">
                    <a16:creationId xmlns:a16="http://schemas.microsoft.com/office/drawing/2014/main" id="{B7BD220E-20BF-A2A9-0511-D46AC14F6FAA}"/>
                  </a:ext>
                </a:extLst>
              </p:cNvPr>
              <p:cNvGrpSpPr/>
              <p:nvPr/>
            </p:nvGrpSpPr>
            <p:grpSpPr>
              <a:xfrm>
                <a:off x="1553369" y="1871984"/>
                <a:ext cx="1301626" cy="1211011"/>
                <a:chOff x="1553369" y="1871984"/>
                <a:chExt cx="1301626" cy="1211011"/>
              </a:xfrm>
            </p:grpSpPr>
            <p:sp>
              <p:nvSpPr>
                <p:cNvPr id="103" name="Rounded Rectangle 15">
                  <a:extLst>
                    <a:ext uri="{FF2B5EF4-FFF2-40B4-BE49-F238E27FC236}">
                      <a16:creationId xmlns:a16="http://schemas.microsoft.com/office/drawing/2014/main" id="{18A88865-160E-9A40-9C77-31CB8AD8F3A0}"/>
                    </a:ext>
                  </a:extLst>
                </p:cNvPr>
                <p:cNvSpPr/>
                <p:nvPr/>
              </p:nvSpPr>
              <p:spPr>
                <a:xfrm>
                  <a:off x="1553369" y="2571036"/>
                  <a:ext cx="1301626" cy="511959"/>
                </a:xfrm>
                <a:prstGeom prst="roundRect">
                  <a:avLst>
                    <a:gd name="adj" fmla="val 18630"/>
                  </a:avLst>
                </a:prstGeom>
                <a:solidFill>
                  <a:schemeClr val="accent5">
                    <a:lumMod val="25000"/>
                    <a:lumOff val="75000"/>
                  </a:schemeClr>
                </a:solidFill>
                <a:ln>
                  <a:solidFill>
                    <a:schemeClr val="tx1"/>
                  </a:solidFill>
                </a:ln>
                <a:effectLst>
                  <a:innerShdw blurRad="114300">
                    <a:schemeClr val="accent2">
                      <a:lumMod val="20000"/>
                      <a:lumOff val="8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b="1" dirty="0">
                      <a:solidFill>
                        <a:schemeClr val="tx1"/>
                      </a:solidFill>
                      <a:latin typeface="Titillium"/>
                      <a:ea typeface="Open Sans" panose="020B0606030504020204" pitchFamily="34" charset="0"/>
                      <a:cs typeface="Open Sans" panose="020B0606030504020204" pitchFamily="34" charset="0"/>
                    </a:rPr>
                    <a:t>Manoeuvre history</a:t>
                  </a:r>
                </a:p>
              </p:txBody>
            </p:sp>
            <p:sp>
              <p:nvSpPr>
                <p:cNvPr id="104" name="Rounded Rectangle 15">
                  <a:extLst>
                    <a:ext uri="{FF2B5EF4-FFF2-40B4-BE49-F238E27FC236}">
                      <a16:creationId xmlns:a16="http://schemas.microsoft.com/office/drawing/2014/main" id="{858D2C02-8506-D7DE-EDCE-27C0C1971D65}"/>
                    </a:ext>
                  </a:extLst>
                </p:cNvPr>
                <p:cNvSpPr/>
                <p:nvPr/>
              </p:nvSpPr>
              <p:spPr>
                <a:xfrm>
                  <a:off x="1553369" y="1871984"/>
                  <a:ext cx="1301626" cy="511960"/>
                </a:xfrm>
                <a:prstGeom prst="roundRect">
                  <a:avLst>
                    <a:gd name="adj" fmla="val 18630"/>
                  </a:avLst>
                </a:prstGeom>
                <a:solidFill>
                  <a:schemeClr val="accent5">
                    <a:lumMod val="25000"/>
                    <a:lumOff val="75000"/>
                  </a:schemeClr>
                </a:solidFill>
                <a:ln>
                  <a:solidFill>
                    <a:schemeClr val="tx1"/>
                  </a:solidFill>
                </a:ln>
                <a:effectLst>
                  <a:innerShdw blurRad="114300">
                    <a:schemeClr val="accent2">
                      <a:lumMod val="20000"/>
                      <a:lumOff val="8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b="1" dirty="0">
                      <a:solidFill>
                        <a:schemeClr val="tx1"/>
                      </a:solidFill>
                      <a:latin typeface="Titillium"/>
                      <a:ea typeface="Open Sans" panose="020B0606030504020204" pitchFamily="34" charset="0"/>
                      <a:cs typeface="Open Sans" panose="020B0606030504020204" pitchFamily="34" charset="0"/>
                    </a:rPr>
                    <a:t>Orbital data history</a:t>
                  </a:r>
                </a:p>
              </p:txBody>
            </p:sp>
          </p:grpSp>
        </p:grpSp>
        <p:sp>
          <p:nvSpPr>
            <p:cNvPr id="92" name="CasellaDiTesto 91">
              <a:extLst>
                <a:ext uri="{FF2B5EF4-FFF2-40B4-BE49-F238E27FC236}">
                  <a16:creationId xmlns:a16="http://schemas.microsoft.com/office/drawing/2014/main" id="{991D1287-B016-6C16-49F4-1EB3C93DA3C8}"/>
                </a:ext>
              </a:extLst>
            </p:cNvPr>
            <p:cNvSpPr txBox="1"/>
            <p:nvPr/>
          </p:nvSpPr>
          <p:spPr>
            <a:xfrm>
              <a:off x="504947" y="4305163"/>
              <a:ext cx="13769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600" dirty="0">
                  <a:latin typeface="Titillium"/>
                </a:rPr>
                <a:t>Reference </a:t>
              </a:r>
            </a:p>
            <a:p>
              <a:pPr algn="ctr"/>
              <a:r>
                <a:rPr lang="it-IT" sz="1600" dirty="0">
                  <a:latin typeface="Titillium"/>
                </a:rPr>
                <a:t>Active Objects</a:t>
              </a:r>
            </a:p>
          </p:txBody>
        </p:sp>
        <p:sp>
          <p:nvSpPr>
            <p:cNvPr id="93" name="Rounded Rectangle 15">
              <a:extLst>
                <a:ext uri="{FF2B5EF4-FFF2-40B4-BE49-F238E27FC236}">
                  <a16:creationId xmlns:a16="http://schemas.microsoft.com/office/drawing/2014/main" id="{31B7F5A5-A7D8-AC09-B2E7-4FF3B86ACF2C}"/>
                </a:ext>
              </a:extLst>
            </p:cNvPr>
            <p:cNvSpPr/>
            <p:nvPr/>
          </p:nvSpPr>
          <p:spPr>
            <a:xfrm>
              <a:off x="3277823" y="3226309"/>
              <a:ext cx="1301626" cy="511959"/>
            </a:xfrm>
            <a:prstGeom prst="roundRect">
              <a:avLst>
                <a:gd name="adj" fmla="val 1863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Titillium"/>
                  <a:ea typeface="Open Sans" panose="020B0606030504020204" pitchFamily="34" charset="0"/>
                  <a:cs typeface="Open Sans" panose="020B0606030504020204" pitchFamily="34" charset="0"/>
                </a:rPr>
                <a:t>Manoeuvre</a:t>
              </a:r>
            </a:p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Titillium"/>
                  <a:ea typeface="Open Sans" panose="020B0606030504020204" pitchFamily="34" charset="0"/>
                  <a:cs typeface="Open Sans" panose="020B0606030504020204" pitchFamily="34" charset="0"/>
                </a:rPr>
                <a:t>Detection </a:t>
              </a:r>
            </a:p>
          </p:txBody>
        </p:sp>
        <p:sp>
          <p:nvSpPr>
            <p:cNvPr id="94" name="Rounded Rectangle 15">
              <a:extLst>
                <a:ext uri="{FF2B5EF4-FFF2-40B4-BE49-F238E27FC236}">
                  <a16:creationId xmlns:a16="http://schemas.microsoft.com/office/drawing/2014/main" id="{5A9E0503-F532-2BC0-9EF2-D29CCEFB9868}"/>
                </a:ext>
              </a:extLst>
            </p:cNvPr>
            <p:cNvSpPr/>
            <p:nvPr/>
          </p:nvSpPr>
          <p:spPr>
            <a:xfrm>
              <a:off x="3281914" y="2430869"/>
              <a:ext cx="1301626" cy="511960"/>
            </a:xfrm>
            <a:prstGeom prst="roundRect">
              <a:avLst>
                <a:gd name="adj" fmla="val 18630"/>
              </a:avLst>
            </a:prstGeom>
            <a:solidFill>
              <a:schemeClr val="accent5">
                <a:lumMod val="25000"/>
                <a:lumOff val="75000"/>
              </a:schemeClr>
            </a:solidFill>
            <a:ln>
              <a:solidFill>
                <a:schemeClr val="tx1"/>
              </a:solidFill>
            </a:ln>
            <a:effectLst>
              <a:innerShdw blurRad="114300">
                <a:schemeClr val="accent2">
                  <a:lumMod val="20000"/>
                  <a:lumOff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Titillium"/>
                  <a:ea typeface="Open Sans" panose="020B0606030504020204" pitchFamily="34" charset="0"/>
                  <a:cs typeface="Open Sans" panose="020B0606030504020204" pitchFamily="34" charset="0"/>
                </a:rPr>
                <a:t>Orbital data history</a:t>
              </a:r>
            </a:p>
          </p:txBody>
        </p:sp>
        <p:sp>
          <p:nvSpPr>
            <p:cNvPr id="95" name="CasellaDiTesto 94">
              <a:extLst>
                <a:ext uri="{FF2B5EF4-FFF2-40B4-BE49-F238E27FC236}">
                  <a16:creationId xmlns:a16="http://schemas.microsoft.com/office/drawing/2014/main" id="{1D3CAA77-1447-C980-009D-4A36AE51D919}"/>
                </a:ext>
              </a:extLst>
            </p:cNvPr>
            <p:cNvSpPr txBox="1"/>
            <p:nvPr/>
          </p:nvSpPr>
          <p:spPr>
            <a:xfrm>
              <a:off x="3169267" y="1796712"/>
              <a:ext cx="151874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600" dirty="0">
                  <a:latin typeface="Titillium"/>
                </a:rPr>
                <a:t>Target Object </a:t>
              </a:r>
            </a:p>
            <a:p>
              <a:pPr algn="ctr"/>
              <a:r>
                <a:rPr lang="it-IT" sz="1400" dirty="0">
                  <a:latin typeface="Titillium"/>
                </a:rPr>
                <a:t>(</a:t>
              </a:r>
              <a:r>
                <a:rPr lang="it-IT" sz="1400" dirty="0">
                  <a:latin typeface="Titillium"/>
                  <a:sym typeface="Symbol" panose="05050102010706020507" pitchFamily="18" charset="2"/>
                </a:rPr>
                <a:t> </a:t>
              </a:r>
              <a:r>
                <a:rPr lang="it-IT" sz="1400" dirty="0" err="1">
                  <a:latin typeface="Titillium"/>
                  <a:sym typeface="Symbol" panose="05050102010706020507" pitchFamily="18" charset="2"/>
                </a:rPr>
                <a:t>reference</a:t>
              </a:r>
              <a:r>
                <a:rPr lang="it-IT" sz="1400" dirty="0">
                  <a:latin typeface="Titillium"/>
                  <a:sym typeface="Symbol" panose="05050102010706020507" pitchFamily="18" charset="2"/>
                </a:rPr>
                <a:t> </a:t>
              </a:r>
              <a:r>
                <a:rPr lang="it-IT" sz="1400" dirty="0" err="1">
                  <a:latin typeface="Titillium"/>
                  <a:sym typeface="Symbol" panose="05050102010706020507" pitchFamily="18" charset="2"/>
                </a:rPr>
                <a:t>ones</a:t>
              </a:r>
              <a:r>
                <a:rPr lang="it-IT" sz="1400" dirty="0">
                  <a:latin typeface="Titillium"/>
                  <a:sym typeface="Symbol" panose="05050102010706020507" pitchFamily="18" charset="2"/>
                </a:rPr>
                <a:t>)</a:t>
              </a:r>
              <a:endParaRPr lang="it-IT" sz="1400" dirty="0">
                <a:latin typeface="Titillium"/>
              </a:endParaRPr>
            </a:p>
          </p:txBody>
        </p:sp>
        <p:grpSp>
          <p:nvGrpSpPr>
            <p:cNvPr id="96" name="Gruppo 95">
              <a:extLst>
                <a:ext uri="{FF2B5EF4-FFF2-40B4-BE49-F238E27FC236}">
                  <a16:creationId xmlns:a16="http://schemas.microsoft.com/office/drawing/2014/main" id="{1629BEA4-304B-E65C-9AAD-1875497F75A8}"/>
                </a:ext>
              </a:extLst>
            </p:cNvPr>
            <p:cNvGrpSpPr/>
            <p:nvPr/>
          </p:nvGrpSpPr>
          <p:grpSpPr>
            <a:xfrm>
              <a:off x="5519053" y="2401647"/>
              <a:ext cx="2054302" cy="2161283"/>
              <a:chOff x="6075605" y="1866287"/>
              <a:chExt cx="1697936" cy="1614802"/>
            </a:xfrm>
          </p:grpSpPr>
          <p:sp>
            <p:nvSpPr>
              <p:cNvPr id="97" name="Rounded Rectangle 15">
                <a:extLst>
                  <a:ext uri="{FF2B5EF4-FFF2-40B4-BE49-F238E27FC236}">
                    <a16:creationId xmlns:a16="http://schemas.microsoft.com/office/drawing/2014/main" id="{26137B66-6667-FAEE-052D-9160D2B0A3D0}"/>
                  </a:ext>
                </a:extLst>
              </p:cNvPr>
              <p:cNvSpPr/>
              <p:nvPr/>
            </p:nvSpPr>
            <p:spPr>
              <a:xfrm>
                <a:off x="6075605" y="1866287"/>
                <a:ext cx="1697936" cy="1614802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GB" sz="1000" dirty="0">
                  <a:solidFill>
                    <a:schemeClr val="accent6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98" name="Gruppo 97">
                <a:extLst>
                  <a:ext uri="{FF2B5EF4-FFF2-40B4-BE49-F238E27FC236}">
                    <a16:creationId xmlns:a16="http://schemas.microsoft.com/office/drawing/2014/main" id="{747FB382-509E-AE4C-4488-E5D7A36AE775}"/>
                  </a:ext>
                </a:extLst>
              </p:cNvPr>
              <p:cNvGrpSpPr/>
              <p:nvPr/>
            </p:nvGrpSpPr>
            <p:grpSpPr>
              <a:xfrm>
                <a:off x="6273760" y="1969911"/>
                <a:ext cx="1301627" cy="1407554"/>
                <a:chOff x="6273759" y="2016093"/>
                <a:chExt cx="1301627" cy="1407554"/>
              </a:xfrm>
            </p:grpSpPr>
            <p:sp>
              <p:nvSpPr>
                <p:cNvPr id="99" name="Rounded Rectangle 15">
                  <a:extLst>
                    <a:ext uri="{FF2B5EF4-FFF2-40B4-BE49-F238E27FC236}">
                      <a16:creationId xmlns:a16="http://schemas.microsoft.com/office/drawing/2014/main" id="{EDF7A394-D826-476F-7936-A432BC71FEEC}"/>
                    </a:ext>
                  </a:extLst>
                </p:cNvPr>
                <p:cNvSpPr/>
                <p:nvPr/>
              </p:nvSpPr>
              <p:spPr>
                <a:xfrm>
                  <a:off x="6273759" y="2784053"/>
                  <a:ext cx="1301627" cy="639594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>
                  <a:innerShdw blurRad="114300">
                    <a:schemeClr val="accent2">
                      <a:lumMod val="20000"/>
                      <a:lumOff val="8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b="1" dirty="0">
                      <a:solidFill>
                        <a:schemeClr val="tx1"/>
                      </a:solidFill>
                      <a:latin typeface="Titillium"/>
                      <a:ea typeface="Open Sans" panose="020B0606030504020204" pitchFamily="34" charset="0"/>
                      <a:cs typeface="Open Sans" panose="020B0606030504020204" pitchFamily="34" charset="0"/>
                    </a:rPr>
                    <a:t>Reconstructed Pattern of Life</a:t>
                  </a:r>
                </a:p>
              </p:txBody>
            </p:sp>
            <p:sp>
              <p:nvSpPr>
                <p:cNvPr id="100" name="Rounded Rectangle 15">
                  <a:extLst>
                    <a:ext uri="{FF2B5EF4-FFF2-40B4-BE49-F238E27FC236}">
                      <a16:creationId xmlns:a16="http://schemas.microsoft.com/office/drawing/2014/main" id="{A8341A54-70B8-865F-D354-AF64658760E7}"/>
                    </a:ext>
                  </a:extLst>
                </p:cNvPr>
                <p:cNvSpPr/>
                <p:nvPr/>
              </p:nvSpPr>
              <p:spPr>
                <a:xfrm>
                  <a:off x="6273759" y="2016093"/>
                  <a:ext cx="1301626" cy="639593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>
                  <a:innerShdw blurRad="114300">
                    <a:schemeClr val="accent2">
                      <a:lumMod val="20000"/>
                      <a:lumOff val="8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b="1" dirty="0">
                      <a:solidFill>
                        <a:schemeClr val="tx1"/>
                      </a:solidFill>
                      <a:latin typeface="Titillium"/>
                      <a:ea typeface="Open Sans" panose="020B0606030504020204" pitchFamily="34" charset="0"/>
                      <a:cs typeface="Open Sans" panose="020B0606030504020204" pitchFamily="34" charset="0"/>
                    </a:rPr>
                    <a:t>Orbital data history</a:t>
                  </a:r>
                </a:p>
              </p:txBody>
            </p:sp>
          </p:grp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ED99AF9F-A3A7-001A-B5D7-ADF44F8D0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Approach</a:t>
            </a:r>
            <a:r>
              <a:rPr lang="it-IT" dirty="0"/>
              <a:t> </a:t>
            </a:r>
            <a:r>
              <a:rPr lang="it-IT" dirty="0" err="1"/>
              <a:t>Overview</a:t>
            </a:r>
            <a:endParaRPr lang="it-IT" dirty="0"/>
          </a:p>
        </p:txBody>
      </p:sp>
      <p:sp>
        <p:nvSpPr>
          <p:cNvPr id="34" name="Down Arrow 72">
            <a:extLst>
              <a:ext uri="{FF2B5EF4-FFF2-40B4-BE49-F238E27FC236}">
                <a16:creationId xmlns:a16="http://schemas.microsoft.com/office/drawing/2014/main" id="{C3391BB9-72DC-1E48-6C42-D8752F05F9D2}"/>
              </a:ext>
            </a:extLst>
          </p:cNvPr>
          <p:cNvSpPr/>
          <p:nvPr/>
        </p:nvSpPr>
        <p:spPr>
          <a:xfrm rot="5400000" flipH="1">
            <a:off x="8553870" y="8239393"/>
            <a:ext cx="134993" cy="2446230"/>
          </a:xfrm>
          <a:prstGeom prst="downArrow">
            <a:avLst>
              <a:gd name="adj1" fmla="val 96779"/>
              <a:gd name="adj2" fmla="val 15502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Freccia curva 6">
            <a:extLst>
              <a:ext uri="{FF2B5EF4-FFF2-40B4-BE49-F238E27FC236}">
                <a16:creationId xmlns:a16="http://schemas.microsoft.com/office/drawing/2014/main" id="{D19FD0B1-F4F4-555F-FFA7-FCF3BA7BCAF6}"/>
              </a:ext>
            </a:extLst>
          </p:cNvPr>
          <p:cNvSpPr/>
          <p:nvPr/>
        </p:nvSpPr>
        <p:spPr>
          <a:xfrm flipH="1" flipV="1">
            <a:off x="9388131" y="7777335"/>
            <a:ext cx="1523602" cy="1744174"/>
          </a:xfrm>
          <a:prstGeom prst="bentArrow">
            <a:avLst>
              <a:gd name="adj1" fmla="val 7402"/>
              <a:gd name="adj2" fmla="val 3964"/>
              <a:gd name="adj3" fmla="val 16665"/>
              <a:gd name="adj4" fmla="val 2653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2" name="Down Arrow 72">
            <a:extLst>
              <a:ext uri="{FF2B5EF4-FFF2-40B4-BE49-F238E27FC236}">
                <a16:creationId xmlns:a16="http://schemas.microsoft.com/office/drawing/2014/main" id="{FFD4379D-BB8A-D65F-FBFB-5040E1AB7AF5}"/>
              </a:ext>
            </a:extLst>
          </p:cNvPr>
          <p:cNvSpPr/>
          <p:nvPr/>
        </p:nvSpPr>
        <p:spPr>
          <a:xfrm rot="16200000">
            <a:off x="8260566" y="5667018"/>
            <a:ext cx="97294" cy="4032291"/>
          </a:xfrm>
          <a:prstGeom prst="downArrow">
            <a:avLst>
              <a:gd name="adj1" fmla="val 96779"/>
              <a:gd name="adj2" fmla="val 15502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1" name="Rounded Rectangle 15">
            <a:extLst>
              <a:ext uri="{FF2B5EF4-FFF2-40B4-BE49-F238E27FC236}">
                <a16:creationId xmlns:a16="http://schemas.microsoft.com/office/drawing/2014/main" id="{02D581D0-F8C4-5078-F3A2-066CE6967C45}"/>
              </a:ext>
            </a:extLst>
          </p:cNvPr>
          <p:cNvSpPr/>
          <p:nvPr/>
        </p:nvSpPr>
        <p:spPr>
          <a:xfrm>
            <a:off x="8183068" y="7435452"/>
            <a:ext cx="1301626" cy="511959"/>
          </a:xfrm>
          <a:prstGeom prst="roundRect">
            <a:avLst>
              <a:gd name="adj" fmla="val 18630"/>
            </a:avLst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Titillium"/>
                <a:ea typeface="Open Sans" panose="020B0606030504020204" pitchFamily="34" charset="0"/>
                <a:cs typeface="Open Sans" panose="020B0606030504020204" pitchFamily="34" charset="0"/>
              </a:rPr>
              <a:t>Manoeuvre</a:t>
            </a:r>
          </a:p>
          <a:p>
            <a:pPr algn="ctr"/>
            <a:r>
              <a:rPr lang="en-GB" sz="1400" b="1" dirty="0">
                <a:solidFill>
                  <a:schemeClr val="tx1"/>
                </a:solidFill>
                <a:latin typeface="Titillium"/>
                <a:ea typeface="Open Sans" panose="020B0606030504020204" pitchFamily="34" charset="0"/>
                <a:cs typeface="Open Sans" panose="020B0606030504020204" pitchFamily="34" charset="0"/>
              </a:rPr>
              <a:t>Prediction </a:t>
            </a:r>
          </a:p>
        </p:txBody>
      </p:sp>
      <p:sp>
        <p:nvSpPr>
          <p:cNvPr id="76" name="Rounded Rectangle 15">
            <a:extLst>
              <a:ext uri="{FF2B5EF4-FFF2-40B4-BE49-F238E27FC236}">
                <a16:creationId xmlns:a16="http://schemas.microsoft.com/office/drawing/2014/main" id="{AA4D9259-BF96-9D00-2037-40232F0A35D6}"/>
              </a:ext>
            </a:extLst>
          </p:cNvPr>
          <p:cNvSpPr/>
          <p:nvPr/>
        </p:nvSpPr>
        <p:spPr>
          <a:xfrm>
            <a:off x="10205794" y="7371634"/>
            <a:ext cx="1301627" cy="639594"/>
          </a:xfrm>
          <a:prstGeom prst="roundRect">
            <a:avLst>
              <a:gd name="adj" fmla="val 0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innerShdw blurRad="114300">
              <a:schemeClr val="accent2">
                <a:lumMod val="20000"/>
                <a:lumOff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Titillium"/>
                <a:ea typeface="Open Sans" panose="020B0606030504020204" pitchFamily="34" charset="0"/>
                <a:cs typeface="Open Sans" panose="020B0606030504020204" pitchFamily="34" charset="0"/>
              </a:rPr>
              <a:t>Manoeuvre Probability</a:t>
            </a:r>
          </a:p>
        </p:txBody>
      </p:sp>
      <p:sp>
        <p:nvSpPr>
          <p:cNvPr id="78" name="Rounded Rectangle 15">
            <a:extLst>
              <a:ext uri="{FF2B5EF4-FFF2-40B4-BE49-F238E27FC236}">
                <a16:creationId xmlns:a16="http://schemas.microsoft.com/office/drawing/2014/main" id="{D1B76BF1-9BB6-14B7-C6E2-842F9076FE76}"/>
              </a:ext>
            </a:extLst>
          </p:cNvPr>
          <p:cNvSpPr/>
          <p:nvPr/>
        </p:nvSpPr>
        <p:spPr>
          <a:xfrm>
            <a:off x="8661218" y="8716085"/>
            <a:ext cx="1895496" cy="1492848"/>
          </a:xfrm>
          <a:prstGeom prst="roundRect">
            <a:avLst>
              <a:gd name="adj" fmla="val 18630"/>
            </a:avLst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>
              <a:solidFill>
                <a:schemeClr val="tx1"/>
              </a:solidFill>
              <a:latin typeface="Titillium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F0AA99ED-399E-777A-FFDE-D7D21801C7BF}"/>
              </a:ext>
            </a:extLst>
          </p:cNvPr>
          <p:cNvSpPr txBox="1"/>
          <p:nvPr/>
        </p:nvSpPr>
        <p:spPr>
          <a:xfrm>
            <a:off x="8661217" y="9114960"/>
            <a:ext cx="18435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latin typeface="Titillium"/>
                <a:ea typeface="Open Sans" panose="020B0606030504020204" pitchFamily="34" charset="0"/>
                <a:cs typeface="Open Sans" panose="020B0606030504020204" pitchFamily="34" charset="0"/>
              </a:rPr>
              <a:t>Informed Tracking</a:t>
            </a:r>
            <a:endParaRPr lang="en-GB" sz="1400" b="1" dirty="0">
              <a:solidFill>
                <a:schemeClr val="tx1"/>
              </a:solidFill>
              <a:latin typeface="Titillium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FD49BFCC-DC92-E0F7-B739-8D786C018F15}"/>
              </a:ext>
            </a:extLst>
          </p:cNvPr>
          <p:cNvSpPr txBox="1"/>
          <p:nvPr/>
        </p:nvSpPr>
        <p:spPr>
          <a:xfrm>
            <a:off x="8661217" y="8814010"/>
            <a:ext cx="18435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alpha val="20000"/>
                  </a:schemeClr>
                </a:solidFill>
                <a:latin typeface="Titillium"/>
                <a:ea typeface="Open Sans" panose="020B0606030504020204" pitchFamily="34" charset="0"/>
                <a:cs typeface="Open Sans" panose="020B0606030504020204" pitchFamily="34" charset="0"/>
              </a:rPr>
              <a:t>Sensor Tasking</a:t>
            </a:r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9E80E22C-041C-3A58-43C0-D46F0CA0C698}"/>
              </a:ext>
            </a:extLst>
          </p:cNvPr>
          <p:cNvSpPr txBox="1"/>
          <p:nvPr/>
        </p:nvSpPr>
        <p:spPr>
          <a:xfrm>
            <a:off x="8661217" y="9415911"/>
            <a:ext cx="184351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alpha val="20000"/>
                  </a:schemeClr>
                </a:solidFill>
                <a:latin typeface="Titillium"/>
                <a:ea typeface="Open Sans" panose="020B0606030504020204" pitchFamily="34" charset="0"/>
                <a:cs typeface="Open Sans" panose="020B0606030504020204" pitchFamily="34" charset="0"/>
              </a:rPr>
              <a:t>Informed track-to-orbit correlation</a:t>
            </a:r>
          </a:p>
          <a:p>
            <a:pPr algn="ctr"/>
            <a:r>
              <a:rPr lang="en-GB" sz="1400" b="1" dirty="0">
                <a:solidFill>
                  <a:schemeClr val="tx1">
                    <a:alpha val="20000"/>
                  </a:schemeClr>
                </a:solidFill>
                <a:latin typeface="Titillium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</p:txBody>
      </p:sp>
      <p:sp>
        <p:nvSpPr>
          <p:cNvPr id="105" name="Down Arrow 72">
            <a:extLst>
              <a:ext uri="{FF2B5EF4-FFF2-40B4-BE49-F238E27FC236}">
                <a16:creationId xmlns:a16="http://schemas.microsoft.com/office/drawing/2014/main" id="{9F4DF348-E4CE-505F-69AF-695B2936F5D4}"/>
              </a:ext>
            </a:extLst>
          </p:cNvPr>
          <p:cNvSpPr/>
          <p:nvPr/>
        </p:nvSpPr>
        <p:spPr>
          <a:xfrm>
            <a:off x="9262443" y="2649034"/>
            <a:ext cx="274746" cy="1165917"/>
          </a:xfrm>
          <a:prstGeom prst="downArrow">
            <a:avLst>
              <a:gd name="adj1" fmla="val 53636"/>
              <a:gd name="adj2" fmla="val 16580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106" name="Gruppo 105">
            <a:extLst>
              <a:ext uri="{FF2B5EF4-FFF2-40B4-BE49-F238E27FC236}">
                <a16:creationId xmlns:a16="http://schemas.microsoft.com/office/drawing/2014/main" id="{BF4BD0D4-A131-2F32-4792-0695CAA6AC3B}"/>
              </a:ext>
            </a:extLst>
          </p:cNvPr>
          <p:cNvGrpSpPr/>
          <p:nvPr/>
        </p:nvGrpSpPr>
        <p:grpSpPr>
          <a:xfrm>
            <a:off x="5395805" y="3457838"/>
            <a:ext cx="6530824" cy="2707615"/>
            <a:chOff x="5390243" y="2175193"/>
            <a:chExt cx="6530824" cy="2707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CasellaDiTesto 106">
                  <a:extLst>
                    <a:ext uri="{FF2B5EF4-FFF2-40B4-BE49-F238E27FC236}">
                      <a16:creationId xmlns:a16="http://schemas.microsoft.com/office/drawing/2014/main" id="{F6F28791-66AA-5BBF-3F7D-C24207656F99}"/>
                    </a:ext>
                  </a:extLst>
                </p:cNvPr>
                <p:cNvSpPr txBox="1"/>
                <p:nvPr/>
              </p:nvSpPr>
              <p:spPr>
                <a:xfrm>
                  <a:off x="5390243" y="4038796"/>
                  <a:ext cx="468229" cy="49346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it-IT" sz="2400" b="1" i="0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it-IT" sz="2400" b="1" i="0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sSub>
                              <m:sSubPr>
                                <m:ctrlPr>
                                  <a:rPr lang="it-IT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b="1" i="0" smtClean="0">
                                    <a:latin typeface="Cambria Math" panose="02040503050406030204" pitchFamily="18" charset="0"/>
                                  </a:rPr>
                                  <m:t>𝐭</m:t>
                                </m:r>
                              </m:e>
                              <m:sub>
                                <m:r>
                                  <a:rPr lang="it-IT" sz="2400" b="1" i="0" smtClean="0">
                                    <a:latin typeface="Cambria Math" panose="02040503050406030204" pitchFamily="18" charset="0"/>
                                  </a:rPr>
                                  <m:t>𝐤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it-IT" sz="2400" b="1" dirty="0"/>
                </a:p>
              </p:txBody>
            </p:sp>
          </mc:Choice>
          <mc:Fallback xmlns="">
            <p:sp>
              <p:nvSpPr>
                <p:cNvPr id="126" name="CasellaDiTesto 125">
                  <a:extLst>
                    <a:ext uri="{FF2B5EF4-FFF2-40B4-BE49-F238E27FC236}">
                      <a16:creationId xmlns:a16="http://schemas.microsoft.com/office/drawing/2014/main" id="{30A7D1BB-DE5B-B547-C8AF-2702294D56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0243" y="4038796"/>
                  <a:ext cx="468229" cy="493468"/>
                </a:xfrm>
                <a:prstGeom prst="rect">
                  <a:avLst/>
                </a:prstGeom>
                <a:blipFill>
                  <a:blip r:embed="rId3"/>
                  <a:stretch>
                    <a:fillRect r="-55844" b="-493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8" name="Gruppo 107">
              <a:extLst>
                <a:ext uri="{FF2B5EF4-FFF2-40B4-BE49-F238E27FC236}">
                  <a16:creationId xmlns:a16="http://schemas.microsoft.com/office/drawing/2014/main" id="{E738124A-0ED6-3459-A116-928DF29958AA}"/>
                </a:ext>
              </a:extLst>
            </p:cNvPr>
            <p:cNvGrpSpPr/>
            <p:nvPr/>
          </p:nvGrpSpPr>
          <p:grpSpPr>
            <a:xfrm>
              <a:off x="6010449" y="2175193"/>
              <a:ext cx="5910618" cy="2707615"/>
              <a:chOff x="6010449" y="2175193"/>
              <a:chExt cx="5910618" cy="2707615"/>
            </a:xfrm>
          </p:grpSpPr>
          <p:sp>
            <p:nvSpPr>
              <p:cNvPr id="109" name="Figura a mano libera: forma 108">
                <a:extLst>
                  <a:ext uri="{FF2B5EF4-FFF2-40B4-BE49-F238E27FC236}">
                    <a16:creationId xmlns:a16="http://schemas.microsoft.com/office/drawing/2014/main" id="{E7053CA1-7BA3-F665-B7D9-D71B5C6C97EA}"/>
                  </a:ext>
                </a:extLst>
              </p:cNvPr>
              <p:cNvSpPr/>
              <p:nvPr/>
            </p:nvSpPr>
            <p:spPr>
              <a:xfrm>
                <a:off x="6125029" y="2683945"/>
                <a:ext cx="3381828" cy="1940222"/>
              </a:xfrm>
              <a:custGeom>
                <a:avLst/>
                <a:gdLst>
                  <a:gd name="csX0" fmla="*/ 0 w 3381828"/>
                  <a:gd name="csY0" fmla="*/ 1641312 h 1940222"/>
                  <a:gd name="csX1" fmla="*/ 783771 w 3381828"/>
                  <a:gd name="csY1" fmla="*/ 1815484 h 1940222"/>
                  <a:gd name="csX2" fmla="*/ 1480457 w 3381828"/>
                  <a:gd name="csY2" fmla="*/ 15712 h 1940222"/>
                  <a:gd name="csX3" fmla="*/ 3381828 w 3381828"/>
                  <a:gd name="csY3" fmla="*/ 959141 h 194022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3381828" h="1940222">
                    <a:moveTo>
                      <a:pt x="0" y="1641312"/>
                    </a:moveTo>
                    <a:cubicBezTo>
                      <a:pt x="268514" y="1863864"/>
                      <a:pt x="537028" y="2086417"/>
                      <a:pt x="783771" y="1815484"/>
                    </a:cubicBezTo>
                    <a:cubicBezTo>
                      <a:pt x="1030514" y="1544551"/>
                      <a:pt x="1047448" y="158436"/>
                      <a:pt x="1480457" y="15712"/>
                    </a:cubicBezTo>
                    <a:cubicBezTo>
                      <a:pt x="1913466" y="-127012"/>
                      <a:pt x="2994781" y="743846"/>
                      <a:pt x="3381828" y="959141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0" name="Figura a mano libera: forma 109">
                <a:extLst>
                  <a:ext uri="{FF2B5EF4-FFF2-40B4-BE49-F238E27FC236}">
                    <a16:creationId xmlns:a16="http://schemas.microsoft.com/office/drawing/2014/main" id="{3977625F-5295-AD1E-9F9C-6A81660A2E26}"/>
                  </a:ext>
                </a:extLst>
              </p:cNvPr>
              <p:cNvSpPr/>
              <p:nvPr/>
            </p:nvSpPr>
            <p:spPr>
              <a:xfrm>
                <a:off x="9491133" y="2700867"/>
                <a:ext cx="2429934" cy="1754230"/>
              </a:xfrm>
              <a:custGeom>
                <a:avLst/>
                <a:gdLst>
                  <a:gd name="csX0" fmla="*/ 0 w 2429934"/>
                  <a:gd name="csY0" fmla="*/ 939800 h 1754230"/>
                  <a:gd name="csX1" fmla="*/ 1617134 w 2429934"/>
                  <a:gd name="csY1" fmla="*/ 1727200 h 1754230"/>
                  <a:gd name="csX2" fmla="*/ 2429934 w 2429934"/>
                  <a:gd name="csY2" fmla="*/ 0 h 175423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2429934" h="1754230">
                    <a:moveTo>
                      <a:pt x="0" y="939800"/>
                    </a:moveTo>
                    <a:cubicBezTo>
                      <a:pt x="606778" y="1406172"/>
                      <a:pt x="1213556" y="1872544"/>
                      <a:pt x="1617134" y="1727200"/>
                    </a:cubicBezTo>
                    <a:cubicBezTo>
                      <a:pt x="1888067" y="1151467"/>
                      <a:pt x="1971323" y="104422"/>
                      <a:pt x="2429934" y="0"/>
                    </a:cubicBezTo>
                  </a:path>
                </a:pathLst>
              </a:custGeom>
              <a:ln w="381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1" name="Rettangolo 110">
                <a:extLst>
                  <a:ext uri="{FF2B5EF4-FFF2-40B4-BE49-F238E27FC236}">
                    <a16:creationId xmlns:a16="http://schemas.microsoft.com/office/drawing/2014/main" id="{39AA90D4-27CA-C0E8-7804-FAB853A02825}"/>
                  </a:ext>
                </a:extLst>
              </p:cNvPr>
              <p:cNvSpPr/>
              <p:nvPr/>
            </p:nvSpPr>
            <p:spPr>
              <a:xfrm>
                <a:off x="6125029" y="2894972"/>
                <a:ext cx="204803" cy="1940222"/>
              </a:xfrm>
              <a:prstGeom prst="rect">
                <a:avLst/>
              </a:prstGeom>
              <a:solidFill>
                <a:schemeClr val="accent3">
                  <a:alpha val="2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2" name="Rettangolo 111">
                <a:extLst>
                  <a:ext uri="{FF2B5EF4-FFF2-40B4-BE49-F238E27FC236}">
                    <a16:creationId xmlns:a16="http://schemas.microsoft.com/office/drawing/2014/main" id="{C97A40A2-5744-96A0-DED8-EFB8101D5208}"/>
                  </a:ext>
                </a:extLst>
              </p:cNvPr>
              <p:cNvSpPr/>
              <p:nvPr/>
            </p:nvSpPr>
            <p:spPr>
              <a:xfrm>
                <a:off x="6327551" y="2738438"/>
                <a:ext cx="204803" cy="2096755"/>
              </a:xfrm>
              <a:prstGeom prst="rect">
                <a:avLst/>
              </a:prstGeom>
              <a:solidFill>
                <a:schemeClr val="accent3">
                  <a:alpha val="2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3" name="Rettangolo 112">
                <a:extLst>
                  <a:ext uri="{FF2B5EF4-FFF2-40B4-BE49-F238E27FC236}">
                    <a16:creationId xmlns:a16="http://schemas.microsoft.com/office/drawing/2014/main" id="{2EBD982F-4630-D43D-B937-028FF27DE3ED}"/>
                  </a:ext>
                </a:extLst>
              </p:cNvPr>
              <p:cNvSpPr/>
              <p:nvPr/>
            </p:nvSpPr>
            <p:spPr>
              <a:xfrm>
                <a:off x="6532354" y="2636520"/>
                <a:ext cx="204803" cy="2198673"/>
              </a:xfrm>
              <a:prstGeom prst="rect">
                <a:avLst/>
              </a:prstGeom>
              <a:solidFill>
                <a:schemeClr val="accent3">
                  <a:alpha val="2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4" name="Rettangolo 113">
                <a:extLst>
                  <a:ext uri="{FF2B5EF4-FFF2-40B4-BE49-F238E27FC236}">
                    <a16:creationId xmlns:a16="http://schemas.microsoft.com/office/drawing/2014/main" id="{B5463F81-9A99-DB8F-8569-0604930221D4}"/>
                  </a:ext>
                </a:extLst>
              </p:cNvPr>
              <p:cNvSpPr/>
              <p:nvPr/>
            </p:nvSpPr>
            <p:spPr>
              <a:xfrm>
                <a:off x="6738856" y="2634624"/>
                <a:ext cx="204803" cy="2198673"/>
              </a:xfrm>
              <a:prstGeom prst="rect">
                <a:avLst/>
              </a:prstGeom>
              <a:solidFill>
                <a:schemeClr val="accent3">
                  <a:alpha val="2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5" name="Rettangolo 114">
                <a:extLst>
                  <a:ext uri="{FF2B5EF4-FFF2-40B4-BE49-F238E27FC236}">
                    <a16:creationId xmlns:a16="http://schemas.microsoft.com/office/drawing/2014/main" id="{6C9A3CCF-655A-A78D-BC13-6F3B4ACBEFB8}"/>
                  </a:ext>
                </a:extLst>
              </p:cNvPr>
              <p:cNvSpPr/>
              <p:nvPr/>
            </p:nvSpPr>
            <p:spPr>
              <a:xfrm>
                <a:off x="6942884" y="3530600"/>
                <a:ext cx="204803" cy="1302697"/>
              </a:xfrm>
              <a:prstGeom prst="rect">
                <a:avLst/>
              </a:prstGeom>
              <a:solidFill>
                <a:schemeClr val="accent3">
                  <a:alpha val="2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6" name="Rettangolo 115">
                <a:extLst>
                  <a:ext uri="{FF2B5EF4-FFF2-40B4-BE49-F238E27FC236}">
                    <a16:creationId xmlns:a16="http://schemas.microsoft.com/office/drawing/2014/main" id="{F7D1A024-27D4-1B07-DD29-F995DA1EB8D2}"/>
                  </a:ext>
                </a:extLst>
              </p:cNvPr>
              <p:cNvSpPr/>
              <p:nvPr/>
            </p:nvSpPr>
            <p:spPr>
              <a:xfrm>
                <a:off x="7146349" y="4378960"/>
                <a:ext cx="204803" cy="454337"/>
              </a:xfrm>
              <a:prstGeom prst="rect">
                <a:avLst/>
              </a:prstGeom>
              <a:solidFill>
                <a:schemeClr val="accent3">
                  <a:alpha val="2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7" name="Rettangolo 116">
                <a:extLst>
                  <a:ext uri="{FF2B5EF4-FFF2-40B4-BE49-F238E27FC236}">
                    <a16:creationId xmlns:a16="http://schemas.microsoft.com/office/drawing/2014/main" id="{320E2F73-E8D1-25B0-E65D-D4230540856D}"/>
                  </a:ext>
                </a:extLst>
              </p:cNvPr>
              <p:cNvSpPr/>
              <p:nvPr/>
            </p:nvSpPr>
            <p:spPr>
              <a:xfrm>
                <a:off x="7349814" y="4578363"/>
                <a:ext cx="204803" cy="254934"/>
              </a:xfrm>
              <a:prstGeom prst="rect">
                <a:avLst/>
              </a:prstGeom>
              <a:solidFill>
                <a:schemeClr val="accent3">
                  <a:alpha val="2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8" name="Rettangolo 117">
                <a:extLst>
                  <a:ext uri="{FF2B5EF4-FFF2-40B4-BE49-F238E27FC236}">
                    <a16:creationId xmlns:a16="http://schemas.microsoft.com/office/drawing/2014/main" id="{12A5BB34-DD16-D4DA-C8E0-DC753C72DB51}"/>
                  </a:ext>
                </a:extLst>
              </p:cNvPr>
              <p:cNvSpPr/>
              <p:nvPr/>
            </p:nvSpPr>
            <p:spPr>
              <a:xfrm>
                <a:off x="7554226" y="4582155"/>
                <a:ext cx="204803" cy="251141"/>
              </a:xfrm>
              <a:prstGeom prst="rect">
                <a:avLst/>
              </a:prstGeom>
              <a:solidFill>
                <a:schemeClr val="accent3">
                  <a:alpha val="2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9" name="Rettangolo 118">
                <a:extLst>
                  <a:ext uri="{FF2B5EF4-FFF2-40B4-BE49-F238E27FC236}">
                    <a16:creationId xmlns:a16="http://schemas.microsoft.com/office/drawing/2014/main" id="{0FD4AAD1-99E4-028A-5C54-D173A44CB0AD}"/>
                  </a:ext>
                </a:extLst>
              </p:cNvPr>
              <p:cNvSpPr/>
              <p:nvPr/>
            </p:nvSpPr>
            <p:spPr>
              <a:xfrm>
                <a:off x="7759029" y="4574569"/>
                <a:ext cx="204803" cy="254934"/>
              </a:xfrm>
              <a:prstGeom prst="rect">
                <a:avLst/>
              </a:prstGeom>
              <a:solidFill>
                <a:schemeClr val="accent3">
                  <a:alpha val="2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0" name="Rettangolo 119">
                <a:extLst>
                  <a:ext uri="{FF2B5EF4-FFF2-40B4-BE49-F238E27FC236}">
                    <a16:creationId xmlns:a16="http://schemas.microsoft.com/office/drawing/2014/main" id="{FD40A052-A5CF-0248-C4C6-A1517619E898}"/>
                  </a:ext>
                </a:extLst>
              </p:cNvPr>
              <p:cNvSpPr/>
              <p:nvPr/>
            </p:nvSpPr>
            <p:spPr>
              <a:xfrm>
                <a:off x="7961156" y="4516120"/>
                <a:ext cx="204803" cy="313383"/>
              </a:xfrm>
              <a:prstGeom prst="rect">
                <a:avLst/>
              </a:prstGeom>
              <a:solidFill>
                <a:schemeClr val="accent3">
                  <a:alpha val="2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1" name="Rettangolo 120">
                <a:extLst>
                  <a:ext uri="{FF2B5EF4-FFF2-40B4-BE49-F238E27FC236}">
                    <a16:creationId xmlns:a16="http://schemas.microsoft.com/office/drawing/2014/main" id="{78E5F039-A2D8-4A01-F9EC-7E1D5F6CD4AC}"/>
                  </a:ext>
                </a:extLst>
              </p:cNvPr>
              <p:cNvSpPr/>
              <p:nvPr/>
            </p:nvSpPr>
            <p:spPr>
              <a:xfrm>
                <a:off x="8165568" y="4418574"/>
                <a:ext cx="204803" cy="411501"/>
              </a:xfrm>
              <a:prstGeom prst="rect">
                <a:avLst/>
              </a:prstGeom>
              <a:solidFill>
                <a:schemeClr val="accent3">
                  <a:alpha val="2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2" name="Rettangolo 121">
                <a:extLst>
                  <a:ext uri="{FF2B5EF4-FFF2-40B4-BE49-F238E27FC236}">
                    <a16:creationId xmlns:a16="http://schemas.microsoft.com/office/drawing/2014/main" id="{EE977171-AE76-8674-54BE-4976D3374989}"/>
                  </a:ext>
                </a:extLst>
              </p:cNvPr>
              <p:cNvSpPr/>
              <p:nvPr/>
            </p:nvSpPr>
            <p:spPr>
              <a:xfrm>
                <a:off x="8367695" y="4302541"/>
                <a:ext cx="204803" cy="529387"/>
              </a:xfrm>
              <a:prstGeom prst="rect">
                <a:avLst/>
              </a:prstGeom>
              <a:solidFill>
                <a:schemeClr val="accent3">
                  <a:alpha val="2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3" name="Rettangolo 122">
                <a:extLst>
                  <a:ext uri="{FF2B5EF4-FFF2-40B4-BE49-F238E27FC236}">
                    <a16:creationId xmlns:a16="http://schemas.microsoft.com/office/drawing/2014/main" id="{FE7C37A8-D055-D9E1-1EFD-56FE5A90EF2D}"/>
                  </a:ext>
                </a:extLst>
              </p:cNvPr>
              <p:cNvSpPr/>
              <p:nvPr/>
            </p:nvSpPr>
            <p:spPr>
              <a:xfrm>
                <a:off x="8571229" y="4170680"/>
                <a:ext cx="204803" cy="658823"/>
              </a:xfrm>
              <a:prstGeom prst="rect">
                <a:avLst/>
              </a:prstGeom>
              <a:solidFill>
                <a:schemeClr val="accent3">
                  <a:alpha val="2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4" name="Rettangolo 123">
                <a:extLst>
                  <a:ext uri="{FF2B5EF4-FFF2-40B4-BE49-F238E27FC236}">
                    <a16:creationId xmlns:a16="http://schemas.microsoft.com/office/drawing/2014/main" id="{854444CC-18C4-F27C-116B-2737DC6F5DC5}"/>
                  </a:ext>
                </a:extLst>
              </p:cNvPr>
              <p:cNvSpPr/>
              <p:nvPr/>
            </p:nvSpPr>
            <p:spPr>
              <a:xfrm>
                <a:off x="8773356" y="4048760"/>
                <a:ext cx="204803" cy="780984"/>
              </a:xfrm>
              <a:prstGeom prst="rect">
                <a:avLst/>
              </a:prstGeom>
              <a:solidFill>
                <a:schemeClr val="accent3">
                  <a:alpha val="2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5" name="Rettangolo 124">
                <a:extLst>
                  <a:ext uri="{FF2B5EF4-FFF2-40B4-BE49-F238E27FC236}">
                    <a16:creationId xmlns:a16="http://schemas.microsoft.com/office/drawing/2014/main" id="{3B638B71-A526-C21C-9021-E7015302EB7E}"/>
                  </a:ext>
                </a:extLst>
              </p:cNvPr>
              <p:cNvSpPr/>
              <p:nvPr/>
            </p:nvSpPr>
            <p:spPr>
              <a:xfrm>
                <a:off x="8979666" y="3916680"/>
                <a:ext cx="204803" cy="913064"/>
              </a:xfrm>
              <a:prstGeom prst="rect">
                <a:avLst/>
              </a:prstGeom>
              <a:solidFill>
                <a:schemeClr val="accent3">
                  <a:alpha val="2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6" name="Rettangolo 125">
                <a:extLst>
                  <a:ext uri="{FF2B5EF4-FFF2-40B4-BE49-F238E27FC236}">
                    <a16:creationId xmlns:a16="http://schemas.microsoft.com/office/drawing/2014/main" id="{B1BC4C6F-DF24-9FD5-AFD9-8E921D05BAC6}"/>
                  </a:ext>
                </a:extLst>
              </p:cNvPr>
              <p:cNvSpPr/>
              <p:nvPr/>
            </p:nvSpPr>
            <p:spPr>
              <a:xfrm>
                <a:off x="9185436" y="3759199"/>
                <a:ext cx="204803" cy="1070303"/>
              </a:xfrm>
              <a:prstGeom prst="rect">
                <a:avLst/>
              </a:prstGeom>
              <a:solidFill>
                <a:schemeClr val="accent3">
                  <a:alpha val="2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7" name="Rettangolo 126">
                <a:extLst>
                  <a:ext uri="{FF2B5EF4-FFF2-40B4-BE49-F238E27FC236}">
                    <a16:creationId xmlns:a16="http://schemas.microsoft.com/office/drawing/2014/main" id="{A891AD7A-E5C7-AAC4-CB6F-664143BF46F3}"/>
                  </a:ext>
                </a:extLst>
              </p:cNvPr>
              <p:cNvSpPr/>
              <p:nvPr/>
            </p:nvSpPr>
            <p:spPr>
              <a:xfrm>
                <a:off x="9392713" y="3627120"/>
                <a:ext cx="204803" cy="1202382"/>
              </a:xfrm>
              <a:prstGeom prst="rect">
                <a:avLst/>
              </a:prstGeom>
              <a:solidFill>
                <a:schemeClr val="accent3">
                  <a:alpha val="2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8" name="Rettangolo 127">
                <a:extLst>
                  <a:ext uri="{FF2B5EF4-FFF2-40B4-BE49-F238E27FC236}">
                    <a16:creationId xmlns:a16="http://schemas.microsoft.com/office/drawing/2014/main" id="{8D7B6C14-889D-2D98-7F4B-C5D9845974DE}"/>
                  </a:ext>
                </a:extLst>
              </p:cNvPr>
              <p:cNvSpPr/>
              <p:nvPr/>
            </p:nvSpPr>
            <p:spPr>
              <a:xfrm>
                <a:off x="9802319" y="3335616"/>
                <a:ext cx="204803" cy="1492283"/>
              </a:xfrm>
              <a:prstGeom prst="rect">
                <a:avLst/>
              </a:prstGeom>
              <a:solidFill>
                <a:schemeClr val="accent3">
                  <a:alpha val="2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9" name="Rettangolo 128">
                <a:extLst>
                  <a:ext uri="{FF2B5EF4-FFF2-40B4-BE49-F238E27FC236}">
                    <a16:creationId xmlns:a16="http://schemas.microsoft.com/office/drawing/2014/main" id="{42C15659-7A79-377A-A1FF-BCF320DBD508}"/>
                  </a:ext>
                </a:extLst>
              </p:cNvPr>
              <p:cNvSpPr/>
              <p:nvPr/>
            </p:nvSpPr>
            <p:spPr>
              <a:xfrm>
                <a:off x="9597516" y="3474720"/>
                <a:ext cx="204803" cy="1353180"/>
              </a:xfrm>
              <a:prstGeom prst="rect">
                <a:avLst/>
              </a:prstGeom>
              <a:solidFill>
                <a:schemeClr val="accent3">
                  <a:alpha val="2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0" name="Rettangolo 129">
                <a:extLst>
                  <a:ext uri="{FF2B5EF4-FFF2-40B4-BE49-F238E27FC236}">
                    <a16:creationId xmlns:a16="http://schemas.microsoft.com/office/drawing/2014/main" id="{19ED637B-88A2-F764-2697-77DFC68644F2}"/>
                  </a:ext>
                </a:extLst>
              </p:cNvPr>
              <p:cNvSpPr/>
              <p:nvPr/>
            </p:nvSpPr>
            <p:spPr>
              <a:xfrm>
                <a:off x="10008791" y="3205480"/>
                <a:ext cx="204803" cy="1622420"/>
              </a:xfrm>
              <a:prstGeom prst="rect">
                <a:avLst/>
              </a:prstGeom>
              <a:solidFill>
                <a:schemeClr val="accent3">
                  <a:alpha val="2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1" name="Rettangolo 130">
                <a:extLst>
                  <a:ext uri="{FF2B5EF4-FFF2-40B4-BE49-F238E27FC236}">
                    <a16:creationId xmlns:a16="http://schemas.microsoft.com/office/drawing/2014/main" id="{91572BAF-A77A-77AC-4CF4-53D82DD3EC1D}"/>
                  </a:ext>
                </a:extLst>
              </p:cNvPr>
              <p:cNvSpPr/>
              <p:nvPr/>
            </p:nvSpPr>
            <p:spPr>
              <a:xfrm>
                <a:off x="10215037" y="3073295"/>
                <a:ext cx="204803" cy="1754230"/>
              </a:xfrm>
              <a:prstGeom prst="rect">
                <a:avLst/>
              </a:prstGeom>
              <a:solidFill>
                <a:schemeClr val="accent3">
                  <a:alpha val="2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2" name="Rettangolo 131">
                <a:extLst>
                  <a:ext uri="{FF2B5EF4-FFF2-40B4-BE49-F238E27FC236}">
                    <a16:creationId xmlns:a16="http://schemas.microsoft.com/office/drawing/2014/main" id="{D925AF0B-150C-902C-0C6E-3088A349BA78}"/>
                  </a:ext>
                </a:extLst>
              </p:cNvPr>
              <p:cNvSpPr/>
              <p:nvPr/>
            </p:nvSpPr>
            <p:spPr>
              <a:xfrm>
                <a:off x="10420998" y="2956560"/>
                <a:ext cx="204803" cy="1871340"/>
              </a:xfrm>
              <a:prstGeom prst="rect">
                <a:avLst/>
              </a:prstGeom>
              <a:solidFill>
                <a:schemeClr val="accent3">
                  <a:alpha val="2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3" name="Rettangolo 132">
                <a:extLst>
                  <a:ext uri="{FF2B5EF4-FFF2-40B4-BE49-F238E27FC236}">
                    <a16:creationId xmlns:a16="http://schemas.microsoft.com/office/drawing/2014/main" id="{34215481-440E-46B1-962D-51208193E6E3}"/>
                  </a:ext>
                </a:extLst>
              </p:cNvPr>
              <p:cNvSpPr/>
              <p:nvPr/>
            </p:nvSpPr>
            <p:spPr>
              <a:xfrm>
                <a:off x="10624643" y="2839719"/>
                <a:ext cx="204803" cy="1987805"/>
              </a:xfrm>
              <a:prstGeom prst="rect">
                <a:avLst/>
              </a:prstGeom>
              <a:solidFill>
                <a:schemeClr val="accent3">
                  <a:alpha val="2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4" name="Rettangolo 133">
                <a:extLst>
                  <a:ext uri="{FF2B5EF4-FFF2-40B4-BE49-F238E27FC236}">
                    <a16:creationId xmlns:a16="http://schemas.microsoft.com/office/drawing/2014/main" id="{DADAF407-29CD-66EA-8834-AF9D560ED2F2}"/>
                  </a:ext>
                </a:extLst>
              </p:cNvPr>
              <p:cNvSpPr/>
              <p:nvPr/>
            </p:nvSpPr>
            <p:spPr>
              <a:xfrm>
                <a:off x="10829446" y="2738438"/>
                <a:ext cx="204803" cy="2089087"/>
              </a:xfrm>
              <a:prstGeom prst="rect">
                <a:avLst/>
              </a:prstGeom>
              <a:solidFill>
                <a:schemeClr val="accent3">
                  <a:alpha val="2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5" name="Rettangolo 134">
                <a:extLst>
                  <a:ext uri="{FF2B5EF4-FFF2-40B4-BE49-F238E27FC236}">
                    <a16:creationId xmlns:a16="http://schemas.microsoft.com/office/drawing/2014/main" id="{BD26348C-0F59-CC67-E045-6E5FEE83BBD9}"/>
                  </a:ext>
                </a:extLst>
              </p:cNvPr>
              <p:cNvSpPr/>
              <p:nvPr/>
            </p:nvSpPr>
            <p:spPr>
              <a:xfrm>
                <a:off x="11032741" y="2700867"/>
                <a:ext cx="204803" cy="2126658"/>
              </a:xfrm>
              <a:prstGeom prst="rect">
                <a:avLst/>
              </a:prstGeom>
              <a:solidFill>
                <a:schemeClr val="accent3">
                  <a:alpha val="2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6" name="Rettangolo 135">
                <a:extLst>
                  <a:ext uri="{FF2B5EF4-FFF2-40B4-BE49-F238E27FC236}">
                    <a16:creationId xmlns:a16="http://schemas.microsoft.com/office/drawing/2014/main" id="{6450846B-FEC9-26C0-B727-8704B81F2AF0}"/>
                  </a:ext>
                </a:extLst>
              </p:cNvPr>
              <p:cNvSpPr/>
              <p:nvPr/>
            </p:nvSpPr>
            <p:spPr>
              <a:xfrm>
                <a:off x="11240018" y="2832421"/>
                <a:ext cx="204803" cy="1995104"/>
              </a:xfrm>
              <a:prstGeom prst="rect">
                <a:avLst/>
              </a:prstGeom>
              <a:solidFill>
                <a:schemeClr val="accent3">
                  <a:alpha val="2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7" name="Rettangolo 136">
                <a:extLst>
                  <a:ext uri="{FF2B5EF4-FFF2-40B4-BE49-F238E27FC236}">
                    <a16:creationId xmlns:a16="http://schemas.microsoft.com/office/drawing/2014/main" id="{4CE480BE-BA7A-2726-7CE1-74A27E637FB0}"/>
                  </a:ext>
                </a:extLst>
              </p:cNvPr>
              <p:cNvSpPr/>
              <p:nvPr/>
            </p:nvSpPr>
            <p:spPr>
              <a:xfrm>
                <a:off x="11444821" y="3205480"/>
                <a:ext cx="204803" cy="1622044"/>
              </a:xfrm>
              <a:prstGeom prst="rect">
                <a:avLst/>
              </a:prstGeom>
              <a:solidFill>
                <a:schemeClr val="accent3">
                  <a:alpha val="2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8" name="Rettangolo 137">
                <a:extLst>
                  <a:ext uri="{FF2B5EF4-FFF2-40B4-BE49-F238E27FC236}">
                    <a16:creationId xmlns:a16="http://schemas.microsoft.com/office/drawing/2014/main" id="{A98AC994-DFCF-88A4-DC76-A18799CBE587}"/>
                  </a:ext>
                </a:extLst>
              </p:cNvPr>
              <p:cNvSpPr/>
              <p:nvPr/>
            </p:nvSpPr>
            <p:spPr>
              <a:xfrm>
                <a:off x="11652003" y="4094479"/>
                <a:ext cx="204803" cy="733045"/>
              </a:xfrm>
              <a:prstGeom prst="rect">
                <a:avLst/>
              </a:prstGeom>
              <a:solidFill>
                <a:schemeClr val="accent3">
                  <a:alpha val="2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9" name="CasellaDiTesto 138">
                    <a:extLst>
                      <a:ext uri="{FF2B5EF4-FFF2-40B4-BE49-F238E27FC236}">
                        <a16:creationId xmlns:a16="http://schemas.microsoft.com/office/drawing/2014/main" id="{77DFA64F-7E24-C94C-19DD-58FF73F51640}"/>
                      </a:ext>
                    </a:extLst>
                  </p:cNvPr>
                  <p:cNvSpPr txBox="1"/>
                  <p:nvPr/>
                </p:nvSpPr>
                <p:spPr>
                  <a:xfrm>
                    <a:off x="6010449" y="2223067"/>
                    <a:ext cx="124861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it-IT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120" name="CasellaDiTesto 119">
                    <a:extLst>
                      <a:ext uri="{FF2B5EF4-FFF2-40B4-BE49-F238E27FC236}">
                        <a16:creationId xmlns:a16="http://schemas.microsoft.com/office/drawing/2014/main" id="{7D8C1DB4-E481-ACF9-8848-3848BCED2F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0449" y="2223067"/>
                    <a:ext cx="1248612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0" name="Rounded Rectangle 15">
                <a:extLst>
                  <a:ext uri="{FF2B5EF4-FFF2-40B4-BE49-F238E27FC236}">
                    <a16:creationId xmlns:a16="http://schemas.microsoft.com/office/drawing/2014/main" id="{94FBCA34-A476-7ED4-3DFC-BD5BF19D864C}"/>
                  </a:ext>
                </a:extLst>
              </p:cNvPr>
              <p:cNvSpPr/>
              <p:nvPr/>
            </p:nvSpPr>
            <p:spPr>
              <a:xfrm rot="5400000" flipH="1">
                <a:off x="8925773" y="1951776"/>
                <a:ext cx="101259" cy="5760806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114300">
                  <a:schemeClr val="accent2">
                    <a:lumMod val="20000"/>
                    <a:lumOff val="8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GB" sz="1000">
                  <a:solidFill>
                    <a:schemeClr val="accent6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1" name="CasellaDiTesto 140">
                    <a:extLst>
                      <a:ext uri="{FF2B5EF4-FFF2-40B4-BE49-F238E27FC236}">
                        <a16:creationId xmlns:a16="http://schemas.microsoft.com/office/drawing/2014/main" id="{D4907720-24A5-2FDF-EF81-4C45A3935D10}"/>
                      </a:ext>
                    </a:extLst>
                  </p:cNvPr>
                  <p:cNvSpPr txBox="1"/>
                  <p:nvPr/>
                </p:nvSpPr>
                <p:spPr>
                  <a:xfrm>
                    <a:off x="11017916" y="2175193"/>
                    <a:ext cx="468229" cy="50796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1" i="0" smtClean="0">
                                      <a:latin typeface="Cambria Math" panose="02040503050406030204" pitchFamily="18" charset="0"/>
                                    </a:rPr>
                                    <m:t>𝐭</m:t>
                                  </m:r>
                                </m:e>
                                <m:sub>
                                  <m:r>
                                    <a:rPr lang="it-IT" sz="2400" b="1" i="0" smtClean="0"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  <m:r>
                                    <a:rPr lang="it-IT" sz="2400" b="1" i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it-IT" sz="2400" b="1" i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it-IT" sz="2400" b="1" i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it-IT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1" i="0" smtClean="0">
                                      <a:latin typeface="Cambria Math" panose="02040503050406030204" pitchFamily="18" charset="0"/>
                                    </a:rPr>
                                    <m:t>𝐭</m:t>
                                  </m:r>
                                </m:e>
                                <m:sub>
                                  <m:r>
                                    <a:rPr lang="it-IT" sz="2400" b="1" i="0" smtClean="0">
                                      <a:latin typeface="Cambria Math" panose="02040503050406030204" pitchFamily="18" charset="0"/>
                                    </a:rPr>
                                    <m:t>𝐍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it-IT" sz="2400" b="1" dirty="0"/>
                  </a:p>
                </p:txBody>
              </p:sp>
            </mc:Choice>
            <mc:Fallback xmlns="">
              <p:sp>
                <p:nvSpPr>
                  <p:cNvPr id="127" name="CasellaDiTesto 126">
                    <a:extLst>
                      <a:ext uri="{FF2B5EF4-FFF2-40B4-BE49-F238E27FC236}">
                        <a16:creationId xmlns:a16="http://schemas.microsoft.com/office/drawing/2014/main" id="{D50E0CA3-B83F-64B8-1101-AF70D6D849B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17916" y="2175193"/>
                    <a:ext cx="468229" cy="50796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128571" b="-1190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42" name="Gruppo 141">
            <a:extLst>
              <a:ext uri="{FF2B5EF4-FFF2-40B4-BE49-F238E27FC236}">
                <a16:creationId xmlns:a16="http://schemas.microsoft.com/office/drawing/2014/main" id="{99CC402A-87A2-AE4F-2D07-CA4D49BD4E4C}"/>
              </a:ext>
            </a:extLst>
          </p:cNvPr>
          <p:cNvGrpSpPr/>
          <p:nvPr/>
        </p:nvGrpSpPr>
        <p:grpSpPr>
          <a:xfrm>
            <a:off x="7142358" y="1518129"/>
            <a:ext cx="4527767" cy="1659658"/>
            <a:chOff x="7328337" y="1639040"/>
            <a:chExt cx="3536514" cy="1659658"/>
          </a:xfrm>
        </p:grpSpPr>
        <p:sp>
          <p:nvSpPr>
            <p:cNvPr id="143" name="Rounded Rectangle 15">
              <a:extLst>
                <a:ext uri="{FF2B5EF4-FFF2-40B4-BE49-F238E27FC236}">
                  <a16:creationId xmlns:a16="http://schemas.microsoft.com/office/drawing/2014/main" id="{49025483-C19B-B86E-57F0-BBC028AD56AD}"/>
                </a:ext>
              </a:extLst>
            </p:cNvPr>
            <p:cNvSpPr/>
            <p:nvPr/>
          </p:nvSpPr>
          <p:spPr>
            <a:xfrm>
              <a:off x="7328337" y="1639040"/>
              <a:ext cx="3536514" cy="1494842"/>
            </a:xfrm>
            <a:prstGeom prst="roundRect">
              <a:avLst>
                <a:gd name="adj" fmla="val 10678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 sz="10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CasellaDiTesto 143">
                  <a:extLst>
                    <a:ext uri="{FF2B5EF4-FFF2-40B4-BE49-F238E27FC236}">
                      <a16:creationId xmlns:a16="http://schemas.microsoft.com/office/drawing/2014/main" id="{12F9CAB8-EBBC-3DD1-A32D-7F9EC495F212}"/>
                    </a:ext>
                  </a:extLst>
                </p:cNvPr>
                <p:cNvSpPr txBox="1"/>
                <p:nvPr/>
              </p:nvSpPr>
              <p:spPr>
                <a:xfrm>
                  <a:off x="7427499" y="1729038"/>
                  <a:ext cx="3338189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600" b="1" dirty="0"/>
                    <a:t>Last </a:t>
                  </a:r>
                  <a:r>
                    <a:rPr lang="it-IT" sz="1600" b="1" dirty="0" err="1"/>
                    <a:t>manoeuvre</a:t>
                  </a:r>
                  <a:r>
                    <a:rPr lang="it-IT" sz="1600" dirty="0"/>
                    <a:t>: YYYY-MM-DD </a:t>
                  </a:r>
                  <a:r>
                    <a:rPr lang="it-IT" sz="1600" dirty="0" err="1"/>
                    <a:t>hh:mm:ss</a:t>
                  </a:r>
                  <a:endParaRPr lang="it-IT" sz="1600" dirty="0"/>
                </a:p>
                <a:p>
                  <a:r>
                    <a:rPr lang="it-IT" sz="1600" b="1" dirty="0"/>
                    <a:t>Drift from target</a:t>
                  </a:r>
                  <a:r>
                    <a:rPr lang="it-IT" sz="1600" dirty="0"/>
                    <a:t>: (…)</a:t>
                  </a:r>
                </a:p>
                <a:p>
                  <a:r>
                    <a:rPr lang="it-IT" sz="1600" b="1" dirty="0"/>
                    <a:t>Current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it-IT" sz="1600" b="1" dirty="0"/>
                    <a:t> </a:t>
                  </a:r>
                  <a:r>
                    <a:rPr lang="it-IT" sz="1600" b="1" dirty="0" err="1"/>
                    <a:t>value</a:t>
                  </a:r>
                  <a:r>
                    <a:rPr lang="it-IT" sz="1600" dirty="0"/>
                    <a:t>: (…)</a:t>
                  </a:r>
                </a:p>
                <a:p>
                  <a:r>
                    <a:rPr lang="it-IT" sz="1600" b="1" dirty="0"/>
                    <a:t>Current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it-IT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it-IT" sz="1600" b="1" dirty="0"/>
                    <a:t> value</a:t>
                  </a:r>
                  <a:r>
                    <a:rPr lang="it-IT" sz="1600" dirty="0"/>
                    <a:t>: (…)</a:t>
                  </a:r>
                </a:p>
                <a:p>
                  <a:r>
                    <a:rPr lang="it-IT" sz="1600" dirty="0"/>
                    <a:t>…</a:t>
                  </a:r>
                </a:p>
              </p:txBody>
            </p:sp>
          </mc:Choice>
          <mc:Fallback xmlns="">
            <p:sp>
              <p:nvSpPr>
                <p:cNvPr id="133" name="CasellaDiTesto 132">
                  <a:extLst>
                    <a:ext uri="{FF2B5EF4-FFF2-40B4-BE49-F238E27FC236}">
                      <a16:creationId xmlns:a16="http://schemas.microsoft.com/office/drawing/2014/main" id="{601CA947-2370-7A28-B5E0-2EAAF0C44E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7499" y="1729038"/>
                  <a:ext cx="3338189" cy="1569660"/>
                </a:xfrm>
                <a:prstGeom prst="rect">
                  <a:avLst/>
                </a:prstGeom>
                <a:blipFill>
                  <a:blip r:embed="rId6"/>
                  <a:stretch>
                    <a:fillRect l="-856" t="-11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5" name="Segnaposto numero diapositiva 144">
            <a:extLst>
              <a:ext uri="{FF2B5EF4-FFF2-40B4-BE49-F238E27FC236}">
                <a16:creationId xmlns:a16="http://schemas.microsoft.com/office/drawing/2014/main" id="{E89B8E7F-2702-6263-86F8-581BEFE6A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10</a:t>
            </a:r>
          </a:p>
        </p:txBody>
      </p:sp>
      <p:sp>
        <p:nvSpPr>
          <p:cNvPr id="148" name="Segnaposto data 147">
            <a:extLst>
              <a:ext uri="{FF2B5EF4-FFF2-40B4-BE49-F238E27FC236}">
                <a16:creationId xmlns:a16="http://schemas.microsoft.com/office/drawing/2014/main" id="{2D208403-E165-EF50-F4A8-2227C2BF6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01/07/2026</a:t>
            </a:r>
          </a:p>
        </p:txBody>
      </p:sp>
      <p:sp>
        <p:nvSpPr>
          <p:cNvPr id="150" name="CasellaDiTesto 149">
            <a:extLst>
              <a:ext uri="{FF2B5EF4-FFF2-40B4-BE49-F238E27FC236}">
                <a16:creationId xmlns:a16="http://schemas.microsoft.com/office/drawing/2014/main" id="{8BB33E42-81B3-F1ED-74E3-BC23E33D88FB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35900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B228D-65D8-E517-EC43-E13FFA87F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uppo 151">
            <a:extLst>
              <a:ext uri="{FF2B5EF4-FFF2-40B4-BE49-F238E27FC236}">
                <a16:creationId xmlns:a16="http://schemas.microsoft.com/office/drawing/2014/main" id="{52546DD7-4A6D-9E57-2544-9D1896A28EB1}"/>
              </a:ext>
            </a:extLst>
          </p:cNvPr>
          <p:cNvGrpSpPr/>
          <p:nvPr/>
        </p:nvGrpSpPr>
        <p:grpSpPr>
          <a:xfrm rot="17322958">
            <a:off x="533668" y="2453673"/>
            <a:ext cx="3293344" cy="9525000"/>
            <a:chOff x="-1860262" y="222250"/>
            <a:chExt cx="3293344" cy="9525000"/>
          </a:xfrm>
        </p:grpSpPr>
        <p:sp>
          <p:nvSpPr>
            <p:cNvPr id="153" name="Freeform 41">
              <a:extLst>
                <a:ext uri="{FF2B5EF4-FFF2-40B4-BE49-F238E27FC236}">
                  <a16:creationId xmlns:a16="http://schemas.microsoft.com/office/drawing/2014/main" id="{385905AF-3066-8654-4EDE-0034308A4845}"/>
                </a:ext>
              </a:extLst>
            </p:cNvPr>
            <p:cNvSpPr/>
            <p:nvPr/>
          </p:nvSpPr>
          <p:spPr>
            <a:xfrm rot="5400000">
              <a:off x="-4984309" y="3346297"/>
              <a:ext cx="9525000" cy="3276905"/>
            </a:xfrm>
            <a:custGeom>
              <a:avLst/>
              <a:gdLst>
                <a:gd name="connsiteX0" fmla="*/ 4762500 w 9525000"/>
                <a:gd name="connsiteY0" fmla="*/ 0 h 3173229"/>
                <a:gd name="connsiteX1" fmla="*/ 9503937 w 9525000"/>
                <a:gd name="connsiteY1" fmla="*/ 3048938 h 3173229"/>
                <a:gd name="connsiteX2" fmla="*/ 9525000 w 9525000"/>
                <a:gd name="connsiteY2" fmla="*/ 3173229 h 3173229"/>
                <a:gd name="connsiteX3" fmla="*/ 0 w 9525000"/>
                <a:gd name="connsiteY3" fmla="*/ 3173229 h 3173229"/>
                <a:gd name="connsiteX4" fmla="*/ 21063 w 9525000"/>
                <a:gd name="connsiteY4" fmla="*/ 3048938 h 3173229"/>
                <a:gd name="connsiteX5" fmla="*/ 4762500 w 9525000"/>
                <a:gd name="connsiteY5" fmla="*/ 0 h 317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00" h="3173229">
                  <a:moveTo>
                    <a:pt x="4762500" y="0"/>
                  </a:moveTo>
                  <a:cubicBezTo>
                    <a:pt x="7163289" y="0"/>
                    <a:pt x="9152129" y="1322512"/>
                    <a:pt x="9503937" y="3048938"/>
                  </a:cubicBezTo>
                  <a:lnTo>
                    <a:pt x="9525000" y="3173229"/>
                  </a:lnTo>
                  <a:lnTo>
                    <a:pt x="0" y="3173229"/>
                  </a:lnTo>
                  <a:lnTo>
                    <a:pt x="21063" y="3048938"/>
                  </a:lnTo>
                  <a:cubicBezTo>
                    <a:pt x="372870" y="1322512"/>
                    <a:pt x="2361711" y="0"/>
                    <a:pt x="476250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88900" sx="1000" sy="1000" algn="ctr" rotWithShape="0">
                <a:schemeClr val="bg1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54" name="Freeform: Shape 31">
              <a:extLst>
                <a:ext uri="{FF2B5EF4-FFF2-40B4-BE49-F238E27FC236}">
                  <a16:creationId xmlns:a16="http://schemas.microsoft.com/office/drawing/2014/main" id="{1FF29E61-D6A9-0CE1-47A3-E16C7F2A19BE}"/>
                </a:ext>
              </a:extLst>
            </p:cNvPr>
            <p:cNvSpPr/>
            <p:nvPr/>
          </p:nvSpPr>
          <p:spPr>
            <a:xfrm rot="551504">
              <a:off x="-1608601" y="581864"/>
              <a:ext cx="2748873" cy="2808592"/>
            </a:xfrm>
            <a:custGeom>
              <a:avLst/>
              <a:gdLst>
                <a:gd name="connsiteX0" fmla="*/ 1240113 w 2748873"/>
                <a:gd name="connsiteY0" fmla="*/ 2776774 h 2808592"/>
                <a:gd name="connsiteX1" fmla="*/ 1285833 w 2748873"/>
                <a:gd name="connsiteY1" fmla="*/ 2464354 h 2808592"/>
                <a:gd name="connsiteX2" fmla="*/ 1011513 w 2748873"/>
                <a:gd name="connsiteY2" fmla="*/ 2159554 h 2808592"/>
                <a:gd name="connsiteX3" fmla="*/ 447633 w 2748873"/>
                <a:gd name="connsiteY3" fmla="*/ 1976674 h 2808592"/>
                <a:gd name="connsiteX4" fmla="*/ 135213 w 2748873"/>
                <a:gd name="connsiteY4" fmla="*/ 1824274 h 2808592"/>
                <a:gd name="connsiteX5" fmla="*/ 127593 w 2748873"/>
                <a:gd name="connsiteY5" fmla="*/ 1618534 h 2808592"/>
                <a:gd name="connsiteX6" fmla="*/ 340953 w 2748873"/>
                <a:gd name="connsiteY6" fmla="*/ 1534714 h 2808592"/>
                <a:gd name="connsiteX7" fmla="*/ 622893 w 2748873"/>
                <a:gd name="connsiteY7" fmla="*/ 1549954 h 2808592"/>
                <a:gd name="connsiteX8" fmla="*/ 782913 w 2748873"/>
                <a:gd name="connsiteY8" fmla="*/ 1450894 h 2808592"/>
                <a:gd name="connsiteX9" fmla="*/ 691473 w 2748873"/>
                <a:gd name="connsiteY9" fmla="*/ 1268014 h 2808592"/>
                <a:gd name="connsiteX10" fmla="*/ 638133 w 2748873"/>
                <a:gd name="connsiteY10" fmla="*/ 1130854 h 2808592"/>
                <a:gd name="connsiteX11" fmla="*/ 859113 w 2748873"/>
                <a:gd name="connsiteY11" fmla="*/ 1100374 h 2808592"/>
                <a:gd name="connsiteX12" fmla="*/ 1057233 w 2748873"/>
                <a:gd name="connsiteY12" fmla="*/ 1336594 h 2808592"/>
                <a:gd name="connsiteX13" fmla="*/ 1293453 w 2748873"/>
                <a:gd name="connsiteY13" fmla="*/ 1420414 h 2808592"/>
                <a:gd name="connsiteX14" fmla="*/ 1377273 w 2748873"/>
                <a:gd name="connsiteY14" fmla="*/ 1214674 h 2808592"/>
                <a:gd name="connsiteX15" fmla="*/ 1278213 w 2748873"/>
                <a:gd name="connsiteY15" fmla="*/ 1008934 h 2808592"/>
                <a:gd name="connsiteX16" fmla="*/ 1064853 w 2748873"/>
                <a:gd name="connsiteY16" fmla="*/ 818434 h 2808592"/>
                <a:gd name="connsiteX17" fmla="*/ 790533 w 2748873"/>
                <a:gd name="connsiteY17" fmla="*/ 551734 h 2808592"/>
                <a:gd name="connsiteX18" fmla="*/ 264753 w 2748873"/>
                <a:gd name="connsiteY18" fmla="*/ 528874 h 2808592"/>
                <a:gd name="connsiteX19" fmla="*/ 13293 w 2748873"/>
                <a:gd name="connsiteY19" fmla="*/ 376474 h 2808592"/>
                <a:gd name="connsiteX20" fmla="*/ 59013 w 2748873"/>
                <a:gd name="connsiteY20" fmla="*/ 178354 h 2808592"/>
                <a:gd name="connsiteX21" fmla="*/ 264753 w 2748873"/>
                <a:gd name="connsiteY21" fmla="*/ 10714 h 2808592"/>
                <a:gd name="connsiteX22" fmla="*/ 1301073 w 2748873"/>
                <a:gd name="connsiteY22" fmla="*/ 498394 h 2808592"/>
                <a:gd name="connsiteX23" fmla="*/ 2238333 w 2748873"/>
                <a:gd name="connsiteY23" fmla="*/ 1252774 h 2808592"/>
                <a:gd name="connsiteX24" fmla="*/ 2748873 w 2748873"/>
                <a:gd name="connsiteY24" fmla="*/ 2311954 h 2808592"/>
                <a:gd name="connsiteX25" fmla="*/ 2238333 w 2748873"/>
                <a:gd name="connsiteY25" fmla="*/ 2167174 h 2808592"/>
                <a:gd name="connsiteX26" fmla="*/ 1788753 w 2748873"/>
                <a:gd name="connsiteY26" fmla="*/ 2327194 h 2808592"/>
                <a:gd name="connsiteX27" fmla="*/ 1666833 w 2748873"/>
                <a:gd name="connsiteY27" fmla="*/ 2677714 h 2808592"/>
                <a:gd name="connsiteX28" fmla="*/ 1689693 w 2748873"/>
                <a:gd name="connsiteY28" fmla="*/ 2784394 h 2808592"/>
                <a:gd name="connsiteX29" fmla="*/ 1240113 w 2748873"/>
                <a:gd name="connsiteY29" fmla="*/ 2776774 h 28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748873" h="2808592">
                  <a:moveTo>
                    <a:pt x="1240113" y="2776774"/>
                  </a:moveTo>
                  <a:cubicBezTo>
                    <a:pt x="1172803" y="2723434"/>
                    <a:pt x="1323933" y="2567224"/>
                    <a:pt x="1285833" y="2464354"/>
                  </a:cubicBezTo>
                  <a:cubicBezTo>
                    <a:pt x="1247733" y="2361484"/>
                    <a:pt x="1151213" y="2240834"/>
                    <a:pt x="1011513" y="2159554"/>
                  </a:cubicBezTo>
                  <a:cubicBezTo>
                    <a:pt x="871813" y="2078274"/>
                    <a:pt x="593683" y="2032554"/>
                    <a:pt x="447633" y="1976674"/>
                  </a:cubicBezTo>
                  <a:cubicBezTo>
                    <a:pt x="301583" y="1920794"/>
                    <a:pt x="188553" y="1883964"/>
                    <a:pt x="135213" y="1824274"/>
                  </a:cubicBezTo>
                  <a:cubicBezTo>
                    <a:pt x="81873" y="1764584"/>
                    <a:pt x="93303" y="1666794"/>
                    <a:pt x="127593" y="1618534"/>
                  </a:cubicBezTo>
                  <a:cubicBezTo>
                    <a:pt x="161883" y="1570274"/>
                    <a:pt x="258403" y="1546144"/>
                    <a:pt x="340953" y="1534714"/>
                  </a:cubicBezTo>
                  <a:cubicBezTo>
                    <a:pt x="423503" y="1523284"/>
                    <a:pt x="549233" y="1563924"/>
                    <a:pt x="622893" y="1549954"/>
                  </a:cubicBezTo>
                  <a:cubicBezTo>
                    <a:pt x="696553" y="1535984"/>
                    <a:pt x="771483" y="1497884"/>
                    <a:pt x="782913" y="1450894"/>
                  </a:cubicBezTo>
                  <a:cubicBezTo>
                    <a:pt x="794343" y="1403904"/>
                    <a:pt x="715603" y="1321354"/>
                    <a:pt x="691473" y="1268014"/>
                  </a:cubicBezTo>
                  <a:cubicBezTo>
                    <a:pt x="667343" y="1214674"/>
                    <a:pt x="610193" y="1158794"/>
                    <a:pt x="638133" y="1130854"/>
                  </a:cubicBezTo>
                  <a:cubicBezTo>
                    <a:pt x="666073" y="1102914"/>
                    <a:pt x="789263" y="1066084"/>
                    <a:pt x="859113" y="1100374"/>
                  </a:cubicBezTo>
                  <a:cubicBezTo>
                    <a:pt x="928963" y="1134664"/>
                    <a:pt x="984843" y="1283254"/>
                    <a:pt x="1057233" y="1336594"/>
                  </a:cubicBezTo>
                  <a:cubicBezTo>
                    <a:pt x="1129623" y="1389934"/>
                    <a:pt x="1240113" y="1440734"/>
                    <a:pt x="1293453" y="1420414"/>
                  </a:cubicBezTo>
                  <a:cubicBezTo>
                    <a:pt x="1346793" y="1400094"/>
                    <a:pt x="1379813" y="1283254"/>
                    <a:pt x="1377273" y="1214674"/>
                  </a:cubicBezTo>
                  <a:cubicBezTo>
                    <a:pt x="1374733" y="1146094"/>
                    <a:pt x="1330283" y="1074974"/>
                    <a:pt x="1278213" y="1008934"/>
                  </a:cubicBezTo>
                  <a:cubicBezTo>
                    <a:pt x="1226143" y="942894"/>
                    <a:pt x="1146133" y="894634"/>
                    <a:pt x="1064853" y="818434"/>
                  </a:cubicBezTo>
                  <a:cubicBezTo>
                    <a:pt x="983573" y="742234"/>
                    <a:pt x="923883" y="599994"/>
                    <a:pt x="790533" y="551734"/>
                  </a:cubicBezTo>
                  <a:cubicBezTo>
                    <a:pt x="657183" y="503474"/>
                    <a:pt x="394293" y="558084"/>
                    <a:pt x="264753" y="528874"/>
                  </a:cubicBezTo>
                  <a:cubicBezTo>
                    <a:pt x="135213" y="499664"/>
                    <a:pt x="47583" y="434894"/>
                    <a:pt x="13293" y="376474"/>
                  </a:cubicBezTo>
                  <a:cubicBezTo>
                    <a:pt x="-20997" y="318054"/>
                    <a:pt x="17103" y="239314"/>
                    <a:pt x="59013" y="178354"/>
                  </a:cubicBezTo>
                  <a:cubicBezTo>
                    <a:pt x="100923" y="117394"/>
                    <a:pt x="57743" y="-42626"/>
                    <a:pt x="264753" y="10714"/>
                  </a:cubicBezTo>
                  <a:cubicBezTo>
                    <a:pt x="471763" y="64054"/>
                    <a:pt x="972143" y="291384"/>
                    <a:pt x="1301073" y="498394"/>
                  </a:cubicBezTo>
                  <a:cubicBezTo>
                    <a:pt x="1630003" y="705404"/>
                    <a:pt x="1997033" y="950514"/>
                    <a:pt x="2238333" y="1252774"/>
                  </a:cubicBezTo>
                  <a:cubicBezTo>
                    <a:pt x="2479633" y="1555034"/>
                    <a:pt x="2748873" y="2159554"/>
                    <a:pt x="2748873" y="2311954"/>
                  </a:cubicBezTo>
                  <a:cubicBezTo>
                    <a:pt x="2748873" y="2464354"/>
                    <a:pt x="2398353" y="2164634"/>
                    <a:pt x="2238333" y="2167174"/>
                  </a:cubicBezTo>
                  <a:cubicBezTo>
                    <a:pt x="2078313" y="2169714"/>
                    <a:pt x="1884003" y="2242104"/>
                    <a:pt x="1788753" y="2327194"/>
                  </a:cubicBezTo>
                  <a:cubicBezTo>
                    <a:pt x="1693503" y="2412284"/>
                    <a:pt x="1683343" y="2601514"/>
                    <a:pt x="1666833" y="2677714"/>
                  </a:cubicBezTo>
                  <a:cubicBezTo>
                    <a:pt x="1650323" y="2753914"/>
                    <a:pt x="1758273" y="2764074"/>
                    <a:pt x="1689693" y="2784394"/>
                  </a:cubicBezTo>
                  <a:cubicBezTo>
                    <a:pt x="1621113" y="2804714"/>
                    <a:pt x="1307423" y="2830114"/>
                    <a:pt x="1240113" y="2776774"/>
                  </a:cubicBezTo>
                  <a:close/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: Shape 29">
              <a:extLst>
                <a:ext uri="{FF2B5EF4-FFF2-40B4-BE49-F238E27FC236}">
                  <a16:creationId xmlns:a16="http://schemas.microsoft.com/office/drawing/2014/main" id="{5F6A721B-9D8D-9B01-3359-7A901F10BA3F}"/>
                </a:ext>
              </a:extLst>
            </p:cNvPr>
            <p:cNvSpPr/>
            <p:nvPr/>
          </p:nvSpPr>
          <p:spPr>
            <a:xfrm rot="4936026">
              <a:off x="-492997" y="3709978"/>
              <a:ext cx="1614275" cy="2237882"/>
            </a:xfrm>
            <a:custGeom>
              <a:avLst/>
              <a:gdLst>
                <a:gd name="connsiteX0" fmla="*/ 208248 w 1614275"/>
                <a:gd name="connsiteY0" fmla="*/ 12640 h 2237882"/>
                <a:gd name="connsiteX1" fmla="*/ 528288 w 1614275"/>
                <a:gd name="connsiteY1" fmla="*/ 241240 h 2237882"/>
                <a:gd name="connsiteX2" fmla="*/ 490188 w 1614275"/>
                <a:gd name="connsiteY2" fmla="*/ 515560 h 2237882"/>
                <a:gd name="connsiteX3" fmla="*/ 124428 w 1614275"/>
                <a:gd name="connsiteY3" fmla="*/ 767020 h 2237882"/>
                <a:gd name="connsiteX4" fmla="*/ 2508 w 1614275"/>
                <a:gd name="connsiteY4" fmla="*/ 1208980 h 2237882"/>
                <a:gd name="connsiteX5" fmla="*/ 215868 w 1614275"/>
                <a:gd name="connsiteY5" fmla="*/ 1346140 h 2237882"/>
                <a:gd name="connsiteX6" fmla="*/ 505428 w 1614275"/>
                <a:gd name="connsiteY6" fmla="*/ 1437580 h 2237882"/>
                <a:gd name="connsiteX7" fmla="*/ 612108 w 1614275"/>
                <a:gd name="connsiteY7" fmla="*/ 1605220 h 2237882"/>
                <a:gd name="connsiteX8" fmla="*/ 490188 w 1614275"/>
                <a:gd name="connsiteY8" fmla="*/ 1727140 h 2237882"/>
                <a:gd name="connsiteX9" fmla="*/ 474948 w 1614275"/>
                <a:gd name="connsiteY9" fmla="*/ 1879540 h 2237882"/>
                <a:gd name="connsiteX10" fmla="*/ 566388 w 1614275"/>
                <a:gd name="connsiteY10" fmla="*/ 1978600 h 2237882"/>
                <a:gd name="connsiteX11" fmla="*/ 749268 w 1614275"/>
                <a:gd name="connsiteY11" fmla="*/ 2062420 h 2237882"/>
                <a:gd name="connsiteX12" fmla="*/ 863568 w 1614275"/>
                <a:gd name="connsiteY12" fmla="*/ 2161480 h 2237882"/>
                <a:gd name="connsiteX13" fmla="*/ 1099788 w 1614275"/>
                <a:gd name="connsiteY13" fmla="*/ 2237680 h 2237882"/>
                <a:gd name="connsiteX14" fmla="*/ 1343628 w 1614275"/>
                <a:gd name="connsiteY14" fmla="*/ 2138620 h 2237882"/>
                <a:gd name="connsiteX15" fmla="*/ 1526508 w 1614275"/>
                <a:gd name="connsiteY15" fmla="*/ 1986220 h 2237882"/>
                <a:gd name="connsiteX16" fmla="*/ 1541748 w 1614275"/>
                <a:gd name="connsiteY16" fmla="*/ 1734760 h 2237882"/>
                <a:gd name="connsiteX17" fmla="*/ 1328388 w 1614275"/>
                <a:gd name="connsiteY17" fmla="*/ 1628080 h 2237882"/>
                <a:gd name="connsiteX18" fmla="*/ 1107408 w 1614275"/>
                <a:gd name="connsiteY18" fmla="*/ 1551880 h 2237882"/>
                <a:gd name="connsiteX19" fmla="*/ 977868 w 1614275"/>
                <a:gd name="connsiteY19" fmla="*/ 1429960 h 2237882"/>
                <a:gd name="connsiteX20" fmla="*/ 886428 w 1614275"/>
                <a:gd name="connsiteY20" fmla="*/ 1208980 h 2237882"/>
                <a:gd name="connsiteX21" fmla="*/ 886428 w 1614275"/>
                <a:gd name="connsiteY21" fmla="*/ 1056580 h 2237882"/>
                <a:gd name="connsiteX22" fmla="*/ 871188 w 1614275"/>
                <a:gd name="connsiteY22" fmla="*/ 789880 h 2237882"/>
                <a:gd name="connsiteX23" fmla="*/ 802608 w 1614275"/>
                <a:gd name="connsiteY23" fmla="*/ 591760 h 2237882"/>
                <a:gd name="connsiteX24" fmla="*/ 962628 w 1614275"/>
                <a:gd name="connsiteY24" fmla="*/ 386020 h 2237882"/>
                <a:gd name="connsiteX25" fmla="*/ 1259808 w 1614275"/>
                <a:gd name="connsiteY25" fmla="*/ 309820 h 2237882"/>
                <a:gd name="connsiteX26" fmla="*/ 1511268 w 1614275"/>
                <a:gd name="connsiteY26" fmla="*/ 226000 h 2237882"/>
                <a:gd name="connsiteX27" fmla="*/ 1572228 w 1614275"/>
                <a:gd name="connsiteY27" fmla="*/ 149800 h 2237882"/>
                <a:gd name="connsiteX28" fmla="*/ 894048 w 1614275"/>
                <a:gd name="connsiteY28" fmla="*/ 43120 h 2237882"/>
                <a:gd name="connsiteX29" fmla="*/ 208248 w 1614275"/>
                <a:gd name="connsiteY29" fmla="*/ 12640 h 22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14275" h="2237882">
                  <a:moveTo>
                    <a:pt x="208248" y="12640"/>
                  </a:moveTo>
                  <a:cubicBezTo>
                    <a:pt x="147288" y="45660"/>
                    <a:pt x="481298" y="157420"/>
                    <a:pt x="528288" y="241240"/>
                  </a:cubicBezTo>
                  <a:cubicBezTo>
                    <a:pt x="575278" y="325060"/>
                    <a:pt x="557498" y="427930"/>
                    <a:pt x="490188" y="515560"/>
                  </a:cubicBezTo>
                  <a:cubicBezTo>
                    <a:pt x="422878" y="603190"/>
                    <a:pt x="205708" y="651450"/>
                    <a:pt x="124428" y="767020"/>
                  </a:cubicBezTo>
                  <a:cubicBezTo>
                    <a:pt x="43148" y="882590"/>
                    <a:pt x="-12732" y="1112460"/>
                    <a:pt x="2508" y="1208980"/>
                  </a:cubicBezTo>
                  <a:cubicBezTo>
                    <a:pt x="17748" y="1305500"/>
                    <a:pt x="132048" y="1308040"/>
                    <a:pt x="215868" y="1346140"/>
                  </a:cubicBezTo>
                  <a:cubicBezTo>
                    <a:pt x="299688" y="1384240"/>
                    <a:pt x="439388" y="1394400"/>
                    <a:pt x="505428" y="1437580"/>
                  </a:cubicBezTo>
                  <a:cubicBezTo>
                    <a:pt x="571468" y="1480760"/>
                    <a:pt x="614648" y="1556960"/>
                    <a:pt x="612108" y="1605220"/>
                  </a:cubicBezTo>
                  <a:cubicBezTo>
                    <a:pt x="609568" y="1653480"/>
                    <a:pt x="513048" y="1681420"/>
                    <a:pt x="490188" y="1727140"/>
                  </a:cubicBezTo>
                  <a:cubicBezTo>
                    <a:pt x="467328" y="1772860"/>
                    <a:pt x="462248" y="1837630"/>
                    <a:pt x="474948" y="1879540"/>
                  </a:cubicBezTo>
                  <a:cubicBezTo>
                    <a:pt x="487648" y="1921450"/>
                    <a:pt x="520668" y="1948120"/>
                    <a:pt x="566388" y="1978600"/>
                  </a:cubicBezTo>
                  <a:cubicBezTo>
                    <a:pt x="612108" y="2009080"/>
                    <a:pt x="699738" y="2031940"/>
                    <a:pt x="749268" y="2062420"/>
                  </a:cubicBezTo>
                  <a:cubicBezTo>
                    <a:pt x="798798" y="2092900"/>
                    <a:pt x="805148" y="2132270"/>
                    <a:pt x="863568" y="2161480"/>
                  </a:cubicBezTo>
                  <a:cubicBezTo>
                    <a:pt x="921988" y="2190690"/>
                    <a:pt x="1019778" y="2241490"/>
                    <a:pt x="1099788" y="2237680"/>
                  </a:cubicBezTo>
                  <a:cubicBezTo>
                    <a:pt x="1179798" y="2233870"/>
                    <a:pt x="1272508" y="2180530"/>
                    <a:pt x="1343628" y="2138620"/>
                  </a:cubicBezTo>
                  <a:cubicBezTo>
                    <a:pt x="1414748" y="2096710"/>
                    <a:pt x="1493488" y="2053530"/>
                    <a:pt x="1526508" y="1986220"/>
                  </a:cubicBezTo>
                  <a:cubicBezTo>
                    <a:pt x="1559528" y="1918910"/>
                    <a:pt x="1574768" y="1794450"/>
                    <a:pt x="1541748" y="1734760"/>
                  </a:cubicBezTo>
                  <a:cubicBezTo>
                    <a:pt x="1508728" y="1675070"/>
                    <a:pt x="1400778" y="1658560"/>
                    <a:pt x="1328388" y="1628080"/>
                  </a:cubicBezTo>
                  <a:cubicBezTo>
                    <a:pt x="1255998" y="1597600"/>
                    <a:pt x="1165828" y="1584900"/>
                    <a:pt x="1107408" y="1551880"/>
                  </a:cubicBezTo>
                  <a:cubicBezTo>
                    <a:pt x="1048988" y="1518860"/>
                    <a:pt x="1014698" y="1487110"/>
                    <a:pt x="977868" y="1429960"/>
                  </a:cubicBezTo>
                  <a:cubicBezTo>
                    <a:pt x="941038" y="1372810"/>
                    <a:pt x="901668" y="1271210"/>
                    <a:pt x="886428" y="1208980"/>
                  </a:cubicBezTo>
                  <a:cubicBezTo>
                    <a:pt x="871188" y="1146750"/>
                    <a:pt x="888968" y="1126430"/>
                    <a:pt x="886428" y="1056580"/>
                  </a:cubicBezTo>
                  <a:cubicBezTo>
                    <a:pt x="883888" y="986730"/>
                    <a:pt x="885158" y="867350"/>
                    <a:pt x="871188" y="789880"/>
                  </a:cubicBezTo>
                  <a:cubicBezTo>
                    <a:pt x="857218" y="712410"/>
                    <a:pt x="787368" y="659070"/>
                    <a:pt x="802608" y="591760"/>
                  </a:cubicBezTo>
                  <a:cubicBezTo>
                    <a:pt x="817848" y="524450"/>
                    <a:pt x="886428" y="433010"/>
                    <a:pt x="962628" y="386020"/>
                  </a:cubicBezTo>
                  <a:cubicBezTo>
                    <a:pt x="1038828" y="339030"/>
                    <a:pt x="1259808" y="309820"/>
                    <a:pt x="1259808" y="309820"/>
                  </a:cubicBezTo>
                  <a:cubicBezTo>
                    <a:pt x="1351248" y="283150"/>
                    <a:pt x="1459198" y="252670"/>
                    <a:pt x="1511268" y="226000"/>
                  </a:cubicBezTo>
                  <a:cubicBezTo>
                    <a:pt x="1563338" y="199330"/>
                    <a:pt x="1675098" y="180280"/>
                    <a:pt x="1572228" y="149800"/>
                  </a:cubicBezTo>
                  <a:cubicBezTo>
                    <a:pt x="1469358" y="119320"/>
                    <a:pt x="1118838" y="67250"/>
                    <a:pt x="894048" y="43120"/>
                  </a:cubicBezTo>
                  <a:cubicBezTo>
                    <a:pt x="669258" y="18990"/>
                    <a:pt x="269208" y="-20380"/>
                    <a:pt x="208248" y="12640"/>
                  </a:cubicBezTo>
                  <a:close/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Free-form: Shape 61">
              <a:extLst>
                <a:ext uri="{FF2B5EF4-FFF2-40B4-BE49-F238E27FC236}">
                  <a16:creationId xmlns:a16="http://schemas.microsoft.com/office/drawing/2014/main" id="{674A3215-A0A0-94E4-7EEC-985C299BD96D}"/>
                </a:ext>
              </a:extLst>
            </p:cNvPr>
            <p:cNvSpPr/>
            <p:nvPr/>
          </p:nvSpPr>
          <p:spPr>
            <a:xfrm rot="5400000">
              <a:off x="-1628525" y="3510240"/>
              <a:ext cx="1311191" cy="736642"/>
            </a:xfrm>
            <a:custGeom>
              <a:avLst/>
              <a:gdLst>
                <a:gd name="connsiteX0" fmla="*/ 876300 w 1311191"/>
                <a:gd name="connsiteY0" fmla="*/ 63542 h 736642"/>
                <a:gd name="connsiteX1" fmla="*/ 647700 w 1311191"/>
                <a:gd name="connsiteY1" fmla="*/ 42 h 736642"/>
                <a:gd name="connsiteX2" fmla="*/ 520700 w 1311191"/>
                <a:gd name="connsiteY2" fmla="*/ 50842 h 736642"/>
                <a:gd name="connsiteX3" fmla="*/ 330200 w 1311191"/>
                <a:gd name="connsiteY3" fmla="*/ 139742 h 736642"/>
                <a:gd name="connsiteX4" fmla="*/ 342900 w 1311191"/>
                <a:gd name="connsiteY4" fmla="*/ 190542 h 736642"/>
                <a:gd name="connsiteX5" fmla="*/ 419100 w 1311191"/>
                <a:gd name="connsiteY5" fmla="*/ 292142 h 736642"/>
                <a:gd name="connsiteX6" fmla="*/ 457200 w 1311191"/>
                <a:gd name="connsiteY6" fmla="*/ 342942 h 736642"/>
                <a:gd name="connsiteX7" fmla="*/ 254000 w 1311191"/>
                <a:gd name="connsiteY7" fmla="*/ 393742 h 736642"/>
                <a:gd name="connsiteX8" fmla="*/ 139700 w 1311191"/>
                <a:gd name="connsiteY8" fmla="*/ 508042 h 736642"/>
                <a:gd name="connsiteX9" fmla="*/ 0 w 1311191"/>
                <a:gd name="connsiteY9" fmla="*/ 571542 h 736642"/>
                <a:gd name="connsiteX10" fmla="*/ 88900 w 1311191"/>
                <a:gd name="connsiteY10" fmla="*/ 660442 h 736642"/>
                <a:gd name="connsiteX11" fmla="*/ 127000 w 1311191"/>
                <a:gd name="connsiteY11" fmla="*/ 698542 h 736642"/>
                <a:gd name="connsiteX12" fmla="*/ 190500 w 1311191"/>
                <a:gd name="connsiteY12" fmla="*/ 711242 h 736642"/>
                <a:gd name="connsiteX13" fmla="*/ 228600 w 1311191"/>
                <a:gd name="connsiteY13" fmla="*/ 723942 h 736642"/>
                <a:gd name="connsiteX14" fmla="*/ 279400 w 1311191"/>
                <a:gd name="connsiteY14" fmla="*/ 736642 h 736642"/>
                <a:gd name="connsiteX15" fmla="*/ 431800 w 1311191"/>
                <a:gd name="connsiteY15" fmla="*/ 698542 h 736642"/>
                <a:gd name="connsiteX16" fmla="*/ 469900 w 1311191"/>
                <a:gd name="connsiteY16" fmla="*/ 609642 h 736642"/>
                <a:gd name="connsiteX17" fmla="*/ 508000 w 1311191"/>
                <a:gd name="connsiteY17" fmla="*/ 584242 h 736642"/>
                <a:gd name="connsiteX18" fmla="*/ 635000 w 1311191"/>
                <a:gd name="connsiteY18" fmla="*/ 546142 h 736642"/>
                <a:gd name="connsiteX19" fmla="*/ 749300 w 1311191"/>
                <a:gd name="connsiteY19" fmla="*/ 558842 h 736642"/>
                <a:gd name="connsiteX20" fmla="*/ 787400 w 1311191"/>
                <a:gd name="connsiteY20" fmla="*/ 571542 h 736642"/>
                <a:gd name="connsiteX21" fmla="*/ 889000 w 1311191"/>
                <a:gd name="connsiteY21" fmla="*/ 596942 h 736642"/>
                <a:gd name="connsiteX22" fmla="*/ 965200 w 1311191"/>
                <a:gd name="connsiteY22" fmla="*/ 647742 h 736642"/>
                <a:gd name="connsiteX23" fmla="*/ 1016000 w 1311191"/>
                <a:gd name="connsiteY23" fmla="*/ 685842 h 736642"/>
                <a:gd name="connsiteX24" fmla="*/ 1092200 w 1311191"/>
                <a:gd name="connsiteY24" fmla="*/ 711242 h 736642"/>
                <a:gd name="connsiteX25" fmla="*/ 1168400 w 1311191"/>
                <a:gd name="connsiteY25" fmla="*/ 698542 h 736642"/>
                <a:gd name="connsiteX26" fmla="*/ 1231900 w 1311191"/>
                <a:gd name="connsiteY26" fmla="*/ 609642 h 736642"/>
                <a:gd name="connsiteX27" fmla="*/ 1270000 w 1311191"/>
                <a:gd name="connsiteY27" fmla="*/ 558842 h 736642"/>
                <a:gd name="connsiteX28" fmla="*/ 1295400 w 1311191"/>
                <a:gd name="connsiteY28" fmla="*/ 520742 h 736642"/>
                <a:gd name="connsiteX29" fmla="*/ 1295400 w 1311191"/>
                <a:gd name="connsiteY29" fmla="*/ 368342 h 736642"/>
                <a:gd name="connsiteX30" fmla="*/ 1244600 w 1311191"/>
                <a:gd name="connsiteY30" fmla="*/ 292142 h 736642"/>
                <a:gd name="connsiteX31" fmla="*/ 1231900 w 1311191"/>
                <a:gd name="connsiteY31" fmla="*/ 241342 h 736642"/>
                <a:gd name="connsiteX32" fmla="*/ 1181100 w 1311191"/>
                <a:gd name="connsiteY32" fmla="*/ 203242 h 736642"/>
                <a:gd name="connsiteX33" fmla="*/ 1143000 w 1311191"/>
                <a:gd name="connsiteY33" fmla="*/ 165142 h 736642"/>
                <a:gd name="connsiteX34" fmla="*/ 1104900 w 1311191"/>
                <a:gd name="connsiteY34" fmla="*/ 152442 h 736642"/>
                <a:gd name="connsiteX35" fmla="*/ 965200 w 1311191"/>
                <a:gd name="connsiteY35" fmla="*/ 139742 h 736642"/>
                <a:gd name="connsiteX36" fmla="*/ 914400 w 1311191"/>
                <a:gd name="connsiteY36" fmla="*/ 63542 h 736642"/>
                <a:gd name="connsiteX37" fmla="*/ 876300 w 1311191"/>
                <a:gd name="connsiteY37" fmla="*/ 63542 h 73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11191" h="736642">
                  <a:moveTo>
                    <a:pt x="876300" y="63542"/>
                  </a:moveTo>
                  <a:cubicBezTo>
                    <a:pt x="831850" y="52959"/>
                    <a:pt x="686942" y="-1742"/>
                    <a:pt x="647700" y="42"/>
                  </a:cubicBezTo>
                  <a:cubicBezTo>
                    <a:pt x="602153" y="2112"/>
                    <a:pt x="561865" y="31239"/>
                    <a:pt x="520700" y="50842"/>
                  </a:cubicBezTo>
                  <a:cubicBezTo>
                    <a:pt x="318206" y="147268"/>
                    <a:pt x="448081" y="110272"/>
                    <a:pt x="330200" y="139742"/>
                  </a:cubicBezTo>
                  <a:cubicBezTo>
                    <a:pt x="334433" y="156675"/>
                    <a:pt x="335811" y="174592"/>
                    <a:pt x="342900" y="190542"/>
                  </a:cubicBezTo>
                  <a:cubicBezTo>
                    <a:pt x="376496" y="266133"/>
                    <a:pt x="373546" y="238996"/>
                    <a:pt x="419100" y="292142"/>
                  </a:cubicBezTo>
                  <a:cubicBezTo>
                    <a:pt x="432875" y="308213"/>
                    <a:pt x="444500" y="326009"/>
                    <a:pt x="457200" y="342942"/>
                  </a:cubicBezTo>
                  <a:cubicBezTo>
                    <a:pt x="389467" y="359875"/>
                    <a:pt x="303369" y="344373"/>
                    <a:pt x="254000" y="393742"/>
                  </a:cubicBezTo>
                  <a:cubicBezTo>
                    <a:pt x="215900" y="431842"/>
                    <a:pt x="190817" y="491003"/>
                    <a:pt x="139700" y="508042"/>
                  </a:cubicBezTo>
                  <a:cubicBezTo>
                    <a:pt x="40082" y="541248"/>
                    <a:pt x="86458" y="519667"/>
                    <a:pt x="0" y="571542"/>
                  </a:cubicBezTo>
                  <a:lnTo>
                    <a:pt x="88900" y="660442"/>
                  </a:lnTo>
                  <a:cubicBezTo>
                    <a:pt x="101600" y="673142"/>
                    <a:pt x="109388" y="695020"/>
                    <a:pt x="127000" y="698542"/>
                  </a:cubicBezTo>
                  <a:cubicBezTo>
                    <a:pt x="148167" y="702775"/>
                    <a:pt x="169559" y="706007"/>
                    <a:pt x="190500" y="711242"/>
                  </a:cubicBezTo>
                  <a:cubicBezTo>
                    <a:pt x="203487" y="714489"/>
                    <a:pt x="215728" y="720264"/>
                    <a:pt x="228600" y="723942"/>
                  </a:cubicBezTo>
                  <a:cubicBezTo>
                    <a:pt x="245383" y="728737"/>
                    <a:pt x="262467" y="732409"/>
                    <a:pt x="279400" y="736642"/>
                  </a:cubicBezTo>
                  <a:cubicBezTo>
                    <a:pt x="300539" y="734000"/>
                    <a:pt x="405525" y="732324"/>
                    <a:pt x="431800" y="698542"/>
                  </a:cubicBezTo>
                  <a:cubicBezTo>
                    <a:pt x="451594" y="673093"/>
                    <a:pt x="452016" y="636467"/>
                    <a:pt x="469900" y="609642"/>
                  </a:cubicBezTo>
                  <a:cubicBezTo>
                    <a:pt x="478367" y="596942"/>
                    <a:pt x="494748" y="591815"/>
                    <a:pt x="508000" y="584242"/>
                  </a:cubicBezTo>
                  <a:cubicBezTo>
                    <a:pt x="568803" y="549498"/>
                    <a:pt x="557847" y="559001"/>
                    <a:pt x="635000" y="546142"/>
                  </a:cubicBezTo>
                  <a:cubicBezTo>
                    <a:pt x="673100" y="550375"/>
                    <a:pt x="711487" y="552540"/>
                    <a:pt x="749300" y="558842"/>
                  </a:cubicBezTo>
                  <a:cubicBezTo>
                    <a:pt x="762505" y="561043"/>
                    <a:pt x="774485" y="568020"/>
                    <a:pt x="787400" y="571542"/>
                  </a:cubicBezTo>
                  <a:cubicBezTo>
                    <a:pt x="821079" y="580727"/>
                    <a:pt x="855133" y="588475"/>
                    <a:pt x="889000" y="596942"/>
                  </a:cubicBezTo>
                  <a:cubicBezTo>
                    <a:pt x="914400" y="613875"/>
                    <a:pt x="940778" y="629426"/>
                    <a:pt x="965200" y="647742"/>
                  </a:cubicBezTo>
                  <a:cubicBezTo>
                    <a:pt x="982133" y="660442"/>
                    <a:pt x="997068" y="676376"/>
                    <a:pt x="1016000" y="685842"/>
                  </a:cubicBezTo>
                  <a:cubicBezTo>
                    <a:pt x="1039947" y="697816"/>
                    <a:pt x="1092200" y="711242"/>
                    <a:pt x="1092200" y="711242"/>
                  </a:cubicBezTo>
                  <a:cubicBezTo>
                    <a:pt x="1117600" y="707009"/>
                    <a:pt x="1143971" y="706685"/>
                    <a:pt x="1168400" y="698542"/>
                  </a:cubicBezTo>
                  <a:cubicBezTo>
                    <a:pt x="1222426" y="680533"/>
                    <a:pt x="1205375" y="657387"/>
                    <a:pt x="1231900" y="609642"/>
                  </a:cubicBezTo>
                  <a:cubicBezTo>
                    <a:pt x="1242179" y="591139"/>
                    <a:pt x="1257697" y="576066"/>
                    <a:pt x="1270000" y="558842"/>
                  </a:cubicBezTo>
                  <a:cubicBezTo>
                    <a:pt x="1278872" y="546422"/>
                    <a:pt x="1286933" y="533442"/>
                    <a:pt x="1295400" y="520742"/>
                  </a:cubicBezTo>
                  <a:cubicBezTo>
                    <a:pt x="1310564" y="460084"/>
                    <a:pt x="1321632" y="441792"/>
                    <a:pt x="1295400" y="368342"/>
                  </a:cubicBezTo>
                  <a:cubicBezTo>
                    <a:pt x="1285133" y="339593"/>
                    <a:pt x="1244600" y="292142"/>
                    <a:pt x="1244600" y="292142"/>
                  </a:cubicBezTo>
                  <a:cubicBezTo>
                    <a:pt x="1240367" y="275209"/>
                    <a:pt x="1242045" y="255545"/>
                    <a:pt x="1231900" y="241342"/>
                  </a:cubicBezTo>
                  <a:cubicBezTo>
                    <a:pt x="1219597" y="224118"/>
                    <a:pt x="1197171" y="217017"/>
                    <a:pt x="1181100" y="203242"/>
                  </a:cubicBezTo>
                  <a:cubicBezTo>
                    <a:pt x="1167463" y="191553"/>
                    <a:pt x="1157944" y="175105"/>
                    <a:pt x="1143000" y="165142"/>
                  </a:cubicBezTo>
                  <a:cubicBezTo>
                    <a:pt x="1131861" y="157716"/>
                    <a:pt x="1118152" y="154335"/>
                    <a:pt x="1104900" y="152442"/>
                  </a:cubicBezTo>
                  <a:cubicBezTo>
                    <a:pt x="1058611" y="145829"/>
                    <a:pt x="1011767" y="143975"/>
                    <a:pt x="965200" y="139742"/>
                  </a:cubicBezTo>
                  <a:cubicBezTo>
                    <a:pt x="878109" y="110712"/>
                    <a:pt x="975702" y="155494"/>
                    <a:pt x="914400" y="63542"/>
                  </a:cubicBezTo>
                  <a:cubicBezTo>
                    <a:pt x="906974" y="52403"/>
                    <a:pt x="920750" y="74125"/>
                    <a:pt x="876300" y="63542"/>
                  </a:cubicBezTo>
                  <a:close/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7" name="Gruppo 86">
            <a:extLst>
              <a:ext uri="{FF2B5EF4-FFF2-40B4-BE49-F238E27FC236}">
                <a16:creationId xmlns:a16="http://schemas.microsoft.com/office/drawing/2014/main" id="{EAEC28FF-E1E5-F315-16F9-74D0F1330A10}"/>
              </a:ext>
            </a:extLst>
          </p:cNvPr>
          <p:cNvGrpSpPr/>
          <p:nvPr/>
        </p:nvGrpSpPr>
        <p:grpSpPr>
          <a:xfrm>
            <a:off x="-2878479" y="1993261"/>
            <a:ext cx="5622856" cy="561141"/>
            <a:chOff x="1378167" y="2971991"/>
            <a:chExt cx="6408988" cy="639594"/>
          </a:xfrm>
        </p:grpSpPr>
        <p:sp>
          <p:nvSpPr>
            <p:cNvPr id="32" name="Down Arrow 72">
              <a:extLst>
                <a:ext uri="{FF2B5EF4-FFF2-40B4-BE49-F238E27FC236}">
                  <a16:creationId xmlns:a16="http://schemas.microsoft.com/office/drawing/2014/main" id="{78308AD7-9FF0-4267-7A38-281BB45E218C}"/>
                </a:ext>
              </a:extLst>
            </p:cNvPr>
            <p:cNvSpPr/>
            <p:nvPr/>
          </p:nvSpPr>
          <p:spPr>
            <a:xfrm rot="16200000">
              <a:off x="5722363" y="1267375"/>
              <a:ext cx="97294" cy="4032291"/>
            </a:xfrm>
            <a:prstGeom prst="downArrow">
              <a:avLst>
                <a:gd name="adj1" fmla="val 96779"/>
                <a:gd name="adj2" fmla="val 15502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30" name="Gruppo 29">
              <a:extLst>
                <a:ext uri="{FF2B5EF4-FFF2-40B4-BE49-F238E27FC236}">
                  <a16:creationId xmlns:a16="http://schemas.microsoft.com/office/drawing/2014/main" id="{880B4F7A-E6DA-9A97-E0B0-6ACAF52D3E86}"/>
                </a:ext>
              </a:extLst>
            </p:cNvPr>
            <p:cNvGrpSpPr/>
            <p:nvPr/>
          </p:nvGrpSpPr>
          <p:grpSpPr>
            <a:xfrm>
              <a:off x="1378167" y="2971991"/>
              <a:ext cx="5214354" cy="639594"/>
              <a:chOff x="6293067" y="3162491"/>
              <a:chExt cx="5214354" cy="639594"/>
            </a:xfrm>
          </p:grpSpPr>
          <p:sp>
            <p:nvSpPr>
              <p:cNvPr id="4" name="Down Arrow 72">
                <a:extLst>
                  <a:ext uri="{FF2B5EF4-FFF2-40B4-BE49-F238E27FC236}">
                    <a16:creationId xmlns:a16="http://schemas.microsoft.com/office/drawing/2014/main" id="{7CB00F2F-E4A3-2C9F-235A-2B73AEBA2A64}"/>
                  </a:ext>
                </a:extLst>
              </p:cNvPr>
              <p:cNvSpPr/>
              <p:nvPr/>
            </p:nvSpPr>
            <p:spPr>
              <a:xfrm rot="16200000">
                <a:off x="8260566" y="1457875"/>
                <a:ext cx="97294" cy="4032291"/>
              </a:xfrm>
              <a:prstGeom prst="downArrow">
                <a:avLst>
                  <a:gd name="adj1" fmla="val 96779"/>
                  <a:gd name="adj2" fmla="val 15502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ounded Rectangle 15">
                <a:extLst>
                  <a:ext uri="{FF2B5EF4-FFF2-40B4-BE49-F238E27FC236}">
                    <a16:creationId xmlns:a16="http://schemas.microsoft.com/office/drawing/2014/main" id="{5795040D-4CBA-66A7-CCE8-04182BB62793}"/>
                  </a:ext>
                </a:extLst>
              </p:cNvPr>
              <p:cNvSpPr/>
              <p:nvPr/>
            </p:nvSpPr>
            <p:spPr>
              <a:xfrm>
                <a:off x="8183068" y="3226309"/>
                <a:ext cx="1301626" cy="511959"/>
              </a:xfrm>
              <a:prstGeom prst="roundRect">
                <a:avLst>
                  <a:gd name="adj" fmla="val 18630"/>
                </a:avLst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>
                    <a:solidFill>
                      <a:schemeClr val="tx1"/>
                    </a:solidFill>
                    <a:latin typeface="Titillium"/>
                    <a:ea typeface="Open Sans" panose="020B0606030504020204" pitchFamily="34" charset="0"/>
                    <a:cs typeface="Open Sans" panose="020B0606030504020204" pitchFamily="34" charset="0"/>
                  </a:rPr>
                  <a:t>Manoeuvre</a:t>
                </a:r>
              </a:p>
              <a:p>
                <a:pPr algn="ctr"/>
                <a:r>
                  <a:rPr lang="en-GB" sz="1400" b="1" dirty="0">
                    <a:solidFill>
                      <a:schemeClr val="tx1"/>
                    </a:solidFill>
                    <a:latin typeface="Titillium"/>
                    <a:ea typeface="Open Sans" panose="020B0606030504020204" pitchFamily="34" charset="0"/>
                    <a:cs typeface="Open Sans" panose="020B0606030504020204" pitchFamily="34" charset="0"/>
                  </a:rPr>
                  <a:t>Prediction </a:t>
                </a:r>
              </a:p>
            </p:txBody>
          </p:sp>
          <p:sp>
            <p:nvSpPr>
              <p:cNvPr id="29" name="Rounded Rectangle 15">
                <a:extLst>
                  <a:ext uri="{FF2B5EF4-FFF2-40B4-BE49-F238E27FC236}">
                    <a16:creationId xmlns:a16="http://schemas.microsoft.com/office/drawing/2014/main" id="{8080BECD-9FE4-4009-EDA0-A2385719AED5}"/>
                  </a:ext>
                </a:extLst>
              </p:cNvPr>
              <p:cNvSpPr/>
              <p:nvPr/>
            </p:nvSpPr>
            <p:spPr>
              <a:xfrm>
                <a:off x="10205794" y="3162491"/>
                <a:ext cx="1301627" cy="639594"/>
              </a:xfrm>
              <a:prstGeom prst="roundRect">
                <a:avLst>
                  <a:gd name="adj" fmla="val 0"/>
                </a:avLst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innerShdw blurRad="114300">
                  <a:schemeClr val="accent2">
                    <a:lumMod val="20000"/>
                    <a:lumOff val="8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dirty="0" err="1">
                    <a:solidFill>
                      <a:schemeClr val="tx1"/>
                    </a:solidFill>
                    <a:latin typeface="Titillium"/>
                    <a:ea typeface="Open Sans" panose="020B0606030504020204" pitchFamily="34" charset="0"/>
                    <a:cs typeface="Open Sans" panose="020B0606030504020204" pitchFamily="34" charset="0"/>
                  </a:rPr>
                  <a:t>Maneuver</a:t>
                </a:r>
                <a:r>
                  <a:rPr lang="en-GB" sz="1400" b="1" dirty="0">
                    <a:solidFill>
                      <a:schemeClr val="tx1"/>
                    </a:solidFill>
                    <a:latin typeface="Titillium"/>
                    <a:ea typeface="Open Sans" panose="020B0606030504020204" pitchFamily="34" charset="0"/>
                    <a:cs typeface="Open Sans" panose="020B0606030504020204" pitchFamily="34" charset="0"/>
                  </a:rPr>
                  <a:t> Probability</a:t>
                </a:r>
              </a:p>
            </p:txBody>
          </p:sp>
        </p:grpSp>
      </p:grpSp>
      <p:grpSp>
        <p:nvGrpSpPr>
          <p:cNvPr id="88" name="Gruppo 87">
            <a:extLst>
              <a:ext uri="{FF2B5EF4-FFF2-40B4-BE49-F238E27FC236}">
                <a16:creationId xmlns:a16="http://schemas.microsoft.com/office/drawing/2014/main" id="{A2CAE12D-0E28-BC7E-6E02-629BD8D7C9F8}"/>
              </a:ext>
            </a:extLst>
          </p:cNvPr>
          <p:cNvGrpSpPr/>
          <p:nvPr/>
        </p:nvGrpSpPr>
        <p:grpSpPr>
          <a:xfrm>
            <a:off x="-8072263" y="788688"/>
            <a:ext cx="6310612" cy="2708689"/>
            <a:chOff x="366862" y="1796712"/>
            <a:chExt cx="7206493" cy="3093226"/>
          </a:xfrm>
        </p:grpSpPr>
        <p:sp>
          <p:nvSpPr>
            <p:cNvPr id="89" name="Down Arrow 72">
              <a:extLst>
                <a:ext uri="{FF2B5EF4-FFF2-40B4-BE49-F238E27FC236}">
                  <a16:creationId xmlns:a16="http://schemas.microsoft.com/office/drawing/2014/main" id="{114C5B3C-A7CD-745C-BEBD-718840E6D60F}"/>
                </a:ext>
              </a:extLst>
            </p:cNvPr>
            <p:cNvSpPr/>
            <p:nvPr/>
          </p:nvSpPr>
          <p:spPr>
            <a:xfrm>
              <a:off x="3887124" y="2703257"/>
              <a:ext cx="91206" cy="720000"/>
            </a:xfrm>
            <a:prstGeom prst="downArrow">
              <a:avLst>
                <a:gd name="adj1" fmla="val 96779"/>
                <a:gd name="adj2" fmla="val 15502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0" name="Down Arrow 72">
              <a:extLst>
                <a:ext uri="{FF2B5EF4-FFF2-40B4-BE49-F238E27FC236}">
                  <a16:creationId xmlns:a16="http://schemas.microsoft.com/office/drawing/2014/main" id="{52463433-F509-6091-3993-C6067C61CF9A}"/>
                </a:ext>
              </a:extLst>
            </p:cNvPr>
            <p:cNvSpPr/>
            <p:nvPr/>
          </p:nvSpPr>
          <p:spPr>
            <a:xfrm rot="16200000">
              <a:off x="3711040" y="1584130"/>
              <a:ext cx="91206" cy="3780000"/>
            </a:xfrm>
            <a:prstGeom prst="downArrow">
              <a:avLst>
                <a:gd name="adj1" fmla="val 96779"/>
                <a:gd name="adj2" fmla="val 15502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91" name="Gruppo 90">
              <a:extLst>
                <a:ext uri="{FF2B5EF4-FFF2-40B4-BE49-F238E27FC236}">
                  <a16:creationId xmlns:a16="http://schemas.microsoft.com/office/drawing/2014/main" id="{1736B28D-247F-7671-DD5B-6C41D34E2BBC}"/>
                </a:ext>
              </a:extLst>
            </p:cNvPr>
            <p:cNvGrpSpPr/>
            <p:nvPr/>
          </p:nvGrpSpPr>
          <p:grpSpPr>
            <a:xfrm>
              <a:off x="366862" y="2674887"/>
              <a:ext cx="1697936" cy="1614802"/>
              <a:chOff x="1355214" y="1670089"/>
              <a:chExt cx="1697936" cy="1614802"/>
            </a:xfrm>
          </p:grpSpPr>
          <p:sp>
            <p:nvSpPr>
              <p:cNvPr id="101" name="Rounded Rectangle 15">
                <a:extLst>
                  <a:ext uri="{FF2B5EF4-FFF2-40B4-BE49-F238E27FC236}">
                    <a16:creationId xmlns:a16="http://schemas.microsoft.com/office/drawing/2014/main" id="{0469DE9B-9763-89CD-D1BD-6AE616EE1C5C}"/>
                  </a:ext>
                </a:extLst>
              </p:cNvPr>
              <p:cNvSpPr/>
              <p:nvPr/>
            </p:nvSpPr>
            <p:spPr>
              <a:xfrm>
                <a:off x="1355214" y="1670089"/>
                <a:ext cx="1697936" cy="1614802"/>
              </a:xfrm>
              <a:prstGeom prst="roundRect">
                <a:avLst>
                  <a:gd name="adj" fmla="val 10678"/>
                </a:avLst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GB" sz="1000">
                  <a:solidFill>
                    <a:schemeClr val="accent6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102" name="Gruppo 101">
                <a:extLst>
                  <a:ext uri="{FF2B5EF4-FFF2-40B4-BE49-F238E27FC236}">
                    <a16:creationId xmlns:a16="http://schemas.microsoft.com/office/drawing/2014/main" id="{96AFD061-9EDB-CB61-5775-D81800DE1BCE}"/>
                  </a:ext>
                </a:extLst>
              </p:cNvPr>
              <p:cNvGrpSpPr/>
              <p:nvPr/>
            </p:nvGrpSpPr>
            <p:grpSpPr>
              <a:xfrm>
                <a:off x="1553369" y="1871984"/>
                <a:ext cx="1301626" cy="1211011"/>
                <a:chOff x="1553369" y="1871984"/>
                <a:chExt cx="1301626" cy="1211011"/>
              </a:xfrm>
            </p:grpSpPr>
            <p:sp>
              <p:nvSpPr>
                <p:cNvPr id="103" name="Rounded Rectangle 15">
                  <a:extLst>
                    <a:ext uri="{FF2B5EF4-FFF2-40B4-BE49-F238E27FC236}">
                      <a16:creationId xmlns:a16="http://schemas.microsoft.com/office/drawing/2014/main" id="{F1A0776A-E842-3E4F-0E69-426DE9C784BB}"/>
                    </a:ext>
                  </a:extLst>
                </p:cNvPr>
                <p:cNvSpPr/>
                <p:nvPr/>
              </p:nvSpPr>
              <p:spPr>
                <a:xfrm>
                  <a:off x="1553369" y="2571036"/>
                  <a:ext cx="1301626" cy="511959"/>
                </a:xfrm>
                <a:prstGeom prst="roundRect">
                  <a:avLst>
                    <a:gd name="adj" fmla="val 18630"/>
                  </a:avLst>
                </a:prstGeom>
                <a:solidFill>
                  <a:schemeClr val="accent5">
                    <a:lumMod val="25000"/>
                    <a:lumOff val="75000"/>
                  </a:schemeClr>
                </a:solidFill>
                <a:ln>
                  <a:solidFill>
                    <a:schemeClr val="tx1"/>
                  </a:solidFill>
                </a:ln>
                <a:effectLst>
                  <a:innerShdw blurRad="114300">
                    <a:schemeClr val="accent2">
                      <a:lumMod val="20000"/>
                      <a:lumOff val="8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b="1" dirty="0">
                      <a:solidFill>
                        <a:schemeClr val="tx1"/>
                      </a:solidFill>
                      <a:latin typeface="Titillium"/>
                      <a:ea typeface="Open Sans" panose="020B0606030504020204" pitchFamily="34" charset="0"/>
                      <a:cs typeface="Open Sans" panose="020B0606030504020204" pitchFamily="34" charset="0"/>
                    </a:rPr>
                    <a:t>Manoeuvre history</a:t>
                  </a:r>
                </a:p>
              </p:txBody>
            </p:sp>
            <p:sp>
              <p:nvSpPr>
                <p:cNvPr id="104" name="Rounded Rectangle 15">
                  <a:extLst>
                    <a:ext uri="{FF2B5EF4-FFF2-40B4-BE49-F238E27FC236}">
                      <a16:creationId xmlns:a16="http://schemas.microsoft.com/office/drawing/2014/main" id="{0647F498-5581-0744-6E98-48F7F7416A9E}"/>
                    </a:ext>
                  </a:extLst>
                </p:cNvPr>
                <p:cNvSpPr/>
                <p:nvPr/>
              </p:nvSpPr>
              <p:spPr>
                <a:xfrm>
                  <a:off x="1553369" y="1871984"/>
                  <a:ext cx="1301626" cy="511960"/>
                </a:xfrm>
                <a:prstGeom prst="roundRect">
                  <a:avLst>
                    <a:gd name="adj" fmla="val 18630"/>
                  </a:avLst>
                </a:prstGeom>
                <a:solidFill>
                  <a:schemeClr val="accent5">
                    <a:lumMod val="25000"/>
                    <a:lumOff val="75000"/>
                  </a:schemeClr>
                </a:solidFill>
                <a:ln>
                  <a:solidFill>
                    <a:schemeClr val="tx1"/>
                  </a:solidFill>
                </a:ln>
                <a:effectLst>
                  <a:innerShdw blurRad="114300">
                    <a:schemeClr val="accent2">
                      <a:lumMod val="20000"/>
                      <a:lumOff val="8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b="1" dirty="0">
                      <a:solidFill>
                        <a:schemeClr val="tx1"/>
                      </a:solidFill>
                      <a:latin typeface="Titillium"/>
                      <a:ea typeface="Open Sans" panose="020B0606030504020204" pitchFamily="34" charset="0"/>
                      <a:cs typeface="Open Sans" panose="020B0606030504020204" pitchFamily="34" charset="0"/>
                    </a:rPr>
                    <a:t>Orbital data history</a:t>
                  </a:r>
                </a:p>
              </p:txBody>
            </p:sp>
          </p:grpSp>
        </p:grpSp>
        <p:sp>
          <p:nvSpPr>
            <p:cNvPr id="92" name="CasellaDiTesto 91">
              <a:extLst>
                <a:ext uri="{FF2B5EF4-FFF2-40B4-BE49-F238E27FC236}">
                  <a16:creationId xmlns:a16="http://schemas.microsoft.com/office/drawing/2014/main" id="{7B48AFD7-2EA2-9E81-50BF-598855CE49F8}"/>
                </a:ext>
              </a:extLst>
            </p:cNvPr>
            <p:cNvSpPr txBox="1"/>
            <p:nvPr/>
          </p:nvSpPr>
          <p:spPr>
            <a:xfrm>
              <a:off x="504947" y="4305163"/>
              <a:ext cx="13769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600" dirty="0">
                  <a:latin typeface="Titillium"/>
                </a:rPr>
                <a:t>Reference </a:t>
              </a:r>
            </a:p>
            <a:p>
              <a:pPr algn="ctr"/>
              <a:r>
                <a:rPr lang="it-IT" sz="1600" dirty="0">
                  <a:latin typeface="Titillium"/>
                </a:rPr>
                <a:t>Active Objects</a:t>
              </a:r>
            </a:p>
          </p:txBody>
        </p:sp>
        <p:sp>
          <p:nvSpPr>
            <p:cNvPr id="93" name="Rounded Rectangle 15">
              <a:extLst>
                <a:ext uri="{FF2B5EF4-FFF2-40B4-BE49-F238E27FC236}">
                  <a16:creationId xmlns:a16="http://schemas.microsoft.com/office/drawing/2014/main" id="{878B0E3F-2541-52EA-F8F1-B2CB0CD7C226}"/>
                </a:ext>
              </a:extLst>
            </p:cNvPr>
            <p:cNvSpPr/>
            <p:nvPr/>
          </p:nvSpPr>
          <p:spPr>
            <a:xfrm>
              <a:off x="3277823" y="3226309"/>
              <a:ext cx="1301626" cy="511959"/>
            </a:xfrm>
            <a:prstGeom prst="roundRect">
              <a:avLst>
                <a:gd name="adj" fmla="val 1863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Titillium"/>
                  <a:ea typeface="Open Sans" panose="020B0606030504020204" pitchFamily="34" charset="0"/>
                  <a:cs typeface="Open Sans" panose="020B0606030504020204" pitchFamily="34" charset="0"/>
                </a:rPr>
                <a:t>Manoeuvre</a:t>
              </a:r>
            </a:p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Titillium"/>
                  <a:ea typeface="Open Sans" panose="020B0606030504020204" pitchFamily="34" charset="0"/>
                  <a:cs typeface="Open Sans" panose="020B0606030504020204" pitchFamily="34" charset="0"/>
                </a:rPr>
                <a:t>Detection </a:t>
              </a:r>
            </a:p>
          </p:txBody>
        </p:sp>
        <p:sp>
          <p:nvSpPr>
            <p:cNvPr id="94" name="Rounded Rectangle 15">
              <a:extLst>
                <a:ext uri="{FF2B5EF4-FFF2-40B4-BE49-F238E27FC236}">
                  <a16:creationId xmlns:a16="http://schemas.microsoft.com/office/drawing/2014/main" id="{E4A6C0E1-1A4A-B786-30DD-68DCB5F56CB3}"/>
                </a:ext>
              </a:extLst>
            </p:cNvPr>
            <p:cNvSpPr/>
            <p:nvPr/>
          </p:nvSpPr>
          <p:spPr>
            <a:xfrm>
              <a:off x="3281914" y="2430869"/>
              <a:ext cx="1301626" cy="511960"/>
            </a:xfrm>
            <a:prstGeom prst="roundRect">
              <a:avLst>
                <a:gd name="adj" fmla="val 18630"/>
              </a:avLst>
            </a:prstGeom>
            <a:solidFill>
              <a:schemeClr val="accent5">
                <a:lumMod val="25000"/>
                <a:lumOff val="75000"/>
              </a:schemeClr>
            </a:solidFill>
            <a:ln>
              <a:solidFill>
                <a:schemeClr val="tx1"/>
              </a:solidFill>
            </a:ln>
            <a:effectLst>
              <a:innerShdw blurRad="114300">
                <a:schemeClr val="accent2">
                  <a:lumMod val="20000"/>
                  <a:lumOff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Titillium"/>
                  <a:ea typeface="Open Sans" panose="020B0606030504020204" pitchFamily="34" charset="0"/>
                  <a:cs typeface="Open Sans" panose="020B0606030504020204" pitchFamily="34" charset="0"/>
                </a:rPr>
                <a:t>Orbital data history</a:t>
              </a:r>
            </a:p>
          </p:txBody>
        </p:sp>
        <p:sp>
          <p:nvSpPr>
            <p:cNvPr id="95" name="CasellaDiTesto 94">
              <a:extLst>
                <a:ext uri="{FF2B5EF4-FFF2-40B4-BE49-F238E27FC236}">
                  <a16:creationId xmlns:a16="http://schemas.microsoft.com/office/drawing/2014/main" id="{B3AE84A7-EB76-774B-5BFF-6E43B4C76B85}"/>
                </a:ext>
              </a:extLst>
            </p:cNvPr>
            <p:cNvSpPr txBox="1"/>
            <p:nvPr/>
          </p:nvSpPr>
          <p:spPr>
            <a:xfrm>
              <a:off x="3169267" y="1796712"/>
              <a:ext cx="151874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600" dirty="0">
                  <a:latin typeface="Titillium"/>
                </a:rPr>
                <a:t>Target Object </a:t>
              </a:r>
            </a:p>
            <a:p>
              <a:pPr algn="ctr"/>
              <a:r>
                <a:rPr lang="it-IT" sz="1400" dirty="0">
                  <a:latin typeface="Titillium"/>
                </a:rPr>
                <a:t>(</a:t>
              </a:r>
              <a:r>
                <a:rPr lang="it-IT" sz="1400" dirty="0">
                  <a:latin typeface="Titillium"/>
                  <a:sym typeface="Symbol" panose="05050102010706020507" pitchFamily="18" charset="2"/>
                </a:rPr>
                <a:t> </a:t>
              </a:r>
              <a:r>
                <a:rPr lang="it-IT" sz="1400" dirty="0" err="1">
                  <a:latin typeface="Titillium"/>
                  <a:sym typeface="Symbol" panose="05050102010706020507" pitchFamily="18" charset="2"/>
                </a:rPr>
                <a:t>reference</a:t>
              </a:r>
              <a:r>
                <a:rPr lang="it-IT" sz="1400" dirty="0">
                  <a:latin typeface="Titillium"/>
                  <a:sym typeface="Symbol" panose="05050102010706020507" pitchFamily="18" charset="2"/>
                </a:rPr>
                <a:t> </a:t>
              </a:r>
              <a:r>
                <a:rPr lang="it-IT" sz="1400" dirty="0" err="1">
                  <a:latin typeface="Titillium"/>
                  <a:sym typeface="Symbol" panose="05050102010706020507" pitchFamily="18" charset="2"/>
                </a:rPr>
                <a:t>ones</a:t>
              </a:r>
              <a:r>
                <a:rPr lang="it-IT" sz="1400" dirty="0">
                  <a:latin typeface="Titillium"/>
                  <a:sym typeface="Symbol" panose="05050102010706020507" pitchFamily="18" charset="2"/>
                </a:rPr>
                <a:t>)</a:t>
              </a:r>
              <a:endParaRPr lang="it-IT" sz="1400" dirty="0">
                <a:latin typeface="Titillium"/>
              </a:endParaRPr>
            </a:p>
          </p:txBody>
        </p:sp>
        <p:grpSp>
          <p:nvGrpSpPr>
            <p:cNvPr id="96" name="Gruppo 95">
              <a:extLst>
                <a:ext uri="{FF2B5EF4-FFF2-40B4-BE49-F238E27FC236}">
                  <a16:creationId xmlns:a16="http://schemas.microsoft.com/office/drawing/2014/main" id="{7835C992-529E-3801-DA0D-E9AC68D36F17}"/>
                </a:ext>
              </a:extLst>
            </p:cNvPr>
            <p:cNvGrpSpPr/>
            <p:nvPr/>
          </p:nvGrpSpPr>
          <p:grpSpPr>
            <a:xfrm>
              <a:off x="5519053" y="2401647"/>
              <a:ext cx="2054302" cy="2161283"/>
              <a:chOff x="6075605" y="1866287"/>
              <a:chExt cx="1697936" cy="1614802"/>
            </a:xfrm>
          </p:grpSpPr>
          <p:sp>
            <p:nvSpPr>
              <p:cNvPr id="97" name="Rounded Rectangle 15">
                <a:extLst>
                  <a:ext uri="{FF2B5EF4-FFF2-40B4-BE49-F238E27FC236}">
                    <a16:creationId xmlns:a16="http://schemas.microsoft.com/office/drawing/2014/main" id="{982EC987-9053-3882-A7B5-9CD7E2C7B9C6}"/>
                  </a:ext>
                </a:extLst>
              </p:cNvPr>
              <p:cNvSpPr/>
              <p:nvPr/>
            </p:nvSpPr>
            <p:spPr>
              <a:xfrm>
                <a:off x="6075605" y="1866287"/>
                <a:ext cx="1697936" cy="1614802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GB" sz="1000" dirty="0">
                  <a:solidFill>
                    <a:schemeClr val="accent6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98" name="Gruppo 97">
                <a:extLst>
                  <a:ext uri="{FF2B5EF4-FFF2-40B4-BE49-F238E27FC236}">
                    <a16:creationId xmlns:a16="http://schemas.microsoft.com/office/drawing/2014/main" id="{4A06E654-5789-B994-776A-6D9E43C84618}"/>
                  </a:ext>
                </a:extLst>
              </p:cNvPr>
              <p:cNvGrpSpPr/>
              <p:nvPr/>
            </p:nvGrpSpPr>
            <p:grpSpPr>
              <a:xfrm>
                <a:off x="6273760" y="1969911"/>
                <a:ext cx="1301627" cy="1407554"/>
                <a:chOff x="6273759" y="2016093"/>
                <a:chExt cx="1301627" cy="1407554"/>
              </a:xfrm>
            </p:grpSpPr>
            <p:sp>
              <p:nvSpPr>
                <p:cNvPr id="99" name="Rounded Rectangle 15">
                  <a:extLst>
                    <a:ext uri="{FF2B5EF4-FFF2-40B4-BE49-F238E27FC236}">
                      <a16:creationId xmlns:a16="http://schemas.microsoft.com/office/drawing/2014/main" id="{E664026C-7063-CDC7-F981-7B01F6633999}"/>
                    </a:ext>
                  </a:extLst>
                </p:cNvPr>
                <p:cNvSpPr/>
                <p:nvPr/>
              </p:nvSpPr>
              <p:spPr>
                <a:xfrm>
                  <a:off x="6273759" y="2784053"/>
                  <a:ext cx="1301627" cy="639594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>
                  <a:innerShdw blurRad="114300">
                    <a:schemeClr val="accent2">
                      <a:lumMod val="20000"/>
                      <a:lumOff val="8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b="1" dirty="0">
                      <a:solidFill>
                        <a:schemeClr val="tx1"/>
                      </a:solidFill>
                      <a:latin typeface="Titillium"/>
                      <a:ea typeface="Open Sans" panose="020B0606030504020204" pitchFamily="34" charset="0"/>
                      <a:cs typeface="Open Sans" panose="020B0606030504020204" pitchFamily="34" charset="0"/>
                    </a:rPr>
                    <a:t>Reconstructed Pattern of Life</a:t>
                  </a:r>
                </a:p>
              </p:txBody>
            </p:sp>
            <p:sp>
              <p:nvSpPr>
                <p:cNvPr id="100" name="Rounded Rectangle 15">
                  <a:extLst>
                    <a:ext uri="{FF2B5EF4-FFF2-40B4-BE49-F238E27FC236}">
                      <a16:creationId xmlns:a16="http://schemas.microsoft.com/office/drawing/2014/main" id="{B3926DA1-6116-0096-59B4-4BB3A8ECB6C9}"/>
                    </a:ext>
                  </a:extLst>
                </p:cNvPr>
                <p:cNvSpPr/>
                <p:nvPr/>
              </p:nvSpPr>
              <p:spPr>
                <a:xfrm>
                  <a:off x="6273759" y="2016093"/>
                  <a:ext cx="1301626" cy="639593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>
                  <a:innerShdw blurRad="114300">
                    <a:schemeClr val="accent2">
                      <a:lumMod val="20000"/>
                      <a:lumOff val="8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b="1" dirty="0">
                      <a:solidFill>
                        <a:schemeClr val="tx1"/>
                      </a:solidFill>
                      <a:latin typeface="Titillium"/>
                      <a:ea typeface="Open Sans" panose="020B0606030504020204" pitchFamily="34" charset="0"/>
                      <a:cs typeface="Open Sans" panose="020B0606030504020204" pitchFamily="34" charset="0"/>
                    </a:rPr>
                    <a:t>Orbital data history</a:t>
                  </a:r>
                </a:p>
              </p:txBody>
            </p:sp>
          </p:grp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17B4F09C-D245-F0DC-E80C-5AAEC7BDE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Approach</a:t>
            </a:r>
            <a:r>
              <a:rPr lang="it-IT" dirty="0"/>
              <a:t> </a:t>
            </a:r>
            <a:r>
              <a:rPr lang="it-IT" dirty="0" err="1"/>
              <a:t>Overview</a:t>
            </a:r>
            <a:endParaRPr lang="it-IT" dirty="0"/>
          </a:p>
        </p:txBody>
      </p:sp>
      <p:sp>
        <p:nvSpPr>
          <p:cNvPr id="34" name="Down Arrow 72">
            <a:extLst>
              <a:ext uri="{FF2B5EF4-FFF2-40B4-BE49-F238E27FC236}">
                <a16:creationId xmlns:a16="http://schemas.microsoft.com/office/drawing/2014/main" id="{D029066E-9839-59E2-30E6-E762A93851F5}"/>
              </a:ext>
            </a:extLst>
          </p:cNvPr>
          <p:cNvSpPr/>
          <p:nvPr/>
        </p:nvSpPr>
        <p:spPr>
          <a:xfrm rot="5400000" flipH="1">
            <a:off x="8553870" y="8239393"/>
            <a:ext cx="134993" cy="2446230"/>
          </a:xfrm>
          <a:prstGeom prst="downArrow">
            <a:avLst>
              <a:gd name="adj1" fmla="val 96779"/>
              <a:gd name="adj2" fmla="val 15502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Freccia curva 6">
            <a:extLst>
              <a:ext uri="{FF2B5EF4-FFF2-40B4-BE49-F238E27FC236}">
                <a16:creationId xmlns:a16="http://schemas.microsoft.com/office/drawing/2014/main" id="{3EB9894B-E573-71CA-17A3-41666F4E1110}"/>
              </a:ext>
            </a:extLst>
          </p:cNvPr>
          <p:cNvSpPr/>
          <p:nvPr/>
        </p:nvSpPr>
        <p:spPr>
          <a:xfrm flipH="1" flipV="1">
            <a:off x="9388131" y="7777335"/>
            <a:ext cx="1523602" cy="1744174"/>
          </a:xfrm>
          <a:prstGeom prst="bentArrow">
            <a:avLst>
              <a:gd name="adj1" fmla="val 7402"/>
              <a:gd name="adj2" fmla="val 3964"/>
              <a:gd name="adj3" fmla="val 16665"/>
              <a:gd name="adj4" fmla="val 2653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2" name="Down Arrow 72">
            <a:extLst>
              <a:ext uri="{FF2B5EF4-FFF2-40B4-BE49-F238E27FC236}">
                <a16:creationId xmlns:a16="http://schemas.microsoft.com/office/drawing/2014/main" id="{BCDCD74E-84F6-7055-5FEA-322AF26C84C8}"/>
              </a:ext>
            </a:extLst>
          </p:cNvPr>
          <p:cNvSpPr/>
          <p:nvPr/>
        </p:nvSpPr>
        <p:spPr>
          <a:xfrm rot="16200000">
            <a:off x="8260566" y="5667018"/>
            <a:ext cx="97294" cy="4032291"/>
          </a:xfrm>
          <a:prstGeom prst="downArrow">
            <a:avLst>
              <a:gd name="adj1" fmla="val 96779"/>
              <a:gd name="adj2" fmla="val 15502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1" name="Rounded Rectangle 15">
            <a:extLst>
              <a:ext uri="{FF2B5EF4-FFF2-40B4-BE49-F238E27FC236}">
                <a16:creationId xmlns:a16="http://schemas.microsoft.com/office/drawing/2014/main" id="{8A1F9ECB-376B-8B66-2EFF-442559E9ACD2}"/>
              </a:ext>
            </a:extLst>
          </p:cNvPr>
          <p:cNvSpPr/>
          <p:nvPr/>
        </p:nvSpPr>
        <p:spPr>
          <a:xfrm>
            <a:off x="8183068" y="7435452"/>
            <a:ext cx="1301626" cy="511959"/>
          </a:xfrm>
          <a:prstGeom prst="roundRect">
            <a:avLst>
              <a:gd name="adj" fmla="val 18630"/>
            </a:avLst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Titillium"/>
                <a:ea typeface="Open Sans" panose="020B0606030504020204" pitchFamily="34" charset="0"/>
                <a:cs typeface="Open Sans" panose="020B0606030504020204" pitchFamily="34" charset="0"/>
              </a:rPr>
              <a:t>Manoeuvre</a:t>
            </a:r>
          </a:p>
          <a:p>
            <a:pPr algn="ctr"/>
            <a:r>
              <a:rPr lang="en-GB" sz="1400" b="1" dirty="0">
                <a:solidFill>
                  <a:schemeClr val="tx1"/>
                </a:solidFill>
                <a:latin typeface="Titillium"/>
                <a:ea typeface="Open Sans" panose="020B0606030504020204" pitchFamily="34" charset="0"/>
                <a:cs typeface="Open Sans" panose="020B0606030504020204" pitchFamily="34" charset="0"/>
              </a:rPr>
              <a:t>Prediction </a:t>
            </a:r>
          </a:p>
        </p:txBody>
      </p:sp>
      <p:sp>
        <p:nvSpPr>
          <p:cNvPr id="76" name="Rounded Rectangle 15">
            <a:extLst>
              <a:ext uri="{FF2B5EF4-FFF2-40B4-BE49-F238E27FC236}">
                <a16:creationId xmlns:a16="http://schemas.microsoft.com/office/drawing/2014/main" id="{3109C052-8848-294C-7AEB-A8E1157B4C4B}"/>
              </a:ext>
            </a:extLst>
          </p:cNvPr>
          <p:cNvSpPr/>
          <p:nvPr/>
        </p:nvSpPr>
        <p:spPr>
          <a:xfrm>
            <a:off x="10205794" y="7371634"/>
            <a:ext cx="1301627" cy="639594"/>
          </a:xfrm>
          <a:prstGeom prst="roundRect">
            <a:avLst>
              <a:gd name="adj" fmla="val 0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innerShdw blurRad="114300">
              <a:schemeClr val="accent2">
                <a:lumMod val="20000"/>
                <a:lumOff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Titillium"/>
                <a:ea typeface="Open Sans" panose="020B0606030504020204" pitchFamily="34" charset="0"/>
                <a:cs typeface="Open Sans" panose="020B0606030504020204" pitchFamily="34" charset="0"/>
              </a:rPr>
              <a:t>Manoeuvre Probability</a:t>
            </a:r>
          </a:p>
        </p:txBody>
      </p:sp>
      <p:sp>
        <p:nvSpPr>
          <p:cNvPr id="78" name="Rounded Rectangle 15">
            <a:extLst>
              <a:ext uri="{FF2B5EF4-FFF2-40B4-BE49-F238E27FC236}">
                <a16:creationId xmlns:a16="http://schemas.microsoft.com/office/drawing/2014/main" id="{8C66B1FA-42BC-64D8-4D15-74D68159C301}"/>
              </a:ext>
            </a:extLst>
          </p:cNvPr>
          <p:cNvSpPr/>
          <p:nvPr/>
        </p:nvSpPr>
        <p:spPr>
          <a:xfrm>
            <a:off x="8661218" y="8716085"/>
            <a:ext cx="1895496" cy="1492848"/>
          </a:xfrm>
          <a:prstGeom prst="roundRect">
            <a:avLst>
              <a:gd name="adj" fmla="val 18630"/>
            </a:avLst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>
              <a:solidFill>
                <a:schemeClr val="tx1"/>
              </a:solidFill>
              <a:latin typeface="Titillium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3DEBF2AB-5D1C-F158-A172-09F1D7DC973D}"/>
              </a:ext>
            </a:extLst>
          </p:cNvPr>
          <p:cNvSpPr txBox="1"/>
          <p:nvPr/>
        </p:nvSpPr>
        <p:spPr>
          <a:xfrm>
            <a:off x="8661217" y="9114960"/>
            <a:ext cx="18435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latin typeface="Titillium"/>
                <a:ea typeface="Open Sans" panose="020B0606030504020204" pitchFamily="34" charset="0"/>
                <a:cs typeface="Open Sans" panose="020B0606030504020204" pitchFamily="34" charset="0"/>
              </a:rPr>
              <a:t>Informed Tracking</a:t>
            </a:r>
            <a:endParaRPr lang="en-GB" sz="1400" b="1" dirty="0">
              <a:solidFill>
                <a:schemeClr val="tx1"/>
              </a:solidFill>
              <a:latin typeface="Titillium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16582CDD-B214-5EBD-0ABA-294271F8D762}"/>
              </a:ext>
            </a:extLst>
          </p:cNvPr>
          <p:cNvSpPr txBox="1"/>
          <p:nvPr/>
        </p:nvSpPr>
        <p:spPr>
          <a:xfrm>
            <a:off x="8661217" y="8814010"/>
            <a:ext cx="18435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alpha val="20000"/>
                  </a:schemeClr>
                </a:solidFill>
                <a:latin typeface="Titillium"/>
                <a:ea typeface="Open Sans" panose="020B0606030504020204" pitchFamily="34" charset="0"/>
                <a:cs typeface="Open Sans" panose="020B0606030504020204" pitchFamily="34" charset="0"/>
              </a:rPr>
              <a:t>Sensor Tasking</a:t>
            </a:r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0CFE9CC9-916D-D124-A026-4838B5770C76}"/>
              </a:ext>
            </a:extLst>
          </p:cNvPr>
          <p:cNvSpPr txBox="1"/>
          <p:nvPr/>
        </p:nvSpPr>
        <p:spPr>
          <a:xfrm>
            <a:off x="8661217" y="9415911"/>
            <a:ext cx="184351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alpha val="20000"/>
                  </a:schemeClr>
                </a:solidFill>
                <a:latin typeface="Titillium"/>
                <a:ea typeface="Open Sans" panose="020B0606030504020204" pitchFamily="34" charset="0"/>
                <a:cs typeface="Open Sans" panose="020B0606030504020204" pitchFamily="34" charset="0"/>
              </a:rPr>
              <a:t>Informed track-to-orbit correlation</a:t>
            </a:r>
          </a:p>
          <a:p>
            <a:pPr algn="ctr"/>
            <a:r>
              <a:rPr lang="en-GB" sz="1400" b="1" dirty="0">
                <a:solidFill>
                  <a:schemeClr val="tx1">
                    <a:alpha val="20000"/>
                  </a:schemeClr>
                </a:solidFill>
                <a:latin typeface="Titillium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67066F8E-AFBA-340D-A638-E350C8200AB5}"/>
              </a:ext>
            </a:extLst>
          </p:cNvPr>
          <p:cNvGrpSpPr/>
          <p:nvPr/>
        </p:nvGrpSpPr>
        <p:grpSpPr>
          <a:xfrm>
            <a:off x="474481" y="1792324"/>
            <a:ext cx="3545404" cy="1499427"/>
            <a:chOff x="474481" y="2167526"/>
            <a:chExt cx="3545404" cy="1499427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5B513EDE-CADE-AE41-431F-3302D5F131A1}"/>
                </a:ext>
              </a:extLst>
            </p:cNvPr>
            <p:cNvGrpSpPr/>
            <p:nvPr/>
          </p:nvGrpSpPr>
          <p:grpSpPr>
            <a:xfrm>
              <a:off x="474481" y="3154993"/>
              <a:ext cx="2878641" cy="511960"/>
              <a:chOff x="474481" y="3154993"/>
              <a:chExt cx="2878641" cy="511960"/>
            </a:xfrm>
          </p:grpSpPr>
          <p:sp>
            <p:nvSpPr>
              <p:cNvPr id="11" name="Down Arrow 72">
                <a:extLst>
                  <a:ext uri="{FF2B5EF4-FFF2-40B4-BE49-F238E27FC236}">
                    <a16:creationId xmlns:a16="http://schemas.microsoft.com/office/drawing/2014/main" id="{669CBE44-F9CB-5E7C-A07B-0ED54924C305}"/>
                  </a:ext>
                </a:extLst>
              </p:cNvPr>
              <p:cNvSpPr/>
              <p:nvPr/>
            </p:nvSpPr>
            <p:spPr>
              <a:xfrm rot="16200000">
                <a:off x="1938220" y="2063565"/>
                <a:ext cx="117968" cy="2711837"/>
              </a:xfrm>
              <a:prstGeom prst="downArrow">
                <a:avLst>
                  <a:gd name="adj1" fmla="val 96779"/>
                  <a:gd name="adj2" fmla="val 15502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ounded Rectangle 15">
                <a:extLst>
                  <a:ext uri="{FF2B5EF4-FFF2-40B4-BE49-F238E27FC236}">
                    <a16:creationId xmlns:a16="http://schemas.microsoft.com/office/drawing/2014/main" id="{4597A6B9-23D8-421B-71BA-1DA938AF896F}"/>
                  </a:ext>
                </a:extLst>
              </p:cNvPr>
              <p:cNvSpPr/>
              <p:nvPr/>
            </p:nvSpPr>
            <p:spPr>
              <a:xfrm>
                <a:off x="474481" y="3154993"/>
                <a:ext cx="1301626" cy="511960"/>
              </a:xfrm>
              <a:prstGeom prst="roundRect">
                <a:avLst>
                  <a:gd name="adj" fmla="val 18630"/>
                </a:avLst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b="1" u="sng" dirty="0">
                    <a:solidFill>
                      <a:schemeClr val="tx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Correlated</a:t>
                </a:r>
                <a:r>
                  <a:rPr lang="en-GB" sz="1400" b="1" dirty="0">
                    <a:solidFill>
                      <a:schemeClr val="tx1"/>
                    </a:solidFill>
                    <a:latin typeface="+mj-lt"/>
                    <a:ea typeface="Open Sans" panose="020B0606030504020204" pitchFamily="34" charset="0"/>
                    <a:cs typeface="Open Sans" panose="020B0606030504020204" pitchFamily="34" charset="0"/>
                  </a:rPr>
                  <a:t> Track</a:t>
                </a:r>
                <a:endParaRPr lang="en-GB" sz="1400" b="1" u="sng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9" name="Rounded Rectangle 15">
              <a:extLst>
                <a:ext uri="{FF2B5EF4-FFF2-40B4-BE49-F238E27FC236}">
                  <a16:creationId xmlns:a16="http://schemas.microsoft.com/office/drawing/2014/main" id="{BF1B8205-45B3-0031-490A-BC46402D4A80}"/>
                </a:ext>
              </a:extLst>
            </p:cNvPr>
            <p:cNvSpPr/>
            <p:nvPr/>
          </p:nvSpPr>
          <p:spPr>
            <a:xfrm>
              <a:off x="2566058" y="2167526"/>
              <a:ext cx="1453827" cy="1492848"/>
            </a:xfrm>
            <a:prstGeom prst="roundRect">
              <a:avLst>
                <a:gd name="adj" fmla="val 1863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err="1">
                  <a:solidFill>
                    <a:schemeClr val="tx1"/>
                  </a:solidFill>
                  <a:latin typeface="Titillium"/>
                  <a:ea typeface="Open Sans" panose="020B0606030504020204" pitchFamily="34" charset="0"/>
                  <a:cs typeface="Open Sans" panose="020B0606030504020204" pitchFamily="34" charset="0"/>
                </a:rPr>
                <a:t>Maneuver</a:t>
              </a:r>
              <a:r>
                <a:rPr lang="en-GB" sz="1400" b="1" dirty="0">
                  <a:solidFill>
                    <a:schemeClr val="tx1"/>
                  </a:solidFill>
                  <a:latin typeface="Titillium"/>
                  <a:ea typeface="Open Sans" panose="020B0606030504020204" pitchFamily="34" charset="0"/>
                  <a:cs typeface="Open Sans" panose="020B0606030504020204" pitchFamily="34" charset="0"/>
                </a:rPr>
                <a:t> Informed Tracking</a:t>
              </a:r>
            </a:p>
          </p:txBody>
        </p:sp>
      </p:grpSp>
      <p:sp>
        <p:nvSpPr>
          <p:cNvPr id="16" name="Isosceles Triangle 114">
            <a:extLst>
              <a:ext uri="{FF2B5EF4-FFF2-40B4-BE49-F238E27FC236}">
                <a16:creationId xmlns:a16="http://schemas.microsoft.com/office/drawing/2014/main" id="{69769CBF-5D00-754D-669B-D996C0CF6D0F}"/>
              </a:ext>
            </a:extLst>
          </p:cNvPr>
          <p:cNvSpPr/>
          <p:nvPr/>
        </p:nvSpPr>
        <p:spPr>
          <a:xfrm rot="5226315" flipV="1">
            <a:off x="1997878" y="3102595"/>
            <a:ext cx="432552" cy="3165887"/>
          </a:xfrm>
          <a:prstGeom prst="triangle">
            <a:avLst>
              <a:gd name="adj" fmla="val 79469"/>
            </a:avLst>
          </a:prstGeom>
          <a:solidFill>
            <a:srgbClr val="FFA4A4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456C5E89-FFCA-4B66-F1CB-0B80C1E0F2FA}"/>
              </a:ext>
            </a:extLst>
          </p:cNvPr>
          <p:cNvSpPr/>
          <p:nvPr/>
        </p:nvSpPr>
        <p:spPr>
          <a:xfrm rot="2433459">
            <a:off x="5991706" y="3900876"/>
            <a:ext cx="1355944" cy="2336305"/>
          </a:xfrm>
          <a:prstGeom prst="ellipse">
            <a:avLst/>
          </a:prstGeom>
          <a:ln w="19050">
            <a:prstDash val="dash"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Isosceles Triangle 114">
            <a:extLst>
              <a:ext uri="{FF2B5EF4-FFF2-40B4-BE49-F238E27FC236}">
                <a16:creationId xmlns:a16="http://schemas.microsoft.com/office/drawing/2014/main" id="{AA4E2316-04E2-AC2A-85E3-E6BDF82FAC14}"/>
              </a:ext>
            </a:extLst>
          </p:cNvPr>
          <p:cNvSpPr/>
          <p:nvPr/>
        </p:nvSpPr>
        <p:spPr>
          <a:xfrm rot="4994300" flipV="1">
            <a:off x="1852946" y="3155618"/>
            <a:ext cx="432552" cy="2984457"/>
          </a:xfrm>
          <a:prstGeom prst="triangle">
            <a:avLst>
              <a:gd name="adj" fmla="val 79469"/>
            </a:avLst>
          </a:prstGeom>
          <a:solidFill>
            <a:srgbClr val="FFA4A4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Isosceles Triangle 114">
            <a:extLst>
              <a:ext uri="{FF2B5EF4-FFF2-40B4-BE49-F238E27FC236}">
                <a16:creationId xmlns:a16="http://schemas.microsoft.com/office/drawing/2014/main" id="{91A2D33B-E36A-7F2E-4DCC-AA57A895ECC3}"/>
              </a:ext>
            </a:extLst>
          </p:cNvPr>
          <p:cNvSpPr/>
          <p:nvPr/>
        </p:nvSpPr>
        <p:spPr>
          <a:xfrm rot="4775230" flipV="1">
            <a:off x="1662964" y="3188110"/>
            <a:ext cx="432552" cy="2756236"/>
          </a:xfrm>
          <a:prstGeom prst="triangle">
            <a:avLst>
              <a:gd name="adj" fmla="val 79469"/>
            </a:avLst>
          </a:prstGeom>
          <a:solidFill>
            <a:srgbClr val="FFA4A4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Isosceles Triangle 114">
            <a:extLst>
              <a:ext uri="{FF2B5EF4-FFF2-40B4-BE49-F238E27FC236}">
                <a16:creationId xmlns:a16="http://schemas.microsoft.com/office/drawing/2014/main" id="{7EAA9D87-7AA5-538C-CE50-AF041DD9B464}"/>
              </a:ext>
            </a:extLst>
          </p:cNvPr>
          <p:cNvSpPr/>
          <p:nvPr/>
        </p:nvSpPr>
        <p:spPr>
          <a:xfrm rot="4592181" flipV="1">
            <a:off x="1462454" y="3301879"/>
            <a:ext cx="432552" cy="2424874"/>
          </a:xfrm>
          <a:prstGeom prst="triangle">
            <a:avLst>
              <a:gd name="adj" fmla="val 79469"/>
            </a:avLst>
          </a:prstGeom>
          <a:solidFill>
            <a:srgbClr val="FFA4A4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Isosceles Triangle 114">
            <a:extLst>
              <a:ext uri="{FF2B5EF4-FFF2-40B4-BE49-F238E27FC236}">
                <a16:creationId xmlns:a16="http://schemas.microsoft.com/office/drawing/2014/main" id="{E3685247-A823-D853-3D87-41CE6F5EB399}"/>
              </a:ext>
            </a:extLst>
          </p:cNvPr>
          <p:cNvSpPr/>
          <p:nvPr/>
        </p:nvSpPr>
        <p:spPr>
          <a:xfrm rot="4250852" flipV="1">
            <a:off x="1260967" y="3450826"/>
            <a:ext cx="432552" cy="2113813"/>
          </a:xfrm>
          <a:prstGeom prst="triangle">
            <a:avLst>
              <a:gd name="adj" fmla="val 79469"/>
            </a:avLst>
          </a:prstGeom>
          <a:solidFill>
            <a:srgbClr val="FFA4A4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Isosceles Triangle 114">
            <a:extLst>
              <a:ext uri="{FF2B5EF4-FFF2-40B4-BE49-F238E27FC236}">
                <a16:creationId xmlns:a16="http://schemas.microsoft.com/office/drawing/2014/main" id="{B9F668FE-E5B3-31AD-FB3C-32FA1ED91F32}"/>
              </a:ext>
            </a:extLst>
          </p:cNvPr>
          <p:cNvSpPr/>
          <p:nvPr/>
        </p:nvSpPr>
        <p:spPr>
          <a:xfrm rot="3319269" flipV="1">
            <a:off x="914740" y="3640283"/>
            <a:ext cx="432552" cy="1553132"/>
          </a:xfrm>
          <a:prstGeom prst="triangle">
            <a:avLst>
              <a:gd name="adj" fmla="val 79469"/>
            </a:avLst>
          </a:prstGeom>
          <a:solidFill>
            <a:srgbClr val="FFA4A4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3" name="Isosceles Triangle 114">
            <a:extLst>
              <a:ext uri="{FF2B5EF4-FFF2-40B4-BE49-F238E27FC236}">
                <a16:creationId xmlns:a16="http://schemas.microsoft.com/office/drawing/2014/main" id="{4F850E63-53EE-AD99-0ADB-A0C0D7A9539B}"/>
              </a:ext>
            </a:extLst>
          </p:cNvPr>
          <p:cNvSpPr/>
          <p:nvPr/>
        </p:nvSpPr>
        <p:spPr>
          <a:xfrm rot="2395665" flipV="1">
            <a:off x="690098" y="3586946"/>
            <a:ext cx="432552" cy="1480516"/>
          </a:xfrm>
          <a:prstGeom prst="triangle">
            <a:avLst>
              <a:gd name="adj" fmla="val 79469"/>
            </a:avLst>
          </a:prstGeom>
          <a:solidFill>
            <a:srgbClr val="FFA4A4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Isosceles Triangle 114">
            <a:extLst>
              <a:ext uri="{FF2B5EF4-FFF2-40B4-BE49-F238E27FC236}">
                <a16:creationId xmlns:a16="http://schemas.microsoft.com/office/drawing/2014/main" id="{31B9DCEF-BA49-B149-2C61-216FBDDE4DB2}"/>
              </a:ext>
            </a:extLst>
          </p:cNvPr>
          <p:cNvSpPr/>
          <p:nvPr/>
        </p:nvSpPr>
        <p:spPr>
          <a:xfrm rot="1257839" flipV="1">
            <a:off x="458529" y="3532720"/>
            <a:ext cx="432552" cy="1480516"/>
          </a:xfrm>
          <a:prstGeom prst="triangle">
            <a:avLst>
              <a:gd name="adj" fmla="val 79469"/>
            </a:avLst>
          </a:prstGeom>
          <a:solidFill>
            <a:srgbClr val="FFA4A4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Isosceles Triangle 114">
            <a:extLst>
              <a:ext uri="{FF2B5EF4-FFF2-40B4-BE49-F238E27FC236}">
                <a16:creationId xmlns:a16="http://schemas.microsoft.com/office/drawing/2014/main" id="{E76C3403-D150-5EA7-63A8-2C5A322B1F75}"/>
              </a:ext>
            </a:extLst>
          </p:cNvPr>
          <p:cNvSpPr/>
          <p:nvPr/>
        </p:nvSpPr>
        <p:spPr>
          <a:xfrm flipV="1">
            <a:off x="200734" y="3538310"/>
            <a:ext cx="432552" cy="1447193"/>
          </a:xfrm>
          <a:prstGeom prst="triangle">
            <a:avLst>
              <a:gd name="adj" fmla="val 79469"/>
            </a:avLst>
          </a:prstGeom>
          <a:solidFill>
            <a:srgbClr val="FFA4A4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E338DDB3-E1E5-9F06-0A7A-47414635ACC2}"/>
              </a:ext>
            </a:extLst>
          </p:cNvPr>
          <p:cNvSpPr/>
          <p:nvPr/>
        </p:nvSpPr>
        <p:spPr>
          <a:xfrm rot="1696167">
            <a:off x="1854867" y="4303179"/>
            <a:ext cx="2568975" cy="480353"/>
          </a:xfrm>
          <a:custGeom>
            <a:avLst/>
            <a:gdLst>
              <a:gd name="csX0" fmla="*/ 0 w 3224463"/>
              <a:gd name="csY0" fmla="*/ 480353 h 480353"/>
              <a:gd name="csX1" fmla="*/ 3224463 w 3224463"/>
              <a:gd name="csY1" fmla="*/ 56841 h 480353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3224463" h="480353">
                <a:moveTo>
                  <a:pt x="0" y="480353"/>
                </a:moveTo>
                <a:cubicBezTo>
                  <a:pt x="810928" y="175553"/>
                  <a:pt x="1621857" y="-129247"/>
                  <a:pt x="3224463" y="5684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89909FE1-22FB-F628-0986-C9EDC10B39AA}"/>
              </a:ext>
            </a:extLst>
          </p:cNvPr>
          <p:cNvSpPr/>
          <p:nvPr/>
        </p:nvSpPr>
        <p:spPr>
          <a:xfrm rot="1696167">
            <a:off x="75445" y="4153417"/>
            <a:ext cx="3704383" cy="480353"/>
          </a:xfrm>
          <a:custGeom>
            <a:avLst/>
            <a:gdLst>
              <a:gd name="csX0" fmla="*/ 0 w 3224463"/>
              <a:gd name="csY0" fmla="*/ 480353 h 480353"/>
              <a:gd name="csX1" fmla="*/ 3224463 w 3224463"/>
              <a:gd name="csY1" fmla="*/ 56841 h 480353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3224463" h="480353">
                <a:moveTo>
                  <a:pt x="0" y="480353"/>
                </a:moveTo>
                <a:cubicBezTo>
                  <a:pt x="810928" y="175553"/>
                  <a:pt x="1621857" y="-129247"/>
                  <a:pt x="3224463" y="56841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34A68832-B142-8315-436F-8E9585C0DBD1}"/>
              </a:ext>
            </a:extLst>
          </p:cNvPr>
          <p:cNvGrpSpPr/>
          <p:nvPr/>
        </p:nvGrpSpPr>
        <p:grpSpPr>
          <a:xfrm rot="1039991" flipH="1">
            <a:off x="77948" y="4934797"/>
            <a:ext cx="797673" cy="803717"/>
            <a:chOff x="3567778" y="5788642"/>
            <a:chExt cx="1044840" cy="1052757"/>
          </a:xfrm>
        </p:grpSpPr>
        <p:sp>
          <p:nvSpPr>
            <p:cNvPr id="33" name="Oval 57">
              <a:extLst>
                <a:ext uri="{FF2B5EF4-FFF2-40B4-BE49-F238E27FC236}">
                  <a16:creationId xmlns:a16="http://schemas.microsoft.com/office/drawing/2014/main" id="{E6C8C9DD-5696-900B-23F1-056980D1A713}"/>
                </a:ext>
              </a:extLst>
            </p:cNvPr>
            <p:cNvSpPr/>
            <p:nvPr/>
          </p:nvSpPr>
          <p:spPr>
            <a:xfrm rot="1800000">
              <a:off x="3567778" y="6485690"/>
              <a:ext cx="1039586" cy="355709"/>
            </a:xfrm>
            <a:prstGeom prst="ellipse">
              <a:avLst/>
            </a:prstGeom>
            <a:solidFill>
              <a:srgbClr val="E8E2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5" name="Picture 56" descr="A blue satellite dish with a black background&#10;&#10;Description automatically generated">
              <a:extLst>
                <a:ext uri="{FF2B5EF4-FFF2-40B4-BE49-F238E27FC236}">
                  <a16:creationId xmlns:a16="http://schemas.microsoft.com/office/drawing/2014/main" id="{CC49FE5C-5909-6B3E-1E20-8DE0E2303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4789" flipH="1">
              <a:off x="3764106" y="5788642"/>
              <a:ext cx="848512" cy="848512"/>
            </a:xfrm>
            <a:prstGeom prst="rect">
              <a:avLst/>
            </a:prstGeom>
          </p:spPr>
        </p:pic>
      </p:grpSp>
      <p:pic>
        <p:nvPicPr>
          <p:cNvPr id="37" name="Immagine 36">
            <a:extLst>
              <a:ext uri="{FF2B5EF4-FFF2-40B4-BE49-F238E27FC236}">
                <a16:creationId xmlns:a16="http://schemas.microsoft.com/office/drawing/2014/main" id="{042A0196-E9A8-7B26-B99B-FACED344E09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00000">
            <a:off x="3845830" y="4564268"/>
            <a:ext cx="489025" cy="489025"/>
          </a:xfrm>
          <a:prstGeom prst="rect">
            <a:avLst/>
          </a:prstGeom>
        </p:spPr>
      </p:pic>
      <p:sp>
        <p:nvSpPr>
          <p:cNvPr id="38" name="Figura a mano libera: forma 37">
            <a:extLst>
              <a:ext uri="{FF2B5EF4-FFF2-40B4-BE49-F238E27FC236}">
                <a16:creationId xmlns:a16="http://schemas.microsoft.com/office/drawing/2014/main" id="{AEB76F41-481B-7EA4-7966-8E1CE50CF9B8}"/>
              </a:ext>
            </a:extLst>
          </p:cNvPr>
          <p:cNvSpPr/>
          <p:nvPr/>
        </p:nvSpPr>
        <p:spPr>
          <a:xfrm rot="1135154">
            <a:off x="165170" y="3848834"/>
            <a:ext cx="1790881" cy="123121"/>
          </a:xfrm>
          <a:custGeom>
            <a:avLst/>
            <a:gdLst>
              <a:gd name="csX0" fmla="*/ 0 w 3224463"/>
              <a:gd name="csY0" fmla="*/ 480353 h 480353"/>
              <a:gd name="csX1" fmla="*/ 3224463 w 3224463"/>
              <a:gd name="csY1" fmla="*/ 56841 h 480353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3224463" h="480353">
                <a:moveTo>
                  <a:pt x="0" y="480353"/>
                </a:moveTo>
                <a:cubicBezTo>
                  <a:pt x="810928" y="175553"/>
                  <a:pt x="1621857" y="-129247"/>
                  <a:pt x="3224463" y="5684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9" name="TextBox 33">
            <a:extLst>
              <a:ext uri="{FF2B5EF4-FFF2-40B4-BE49-F238E27FC236}">
                <a16:creationId xmlns:a16="http://schemas.microsoft.com/office/drawing/2014/main" id="{17F22443-9DA5-5F5B-A0B2-A03AEF790940}"/>
              </a:ext>
            </a:extLst>
          </p:cNvPr>
          <p:cNvSpPr txBox="1"/>
          <p:nvPr/>
        </p:nvSpPr>
        <p:spPr>
          <a:xfrm>
            <a:off x="4183898" y="4985504"/>
            <a:ext cx="13551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400" b="1" dirty="0">
                <a:latin typeface="+mj-lt"/>
                <a:ea typeface="Inconsolata" pitchFamily="49" charset="77"/>
              </a:rPr>
              <a:t>True</a:t>
            </a:r>
            <a:endParaRPr lang="en-GB" sz="1400" b="1" dirty="0">
              <a:latin typeface="+mj-lt"/>
              <a:ea typeface="Inconsolata" pitchFamily="49" charset="77"/>
            </a:endParaRPr>
          </a:p>
        </p:txBody>
      </p:sp>
      <p:sp>
        <p:nvSpPr>
          <p:cNvPr id="40" name="TextBox 33">
            <a:extLst>
              <a:ext uri="{FF2B5EF4-FFF2-40B4-BE49-F238E27FC236}">
                <a16:creationId xmlns:a16="http://schemas.microsoft.com/office/drawing/2014/main" id="{D540C520-70AA-CEFA-E4E2-FBCA5BD3A08B}"/>
              </a:ext>
            </a:extLst>
          </p:cNvPr>
          <p:cNvSpPr txBox="1"/>
          <p:nvPr/>
        </p:nvSpPr>
        <p:spPr>
          <a:xfrm>
            <a:off x="3244589" y="5128704"/>
            <a:ext cx="10739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400" b="1" dirty="0">
                <a:latin typeface="+mj-lt"/>
                <a:ea typeface="Inconsolata" pitchFamily="49" charset="77"/>
              </a:rPr>
              <a:t>Predicted</a:t>
            </a:r>
            <a:endParaRPr lang="en-GB" sz="1400" b="1" dirty="0">
              <a:latin typeface="+mj-lt"/>
              <a:ea typeface="Inconsolata" pitchFamily="49" charset="77"/>
            </a:endParaRPr>
          </a:p>
        </p:txBody>
      </p: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024A7741-E8B6-9886-48FA-0335039B6E88}"/>
              </a:ext>
            </a:extLst>
          </p:cNvPr>
          <p:cNvCxnSpPr>
            <a:cxnSpLocks/>
            <a:stCxn id="38" idx="1"/>
          </p:cNvCxnSpPr>
          <p:nvPr/>
        </p:nvCxnSpPr>
        <p:spPr>
          <a:xfrm flipV="1">
            <a:off x="1922913" y="3634119"/>
            <a:ext cx="0" cy="5221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Ovale 42">
            <a:extLst>
              <a:ext uri="{FF2B5EF4-FFF2-40B4-BE49-F238E27FC236}">
                <a16:creationId xmlns:a16="http://schemas.microsoft.com/office/drawing/2014/main" id="{D684F157-3A23-220F-435B-FCD0595D7714}"/>
              </a:ext>
            </a:extLst>
          </p:cNvPr>
          <p:cNvSpPr/>
          <p:nvPr/>
        </p:nvSpPr>
        <p:spPr>
          <a:xfrm>
            <a:off x="835832" y="3744330"/>
            <a:ext cx="180000" cy="180000"/>
          </a:xfrm>
          <a:prstGeom prst="ellipse">
            <a:avLst/>
          </a:prstGeom>
          <a:solidFill>
            <a:srgbClr val="DD93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id="{609E4A94-1F55-97BF-88EC-4061D129CDA0}"/>
              </a:ext>
            </a:extLst>
          </p:cNvPr>
          <p:cNvSpPr/>
          <p:nvPr/>
        </p:nvSpPr>
        <p:spPr>
          <a:xfrm>
            <a:off x="1136714" y="3878049"/>
            <a:ext cx="180000" cy="180000"/>
          </a:xfrm>
          <a:prstGeom prst="ellipse">
            <a:avLst/>
          </a:prstGeom>
          <a:solidFill>
            <a:srgbClr val="DD93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Ovale 44">
            <a:extLst>
              <a:ext uri="{FF2B5EF4-FFF2-40B4-BE49-F238E27FC236}">
                <a16:creationId xmlns:a16="http://schemas.microsoft.com/office/drawing/2014/main" id="{EE34673B-946C-C6AE-7249-5F3A7E48A2F7}"/>
              </a:ext>
            </a:extLst>
          </p:cNvPr>
          <p:cNvSpPr/>
          <p:nvPr/>
        </p:nvSpPr>
        <p:spPr>
          <a:xfrm>
            <a:off x="1566658" y="3940604"/>
            <a:ext cx="180000" cy="180000"/>
          </a:xfrm>
          <a:prstGeom prst="ellipse">
            <a:avLst/>
          </a:prstGeom>
          <a:solidFill>
            <a:srgbClr val="DD93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45">
            <a:extLst>
              <a:ext uri="{FF2B5EF4-FFF2-40B4-BE49-F238E27FC236}">
                <a16:creationId xmlns:a16="http://schemas.microsoft.com/office/drawing/2014/main" id="{97A4DB58-2B4C-5EEB-F8B6-BBDC4C8626DB}"/>
              </a:ext>
            </a:extLst>
          </p:cNvPr>
          <p:cNvSpPr/>
          <p:nvPr/>
        </p:nvSpPr>
        <p:spPr>
          <a:xfrm>
            <a:off x="2655705" y="4110652"/>
            <a:ext cx="180000" cy="180000"/>
          </a:xfrm>
          <a:prstGeom prst="ellipse">
            <a:avLst/>
          </a:prstGeom>
          <a:solidFill>
            <a:srgbClr val="DD93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83CF92E3-E259-BB2B-27EB-D88B5E3B8E2D}"/>
              </a:ext>
            </a:extLst>
          </p:cNvPr>
          <p:cNvSpPr/>
          <p:nvPr/>
        </p:nvSpPr>
        <p:spPr>
          <a:xfrm>
            <a:off x="3014242" y="4276496"/>
            <a:ext cx="180000" cy="180000"/>
          </a:xfrm>
          <a:prstGeom prst="ellipse">
            <a:avLst/>
          </a:prstGeom>
          <a:solidFill>
            <a:srgbClr val="DD93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Ovale 47">
            <a:extLst>
              <a:ext uri="{FF2B5EF4-FFF2-40B4-BE49-F238E27FC236}">
                <a16:creationId xmlns:a16="http://schemas.microsoft.com/office/drawing/2014/main" id="{03B6CAC3-A149-7E20-F015-5104932BB160}"/>
              </a:ext>
            </a:extLst>
          </p:cNvPr>
          <p:cNvSpPr/>
          <p:nvPr/>
        </p:nvSpPr>
        <p:spPr>
          <a:xfrm>
            <a:off x="3389727" y="4368192"/>
            <a:ext cx="180000" cy="180000"/>
          </a:xfrm>
          <a:prstGeom prst="ellipse">
            <a:avLst/>
          </a:prstGeom>
          <a:solidFill>
            <a:srgbClr val="DD93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id="{756ADE99-B91C-EF33-5960-921DDAD7C3D7}"/>
              </a:ext>
            </a:extLst>
          </p:cNvPr>
          <p:cNvSpPr/>
          <p:nvPr/>
        </p:nvSpPr>
        <p:spPr>
          <a:xfrm>
            <a:off x="3672745" y="4562265"/>
            <a:ext cx="180000" cy="180000"/>
          </a:xfrm>
          <a:prstGeom prst="ellipse">
            <a:avLst/>
          </a:prstGeom>
          <a:solidFill>
            <a:srgbClr val="DD93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Ovale 49">
            <a:extLst>
              <a:ext uri="{FF2B5EF4-FFF2-40B4-BE49-F238E27FC236}">
                <a16:creationId xmlns:a16="http://schemas.microsoft.com/office/drawing/2014/main" id="{CE290C81-FA2D-6B95-4E66-E4823FD76357}"/>
              </a:ext>
            </a:extLst>
          </p:cNvPr>
          <p:cNvSpPr/>
          <p:nvPr/>
        </p:nvSpPr>
        <p:spPr>
          <a:xfrm>
            <a:off x="402615" y="3599287"/>
            <a:ext cx="180000" cy="180000"/>
          </a:xfrm>
          <a:prstGeom prst="ellipse">
            <a:avLst/>
          </a:prstGeom>
          <a:solidFill>
            <a:srgbClr val="DD93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128A4BB1-2126-F9D8-5B80-6352E8756CEB}"/>
              </a:ext>
            </a:extLst>
          </p:cNvPr>
          <p:cNvSpPr/>
          <p:nvPr/>
        </p:nvSpPr>
        <p:spPr>
          <a:xfrm>
            <a:off x="2341733" y="4147865"/>
            <a:ext cx="180000" cy="180000"/>
          </a:xfrm>
          <a:prstGeom prst="ellipse">
            <a:avLst/>
          </a:prstGeom>
          <a:solidFill>
            <a:srgbClr val="DD93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6D433A90-C0D4-841A-ED57-006EDBB2D7D8}"/>
              </a:ext>
            </a:extLst>
          </p:cNvPr>
          <p:cNvCxnSpPr>
            <a:cxnSpLocks/>
          </p:cNvCxnSpPr>
          <p:nvPr/>
        </p:nvCxnSpPr>
        <p:spPr>
          <a:xfrm flipV="1">
            <a:off x="5318420" y="3999532"/>
            <a:ext cx="0" cy="2208763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90C818FF-8BA5-5199-39A5-F955BBD693B9}"/>
              </a:ext>
            </a:extLst>
          </p:cNvPr>
          <p:cNvCxnSpPr>
            <a:cxnSpLocks/>
          </p:cNvCxnSpPr>
          <p:nvPr/>
        </p:nvCxnSpPr>
        <p:spPr>
          <a:xfrm>
            <a:off x="4473398" y="5616511"/>
            <a:ext cx="3922423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8F42E134-8856-CD32-C3AB-35BA50BF8639}"/>
                  </a:ext>
                </a:extLst>
              </p:cNvPr>
              <p:cNvSpPr txBox="1"/>
              <p:nvPr/>
            </p:nvSpPr>
            <p:spPr>
              <a:xfrm>
                <a:off x="8253316" y="5616511"/>
                <a:ext cx="2850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8F42E134-8856-CD32-C3AB-35BA50BF8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3316" y="5616511"/>
                <a:ext cx="285009" cy="369332"/>
              </a:xfrm>
              <a:prstGeom prst="rect">
                <a:avLst/>
              </a:prstGeom>
              <a:blipFill>
                <a:blip r:embed="rId4"/>
                <a:stretch>
                  <a:fillRect r="-1276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DDD70D60-C697-C6A6-AE79-E67F4D842C9A}"/>
                  </a:ext>
                </a:extLst>
              </p:cNvPr>
              <p:cNvSpPr txBox="1"/>
              <p:nvPr/>
            </p:nvSpPr>
            <p:spPr>
              <a:xfrm>
                <a:off x="4934627" y="3741454"/>
                <a:ext cx="4221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DDD70D60-C697-C6A6-AE79-E67F4D842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627" y="3741454"/>
                <a:ext cx="42210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e 55">
            <a:extLst>
              <a:ext uri="{FF2B5EF4-FFF2-40B4-BE49-F238E27FC236}">
                <a16:creationId xmlns:a16="http://schemas.microsoft.com/office/drawing/2014/main" id="{2937361B-CF7F-F480-D365-458EFF1C366D}"/>
              </a:ext>
            </a:extLst>
          </p:cNvPr>
          <p:cNvSpPr/>
          <p:nvPr/>
        </p:nvSpPr>
        <p:spPr>
          <a:xfrm>
            <a:off x="6749314" y="4390489"/>
            <a:ext cx="180000" cy="180000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Ovale 56">
            <a:extLst>
              <a:ext uri="{FF2B5EF4-FFF2-40B4-BE49-F238E27FC236}">
                <a16:creationId xmlns:a16="http://schemas.microsoft.com/office/drawing/2014/main" id="{E8689FD4-EBDE-5662-A7EC-9EE7E07E5488}"/>
              </a:ext>
            </a:extLst>
          </p:cNvPr>
          <p:cNvSpPr/>
          <p:nvPr/>
        </p:nvSpPr>
        <p:spPr>
          <a:xfrm>
            <a:off x="7072168" y="4601220"/>
            <a:ext cx="180000" cy="180000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id="{97748997-DF70-9FDF-6AD6-1BDBF7F45F39}"/>
              </a:ext>
            </a:extLst>
          </p:cNvPr>
          <p:cNvSpPr/>
          <p:nvPr/>
        </p:nvSpPr>
        <p:spPr>
          <a:xfrm>
            <a:off x="6156776" y="5079780"/>
            <a:ext cx="180000" cy="180000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8010C04E-D861-ED98-ADDF-896A622E7830}"/>
              </a:ext>
            </a:extLst>
          </p:cNvPr>
          <p:cNvSpPr/>
          <p:nvPr/>
        </p:nvSpPr>
        <p:spPr>
          <a:xfrm>
            <a:off x="6351746" y="5309310"/>
            <a:ext cx="180000" cy="180000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Ovale 59">
            <a:extLst>
              <a:ext uri="{FF2B5EF4-FFF2-40B4-BE49-F238E27FC236}">
                <a16:creationId xmlns:a16="http://schemas.microsoft.com/office/drawing/2014/main" id="{834BA658-F768-D34C-1965-AFAD05011936}"/>
              </a:ext>
            </a:extLst>
          </p:cNvPr>
          <p:cNvSpPr/>
          <p:nvPr/>
        </p:nvSpPr>
        <p:spPr>
          <a:xfrm>
            <a:off x="6275033" y="4127865"/>
            <a:ext cx="180000" cy="180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Ovale 60">
            <a:extLst>
              <a:ext uri="{FF2B5EF4-FFF2-40B4-BE49-F238E27FC236}">
                <a16:creationId xmlns:a16="http://schemas.microsoft.com/office/drawing/2014/main" id="{6B924F4B-1788-EB48-15FD-8FECAB9F77A9}"/>
              </a:ext>
            </a:extLst>
          </p:cNvPr>
          <p:cNvSpPr/>
          <p:nvPr/>
        </p:nvSpPr>
        <p:spPr>
          <a:xfrm>
            <a:off x="6522764" y="3884768"/>
            <a:ext cx="180000" cy="180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Ovale 61">
            <a:extLst>
              <a:ext uri="{FF2B5EF4-FFF2-40B4-BE49-F238E27FC236}">
                <a16:creationId xmlns:a16="http://schemas.microsoft.com/office/drawing/2014/main" id="{2750E9EE-CD6E-3032-CFF3-F64F8A41B820}"/>
              </a:ext>
            </a:extLst>
          </p:cNvPr>
          <p:cNvSpPr/>
          <p:nvPr/>
        </p:nvSpPr>
        <p:spPr>
          <a:xfrm>
            <a:off x="6006046" y="3939450"/>
            <a:ext cx="180000" cy="180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Ovale 62">
            <a:extLst>
              <a:ext uri="{FF2B5EF4-FFF2-40B4-BE49-F238E27FC236}">
                <a16:creationId xmlns:a16="http://schemas.microsoft.com/office/drawing/2014/main" id="{82E53805-CC77-B7C6-FED2-DFEAE9B717CF}"/>
              </a:ext>
            </a:extLst>
          </p:cNvPr>
          <p:cNvSpPr/>
          <p:nvPr/>
        </p:nvSpPr>
        <p:spPr>
          <a:xfrm>
            <a:off x="5945781" y="4238185"/>
            <a:ext cx="180000" cy="180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Ovale 63">
            <a:extLst>
              <a:ext uri="{FF2B5EF4-FFF2-40B4-BE49-F238E27FC236}">
                <a16:creationId xmlns:a16="http://schemas.microsoft.com/office/drawing/2014/main" id="{2F955369-F52E-ABC6-4B4F-F10F113AC5D4}"/>
              </a:ext>
            </a:extLst>
          </p:cNvPr>
          <p:cNvSpPr/>
          <p:nvPr/>
        </p:nvSpPr>
        <p:spPr>
          <a:xfrm>
            <a:off x="5809989" y="4536956"/>
            <a:ext cx="180000" cy="180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Croce 64">
            <a:extLst>
              <a:ext uri="{FF2B5EF4-FFF2-40B4-BE49-F238E27FC236}">
                <a16:creationId xmlns:a16="http://schemas.microsoft.com/office/drawing/2014/main" id="{66D91AE2-FD48-41CE-81CA-273682FAD3EC}"/>
              </a:ext>
            </a:extLst>
          </p:cNvPr>
          <p:cNvSpPr/>
          <p:nvPr/>
        </p:nvSpPr>
        <p:spPr>
          <a:xfrm>
            <a:off x="6505989" y="4905339"/>
            <a:ext cx="327378" cy="327378"/>
          </a:xfrm>
          <a:prstGeom prst="plus">
            <a:avLst>
              <a:gd name="adj" fmla="val 40549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6" name="Connettore diritto 65">
            <a:extLst>
              <a:ext uri="{FF2B5EF4-FFF2-40B4-BE49-F238E27FC236}">
                <a16:creationId xmlns:a16="http://schemas.microsoft.com/office/drawing/2014/main" id="{8194CF9D-7051-FCEA-C82B-57AE1F0A68C8}"/>
              </a:ext>
            </a:extLst>
          </p:cNvPr>
          <p:cNvCxnSpPr/>
          <p:nvPr/>
        </p:nvCxnSpPr>
        <p:spPr>
          <a:xfrm>
            <a:off x="5608707" y="6197625"/>
            <a:ext cx="626165" cy="0"/>
          </a:xfrm>
          <a:prstGeom prst="line">
            <a:avLst/>
          </a:prstGeom>
          <a:ln w="25400" cap="flat" cmpd="sng" algn="ctr">
            <a:solidFill>
              <a:srgbClr val="61676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7" name="TextBox 33">
            <a:extLst>
              <a:ext uri="{FF2B5EF4-FFF2-40B4-BE49-F238E27FC236}">
                <a16:creationId xmlns:a16="http://schemas.microsoft.com/office/drawing/2014/main" id="{B80B16FC-1470-5242-57C4-82724019BDF8}"/>
              </a:ext>
            </a:extLst>
          </p:cNvPr>
          <p:cNvSpPr txBox="1"/>
          <p:nvPr/>
        </p:nvSpPr>
        <p:spPr>
          <a:xfrm>
            <a:off x="6234871" y="6068008"/>
            <a:ext cx="12873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400" b="1" dirty="0">
                <a:latin typeface="+mj-lt"/>
                <a:ea typeface="Inconsolata" pitchFamily="49" charset="77"/>
              </a:rPr>
              <a:t>3</a:t>
            </a:r>
            <a:r>
              <a:rPr lang="en" sz="1400" b="1" dirty="0">
                <a:latin typeface="+mj-lt"/>
                <a:ea typeface="Inconsolata" pitchFamily="49" charset="77"/>
                <a:sym typeface="Symbol" panose="05050102010706020507" pitchFamily="18" charset="2"/>
              </a:rPr>
              <a:t> ellipsoid</a:t>
            </a:r>
            <a:endParaRPr lang="en-GB" sz="1400" b="1" dirty="0">
              <a:latin typeface="+mj-lt"/>
              <a:ea typeface="Inconsolata" pitchFamily="49" charset="77"/>
            </a:endParaRPr>
          </a:p>
        </p:txBody>
      </p:sp>
      <p:sp>
        <p:nvSpPr>
          <p:cNvPr id="68" name="TextBox 33">
            <a:extLst>
              <a:ext uri="{FF2B5EF4-FFF2-40B4-BE49-F238E27FC236}">
                <a16:creationId xmlns:a16="http://schemas.microsoft.com/office/drawing/2014/main" id="{CF6D0C9A-20E7-46A6-B09B-0CECCF628A62}"/>
              </a:ext>
            </a:extLst>
          </p:cNvPr>
          <p:cNvSpPr txBox="1"/>
          <p:nvPr/>
        </p:nvSpPr>
        <p:spPr>
          <a:xfrm>
            <a:off x="5711151" y="3561826"/>
            <a:ext cx="28081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600" b="1" dirty="0">
                <a:latin typeface="+mj-lt"/>
                <a:ea typeface="Inconsolata" pitchFamily="49" charset="77"/>
              </a:rPr>
              <a:t>Measurement residuals</a:t>
            </a:r>
            <a:endParaRPr lang="en-GB" sz="1600" b="1" dirty="0">
              <a:latin typeface="+mj-lt"/>
              <a:ea typeface="Inconsolata" pitchFamily="49" charset="77"/>
            </a:endParaRPr>
          </a:p>
        </p:txBody>
      </p:sp>
      <p:sp>
        <p:nvSpPr>
          <p:cNvPr id="84" name="Down Arrow 72">
            <a:extLst>
              <a:ext uri="{FF2B5EF4-FFF2-40B4-BE49-F238E27FC236}">
                <a16:creationId xmlns:a16="http://schemas.microsoft.com/office/drawing/2014/main" id="{C6A237EB-51C1-A14A-32EF-5A96CA348016}"/>
              </a:ext>
            </a:extLst>
          </p:cNvPr>
          <p:cNvSpPr/>
          <p:nvPr/>
        </p:nvSpPr>
        <p:spPr>
          <a:xfrm rot="16200000">
            <a:off x="8078215" y="4441977"/>
            <a:ext cx="183709" cy="708775"/>
          </a:xfrm>
          <a:prstGeom prst="downArrow">
            <a:avLst>
              <a:gd name="adj1" fmla="val 51680"/>
              <a:gd name="adj2" fmla="val 1493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170" name="Gruppo 169">
            <a:extLst>
              <a:ext uri="{FF2B5EF4-FFF2-40B4-BE49-F238E27FC236}">
                <a16:creationId xmlns:a16="http://schemas.microsoft.com/office/drawing/2014/main" id="{520FC77C-C947-8D95-D2BF-DB301076C8C0}"/>
              </a:ext>
            </a:extLst>
          </p:cNvPr>
          <p:cNvGrpSpPr/>
          <p:nvPr/>
        </p:nvGrpSpPr>
        <p:grpSpPr>
          <a:xfrm>
            <a:off x="9137610" y="2125260"/>
            <a:ext cx="1248612" cy="1830741"/>
            <a:chOff x="9022751" y="2125260"/>
            <a:chExt cx="1248612" cy="1830741"/>
          </a:xfrm>
        </p:grpSpPr>
        <p:grpSp>
          <p:nvGrpSpPr>
            <p:cNvPr id="69" name="Gruppo 68">
              <a:extLst>
                <a:ext uri="{FF2B5EF4-FFF2-40B4-BE49-F238E27FC236}">
                  <a16:creationId xmlns:a16="http://schemas.microsoft.com/office/drawing/2014/main" id="{CD68FF66-8E2D-6ECB-0678-6EE4B3D947AE}"/>
                </a:ext>
              </a:extLst>
            </p:cNvPr>
            <p:cNvGrpSpPr/>
            <p:nvPr/>
          </p:nvGrpSpPr>
          <p:grpSpPr>
            <a:xfrm>
              <a:off x="9022751" y="2125260"/>
              <a:ext cx="1248612" cy="1038278"/>
              <a:chOff x="8785594" y="2624536"/>
              <a:chExt cx="1248612" cy="1038278"/>
            </a:xfrm>
          </p:grpSpPr>
          <p:grpSp>
            <p:nvGrpSpPr>
              <p:cNvPr id="70" name="Gruppo 69">
                <a:extLst>
                  <a:ext uri="{FF2B5EF4-FFF2-40B4-BE49-F238E27FC236}">
                    <a16:creationId xmlns:a16="http://schemas.microsoft.com/office/drawing/2014/main" id="{FCFB0FD8-2294-93FA-F547-2A603B8F65B2}"/>
                  </a:ext>
                </a:extLst>
              </p:cNvPr>
              <p:cNvGrpSpPr/>
              <p:nvPr/>
            </p:nvGrpSpPr>
            <p:grpSpPr>
              <a:xfrm>
                <a:off x="8806339" y="2624536"/>
                <a:ext cx="1207123" cy="696054"/>
                <a:chOff x="8538325" y="2559880"/>
                <a:chExt cx="1917054" cy="1105416"/>
              </a:xfrm>
            </p:grpSpPr>
            <p:sp>
              <p:nvSpPr>
                <p:cNvPr id="73" name="Rettangolo 72">
                  <a:extLst>
                    <a:ext uri="{FF2B5EF4-FFF2-40B4-BE49-F238E27FC236}">
                      <a16:creationId xmlns:a16="http://schemas.microsoft.com/office/drawing/2014/main" id="{16BC192A-C1F1-F783-CB9E-882EE7777CC7}"/>
                    </a:ext>
                  </a:extLst>
                </p:cNvPr>
                <p:cNvSpPr/>
                <p:nvPr/>
              </p:nvSpPr>
              <p:spPr>
                <a:xfrm>
                  <a:off x="8832779" y="3219255"/>
                  <a:ext cx="204803" cy="411501"/>
                </a:xfrm>
                <a:prstGeom prst="rect">
                  <a:avLst/>
                </a:prstGeom>
                <a:solidFill>
                  <a:schemeClr val="accent3">
                    <a:alpha val="2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4" name="Rettangolo 73">
                  <a:extLst>
                    <a:ext uri="{FF2B5EF4-FFF2-40B4-BE49-F238E27FC236}">
                      <a16:creationId xmlns:a16="http://schemas.microsoft.com/office/drawing/2014/main" id="{14CECA2D-DACA-55C3-AB7B-29E68AF55798}"/>
                    </a:ext>
                  </a:extLst>
                </p:cNvPr>
                <p:cNvSpPr/>
                <p:nvPr/>
              </p:nvSpPr>
              <p:spPr>
                <a:xfrm>
                  <a:off x="9034906" y="3103222"/>
                  <a:ext cx="204803" cy="529387"/>
                </a:xfrm>
                <a:prstGeom prst="rect">
                  <a:avLst/>
                </a:prstGeom>
                <a:solidFill>
                  <a:schemeClr val="accent3">
                    <a:alpha val="2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5" name="Rettangolo 74">
                  <a:extLst>
                    <a:ext uri="{FF2B5EF4-FFF2-40B4-BE49-F238E27FC236}">
                      <a16:creationId xmlns:a16="http://schemas.microsoft.com/office/drawing/2014/main" id="{F5936440-59C8-5935-89CA-9F55ED1441FA}"/>
                    </a:ext>
                  </a:extLst>
                </p:cNvPr>
                <p:cNvSpPr/>
                <p:nvPr/>
              </p:nvSpPr>
              <p:spPr>
                <a:xfrm>
                  <a:off x="9238440" y="2971361"/>
                  <a:ext cx="204803" cy="658823"/>
                </a:xfrm>
                <a:prstGeom prst="rect">
                  <a:avLst/>
                </a:prstGeom>
                <a:solidFill>
                  <a:schemeClr val="accent3">
                    <a:alpha val="2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" name="Rettangolo 76">
                  <a:extLst>
                    <a:ext uri="{FF2B5EF4-FFF2-40B4-BE49-F238E27FC236}">
                      <a16:creationId xmlns:a16="http://schemas.microsoft.com/office/drawing/2014/main" id="{4D6E7D33-F546-9C1D-728C-49450F135A6E}"/>
                    </a:ext>
                  </a:extLst>
                </p:cNvPr>
                <p:cNvSpPr/>
                <p:nvPr/>
              </p:nvSpPr>
              <p:spPr>
                <a:xfrm>
                  <a:off x="9440567" y="2849441"/>
                  <a:ext cx="204803" cy="780984"/>
                </a:xfrm>
                <a:prstGeom prst="rect">
                  <a:avLst/>
                </a:prstGeom>
                <a:solidFill>
                  <a:schemeClr val="accent3">
                    <a:alpha val="2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9" name="Rettangolo 78">
                  <a:extLst>
                    <a:ext uri="{FF2B5EF4-FFF2-40B4-BE49-F238E27FC236}">
                      <a16:creationId xmlns:a16="http://schemas.microsoft.com/office/drawing/2014/main" id="{DD36BFA1-08B8-44D3-D6F3-4EF5FB25730A}"/>
                    </a:ext>
                  </a:extLst>
                </p:cNvPr>
                <p:cNvSpPr/>
                <p:nvPr/>
              </p:nvSpPr>
              <p:spPr>
                <a:xfrm>
                  <a:off x="9631592" y="2717361"/>
                  <a:ext cx="204804" cy="913065"/>
                </a:xfrm>
                <a:prstGeom prst="rect">
                  <a:avLst/>
                </a:prstGeom>
                <a:solidFill>
                  <a:schemeClr val="accent3">
                    <a:alpha val="2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1" name="Rettangolo 80">
                  <a:extLst>
                    <a:ext uri="{FF2B5EF4-FFF2-40B4-BE49-F238E27FC236}">
                      <a16:creationId xmlns:a16="http://schemas.microsoft.com/office/drawing/2014/main" id="{FE103330-D677-FCC2-55AE-6EDD2BF86C1F}"/>
                    </a:ext>
                  </a:extLst>
                </p:cNvPr>
                <p:cNvSpPr/>
                <p:nvPr/>
              </p:nvSpPr>
              <p:spPr>
                <a:xfrm>
                  <a:off x="9837361" y="2559880"/>
                  <a:ext cx="204804" cy="1070303"/>
                </a:xfrm>
                <a:prstGeom prst="rect">
                  <a:avLst/>
                </a:prstGeom>
                <a:solidFill>
                  <a:schemeClr val="accent3">
                    <a:alpha val="2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3" name="Rounded Rectangle 15">
                  <a:extLst>
                    <a:ext uri="{FF2B5EF4-FFF2-40B4-BE49-F238E27FC236}">
                      <a16:creationId xmlns:a16="http://schemas.microsoft.com/office/drawing/2014/main" id="{D18F3718-EA2B-0295-C3EB-9C0F42AD4194}"/>
                    </a:ext>
                  </a:extLst>
                </p:cNvPr>
                <p:cNvSpPr/>
                <p:nvPr/>
              </p:nvSpPr>
              <p:spPr>
                <a:xfrm rot="5400000" flipH="1">
                  <a:off x="9473992" y="2683910"/>
                  <a:ext cx="45719" cy="191705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114300">
                    <a:schemeClr val="accent2">
                      <a:lumMod val="20000"/>
                      <a:lumOff val="8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endParaRPr lang="en-GB" sz="1000">
                    <a:solidFill>
                      <a:schemeClr val="accent6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CasellaDiTesto 71">
                    <a:extLst>
                      <a:ext uri="{FF2B5EF4-FFF2-40B4-BE49-F238E27FC236}">
                        <a16:creationId xmlns:a16="http://schemas.microsoft.com/office/drawing/2014/main" id="{E5B288B1-69DA-044C-B812-A8199921EC35}"/>
                      </a:ext>
                    </a:extLst>
                  </p:cNvPr>
                  <p:cNvSpPr txBox="1"/>
                  <p:nvPr/>
                </p:nvSpPr>
                <p:spPr>
                  <a:xfrm>
                    <a:off x="8785594" y="3293482"/>
                    <a:ext cx="124861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it-IT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167" name="CasellaDiTesto 166">
                    <a:extLst>
                      <a:ext uri="{FF2B5EF4-FFF2-40B4-BE49-F238E27FC236}">
                        <a16:creationId xmlns:a16="http://schemas.microsoft.com/office/drawing/2014/main" id="{52E706EC-EC2C-8E8A-498B-1514AE9234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85594" y="3293482"/>
                    <a:ext cx="1248612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5" name="Down Arrow 72">
              <a:extLst>
                <a:ext uri="{FF2B5EF4-FFF2-40B4-BE49-F238E27FC236}">
                  <a16:creationId xmlns:a16="http://schemas.microsoft.com/office/drawing/2014/main" id="{EE327EEC-E8A6-3EA8-1B55-94CBEAE0C949}"/>
                </a:ext>
              </a:extLst>
            </p:cNvPr>
            <p:cNvSpPr/>
            <p:nvPr/>
          </p:nvSpPr>
          <p:spPr>
            <a:xfrm>
              <a:off x="9552806" y="3349583"/>
              <a:ext cx="183709" cy="606418"/>
            </a:xfrm>
            <a:prstGeom prst="downArrow">
              <a:avLst>
                <a:gd name="adj1" fmla="val 51680"/>
                <a:gd name="adj2" fmla="val 14934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51" name="TextBox 33">
            <a:extLst>
              <a:ext uri="{FF2B5EF4-FFF2-40B4-BE49-F238E27FC236}">
                <a16:creationId xmlns:a16="http://schemas.microsoft.com/office/drawing/2014/main" id="{40D07881-5CF2-E1A9-5535-14EF21B341FF}"/>
              </a:ext>
            </a:extLst>
          </p:cNvPr>
          <p:cNvSpPr txBox="1"/>
          <p:nvPr/>
        </p:nvSpPr>
        <p:spPr>
          <a:xfrm>
            <a:off x="1253272" y="3390696"/>
            <a:ext cx="13392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400" b="1" dirty="0">
                <a:solidFill>
                  <a:schemeClr val="accent1"/>
                </a:solidFill>
                <a:latin typeface="+mj-lt"/>
                <a:ea typeface="Inconsolata" pitchFamily="49" charset="77"/>
              </a:rPr>
              <a:t>Maneuver</a:t>
            </a:r>
            <a:endParaRPr lang="en-GB" sz="1400" b="1" dirty="0">
              <a:solidFill>
                <a:schemeClr val="accent1"/>
              </a:solidFill>
              <a:latin typeface="+mj-lt"/>
              <a:ea typeface="Inconsolata" pitchFamily="49" charset="77"/>
            </a:endParaRPr>
          </a:p>
        </p:txBody>
      </p:sp>
      <p:sp>
        <p:nvSpPr>
          <p:cNvPr id="158" name="Segnaposto numero diapositiva 157">
            <a:extLst>
              <a:ext uri="{FF2B5EF4-FFF2-40B4-BE49-F238E27FC236}">
                <a16:creationId xmlns:a16="http://schemas.microsoft.com/office/drawing/2014/main" id="{99E14DF1-EC2E-C665-09EF-8EBF09B3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11</a:t>
            </a:r>
          </a:p>
        </p:txBody>
      </p:sp>
      <p:sp>
        <p:nvSpPr>
          <p:cNvPr id="161" name="Segnaposto data 160">
            <a:extLst>
              <a:ext uri="{FF2B5EF4-FFF2-40B4-BE49-F238E27FC236}">
                <a16:creationId xmlns:a16="http://schemas.microsoft.com/office/drawing/2014/main" id="{E27A8042-0B8D-E56F-2898-37C570BA3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01/07/2026</a:t>
            </a:r>
          </a:p>
        </p:txBody>
      </p:sp>
      <p:grpSp>
        <p:nvGrpSpPr>
          <p:cNvPr id="162" name="Gruppo 161">
            <a:extLst>
              <a:ext uri="{FF2B5EF4-FFF2-40B4-BE49-F238E27FC236}">
                <a16:creationId xmlns:a16="http://schemas.microsoft.com/office/drawing/2014/main" id="{22B8BB59-EC9A-9A44-5569-AE42F506B93E}"/>
              </a:ext>
            </a:extLst>
          </p:cNvPr>
          <p:cNvGrpSpPr/>
          <p:nvPr/>
        </p:nvGrpSpPr>
        <p:grpSpPr>
          <a:xfrm>
            <a:off x="8583121" y="4104271"/>
            <a:ext cx="2357590" cy="1340338"/>
            <a:chOff x="7081863" y="4821301"/>
            <a:chExt cx="1932637" cy="1098744"/>
          </a:xfrm>
        </p:grpSpPr>
        <p:grpSp>
          <p:nvGrpSpPr>
            <p:cNvPr id="163" name="Gruppo 162">
              <a:extLst>
                <a:ext uri="{FF2B5EF4-FFF2-40B4-BE49-F238E27FC236}">
                  <a16:creationId xmlns:a16="http://schemas.microsoft.com/office/drawing/2014/main" id="{0A0231E4-6364-23B3-1F56-D30E1446E35C}"/>
                </a:ext>
              </a:extLst>
            </p:cNvPr>
            <p:cNvGrpSpPr/>
            <p:nvPr/>
          </p:nvGrpSpPr>
          <p:grpSpPr>
            <a:xfrm>
              <a:off x="7506387" y="4821301"/>
              <a:ext cx="1083588" cy="482202"/>
              <a:chOff x="3813394" y="2193925"/>
              <a:chExt cx="509369" cy="226671"/>
            </a:xfrm>
          </p:grpSpPr>
          <p:pic>
            <p:nvPicPr>
              <p:cNvPr id="165" name="Immagine 164">
                <a:extLst>
                  <a:ext uri="{FF2B5EF4-FFF2-40B4-BE49-F238E27FC236}">
                    <a16:creationId xmlns:a16="http://schemas.microsoft.com/office/drawing/2014/main" id="{0770EA7C-2937-29EE-DA47-155455D8E1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6095" y="2229095"/>
                <a:ext cx="160024" cy="160024"/>
              </a:xfrm>
              <a:prstGeom prst="rect">
                <a:avLst/>
              </a:prstGeom>
            </p:spPr>
          </p:pic>
          <p:sp>
            <p:nvSpPr>
              <p:cNvPr id="166" name="Rettangolo con angoli arrotondati 165">
                <a:extLst>
                  <a:ext uri="{FF2B5EF4-FFF2-40B4-BE49-F238E27FC236}">
                    <a16:creationId xmlns:a16="http://schemas.microsoft.com/office/drawing/2014/main" id="{D9B3437A-5C1E-1C41-69B1-A0517A6F075C}"/>
                  </a:ext>
                </a:extLst>
              </p:cNvPr>
              <p:cNvSpPr/>
              <p:nvPr/>
            </p:nvSpPr>
            <p:spPr>
              <a:xfrm>
                <a:off x="3813394" y="2206283"/>
                <a:ext cx="222250" cy="214313"/>
              </a:xfrm>
              <a:prstGeom prst="roundRect">
                <a:avLst/>
              </a:prstGeom>
              <a:no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67" name="Rettangolo 166">
                <a:extLst>
                  <a:ext uri="{FF2B5EF4-FFF2-40B4-BE49-F238E27FC236}">
                    <a16:creationId xmlns:a16="http://schemas.microsoft.com/office/drawing/2014/main" id="{1DB12C08-E2CC-5A36-DB43-10715B2D371B}"/>
                  </a:ext>
                </a:extLst>
              </p:cNvPr>
              <p:cNvSpPr/>
              <p:nvPr/>
            </p:nvSpPr>
            <p:spPr>
              <a:xfrm>
                <a:off x="4087813" y="2193925"/>
                <a:ext cx="111125" cy="4571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8" name="Rettangolo 167">
                <a:extLst>
                  <a:ext uri="{FF2B5EF4-FFF2-40B4-BE49-F238E27FC236}">
                    <a16:creationId xmlns:a16="http://schemas.microsoft.com/office/drawing/2014/main" id="{8E543F27-8744-DE44-5706-B97E98BE31A5}"/>
                  </a:ext>
                </a:extLst>
              </p:cNvPr>
              <p:cNvSpPr/>
              <p:nvPr/>
            </p:nvSpPr>
            <p:spPr>
              <a:xfrm>
                <a:off x="4087813" y="2281206"/>
                <a:ext cx="234950" cy="4571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9" name="Rettangolo 168">
                <a:extLst>
                  <a:ext uri="{FF2B5EF4-FFF2-40B4-BE49-F238E27FC236}">
                    <a16:creationId xmlns:a16="http://schemas.microsoft.com/office/drawing/2014/main" id="{FDF391BF-E45A-4676-1036-469268A7B4FB}"/>
                  </a:ext>
                </a:extLst>
              </p:cNvPr>
              <p:cNvSpPr/>
              <p:nvPr/>
            </p:nvSpPr>
            <p:spPr>
              <a:xfrm>
                <a:off x="4087813" y="2367686"/>
                <a:ext cx="150812" cy="4571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64" name="CasellaDiTesto 163">
              <a:extLst>
                <a:ext uri="{FF2B5EF4-FFF2-40B4-BE49-F238E27FC236}">
                  <a16:creationId xmlns:a16="http://schemas.microsoft.com/office/drawing/2014/main" id="{84E1DA86-6F94-6C56-C113-E017033D5ADA}"/>
                </a:ext>
              </a:extLst>
            </p:cNvPr>
            <p:cNvSpPr txBox="1"/>
            <p:nvPr/>
          </p:nvSpPr>
          <p:spPr>
            <a:xfrm>
              <a:off x="7081863" y="5390214"/>
              <a:ext cx="1932637" cy="529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>
                  <a:latin typeface="Titillium"/>
                  <a:ea typeface="Open Sans" panose="020B0606030504020204" pitchFamily="34" charset="0"/>
                  <a:cs typeface="Open Sans" panose="020B0606030504020204" pitchFamily="34" charset="0"/>
                </a:rPr>
                <a:t>Improved catalogue </a:t>
              </a:r>
              <a:r>
                <a:rPr lang="en-GB" b="1" dirty="0">
                  <a:latin typeface="Titillium"/>
                  <a:ea typeface="Open Sans" panose="020B0606030504020204" pitchFamily="34" charset="0"/>
                  <a:cs typeface="Open Sans" panose="020B0606030504020204" pitchFamily="34" charset="0"/>
                </a:rPr>
                <a:t>maintenance</a:t>
              </a:r>
              <a:endParaRPr lang="en-GB" b="1" dirty="0">
                <a:solidFill>
                  <a:schemeClr val="tx1"/>
                </a:solidFill>
                <a:latin typeface="Titillium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72" name="CasellaDiTesto 171">
            <a:extLst>
              <a:ext uri="{FF2B5EF4-FFF2-40B4-BE49-F238E27FC236}">
                <a16:creationId xmlns:a16="http://schemas.microsoft.com/office/drawing/2014/main" id="{4EFEFCAA-C655-B454-2542-7FECC0D9A99E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78668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4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4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4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4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4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4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4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4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4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4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4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4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4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4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4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4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4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4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4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8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92E96-E055-933F-5E4D-538560D36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95F2D3-417A-AFFD-E628-001B0EE3A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Maneuver</a:t>
            </a:r>
            <a:r>
              <a:rPr lang="it-IT" dirty="0"/>
              <a:t> </a:t>
            </a:r>
            <a:r>
              <a:rPr lang="it-IT" dirty="0" err="1"/>
              <a:t>Detection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846947-4C9E-7007-9919-1CBC2200A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01/07/2026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FCA8357-C4A6-D979-5A00-888BD53F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14</a:t>
            </a:fld>
            <a:endParaRPr lang="it-IT" dirty="0"/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7764FB36-DB57-91F6-4B46-4AD833D01634}"/>
              </a:ext>
            </a:extLst>
          </p:cNvPr>
          <p:cNvCxnSpPr>
            <a:cxnSpLocks/>
          </p:cNvCxnSpPr>
          <p:nvPr/>
        </p:nvCxnSpPr>
        <p:spPr>
          <a:xfrm>
            <a:off x="1789782" y="3881731"/>
            <a:ext cx="344392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6">
            <a:extLst>
              <a:ext uri="{FF2B5EF4-FFF2-40B4-BE49-F238E27FC236}">
                <a16:creationId xmlns:a16="http://schemas.microsoft.com/office/drawing/2014/main" id="{5A3FA889-0B02-772C-0416-65FF95CA94A7}"/>
              </a:ext>
            </a:extLst>
          </p:cNvPr>
          <p:cNvSpPr/>
          <p:nvPr/>
        </p:nvSpPr>
        <p:spPr>
          <a:xfrm>
            <a:off x="4451339" y="2696314"/>
            <a:ext cx="1437295" cy="414347"/>
          </a:xfrm>
          <a:prstGeom prst="roundRect">
            <a:avLst/>
          </a:prstGeom>
          <a:solidFill>
            <a:srgbClr val="F7F9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Feature Engineering</a:t>
            </a:r>
            <a:endParaRPr sz="1400" b="1" dirty="0">
              <a:solidFill>
                <a:schemeClr val="tx1"/>
              </a:solidFill>
              <a:latin typeface="Titillium"/>
              <a:ea typeface="Verdana" panose="020B0604030504040204" pitchFamily="34" charset="0"/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10EDEC3C-1E1F-3097-5327-A615660614C2}"/>
              </a:ext>
            </a:extLst>
          </p:cNvPr>
          <p:cNvSpPr/>
          <p:nvPr/>
        </p:nvSpPr>
        <p:spPr>
          <a:xfrm>
            <a:off x="577303" y="1970218"/>
            <a:ext cx="1274933" cy="344931"/>
          </a:xfrm>
          <a:prstGeom prst="roundRect">
            <a:avLst>
              <a:gd name="adj" fmla="val 0"/>
            </a:avLst>
          </a:prstGeom>
          <a:solidFill>
            <a:srgbClr val="E6F4F1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tillium"/>
                <a:ea typeface="Verdana" panose="020B0604030504040204" pitchFamily="34" charset="0"/>
              </a:rPr>
              <a:t>TLE Data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A47F8917-B4E6-AD6A-B355-E30DB143EB59}"/>
              </a:ext>
            </a:extLst>
          </p:cNvPr>
          <p:cNvSpPr/>
          <p:nvPr/>
        </p:nvSpPr>
        <p:spPr>
          <a:xfrm>
            <a:off x="9044246" y="3308808"/>
            <a:ext cx="1348808" cy="4143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it-IT" sz="1400" b="1" dirty="0" err="1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Latent</a:t>
            </a:r>
            <a:r>
              <a:rPr lang="it-IT" sz="1400" b="1" dirty="0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 </a:t>
            </a:r>
            <a:r>
              <a:rPr lang="it-IT" sz="1400" b="1" dirty="0" err="1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Embeddings</a:t>
            </a:r>
            <a:endParaRPr sz="1400" b="1" dirty="0">
              <a:solidFill>
                <a:schemeClr val="tx1"/>
              </a:solidFill>
              <a:latin typeface="Titillium"/>
              <a:ea typeface="Verdana" panose="020B060403050404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CB42FD98-4BEF-D2D1-7981-E8104D86098F}"/>
              </a:ext>
            </a:extLst>
          </p:cNvPr>
          <p:cNvSpPr/>
          <p:nvPr/>
        </p:nvSpPr>
        <p:spPr>
          <a:xfrm>
            <a:off x="9094528" y="2142886"/>
            <a:ext cx="1487147" cy="466141"/>
          </a:xfrm>
          <a:prstGeom prst="roundRect">
            <a:avLst/>
          </a:prstGeom>
          <a:solidFill>
            <a:srgbClr val="6698FF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it-IT" sz="1400" b="1" dirty="0" err="1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Temporal</a:t>
            </a:r>
            <a:r>
              <a:rPr lang="it-IT" sz="1400" b="1" dirty="0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 </a:t>
            </a:r>
            <a:r>
              <a:rPr lang="it-IT" sz="1400" b="1" dirty="0" err="1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Aggregation</a:t>
            </a:r>
            <a:endParaRPr sz="1400" b="1" dirty="0">
              <a:solidFill>
                <a:schemeClr val="tx1"/>
              </a:solidFill>
              <a:latin typeface="Titillium"/>
              <a:ea typeface="Verdana" panose="020B060403050404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28205EF-3AFA-91DD-4551-702A1FFFDFA4}"/>
              </a:ext>
            </a:extLst>
          </p:cNvPr>
          <p:cNvSpPr txBox="1"/>
          <p:nvPr/>
        </p:nvSpPr>
        <p:spPr>
          <a:xfrm>
            <a:off x="577302" y="3691493"/>
            <a:ext cx="1270548" cy="523220"/>
          </a:xfrm>
          <a:prstGeom prst="rect">
            <a:avLst/>
          </a:prstGeom>
          <a:solidFill>
            <a:srgbClr val="E6F4F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 err="1">
                <a:latin typeface="Titillium"/>
                <a:ea typeface="Verdana" panose="020B0604030504040204" pitchFamily="34" charset="0"/>
              </a:rPr>
              <a:t>Maneuver</a:t>
            </a:r>
            <a:r>
              <a:rPr lang="it-IT" sz="1400" b="1" dirty="0">
                <a:latin typeface="Titillium"/>
                <a:ea typeface="Verdana" panose="020B0604030504040204" pitchFamily="34" charset="0"/>
              </a:rPr>
              <a:t> History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4482C43C-71E4-84C9-FBBE-BAEB3A785D2E}"/>
              </a:ext>
            </a:extLst>
          </p:cNvPr>
          <p:cNvSpPr/>
          <p:nvPr/>
        </p:nvSpPr>
        <p:spPr>
          <a:xfrm>
            <a:off x="577303" y="3267309"/>
            <a:ext cx="1274933" cy="344931"/>
          </a:xfrm>
          <a:prstGeom prst="roundRect">
            <a:avLst>
              <a:gd name="adj" fmla="val 0"/>
            </a:avLst>
          </a:prstGeom>
          <a:solidFill>
            <a:srgbClr val="E6F4F1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tillium"/>
                <a:ea typeface="Verdana" panose="020B0604030504040204" pitchFamily="34" charset="0"/>
              </a:rPr>
              <a:t>TLE Data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EA778F4-5E2E-6B8E-7B30-36BE4415B2DA}"/>
              </a:ext>
            </a:extLst>
          </p:cNvPr>
          <p:cNvSpPr txBox="1"/>
          <p:nvPr/>
        </p:nvSpPr>
        <p:spPr>
          <a:xfrm>
            <a:off x="468523" y="4159778"/>
            <a:ext cx="1428029" cy="428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latin typeface="Titillium"/>
                <a:ea typeface="Verdana" panose="020B0604030504040204" pitchFamily="34" charset="0"/>
              </a:rPr>
              <a:t>Reference </a:t>
            </a:r>
          </a:p>
          <a:p>
            <a:pPr algn="ctr"/>
            <a:r>
              <a:rPr lang="it-IT" sz="1400" dirty="0">
                <a:latin typeface="Titillium"/>
                <a:ea typeface="Verdana" panose="020B0604030504040204" pitchFamily="34" charset="0"/>
              </a:rPr>
              <a:t>Active Objects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653AF63-6FFE-3BDA-67EF-B0E9887B08DF}"/>
              </a:ext>
            </a:extLst>
          </p:cNvPr>
          <p:cNvSpPr txBox="1"/>
          <p:nvPr/>
        </p:nvSpPr>
        <p:spPr>
          <a:xfrm>
            <a:off x="246661" y="1735073"/>
            <a:ext cx="1871751" cy="252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latin typeface="Titillium"/>
                <a:ea typeface="Verdana" panose="020B0604030504040204" pitchFamily="34" charset="0"/>
              </a:rPr>
              <a:t>Target  Object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739A4504-EE4B-7A2C-05FE-71CE9EBF36EC}"/>
              </a:ext>
            </a:extLst>
          </p:cNvPr>
          <p:cNvSpPr/>
          <p:nvPr/>
        </p:nvSpPr>
        <p:spPr>
          <a:xfrm>
            <a:off x="7415078" y="2142886"/>
            <a:ext cx="1487147" cy="466141"/>
          </a:xfrm>
          <a:prstGeom prst="roundRect">
            <a:avLst/>
          </a:prstGeom>
          <a:solidFill>
            <a:srgbClr val="6698FF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it-IT" sz="1400" b="1" dirty="0" err="1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Similarity</a:t>
            </a:r>
            <a:r>
              <a:rPr lang="it-IT" sz="1400" b="1" dirty="0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 Scoring</a:t>
            </a:r>
            <a:endParaRPr sz="1400" b="1" dirty="0">
              <a:solidFill>
                <a:schemeClr val="tx1"/>
              </a:solidFill>
              <a:latin typeface="Titillium"/>
              <a:ea typeface="Verdana" panose="020B0604030504040204" pitchFamily="34" charset="0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5096EBC5-94A9-C937-0580-580CC58204A2}"/>
              </a:ext>
            </a:extLst>
          </p:cNvPr>
          <p:cNvSpPr/>
          <p:nvPr/>
        </p:nvSpPr>
        <p:spPr>
          <a:xfrm>
            <a:off x="5727009" y="2142886"/>
            <a:ext cx="1487147" cy="466141"/>
          </a:xfrm>
          <a:prstGeom prst="roundRect">
            <a:avLst/>
          </a:prstGeom>
          <a:solidFill>
            <a:srgbClr val="6698FF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it-IT" sz="1400" b="1" dirty="0" err="1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Latent</a:t>
            </a:r>
            <a:r>
              <a:rPr lang="it-IT" sz="1400" b="1" dirty="0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 Space </a:t>
            </a:r>
            <a:r>
              <a:rPr lang="it-IT" sz="1400" b="1" dirty="0" err="1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Projection</a:t>
            </a:r>
            <a:endParaRPr sz="1400" b="1" dirty="0">
              <a:solidFill>
                <a:schemeClr val="tx1"/>
              </a:solidFill>
              <a:latin typeface="Titillium"/>
              <a:ea typeface="Verdana" panose="020B0604030504040204" pitchFamily="34" charset="0"/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3B573BD9-8FD1-FCDD-3208-CEEEF95BA7A4}"/>
              </a:ext>
            </a:extLst>
          </p:cNvPr>
          <p:cNvSpPr/>
          <p:nvPr/>
        </p:nvSpPr>
        <p:spPr>
          <a:xfrm>
            <a:off x="7381319" y="3282911"/>
            <a:ext cx="1487147" cy="466141"/>
          </a:xfrm>
          <a:prstGeom prst="roundRect">
            <a:avLst/>
          </a:prstGeom>
          <a:solidFill>
            <a:srgbClr val="838FBB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CNN</a:t>
            </a:r>
          </a:p>
          <a:p>
            <a:pPr algn="ctr"/>
            <a:r>
              <a:rPr lang="it-IT" sz="1400" b="1" dirty="0" err="1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AutoEncoder</a:t>
            </a:r>
            <a:endParaRPr sz="1400" b="1" dirty="0">
              <a:solidFill>
                <a:schemeClr val="tx1"/>
              </a:solidFill>
              <a:latin typeface="Titillium"/>
              <a:ea typeface="Verdana" panose="020B0604030504040204" pitchFamily="34" charset="0"/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F064DE7D-4637-7A07-A60B-0F123FB2B7F8}"/>
              </a:ext>
            </a:extLst>
          </p:cNvPr>
          <p:cNvSpPr/>
          <p:nvPr/>
        </p:nvSpPr>
        <p:spPr>
          <a:xfrm>
            <a:off x="2768852" y="2696314"/>
            <a:ext cx="1487147" cy="414347"/>
          </a:xfrm>
          <a:prstGeom prst="roundRect">
            <a:avLst/>
          </a:prstGeom>
          <a:solidFill>
            <a:srgbClr val="F7F9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Data </a:t>
            </a:r>
            <a:r>
              <a:rPr lang="it-IT" sz="1400" b="1" dirty="0" err="1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Preparation</a:t>
            </a:r>
            <a:endParaRPr sz="1400" b="1" dirty="0">
              <a:solidFill>
                <a:schemeClr val="tx1"/>
              </a:solidFill>
              <a:latin typeface="Titillium"/>
              <a:ea typeface="Verdana" panose="020B0604030504040204" pitchFamily="34" charset="0"/>
            </a:endParaRP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4B937384-56F4-4AD5-3E20-227AA7F3BD57}"/>
              </a:ext>
            </a:extLst>
          </p:cNvPr>
          <p:cNvCxnSpPr>
            <a:cxnSpLocks/>
            <a:stCxn id="20" idx="3"/>
            <a:endCxn id="9" idx="1"/>
          </p:cNvCxnSpPr>
          <p:nvPr/>
        </p:nvCxnSpPr>
        <p:spPr>
          <a:xfrm>
            <a:off x="4255999" y="2903488"/>
            <a:ext cx="195340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8">
            <a:extLst>
              <a:ext uri="{FF2B5EF4-FFF2-40B4-BE49-F238E27FC236}">
                <a16:creationId xmlns:a16="http://schemas.microsoft.com/office/drawing/2014/main" id="{3799666F-7815-6B0A-4056-8B74E58BCAEF}"/>
              </a:ext>
            </a:extLst>
          </p:cNvPr>
          <p:cNvCxnSpPr>
            <a:cxnSpLocks/>
            <a:stCxn id="10" idx="3"/>
            <a:endCxn id="20" idx="1"/>
          </p:cNvCxnSpPr>
          <p:nvPr/>
        </p:nvCxnSpPr>
        <p:spPr>
          <a:xfrm>
            <a:off x="1852236" y="2142684"/>
            <a:ext cx="916616" cy="760804"/>
          </a:xfrm>
          <a:prstGeom prst="bentConnector3">
            <a:avLst>
              <a:gd name="adj1" fmla="val 68280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8">
            <a:extLst>
              <a:ext uri="{FF2B5EF4-FFF2-40B4-BE49-F238E27FC236}">
                <a16:creationId xmlns:a16="http://schemas.microsoft.com/office/drawing/2014/main" id="{3DACA232-EC09-4A78-A5E2-904018C8893F}"/>
              </a:ext>
            </a:extLst>
          </p:cNvPr>
          <p:cNvCxnSpPr>
            <a:cxnSpLocks/>
            <a:stCxn id="24" idx="3"/>
            <a:endCxn id="20" idx="1"/>
          </p:cNvCxnSpPr>
          <p:nvPr/>
        </p:nvCxnSpPr>
        <p:spPr>
          <a:xfrm flipV="1">
            <a:off x="2197599" y="2903488"/>
            <a:ext cx="571253" cy="76589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ttangolo 23">
            <a:extLst>
              <a:ext uri="{FF2B5EF4-FFF2-40B4-BE49-F238E27FC236}">
                <a16:creationId xmlns:a16="http://schemas.microsoft.com/office/drawing/2014/main" id="{3261506F-C339-0D31-2494-AC1259CE4107}"/>
              </a:ext>
            </a:extLst>
          </p:cNvPr>
          <p:cNvSpPr/>
          <p:nvPr/>
        </p:nvSpPr>
        <p:spPr>
          <a:xfrm>
            <a:off x="2118412" y="3263408"/>
            <a:ext cx="79187" cy="8119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Titillium"/>
            </a:endParaRP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B1DC9B1E-B1A7-8CCA-F8A1-CFDA27065049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1852236" y="3439775"/>
            <a:ext cx="279928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8">
            <a:extLst>
              <a:ext uri="{FF2B5EF4-FFF2-40B4-BE49-F238E27FC236}">
                <a16:creationId xmlns:a16="http://schemas.microsoft.com/office/drawing/2014/main" id="{D53A15FD-D7A1-621A-2852-915538B7F5FC}"/>
              </a:ext>
            </a:extLst>
          </p:cNvPr>
          <p:cNvCxnSpPr>
            <a:cxnSpLocks/>
            <a:stCxn id="9" idx="3"/>
            <a:endCxn id="37" idx="0"/>
          </p:cNvCxnSpPr>
          <p:nvPr/>
        </p:nvCxnSpPr>
        <p:spPr>
          <a:xfrm>
            <a:off x="5888634" y="2903488"/>
            <a:ext cx="581948" cy="379423"/>
          </a:xfrm>
          <a:prstGeom prst="bentConnector2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8">
            <a:extLst>
              <a:ext uri="{FF2B5EF4-FFF2-40B4-BE49-F238E27FC236}">
                <a16:creationId xmlns:a16="http://schemas.microsoft.com/office/drawing/2014/main" id="{D5CE50D9-C9C8-A0C3-AA41-27C382AFE816}"/>
              </a:ext>
            </a:extLst>
          </p:cNvPr>
          <p:cNvCxnSpPr>
            <a:cxnSpLocks/>
            <a:stCxn id="9" idx="3"/>
            <a:endCxn id="18" idx="2"/>
          </p:cNvCxnSpPr>
          <p:nvPr/>
        </p:nvCxnSpPr>
        <p:spPr>
          <a:xfrm flipV="1">
            <a:off x="5888634" y="2609027"/>
            <a:ext cx="581949" cy="294461"/>
          </a:xfrm>
          <a:prstGeom prst="bentConnector2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FC0DF8C9-678C-31E7-7E6F-CD3968FB28AA}"/>
              </a:ext>
            </a:extLst>
          </p:cNvPr>
          <p:cNvCxnSpPr>
            <a:cxnSpLocks/>
            <a:stCxn id="18" idx="3"/>
            <a:endCxn id="17" idx="1"/>
          </p:cNvCxnSpPr>
          <p:nvPr/>
        </p:nvCxnSpPr>
        <p:spPr>
          <a:xfrm>
            <a:off x="7214156" y="2375957"/>
            <a:ext cx="200922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9819A548-258E-8E13-A3BE-9F33273EC700}"/>
              </a:ext>
            </a:extLst>
          </p:cNvPr>
          <p:cNvCxnSpPr>
            <a:cxnSpLocks/>
            <a:stCxn id="17" idx="3"/>
            <a:endCxn id="12" idx="1"/>
          </p:cNvCxnSpPr>
          <p:nvPr/>
        </p:nvCxnSpPr>
        <p:spPr>
          <a:xfrm>
            <a:off x="8902225" y="2375957"/>
            <a:ext cx="192303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6787735D-F0EA-CAB4-F2FF-A1C1AC1299F1}"/>
              </a:ext>
            </a:extLst>
          </p:cNvPr>
          <p:cNvCxnSpPr>
            <a:cxnSpLocks/>
            <a:stCxn id="19" idx="3"/>
            <a:endCxn id="11" idx="1"/>
          </p:cNvCxnSpPr>
          <p:nvPr/>
        </p:nvCxnSpPr>
        <p:spPr>
          <a:xfrm>
            <a:off x="8868466" y="3515981"/>
            <a:ext cx="175780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2F65A413-82C0-421E-5538-0F5039F87E3B}"/>
              </a:ext>
            </a:extLst>
          </p:cNvPr>
          <p:cNvSpPr txBox="1"/>
          <p:nvPr/>
        </p:nvSpPr>
        <p:spPr>
          <a:xfrm>
            <a:off x="3871665" y="2148581"/>
            <a:ext cx="1861714" cy="302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err="1">
                <a:latin typeface="Titillium"/>
                <a:ea typeface="Verdana" panose="020B0604030504040204" pitchFamily="34" charset="0"/>
              </a:rPr>
              <a:t>Inference</a:t>
            </a:r>
            <a:r>
              <a:rPr lang="it-IT" b="1" i="1" dirty="0">
                <a:latin typeface="Titillium"/>
                <a:ea typeface="Verdana" panose="020B0604030504040204" pitchFamily="34" charset="0"/>
              </a:rPr>
              <a:t> </a:t>
            </a:r>
            <a:r>
              <a:rPr lang="it-IT" b="1" i="1" dirty="0" err="1">
                <a:latin typeface="Titillium"/>
                <a:ea typeface="Verdana" panose="020B0604030504040204" pitchFamily="34" charset="0"/>
              </a:rPr>
              <a:t>Phase</a:t>
            </a:r>
            <a:endParaRPr lang="it-IT" b="1" i="1" dirty="0">
              <a:latin typeface="Titillium"/>
              <a:ea typeface="Verdana" panose="020B0604030504040204" pitchFamily="34" charset="0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C08A14D0-BD38-12AD-B7E0-0E97EEA8D3AC}"/>
              </a:ext>
            </a:extLst>
          </p:cNvPr>
          <p:cNvSpPr txBox="1"/>
          <p:nvPr/>
        </p:nvSpPr>
        <p:spPr>
          <a:xfrm>
            <a:off x="3928912" y="3340534"/>
            <a:ext cx="1747220" cy="302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latin typeface="Titillium"/>
                <a:ea typeface="Verdana" panose="020B0604030504040204" pitchFamily="34" charset="0"/>
              </a:rPr>
              <a:t>Training </a:t>
            </a:r>
            <a:r>
              <a:rPr lang="it-IT" b="1" i="1" dirty="0" err="1">
                <a:latin typeface="Titillium"/>
                <a:ea typeface="Verdana" panose="020B0604030504040204" pitchFamily="34" charset="0"/>
              </a:rPr>
              <a:t>Phase</a:t>
            </a:r>
            <a:endParaRPr lang="it-IT" b="1" i="1" dirty="0">
              <a:latin typeface="Titillium"/>
              <a:ea typeface="Verdana" panose="020B0604030504040204" pitchFamily="34" charset="0"/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77DA6AD6-E20E-5746-7175-E38DCBAE1738}"/>
              </a:ext>
            </a:extLst>
          </p:cNvPr>
          <p:cNvSpPr txBox="1"/>
          <p:nvPr/>
        </p:nvSpPr>
        <p:spPr>
          <a:xfrm>
            <a:off x="573521" y="2613668"/>
            <a:ext cx="2269850" cy="428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latin typeface="Titillium"/>
                <a:ea typeface="Verdana" panose="020B0604030504040204" pitchFamily="34" charset="0"/>
              </a:rPr>
              <a:t>Common Data</a:t>
            </a:r>
          </a:p>
          <a:p>
            <a:pPr algn="ctr"/>
            <a:r>
              <a:rPr lang="it-IT" sz="1400" b="1" i="1" dirty="0">
                <a:latin typeface="Titillium"/>
                <a:ea typeface="Verdana" panose="020B0604030504040204" pitchFamily="34" charset="0"/>
              </a:rPr>
              <a:t> </a:t>
            </a:r>
            <a:r>
              <a:rPr lang="it-IT" sz="1400" b="1" i="1" dirty="0" err="1">
                <a:latin typeface="Titillium"/>
                <a:ea typeface="Verdana" panose="020B0604030504040204" pitchFamily="34" charset="0"/>
              </a:rPr>
              <a:t>Preprocessing</a:t>
            </a:r>
            <a:endParaRPr lang="it-IT" sz="1400" b="1" i="1" dirty="0">
              <a:latin typeface="Titillium"/>
              <a:ea typeface="Verdana" panose="020B0604030504040204" pitchFamily="34" charset="0"/>
            </a:endParaRPr>
          </a:p>
        </p:txBody>
      </p:sp>
      <p:cxnSp>
        <p:nvCxnSpPr>
          <p:cNvPr id="34" name="Connettore 2 8">
            <a:extLst>
              <a:ext uri="{FF2B5EF4-FFF2-40B4-BE49-F238E27FC236}">
                <a16:creationId xmlns:a16="http://schemas.microsoft.com/office/drawing/2014/main" id="{48739F80-3277-D85A-CA17-24AE08F3E3A9}"/>
              </a:ext>
            </a:extLst>
          </p:cNvPr>
          <p:cNvCxnSpPr>
            <a:cxnSpLocks/>
            <a:stCxn id="11" idx="0"/>
            <a:endCxn id="17" idx="1"/>
          </p:cNvCxnSpPr>
          <p:nvPr/>
        </p:nvCxnSpPr>
        <p:spPr>
          <a:xfrm rot="16200000" flipV="1">
            <a:off x="8100439" y="1690597"/>
            <a:ext cx="932851" cy="2303572"/>
          </a:xfrm>
          <a:prstGeom prst="bentConnector4">
            <a:avLst>
              <a:gd name="adj1" fmla="val 37508"/>
              <a:gd name="adj2" fmla="val 106203"/>
            </a:avLst>
          </a:prstGeom>
          <a:ln w="25400">
            <a:solidFill>
              <a:schemeClr val="tx1"/>
            </a:solidFill>
            <a:prstDash val="dash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31745A64-B358-88D4-AFCF-2355575B7307}"/>
                  </a:ext>
                </a:extLst>
              </p:cNvPr>
              <p:cNvSpPr txBox="1"/>
              <p:nvPr/>
            </p:nvSpPr>
            <p:spPr>
              <a:xfrm>
                <a:off x="10738416" y="2114346"/>
                <a:ext cx="1358333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400" b="1" dirty="0" err="1">
                    <a:solidFill>
                      <a:schemeClr val="tx1"/>
                    </a:solidFill>
                    <a:latin typeface="Titillium"/>
                    <a:ea typeface="Verdana" panose="020B0604030504040204" pitchFamily="34" charset="0"/>
                  </a:rPr>
                  <a:t>Maneuver</a:t>
                </a:r>
                <a:r>
                  <a:rPr lang="it-IT" sz="1400" b="1" dirty="0">
                    <a:solidFill>
                      <a:schemeClr val="tx1"/>
                    </a:solidFill>
                    <a:latin typeface="Titillium"/>
                    <a:ea typeface="Verdana" panose="020B0604030504040204" pitchFamily="34" charset="0"/>
                  </a:rPr>
                  <a:t> </a:t>
                </a:r>
                <a:r>
                  <a:rPr lang="it-IT" sz="1400" b="1" dirty="0" err="1">
                    <a:solidFill>
                      <a:schemeClr val="tx1"/>
                    </a:solidFill>
                    <a:latin typeface="Titillium"/>
                    <a:ea typeface="Verdana" panose="020B0604030504040204" pitchFamily="34" charset="0"/>
                  </a:rPr>
                  <a:t>spans</a:t>
                </a:r>
                <a:r>
                  <a:rPr lang="it-IT" sz="1400" b="1" dirty="0">
                    <a:solidFill>
                      <a:schemeClr val="tx1"/>
                    </a:solidFill>
                    <a:latin typeface="Titillium"/>
                    <a:ea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𝓜</m:t>
                    </m:r>
                  </m:oMath>
                </a14:m>
                <a:endParaRPr lang="it-IT" sz="1400" b="1" dirty="0">
                  <a:solidFill>
                    <a:schemeClr val="tx1"/>
                  </a:solidFill>
                  <a:latin typeface="Titillium"/>
                </a:endParaRPr>
              </a:p>
            </p:txBody>
          </p:sp>
        </mc:Choice>
        <mc:Fallback xmlns="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31745A64-B358-88D4-AFCF-2355575B7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8416" y="2114346"/>
                <a:ext cx="1358333" cy="523220"/>
              </a:xfrm>
              <a:prstGeom prst="rect">
                <a:avLst/>
              </a:prstGeom>
              <a:blipFill>
                <a:blip r:embed="rId2"/>
                <a:stretch>
                  <a:fillRect t="-1136"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74606108-6F3D-2CBC-C3AC-FF7CFE1664A4}"/>
              </a:ext>
            </a:extLst>
          </p:cNvPr>
          <p:cNvCxnSpPr>
            <a:cxnSpLocks/>
            <a:stCxn id="12" idx="3"/>
            <a:endCxn id="35" idx="1"/>
          </p:cNvCxnSpPr>
          <p:nvPr/>
        </p:nvCxnSpPr>
        <p:spPr>
          <a:xfrm flipV="1">
            <a:off x="10581675" y="2375956"/>
            <a:ext cx="156741" cy="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6">
            <a:extLst>
              <a:ext uri="{FF2B5EF4-FFF2-40B4-BE49-F238E27FC236}">
                <a16:creationId xmlns:a16="http://schemas.microsoft.com/office/drawing/2014/main" id="{4C7ADB3C-B945-AE23-9B4C-1426BD51B7D8}"/>
              </a:ext>
            </a:extLst>
          </p:cNvPr>
          <p:cNvSpPr/>
          <p:nvPr/>
        </p:nvSpPr>
        <p:spPr>
          <a:xfrm>
            <a:off x="5727009" y="3282911"/>
            <a:ext cx="1487147" cy="466141"/>
          </a:xfrm>
          <a:prstGeom prst="roundRect">
            <a:avLst/>
          </a:prstGeom>
          <a:solidFill>
            <a:srgbClr val="838FBB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Training Dataset Definition</a:t>
            </a:r>
            <a:endParaRPr sz="1400" b="1" dirty="0">
              <a:solidFill>
                <a:schemeClr val="tx1"/>
              </a:solidFill>
              <a:latin typeface="Titillium"/>
              <a:ea typeface="Verdana" panose="020B0604030504040204" pitchFamily="34" charset="0"/>
            </a:endParaRPr>
          </a:p>
        </p:txBody>
      </p: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B844FE79-EDEA-CE51-F3E7-2D74575E7B97}"/>
              </a:ext>
            </a:extLst>
          </p:cNvPr>
          <p:cNvCxnSpPr>
            <a:cxnSpLocks/>
            <a:stCxn id="37" idx="3"/>
            <a:endCxn id="19" idx="1"/>
          </p:cNvCxnSpPr>
          <p:nvPr/>
        </p:nvCxnSpPr>
        <p:spPr>
          <a:xfrm>
            <a:off x="7214156" y="3515981"/>
            <a:ext cx="167163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EB760DE-5E48-38E1-FF51-0C760234FFD8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53910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5944ED-6B5D-9FA6-BB22-AB50C23BA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Maneuver</a:t>
            </a:r>
            <a:r>
              <a:rPr lang="it-IT" dirty="0"/>
              <a:t> </a:t>
            </a:r>
            <a:r>
              <a:rPr lang="it-IT" dirty="0" err="1"/>
              <a:t>Detection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547BA3-C13C-8B95-DDCC-B66CC95B2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01/07/2026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C377FBA-C939-450E-4318-9B46D1585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12</a:t>
            </a:r>
          </a:p>
        </p:txBody>
      </p:sp>
      <p:sp>
        <p:nvSpPr>
          <p:cNvPr id="528" name="Ovale 527">
            <a:extLst>
              <a:ext uri="{FF2B5EF4-FFF2-40B4-BE49-F238E27FC236}">
                <a16:creationId xmlns:a16="http://schemas.microsoft.com/office/drawing/2014/main" id="{A79AE67D-4646-8DBB-E7C2-D6582DDBDCC6}"/>
              </a:ext>
            </a:extLst>
          </p:cNvPr>
          <p:cNvSpPr/>
          <p:nvPr/>
        </p:nvSpPr>
        <p:spPr>
          <a:xfrm rot="1497723">
            <a:off x="6393685" y="4230612"/>
            <a:ext cx="1000846" cy="2019559"/>
          </a:xfrm>
          <a:prstGeom prst="ellipse">
            <a:avLst/>
          </a:prstGeom>
          <a:solidFill>
            <a:srgbClr val="DE91BB">
              <a:alpha val="51000"/>
            </a:srgbClr>
          </a:solidFill>
          <a:ln>
            <a:solidFill>
              <a:srgbClr val="D36BA4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5" name="Ovale 534">
            <a:extLst>
              <a:ext uri="{FF2B5EF4-FFF2-40B4-BE49-F238E27FC236}">
                <a16:creationId xmlns:a16="http://schemas.microsoft.com/office/drawing/2014/main" id="{B17F70E1-A132-581F-7395-4E87965B6298}"/>
              </a:ext>
            </a:extLst>
          </p:cNvPr>
          <p:cNvSpPr/>
          <p:nvPr/>
        </p:nvSpPr>
        <p:spPr>
          <a:xfrm rot="1497723">
            <a:off x="5776156" y="4341216"/>
            <a:ext cx="820773" cy="1247286"/>
          </a:xfrm>
          <a:prstGeom prst="ellipse">
            <a:avLst/>
          </a:prstGeom>
          <a:solidFill>
            <a:schemeClr val="accent4">
              <a:alpha val="51000"/>
            </a:schemeClr>
          </a:solidFill>
          <a:ln>
            <a:solidFill>
              <a:schemeClr val="accent4">
                <a:lumMod val="25000"/>
              </a:schemeClr>
            </a:solidFill>
            <a:prstDash val="sys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6FC77650-CD3D-D3DD-CBAA-86089FAF574F}"/>
              </a:ext>
            </a:extLst>
          </p:cNvPr>
          <p:cNvGrpSpPr/>
          <p:nvPr/>
        </p:nvGrpSpPr>
        <p:grpSpPr>
          <a:xfrm rot="671560">
            <a:off x="6251814" y="4548131"/>
            <a:ext cx="1232275" cy="1542442"/>
            <a:chOff x="1851361" y="5462701"/>
            <a:chExt cx="626193" cy="783808"/>
          </a:xfrm>
        </p:grpSpPr>
        <p:sp>
          <p:nvSpPr>
            <p:cNvPr id="41" name="Rombo 40">
              <a:extLst>
                <a:ext uri="{FF2B5EF4-FFF2-40B4-BE49-F238E27FC236}">
                  <a16:creationId xmlns:a16="http://schemas.microsoft.com/office/drawing/2014/main" id="{EEDFF61C-41B2-4F14-B2CC-2760C50DBB46}"/>
                </a:ext>
              </a:extLst>
            </p:cNvPr>
            <p:cNvSpPr/>
            <p:nvPr/>
          </p:nvSpPr>
          <p:spPr>
            <a:xfrm flipV="1">
              <a:off x="1851361" y="5793582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Rombo 41">
              <a:extLst>
                <a:ext uri="{FF2B5EF4-FFF2-40B4-BE49-F238E27FC236}">
                  <a16:creationId xmlns:a16="http://schemas.microsoft.com/office/drawing/2014/main" id="{346BF3C9-3564-9C99-78C2-EC90793441EF}"/>
                </a:ext>
              </a:extLst>
            </p:cNvPr>
            <p:cNvSpPr/>
            <p:nvPr/>
          </p:nvSpPr>
          <p:spPr>
            <a:xfrm flipV="1">
              <a:off x="2053976" y="6021309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Rombo 42">
              <a:extLst>
                <a:ext uri="{FF2B5EF4-FFF2-40B4-BE49-F238E27FC236}">
                  <a16:creationId xmlns:a16="http://schemas.microsoft.com/office/drawing/2014/main" id="{02D5961F-7D64-4ECB-9634-E4358BE84D65}"/>
                </a:ext>
              </a:extLst>
            </p:cNvPr>
            <p:cNvSpPr/>
            <p:nvPr/>
          </p:nvSpPr>
          <p:spPr>
            <a:xfrm flipV="1">
              <a:off x="2009738" y="5970238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Rombo 43">
              <a:extLst>
                <a:ext uri="{FF2B5EF4-FFF2-40B4-BE49-F238E27FC236}">
                  <a16:creationId xmlns:a16="http://schemas.microsoft.com/office/drawing/2014/main" id="{2FD77D8D-9E3A-C186-E55D-7531A51F5381}"/>
                </a:ext>
              </a:extLst>
            </p:cNvPr>
            <p:cNvSpPr/>
            <p:nvPr/>
          </p:nvSpPr>
          <p:spPr>
            <a:xfrm flipV="1">
              <a:off x="2127787" y="5954843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Rombo 44">
              <a:extLst>
                <a:ext uri="{FF2B5EF4-FFF2-40B4-BE49-F238E27FC236}">
                  <a16:creationId xmlns:a16="http://schemas.microsoft.com/office/drawing/2014/main" id="{143B98C9-626D-2601-13C1-80C368EBD72A}"/>
                </a:ext>
              </a:extLst>
            </p:cNvPr>
            <p:cNvSpPr/>
            <p:nvPr/>
          </p:nvSpPr>
          <p:spPr>
            <a:xfrm flipV="1">
              <a:off x="2035976" y="5878528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ombo 45">
              <a:extLst>
                <a:ext uri="{FF2B5EF4-FFF2-40B4-BE49-F238E27FC236}">
                  <a16:creationId xmlns:a16="http://schemas.microsoft.com/office/drawing/2014/main" id="{65145281-ACEA-81F9-3EC8-93CC8292D77B}"/>
                </a:ext>
              </a:extLst>
            </p:cNvPr>
            <p:cNvSpPr/>
            <p:nvPr/>
          </p:nvSpPr>
          <p:spPr>
            <a:xfrm flipV="1">
              <a:off x="1887361" y="5917586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ombo 46">
              <a:extLst>
                <a:ext uri="{FF2B5EF4-FFF2-40B4-BE49-F238E27FC236}">
                  <a16:creationId xmlns:a16="http://schemas.microsoft.com/office/drawing/2014/main" id="{D471A3BF-A7AF-9BD3-686D-C39F36913EBB}"/>
                </a:ext>
              </a:extLst>
            </p:cNvPr>
            <p:cNvSpPr/>
            <p:nvPr/>
          </p:nvSpPr>
          <p:spPr>
            <a:xfrm flipV="1">
              <a:off x="2065965" y="5881499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Rombo 47">
              <a:extLst>
                <a:ext uri="{FF2B5EF4-FFF2-40B4-BE49-F238E27FC236}">
                  <a16:creationId xmlns:a16="http://schemas.microsoft.com/office/drawing/2014/main" id="{19CB7C3F-8CDE-78D8-26FC-F5BC0BBBE40E}"/>
                </a:ext>
              </a:extLst>
            </p:cNvPr>
            <p:cNvSpPr/>
            <p:nvPr/>
          </p:nvSpPr>
          <p:spPr>
            <a:xfrm flipV="1">
              <a:off x="1994347" y="5987903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ombo 48">
              <a:extLst>
                <a:ext uri="{FF2B5EF4-FFF2-40B4-BE49-F238E27FC236}">
                  <a16:creationId xmlns:a16="http://schemas.microsoft.com/office/drawing/2014/main" id="{0CB84A1F-0554-F809-0197-35FB53C51199}"/>
                </a:ext>
              </a:extLst>
            </p:cNvPr>
            <p:cNvSpPr/>
            <p:nvPr/>
          </p:nvSpPr>
          <p:spPr>
            <a:xfrm flipV="1">
              <a:off x="2076396" y="5962215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Rombo 49">
              <a:extLst>
                <a:ext uri="{FF2B5EF4-FFF2-40B4-BE49-F238E27FC236}">
                  <a16:creationId xmlns:a16="http://schemas.microsoft.com/office/drawing/2014/main" id="{BFBA15F1-33AF-829F-349A-5EE803564049}"/>
                </a:ext>
              </a:extLst>
            </p:cNvPr>
            <p:cNvSpPr/>
            <p:nvPr/>
          </p:nvSpPr>
          <p:spPr>
            <a:xfrm flipV="1">
              <a:off x="2091787" y="5974032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Rombo 50">
              <a:extLst>
                <a:ext uri="{FF2B5EF4-FFF2-40B4-BE49-F238E27FC236}">
                  <a16:creationId xmlns:a16="http://schemas.microsoft.com/office/drawing/2014/main" id="{C690DF07-9157-1A41-2B09-1F2A37F7180C}"/>
                </a:ext>
              </a:extLst>
            </p:cNvPr>
            <p:cNvSpPr/>
            <p:nvPr/>
          </p:nvSpPr>
          <p:spPr>
            <a:xfrm flipV="1">
              <a:off x="1972632" y="5920073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ombo 51">
              <a:extLst>
                <a:ext uri="{FF2B5EF4-FFF2-40B4-BE49-F238E27FC236}">
                  <a16:creationId xmlns:a16="http://schemas.microsoft.com/office/drawing/2014/main" id="{639B34DC-5330-2844-DDB4-346FC82D234B}"/>
                </a:ext>
              </a:extLst>
            </p:cNvPr>
            <p:cNvSpPr/>
            <p:nvPr/>
          </p:nvSpPr>
          <p:spPr>
            <a:xfrm rot="9322285" flipV="1">
              <a:off x="1928686" y="5917919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Rombo 52">
              <a:extLst>
                <a:ext uri="{FF2B5EF4-FFF2-40B4-BE49-F238E27FC236}">
                  <a16:creationId xmlns:a16="http://schemas.microsoft.com/office/drawing/2014/main" id="{76B3F8F8-9996-CBB3-7D1B-128E3A9B74F4}"/>
                </a:ext>
              </a:extLst>
            </p:cNvPr>
            <p:cNvSpPr/>
            <p:nvPr/>
          </p:nvSpPr>
          <p:spPr>
            <a:xfrm rot="9322285" flipV="1">
              <a:off x="1996721" y="5858728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4" name="Rombo 53">
              <a:extLst>
                <a:ext uri="{FF2B5EF4-FFF2-40B4-BE49-F238E27FC236}">
                  <a16:creationId xmlns:a16="http://schemas.microsoft.com/office/drawing/2014/main" id="{BDB04374-BCAB-5B27-B2AB-3E03CCE5FC32}"/>
                </a:ext>
              </a:extLst>
            </p:cNvPr>
            <p:cNvSpPr/>
            <p:nvPr/>
          </p:nvSpPr>
          <p:spPr>
            <a:xfrm rot="9322285" flipV="1">
              <a:off x="2061734" y="5940505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Rombo 54">
              <a:extLst>
                <a:ext uri="{FF2B5EF4-FFF2-40B4-BE49-F238E27FC236}">
                  <a16:creationId xmlns:a16="http://schemas.microsoft.com/office/drawing/2014/main" id="{205C4EF7-57C0-D143-D92B-C1B4CAC95064}"/>
                </a:ext>
              </a:extLst>
            </p:cNvPr>
            <p:cNvSpPr/>
            <p:nvPr/>
          </p:nvSpPr>
          <p:spPr>
            <a:xfrm rot="9322285" flipV="1">
              <a:off x="2179783" y="5925110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6" name="Rombo 55">
              <a:extLst>
                <a:ext uri="{FF2B5EF4-FFF2-40B4-BE49-F238E27FC236}">
                  <a16:creationId xmlns:a16="http://schemas.microsoft.com/office/drawing/2014/main" id="{28D2F012-C973-9EA2-31F2-A98D3038591D}"/>
                </a:ext>
              </a:extLst>
            </p:cNvPr>
            <p:cNvSpPr/>
            <p:nvPr/>
          </p:nvSpPr>
          <p:spPr>
            <a:xfrm rot="9322285" flipV="1">
              <a:off x="2087972" y="5848795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Rombo 56">
              <a:extLst>
                <a:ext uri="{FF2B5EF4-FFF2-40B4-BE49-F238E27FC236}">
                  <a16:creationId xmlns:a16="http://schemas.microsoft.com/office/drawing/2014/main" id="{6F2AD7B0-9CBD-757D-5830-D7A513A871F1}"/>
                </a:ext>
              </a:extLst>
            </p:cNvPr>
            <p:cNvSpPr/>
            <p:nvPr/>
          </p:nvSpPr>
          <p:spPr>
            <a:xfrm rot="9322285" flipV="1">
              <a:off x="1939357" y="5887853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Rombo 57">
              <a:extLst>
                <a:ext uri="{FF2B5EF4-FFF2-40B4-BE49-F238E27FC236}">
                  <a16:creationId xmlns:a16="http://schemas.microsoft.com/office/drawing/2014/main" id="{AFBC9C89-A73B-F59D-13BD-5F4857DE18CA}"/>
                </a:ext>
              </a:extLst>
            </p:cNvPr>
            <p:cNvSpPr/>
            <p:nvPr/>
          </p:nvSpPr>
          <p:spPr>
            <a:xfrm rot="9322285" flipV="1">
              <a:off x="2042101" y="5866386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Rombo 58">
              <a:extLst>
                <a:ext uri="{FF2B5EF4-FFF2-40B4-BE49-F238E27FC236}">
                  <a16:creationId xmlns:a16="http://schemas.microsoft.com/office/drawing/2014/main" id="{DDFDFE37-159B-321D-F387-36C40C11D777}"/>
                </a:ext>
              </a:extLst>
            </p:cNvPr>
            <p:cNvSpPr/>
            <p:nvPr/>
          </p:nvSpPr>
          <p:spPr>
            <a:xfrm rot="9322285" flipV="1">
              <a:off x="2046343" y="5958170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Rombo 59">
              <a:extLst>
                <a:ext uri="{FF2B5EF4-FFF2-40B4-BE49-F238E27FC236}">
                  <a16:creationId xmlns:a16="http://schemas.microsoft.com/office/drawing/2014/main" id="{6CE3C0EB-75AE-EABB-5E14-4A624F867B34}"/>
                </a:ext>
              </a:extLst>
            </p:cNvPr>
            <p:cNvSpPr/>
            <p:nvPr/>
          </p:nvSpPr>
          <p:spPr>
            <a:xfrm rot="9322285" flipV="1">
              <a:off x="2025869" y="5893908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Rombo 60">
              <a:extLst>
                <a:ext uri="{FF2B5EF4-FFF2-40B4-BE49-F238E27FC236}">
                  <a16:creationId xmlns:a16="http://schemas.microsoft.com/office/drawing/2014/main" id="{A8F6513E-24C7-6FE6-F55E-21042693C64E}"/>
                </a:ext>
              </a:extLst>
            </p:cNvPr>
            <p:cNvSpPr/>
            <p:nvPr/>
          </p:nvSpPr>
          <p:spPr>
            <a:xfrm rot="9322285" flipV="1">
              <a:off x="2143783" y="5944299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Rombo 61">
              <a:extLst>
                <a:ext uri="{FF2B5EF4-FFF2-40B4-BE49-F238E27FC236}">
                  <a16:creationId xmlns:a16="http://schemas.microsoft.com/office/drawing/2014/main" id="{518FF229-D85E-3110-90A8-85B4089AD238}"/>
                </a:ext>
              </a:extLst>
            </p:cNvPr>
            <p:cNvSpPr/>
            <p:nvPr/>
          </p:nvSpPr>
          <p:spPr>
            <a:xfrm rot="9322285" flipV="1">
              <a:off x="2058019" y="6037808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Rombo 62">
              <a:extLst>
                <a:ext uri="{FF2B5EF4-FFF2-40B4-BE49-F238E27FC236}">
                  <a16:creationId xmlns:a16="http://schemas.microsoft.com/office/drawing/2014/main" id="{AB3673CB-F468-BF7C-1038-71BE732A7BF0}"/>
                </a:ext>
              </a:extLst>
            </p:cNvPr>
            <p:cNvSpPr/>
            <p:nvPr/>
          </p:nvSpPr>
          <p:spPr>
            <a:xfrm flipV="1">
              <a:off x="1906996" y="5879978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Rombo 63">
              <a:extLst>
                <a:ext uri="{FF2B5EF4-FFF2-40B4-BE49-F238E27FC236}">
                  <a16:creationId xmlns:a16="http://schemas.microsoft.com/office/drawing/2014/main" id="{E18F90D8-9072-6F22-EB77-FAC406ECD673}"/>
                </a:ext>
              </a:extLst>
            </p:cNvPr>
            <p:cNvSpPr/>
            <p:nvPr/>
          </p:nvSpPr>
          <p:spPr>
            <a:xfrm flipV="1">
              <a:off x="1862758" y="5828907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Rombo 64">
              <a:extLst>
                <a:ext uri="{FF2B5EF4-FFF2-40B4-BE49-F238E27FC236}">
                  <a16:creationId xmlns:a16="http://schemas.microsoft.com/office/drawing/2014/main" id="{DA5009D9-38AB-1E2F-4738-3FAF898455A3}"/>
                </a:ext>
              </a:extLst>
            </p:cNvPr>
            <p:cNvSpPr/>
            <p:nvPr/>
          </p:nvSpPr>
          <p:spPr>
            <a:xfrm flipV="1">
              <a:off x="1980807" y="5813512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Rombo 65">
              <a:extLst>
                <a:ext uri="{FF2B5EF4-FFF2-40B4-BE49-F238E27FC236}">
                  <a16:creationId xmlns:a16="http://schemas.microsoft.com/office/drawing/2014/main" id="{8F24D39A-EEC5-F8E2-F9CE-9DA539BCCAAB}"/>
                </a:ext>
              </a:extLst>
            </p:cNvPr>
            <p:cNvSpPr/>
            <p:nvPr/>
          </p:nvSpPr>
          <p:spPr>
            <a:xfrm flipV="1">
              <a:off x="1888996" y="5737197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Rombo 66">
              <a:extLst>
                <a:ext uri="{FF2B5EF4-FFF2-40B4-BE49-F238E27FC236}">
                  <a16:creationId xmlns:a16="http://schemas.microsoft.com/office/drawing/2014/main" id="{D5998654-76FD-AADE-E1F3-48ACF59122D9}"/>
                </a:ext>
              </a:extLst>
            </p:cNvPr>
            <p:cNvSpPr/>
            <p:nvPr/>
          </p:nvSpPr>
          <p:spPr>
            <a:xfrm flipV="1">
              <a:off x="2028236" y="5873016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Rombo 67">
              <a:extLst>
                <a:ext uri="{FF2B5EF4-FFF2-40B4-BE49-F238E27FC236}">
                  <a16:creationId xmlns:a16="http://schemas.microsoft.com/office/drawing/2014/main" id="{EBEAED7D-7669-6AA4-8D94-080B215890CB}"/>
                </a:ext>
              </a:extLst>
            </p:cNvPr>
            <p:cNvSpPr/>
            <p:nvPr/>
          </p:nvSpPr>
          <p:spPr>
            <a:xfrm flipV="1">
              <a:off x="1944807" y="5832701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Rombo 68">
              <a:extLst>
                <a:ext uri="{FF2B5EF4-FFF2-40B4-BE49-F238E27FC236}">
                  <a16:creationId xmlns:a16="http://schemas.microsoft.com/office/drawing/2014/main" id="{75F3D9F3-9554-D58B-8218-AD5010598051}"/>
                </a:ext>
              </a:extLst>
            </p:cNvPr>
            <p:cNvSpPr/>
            <p:nvPr/>
          </p:nvSpPr>
          <p:spPr>
            <a:xfrm flipV="1">
              <a:off x="1934903" y="5911590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Rombo 69">
              <a:extLst>
                <a:ext uri="{FF2B5EF4-FFF2-40B4-BE49-F238E27FC236}">
                  <a16:creationId xmlns:a16="http://schemas.microsoft.com/office/drawing/2014/main" id="{4FF91E57-B6C1-965E-9128-ECE56161444F}"/>
                </a:ext>
              </a:extLst>
            </p:cNvPr>
            <p:cNvSpPr/>
            <p:nvPr/>
          </p:nvSpPr>
          <p:spPr>
            <a:xfrm rot="9322285" flipV="1">
              <a:off x="1958992" y="5850245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ombo 70">
              <a:extLst>
                <a:ext uri="{FF2B5EF4-FFF2-40B4-BE49-F238E27FC236}">
                  <a16:creationId xmlns:a16="http://schemas.microsoft.com/office/drawing/2014/main" id="{2FC76EE6-A06C-D803-CC5F-7530CD5E32C2}"/>
                </a:ext>
              </a:extLst>
            </p:cNvPr>
            <p:cNvSpPr/>
            <p:nvPr/>
          </p:nvSpPr>
          <p:spPr>
            <a:xfrm rot="9322285" flipV="1">
              <a:off x="1914754" y="5799174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Rombo 71">
              <a:extLst>
                <a:ext uri="{FF2B5EF4-FFF2-40B4-BE49-F238E27FC236}">
                  <a16:creationId xmlns:a16="http://schemas.microsoft.com/office/drawing/2014/main" id="{A681F9D1-0CCA-2DFF-1444-1CD51DEADE68}"/>
                </a:ext>
              </a:extLst>
            </p:cNvPr>
            <p:cNvSpPr/>
            <p:nvPr/>
          </p:nvSpPr>
          <p:spPr>
            <a:xfrm rot="9322285" flipV="1">
              <a:off x="2032803" y="5783779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Rombo 72">
              <a:extLst>
                <a:ext uri="{FF2B5EF4-FFF2-40B4-BE49-F238E27FC236}">
                  <a16:creationId xmlns:a16="http://schemas.microsoft.com/office/drawing/2014/main" id="{490D5053-F65B-8A9A-00E4-FA4E9A9557AB}"/>
                </a:ext>
              </a:extLst>
            </p:cNvPr>
            <p:cNvSpPr/>
            <p:nvPr/>
          </p:nvSpPr>
          <p:spPr>
            <a:xfrm rot="9322285" flipV="1">
              <a:off x="1940992" y="5707464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Rombo 73">
              <a:extLst>
                <a:ext uri="{FF2B5EF4-FFF2-40B4-BE49-F238E27FC236}">
                  <a16:creationId xmlns:a16="http://schemas.microsoft.com/office/drawing/2014/main" id="{ED28C023-C0AA-2EA5-7342-812AC8925CD5}"/>
                </a:ext>
              </a:extLst>
            </p:cNvPr>
            <p:cNvSpPr/>
            <p:nvPr/>
          </p:nvSpPr>
          <p:spPr>
            <a:xfrm rot="9322285" flipV="1">
              <a:off x="2004372" y="5857903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5" name="Rombo 74">
              <a:extLst>
                <a:ext uri="{FF2B5EF4-FFF2-40B4-BE49-F238E27FC236}">
                  <a16:creationId xmlns:a16="http://schemas.microsoft.com/office/drawing/2014/main" id="{13D1AA13-21D6-4CDC-15C5-C39A66C8D0C1}"/>
                </a:ext>
              </a:extLst>
            </p:cNvPr>
            <p:cNvSpPr/>
            <p:nvPr/>
          </p:nvSpPr>
          <p:spPr>
            <a:xfrm rot="9322285" flipV="1">
              <a:off x="1988140" y="5885425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6" name="Rombo 75">
              <a:extLst>
                <a:ext uri="{FF2B5EF4-FFF2-40B4-BE49-F238E27FC236}">
                  <a16:creationId xmlns:a16="http://schemas.microsoft.com/office/drawing/2014/main" id="{1EF47B89-C8F4-FBF5-79B1-EFA1CFCDA166}"/>
                </a:ext>
              </a:extLst>
            </p:cNvPr>
            <p:cNvSpPr/>
            <p:nvPr/>
          </p:nvSpPr>
          <p:spPr>
            <a:xfrm rot="9322285" flipV="1">
              <a:off x="1996803" y="5802968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7" name="Rombo 76">
              <a:extLst>
                <a:ext uri="{FF2B5EF4-FFF2-40B4-BE49-F238E27FC236}">
                  <a16:creationId xmlns:a16="http://schemas.microsoft.com/office/drawing/2014/main" id="{E761B21F-658F-B60E-7795-C3770989000B}"/>
                </a:ext>
              </a:extLst>
            </p:cNvPr>
            <p:cNvSpPr/>
            <p:nvPr/>
          </p:nvSpPr>
          <p:spPr>
            <a:xfrm rot="9322285" flipV="1">
              <a:off x="1911039" y="5896477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8" name="Rombo 77">
              <a:extLst>
                <a:ext uri="{FF2B5EF4-FFF2-40B4-BE49-F238E27FC236}">
                  <a16:creationId xmlns:a16="http://schemas.microsoft.com/office/drawing/2014/main" id="{E0C39F71-5C33-7662-1F1A-29601BBDC745}"/>
                </a:ext>
              </a:extLst>
            </p:cNvPr>
            <p:cNvSpPr/>
            <p:nvPr/>
          </p:nvSpPr>
          <p:spPr>
            <a:xfrm flipV="1">
              <a:off x="1896971" y="6041610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Rombo 78">
              <a:extLst>
                <a:ext uri="{FF2B5EF4-FFF2-40B4-BE49-F238E27FC236}">
                  <a16:creationId xmlns:a16="http://schemas.microsoft.com/office/drawing/2014/main" id="{16916D89-3BA9-5581-CBB3-17FAB3F5733D}"/>
                </a:ext>
              </a:extLst>
            </p:cNvPr>
            <p:cNvSpPr/>
            <p:nvPr/>
          </p:nvSpPr>
          <p:spPr>
            <a:xfrm flipV="1">
              <a:off x="1852733" y="5990539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0" name="Rombo 79">
              <a:extLst>
                <a:ext uri="{FF2B5EF4-FFF2-40B4-BE49-F238E27FC236}">
                  <a16:creationId xmlns:a16="http://schemas.microsoft.com/office/drawing/2014/main" id="{4BF13065-5398-847C-84CD-E97F8908ADB8}"/>
                </a:ext>
              </a:extLst>
            </p:cNvPr>
            <p:cNvSpPr/>
            <p:nvPr/>
          </p:nvSpPr>
          <p:spPr>
            <a:xfrm flipV="1">
              <a:off x="1970782" y="5975144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1" name="Rombo 80">
              <a:extLst>
                <a:ext uri="{FF2B5EF4-FFF2-40B4-BE49-F238E27FC236}">
                  <a16:creationId xmlns:a16="http://schemas.microsoft.com/office/drawing/2014/main" id="{63C4A3E3-1702-F8F5-4898-5326E0718625}"/>
                </a:ext>
              </a:extLst>
            </p:cNvPr>
            <p:cNvSpPr/>
            <p:nvPr/>
          </p:nvSpPr>
          <p:spPr>
            <a:xfrm flipV="1">
              <a:off x="1878971" y="5898829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Rombo 81">
              <a:extLst>
                <a:ext uri="{FF2B5EF4-FFF2-40B4-BE49-F238E27FC236}">
                  <a16:creationId xmlns:a16="http://schemas.microsoft.com/office/drawing/2014/main" id="{99AFE71E-6935-AA27-DCF6-A8AA703486EF}"/>
                </a:ext>
              </a:extLst>
            </p:cNvPr>
            <p:cNvSpPr/>
            <p:nvPr/>
          </p:nvSpPr>
          <p:spPr>
            <a:xfrm flipV="1">
              <a:off x="2018211" y="6034648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3" name="Rombo 82">
              <a:extLst>
                <a:ext uri="{FF2B5EF4-FFF2-40B4-BE49-F238E27FC236}">
                  <a16:creationId xmlns:a16="http://schemas.microsoft.com/office/drawing/2014/main" id="{417B19FC-197F-9B99-5F50-E42F3ABD3AAD}"/>
                </a:ext>
              </a:extLst>
            </p:cNvPr>
            <p:cNvSpPr/>
            <p:nvPr/>
          </p:nvSpPr>
          <p:spPr>
            <a:xfrm flipV="1">
              <a:off x="1934782" y="5994333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4" name="Rombo 83">
              <a:extLst>
                <a:ext uri="{FF2B5EF4-FFF2-40B4-BE49-F238E27FC236}">
                  <a16:creationId xmlns:a16="http://schemas.microsoft.com/office/drawing/2014/main" id="{D5778293-A4F1-8A5F-ED58-7E5E43C1A438}"/>
                </a:ext>
              </a:extLst>
            </p:cNvPr>
            <p:cNvSpPr/>
            <p:nvPr/>
          </p:nvSpPr>
          <p:spPr>
            <a:xfrm flipV="1">
              <a:off x="1924878" y="6073222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5" name="Rombo 84">
              <a:extLst>
                <a:ext uri="{FF2B5EF4-FFF2-40B4-BE49-F238E27FC236}">
                  <a16:creationId xmlns:a16="http://schemas.microsoft.com/office/drawing/2014/main" id="{C5C612B6-E13A-1E4A-C7AE-2D5DC09B00EA}"/>
                </a:ext>
              </a:extLst>
            </p:cNvPr>
            <p:cNvSpPr/>
            <p:nvPr/>
          </p:nvSpPr>
          <p:spPr>
            <a:xfrm rot="9322285" flipV="1">
              <a:off x="1948967" y="6011877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6" name="Rombo 85">
              <a:extLst>
                <a:ext uri="{FF2B5EF4-FFF2-40B4-BE49-F238E27FC236}">
                  <a16:creationId xmlns:a16="http://schemas.microsoft.com/office/drawing/2014/main" id="{59823DE0-A36F-1BBD-F99C-6E1366FC59A2}"/>
                </a:ext>
              </a:extLst>
            </p:cNvPr>
            <p:cNvSpPr/>
            <p:nvPr/>
          </p:nvSpPr>
          <p:spPr>
            <a:xfrm rot="9322285" flipV="1">
              <a:off x="1904729" y="5960806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7" name="Rombo 86">
              <a:extLst>
                <a:ext uri="{FF2B5EF4-FFF2-40B4-BE49-F238E27FC236}">
                  <a16:creationId xmlns:a16="http://schemas.microsoft.com/office/drawing/2014/main" id="{010D6F76-DC3D-407A-DB3D-B19241C42FF2}"/>
                </a:ext>
              </a:extLst>
            </p:cNvPr>
            <p:cNvSpPr/>
            <p:nvPr/>
          </p:nvSpPr>
          <p:spPr>
            <a:xfrm rot="9322285" flipV="1">
              <a:off x="2022778" y="5945411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8" name="Rombo 87">
              <a:extLst>
                <a:ext uri="{FF2B5EF4-FFF2-40B4-BE49-F238E27FC236}">
                  <a16:creationId xmlns:a16="http://schemas.microsoft.com/office/drawing/2014/main" id="{199E5227-65E7-A4CF-F394-523CA7789C43}"/>
                </a:ext>
              </a:extLst>
            </p:cNvPr>
            <p:cNvSpPr/>
            <p:nvPr/>
          </p:nvSpPr>
          <p:spPr>
            <a:xfrm rot="9322285" flipV="1">
              <a:off x="1930967" y="5869096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9" name="Rombo 88">
              <a:extLst>
                <a:ext uri="{FF2B5EF4-FFF2-40B4-BE49-F238E27FC236}">
                  <a16:creationId xmlns:a16="http://schemas.microsoft.com/office/drawing/2014/main" id="{14C96CB4-83D6-4E87-2945-EB5CD46619DA}"/>
                </a:ext>
              </a:extLst>
            </p:cNvPr>
            <p:cNvSpPr/>
            <p:nvPr/>
          </p:nvSpPr>
          <p:spPr>
            <a:xfrm rot="9322285" flipV="1">
              <a:off x="1994347" y="6019535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0" name="Rombo 89">
              <a:extLst>
                <a:ext uri="{FF2B5EF4-FFF2-40B4-BE49-F238E27FC236}">
                  <a16:creationId xmlns:a16="http://schemas.microsoft.com/office/drawing/2014/main" id="{EFE6A153-0E1D-BB1D-601A-F452E2E99177}"/>
                </a:ext>
              </a:extLst>
            </p:cNvPr>
            <p:cNvSpPr/>
            <p:nvPr/>
          </p:nvSpPr>
          <p:spPr>
            <a:xfrm rot="9322285" flipV="1">
              <a:off x="1978115" y="6047057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1" name="Rombo 90">
              <a:extLst>
                <a:ext uri="{FF2B5EF4-FFF2-40B4-BE49-F238E27FC236}">
                  <a16:creationId xmlns:a16="http://schemas.microsoft.com/office/drawing/2014/main" id="{EFD74C8D-CC7A-EC1F-9988-75F2DB738B2E}"/>
                </a:ext>
              </a:extLst>
            </p:cNvPr>
            <p:cNvSpPr/>
            <p:nvPr/>
          </p:nvSpPr>
          <p:spPr>
            <a:xfrm rot="9322285" flipV="1">
              <a:off x="1986778" y="5964600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2" name="Rombo 91">
              <a:extLst>
                <a:ext uri="{FF2B5EF4-FFF2-40B4-BE49-F238E27FC236}">
                  <a16:creationId xmlns:a16="http://schemas.microsoft.com/office/drawing/2014/main" id="{1CF6EE3F-FF38-616E-4C41-400C8950B7D3}"/>
                </a:ext>
              </a:extLst>
            </p:cNvPr>
            <p:cNvSpPr/>
            <p:nvPr/>
          </p:nvSpPr>
          <p:spPr>
            <a:xfrm rot="9322285" flipV="1">
              <a:off x="1901014" y="6058109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3" name="Rombo 92">
              <a:extLst>
                <a:ext uri="{FF2B5EF4-FFF2-40B4-BE49-F238E27FC236}">
                  <a16:creationId xmlns:a16="http://schemas.microsoft.com/office/drawing/2014/main" id="{23019E9F-7D07-429E-EB7D-50592CDB42D6}"/>
                </a:ext>
              </a:extLst>
            </p:cNvPr>
            <p:cNvSpPr/>
            <p:nvPr/>
          </p:nvSpPr>
          <p:spPr>
            <a:xfrm flipV="1">
              <a:off x="2004779" y="5765550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4" name="Rombo 93">
              <a:extLst>
                <a:ext uri="{FF2B5EF4-FFF2-40B4-BE49-F238E27FC236}">
                  <a16:creationId xmlns:a16="http://schemas.microsoft.com/office/drawing/2014/main" id="{D6B381AF-D087-45A7-04D9-56E389C6EB31}"/>
                </a:ext>
              </a:extLst>
            </p:cNvPr>
            <p:cNvSpPr/>
            <p:nvPr/>
          </p:nvSpPr>
          <p:spPr>
            <a:xfrm flipV="1">
              <a:off x="1960541" y="5714479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5" name="Rombo 94">
              <a:extLst>
                <a:ext uri="{FF2B5EF4-FFF2-40B4-BE49-F238E27FC236}">
                  <a16:creationId xmlns:a16="http://schemas.microsoft.com/office/drawing/2014/main" id="{735CC1E2-0F3D-3161-7C58-E68B7019DE90}"/>
                </a:ext>
              </a:extLst>
            </p:cNvPr>
            <p:cNvSpPr/>
            <p:nvPr/>
          </p:nvSpPr>
          <p:spPr>
            <a:xfrm flipV="1">
              <a:off x="2078590" y="5699084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6" name="Rombo 95">
              <a:extLst>
                <a:ext uri="{FF2B5EF4-FFF2-40B4-BE49-F238E27FC236}">
                  <a16:creationId xmlns:a16="http://schemas.microsoft.com/office/drawing/2014/main" id="{EDEB50A1-8715-F7CB-85A1-BF5665AB53A7}"/>
                </a:ext>
              </a:extLst>
            </p:cNvPr>
            <p:cNvSpPr/>
            <p:nvPr/>
          </p:nvSpPr>
          <p:spPr>
            <a:xfrm flipV="1">
              <a:off x="2211544" y="5802801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7" name="Rombo 96">
              <a:extLst>
                <a:ext uri="{FF2B5EF4-FFF2-40B4-BE49-F238E27FC236}">
                  <a16:creationId xmlns:a16="http://schemas.microsoft.com/office/drawing/2014/main" id="{6E2F5BC7-CF9A-35CE-C1E1-DE2706FBBAC9}"/>
                </a:ext>
              </a:extLst>
            </p:cNvPr>
            <p:cNvSpPr/>
            <p:nvPr/>
          </p:nvSpPr>
          <p:spPr>
            <a:xfrm flipV="1">
              <a:off x="2126019" y="5758588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8" name="Rombo 97">
              <a:extLst>
                <a:ext uri="{FF2B5EF4-FFF2-40B4-BE49-F238E27FC236}">
                  <a16:creationId xmlns:a16="http://schemas.microsoft.com/office/drawing/2014/main" id="{9B1E0D70-0654-253F-74E4-A37AB70F4F12}"/>
                </a:ext>
              </a:extLst>
            </p:cNvPr>
            <p:cNvSpPr/>
            <p:nvPr/>
          </p:nvSpPr>
          <p:spPr>
            <a:xfrm flipV="1">
              <a:off x="2042590" y="5718273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9" name="Rombo 98">
              <a:extLst>
                <a:ext uri="{FF2B5EF4-FFF2-40B4-BE49-F238E27FC236}">
                  <a16:creationId xmlns:a16="http://schemas.microsoft.com/office/drawing/2014/main" id="{436C9928-D9AC-B31C-F8B5-6ED8C18E4A2E}"/>
                </a:ext>
              </a:extLst>
            </p:cNvPr>
            <p:cNvSpPr/>
            <p:nvPr/>
          </p:nvSpPr>
          <p:spPr>
            <a:xfrm flipV="1">
              <a:off x="2032686" y="5797162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0" name="Rombo 99">
              <a:extLst>
                <a:ext uri="{FF2B5EF4-FFF2-40B4-BE49-F238E27FC236}">
                  <a16:creationId xmlns:a16="http://schemas.microsoft.com/office/drawing/2014/main" id="{DAFAF87E-1C9B-31CE-4000-C31C4D3AB29C}"/>
                </a:ext>
              </a:extLst>
            </p:cNvPr>
            <p:cNvSpPr/>
            <p:nvPr/>
          </p:nvSpPr>
          <p:spPr>
            <a:xfrm rot="9322285" flipV="1">
              <a:off x="2056775" y="5735817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1" name="Rombo 100">
              <a:extLst>
                <a:ext uri="{FF2B5EF4-FFF2-40B4-BE49-F238E27FC236}">
                  <a16:creationId xmlns:a16="http://schemas.microsoft.com/office/drawing/2014/main" id="{28E2C7A9-87CC-110F-779D-FFB5936B9047}"/>
                </a:ext>
              </a:extLst>
            </p:cNvPr>
            <p:cNvSpPr/>
            <p:nvPr/>
          </p:nvSpPr>
          <p:spPr>
            <a:xfrm rot="9322285" flipV="1">
              <a:off x="2012537" y="5684746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2" name="Rombo 101">
              <a:extLst>
                <a:ext uri="{FF2B5EF4-FFF2-40B4-BE49-F238E27FC236}">
                  <a16:creationId xmlns:a16="http://schemas.microsoft.com/office/drawing/2014/main" id="{94231E2F-00CA-5A90-1E31-1AAA21B635A7}"/>
                </a:ext>
              </a:extLst>
            </p:cNvPr>
            <p:cNvSpPr/>
            <p:nvPr/>
          </p:nvSpPr>
          <p:spPr>
            <a:xfrm rot="9322285" flipV="1">
              <a:off x="2130586" y="5669351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3" name="Rombo 102">
              <a:extLst>
                <a:ext uri="{FF2B5EF4-FFF2-40B4-BE49-F238E27FC236}">
                  <a16:creationId xmlns:a16="http://schemas.microsoft.com/office/drawing/2014/main" id="{4020A99A-5246-C6E3-1107-4240FF97FF8D}"/>
                </a:ext>
              </a:extLst>
            </p:cNvPr>
            <p:cNvSpPr/>
            <p:nvPr/>
          </p:nvSpPr>
          <p:spPr>
            <a:xfrm rot="9322285" flipV="1">
              <a:off x="2263540" y="5773068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4" name="Rombo 103">
              <a:extLst>
                <a:ext uri="{FF2B5EF4-FFF2-40B4-BE49-F238E27FC236}">
                  <a16:creationId xmlns:a16="http://schemas.microsoft.com/office/drawing/2014/main" id="{0F21DB7D-DD51-4F69-D629-70CF0F7F0D10}"/>
                </a:ext>
              </a:extLst>
            </p:cNvPr>
            <p:cNvSpPr/>
            <p:nvPr/>
          </p:nvSpPr>
          <p:spPr>
            <a:xfrm rot="9322285" flipV="1">
              <a:off x="2102155" y="5743475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5" name="Rombo 104">
              <a:extLst>
                <a:ext uri="{FF2B5EF4-FFF2-40B4-BE49-F238E27FC236}">
                  <a16:creationId xmlns:a16="http://schemas.microsoft.com/office/drawing/2014/main" id="{26D1A84D-A0A6-E6D5-3579-0E3B4BF2ADE3}"/>
                </a:ext>
              </a:extLst>
            </p:cNvPr>
            <p:cNvSpPr/>
            <p:nvPr/>
          </p:nvSpPr>
          <p:spPr>
            <a:xfrm rot="9322285" flipV="1">
              <a:off x="2085923" y="5770997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6" name="Rombo 105">
              <a:extLst>
                <a:ext uri="{FF2B5EF4-FFF2-40B4-BE49-F238E27FC236}">
                  <a16:creationId xmlns:a16="http://schemas.microsoft.com/office/drawing/2014/main" id="{D678C722-FFE7-D2B6-0DF2-DBF5D1F2C14B}"/>
                </a:ext>
              </a:extLst>
            </p:cNvPr>
            <p:cNvSpPr/>
            <p:nvPr/>
          </p:nvSpPr>
          <p:spPr>
            <a:xfrm rot="9322285" flipV="1">
              <a:off x="2094586" y="5688540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7" name="Rombo 106">
              <a:extLst>
                <a:ext uri="{FF2B5EF4-FFF2-40B4-BE49-F238E27FC236}">
                  <a16:creationId xmlns:a16="http://schemas.microsoft.com/office/drawing/2014/main" id="{1D3C498C-F593-F5B7-40D7-9E005207A892}"/>
                </a:ext>
              </a:extLst>
            </p:cNvPr>
            <p:cNvSpPr/>
            <p:nvPr/>
          </p:nvSpPr>
          <p:spPr>
            <a:xfrm rot="9322285" flipV="1">
              <a:off x="2008822" y="5782049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8" name="Rombo 107">
              <a:extLst>
                <a:ext uri="{FF2B5EF4-FFF2-40B4-BE49-F238E27FC236}">
                  <a16:creationId xmlns:a16="http://schemas.microsoft.com/office/drawing/2014/main" id="{4F403798-6BAA-566D-90D9-6B65FFCB16B2}"/>
                </a:ext>
              </a:extLst>
            </p:cNvPr>
            <p:cNvSpPr/>
            <p:nvPr/>
          </p:nvSpPr>
          <p:spPr>
            <a:xfrm flipV="1">
              <a:off x="2097125" y="6040861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9" name="Rombo 108">
              <a:extLst>
                <a:ext uri="{FF2B5EF4-FFF2-40B4-BE49-F238E27FC236}">
                  <a16:creationId xmlns:a16="http://schemas.microsoft.com/office/drawing/2014/main" id="{71D40D3B-6BF2-E1DA-97E6-D34265F05935}"/>
                </a:ext>
              </a:extLst>
            </p:cNvPr>
            <p:cNvSpPr/>
            <p:nvPr/>
          </p:nvSpPr>
          <p:spPr>
            <a:xfrm flipV="1">
              <a:off x="2052887" y="5989790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0" name="Rombo 109">
              <a:extLst>
                <a:ext uri="{FF2B5EF4-FFF2-40B4-BE49-F238E27FC236}">
                  <a16:creationId xmlns:a16="http://schemas.microsoft.com/office/drawing/2014/main" id="{6B4F7D2B-900B-C8E9-A4D0-173BE497DE42}"/>
                </a:ext>
              </a:extLst>
            </p:cNvPr>
            <p:cNvSpPr/>
            <p:nvPr/>
          </p:nvSpPr>
          <p:spPr>
            <a:xfrm flipV="1">
              <a:off x="2170936" y="5974395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1" name="Rombo 110">
              <a:extLst>
                <a:ext uri="{FF2B5EF4-FFF2-40B4-BE49-F238E27FC236}">
                  <a16:creationId xmlns:a16="http://schemas.microsoft.com/office/drawing/2014/main" id="{54378502-2703-64E8-2A1D-51007408E876}"/>
                </a:ext>
              </a:extLst>
            </p:cNvPr>
            <p:cNvSpPr/>
            <p:nvPr/>
          </p:nvSpPr>
          <p:spPr>
            <a:xfrm flipV="1">
              <a:off x="2079125" y="5898080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2" name="Rombo 111">
              <a:extLst>
                <a:ext uri="{FF2B5EF4-FFF2-40B4-BE49-F238E27FC236}">
                  <a16:creationId xmlns:a16="http://schemas.microsoft.com/office/drawing/2014/main" id="{E28DF2AA-AEFA-998D-3047-1FE6BA808006}"/>
                </a:ext>
              </a:extLst>
            </p:cNvPr>
            <p:cNvSpPr/>
            <p:nvPr/>
          </p:nvSpPr>
          <p:spPr>
            <a:xfrm flipV="1">
              <a:off x="2039761" y="6069986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3" name="Rombo 112">
              <a:extLst>
                <a:ext uri="{FF2B5EF4-FFF2-40B4-BE49-F238E27FC236}">
                  <a16:creationId xmlns:a16="http://schemas.microsoft.com/office/drawing/2014/main" id="{E2CCC04E-6293-F6A5-C60F-BB3C7B3889B7}"/>
                </a:ext>
              </a:extLst>
            </p:cNvPr>
            <p:cNvSpPr/>
            <p:nvPr/>
          </p:nvSpPr>
          <p:spPr>
            <a:xfrm flipV="1">
              <a:off x="2218365" y="6033899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4" name="Rombo 113">
              <a:extLst>
                <a:ext uri="{FF2B5EF4-FFF2-40B4-BE49-F238E27FC236}">
                  <a16:creationId xmlns:a16="http://schemas.microsoft.com/office/drawing/2014/main" id="{3CF0FE32-3B19-B8DB-EC30-2E56A412E389}"/>
                </a:ext>
              </a:extLst>
            </p:cNvPr>
            <p:cNvSpPr/>
            <p:nvPr/>
          </p:nvSpPr>
          <p:spPr>
            <a:xfrm flipV="1">
              <a:off x="2146747" y="6140303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5" name="Rombo 114">
              <a:extLst>
                <a:ext uri="{FF2B5EF4-FFF2-40B4-BE49-F238E27FC236}">
                  <a16:creationId xmlns:a16="http://schemas.microsoft.com/office/drawing/2014/main" id="{839AEA9D-6516-5197-F1A2-6625DA637D30}"/>
                </a:ext>
              </a:extLst>
            </p:cNvPr>
            <p:cNvSpPr/>
            <p:nvPr/>
          </p:nvSpPr>
          <p:spPr>
            <a:xfrm flipV="1">
              <a:off x="2228796" y="6114615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6" name="Rombo 115">
              <a:extLst>
                <a:ext uri="{FF2B5EF4-FFF2-40B4-BE49-F238E27FC236}">
                  <a16:creationId xmlns:a16="http://schemas.microsoft.com/office/drawing/2014/main" id="{C290C66C-BCB4-1AF2-87E6-045E8260A4CB}"/>
                </a:ext>
              </a:extLst>
            </p:cNvPr>
            <p:cNvSpPr/>
            <p:nvPr/>
          </p:nvSpPr>
          <p:spPr>
            <a:xfrm flipV="1">
              <a:off x="2134936" y="5993584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7" name="Rombo 116">
              <a:extLst>
                <a:ext uri="{FF2B5EF4-FFF2-40B4-BE49-F238E27FC236}">
                  <a16:creationId xmlns:a16="http://schemas.microsoft.com/office/drawing/2014/main" id="{3FC19AB0-EAD5-A42F-72A1-5A16D777DD85}"/>
                </a:ext>
              </a:extLst>
            </p:cNvPr>
            <p:cNvSpPr/>
            <p:nvPr/>
          </p:nvSpPr>
          <p:spPr>
            <a:xfrm flipV="1">
              <a:off x="2125032" y="6072473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8" name="Rombo 117">
              <a:extLst>
                <a:ext uri="{FF2B5EF4-FFF2-40B4-BE49-F238E27FC236}">
                  <a16:creationId xmlns:a16="http://schemas.microsoft.com/office/drawing/2014/main" id="{8A698935-B36F-C10D-65E2-5941A993B78D}"/>
                </a:ext>
              </a:extLst>
            </p:cNvPr>
            <p:cNvSpPr/>
            <p:nvPr/>
          </p:nvSpPr>
          <p:spPr>
            <a:xfrm rot="9322285" flipV="1">
              <a:off x="1971835" y="5937471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9" name="Rombo 118">
              <a:extLst>
                <a:ext uri="{FF2B5EF4-FFF2-40B4-BE49-F238E27FC236}">
                  <a16:creationId xmlns:a16="http://schemas.microsoft.com/office/drawing/2014/main" id="{C4091EC2-2163-F93B-FA7D-2EF8E8173562}"/>
                </a:ext>
              </a:extLst>
            </p:cNvPr>
            <p:cNvSpPr/>
            <p:nvPr/>
          </p:nvSpPr>
          <p:spPr>
            <a:xfrm rot="9322285" flipV="1">
              <a:off x="2149121" y="6011128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0" name="Rombo 119">
              <a:extLst>
                <a:ext uri="{FF2B5EF4-FFF2-40B4-BE49-F238E27FC236}">
                  <a16:creationId xmlns:a16="http://schemas.microsoft.com/office/drawing/2014/main" id="{4F61246F-938B-A0F5-5EA2-2460F7CFB078}"/>
                </a:ext>
              </a:extLst>
            </p:cNvPr>
            <p:cNvSpPr/>
            <p:nvPr/>
          </p:nvSpPr>
          <p:spPr>
            <a:xfrm rot="9322285" flipV="1">
              <a:off x="2104883" y="5960057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1" name="Rombo 120">
              <a:extLst>
                <a:ext uri="{FF2B5EF4-FFF2-40B4-BE49-F238E27FC236}">
                  <a16:creationId xmlns:a16="http://schemas.microsoft.com/office/drawing/2014/main" id="{1AC5787D-FD09-A359-A227-1B980323E77D}"/>
                </a:ext>
              </a:extLst>
            </p:cNvPr>
            <p:cNvSpPr/>
            <p:nvPr/>
          </p:nvSpPr>
          <p:spPr>
            <a:xfrm rot="9322285" flipV="1">
              <a:off x="2222932" y="5944662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2" name="Rombo 121">
              <a:extLst>
                <a:ext uri="{FF2B5EF4-FFF2-40B4-BE49-F238E27FC236}">
                  <a16:creationId xmlns:a16="http://schemas.microsoft.com/office/drawing/2014/main" id="{485F480B-F530-BDB2-8D9C-24BA1FEB2632}"/>
                </a:ext>
              </a:extLst>
            </p:cNvPr>
            <p:cNvSpPr/>
            <p:nvPr/>
          </p:nvSpPr>
          <p:spPr>
            <a:xfrm rot="9322285" flipV="1">
              <a:off x="2131121" y="5868347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3" name="Rombo 122">
              <a:extLst>
                <a:ext uri="{FF2B5EF4-FFF2-40B4-BE49-F238E27FC236}">
                  <a16:creationId xmlns:a16="http://schemas.microsoft.com/office/drawing/2014/main" id="{7BF34159-DBF4-EA9F-B288-4283BD359384}"/>
                </a:ext>
              </a:extLst>
            </p:cNvPr>
            <p:cNvSpPr/>
            <p:nvPr/>
          </p:nvSpPr>
          <p:spPr>
            <a:xfrm rot="9322285" flipV="1">
              <a:off x="1982506" y="5907405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4" name="Rombo 123">
              <a:extLst>
                <a:ext uri="{FF2B5EF4-FFF2-40B4-BE49-F238E27FC236}">
                  <a16:creationId xmlns:a16="http://schemas.microsoft.com/office/drawing/2014/main" id="{D05BE5AF-589C-7E03-CDF8-2CEECE8B699D}"/>
                </a:ext>
              </a:extLst>
            </p:cNvPr>
            <p:cNvSpPr/>
            <p:nvPr/>
          </p:nvSpPr>
          <p:spPr>
            <a:xfrm rot="9322285" flipV="1">
              <a:off x="2194501" y="6018786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5" name="Rombo 124">
              <a:extLst>
                <a:ext uri="{FF2B5EF4-FFF2-40B4-BE49-F238E27FC236}">
                  <a16:creationId xmlns:a16="http://schemas.microsoft.com/office/drawing/2014/main" id="{7FB04B6E-EF51-7121-AEC6-09CEB375B842}"/>
                </a:ext>
              </a:extLst>
            </p:cNvPr>
            <p:cNvSpPr/>
            <p:nvPr/>
          </p:nvSpPr>
          <p:spPr>
            <a:xfrm rot="9322285" flipV="1">
              <a:off x="2198743" y="6110570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6" name="Rombo 125">
              <a:extLst>
                <a:ext uri="{FF2B5EF4-FFF2-40B4-BE49-F238E27FC236}">
                  <a16:creationId xmlns:a16="http://schemas.microsoft.com/office/drawing/2014/main" id="{CE497D28-5D3B-9FFC-0C8D-4E2845F74AC7}"/>
                </a:ext>
              </a:extLst>
            </p:cNvPr>
            <p:cNvSpPr/>
            <p:nvPr/>
          </p:nvSpPr>
          <p:spPr>
            <a:xfrm rot="9322285" flipV="1">
              <a:off x="2178269" y="6046308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7" name="Rombo 126">
              <a:extLst>
                <a:ext uri="{FF2B5EF4-FFF2-40B4-BE49-F238E27FC236}">
                  <a16:creationId xmlns:a16="http://schemas.microsoft.com/office/drawing/2014/main" id="{5178E050-534B-BAB7-C6DA-ABCB1A89623B}"/>
                </a:ext>
              </a:extLst>
            </p:cNvPr>
            <p:cNvSpPr/>
            <p:nvPr/>
          </p:nvSpPr>
          <p:spPr>
            <a:xfrm rot="9322285" flipV="1">
              <a:off x="2186932" y="5963851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8" name="Rombo 127">
              <a:extLst>
                <a:ext uri="{FF2B5EF4-FFF2-40B4-BE49-F238E27FC236}">
                  <a16:creationId xmlns:a16="http://schemas.microsoft.com/office/drawing/2014/main" id="{54F9EB7E-D415-CB30-6918-D2ED49169C3C}"/>
                </a:ext>
              </a:extLst>
            </p:cNvPr>
            <p:cNvSpPr/>
            <p:nvPr/>
          </p:nvSpPr>
          <p:spPr>
            <a:xfrm rot="9322285" flipV="1">
              <a:off x="2101168" y="6057360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9" name="Rombo 128">
              <a:extLst>
                <a:ext uri="{FF2B5EF4-FFF2-40B4-BE49-F238E27FC236}">
                  <a16:creationId xmlns:a16="http://schemas.microsoft.com/office/drawing/2014/main" id="{66C9893A-7153-343F-BFC5-47D3ABACE3C1}"/>
                </a:ext>
              </a:extLst>
            </p:cNvPr>
            <p:cNvSpPr/>
            <p:nvPr/>
          </p:nvSpPr>
          <p:spPr>
            <a:xfrm flipV="1">
              <a:off x="2059396" y="6032378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0" name="Rombo 129">
              <a:extLst>
                <a:ext uri="{FF2B5EF4-FFF2-40B4-BE49-F238E27FC236}">
                  <a16:creationId xmlns:a16="http://schemas.microsoft.com/office/drawing/2014/main" id="{9ED4FDD9-FD74-5743-70FC-DD1CF9795E6B}"/>
                </a:ext>
              </a:extLst>
            </p:cNvPr>
            <p:cNvSpPr/>
            <p:nvPr/>
          </p:nvSpPr>
          <p:spPr>
            <a:xfrm flipV="1">
              <a:off x="2133207" y="5965912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1" name="Rombo 130">
              <a:extLst>
                <a:ext uri="{FF2B5EF4-FFF2-40B4-BE49-F238E27FC236}">
                  <a16:creationId xmlns:a16="http://schemas.microsoft.com/office/drawing/2014/main" id="{927F00F1-674A-C298-6343-596C7403C9C1}"/>
                </a:ext>
              </a:extLst>
            </p:cNvPr>
            <p:cNvSpPr/>
            <p:nvPr/>
          </p:nvSpPr>
          <p:spPr>
            <a:xfrm flipV="1">
              <a:off x="2041396" y="5889597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2" name="Rombo 131">
              <a:extLst>
                <a:ext uri="{FF2B5EF4-FFF2-40B4-BE49-F238E27FC236}">
                  <a16:creationId xmlns:a16="http://schemas.microsoft.com/office/drawing/2014/main" id="{51EA98CC-0AAD-1F39-D11B-B6E9B0A2D056}"/>
                </a:ext>
              </a:extLst>
            </p:cNvPr>
            <p:cNvSpPr/>
            <p:nvPr/>
          </p:nvSpPr>
          <p:spPr>
            <a:xfrm flipV="1">
              <a:off x="2071385" y="5892568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3" name="Rombo 132">
              <a:extLst>
                <a:ext uri="{FF2B5EF4-FFF2-40B4-BE49-F238E27FC236}">
                  <a16:creationId xmlns:a16="http://schemas.microsoft.com/office/drawing/2014/main" id="{066F7A21-94FB-B072-FD37-1998F3593A66}"/>
                </a:ext>
              </a:extLst>
            </p:cNvPr>
            <p:cNvSpPr/>
            <p:nvPr/>
          </p:nvSpPr>
          <p:spPr>
            <a:xfrm flipV="1">
              <a:off x="1987956" y="5852253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4" name="Rombo 133">
              <a:extLst>
                <a:ext uri="{FF2B5EF4-FFF2-40B4-BE49-F238E27FC236}">
                  <a16:creationId xmlns:a16="http://schemas.microsoft.com/office/drawing/2014/main" id="{7ED89EDA-AE01-75D9-968E-C714AF4FA447}"/>
                </a:ext>
              </a:extLst>
            </p:cNvPr>
            <p:cNvSpPr/>
            <p:nvPr/>
          </p:nvSpPr>
          <p:spPr>
            <a:xfrm flipV="1">
              <a:off x="1978052" y="5931142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5" name="Rombo 134">
              <a:extLst>
                <a:ext uri="{FF2B5EF4-FFF2-40B4-BE49-F238E27FC236}">
                  <a16:creationId xmlns:a16="http://schemas.microsoft.com/office/drawing/2014/main" id="{9992F725-AABB-B6DE-E9CC-1B505BEC55AF}"/>
                </a:ext>
              </a:extLst>
            </p:cNvPr>
            <p:cNvSpPr/>
            <p:nvPr/>
          </p:nvSpPr>
          <p:spPr>
            <a:xfrm rot="9322285" flipV="1">
              <a:off x="2002141" y="5869797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6" name="Rombo 135">
              <a:extLst>
                <a:ext uri="{FF2B5EF4-FFF2-40B4-BE49-F238E27FC236}">
                  <a16:creationId xmlns:a16="http://schemas.microsoft.com/office/drawing/2014/main" id="{B8523555-5BA3-EB25-D1B4-30B1A4C64A16}"/>
                </a:ext>
              </a:extLst>
            </p:cNvPr>
            <p:cNvSpPr/>
            <p:nvPr/>
          </p:nvSpPr>
          <p:spPr>
            <a:xfrm rot="9322285" flipV="1">
              <a:off x="2067154" y="5951574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7" name="Rombo 136">
              <a:extLst>
                <a:ext uri="{FF2B5EF4-FFF2-40B4-BE49-F238E27FC236}">
                  <a16:creationId xmlns:a16="http://schemas.microsoft.com/office/drawing/2014/main" id="{46016396-585D-9DFA-A8E1-A193E1B80C91}"/>
                </a:ext>
              </a:extLst>
            </p:cNvPr>
            <p:cNvSpPr/>
            <p:nvPr/>
          </p:nvSpPr>
          <p:spPr>
            <a:xfrm rot="9322285" flipV="1">
              <a:off x="2185203" y="5936179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8" name="Rombo 137">
              <a:extLst>
                <a:ext uri="{FF2B5EF4-FFF2-40B4-BE49-F238E27FC236}">
                  <a16:creationId xmlns:a16="http://schemas.microsoft.com/office/drawing/2014/main" id="{F60E73DD-3726-F6BF-2B54-1C67286A876A}"/>
                </a:ext>
              </a:extLst>
            </p:cNvPr>
            <p:cNvSpPr/>
            <p:nvPr/>
          </p:nvSpPr>
          <p:spPr>
            <a:xfrm rot="9322285" flipV="1">
              <a:off x="2093392" y="5859864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9" name="Rombo 138">
              <a:extLst>
                <a:ext uri="{FF2B5EF4-FFF2-40B4-BE49-F238E27FC236}">
                  <a16:creationId xmlns:a16="http://schemas.microsoft.com/office/drawing/2014/main" id="{318989F5-9225-8378-CBAD-4128511F3E2D}"/>
                </a:ext>
              </a:extLst>
            </p:cNvPr>
            <p:cNvSpPr/>
            <p:nvPr/>
          </p:nvSpPr>
          <p:spPr>
            <a:xfrm rot="9322285" flipV="1">
              <a:off x="2047521" y="5877455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0" name="Rombo 139">
              <a:extLst>
                <a:ext uri="{FF2B5EF4-FFF2-40B4-BE49-F238E27FC236}">
                  <a16:creationId xmlns:a16="http://schemas.microsoft.com/office/drawing/2014/main" id="{74E238E9-E3F8-0F1C-E220-C339F56B8C6C}"/>
                </a:ext>
              </a:extLst>
            </p:cNvPr>
            <p:cNvSpPr/>
            <p:nvPr/>
          </p:nvSpPr>
          <p:spPr>
            <a:xfrm rot="9322285" flipV="1">
              <a:off x="2031289" y="5904977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1" name="Rombo 140">
              <a:extLst>
                <a:ext uri="{FF2B5EF4-FFF2-40B4-BE49-F238E27FC236}">
                  <a16:creationId xmlns:a16="http://schemas.microsoft.com/office/drawing/2014/main" id="{FE8A637C-AF83-7E20-90A3-EE42F13F3C18}"/>
                </a:ext>
              </a:extLst>
            </p:cNvPr>
            <p:cNvSpPr/>
            <p:nvPr/>
          </p:nvSpPr>
          <p:spPr>
            <a:xfrm rot="9322285" flipV="1">
              <a:off x="2149203" y="5955368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2" name="Rombo 141">
              <a:extLst>
                <a:ext uri="{FF2B5EF4-FFF2-40B4-BE49-F238E27FC236}">
                  <a16:creationId xmlns:a16="http://schemas.microsoft.com/office/drawing/2014/main" id="{A7CE35FC-E329-8012-BFAB-87B116FE153A}"/>
                </a:ext>
              </a:extLst>
            </p:cNvPr>
            <p:cNvSpPr/>
            <p:nvPr/>
          </p:nvSpPr>
          <p:spPr>
            <a:xfrm rot="9322285" flipV="1">
              <a:off x="2063439" y="6048877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3" name="Rombo 142">
              <a:extLst>
                <a:ext uri="{FF2B5EF4-FFF2-40B4-BE49-F238E27FC236}">
                  <a16:creationId xmlns:a16="http://schemas.microsoft.com/office/drawing/2014/main" id="{FC94A7C4-52F1-1834-F708-F55D3180F266}"/>
                </a:ext>
              </a:extLst>
            </p:cNvPr>
            <p:cNvSpPr/>
            <p:nvPr/>
          </p:nvSpPr>
          <p:spPr>
            <a:xfrm flipV="1">
              <a:off x="2049371" y="6194010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4" name="Rombo 143">
              <a:extLst>
                <a:ext uri="{FF2B5EF4-FFF2-40B4-BE49-F238E27FC236}">
                  <a16:creationId xmlns:a16="http://schemas.microsoft.com/office/drawing/2014/main" id="{E53F5206-C9E4-1AE0-40C8-715520A08011}"/>
                </a:ext>
              </a:extLst>
            </p:cNvPr>
            <p:cNvSpPr/>
            <p:nvPr/>
          </p:nvSpPr>
          <p:spPr>
            <a:xfrm flipV="1">
              <a:off x="2013931" y="5994696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5" name="Rombo 144">
              <a:extLst>
                <a:ext uri="{FF2B5EF4-FFF2-40B4-BE49-F238E27FC236}">
                  <a16:creationId xmlns:a16="http://schemas.microsoft.com/office/drawing/2014/main" id="{71DD755C-CC68-EDC7-D91D-D5F89DEB14C4}"/>
                </a:ext>
              </a:extLst>
            </p:cNvPr>
            <p:cNvSpPr/>
            <p:nvPr/>
          </p:nvSpPr>
          <p:spPr>
            <a:xfrm flipV="1">
              <a:off x="2061360" y="6054200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6" name="Rombo 145">
              <a:extLst>
                <a:ext uri="{FF2B5EF4-FFF2-40B4-BE49-F238E27FC236}">
                  <a16:creationId xmlns:a16="http://schemas.microsoft.com/office/drawing/2014/main" id="{3FFFD183-01C6-C922-4F4E-399DBF476B89}"/>
                </a:ext>
              </a:extLst>
            </p:cNvPr>
            <p:cNvSpPr/>
            <p:nvPr/>
          </p:nvSpPr>
          <p:spPr>
            <a:xfrm flipV="1">
              <a:off x="1977931" y="6013885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7" name="Rombo 146">
              <a:extLst>
                <a:ext uri="{FF2B5EF4-FFF2-40B4-BE49-F238E27FC236}">
                  <a16:creationId xmlns:a16="http://schemas.microsoft.com/office/drawing/2014/main" id="{5D6CEB43-DF25-7757-AEA7-BC3CB3D1E0B9}"/>
                </a:ext>
              </a:extLst>
            </p:cNvPr>
            <p:cNvSpPr/>
            <p:nvPr/>
          </p:nvSpPr>
          <p:spPr>
            <a:xfrm flipV="1">
              <a:off x="1968027" y="6092774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8" name="Rombo 147">
              <a:extLst>
                <a:ext uri="{FF2B5EF4-FFF2-40B4-BE49-F238E27FC236}">
                  <a16:creationId xmlns:a16="http://schemas.microsoft.com/office/drawing/2014/main" id="{86BB7049-5303-2410-DF87-3689765D1D63}"/>
                </a:ext>
              </a:extLst>
            </p:cNvPr>
            <p:cNvSpPr/>
            <p:nvPr/>
          </p:nvSpPr>
          <p:spPr>
            <a:xfrm rot="9322285" flipV="1">
              <a:off x="1992116" y="6031429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9" name="Rombo 148">
              <a:extLst>
                <a:ext uri="{FF2B5EF4-FFF2-40B4-BE49-F238E27FC236}">
                  <a16:creationId xmlns:a16="http://schemas.microsoft.com/office/drawing/2014/main" id="{9441CF4E-B25B-B7CF-1C15-D2B352B33290}"/>
                </a:ext>
              </a:extLst>
            </p:cNvPr>
            <p:cNvSpPr/>
            <p:nvPr/>
          </p:nvSpPr>
          <p:spPr>
            <a:xfrm rot="9322285" flipV="1">
              <a:off x="2057129" y="6113206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0" name="Rombo 149">
              <a:extLst>
                <a:ext uri="{FF2B5EF4-FFF2-40B4-BE49-F238E27FC236}">
                  <a16:creationId xmlns:a16="http://schemas.microsoft.com/office/drawing/2014/main" id="{843BC3D9-D162-B597-28D7-FEF905FC3788}"/>
                </a:ext>
              </a:extLst>
            </p:cNvPr>
            <p:cNvSpPr/>
            <p:nvPr/>
          </p:nvSpPr>
          <p:spPr>
            <a:xfrm rot="9322285" flipV="1">
              <a:off x="2065927" y="5964963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1" name="Rombo 150">
              <a:extLst>
                <a:ext uri="{FF2B5EF4-FFF2-40B4-BE49-F238E27FC236}">
                  <a16:creationId xmlns:a16="http://schemas.microsoft.com/office/drawing/2014/main" id="{1FA69ABA-A108-4D60-0E7E-97DDF401EB4A}"/>
                </a:ext>
              </a:extLst>
            </p:cNvPr>
            <p:cNvSpPr/>
            <p:nvPr/>
          </p:nvSpPr>
          <p:spPr>
            <a:xfrm rot="9322285" flipV="1">
              <a:off x="1974116" y="5888648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2" name="Rombo 151">
              <a:extLst>
                <a:ext uri="{FF2B5EF4-FFF2-40B4-BE49-F238E27FC236}">
                  <a16:creationId xmlns:a16="http://schemas.microsoft.com/office/drawing/2014/main" id="{8F3FBDAE-9F55-1AA3-31AF-A62B0761932F}"/>
                </a:ext>
              </a:extLst>
            </p:cNvPr>
            <p:cNvSpPr/>
            <p:nvPr/>
          </p:nvSpPr>
          <p:spPr>
            <a:xfrm rot="9322285" flipV="1">
              <a:off x="2037496" y="6039087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3" name="Rombo 152">
              <a:extLst>
                <a:ext uri="{FF2B5EF4-FFF2-40B4-BE49-F238E27FC236}">
                  <a16:creationId xmlns:a16="http://schemas.microsoft.com/office/drawing/2014/main" id="{036E6492-FE60-E0A7-27B6-25DE7AE87A6C}"/>
                </a:ext>
              </a:extLst>
            </p:cNvPr>
            <p:cNvSpPr/>
            <p:nvPr/>
          </p:nvSpPr>
          <p:spPr>
            <a:xfrm rot="9322285" flipV="1">
              <a:off x="2021264" y="6066609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4" name="Rombo 153">
              <a:extLst>
                <a:ext uri="{FF2B5EF4-FFF2-40B4-BE49-F238E27FC236}">
                  <a16:creationId xmlns:a16="http://schemas.microsoft.com/office/drawing/2014/main" id="{F504713A-6395-96DC-AE49-41C239655C4D}"/>
                </a:ext>
              </a:extLst>
            </p:cNvPr>
            <p:cNvSpPr/>
            <p:nvPr/>
          </p:nvSpPr>
          <p:spPr>
            <a:xfrm rot="9322285" flipV="1">
              <a:off x="2029927" y="5984152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5" name="Rombo 154">
              <a:extLst>
                <a:ext uri="{FF2B5EF4-FFF2-40B4-BE49-F238E27FC236}">
                  <a16:creationId xmlns:a16="http://schemas.microsoft.com/office/drawing/2014/main" id="{051227F5-437B-B030-2A2D-AB899B89C110}"/>
                </a:ext>
              </a:extLst>
            </p:cNvPr>
            <p:cNvSpPr/>
            <p:nvPr/>
          </p:nvSpPr>
          <p:spPr>
            <a:xfrm rot="9322285" flipV="1">
              <a:off x="2053414" y="6210509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6" name="Rombo 155">
              <a:extLst>
                <a:ext uri="{FF2B5EF4-FFF2-40B4-BE49-F238E27FC236}">
                  <a16:creationId xmlns:a16="http://schemas.microsoft.com/office/drawing/2014/main" id="{2871D524-93F2-27FB-2196-E2CAF21E7388}"/>
                </a:ext>
              </a:extLst>
            </p:cNvPr>
            <p:cNvSpPr/>
            <p:nvPr/>
          </p:nvSpPr>
          <p:spPr>
            <a:xfrm flipV="1">
              <a:off x="2157179" y="5917950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7" name="Rombo 156">
              <a:extLst>
                <a:ext uri="{FF2B5EF4-FFF2-40B4-BE49-F238E27FC236}">
                  <a16:creationId xmlns:a16="http://schemas.microsoft.com/office/drawing/2014/main" id="{C0567F98-957B-D031-627B-754E1AF7E097}"/>
                </a:ext>
              </a:extLst>
            </p:cNvPr>
            <p:cNvSpPr/>
            <p:nvPr/>
          </p:nvSpPr>
          <p:spPr>
            <a:xfrm flipV="1">
              <a:off x="2112941" y="5866879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8" name="Rombo 157">
              <a:extLst>
                <a:ext uri="{FF2B5EF4-FFF2-40B4-BE49-F238E27FC236}">
                  <a16:creationId xmlns:a16="http://schemas.microsoft.com/office/drawing/2014/main" id="{E373D37B-F236-0B0E-5B44-985804AB2EAE}"/>
                </a:ext>
              </a:extLst>
            </p:cNvPr>
            <p:cNvSpPr/>
            <p:nvPr/>
          </p:nvSpPr>
          <p:spPr>
            <a:xfrm flipV="1">
              <a:off x="2230990" y="5851484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9" name="Rombo 158">
              <a:extLst>
                <a:ext uri="{FF2B5EF4-FFF2-40B4-BE49-F238E27FC236}">
                  <a16:creationId xmlns:a16="http://schemas.microsoft.com/office/drawing/2014/main" id="{5960E6EF-9DE1-018F-E2A3-61964F9C12C2}"/>
                </a:ext>
              </a:extLst>
            </p:cNvPr>
            <p:cNvSpPr/>
            <p:nvPr/>
          </p:nvSpPr>
          <p:spPr>
            <a:xfrm flipV="1">
              <a:off x="2139179" y="5775169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0" name="Rombo 159">
              <a:extLst>
                <a:ext uri="{FF2B5EF4-FFF2-40B4-BE49-F238E27FC236}">
                  <a16:creationId xmlns:a16="http://schemas.microsoft.com/office/drawing/2014/main" id="{3E117EC2-8B18-2EE1-8EC3-00545747D7AB}"/>
                </a:ext>
              </a:extLst>
            </p:cNvPr>
            <p:cNvSpPr/>
            <p:nvPr/>
          </p:nvSpPr>
          <p:spPr>
            <a:xfrm flipV="1">
              <a:off x="2278419" y="5910988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1" name="Rombo 160">
              <a:extLst>
                <a:ext uri="{FF2B5EF4-FFF2-40B4-BE49-F238E27FC236}">
                  <a16:creationId xmlns:a16="http://schemas.microsoft.com/office/drawing/2014/main" id="{7DB780D2-9A4C-A68C-F6E9-B346C6F76B82}"/>
                </a:ext>
              </a:extLst>
            </p:cNvPr>
            <p:cNvSpPr/>
            <p:nvPr/>
          </p:nvSpPr>
          <p:spPr>
            <a:xfrm flipV="1">
              <a:off x="2194990" y="5870673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2" name="Rombo 161">
              <a:extLst>
                <a:ext uri="{FF2B5EF4-FFF2-40B4-BE49-F238E27FC236}">
                  <a16:creationId xmlns:a16="http://schemas.microsoft.com/office/drawing/2014/main" id="{9AE8A138-622F-FF45-681F-D4B22D88F185}"/>
                </a:ext>
              </a:extLst>
            </p:cNvPr>
            <p:cNvSpPr/>
            <p:nvPr/>
          </p:nvSpPr>
          <p:spPr>
            <a:xfrm flipV="1">
              <a:off x="2185086" y="5949562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3" name="Rombo 162">
              <a:extLst>
                <a:ext uri="{FF2B5EF4-FFF2-40B4-BE49-F238E27FC236}">
                  <a16:creationId xmlns:a16="http://schemas.microsoft.com/office/drawing/2014/main" id="{8BA049F5-F55F-8B7E-4CD1-3DD0719BB579}"/>
                </a:ext>
              </a:extLst>
            </p:cNvPr>
            <p:cNvSpPr/>
            <p:nvPr/>
          </p:nvSpPr>
          <p:spPr>
            <a:xfrm rot="9322285" flipV="1">
              <a:off x="2209175" y="5888217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4" name="Rombo 163">
              <a:extLst>
                <a:ext uri="{FF2B5EF4-FFF2-40B4-BE49-F238E27FC236}">
                  <a16:creationId xmlns:a16="http://schemas.microsoft.com/office/drawing/2014/main" id="{CA282BF8-43DB-6126-3912-98F3F0F4BC80}"/>
                </a:ext>
              </a:extLst>
            </p:cNvPr>
            <p:cNvSpPr/>
            <p:nvPr/>
          </p:nvSpPr>
          <p:spPr>
            <a:xfrm rot="9322285" flipV="1">
              <a:off x="2164937" y="5837146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5" name="Rombo 164">
              <a:extLst>
                <a:ext uri="{FF2B5EF4-FFF2-40B4-BE49-F238E27FC236}">
                  <a16:creationId xmlns:a16="http://schemas.microsoft.com/office/drawing/2014/main" id="{57CC159E-9D95-D29F-D2A4-B5D90F6D059C}"/>
                </a:ext>
              </a:extLst>
            </p:cNvPr>
            <p:cNvSpPr/>
            <p:nvPr/>
          </p:nvSpPr>
          <p:spPr>
            <a:xfrm rot="9322285" flipV="1">
              <a:off x="2282986" y="5821751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6" name="Rombo 165">
              <a:extLst>
                <a:ext uri="{FF2B5EF4-FFF2-40B4-BE49-F238E27FC236}">
                  <a16:creationId xmlns:a16="http://schemas.microsoft.com/office/drawing/2014/main" id="{738B2253-061B-BBA2-673A-76F93F8FBD39}"/>
                </a:ext>
              </a:extLst>
            </p:cNvPr>
            <p:cNvSpPr/>
            <p:nvPr/>
          </p:nvSpPr>
          <p:spPr>
            <a:xfrm rot="9322285" flipV="1">
              <a:off x="2254555" y="5895875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7" name="Rombo 166">
              <a:extLst>
                <a:ext uri="{FF2B5EF4-FFF2-40B4-BE49-F238E27FC236}">
                  <a16:creationId xmlns:a16="http://schemas.microsoft.com/office/drawing/2014/main" id="{327CB52A-3D41-E534-50D4-1E251F7B5AF5}"/>
                </a:ext>
              </a:extLst>
            </p:cNvPr>
            <p:cNvSpPr/>
            <p:nvPr/>
          </p:nvSpPr>
          <p:spPr>
            <a:xfrm rot="9322285" flipV="1">
              <a:off x="2238323" y="5923397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8" name="Rombo 167">
              <a:extLst>
                <a:ext uri="{FF2B5EF4-FFF2-40B4-BE49-F238E27FC236}">
                  <a16:creationId xmlns:a16="http://schemas.microsoft.com/office/drawing/2014/main" id="{DABC8A98-4398-144F-E351-F220399EBAFB}"/>
                </a:ext>
              </a:extLst>
            </p:cNvPr>
            <p:cNvSpPr/>
            <p:nvPr/>
          </p:nvSpPr>
          <p:spPr>
            <a:xfrm rot="9322285" flipV="1">
              <a:off x="2246986" y="5840940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9" name="Rombo 168">
              <a:extLst>
                <a:ext uri="{FF2B5EF4-FFF2-40B4-BE49-F238E27FC236}">
                  <a16:creationId xmlns:a16="http://schemas.microsoft.com/office/drawing/2014/main" id="{A852CF85-5D14-A9A2-3DC3-97603CBD322E}"/>
                </a:ext>
              </a:extLst>
            </p:cNvPr>
            <p:cNvSpPr/>
            <p:nvPr/>
          </p:nvSpPr>
          <p:spPr>
            <a:xfrm rot="9322285" flipV="1">
              <a:off x="2161222" y="5934449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0" name="Rombo 169">
              <a:extLst>
                <a:ext uri="{FF2B5EF4-FFF2-40B4-BE49-F238E27FC236}">
                  <a16:creationId xmlns:a16="http://schemas.microsoft.com/office/drawing/2014/main" id="{B95175CC-ED42-5B43-5C7A-4F1606FAF7EF}"/>
                </a:ext>
              </a:extLst>
            </p:cNvPr>
            <p:cNvSpPr/>
            <p:nvPr/>
          </p:nvSpPr>
          <p:spPr>
            <a:xfrm rot="16200000" flipV="1">
              <a:off x="1996850" y="5856733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1" name="Rombo 170">
              <a:extLst>
                <a:ext uri="{FF2B5EF4-FFF2-40B4-BE49-F238E27FC236}">
                  <a16:creationId xmlns:a16="http://schemas.microsoft.com/office/drawing/2014/main" id="{31F233C5-5435-2FC0-FC1B-AD0C110C5AC6}"/>
                </a:ext>
              </a:extLst>
            </p:cNvPr>
            <p:cNvSpPr/>
            <p:nvPr/>
          </p:nvSpPr>
          <p:spPr>
            <a:xfrm rot="16200000" flipV="1">
              <a:off x="2070661" y="5790267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2" name="Rombo 171">
              <a:extLst>
                <a:ext uri="{FF2B5EF4-FFF2-40B4-BE49-F238E27FC236}">
                  <a16:creationId xmlns:a16="http://schemas.microsoft.com/office/drawing/2014/main" id="{B6F1776B-6E1D-230E-CAFF-7C9A6A8B1FEB}"/>
                </a:ext>
              </a:extLst>
            </p:cNvPr>
            <p:cNvSpPr/>
            <p:nvPr/>
          </p:nvSpPr>
          <p:spPr>
            <a:xfrm rot="16200000" flipV="1">
              <a:off x="1978850" y="5713952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3" name="Rombo 172">
              <a:extLst>
                <a:ext uri="{FF2B5EF4-FFF2-40B4-BE49-F238E27FC236}">
                  <a16:creationId xmlns:a16="http://schemas.microsoft.com/office/drawing/2014/main" id="{E697D37A-420F-CE81-EEE4-1042AA3F1B7E}"/>
                </a:ext>
              </a:extLst>
            </p:cNvPr>
            <p:cNvSpPr/>
            <p:nvPr/>
          </p:nvSpPr>
          <p:spPr>
            <a:xfrm rot="16200000" flipV="1">
              <a:off x="2008839" y="5716923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4" name="Rombo 173">
              <a:extLst>
                <a:ext uri="{FF2B5EF4-FFF2-40B4-BE49-F238E27FC236}">
                  <a16:creationId xmlns:a16="http://schemas.microsoft.com/office/drawing/2014/main" id="{329B5354-0DFF-8D43-E452-5FE0F3369ABF}"/>
                </a:ext>
              </a:extLst>
            </p:cNvPr>
            <p:cNvSpPr/>
            <p:nvPr/>
          </p:nvSpPr>
          <p:spPr>
            <a:xfrm rot="16200000" flipV="1">
              <a:off x="2019270" y="5797639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5" name="Rombo 174">
              <a:extLst>
                <a:ext uri="{FF2B5EF4-FFF2-40B4-BE49-F238E27FC236}">
                  <a16:creationId xmlns:a16="http://schemas.microsoft.com/office/drawing/2014/main" id="{ED04A477-AAD5-8856-FFB1-96C4817A10EF}"/>
                </a:ext>
              </a:extLst>
            </p:cNvPr>
            <p:cNvSpPr/>
            <p:nvPr/>
          </p:nvSpPr>
          <p:spPr>
            <a:xfrm rot="16200000" flipV="1">
              <a:off x="2034661" y="5809456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6" name="Rombo 175">
              <a:extLst>
                <a:ext uri="{FF2B5EF4-FFF2-40B4-BE49-F238E27FC236}">
                  <a16:creationId xmlns:a16="http://schemas.microsoft.com/office/drawing/2014/main" id="{1242B92C-9C17-2213-5688-4DEDB7763BF6}"/>
                </a:ext>
              </a:extLst>
            </p:cNvPr>
            <p:cNvSpPr/>
            <p:nvPr/>
          </p:nvSpPr>
          <p:spPr>
            <a:xfrm rot="3922285" flipV="1">
              <a:off x="2004608" y="5775929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7" name="Rombo 176">
              <a:extLst>
                <a:ext uri="{FF2B5EF4-FFF2-40B4-BE49-F238E27FC236}">
                  <a16:creationId xmlns:a16="http://schemas.microsoft.com/office/drawing/2014/main" id="{2BA552F3-44D0-69DB-8528-355C92498DED}"/>
                </a:ext>
              </a:extLst>
            </p:cNvPr>
            <p:cNvSpPr/>
            <p:nvPr/>
          </p:nvSpPr>
          <p:spPr>
            <a:xfrm rot="3922285" flipV="1">
              <a:off x="2122657" y="5760534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8" name="Rombo 177">
              <a:extLst>
                <a:ext uri="{FF2B5EF4-FFF2-40B4-BE49-F238E27FC236}">
                  <a16:creationId xmlns:a16="http://schemas.microsoft.com/office/drawing/2014/main" id="{F3E5DC97-7BFE-CCCA-F635-EBD120B36567}"/>
                </a:ext>
              </a:extLst>
            </p:cNvPr>
            <p:cNvSpPr/>
            <p:nvPr/>
          </p:nvSpPr>
          <p:spPr>
            <a:xfrm rot="3922285" flipV="1">
              <a:off x="2030846" y="5684219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9" name="Rombo 178">
              <a:extLst>
                <a:ext uri="{FF2B5EF4-FFF2-40B4-BE49-F238E27FC236}">
                  <a16:creationId xmlns:a16="http://schemas.microsoft.com/office/drawing/2014/main" id="{77201CB9-ECCF-A9BF-FD5B-B2F5DE2603C3}"/>
                </a:ext>
              </a:extLst>
            </p:cNvPr>
            <p:cNvSpPr/>
            <p:nvPr/>
          </p:nvSpPr>
          <p:spPr>
            <a:xfrm rot="3922285" flipV="1">
              <a:off x="1984975" y="5701810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0" name="Rombo 179">
              <a:extLst>
                <a:ext uri="{FF2B5EF4-FFF2-40B4-BE49-F238E27FC236}">
                  <a16:creationId xmlns:a16="http://schemas.microsoft.com/office/drawing/2014/main" id="{AA78B053-68AB-C010-DAA0-49489F2AD102}"/>
                </a:ext>
              </a:extLst>
            </p:cNvPr>
            <p:cNvSpPr/>
            <p:nvPr/>
          </p:nvSpPr>
          <p:spPr>
            <a:xfrm rot="3922285" flipV="1">
              <a:off x="1989217" y="5793594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1" name="Rombo 180">
              <a:extLst>
                <a:ext uri="{FF2B5EF4-FFF2-40B4-BE49-F238E27FC236}">
                  <a16:creationId xmlns:a16="http://schemas.microsoft.com/office/drawing/2014/main" id="{1D41E388-66BA-9185-997E-60D1D37CAAA8}"/>
                </a:ext>
              </a:extLst>
            </p:cNvPr>
            <p:cNvSpPr/>
            <p:nvPr/>
          </p:nvSpPr>
          <p:spPr>
            <a:xfrm rot="3922285" flipV="1">
              <a:off x="1968743" y="5729332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2" name="Rombo 181">
              <a:extLst>
                <a:ext uri="{FF2B5EF4-FFF2-40B4-BE49-F238E27FC236}">
                  <a16:creationId xmlns:a16="http://schemas.microsoft.com/office/drawing/2014/main" id="{9AE9C4C0-D614-3436-52CA-F12A3A8837CD}"/>
                </a:ext>
              </a:extLst>
            </p:cNvPr>
            <p:cNvSpPr/>
            <p:nvPr/>
          </p:nvSpPr>
          <p:spPr>
            <a:xfrm rot="3922285" flipV="1">
              <a:off x="2086657" y="5779723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3" name="Rombo 182">
              <a:extLst>
                <a:ext uri="{FF2B5EF4-FFF2-40B4-BE49-F238E27FC236}">
                  <a16:creationId xmlns:a16="http://schemas.microsoft.com/office/drawing/2014/main" id="{B5E1B78B-607C-6C98-8E85-1AC2D18DAD2C}"/>
                </a:ext>
              </a:extLst>
            </p:cNvPr>
            <p:cNvSpPr/>
            <p:nvPr/>
          </p:nvSpPr>
          <p:spPr>
            <a:xfrm rot="3922285" flipV="1">
              <a:off x="2000893" y="5873232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4" name="Rombo 183">
              <a:extLst>
                <a:ext uri="{FF2B5EF4-FFF2-40B4-BE49-F238E27FC236}">
                  <a16:creationId xmlns:a16="http://schemas.microsoft.com/office/drawing/2014/main" id="{8580A410-2D75-91ED-AC6B-EC49D4F37992}"/>
                </a:ext>
              </a:extLst>
            </p:cNvPr>
            <p:cNvSpPr/>
            <p:nvPr/>
          </p:nvSpPr>
          <p:spPr>
            <a:xfrm rot="16200000" flipV="1">
              <a:off x="1971110" y="5708440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5" name="Rombo 184">
              <a:extLst>
                <a:ext uri="{FF2B5EF4-FFF2-40B4-BE49-F238E27FC236}">
                  <a16:creationId xmlns:a16="http://schemas.microsoft.com/office/drawing/2014/main" id="{C28FA65C-ABEE-4720-8EFA-59C57DF170E3}"/>
                </a:ext>
              </a:extLst>
            </p:cNvPr>
            <p:cNvSpPr/>
            <p:nvPr/>
          </p:nvSpPr>
          <p:spPr>
            <a:xfrm rot="3922285" flipV="1">
              <a:off x="2200442" y="5799235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6" name="Rombo 185">
              <a:extLst>
                <a:ext uri="{FF2B5EF4-FFF2-40B4-BE49-F238E27FC236}">
                  <a16:creationId xmlns:a16="http://schemas.microsoft.com/office/drawing/2014/main" id="{7B5D1B72-6BAC-DF5D-4321-C6C1C39AFC71}"/>
                </a:ext>
              </a:extLst>
            </p:cNvPr>
            <p:cNvSpPr/>
            <p:nvPr/>
          </p:nvSpPr>
          <p:spPr>
            <a:xfrm rot="16200000" flipV="1">
              <a:off x="2246229" y="5714540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7" name="Rombo 186">
              <a:extLst>
                <a:ext uri="{FF2B5EF4-FFF2-40B4-BE49-F238E27FC236}">
                  <a16:creationId xmlns:a16="http://schemas.microsoft.com/office/drawing/2014/main" id="{7A2754B0-9D4F-98AB-33CD-AC8199E97567}"/>
                </a:ext>
              </a:extLst>
            </p:cNvPr>
            <p:cNvSpPr/>
            <p:nvPr/>
          </p:nvSpPr>
          <p:spPr>
            <a:xfrm rot="16200000" flipV="1">
              <a:off x="2293658" y="5774044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8" name="Rombo 187">
              <a:extLst>
                <a:ext uri="{FF2B5EF4-FFF2-40B4-BE49-F238E27FC236}">
                  <a16:creationId xmlns:a16="http://schemas.microsoft.com/office/drawing/2014/main" id="{400F3164-A1CE-492E-BFBF-D3BB51A372A2}"/>
                </a:ext>
              </a:extLst>
            </p:cNvPr>
            <p:cNvSpPr/>
            <p:nvPr/>
          </p:nvSpPr>
          <p:spPr>
            <a:xfrm rot="16200000" flipV="1">
              <a:off x="2210229" y="5733729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9" name="Rombo 188">
              <a:extLst>
                <a:ext uri="{FF2B5EF4-FFF2-40B4-BE49-F238E27FC236}">
                  <a16:creationId xmlns:a16="http://schemas.microsoft.com/office/drawing/2014/main" id="{6D3902CD-7B5D-48D8-1B79-E1FA146A0C4F}"/>
                </a:ext>
              </a:extLst>
            </p:cNvPr>
            <p:cNvSpPr/>
            <p:nvPr/>
          </p:nvSpPr>
          <p:spPr>
            <a:xfrm rot="16200000" flipV="1">
              <a:off x="1975560" y="5632586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0" name="Rombo 189">
              <a:extLst>
                <a:ext uri="{FF2B5EF4-FFF2-40B4-BE49-F238E27FC236}">
                  <a16:creationId xmlns:a16="http://schemas.microsoft.com/office/drawing/2014/main" id="{3020C972-67C9-0DDF-E6E1-4D1673BDAF59}"/>
                </a:ext>
              </a:extLst>
            </p:cNvPr>
            <p:cNvSpPr/>
            <p:nvPr/>
          </p:nvSpPr>
          <p:spPr>
            <a:xfrm rot="3922285" flipV="1">
              <a:off x="2224414" y="5751273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1" name="Rombo 190">
              <a:extLst>
                <a:ext uri="{FF2B5EF4-FFF2-40B4-BE49-F238E27FC236}">
                  <a16:creationId xmlns:a16="http://schemas.microsoft.com/office/drawing/2014/main" id="{172DD7AD-A2B7-9587-5538-6216215BC104}"/>
                </a:ext>
              </a:extLst>
            </p:cNvPr>
            <p:cNvSpPr/>
            <p:nvPr/>
          </p:nvSpPr>
          <p:spPr>
            <a:xfrm rot="3922285" flipV="1">
              <a:off x="2298225" y="5684807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2" name="Rombo 191">
              <a:extLst>
                <a:ext uri="{FF2B5EF4-FFF2-40B4-BE49-F238E27FC236}">
                  <a16:creationId xmlns:a16="http://schemas.microsoft.com/office/drawing/2014/main" id="{3E21F0E0-375A-8B3C-DDB7-A31140E63B09}"/>
                </a:ext>
              </a:extLst>
            </p:cNvPr>
            <p:cNvSpPr/>
            <p:nvPr/>
          </p:nvSpPr>
          <p:spPr>
            <a:xfrm rot="3922285" flipV="1">
              <a:off x="2269794" y="5758931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3" name="Rombo 192">
              <a:extLst>
                <a:ext uri="{FF2B5EF4-FFF2-40B4-BE49-F238E27FC236}">
                  <a16:creationId xmlns:a16="http://schemas.microsoft.com/office/drawing/2014/main" id="{9B3AF646-5085-5825-84D6-FE5C5AF76829}"/>
                </a:ext>
              </a:extLst>
            </p:cNvPr>
            <p:cNvSpPr/>
            <p:nvPr/>
          </p:nvSpPr>
          <p:spPr>
            <a:xfrm rot="3922285" flipV="1">
              <a:off x="2253562" y="5786453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4" name="Rombo 193">
              <a:extLst>
                <a:ext uri="{FF2B5EF4-FFF2-40B4-BE49-F238E27FC236}">
                  <a16:creationId xmlns:a16="http://schemas.microsoft.com/office/drawing/2014/main" id="{DC701C98-CC6D-972C-490B-7C103EBBBCC5}"/>
                </a:ext>
              </a:extLst>
            </p:cNvPr>
            <p:cNvSpPr/>
            <p:nvPr/>
          </p:nvSpPr>
          <p:spPr>
            <a:xfrm rot="3922285" flipV="1">
              <a:off x="2262225" y="5703996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5" name="Rombo 194">
              <a:extLst>
                <a:ext uri="{FF2B5EF4-FFF2-40B4-BE49-F238E27FC236}">
                  <a16:creationId xmlns:a16="http://schemas.microsoft.com/office/drawing/2014/main" id="{B0E61160-8A02-888E-C071-68202DD39B5A}"/>
                </a:ext>
              </a:extLst>
            </p:cNvPr>
            <p:cNvSpPr/>
            <p:nvPr/>
          </p:nvSpPr>
          <p:spPr>
            <a:xfrm rot="16200000" flipV="1">
              <a:off x="2039999" y="5876285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6" name="Rombo 195">
              <a:extLst>
                <a:ext uri="{FF2B5EF4-FFF2-40B4-BE49-F238E27FC236}">
                  <a16:creationId xmlns:a16="http://schemas.microsoft.com/office/drawing/2014/main" id="{1CD2CAB2-49B1-D8B1-AA11-2CF700D0BC25}"/>
                </a:ext>
              </a:extLst>
            </p:cNvPr>
            <p:cNvSpPr/>
            <p:nvPr/>
          </p:nvSpPr>
          <p:spPr>
            <a:xfrm rot="16200000" flipV="1">
              <a:off x="1995761" y="5825214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7" name="Rombo 196">
              <a:extLst>
                <a:ext uri="{FF2B5EF4-FFF2-40B4-BE49-F238E27FC236}">
                  <a16:creationId xmlns:a16="http://schemas.microsoft.com/office/drawing/2014/main" id="{13AEC207-9F47-C3CD-18B7-39864EB5D506}"/>
                </a:ext>
              </a:extLst>
            </p:cNvPr>
            <p:cNvSpPr/>
            <p:nvPr/>
          </p:nvSpPr>
          <p:spPr>
            <a:xfrm rot="16200000" flipV="1">
              <a:off x="2113810" y="5809819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8" name="Rombo 197">
              <a:extLst>
                <a:ext uri="{FF2B5EF4-FFF2-40B4-BE49-F238E27FC236}">
                  <a16:creationId xmlns:a16="http://schemas.microsoft.com/office/drawing/2014/main" id="{2F9ABED0-C5E3-B34E-2DFB-4093F3A412B6}"/>
                </a:ext>
              </a:extLst>
            </p:cNvPr>
            <p:cNvSpPr/>
            <p:nvPr/>
          </p:nvSpPr>
          <p:spPr>
            <a:xfrm rot="16200000" flipV="1">
              <a:off x="2021999" y="5733504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9" name="Rombo 198">
              <a:extLst>
                <a:ext uri="{FF2B5EF4-FFF2-40B4-BE49-F238E27FC236}">
                  <a16:creationId xmlns:a16="http://schemas.microsoft.com/office/drawing/2014/main" id="{4608B8DB-39EA-38C2-9FC6-77818FB3D314}"/>
                </a:ext>
              </a:extLst>
            </p:cNvPr>
            <p:cNvSpPr/>
            <p:nvPr/>
          </p:nvSpPr>
          <p:spPr>
            <a:xfrm rot="16200000" flipV="1">
              <a:off x="2161239" y="5869323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0" name="Rombo 199">
              <a:extLst>
                <a:ext uri="{FF2B5EF4-FFF2-40B4-BE49-F238E27FC236}">
                  <a16:creationId xmlns:a16="http://schemas.microsoft.com/office/drawing/2014/main" id="{BAC1FEF4-041B-7EEA-38EE-2BF807862440}"/>
                </a:ext>
              </a:extLst>
            </p:cNvPr>
            <p:cNvSpPr/>
            <p:nvPr/>
          </p:nvSpPr>
          <p:spPr>
            <a:xfrm rot="16200000" flipV="1">
              <a:off x="2077810" y="5829008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1" name="Rombo 200">
              <a:extLst>
                <a:ext uri="{FF2B5EF4-FFF2-40B4-BE49-F238E27FC236}">
                  <a16:creationId xmlns:a16="http://schemas.microsoft.com/office/drawing/2014/main" id="{59A11DCA-8714-AA67-0D86-B1500D7CD2EB}"/>
                </a:ext>
              </a:extLst>
            </p:cNvPr>
            <p:cNvSpPr/>
            <p:nvPr/>
          </p:nvSpPr>
          <p:spPr>
            <a:xfrm rot="3922285" flipV="1">
              <a:off x="2091995" y="5846552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2" name="Rombo 201">
              <a:extLst>
                <a:ext uri="{FF2B5EF4-FFF2-40B4-BE49-F238E27FC236}">
                  <a16:creationId xmlns:a16="http://schemas.microsoft.com/office/drawing/2014/main" id="{7A718635-F788-1DEA-C7A7-59F2E633F864}"/>
                </a:ext>
              </a:extLst>
            </p:cNvPr>
            <p:cNvSpPr/>
            <p:nvPr/>
          </p:nvSpPr>
          <p:spPr>
            <a:xfrm rot="3922285" flipV="1">
              <a:off x="2047757" y="5795481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3" name="Rombo 202">
              <a:extLst>
                <a:ext uri="{FF2B5EF4-FFF2-40B4-BE49-F238E27FC236}">
                  <a16:creationId xmlns:a16="http://schemas.microsoft.com/office/drawing/2014/main" id="{AB273EAF-99BD-87E5-8247-86B25D4F0316}"/>
                </a:ext>
              </a:extLst>
            </p:cNvPr>
            <p:cNvSpPr/>
            <p:nvPr/>
          </p:nvSpPr>
          <p:spPr>
            <a:xfrm rot="3922285" flipV="1">
              <a:off x="2165806" y="5780086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4" name="Rombo 203">
              <a:extLst>
                <a:ext uri="{FF2B5EF4-FFF2-40B4-BE49-F238E27FC236}">
                  <a16:creationId xmlns:a16="http://schemas.microsoft.com/office/drawing/2014/main" id="{A7B00CD0-C89C-DDD6-C33B-D29C2432D12E}"/>
                </a:ext>
              </a:extLst>
            </p:cNvPr>
            <p:cNvSpPr/>
            <p:nvPr/>
          </p:nvSpPr>
          <p:spPr>
            <a:xfrm rot="3922285" flipV="1">
              <a:off x="2073995" y="5703771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5" name="Rombo 204">
              <a:extLst>
                <a:ext uri="{FF2B5EF4-FFF2-40B4-BE49-F238E27FC236}">
                  <a16:creationId xmlns:a16="http://schemas.microsoft.com/office/drawing/2014/main" id="{D51FF3A5-7BA5-75C7-C64C-A5AE0DEFE6E9}"/>
                </a:ext>
              </a:extLst>
            </p:cNvPr>
            <p:cNvSpPr/>
            <p:nvPr/>
          </p:nvSpPr>
          <p:spPr>
            <a:xfrm rot="3922285" flipV="1">
              <a:off x="2137375" y="5854210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6" name="Rombo 205">
              <a:extLst>
                <a:ext uri="{FF2B5EF4-FFF2-40B4-BE49-F238E27FC236}">
                  <a16:creationId xmlns:a16="http://schemas.microsoft.com/office/drawing/2014/main" id="{695C0A36-0A23-6527-9EB0-D15AB8594973}"/>
                </a:ext>
              </a:extLst>
            </p:cNvPr>
            <p:cNvSpPr/>
            <p:nvPr/>
          </p:nvSpPr>
          <p:spPr>
            <a:xfrm rot="3922285" flipV="1">
              <a:off x="2129806" y="5799275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7" name="Rombo 206">
              <a:extLst>
                <a:ext uri="{FF2B5EF4-FFF2-40B4-BE49-F238E27FC236}">
                  <a16:creationId xmlns:a16="http://schemas.microsoft.com/office/drawing/2014/main" id="{C7986E23-7A37-7D66-7BD3-E9FEC0BC8D6B}"/>
                </a:ext>
              </a:extLst>
            </p:cNvPr>
            <p:cNvSpPr/>
            <p:nvPr/>
          </p:nvSpPr>
          <p:spPr>
            <a:xfrm rot="16200000" flipV="1">
              <a:off x="2002270" y="5867802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8" name="Rombo 207">
              <a:extLst>
                <a:ext uri="{FF2B5EF4-FFF2-40B4-BE49-F238E27FC236}">
                  <a16:creationId xmlns:a16="http://schemas.microsoft.com/office/drawing/2014/main" id="{87EA4035-D839-466B-8C02-48A49959F7EA}"/>
                </a:ext>
              </a:extLst>
            </p:cNvPr>
            <p:cNvSpPr/>
            <p:nvPr/>
          </p:nvSpPr>
          <p:spPr>
            <a:xfrm rot="16200000" flipV="1">
              <a:off x="2076081" y="5801336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9" name="Rombo 208">
              <a:extLst>
                <a:ext uri="{FF2B5EF4-FFF2-40B4-BE49-F238E27FC236}">
                  <a16:creationId xmlns:a16="http://schemas.microsoft.com/office/drawing/2014/main" id="{F3FEC6D3-3E1C-8C25-18F6-71F106CC4C73}"/>
                </a:ext>
              </a:extLst>
            </p:cNvPr>
            <p:cNvSpPr/>
            <p:nvPr/>
          </p:nvSpPr>
          <p:spPr>
            <a:xfrm rot="16200000" flipV="1">
              <a:off x="1984270" y="5725021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0" name="Rombo 209">
              <a:extLst>
                <a:ext uri="{FF2B5EF4-FFF2-40B4-BE49-F238E27FC236}">
                  <a16:creationId xmlns:a16="http://schemas.microsoft.com/office/drawing/2014/main" id="{B90B04BF-52B3-6A98-6170-199EB0782D6B}"/>
                </a:ext>
              </a:extLst>
            </p:cNvPr>
            <p:cNvSpPr/>
            <p:nvPr/>
          </p:nvSpPr>
          <p:spPr>
            <a:xfrm rot="16200000" flipV="1">
              <a:off x="2014259" y="5727992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1" name="Rombo 210">
              <a:extLst>
                <a:ext uri="{FF2B5EF4-FFF2-40B4-BE49-F238E27FC236}">
                  <a16:creationId xmlns:a16="http://schemas.microsoft.com/office/drawing/2014/main" id="{F66D7E4E-4B73-C490-3D25-9A1A0D0EF05F}"/>
                </a:ext>
              </a:extLst>
            </p:cNvPr>
            <p:cNvSpPr/>
            <p:nvPr/>
          </p:nvSpPr>
          <p:spPr>
            <a:xfrm rot="3922285" flipV="1">
              <a:off x="2010028" y="5786998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2" name="Rombo 211">
              <a:extLst>
                <a:ext uri="{FF2B5EF4-FFF2-40B4-BE49-F238E27FC236}">
                  <a16:creationId xmlns:a16="http://schemas.microsoft.com/office/drawing/2014/main" id="{C1E0F5F2-8399-423F-3414-996DF4226FC1}"/>
                </a:ext>
              </a:extLst>
            </p:cNvPr>
            <p:cNvSpPr/>
            <p:nvPr/>
          </p:nvSpPr>
          <p:spPr>
            <a:xfrm rot="3922285" flipV="1">
              <a:off x="2128077" y="5771603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3" name="Rombo 212">
              <a:extLst>
                <a:ext uri="{FF2B5EF4-FFF2-40B4-BE49-F238E27FC236}">
                  <a16:creationId xmlns:a16="http://schemas.microsoft.com/office/drawing/2014/main" id="{2601485A-F09C-723C-B2E7-E56B49E59077}"/>
                </a:ext>
              </a:extLst>
            </p:cNvPr>
            <p:cNvSpPr/>
            <p:nvPr/>
          </p:nvSpPr>
          <p:spPr>
            <a:xfrm rot="3922285" flipV="1">
              <a:off x="2036266" y="5695288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4" name="Rombo 213">
              <a:extLst>
                <a:ext uri="{FF2B5EF4-FFF2-40B4-BE49-F238E27FC236}">
                  <a16:creationId xmlns:a16="http://schemas.microsoft.com/office/drawing/2014/main" id="{C1F5A247-A091-F7BA-43E0-9F93098854F8}"/>
                </a:ext>
              </a:extLst>
            </p:cNvPr>
            <p:cNvSpPr/>
            <p:nvPr/>
          </p:nvSpPr>
          <p:spPr>
            <a:xfrm rot="3922285" flipV="1">
              <a:off x="1990395" y="5712879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5" name="Rombo 214">
              <a:extLst>
                <a:ext uri="{FF2B5EF4-FFF2-40B4-BE49-F238E27FC236}">
                  <a16:creationId xmlns:a16="http://schemas.microsoft.com/office/drawing/2014/main" id="{F4C85AEE-EC9E-E76D-917A-DFF5042FB65F}"/>
                </a:ext>
              </a:extLst>
            </p:cNvPr>
            <p:cNvSpPr/>
            <p:nvPr/>
          </p:nvSpPr>
          <p:spPr>
            <a:xfrm rot="3922285" flipV="1">
              <a:off x="1974163" y="5740401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6" name="Rombo 215">
              <a:extLst>
                <a:ext uri="{FF2B5EF4-FFF2-40B4-BE49-F238E27FC236}">
                  <a16:creationId xmlns:a16="http://schemas.microsoft.com/office/drawing/2014/main" id="{7CBA707F-B049-2048-81A4-BCA4AC30628E}"/>
                </a:ext>
              </a:extLst>
            </p:cNvPr>
            <p:cNvSpPr/>
            <p:nvPr/>
          </p:nvSpPr>
          <p:spPr>
            <a:xfrm rot="3922285" flipV="1">
              <a:off x="2092077" y="5790792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7" name="Rombo 216">
              <a:extLst>
                <a:ext uri="{FF2B5EF4-FFF2-40B4-BE49-F238E27FC236}">
                  <a16:creationId xmlns:a16="http://schemas.microsoft.com/office/drawing/2014/main" id="{5A580B66-6FB3-B6F0-8E84-12627E991758}"/>
                </a:ext>
              </a:extLst>
            </p:cNvPr>
            <p:cNvSpPr/>
            <p:nvPr/>
          </p:nvSpPr>
          <p:spPr>
            <a:xfrm rot="3922285" flipV="1">
              <a:off x="2008801" y="5800387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8" name="Rombo 217">
              <a:extLst>
                <a:ext uri="{FF2B5EF4-FFF2-40B4-BE49-F238E27FC236}">
                  <a16:creationId xmlns:a16="http://schemas.microsoft.com/office/drawing/2014/main" id="{08384BBE-3783-92B0-39C0-0981493E948B}"/>
                </a:ext>
              </a:extLst>
            </p:cNvPr>
            <p:cNvSpPr/>
            <p:nvPr/>
          </p:nvSpPr>
          <p:spPr>
            <a:xfrm rot="3922285" flipV="1">
              <a:off x="1972801" y="5819576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9" name="Rombo 218">
              <a:extLst>
                <a:ext uri="{FF2B5EF4-FFF2-40B4-BE49-F238E27FC236}">
                  <a16:creationId xmlns:a16="http://schemas.microsoft.com/office/drawing/2014/main" id="{461B3788-E77E-70B2-87AE-1765506BC6C9}"/>
                </a:ext>
              </a:extLst>
            </p:cNvPr>
            <p:cNvSpPr/>
            <p:nvPr/>
          </p:nvSpPr>
          <p:spPr>
            <a:xfrm rot="16200000" flipV="1">
              <a:off x="2100053" y="5753374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0" name="Rombo 219">
              <a:extLst>
                <a:ext uri="{FF2B5EF4-FFF2-40B4-BE49-F238E27FC236}">
                  <a16:creationId xmlns:a16="http://schemas.microsoft.com/office/drawing/2014/main" id="{E48CA728-3347-00DA-6D8A-E8780B24F9F0}"/>
                </a:ext>
              </a:extLst>
            </p:cNvPr>
            <p:cNvSpPr/>
            <p:nvPr/>
          </p:nvSpPr>
          <p:spPr>
            <a:xfrm rot="16200000" flipV="1">
              <a:off x="2055815" y="5702303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1" name="Rombo 220">
              <a:extLst>
                <a:ext uri="{FF2B5EF4-FFF2-40B4-BE49-F238E27FC236}">
                  <a16:creationId xmlns:a16="http://schemas.microsoft.com/office/drawing/2014/main" id="{657DDC7B-E7EE-40E2-0A52-D7DA6B5873D7}"/>
                </a:ext>
              </a:extLst>
            </p:cNvPr>
            <p:cNvSpPr/>
            <p:nvPr/>
          </p:nvSpPr>
          <p:spPr>
            <a:xfrm rot="16200000" flipV="1">
              <a:off x="2173864" y="5686908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2" name="Rombo 221">
              <a:extLst>
                <a:ext uri="{FF2B5EF4-FFF2-40B4-BE49-F238E27FC236}">
                  <a16:creationId xmlns:a16="http://schemas.microsoft.com/office/drawing/2014/main" id="{2FEDD6C5-481F-2C41-1CA4-B8AA9BDB2EE5}"/>
                </a:ext>
              </a:extLst>
            </p:cNvPr>
            <p:cNvSpPr/>
            <p:nvPr/>
          </p:nvSpPr>
          <p:spPr>
            <a:xfrm rot="16200000" flipV="1">
              <a:off x="2306818" y="5790625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3" name="Rombo 222">
              <a:extLst>
                <a:ext uri="{FF2B5EF4-FFF2-40B4-BE49-F238E27FC236}">
                  <a16:creationId xmlns:a16="http://schemas.microsoft.com/office/drawing/2014/main" id="{69BFB30B-5AAA-0DBE-C18D-196D877551A7}"/>
                </a:ext>
              </a:extLst>
            </p:cNvPr>
            <p:cNvSpPr/>
            <p:nvPr/>
          </p:nvSpPr>
          <p:spPr>
            <a:xfrm rot="16200000" flipV="1">
              <a:off x="2221293" y="5746412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4" name="Rombo 223">
              <a:extLst>
                <a:ext uri="{FF2B5EF4-FFF2-40B4-BE49-F238E27FC236}">
                  <a16:creationId xmlns:a16="http://schemas.microsoft.com/office/drawing/2014/main" id="{5E3C7118-87AC-DC19-EA8C-A88EC57EFDE6}"/>
                </a:ext>
              </a:extLst>
            </p:cNvPr>
            <p:cNvSpPr/>
            <p:nvPr/>
          </p:nvSpPr>
          <p:spPr>
            <a:xfrm rot="16200000" flipV="1">
              <a:off x="2137864" y="5706097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5" name="Rombo 224">
              <a:extLst>
                <a:ext uri="{FF2B5EF4-FFF2-40B4-BE49-F238E27FC236}">
                  <a16:creationId xmlns:a16="http://schemas.microsoft.com/office/drawing/2014/main" id="{6919ED6F-09A5-0ADA-1D29-503C5D628202}"/>
                </a:ext>
              </a:extLst>
            </p:cNvPr>
            <p:cNvSpPr/>
            <p:nvPr/>
          </p:nvSpPr>
          <p:spPr>
            <a:xfrm rot="16200000" flipV="1">
              <a:off x="2127960" y="5784986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6" name="Rombo 225">
              <a:extLst>
                <a:ext uri="{FF2B5EF4-FFF2-40B4-BE49-F238E27FC236}">
                  <a16:creationId xmlns:a16="http://schemas.microsoft.com/office/drawing/2014/main" id="{5EF9D603-7371-C6E4-3520-3E2B1C9464DE}"/>
                </a:ext>
              </a:extLst>
            </p:cNvPr>
            <p:cNvSpPr/>
            <p:nvPr/>
          </p:nvSpPr>
          <p:spPr>
            <a:xfrm rot="3922285" flipV="1">
              <a:off x="2152049" y="5723641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7" name="Rombo 226">
              <a:extLst>
                <a:ext uri="{FF2B5EF4-FFF2-40B4-BE49-F238E27FC236}">
                  <a16:creationId xmlns:a16="http://schemas.microsoft.com/office/drawing/2014/main" id="{F2FAC058-76ED-318A-D188-957355D7E622}"/>
                </a:ext>
              </a:extLst>
            </p:cNvPr>
            <p:cNvSpPr/>
            <p:nvPr/>
          </p:nvSpPr>
          <p:spPr>
            <a:xfrm rot="3922285" flipV="1">
              <a:off x="2107811" y="5672570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8" name="Rombo 227">
              <a:extLst>
                <a:ext uri="{FF2B5EF4-FFF2-40B4-BE49-F238E27FC236}">
                  <a16:creationId xmlns:a16="http://schemas.microsoft.com/office/drawing/2014/main" id="{63C93308-FABF-078E-C1C3-DFE1B766DDB1}"/>
                </a:ext>
              </a:extLst>
            </p:cNvPr>
            <p:cNvSpPr/>
            <p:nvPr/>
          </p:nvSpPr>
          <p:spPr>
            <a:xfrm rot="3922285" flipV="1">
              <a:off x="2225860" y="5657175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9" name="Rombo 228">
              <a:extLst>
                <a:ext uri="{FF2B5EF4-FFF2-40B4-BE49-F238E27FC236}">
                  <a16:creationId xmlns:a16="http://schemas.microsoft.com/office/drawing/2014/main" id="{39AB18FE-F5E7-BCC2-8D21-6AC8497DF5FB}"/>
                </a:ext>
              </a:extLst>
            </p:cNvPr>
            <p:cNvSpPr/>
            <p:nvPr/>
          </p:nvSpPr>
          <p:spPr>
            <a:xfrm rot="3922285" flipV="1">
              <a:off x="2197429" y="5731299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0" name="Rombo 229">
              <a:extLst>
                <a:ext uri="{FF2B5EF4-FFF2-40B4-BE49-F238E27FC236}">
                  <a16:creationId xmlns:a16="http://schemas.microsoft.com/office/drawing/2014/main" id="{1E645421-745E-B57C-984C-C6AE7ED1AA30}"/>
                </a:ext>
              </a:extLst>
            </p:cNvPr>
            <p:cNvSpPr/>
            <p:nvPr/>
          </p:nvSpPr>
          <p:spPr>
            <a:xfrm rot="3922285" flipV="1">
              <a:off x="2181197" y="5758821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1" name="Rombo 230">
              <a:extLst>
                <a:ext uri="{FF2B5EF4-FFF2-40B4-BE49-F238E27FC236}">
                  <a16:creationId xmlns:a16="http://schemas.microsoft.com/office/drawing/2014/main" id="{DB14581F-A71A-F10D-C32F-6174783D42AE}"/>
                </a:ext>
              </a:extLst>
            </p:cNvPr>
            <p:cNvSpPr/>
            <p:nvPr/>
          </p:nvSpPr>
          <p:spPr>
            <a:xfrm rot="3922285" flipV="1">
              <a:off x="2189860" y="5676364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2" name="Rombo 231">
              <a:extLst>
                <a:ext uri="{FF2B5EF4-FFF2-40B4-BE49-F238E27FC236}">
                  <a16:creationId xmlns:a16="http://schemas.microsoft.com/office/drawing/2014/main" id="{3103DF2D-82F2-4F0A-3FAB-50A6ADD75FBC}"/>
                </a:ext>
              </a:extLst>
            </p:cNvPr>
            <p:cNvSpPr/>
            <p:nvPr/>
          </p:nvSpPr>
          <p:spPr>
            <a:xfrm rot="3922285" flipV="1">
              <a:off x="2104096" y="5769873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3" name="Rombo 232">
              <a:extLst>
                <a:ext uri="{FF2B5EF4-FFF2-40B4-BE49-F238E27FC236}">
                  <a16:creationId xmlns:a16="http://schemas.microsoft.com/office/drawing/2014/main" id="{A6D79E63-80F2-2BC2-D7E0-47300A8D5A80}"/>
                </a:ext>
              </a:extLst>
            </p:cNvPr>
            <p:cNvSpPr/>
            <p:nvPr/>
          </p:nvSpPr>
          <p:spPr>
            <a:xfrm rot="9322285" flipV="1">
              <a:off x="2073036" y="5680698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4" name="Rombo 233">
              <a:extLst>
                <a:ext uri="{FF2B5EF4-FFF2-40B4-BE49-F238E27FC236}">
                  <a16:creationId xmlns:a16="http://schemas.microsoft.com/office/drawing/2014/main" id="{2017E723-9FA4-5D07-A829-03BA60B88FC0}"/>
                </a:ext>
              </a:extLst>
            </p:cNvPr>
            <p:cNvSpPr/>
            <p:nvPr/>
          </p:nvSpPr>
          <p:spPr>
            <a:xfrm flipV="1">
              <a:off x="2063654" y="5530987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5" name="Rombo 234">
              <a:extLst>
                <a:ext uri="{FF2B5EF4-FFF2-40B4-BE49-F238E27FC236}">
                  <a16:creationId xmlns:a16="http://schemas.microsoft.com/office/drawing/2014/main" id="{FB207B82-750F-2845-E9AA-B4C559C3C927}"/>
                </a:ext>
              </a:extLst>
            </p:cNvPr>
            <p:cNvSpPr/>
            <p:nvPr/>
          </p:nvSpPr>
          <p:spPr>
            <a:xfrm flipV="1">
              <a:off x="2196608" y="5634704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6" name="Rombo 235">
              <a:extLst>
                <a:ext uri="{FF2B5EF4-FFF2-40B4-BE49-F238E27FC236}">
                  <a16:creationId xmlns:a16="http://schemas.microsoft.com/office/drawing/2014/main" id="{AAD607B3-893A-1C20-CADB-1CE6A843B49E}"/>
                </a:ext>
              </a:extLst>
            </p:cNvPr>
            <p:cNvSpPr/>
            <p:nvPr/>
          </p:nvSpPr>
          <p:spPr>
            <a:xfrm flipV="1">
              <a:off x="2111083" y="5590491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7" name="Rombo 236">
              <a:extLst>
                <a:ext uri="{FF2B5EF4-FFF2-40B4-BE49-F238E27FC236}">
                  <a16:creationId xmlns:a16="http://schemas.microsoft.com/office/drawing/2014/main" id="{89C61038-99ED-1EBC-DA66-BDF8AA82EB6B}"/>
                </a:ext>
              </a:extLst>
            </p:cNvPr>
            <p:cNvSpPr/>
            <p:nvPr/>
          </p:nvSpPr>
          <p:spPr>
            <a:xfrm rot="9322285" flipV="1">
              <a:off x="2041839" y="5567720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8" name="Rombo 237">
              <a:extLst>
                <a:ext uri="{FF2B5EF4-FFF2-40B4-BE49-F238E27FC236}">
                  <a16:creationId xmlns:a16="http://schemas.microsoft.com/office/drawing/2014/main" id="{F3686989-A857-766E-81F8-3B90CF8BD5EB}"/>
                </a:ext>
              </a:extLst>
            </p:cNvPr>
            <p:cNvSpPr/>
            <p:nvPr/>
          </p:nvSpPr>
          <p:spPr>
            <a:xfrm rot="9322285" flipV="1">
              <a:off x="2115650" y="5501254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9" name="Rombo 238">
              <a:extLst>
                <a:ext uri="{FF2B5EF4-FFF2-40B4-BE49-F238E27FC236}">
                  <a16:creationId xmlns:a16="http://schemas.microsoft.com/office/drawing/2014/main" id="{D58652D0-06B2-BE4B-F989-AC7E29DB2F31}"/>
                </a:ext>
              </a:extLst>
            </p:cNvPr>
            <p:cNvSpPr/>
            <p:nvPr/>
          </p:nvSpPr>
          <p:spPr>
            <a:xfrm rot="9322285" flipV="1">
              <a:off x="2248604" y="5604971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0" name="Rombo 239">
              <a:extLst>
                <a:ext uri="{FF2B5EF4-FFF2-40B4-BE49-F238E27FC236}">
                  <a16:creationId xmlns:a16="http://schemas.microsoft.com/office/drawing/2014/main" id="{DBE73673-D5DF-BFE4-59AE-E200F891E257}"/>
                </a:ext>
              </a:extLst>
            </p:cNvPr>
            <p:cNvSpPr/>
            <p:nvPr/>
          </p:nvSpPr>
          <p:spPr>
            <a:xfrm rot="9322285" flipV="1">
              <a:off x="2087219" y="5575378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1" name="Rombo 240">
              <a:extLst>
                <a:ext uri="{FF2B5EF4-FFF2-40B4-BE49-F238E27FC236}">
                  <a16:creationId xmlns:a16="http://schemas.microsoft.com/office/drawing/2014/main" id="{D2AB27F6-BFAB-C5C0-14D8-18BFF66A2E02}"/>
                </a:ext>
              </a:extLst>
            </p:cNvPr>
            <p:cNvSpPr/>
            <p:nvPr/>
          </p:nvSpPr>
          <p:spPr>
            <a:xfrm rot="9322285" flipV="1">
              <a:off x="2070987" y="5602900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2" name="Rombo 241">
              <a:extLst>
                <a:ext uri="{FF2B5EF4-FFF2-40B4-BE49-F238E27FC236}">
                  <a16:creationId xmlns:a16="http://schemas.microsoft.com/office/drawing/2014/main" id="{7CCC571F-86DA-D0FE-3AAA-66097714C0F8}"/>
                </a:ext>
              </a:extLst>
            </p:cNvPr>
            <p:cNvSpPr/>
            <p:nvPr/>
          </p:nvSpPr>
          <p:spPr>
            <a:xfrm rot="9322285" flipV="1">
              <a:off x="2079650" y="5520443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3" name="Rombo 242">
              <a:extLst>
                <a:ext uri="{FF2B5EF4-FFF2-40B4-BE49-F238E27FC236}">
                  <a16:creationId xmlns:a16="http://schemas.microsoft.com/office/drawing/2014/main" id="{B7872BBF-9955-1236-491C-DA8F17ACCEC7}"/>
                </a:ext>
              </a:extLst>
            </p:cNvPr>
            <p:cNvSpPr/>
            <p:nvPr/>
          </p:nvSpPr>
          <p:spPr>
            <a:xfrm flipV="1">
              <a:off x="2216054" y="5683387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4" name="Rombo 243">
              <a:extLst>
                <a:ext uri="{FF2B5EF4-FFF2-40B4-BE49-F238E27FC236}">
                  <a16:creationId xmlns:a16="http://schemas.microsoft.com/office/drawing/2014/main" id="{7D921BCF-6117-BCD2-A709-580AF444D388}"/>
                </a:ext>
              </a:extLst>
            </p:cNvPr>
            <p:cNvSpPr/>
            <p:nvPr/>
          </p:nvSpPr>
          <p:spPr>
            <a:xfrm flipV="1">
              <a:off x="2124243" y="5607072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5" name="Rombo 244">
              <a:extLst>
                <a:ext uri="{FF2B5EF4-FFF2-40B4-BE49-F238E27FC236}">
                  <a16:creationId xmlns:a16="http://schemas.microsoft.com/office/drawing/2014/main" id="{184D13A1-86A3-C27C-0F8B-A41F1697D8CC}"/>
                </a:ext>
              </a:extLst>
            </p:cNvPr>
            <p:cNvSpPr/>
            <p:nvPr/>
          </p:nvSpPr>
          <p:spPr>
            <a:xfrm rot="9322285" flipV="1">
              <a:off x="2150001" y="5669049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6" name="Rombo 245">
              <a:extLst>
                <a:ext uri="{FF2B5EF4-FFF2-40B4-BE49-F238E27FC236}">
                  <a16:creationId xmlns:a16="http://schemas.microsoft.com/office/drawing/2014/main" id="{74DB3124-3A7F-7CFC-F5FD-BF92DD1C47CE}"/>
                </a:ext>
              </a:extLst>
            </p:cNvPr>
            <p:cNvSpPr/>
            <p:nvPr/>
          </p:nvSpPr>
          <p:spPr>
            <a:xfrm rot="9322285" flipV="1">
              <a:off x="2268050" y="5653654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7" name="Rombo 246">
              <a:extLst>
                <a:ext uri="{FF2B5EF4-FFF2-40B4-BE49-F238E27FC236}">
                  <a16:creationId xmlns:a16="http://schemas.microsoft.com/office/drawing/2014/main" id="{9698C491-2247-747E-F600-681E7DC3D7E4}"/>
                </a:ext>
              </a:extLst>
            </p:cNvPr>
            <p:cNvSpPr/>
            <p:nvPr/>
          </p:nvSpPr>
          <p:spPr>
            <a:xfrm rot="9322285" flipV="1">
              <a:off x="2232050" y="5672843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8" name="Rombo 247">
              <a:extLst>
                <a:ext uri="{FF2B5EF4-FFF2-40B4-BE49-F238E27FC236}">
                  <a16:creationId xmlns:a16="http://schemas.microsoft.com/office/drawing/2014/main" id="{E39DD22D-E1E1-634D-E6F9-BB35F9BBC120}"/>
                </a:ext>
              </a:extLst>
            </p:cNvPr>
            <p:cNvSpPr/>
            <p:nvPr/>
          </p:nvSpPr>
          <p:spPr>
            <a:xfrm rot="16200000" flipV="1">
              <a:off x="2055725" y="5622170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9" name="Rombo 248">
              <a:extLst>
                <a:ext uri="{FF2B5EF4-FFF2-40B4-BE49-F238E27FC236}">
                  <a16:creationId xmlns:a16="http://schemas.microsoft.com/office/drawing/2014/main" id="{6BD6BE7A-F87F-02A2-8A1E-65A81F1C0014}"/>
                </a:ext>
              </a:extLst>
            </p:cNvPr>
            <p:cNvSpPr/>
            <p:nvPr/>
          </p:nvSpPr>
          <p:spPr>
            <a:xfrm rot="3922285" flipV="1">
              <a:off x="2107721" y="5592437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0" name="Rombo 249">
              <a:extLst>
                <a:ext uri="{FF2B5EF4-FFF2-40B4-BE49-F238E27FC236}">
                  <a16:creationId xmlns:a16="http://schemas.microsoft.com/office/drawing/2014/main" id="{8686BFE9-A45E-9C91-F1BC-51729EC0104A}"/>
                </a:ext>
              </a:extLst>
            </p:cNvPr>
            <p:cNvSpPr/>
            <p:nvPr/>
          </p:nvSpPr>
          <p:spPr>
            <a:xfrm rot="3922285" flipV="1">
              <a:off x="2071721" y="5611626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1" name="Rombo 250">
              <a:extLst>
                <a:ext uri="{FF2B5EF4-FFF2-40B4-BE49-F238E27FC236}">
                  <a16:creationId xmlns:a16="http://schemas.microsoft.com/office/drawing/2014/main" id="{7377C2B0-40BE-0645-ACA3-5D10230666C9}"/>
                </a:ext>
              </a:extLst>
            </p:cNvPr>
            <p:cNvSpPr/>
            <p:nvPr/>
          </p:nvSpPr>
          <p:spPr>
            <a:xfrm rot="3922285" flipV="1">
              <a:off x="2185506" y="5631138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2" name="Rombo 251">
              <a:extLst>
                <a:ext uri="{FF2B5EF4-FFF2-40B4-BE49-F238E27FC236}">
                  <a16:creationId xmlns:a16="http://schemas.microsoft.com/office/drawing/2014/main" id="{B12D0DFE-4013-59E8-7650-6E6F02756754}"/>
                </a:ext>
              </a:extLst>
            </p:cNvPr>
            <p:cNvSpPr/>
            <p:nvPr/>
          </p:nvSpPr>
          <p:spPr>
            <a:xfrm rot="16200000" flipV="1">
              <a:off x="2231293" y="5546443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3" name="Rombo 252">
              <a:extLst>
                <a:ext uri="{FF2B5EF4-FFF2-40B4-BE49-F238E27FC236}">
                  <a16:creationId xmlns:a16="http://schemas.microsoft.com/office/drawing/2014/main" id="{CE97CA11-6108-8F79-D0F7-CC37AEFD52D0}"/>
                </a:ext>
              </a:extLst>
            </p:cNvPr>
            <p:cNvSpPr/>
            <p:nvPr/>
          </p:nvSpPr>
          <p:spPr>
            <a:xfrm rot="16200000" flipV="1">
              <a:off x="2278722" y="5605947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4" name="Rombo 253">
              <a:extLst>
                <a:ext uri="{FF2B5EF4-FFF2-40B4-BE49-F238E27FC236}">
                  <a16:creationId xmlns:a16="http://schemas.microsoft.com/office/drawing/2014/main" id="{B32BFD8E-D23B-BA45-69D5-E20026FAC578}"/>
                </a:ext>
              </a:extLst>
            </p:cNvPr>
            <p:cNvSpPr/>
            <p:nvPr/>
          </p:nvSpPr>
          <p:spPr>
            <a:xfrm rot="16200000" flipV="1">
              <a:off x="2195293" y="5565632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5" name="Rombo 254">
              <a:extLst>
                <a:ext uri="{FF2B5EF4-FFF2-40B4-BE49-F238E27FC236}">
                  <a16:creationId xmlns:a16="http://schemas.microsoft.com/office/drawing/2014/main" id="{B578A19D-030D-81BC-5233-5CAB9360D85B}"/>
                </a:ext>
              </a:extLst>
            </p:cNvPr>
            <p:cNvSpPr/>
            <p:nvPr/>
          </p:nvSpPr>
          <p:spPr>
            <a:xfrm rot="3922285" flipV="1">
              <a:off x="2209478" y="5583176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6" name="Rombo 255">
              <a:extLst>
                <a:ext uri="{FF2B5EF4-FFF2-40B4-BE49-F238E27FC236}">
                  <a16:creationId xmlns:a16="http://schemas.microsoft.com/office/drawing/2014/main" id="{831DD6A1-A245-86FF-A312-C778FE2A4CEE}"/>
                </a:ext>
              </a:extLst>
            </p:cNvPr>
            <p:cNvSpPr/>
            <p:nvPr/>
          </p:nvSpPr>
          <p:spPr>
            <a:xfrm rot="3922285" flipV="1">
              <a:off x="2283289" y="5516710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7" name="Rombo 256">
              <a:extLst>
                <a:ext uri="{FF2B5EF4-FFF2-40B4-BE49-F238E27FC236}">
                  <a16:creationId xmlns:a16="http://schemas.microsoft.com/office/drawing/2014/main" id="{2E588124-4D30-8EA9-35DF-AF38E853F727}"/>
                </a:ext>
              </a:extLst>
            </p:cNvPr>
            <p:cNvSpPr/>
            <p:nvPr/>
          </p:nvSpPr>
          <p:spPr>
            <a:xfrm rot="3922285" flipV="1">
              <a:off x="2254858" y="5590834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8" name="Rombo 257">
              <a:extLst>
                <a:ext uri="{FF2B5EF4-FFF2-40B4-BE49-F238E27FC236}">
                  <a16:creationId xmlns:a16="http://schemas.microsoft.com/office/drawing/2014/main" id="{8F1CFEF6-454F-FF0C-FD4B-1D8F144AC998}"/>
                </a:ext>
              </a:extLst>
            </p:cNvPr>
            <p:cNvSpPr/>
            <p:nvPr/>
          </p:nvSpPr>
          <p:spPr>
            <a:xfrm rot="3922285" flipV="1">
              <a:off x="2238626" y="5618356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9" name="Rombo 258">
              <a:extLst>
                <a:ext uri="{FF2B5EF4-FFF2-40B4-BE49-F238E27FC236}">
                  <a16:creationId xmlns:a16="http://schemas.microsoft.com/office/drawing/2014/main" id="{8618250A-7A8C-2669-8DBA-7D353F1FA2DB}"/>
                </a:ext>
              </a:extLst>
            </p:cNvPr>
            <p:cNvSpPr/>
            <p:nvPr/>
          </p:nvSpPr>
          <p:spPr>
            <a:xfrm rot="3922285" flipV="1">
              <a:off x="2247289" y="5535899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0" name="Rombo 259">
              <a:extLst>
                <a:ext uri="{FF2B5EF4-FFF2-40B4-BE49-F238E27FC236}">
                  <a16:creationId xmlns:a16="http://schemas.microsoft.com/office/drawing/2014/main" id="{78D20465-56BF-7D86-DFC6-43C0063FEE05}"/>
                </a:ext>
              </a:extLst>
            </p:cNvPr>
            <p:cNvSpPr/>
            <p:nvPr/>
          </p:nvSpPr>
          <p:spPr>
            <a:xfrm rot="16200000" flipV="1">
              <a:off x="2098874" y="5641722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1" name="Rombo 260">
              <a:extLst>
                <a:ext uri="{FF2B5EF4-FFF2-40B4-BE49-F238E27FC236}">
                  <a16:creationId xmlns:a16="http://schemas.microsoft.com/office/drawing/2014/main" id="{A62B62A6-A6E8-BDCC-015A-E2021FE20BAA}"/>
                </a:ext>
              </a:extLst>
            </p:cNvPr>
            <p:cNvSpPr/>
            <p:nvPr/>
          </p:nvSpPr>
          <p:spPr>
            <a:xfrm rot="16200000" flipV="1">
              <a:off x="2062874" y="5660911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2" name="Rombo 261">
              <a:extLst>
                <a:ext uri="{FF2B5EF4-FFF2-40B4-BE49-F238E27FC236}">
                  <a16:creationId xmlns:a16="http://schemas.microsoft.com/office/drawing/2014/main" id="{9AD3872D-88FD-A11F-2AED-DEE3C74033EB}"/>
                </a:ext>
              </a:extLst>
            </p:cNvPr>
            <p:cNvSpPr/>
            <p:nvPr/>
          </p:nvSpPr>
          <p:spPr>
            <a:xfrm rot="3922285" flipV="1">
              <a:off x="2077059" y="5678455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3" name="Rombo 262">
              <a:extLst>
                <a:ext uri="{FF2B5EF4-FFF2-40B4-BE49-F238E27FC236}">
                  <a16:creationId xmlns:a16="http://schemas.microsoft.com/office/drawing/2014/main" id="{4F31F0E1-BC71-E277-F8DF-8FC9244AB95D}"/>
                </a:ext>
              </a:extLst>
            </p:cNvPr>
            <p:cNvSpPr/>
            <p:nvPr/>
          </p:nvSpPr>
          <p:spPr>
            <a:xfrm rot="3922285" flipV="1">
              <a:off x="2150870" y="5611989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4" name="Rombo 263">
              <a:extLst>
                <a:ext uri="{FF2B5EF4-FFF2-40B4-BE49-F238E27FC236}">
                  <a16:creationId xmlns:a16="http://schemas.microsoft.com/office/drawing/2014/main" id="{9D6D6F6F-50E2-DF74-D50D-8416B89A3CC9}"/>
                </a:ext>
              </a:extLst>
            </p:cNvPr>
            <p:cNvSpPr/>
            <p:nvPr/>
          </p:nvSpPr>
          <p:spPr>
            <a:xfrm rot="3922285" flipV="1">
              <a:off x="2059059" y="5535674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5" name="Rombo 264">
              <a:extLst>
                <a:ext uri="{FF2B5EF4-FFF2-40B4-BE49-F238E27FC236}">
                  <a16:creationId xmlns:a16="http://schemas.microsoft.com/office/drawing/2014/main" id="{DE7D5AB5-67F1-7639-4C0E-BCA43402F35D}"/>
                </a:ext>
              </a:extLst>
            </p:cNvPr>
            <p:cNvSpPr/>
            <p:nvPr/>
          </p:nvSpPr>
          <p:spPr>
            <a:xfrm rot="3922285" flipV="1">
              <a:off x="2122439" y="5686113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6" name="Rombo 265">
              <a:extLst>
                <a:ext uri="{FF2B5EF4-FFF2-40B4-BE49-F238E27FC236}">
                  <a16:creationId xmlns:a16="http://schemas.microsoft.com/office/drawing/2014/main" id="{8F31832D-2388-23DB-8F1A-66EB6F9CDD48}"/>
                </a:ext>
              </a:extLst>
            </p:cNvPr>
            <p:cNvSpPr/>
            <p:nvPr/>
          </p:nvSpPr>
          <p:spPr>
            <a:xfrm rot="3922285" flipV="1">
              <a:off x="2114870" y="5631178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7" name="Rombo 266">
              <a:extLst>
                <a:ext uri="{FF2B5EF4-FFF2-40B4-BE49-F238E27FC236}">
                  <a16:creationId xmlns:a16="http://schemas.microsoft.com/office/drawing/2014/main" id="{BD4D870F-709D-DB6B-6E7A-9516FA872956}"/>
                </a:ext>
              </a:extLst>
            </p:cNvPr>
            <p:cNvSpPr/>
            <p:nvPr/>
          </p:nvSpPr>
          <p:spPr>
            <a:xfrm rot="16200000" flipV="1">
              <a:off x="2061145" y="5633239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8" name="Rombo 267">
              <a:extLst>
                <a:ext uri="{FF2B5EF4-FFF2-40B4-BE49-F238E27FC236}">
                  <a16:creationId xmlns:a16="http://schemas.microsoft.com/office/drawing/2014/main" id="{5F0A3A3D-6CEE-14ED-38DD-13D2B02592E2}"/>
                </a:ext>
              </a:extLst>
            </p:cNvPr>
            <p:cNvSpPr/>
            <p:nvPr/>
          </p:nvSpPr>
          <p:spPr>
            <a:xfrm rot="3922285" flipV="1">
              <a:off x="2113141" y="5603506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9" name="Rombo 268">
              <a:extLst>
                <a:ext uri="{FF2B5EF4-FFF2-40B4-BE49-F238E27FC236}">
                  <a16:creationId xmlns:a16="http://schemas.microsoft.com/office/drawing/2014/main" id="{49D1EAA6-EC88-2950-DF1C-45C0DD08C29F}"/>
                </a:ext>
              </a:extLst>
            </p:cNvPr>
            <p:cNvSpPr/>
            <p:nvPr/>
          </p:nvSpPr>
          <p:spPr>
            <a:xfrm rot="3922285" flipV="1">
              <a:off x="2077141" y="5622695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0" name="Rombo 269">
              <a:extLst>
                <a:ext uri="{FF2B5EF4-FFF2-40B4-BE49-F238E27FC236}">
                  <a16:creationId xmlns:a16="http://schemas.microsoft.com/office/drawing/2014/main" id="{7ACF00EA-58D7-59DA-8CC8-AD3EA0F27BF0}"/>
                </a:ext>
              </a:extLst>
            </p:cNvPr>
            <p:cNvSpPr/>
            <p:nvPr/>
          </p:nvSpPr>
          <p:spPr>
            <a:xfrm rot="16200000" flipV="1">
              <a:off x="2085117" y="5585277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1" name="Rombo 270">
              <a:extLst>
                <a:ext uri="{FF2B5EF4-FFF2-40B4-BE49-F238E27FC236}">
                  <a16:creationId xmlns:a16="http://schemas.microsoft.com/office/drawing/2014/main" id="{FD92DAB5-45C7-C4A9-C04E-C9F34DBB8EBB}"/>
                </a:ext>
              </a:extLst>
            </p:cNvPr>
            <p:cNvSpPr/>
            <p:nvPr/>
          </p:nvSpPr>
          <p:spPr>
            <a:xfrm rot="16200000" flipV="1">
              <a:off x="2040879" y="5534206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2" name="Rombo 271">
              <a:extLst>
                <a:ext uri="{FF2B5EF4-FFF2-40B4-BE49-F238E27FC236}">
                  <a16:creationId xmlns:a16="http://schemas.microsoft.com/office/drawing/2014/main" id="{999EEA36-F0F3-9B4E-7641-EC3166C5F3EE}"/>
                </a:ext>
              </a:extLst>
            </p:cNvPr>
            <p:cNvSpPr/>
            <p:nvPr/>
          </p:nvSpPr>
          <p:spPr>
            <a:xfrm rot="16200000" flipV="1">
              <a:off x="2158928" y="5518811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3" name="Rombo 272">
              <a:extLst>
                <a:ext uri="{FF2B5EF4-FFF2-40B4-BE49-F238E27FC236}">
                  <a16:creationId xmlns:a16="http://schemas.microsoft.com/office/drawing/2014/main" id="{1CF6ED59-F1BE-F1DB-50DA-DCD75CA2044E}"/>
                </a:ext>
              </a:extLst>
            </p:cNvPr>
            <p:cNvSpPr/>
            <p:nvPr/>
          </p:nvSpPr>
          <p:spPr>
            <a:xfrm rot="16200000" flipV="1">
              <a:off x="2291882" y="5622528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4" name="Rombo 273">
              <a:extLst>
                <a:ext uri="{FF2B5EF4-FFF2-40B4-BE49-F238E27FC236}">
                  <a16:creationId xmlns:a16="http://schemas.microsoft.com/office/drawing/2014/main" id="{51AF762D-302F-2729-6C25-BC87330F63E6}"/>
                </a:ext>
              </a:extLst>
            </p:cNvPr>
            <p:cNvSpPr/>
            <p:nvPr/>
          </p:nvSpPr>
          <p:spPr>
            <a:xfrm rot="16200000" flipV="1">
              <a:off x="2206357" y="5578315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5" name="Rombo 274">
              <a:extLst>
                <a:ext uri="{FF2B5EF4-FFF2-40B4-BE49-F238E27FC236}">
                  <a16:creationId xmlns:a16="http://schemas.microsoft.com/office/drawing/2014/main" id="{992072A2-E05A-001A-310C-EF459F410BA9}"/>
                </a:ext>
              </a:extLst>
            </p:cNvPr>
            <p:cNvSpPr/>
            <p:nvPr/>
          </p:nvSpPr>
          <p:spPr>
            <a:xfrm rot="16200000" flipV="1">
              <a:off x="2122928" y="5538000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6" name="Rombo 275">
              <a:extLst>
                <a:ext uri="{FF2B5EF4-FFF2-40B4-BE49-F238E27FC236}">
                  <a16:creationId xmlns:a16="http://schemas.microsoft.com/office/drawing/2014/main" id="{D7D98E82-E6C1-594E-CFF6-FEB6C408BCE4}"/>
                </a:ext>
              </a:extLst>
            </p:cNvPr>
            <p:cNvSpPr/>
            <p:nvPr/>
          </p:nvSpPr>
          <p:spPr>
            <a:xfrm rot="16200000" flipV="1">
              <a:off x="2113024" y="5616889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7" name="Rombo 276">
              <a:extLst>
                <a:ext uri="{FF2B5EF4-FFF2-40B4-BE49-F238E27FC236}">
                  <a16:creationId xmlns:a16="http://schemas.microsoft.com/office/drawing/2014/main" id="{D558DAB0-A0F1-29F9-1B2F-8FA30B70F247}"/>
                </a:ext>
              </a:extLst>
            </p:cNvPr>
            <p:cNvSpPr/>
            <p:nvPr/>
          </p:nvSpPr>
          <p:spPr>
            <a:xfrm rot="3922285" flipV="1">
              <a:off x="2137113" y="5555544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8" name="Rombo 277">
              <a:extLst>
                <a:ext uri="{FF2B5EF4-FFF2-40B4-BE49-F238E27FC236}">
                  <a16:creationId xmlns:a16="http://schemas.microsoft.com/office/drawing/2014/main" id="{B611FBB1-2CA7-1E85-03A6-A8A7060A15B4}"/>
                </a:ext>
              </a:extLst>
            </p:cNvPr>
            <p:cNvSpPr/>
            <p:nvPr/>
          </p:nvSpPr>
          <p:spPr>
            <a:xfrm rot="3922285" flipV="1">
              <a:off x="2092875" y="5504473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9" name="Rombo 278">
              <a:extLst>
                <a:ext uri="{FF2B5EF4-FFF2-40B4-BE49-F238E27FC236}">
                  <a16:creationId xmlns:a16="http://schemas.microsoft.com/office/drawing/2014/main" id="{937B03E3-46C9-6C5A-0897-4518939AD349}"/>
                </a:ext>
              </a:extLst>
            </p:cNvPr>
            <p:cNvSpPr/>
            <p:nvPr/>
          </p:nvSpPr>
          <p:spPr>
            <a:xfrm rot="3922285" flipV="1">
              <a:off x="2210924" y="5489078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0" name="Rombo 279">
              <a:extLst>
                <a:ext uri="{FF2B5EF4-FFF2-40B4-BE49-F238E27FC236}">
                  <a16:creationId xmlns:a16="http://schemas.microsoft.com/office/drawing/2014/main" id="{14D198CF-FD53-0F43-9CFE-5128E7FADF98}"/>
                </a:ext>
              </a:extLst>
            </p:cNvPr>
            <p:cNvSpPr/>
            <p:nvPr/>
          </p:nvSpPr>
          <p:spPr>
            <a:xfrm rot="3922285" flipV="1">
              <a:off x="2182493" y="5563202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1" name="Rombo 280">
              <a:extLst>
                <a:ext uri="{FF2B5EF4-FFF2-40B4-BE49-F238E27FC236}">
                  <a16:creationId xmlns:a16="http://schemas.microsoft.com/office/drawing/2014/main" id="{C1BE8FE2-5914-30BF-87C8-07963E785E89}"/>
                </a:ext>
              </a:extLst>
            </p:cNvPr>
            <p:cNvSpPr/>
            <p:nvPr/>
          </p:nvSpPr>
          <p:spPr>
            <a:xfrm rot="3922285" flipV="1">
              <a:off x="2166261" y="5590724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2" name="Rombo 281">
              <a:extLst>
                <a:ext uri="{FF2B5EF4-FFF2-40B4-BE49-F238E27FC236}">
                  <a16:creationId xmlns:a16="http://schemas.microsoft.com/office/drawing/2014/main" id="{A022C08E-E14A-8A3D-2EFC-846A881B1A27}"/>
                </a:ext>
              </a:extLst>
            </p:cNvPr>
            <p:cNvSpPr/>
            <p:nvPr/>
          </p:nvSpPr>
          <p:spPr>
            <a:xfrm rot="3922285" flipV="1">
              <a:off x="2174924" y="5508267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3" name="Rombo 282">
              <a:extLst>
                <a:ext uri="{FF2B5EF4-FFF2-40B4-BE49-F238E27FC236}">
                  <a16:creationId xmlns:a16="http://schemas.microsoft.com/office/drawing/2014/main" id="{340BADFC-5FBB-1567-2102-5A6630CE8ABB}"/>
                </a:ext>
              </a:extLst>
            </p:cNvPr>
            <p:cNvSpPr/>
            <p:nvPr/>
          </p:nvSpPr>
          <p:spPr>
            <a:xfrm rot="3922285" flipV="1">
              <a:off x="2089160" y="5601776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4" name="Rombo 283">
              <a:extLst>
                <a:ext uri="{FF2B5EF4-FFF2-40B4-BE49-F238E27FC236}">
                  <a16:creationId xmlns:a16="http://schemas.microsoft.com/office/drawing/2014/main" id="{3B78E05E-289B-4D15-9AE4-306A59E25738}"/>
                </a:ext>
              </a:extLst>
            </p:cNvPr>
            <p:cNvSpPr/>
            <p:nvPr/>
          </p:nvSpPr>
          <p:spPr>
            <a:xfrm rot="9322285" flipV="1">
              <a:off x="2222708" y="5654321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5" name="Rombo 284">
              <a:extLst>
                <a:ext uri="{FF2B5EF4-FFF2-40B4-BE49-F238E27FC236}">
                  <a16:creationId xmlns:a16="http://schemas.microsoft.com/office/drawing/2014/main" id="{1DC494CB-5711-6CBB-D067-55FF87DB4131}"/>
                </a:ext>
              </a:extLst>
            </p:cNvPr>
            <p:cNvSpPr/>
            <p:nvPr/>
          </p:nvSpPr>
          <p:spPr>
            <a:xfrm flipV="1">
              <a:off x="2213326" y="5504610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6" name="Rombo 285">
              <a:extLst>
                <a:ext uri="{FF2B5EF4-FFF2-40B4-BE49-F238E27FC236}">
                  <a16:creationId xmlns:a16="http://schemas.microsoft.com/office/drawing/2014/main" id="{7A37B00F-7CA9-421B-1BD8-0D15B459DA9E}"/>
                </a:ext>
              </a:extLst>
            </p:cNvPr>
            <p:cNvSpPr/>
            <p:nvPr/>
          </p:nvSpPr>
          <p:spPr>
            <a:xfrm flipV="1">
              <a:off x="2346280" y="5608327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7" name="Rombo 286">
              <a:extLst>
                <a:ext uri="{FF2B5EF4-FFF2-40B4-BE49-F238E27FC236}">
                  <a16:creationId xmlns:a16="http://schemas.microsoft.com/office/drawing/2014/main" id="{A71EC6FE-B1CE-1ABD-D1E9-E8041DDB6134}"/>
                </a:ext>
              </a:extLst>
            </p:cNvPr>
            <p:cNvSpPr/>
            <p:nvPr/>
          </p:nvSpPr>
          <p:spPr>
            <a:xfrm flipV="1">
              <a:off x="2260755" y="5564114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8" name="Rombo 287">
              <a:extLst>
                <a:ext uri="{FF2B5EF4-FFF2-40B4-BE49-F238E27FC236}">
                  <a16:creationId xmlns:a16="http://schemas.microsoft.com/office/drawing/2014/main" id="{3BB57EF7-8E7C-2E2B-FFB0-07738EFADEDB}"/>
                </a:ext>
              </a:extLst>
            </p:cNvPr>
            <p:cNvSpPr/>
            <p:nvPr/>
          </p:nvSpPr>
          <p:spPr>
            <a:xfrm rot="9322285" flipV="1">
              <a:off x="2191511" y="5541343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9" name="Rombo 288">
              <a:extLst>
                <a:ext uri="{FF2B5EF4-FFF2-40B4-BE49-F238E27FC236}">
                  <a16:creationId xmlns:a16="http://schemas.microsoft.com/office/drawing/2014/main" id="{CFD4175B-335D-0DCF-5347-F8E562C8FC63}"/>
                </a:ext>
              </a:extLst>
            </p:cNvPr>
            <p:cNvSpPr/>
            <p:nvPr/>
          </p:nvSpPr>
          <p:spPr>
            <a:xfrm rot="9322285" flipV="1">
              <a:off x="2265322" y="5474877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0" name="Rombo 289">
              <a:extLst>
                <a:ext uri="{FF2B5EF4-FFF2-40B4-BE49-F238E27FC236}">
                  <a16:creationId xmlns:a16="http://schemas.microsoft.com/office/drawing/2014/main" id="{76CB6ADE-4A61-5A5A-0CB6-C97B5A836FA8}"/>
                </a:ext>
              </a:extLst>
            </p:cNvPr>
            <p:cNvSpPr/>
            <p:nvPr/>
          </p:nvSpPr>
          <p:spPr>
            <a:xfrm rot="9322285" flipV="1">
              <a:off x="2398276" y="5578594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1" name="Rombo 290">
              <a:extLst>
                <a:ext uri="{FF2B5EF4-FFF2-40B4-BE49-F238E27FC236}">
                  <a16:creationId xmlns:a16="http://schemas.microsoft.com/office/drawing/2014/main" id="{B9E381A6-7F00-9756-FC12-BCB71AC9A6D2}"/>
                </a:ext>
              </a:extLst>
            </p:cNvPr>
            <p:cNvSpPr/>
            <p:nvPr/>
          </p:nvSpPr>
          <p:spPr>
            <a:xfrm rot="9322285" flipV="1">
              <a:off x="2236891" y="5549001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2" name="Rombo 291">
              <a:extLst>
                <a:ext uri="{FF2B5EF4-FFF2-40B4-BE49-F238E27FC236}">
                  <a16:creationId xmlns:a16="http://schemas.microsoft.com/office/drawing/2014/main" id="{379840EF-CF20-8204-1203-9C450F335CF6}"/>
                </a:ext>
              </a:extLst>
            </p:cNvPr>
            <p:cNvSpPr/>
            <p:nvPr/>
          </p:nvSpPr>
          <p:spPr>
            <a:xfrm rot="9322285" flipV="1">
              <a:off x="2220659" y="5576523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3" name="Rombo 292">
              <a:extLst>
                <a:ext uri="{FF2B5EF4-FFF2-40B4-BE49-F238E27FC236}">
                  <a16:creationId xmlns:a16="http://schemas.microsoft.com/office/drawing/2014/main" id="{31F1574D-3DE8-1696-C48D-B1D55B96B436}"/>
                </a:ext>
              </a:extLst>
            </p:cNvPr>
            <p:cNvSpPr/>
            <p:nvPr/>
          </p:nvSpPr>
          <p:spPr>
            <a:xfrm rot="9322285" flipV="1">
              <a:off x="2229322" y="5494066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4" name="Rombo 293">
              <a:extLst>
                <a:ext uri="{FF2B5EF4-FFF2-40B4-BE49-F238E27FC236}">
                  <a16:creationId xmlns:a16="http://schemas.microsoft.com/office/drawing/2014/main" id="{85AD0DFA-AC02-C1F1-F4EA-0B385AF5551E}"/>
                </a:ext>
              </a:extLst>
            </p:cNvPr>
            <p:cNvSpPr/>
            <p:nvPr/>
          </p:nvSpPr>
          <p:spPr>
            <a:xfrm flipV="1">
              <a:off x="2365726" y="5657010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5" name="Rombo 294">
              <a:extLst>
                <a:ext uri="{FF2B5EF4-FFF2-40B4-BE49-F238E27FC236}">
                  <a16:creationId xmlns:a16="http://schemas.microsoft.com/office/drawing/2014/main" id="{E09683EE-85C2-240C-798D-07EAD245B740}"/>
                </a:ext>
              </a:extLst>
            </p:cNvPr>
            <p:cNvSpPr/>
            <p:nvPr/>
          </p:nvSpPr>
          <p:spPr>
            <a:xfrm flipV="1">
              <a:off x="2273915" y="5580695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6" name="Rombo 295">
              <a:extLst>
                <a:ext uri="{FF2B5EF4-FFF2-40B4-BE49-F238E27FC236}">
                  <a16:creationId xmlns:a16="http://schemas.microsoft.com/office/drawing/2014/main" id="{83457C75-2B54-FF59-FACB-24B23FECE30B}"/>
                </a:ext>
              </a:extLst>
            </p:cNvPr>
            <p:cNvSpPr/>
            <p:nvPr/>
          </p:nvSpPr>
          <p:spPr>
            <a:xfrm rot="9322285" flipV="1">
              <a:off x="2299673" y="5642672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7" name="Rombo 296">
              <a:extLst>
                <a:ext uri="{FF2B5EF4-FFF2-40B4-BE49-F238E27FC236}">
                  <a16:creationId xmlns:a16="http://schemas.microsoft.com/office/drawing/2014/main" id="{46B6E3B7-C940-51B1-0279-3141F702984B}"/>
                </a:ext>
              </a:extLst>
            </p:cNvPr>
            <p:cNvSpPr/>
            <p:nvPr/>
          </p:nvSpPr>
          <p:spPr>
            <a:xfrm rot="9322285" flipV="1">
              <a:off x="2417722" y="5627277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8" name="Rombo 297">
              <a:extLst>
                <a:ext uri="{FF2B5EF4-FFF2-40B4-BE49-F238E27FC236}">
                  <a16:creationId xmlns:a16="http://schemas.microsoft.com/office/drawing/2014/main" id="{80FC1499-DD93-B522-7082-E0812D8DAEA1}"/>
                </a:ext>
              </a:extLst>
            </p:cNvPr>
            <p:cNvSpPr/>
            <p:nvPr/>
          </p:nvSpPr>
          <p:spPr>
            <a:xfrm rot="9322285" flipV="1">
              <a:off x="2381722" y="5646466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9" name="Rombo 298">
              <a:extLst>
                <a:ext uri="{FF2B5EF4-FFF2-40B4-BE49-F238E27FC236}">
                  <a16:creationId xmlns:a16="http://schemas.microsoft.com/office/drawing/2014/main" id="{5369461E-32FF-0D40-D721-A1946783FFCA}"/>
                </a:ext>
              </a:extLst>
            </p:cNvPr>
            <p:cNvSpPr/>
            <p:nvPr/>
          </p:nvSpPr>
          <p:spPr>
            <a:xfrm rot="16200000" flipV="1">
              <a:off x="2205397" y="5595793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0" name="Rombo 299">
              <a:extLst>
                <a:ext uri="{FF2B5EF4-FFF2-40B4-BE49-F238E27FC236}">
                  <a16:creationId xmlns:a16="http://schemas.microsoft.com/office/drawing/2014/main" id="{87009ACB-CABB-85BF-5EFE-DF40A196B33C}"/>
                </a:ext>
              </a:extLst>
            </p:cNvPr>
            <p:cNvSpPr/>
            <p:nvPr/>
          </p:nvSpPr>
          <p:spPr>
            <a:xfrm rot="3922285" flipV="1">
              <a:off x="2257393" y="5566060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1" name="Rombo 300">
              <a:extLst>
                <a:ext uri="{FF2B5EF4-FFF2-40B4-BE49-F238E27FC236}">
                  <a16:creationId xmlns:a16="http://schemas.microsoft.com/office/drawing/2014/main" id="{ED20C60F-09AB-5948-CD41-21713E1199FE}"/>
                </a:ext>
              </a:extLst>
            </p:cNvPr>
            <p:cNvSpPr/>
            <p:nvPr/>
          </p:nvSpPr>
          <p:spPr>
            <a:xfrm rot="3922285" flipV="1">
              <a:off x="2221393" y="5585249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2" name="Rombo 301">
              <a:extLst>
                <a:ext uri="{FF2B5EF4-FFF2-40B4-BE49-F238E27FC236}">
                  <a16:creationId xmlns:a16="http://schemas.microsoft.com/office/drawing/2014/main" id="{BD361AD7-6D4D-9F68-20E6-79B642CF0D68}"/>
                </a:ext>
              </a:extLst>
            </p:cNvPr>
            <p:cNvSpPr/>
            <p:nvPr/>
          </p:nvSpPr>
          <p:spPr>
            <a:xfrm rot="3922285" flipV="1">
              <a:off x="2335178" y="5604761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3" name="Rombo 302">
              <a:extLst>
                <a:ext uri="{FF2B5EF4-FFF2-40B4-BE49-F238E27FC236}">
                  <a16:creationId xmlns:a16="http://schemas.microsoft.com/office/drawing/2014/main" id="{882E8B51-9B2C-AD50-BD92-F127C422305E}"/>
                </a:ext>
              </a:extLst>
            </p:cNvPr>
            <p:cNvSpPr/>
            <p:nvPr/>
          </p:nvSpPr>
          <p:spPr>
            <a:xfrm rot="16200000" flipV="1">
              <a:off x="2380965" y="5520066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4" name="Rombo 303">
              <a:extLst>
                <a:ext uri="{FF2B5EF4-FFF2-40B4-BE49-F238E27FC236}">
                  <a16:creationId xmlns:a16="http://schemas.microsoft.com/office/drawing/2014/main" id="{53F5B03A-746E-20B9-746E-8D5B7986F961}"/>
                </a:ext>
              </a:extLst>
            </p:cNvPr>
            <p:cNvSpPr/>
            <p:nvPr/>
          </p:nvSpPr>
          <p:spPr>
            <a:xfrm rot="16200000" flipV="1">
              <a:off x="2428394" y="5579570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5" name="Rombo 304">
              <a:extLst>
                <a:ext uri="{FF2B5EF4-FFF2-40B4-BE49-F238E27FC236}">
                  <a16:creationId xmlns:a16="http://schemas.microsoft.com/office/drawing/2014/main" id="{6141CA18-3AB6-76CF-B8EA-D5EFEB195915}"/>
                </a:ext>
              </a:extLst>
            </p:cNvPr>
            <p:cNvSpPr/>
            <p:nvPr/>
          </p:nvSpPr>
          <p:spPr>
            <a:xfrm rot="16200000" flipV="1">
              <a:off x="2344965" y="5539255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6" name="Rombo 305">
              <a:extLst>
                <a:ext uri="{FF2B5EF4-FFF2-40B4-BE49-F238E27FC236}">
                  <a16:creationId xmlns:a16="http://schemas.microsoft.com/office/drawing/2014/main" id="{06E881B5-D6B9-71D6-52F7-706997AAE4B1}"/>
                </a:ext>
              </a:extLst>
            </p:cNvPr>
            <p:cNvSpPr/>
            <p:nvPr/>
          </p:nvSpPr>
          <p:spPr>
            <a:xfrm rot="3922285" flipV="1">
              <a:off x="2359150" y="5556799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7" name="Rombo 306">
              <a:extLst>
                <a:ext uri="{FF2B5EF4-FFF2-40B4-BE49-F238E27FC236}">
                  <a16:creationId xmlns:a16="http://schemas.microsoft.com/office/drawing/2014/main" id="{5669CB5F-B8D8-764D-8DEF-BFE3D67CCA44}"/>
                </a:ext>
              </a:extLst>
            </p:cNvPr>
            <p:cNvSpPr/>
            <p:nvPr/>
          </p:nvSpPr>
          <p:spPr>
            <a:xfrm rot="3922285" flipV="1">
              <a:off x="2432961" y="5490333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8" name="Rombo 307">
              <a:extLst>
                <a:ext uri="{FF2B5EF4-FFF2-40B4-BE49-F238E27FC236}">
                  <a16:creationId xmlns:a16="http://schemas.microsoft.com/office/drawing/2014/main" id="{232EC19B-7F62-D450-7661-72EE82360BC6}"/>
                </a:ext>
              </a:extLst>
            </p:cNvPr>
            <p:cNvSpPr/>
            <p:nvPr/>
          </p:nvSpPr>
          <p:spPr>
            <a:xfrm rot="3922285" flipV="1">
              <a:off x="2404530" y="5564457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9" name="Rombo 308">
              <a:extLst>
                <a:ext uri="{FF2B5EF4-FFF2-40B4-BE49-F238E27FC236}">
                  <a16:creationId xmlns:a16="http://schemas.microsoft.com/office/drawing/2014/main" id="{9242C5E6-085D-8C53-3A5B-FA0174C03E73}"/>
                </a:ext>
              </a:extLst>
            </p:cNvPr>
            <p:cNvSpPr/>
            <p:nvPr/>
          </p:nvSpPr>
          <p:spPr>
            <a:xfrm rot="3922285" flipV="1">
              <a:off x="2388298" y="5591979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0" name="Rombo 309">
              <a:extLst>
                <a:ext uri="{FF2B5EF4-FFF2-40B4-BE49-F238E27FC236}">
                  <a16:creationId xmlns:a16="http://schemas.microsoft.com/office/drawing/2014/main" id="{7F53F444-EAA1-188D-A99F-4CFAE93430C8}"/>
                </a:ext>
              </a:extLst>
            </p:cNvPr>
            <p:cNvSpPr/>
            <p:nvPr/>
          </p:nvSpPr>
          <p:spPr>
            <a:xfrm rot="3922285" flipV="1">
              <a:off x="2396961" y="5509522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1" name="Rombo 310">
              <a:extLst>
                <a:ext uri="{FF2B5EF4-FFF2-40B4-BE49-F238E27FC236}">
                  <a16:creationId xmlns:a16="http://schemas.microsoft.com/office/drawing/2014/main" id="{C8B937DF-4994-983F-AADF-38819BA2882F}"/>
                </a:ext>
              </a:extLst>
            </p:cNvPr>
            <p:cNvSpPr/>
            <p:nvPr/>
          </p:nvSpPr>
          <p:spPr>
            <a:xfrm rot="16200000" flipV="1">
              <a:off x="2248546" y="5615345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2" name="Rombo 311">
              <a:extLst>
                <a:ext uri="{FF2B5EF4-FFF2-40B4-BE49-F238E27FC236}">
                  <a16:creationId xmlns:a16="http://schemas.microsoft.com/office/drawing/2014/main" id="{58FFFDC1-10DE-4944-5E2E-E67A1CB46FB6}"/>
                </a:ext>
              </a:extLst>
            </p:cNvPr>
            <p:cNvSpPr/>
            <p:nvPr/>
          </p:nvSpPr>
          <p:spPr>
            <a:xfrm rot="16200000" flipV="1">
              <a:off x="2212546" y="5634534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3" name="Rombo 312">
              <a:extLst>
                <a:ext uri="{FF2B5EF4-FFF2-40B4-BE49-F238E27FC236}">
                  <a16:creationId xmlns:a16="http://schemas.microsoft.com/office/drawing/2014/main" id="{39EC7E23-9051-CAAB-63DB-1E28D74A6C7F}"/>
                </a:ext>
              </a:extLst>
            </p:cNvPr>
            <p:cNvSpPr/>
            <p:nvPr/>
          </p:nvSpPr>
          <p:spPr>
            <a:xfrm rot="3922285" flipV="1">
              <a:off x="2226731" y="5652078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4" name="Rombo 313">
              <a:extLst>
                <a:ext uri="{FF2B5EF4-FFF2-40B4-BE49-F238E27FC236}">
                  <a16:creationId xmlns:a16="http://schemas.microsoft.com/office/drawing/2014/main" id="{74676CAC-5C7F-CDE7-9863-9A6EC191B5FA}"/>
                </a:ext>
              </a:extLst>
            </p:cNvPr>
            <p:cNvSpPr/>
            <p:nvPr/>
          </p:nvSpPr>
          <p:spPr>
            <a:xfrm rot="3922285" flipV="1">
              <a:off x="2300542" y="5585612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5" name="Rombo 314">
              <a:extLst>
                <a:ext uri="{FF2B5EF4-FFF2-40B4-BE49-F238E27FC236}">
                  <a16:creationId xmlns:a16="http://schemas.microsoft.com/office/drawing/2014/main" id="{C8817C03-8313-0739-4835-7CC5E5364966}"/>
                </a:ext>
              </a:extLst>
            </p:cNvPr>
            <p:cNvSpPr/>
            <p:nvPr/>
          </p:nvSpPr>
          <p:spPr>
            <a:xfrm rot="3922285" flipV="1">
              <a:off x="2208731" y="5509297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6" name="Rombo 315">
              <a:extLst>
                <a:ext uri="{FF2B5EF4-FFF2-40B4-BE49-F238E27FC236}">
                  <a16:creationId xmlns:a16="http://schemas.microsoft.com/office/drawing/2014/main" id="{574B9142-9AD7-C81B-1019-9BCCF1F7616E}"/>
                </a:ext>
              </a:extLst>
            </p:cNvPr>
            <p:cNvSpPr/>
            <p:nvPr/>
          </p:nvSpPr>
          <p:spPr>
            <a:xfrm rot="3922285" flipV="1">
              <a:off x="2272111" y="5659736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7" name="Rombo 316">
              <a:extLst>
                <a:ext uri="{FF2B5EF4-FFF2-40B4-BE49-F238E27FC236}">
                  <a16:creationId xmlns:a16="http://schemas.microsoft.com/office/drawing/2014/main" id="{770A9B4B-C4C2-0627-31FC-25C5648D3A28}"/>
                </a:ext>
              </a:extLst>
            </p:cNvPr>
            <p:cNvSpPr/>
            <p:nvPr/>
          </p:nvSpPr>
          <p:spPr>
            <a:xfrm rot="3922285" flipV="1">
              <a:off x="2264542" y="5604801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8" name="Rombo 317">
              <a:extLst>
                <a:ext uri="{FF2B5EF4-FFF2-40B4-BE49-F238E27FC236}">
                  <a16:creationId xmlns:a16="http://schemas.microsoft.com/office/drawing/2014/main" id="{37D5FB4A-09E5-5054-6244-97F3128B972B}"/>
                </a:ext>
              </a:extLst>
            </p:cNvPr>
            <p:cNvSpPr/>
            <p:nvPr/>
          </p:nvSpPr>
          <p:spPr>
            <a:xfrm rot="16200000" flipV="1">
              <a:off x="2210817" y="5606862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9" name="Rombo 318">
              <a:extLst>
                <a:ext uri="{FF2B5EF4-FFF2-40B4-BE49-F238E27FC236}">
                  <a16:creationId xmlns:a16="http://schemas.microsoft.com/office/drawing/2014/main" id="{49B815AC-182C-E170-9608-84143B5D666A}"/>
                </a:ext>
              </a:extLst>
            </p:cNvPr>
            <p:cNvSpPr/>
            <p:nvPr/>
          </p:nvSpPr>
          <p:spPr>
            <a:xfrm rot="3922285" flipV="1">
              <a:off x="2262813" y="5577129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0" name="Rombo 319">
              <a:extLst>
                <a:ext uri="{FF2B5EF4-FFF2-40B4-BE49-F238E27FC236}">
                  <a16:creationId xmlns:a16="http://schemas.microsoft.com/office/drawing/2014/main" id="{F05E122B-EC3C-AE0E-ECB9-47A2A1BC00FB}"/>
                </a:ext>
              </a:extLst>
            </p:cNvPr>
            <p:cNvSpPr/>
            <p:nvPr/>
          </p:nvSpPr>
          <p:spPr>
            <a:xfrm rot="3922285" flipV="1">
              <a:off x="2226813" y="5596318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1" name="Rombo 320">
              <a:extLst>
                <a:ext uri="{FF2B5EF4-FFF2-40B4-BE49-F238E27FC236}">
                  <a16:creationId xmlns:a16="http://schemas.microsoft.com/office/drawing/2014/main" id="{F342D3FE-07DF-9A21-9025-B897022EEAA2}"/>
                </a:ext>
              </a:extLst>
            </p:cNvPr>
            <p:cNvSpPr/>
            <p:nvPr/>
          </p:nvSpPr>
          <p:spPr>
            <a:xfrm rot="16200000" flipV="1">
              <a:off x="2234789" y="5558900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2" name="Rombo 321">
              <a:extLst>
                <a:ext uri="{FF2B5EF4-FFF2-40B4-BE49-F238E27FC236}">
                  <a16:creationId xmlns:a16="http://schemas.microsoft.com/office/drawing/2014/main" id="{B5284D98-2DA9-6694-796D-36C1688B5068}"/>
                </a:ext>
              </a:extLst>
            </p:cNvPr>
            <p:cNvSpPr/>
            <p:nvPr/>
          </p:nvSpPr>
          <p:spPr>
            <a:xfrm rot="16200000" flipV="1">
              <a:off x="2190551" y="5507829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3" name="Rombo 322">
              <a:extLst>
                <a:ext uri="{FF2B5EF4-FFF2-40B4-BE49-F238E27FC236}">
                  <a16:creationId xmlns:a16="http://schemas.microsoft.com/office/drawing/2014/main" id="{A35B80F6-EE0D-E6DE-95AF-D6DFAC30736E}"/>
                </a:ext>
              </a:extLst>
            </p:cNvPr>
            <p:cNvSpPr/>
            <p:nvPr/>
          </p:nvSpPr>
          <p:spPr>
            <a:xfrm rot="16200000" flipV="1">
              <a:off x="2308600" y="5492434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4" name="Rombo 323">
              <a:extLst>
                <a:ext uri="{FF2B5EF4-FFF2-40B4-BE49-F238E27FC236}">
                  <a16:creationId xmlns:a16="http://schemas.microsoft.com/office/drawing/2014/main" id="{9B1424DD-84F6-0800-0D1A-AE53BF9E51B3}"/>
                </a:ext>
              </a:extLst>
            </p:cNvPr>
            <p:cNvSpPr/>
            <p:nvPr/>
          </p:nvSpPr>
          <p:spPr>
            <a:xfrm rot="16200000" flipV="1">
              <a:off x="2441554" y="5596151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5" name="Rombo 324">
              <a:extLst>
                <a:ext uri="{FF2B5EF4-FFF2-40B4-BE49-F238E27FC236}">
                  <a16:creationId xmlns:a16="http://schemas.microsoft.com/office/drawing/2014/main" id="{B62D9745-BF0A-88FC-9309-659BAC3CB8F8}"/>
                </a:ext>
              </a:extLst>
            </p:cNvPr>
            <p:cNvSpPr/>
            <p:nvPr/>
          </p:nvSpPr>
          <p:spPr>
            <a:xfrm rot="16200000" flipV="1">
              <a:off x="2356029" y="5551938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6" name="Rombo 325">
              <a:extLst>
                <a:ext uri="{FF2B5EF4-FFF2-40B4-BE49-F238E27FC236}">
                  <a16:creationId xmlns:a16="http://schemas.microsoft.com/office/drawing/2014/main" id="{6108F980-146D-9BBE-A9D6-B60EEF94E74A}"/>
                </a:ext>
              </a:extLst>
            </p:cNvPr>
            <p:cNvSpPr/>
            <p:nvPr/>
          </p:nvSpPr>
          <p:spPr>
            <a:xfrm rot="16200000" flipV="1">
              <a:off x="2272600" y="5511623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7" name="Rombo 326">
              <a:extLst>
                <a:ext uri="{FF2B5EF4-FFF2-40B4-BE49-F238E27FC236}">
                  <a16:creationId xmlns:a16="http://schemas.microsoft.com/office/drawing/2014/main" id="{749E56F7-B456-E1A6-6839-A6B3BD760397}"/>
                </a:ext>
              </a:extLst>
            </p:cNvPr>
            <p:cNvSpPr/>
            <p:nvPr/>
          </p:nvSpPr>
          <p:spPr>
            <a:xfrm rot="16200000" flipV="1">
              <a:off x="2262696" y="5590512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8" name="Rombo 327">
              <a:extLst>
                <a:ext uri="{FF2B5EF4-FFF2-40B4-BE49-F238E27FC236}">
                  <a16:creationId xmlns:a16="http://schemas.microsoft.com/office/drawing/2014/main" id="{C17B467B-85CE-DAB2-323E-F07D326DD05F}"/>
                </a:ext>
              </a:extLst>
            </p:cNvPr>
            <p:cNvSpPr/>
            <p:nvPr/>
          </p:nvSpPr>
          <p:spPr>
            <a:xfrm rot="3922285" flipV="1">
              <a:off x="2286785" y="5529167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9" name="Rombo 328">
              <a:extLst>
                <a:ext uri="{FF2B5EF4-FFF2-40B4-BE49-F238E27FC236}">
                  <a16:creationId xmlns:a16="http://schemas.microsoft.com/office/drawing/2014/main" id="{3B799553-A3F0-2BE7-CBC5-20AAEAAA82E3}"/>
                </a:ext>
              </a:extLst>
            </p:cNvPr>
            <p:cNvSpPr/>
            <p:nvPr/>
          </p:nvSpPr>
          <p:spPr>
            <a:xfrm rot="3922285" flipV="1">
              <a:off x="2242547" y="5478096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0" name="Rombo 329">
              <a:extLst>
                <a:ext uri="{FF2B5EF4-FFF2-40B4-BE49-F238E27FC236}">
                  <a16:creationId xmlns:a16="http://schemas.microsoft.com/office/drawing/2014/main" id="{27FF82BC-2E50-1BCB-5E1F-E7552276C502}"/>
                </a:ext>
              </a:extLst>
            </p:cNvPr>
            <p:cNvSpPr/>
            <p:nvPr/>
          </p:nvSpPr>
          <p:spPr>
            <a:xfrm rot="3922285" flipV="1">
              <a:off x="2360596" y="5462701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1" name="Rombo 330">
              <a:extLst>
                <a:ext uri="{FF2B5EF4-FFF2-40B4-BE49-F238E27FC236}">
                  <a16:creationId xmlns:a16="http://schemas.microsoft.com/office/drawing/2014/main" id="{9AC75D8F-D011-C14C-3403-0BFEB6BB41B0}"/>
                </a:ext>
              </a:extLst>
            </p:cNvPr>
            <p:cNvSpPr/>
            <p:nvPr/>
          </p:nvSpPr>
          <p:spPr>
            <a:xfrm rot="3922285" flipV="1">
              <a:off x="2332165" y="5536825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2" name="Rombo 331">
              <a:extLst>
                <a:ext uri="{FF2B5EF4-FFF2-40B4-BE49-F238E27FC236}">
                  <a16:creationId xmlns:a16="http://schemas.microsoft.com/office/drawing/2014/main" id="{6B7C69FB-7B38-6844-3A9F-A97A7E7EF078}"/>
                </a:ext>
              </a:extLst>
            </p:cNvPr>
            <p:cNvSpPr/>
            <p:nvPr/>
          </p:nvSpPr>
          <p:spPr>
            <a:xfrm rot="3922285" flipV="1">
              <a:off x="2315933" y="5564347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3" name="Rombo 332">
              <a:extLst>
                <a:ext uri="{FF2B5EF4-FFF2-40B4-BE49-F238E27FC236}">
                  <a16:creationId xmlns:a16="http://schemas.microsoft.com/office/drawing/2014/main" id="{898CE127-2902-47BD-6E76-D23212ED06BF}"/>
                </a:ext>
              </a:extLst>
            </p:cNvPr>
            <p:cNvSpPr/>
            <p:nvPr/>
          </p:nvSpPr>
          <p:spPr>
            <a:xfrm rot="3922285" flipV="1">
              <a:off x="2324596" y="5481890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4" name="Rombo 333">
              <a:extLst>
                <a:ext uri="{FF2B5EF4-FFF2-40B4-BE49-F238E27FC236}">
                  <a16:creationId xmlns:a16="http://schemas.microsoft.com/office/drawing/2014/main" id="{A3E7A4A7-CBCC-0461-9400-5D4E4176658E}"/>
                </a:ext>
              </a:extLst>
            </p:cNvPr>
            <p:cNvSpPr/>
            <p:nvPr/>
          </p:nvSpPr>
          <p:spPr>
            <a:xfrm rot="3922285" flipV="1">
              <a:off x="2238832" y="5575399"/>
              <a:ext cx="36000" cy="36000"/>
            </a:xfrm>
            <a:prstGeom prst="diamond">
              <a:avLst/>
            </a:prstGeom>
            <a:solidFill>
              <a:srgbClr val="C0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35" name="Gruppo 334">
            <a:extLst>
              <a:ext uri="{FF2B5EF4-FFF2-40B4-BE49-F238E27FC236}">
                <a16:creationId xmlns:a16="http://schemas.microsoft.com/office/drawing/2014/main" id="{3B011CFC-AACE-D8F4-3D2D-15B172707D64}"/>
              </a:ext>
            </a:extLst>
          </p:cNvPr>
          <p:cNvGrpSpPr/>
          <p:nvPr/>
        </p:nvGrpSpPr>
        <p:grpSpPr>
          <a:xfrm>
            <a:off x="5798735" y="4470101"/>
            <a:ext cx="871439" cy="1088594"/>
            <a:chOff x="1165930" y="5213162"/>
            <a:chExt cx="491457" cy="613923"/>
          </a:xfrm>
        </p:grpSpPr>
        <p:sp>
          <p:nvSpPr>
            <p:cNvPr id="336" name="Ovale 335">
              <a:extLst>
                <a:ext uri="{FF2B5EF4-FFF2-40B4-BE49-F238E27FC236}">
                  <a16:creationId xmlns:a16="http://schemas.microsoft.com/office/drawing/2014/main" id="{969C6AAF-927A-9BDF-BE4A-ED61DF537FE2}"/>
                </a:ext>
              </a:extLst>
            </p:cNvPr>
            <p:cNvSpPr/>
            <p:nvPr/>
          </p:nvSpPr>
          <p:spPr>
            <a:xfrm flipV="1">
              <a:off x="1165930" y="5374158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7" name="Ovale 336">
              <a:extLst>
                <a:ext uri="{FF2B5EF4-FFF2-40B4-BE49-F238E27FC236}">
                  <a16:creationId xmlns:a16="http://schemas.microsoft.com/office/drawing/2014/main" id="{2D8DBFDE-672E-1051-046C-443308554E6F}"/>
                </a:ext>
              </a:extLst>
            </p:cNvPr>
            <p:cNvSpPr/>
            <p:nvPr/>
          </p:nvSpPr>
          <p:spPr>
            <a:xfrm flipV="1">
              <a:off x="1368545" y="5601885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8" name="Ovale 337">
              <a:extLst>
                <a:ext uri="{FF2B5EF4-FFF2-40B4-BE49-F238E27FC236}">
                  <a16:creationId xmlns:a16="http://schemas.microsoft.com/office/drawing/2014/main" id="{3BCC6D69-3368-6151-FD64-DF373AA7D7A7}"/>
                </a:ext>
              </a:extLst>
            </p:cNvPr>
            <p:cNvSpPr/>
            <p:nvPr/>
          </p:nvSpPr>
          <p:spPr>
            <a:xfrm flipV="1">
              <a:off x="1324307" y="5550814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9" name="Ovale 338">
              <a:extLst>
                <a:ext uri="{FF2B5EF4-FFF2-40B4-BE49-F238E27FC236}">
                  <a16:creationId xmlns:a16="http://schemas.microsoft.com/office/drawing/2014/main" id="{69AEBBBB-061E-808F-EBC5-EDD394A0C815}"/>
                </a:ext>
              </a:extLst>
            </p:cNvPr>
            <p:cNvSpPr/>
            <p:nvPr/>
          </p:nvSpPr>
          <p:spPr>
            <a:xfrm flipV="1">
              <a:off x="1442356" y="5535419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0" name="Ovale 339">
              <a:extLst>
                <a:ext uri="{FF2B5EF4-FFF2-40B4-BE49-F238E27FC236}">
                  <a16:creationId xmlns:a16="http://schemas.microsoft.com/office/drawing/2014/main" id="{CAD0CF1A-B732-520C-04D8-84C9BA787F8F}"/>
                </a:ext>
              </a:extLst>
            </p:cNvPr>
            <p:cNvSpPr/>
            <p:nvPr/>
          </p:nvSpPr>
          <p:spPr>
            <a:xfrm flipV="1">
              <a:off x="1350545" y="5459104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1" name="Ovale 340">
              <a:extLst>
                <a:ext uri="{FF2B5EF4-FFF2-40B4-BE49-F238E27FC236}">
                  <a16:creationId xmlns:a16="http://schemas.microsoft.com/office/drawing/2014/main" id="{29E08513-7391-F28E-5D7D-6B47AB08CEB8}"/>
                </a:ext>
              </a:extLst>
            </p:cNvPr>
            <p:cNvSpPr/>
            <p:nvPr/>
          </p:nvSpPr>
          <p:spPr>
            <a:xfrm flipV="1">
              <a:off x="1201930" y="5498162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2" name="Ovale 341">
              <a:extLst>
                <a:ext uri="{FF2B5EF4-FFF2-40B4-BE49-F238E27FC236}">
                  <a16:creationId xmlns:a16="http://schemas.microsoft.com/office/drawing/2014/main" id="{4A4EA44E-04AA-9458-BE58-E5EFA4C7894F}"/>
                </a:ext>
              </a:extLst>
            </p:cNvPr>
            <p:cNvSpPr/>
            <p:nvPr/>
          </p:nvSpPr>
          <p:spPr>
            <a:xfrm flipV="1">
              <a:off x="1380534" y="5462075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3" name="Ovale 342">
              <a:extLst>
                <a:ext uri="{FF2B5EF4-FFF2-40B4-BE49-F238E27FC236}">
                  <a16:creationId xmlns:a16="http://schemas.microsoft.com/office/drawing/2014/main" id="{915D6F7C-A0A2-FD6A-3350-AA39516FD9AA}"/>
                </a:ext>
              </a:extLst>
            </p:cNvPr>
            <p:cNvSpPr/>
            <p:nvPr/>
          </p:nvSpPr>
          <p:spPr>
            <a:xfrm flipV="1">
              <a:off x="1308916" y="5568479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4" name="Ovale 343">
              <a:extLst>
                <a:ext uri="{FF2B5EF4-FFF2-40B4-BE49-F238E27FC236}">
                  <a16:creationId xmlns:a16="http://schemas.microsoft.com/office/drawing/2014/main" id="{5813B3E5-174A-7A70-3CCF-DEFFC0C951E0}"/>
                </a:ext>
              </a:extLst>
            </p:cNvPr>
            <p:cNvSpPr/>
            <p:nvPr/>
          </p:nvSpPr>
          <p:spPr>
            <a:xfrm flipV="1">
              <a:off x="1390965" y="5542791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5" name="Ovale 344">
              <a:extLst>
                <a:ext uri="{FF2B5EF4-FFF2-40B4-BE49-F238E27FC236}">
                  <a16:creationId xmlns:a16="http://schemas.microsoft.com/office/drawing/2014/main" id="{362C62A4-0CFB-50CE-4EA1-85CF94ABABBA}"/>
                </a:ext>
              </a:extLst>
            </p:cNvPr>
            <p:cNvSpPr/>
            <p:nvPr/>
          </p:nvSpPr>
          <p:spPr>
            <a:xfrm flipV="1">
              <a:off x="1406356" y="5554608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6" name="Ovale 345">
              <a:extLst>
                <a:ext uri="{FF2B5EF4-FFF2-40B4-BE49-F238E27FC236}">
                  <a16:creationId xmlns:a16="http://schemas.microsoft.com/office/drawing/2014/main" id="{75E3A141-7DA3-C37A-5AF1-35F180A8CDE2}"/>
                </a:ext>
              </a:extLst>
            </p:cNvPr>
            <p:cNvSpPr/>
            <p:nvPr/>
          </p:nvSpPr>
          <p:spPr>
            <a:xfrm flipV="1">
              <a:off x="1287201" y="5500649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7" name="Ovale 346">
              <a:extLst>
                <a:ext uri="{FF2B5EF4-FFF2-40B4-BE49-F238E27FC236}">
                  <a16:creationId xmlns:a16="http://schemas.microsoft.com/office/drawing/2014/main" id="{799F685F-5A61-E6A3-EACE-02F7516B410B}"/>
                </a:ext>
              </a:extLst>
            </p:cNvPr>
            <p:cNvSpPr/>
            <p:nvPr/>
          </p:nvSpPr>
          <p:spPr>
            <a:xfrm rot="9322285" flipV="1">
              <a:off x="1243255" y="5498495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8" name="Ovale 347">
              <a:extLst>
                <a:ext uri="{FF2B5EF4-FFF2-40B4-BE49-F238E27FC236}">
                  <a16:creationId xmlns:a16="http://schemas.microsoft.com/office/drawing/2014/main" id="{EFDC7FC5-3C75-EEA8-AD27-F280D56EB8DB}"/>
                </a:ext>
              </a:extLst>
            </p:cNvPr>
            <p:cNvSpPr/>
            <p:nvPr/>
          </p:nvSpPr>
          <p:spPr>
            <a:xfrm rot="9322285" flipV="1">
              <a:off x="1311290" y="5439304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9" name="Ovale 348">
              <a:extLst>
                <a:ext uri="{FF2B5EF4-FFF2-40B4-BE49-F238E27FC236}">
                  <a16:creationId xmlns:a16="http://schemas.microsoft.com/office/drawing/2014/main" id="{52074FDC-F71A-5909-C575-B4AD9D942E66}"/>
                </a:ext>
              </a:extLst>
            </p:cNvPr>
            <p:cNvSpPr/>
            <p:nvPr/>
          </p:nvSpPr>
          <p:spPr>
            <a:xfrm rot="9322285" flipV="1">
              <a:off x="1376303" y="5521081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0" name="Ovale 349">
              <a:extLst>
                <a:ext uri="{FF2B5EF4-FFF2-40B4-BE49-F238E27FC236}">
                  <a16:creationId xmlns:a16="http://schemas.microsoft.com/office/drawing/2014/main" id="{E7BA54C0-68F2-735C-D41C-47DDD7580B66}"/>
                </a:ext>
              </a:extLst>
            </p:cNvPr>
            <p:cNvSpPr/>
            <p:nvPr/>
          </p:nvSpPr>
          <p:spPr>
            <a:xfrm rot="9322285" flipV="1">
              <a:off x="1494352" y="5505686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1" name="Ovale 350">
              <a:extLst>
                <a:ext uri="{FF2B5EF4-FFF2-40B4-BE49-F238E27FC236}">
                  <a16:creationId xmlns:a16="http://schemas.microsoft.com/office/drawing/2014/main" id="{6BDFAD14-DC9C-4F19-F078-9A7219CFBC0A}"/>
                </a:ext>
              </a:extLst>
            </p:cNvPr>
            <p:cNvSpPr/>
            <p:nvPr/>
          </p:nvSpPr>
          <p:spPr>
            <a:xfrm rot="9322285" flipV="1">
              <a:off x="1402541" y="5429371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2" name="Ovale 351">
              <a:extLst>
                <a:ext uri="{FF2B5EF4-FFF2-40B4-BE49-F238E27FC236}">
                  <a16:creationId xmlns:a16="http://schemas.microsoft.com/office/drawing/2014/main" id="{479D77F3-C150-652F-015F-745C5A6DF4AB}"/>
                </a:ext>
              </a:extLst>
            </p:cNvPr>
            <p:cNvSpPr/>
            <p:nvPr/>
          </p:nvSpPr>
          <p:spPr>
            <a:xfrm rot="9322285" flipV="1">
              <a:off x="1253926" y="5468429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3" name="Ovale 352">
              <a:extLst>
                <a:ext uri="{FF2B5EF4-FFF2-40B4-BE49-F238E27FC236}">
                  <a16:creationId xmlns:a16="http://schemas.microsoft.com/office/drawing/2014/main" id="{3462478D-D00C-7CDA-47E9-A5F29E5B9DFD}"/>
                </a:ext>
              </a:extLst>
            </p:cNvPr>
            <p:cNvSpPr/>
            <p:nvPr/>
          </p:nvSpPr>
          <p:spPr>
            <a:xfrm rot="9322285" flipV="1">
              <a:off x="1356670" y="5446962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4" name="Ovale 353">
              <a:extLst>
                <a:ext uri="{FF2B5EF4-FFF2-40B4-BE49-F238E27FC236}">
                  <a16:creationId xmlns:a16="http://schemas.microsoft.com/office/drawing/2014/main" id="{2A8B7807-E093-2A5F-02E5-169D7C4FBD7A}"/>
                </a:ext>
              </a:extLst>
            </p:cNvPr>
            <p:cNvSpPr/>
            <p:nvPr/>
          </p:nvSpPr>
          <p:spPr>
            <a:xfrm rot="9322285" flipV="1">
              <a:off x="1360912" y="5538746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5" name="Ovale 354">
              <a:extLst>
                <a:ext uri="{FF2B5EF4-FFF2-40B4-BE49-F238E27FC236}">
                  <a16:creationId xmlns:a16="http://schemas.microsoft.com/office/drawing/2014/main" id="{791BD117-B4F2-75F6-14DF-03F0BEE2A936}"/>
                </a:ext>
              </a:extLst>
            </p:cNvPr>
            <p:cNvSpPr/>
            <p:nvPr/>
          </p:nvSpPr>
          <p:spPr>
            <a:xfrm rot="9322285" flipV="1">
              <a:off x="1340438" y="5474484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6" name="Ovale 355">
              <a:extLst>
                <a:ext uri="{FF2B5EF4-FFF2-40B4-BE49-F238E27FC236}">
                  <a16:creationId xmlns:a16="http://schemas.microsoft.com/office/drawing/2014/main" id="{47C1C707-B972-10BE-416D-056C623C0EF6}"/>
                </a:ext>
              </a:extLst>
            </p:cNvPr>
            <p:cNvSpPr/>
            <p:nvPr/>
          </p:nvSpPr>
          <p:spPr>
            <a:xfrm rot="9322285" flipV="1">
              <a:off x="1458352" y="5524875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7" name="Ovale 356">
              <a:extLst>
                <a:ext uri="{FF2B5EF4-FFF2-40B4-BE49-F238E27FC236}">
                  <a16:creationId xmlns:a16="http://schemas.microsoft.com/office/drawing/2014/main" id="{D6C0F5D1-ADF6-44AA-9806-33052DB6A82A}"/>
                </a:ext>
              </a:extLst>
            </p:cNvPr>
            <p:cNvSpPr/>
            <p:nvPr/>
          </p:nvSpPr>
          <p:spPr>
            <a:xfrm rot="9322285" flipV="1">
              <a:off x="1372588" y="5618384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8" name="Ovale 357">
              <a:extLst>
                <a:ext uri="{FF2B5EF4-FFF2-40B4-BE49-F238E27FC236}">
                  <a16:creationId xmlns:a16="http://schemas.microsoft.com/office/drawing/2014/main" id="{71A5E124-F71C-5F39-C9D7-790DEC18EB85}"/>
                </a:ext>
              </a:extLst>
            </p:cNvPr>
            <p:cNvSpPr/>
            <p:nvPr/>
          </p:nvSpPr>
          <p:spPr>
            <a:xfrm flipV="1">
              <a:off x="1221565" y="5460554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9" name="Ovale 358">
              <a:extLst>
                <a:ext uri="{FF2B5EF4-FFF2-40B4-BE49-F238E27FC236}">
                  <a16:creationId xmlns:a16="http://schemas.microsoft.com/office/drawing/2014/main" id="{9D6E1B08-1242-93B9-BC9F-7EBF20AFEB43}"/>
                </a:ext>
              </a:extLst>
            </p:cNvPr>
            <p:cNvSpPr/>
            <p:nvPr/>
          </p:nvSpPr>
          <p:spPr>
            <a:xfrm flipV="1">
              <a:off x="1177327" y="5409483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0" name="Ovale 359">
              <a:extLst>
                <a:ext uri="{FF2B5EF4-FFF2-40B4-BE49-F238E27FC236}">
                  <a16:creationId xmlns:a16="http://schemas.microsoft.com/office/drawing/2014/main" id="{8FC9B571-24A9-BE77-8D27-E732425F1CBA}"/>
                </a:ext>
              </a:extLst>
            </p:cNvPr>
            <p:cNvSpPr/>
            <p:nvPr/>
          </p:nvSpPr>
          <p:spPr>
            <a:xfrm flipV="1">
              <a:off x="1295376" y="5394088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1" name="Ovale 360">
              <a:extLst>
                <a:ext uri="{FF2B5EF4-FFF2-40B4-BE49-F238E27FC236}">
                  <a16:creationId xmlns:a16="http://schemas.microsoft.com/office/drawing/2014/main" id="{020BCACA-953B-B59A-E673-ADFCD0C9D963}"/>
                </a:ext>
              </a:extLst>
            </p:cNvPr>
            <p:cNvSpPr/>
            <p:nvPr/>
          </p:nvSpPr>
          <p:spPr>
            <a:xfrm flipV="1">
              <a:off x="1203565" y="5317773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2" name="Ovale 361">
              <a:extLst>
                <a:ext uri="{FF2B5EF4-FFF2-40B4-BE49-F238E27FC236}">
                  <a16:creationId xmlns:a16="http://schemas.microsoft.com/office/drawing/2014/main" id="{3ED6FB96-94BA-F38B-12AD-4EE68F8E37E1}"/>
                </a:ext>
              </a:extLst>
            </p:cNvPr>
            <p:cNvSpPr/>
            <p:nvPr/>
          </p:nvSpPr>
          <p:spPr>
            <a:xfrm flipV="1">
              <a:off x="1342805" y="5453592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3" name="Ovale 362">
              <a:extLst>
                <a:ext uri="{FF2B5EF4-FFF2-40B4-BE49-F238E27FC236}">
                  <a16:creationId xmlns:a16="http://schemas.microsoft.com/office/drawing/2014/main" id="{42E434AE-C74E-1E12-6729-01BDE14C6DCC}"/>
                </a:ext>
              </a:extLst>
            </p:cNvPr>
            <p:cNvSpPr/>
            <p:nvPr/>
          </p:nvSpPr>
          <p:spPr>
            <a:xfrm flipV="1">
              <a:off x="1259376" y="5413277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4" name="Ovale 363">
              <a:extLst>
                <a:ext uri="{FF2B5EF4-FFF2-40B4-BE49-F238E27FC236}">
                  <a16:creationId xmlns:a16="http://schemas.microsoft.com/office/drawing/2014/main" id="{7D32922D-30A9-79E3-0A15-A638BE057423}"/>
                </a:ext>
              </a:extLst>
            </p:cNvPr>
            <p:cNvSpPr/>
            <p:nvPr/>
          </p:nvSpPr>
          <p:spPr>
            <a:xfrm flipV="1">
              <a:off x="1249472" y="5492166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5" name="Ovale 364">
              <a:extLst>
                <a:ext uri="{FF2B5EF4-FFF2-40B4-BE49-F238E27FC236}">
                  <a16:creationId xmlns:a16="http://schemas.microsoft.com/office/drawing/2014/main" id="{790413EF-A1CE-8E2F-C134-1BEC6CA3B04E}"/>
                </a:ext>
              </a:extLst>
            </p:cNvPr>
            <p:cNvSpPr/>
            <p:nvPr/>
          </p:nvSpPr>
          <p:spPr>
            <a:xfrm rot="9322285" flipV="1">
              <a:off x="1273561" y="5430821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6" name="Ovale 365">
              <a:extLst>
                <a:ext uri="{FF2B5EF4-FFF2-40B4-BE49-F238E27FC236}">
                  <a16:creationId xmlns:a16="http://schemas.microsoft.com/office/drawing/2014/main" id="{8040BC47-3A7E-EFED-3F50-7EBBD629F0FD}"/>
                </a:ext>
              </a:extLst>
            </p:cNvPr>
            <p:cNvSpPr/>
            <p:nvPr/>
          </p:nvSpPr>
          <p:spPr>
            <a:xfrm rot="9322285" flipV="1">
              <a:off x="1229323" y="5379750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7" name="Ovale 366">
              <a:extLst>
                <a:ext uri="{FF2B5EF4-FFF2-40B4-BE49-F238E27FC236}">
                  <a16:creationId xmlns:a16="http://schemas.microsoft.com/office/drawing/2014/main" id="{683A8543-019A-1B7A-CCE2-EF192CE40F4A}"/>
                </a:ext>
              </a:extLst>
            </p:cNvPr>
            <p:cNvSpPr/>
            <p:nvPr/>
          </p:nvSpPr>
          <p:spPr>
            <a:xfrm rot="9322285" flipV="1">
              <a:off x="1347372" y="5364355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8" name="Ovale 367">
              <a:extLst>
                <a:ext uri="{FF2B5EF4-FFF2-40B4-BE49-F238E27FC236}">
                  <a16:creationId xmlns:a16="http://schemas.microsoft.com/office/drawing/2014/main" id="{4D73624C-7508-5355-334A-C7528CD7633A}"/>
                </a:ext>
              </a:extLst>
            </p:cNvPr>
            <p:cNvSpPr/>
            <p:nvPr/>
          </p:nvSpPr>
          <p:spPr>
            <a:xfrm rot="9322285" flipV="1">
              <a:off x="1255561" y="5288040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9" name="Ovale 368">
              <a:extLst>
                <a:ext uri="{FF2B5EF4-FFF2-40B4-BE49-F238E27FC236}">
                  <a16:creationId xmlns:a16="http://schemas.microsoft.com/office/drawing/2014/main" id="{1B84AF20-3361-ABF9-3580-0905D26E580A}"/>
                </a:ext>
              </a:extLst>
            </p:cNvPr>
            <p:cNvSpPr/>
            <p:nvPr/>
          </p:nvSpPr>
          <p:spPr>
            <a:xfrm rot="9322285" flipV="1">
              <a:off x="1318941" y="5438479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0" name="Ovale 369">
              <a:extLst>
                <a:ext uri="{FF2B5EF4-FFF2-40B4-BE49-F238E27FC236}">
                  <a16:creationId xmlns:a16="http://schemas.microsoft.com/office/drawing/2014/main" id="{38134E6F-FF90-E903-5FBB-A4EE8A5A5418}"/>
                </a:ext>
              </a:extLst>
            </p:cNvPr>
            <p:cNvSpPr/>
            <p:nvPr/>
          </p:nvSpPr>
          <p:spPr>
            <a:xfrm rot="9322285" flipV="1">
              <a:off x="1302709" y="5466001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1" name="Ovale 370">
              <a:extLst>
                <a:ext uri="{FF2B5EF4-FFF2-40B4-BE49-F238E27FC236}">
                  <a16:creationId xmlns:a16="http://schemas.microsoft.com/office/drawing/2014/main" id="{14BB6E4A-83B7-BAF3-0832-2FCCA3550058}"/>
                </a:ext>
              </a:extLst>
            </p:cNvPr>
            <p:cNvSpPr/>
            <p:nvPr/>
          </p:nvSpPr>
          <p:spPr>
            <a:xfrm rot="9322285" flipV="1">
              <a:off x="1311372" y="5383544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2" name="Ovale 371">
              <a:extLst>
                <a:ext uri="{FF2B5EF4-FFF2-40B4-BE49-F238E27FC236}">
                  <a16:creationId xmlns:a16="http://schemas.microsoft.com/office/drawing/2014/main" id="{6D6E453B-1336-0A41-0346-9C5DBAD735DB}"/>
                </a:ext>
              </a:extLst>
            </p:cNvPr>
            <p:cNvSpPr/>
            <p:nvPr/>
          </p:nvSpPr>
          <p:spPr>
            <a:xfrm rot="9322285" flipV="1">
              <a:off x="1225608" y="5477053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3" name="Ovale 372">
              <a:extLst>
                <a:ext uri="{FF2B5EF4-FFF2-40B4-BE49-F238E27FC236}">
                  <a16:creationId xmlns:a16="http://schemas.microsoft.com/office/drawing/2014/main" id="{0A615E93-21B7-A349-AD71-85BC631984B9}"/>
                </a:ext>
              </a:extLst>
            </p:cNvPr>
            <p:cNvSpPr/>
            <p:nvPr/>
          </p:nvSpPr>
          <p:spPr>
            <a:xfrm flipV="1">
              <a:off x="1211540" y="5622186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4" name="Ovale 373">
              <a:extLst>
                <a:ext uri="{FF2B5EF4-FFF2-40B4-BE49-F238E27FC236}">
                  <a16:creationId xmlns:a16="http://schemas.microsoft.com/office/drawing/2014/main" id="{116CD320-64EC-ADF1-FD44-D1EA3421FD23}"/>
                </a:ext>
              </a:extLst>
            </p:cNvPr>
            <p:cNvSpPr/>
            <p:nvPr/>
          </p:nvSpPr>
          <p:spPr>
            <a:xfrm flipV="1">
              <a:off x="1167302" y="5571115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5" name="Ovale 374">
              <a:extLst>
                <a:ext uri="{FF2B5EF4-FFF2-40B4-BE49-F238E27FC236}">
                  <a16:creationId xmlns:a16="http://schemas.microsoft.com/office/drawing/2014/main" id="{D386C725-5863-019D-02C7-80C2178299D6}"/>
                </a:ext>
              </a:extLst>
            </p:cNvPr>
            <p:cNvSpPr/>
            <p:nvPr/>
          </p:nvSpPr>
          <p:spPr>
            <a:xfrm flipV="1">
              <a:off x="1285351" y="5555720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6" name="Ovale 375">
              <a:extLst>
                <a:ext uri="{FF2B5EF4-FFF2-40B4-BE49-F238E27FC236}">
                  <a16:creationId xmlns:a16="http://schemas.microsoft.com/office/drawing/2014/main" id="{335D2270-3E70-2DB1-3D3D-D31966253CF3}"/>
                </a:ext>
              </a:extLst>
            </p:cNvPr>
            <p:cNvSpPr/>
            <p:nvPr/>
          </p:nvSpPr>
          <p:spPr>
            <a:xfrm flipV="1">
              <a:off x="1193540" y="5479405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7" name="Ovale 376">
              <a:extLst>
                <a:ext uri="{FF2B5EF4-FFF2-40B4-BE49-F238E27FC236}">
                  <a16:creationId xmlns:a16="http://schemas.microsoft.com/office/drawing/2014/main" id="{B05144ED-18D3-34A4-95CC-556B53B51952}"/>
                </a:ext>
              </a:extLst>
            </p:cNvPr>
            <p:cNvSpPr/>
            <p:nvPr/>
          </p:nvSpPr>
          <p:spPr>
            <a:xfrm flipV="1">
              <a:off x="1332780" y="5615224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8" name="Ovale 377">
              <a:extLst>
                <a:ext uri="{FF2B5EF4-FFF2-40B4-BE49-F238E27FC236}">
                  <a16:creationId xmlns:a16="http://schemas.microsoft.com/office/drawing/2014/main" id="{96C9F4DE-B7CA-434E-775E-CA30209D73B1}"/>
                </a:ext>
              </a:extLst>
            </p:cNvPr>
            <p:cNvSpPr/>
            <p:nvPr/>
          </p:nvSpPr>
          <p:spPr>
            <a:xfrm flipV="1">
              <a:off x="1249351" y="5574909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9" name="Ovale 378">
              <a:extLst>
                <a:ext uri="{FF2B5EF4-FFF2-40B4-BE49-F238E27FC236}">
                  <a16:creationId xmlns:a16="http://schemas.microsoft.com/office/drawing/2014/main" id="{628A3615-1A19-7D4A-FFA1-BB7FC06FA6A8}"/>
                </a:ext>
              </a:extLst>
            </p:cNvPr>
            <p:cNvSpPr/>
            <p:nvPr/>
          </p:nvSpPr>
          <p:spPr>
            <a:xfrm flipV="1">
              <a:off x="1239447" y="5653798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0" name="Ovale 379">
              <a:extLst>
                <a:ext uri="{FF2B5EF4-FFF2-40B4-BE49-F238E27FC236}">
                  <a16:creationId xmlns:a16="http://schemas.microsoft.com/office/drawing/2014/main" id="{39286540-00D3-9E97-4F10-602F821AA1D1}"/>
                </a:ext>
              </a:extLst>
            </p:cNvPr>
            <p:cNvSpPr/>
            <p:nvPr/>
          </p:nvSpPr>
          <p:spPr>
            <a:xfrm rot="9322285" flipV="1">
              <a:off x="1263536" y="5592453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1" name="Ovale 380">
              <a:extLst>
                <a:ext uri="{FF2B5EF4-FFF2-40B4-BE49-F238E27FC236}">
                  <a16:creationId xmlns:a16="http://schemas.microsoft.com/office/drawing/2014/main" id="{8D37CD39-1C6B-83B7-027E-6EFA05259754}"/>
                </a:ext>
              </a:extLst>
            </p:cNvPr>
            <p:cNvSpPr/>
            <p:nvPr/>
          </p:nvSpPr>
          <p:spPr>
            <a:xfrm rot="9322285" flipV="1">
              <a:off x="1219298" y="5541382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2" name="Ovale 381">
              <a:extLst>
                <a:ext uri="{FF2B5EF4-FFF2-40B4-BE49-F238E27FC236}">
                  <a16:creationId xmlns:a16="http://schemas.microsoft.com/office/drawing/2014/main" id="{DFBFB1BE-4443-EB8A-E8E1-7DF826937FBD}"/>
                </a:ext>
              </a:extLst>
            </p:cNvPr>
            <p:cNvSpPr/>
            <p:nvPr/>
          </p:nvSpPr>
          <p:spPr>
            <a:xfrm rot="9322285" flipV="1">
              <a:off x="1337347" y="5525987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3" name="Ovale 382">
              <a:extLst>
                <a:ext uri="{FF2B5EF4-FFF2-40B4-BE49-F238E27FC236}">
                  <a16:creationId xmlns:a16="http://schemas.microsoft.com/office/drawing/2014/main" id="{CAB14F25-A04D-518F-EEC2-9E00232FC221}"/>
                </a:ext>
              </a:extLst>
            </p:cNvPr>
            <p:cNvSpPr/>
            <p:nvPr/>
          </p:nvSpPr>
          <p:spPr>
            <a:xfrm rot="9322285" flipV="1">
              <a:off x="1245536" y="5449672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4" name="Ovale 383">
              <a:extLst>
                <a:ext uri="{FF2B5EF4-FFF2-40B4-BE49-F238E27FC236}">
                  <a16:creationId xmlns:a16="http://schemas.microsoft.com/office/drawing/2014/main" id="{8DE22D75-1FC9-B7AE-3C03-8066597D6532}"/>
                </a:ext>
              </a:extLst>
            </p:cNvPr>
            <p:cNvSpPr/>
            <p:nvPr/>
          </p:nvSpPr>
          <p:spPr>
            <a:xfrm rot="9322285" flipV="1">
              <a:off x="1308916" y="5600111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5" name="Ovale 384">
              <a:extLst>
                <a:ext uri="{FF2B5EF4-FFF2-40B4-BE49-F238E27FC236}">
                  <a16:creationId xmlns:a16="http://schemas.microsoft.com/office/drawing/2014/main" id="{DDB30D01-A7F7-5F4A-25FB-1DA020C0687B}"/>
                </a:ext>
              </a:extLst>
            </p:cNvPr>
            <p:cNvSpPr/>
            <p:nvPr/>
          </p:nvSpPr>
          <p:spPr>
            <a:xfrm rot="9322285" flipV="1">
              <a:off x="1292684" y="5627633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6" name="Ovale 385">
              <a:extLst>
                <a:ext uri="{FF2B5EF4-FFF2-40B4-BE49-F238E27FC236}">
                  <a16:creationId xmlns:a16="http://schemas.microsoft.com/office/drawing/2014/main" id="{0601B87D-9A90-55D8-8657-32BCADA41190}"/>
                </a:ext>
              </a:extLst>
            </p:cNvPr>
            <p:cNvSpPr/>
            <p:nvPr/>
          </p:nvSpPr>
          <p:spPr>
            <a:xfrm rot="9322285" flipV="1">
              <a:off x="1301347" y="5545176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7" name="Ovale 386">
              <a:extLst>
                <a:ext uri="{FF2B5EF4-FFF2-40B4-BE49-F238E27FC236}">
                  <a16:creationId xmlns:a16="http://schemas.microsoft.com/office/drawing/2014/main" id="{B403D550-308D-4092-221F-9E08AA296613}"/>
                </a:ext>
              </a:extLst>
            </p:cNvPr>
            <p:cNvSpPr/>
            <p:nvPr/>
          </p:nvSpPr>
          <p:spPr>
            <a:xfrm rot="9322285" flipV="1">
              <a:off x="1215583" y="5638685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8" name="Ovale 387">
              <a:extLst>
                <a:ext uri="{FF2B5EF4-FFF2-40B4-BE49-F238E27FC236}">
                  <a16:creationId xmlns:a16="http://schemas.microsoft.com/office/drawing/2014/main" id="{165F9E76-59C2-D160-94B0-DB3944451AE5}"/>
                </a:ext>
              </a:extLst>
            </p:cNvPr>
            <p:cNvSpPr/>
            <p:nvPr/>
          </p:nvSpPr>
          <p:spPr>
            <a:xfrm flipV="1">
              <a:off x="1319348" y="5346126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9" name="Ovale 388">
              <a:extLst>
                <a:ext uri="{FF2B5EF4-FFF2-40B4-BE49-F238E27FC236}">
                  <a16:creationId xmlns:a16="http://schemas.microsoft.com/office/drawing/2014/main" id="{D02FD473-D9F3-AB69-70DF-56A5FFFAF96A}"/>
                </a:ext>
              </a:extLst>
            </p:cNvPr>
            <p:cNvSpPr/>
            <p:nvPr/>
          </p:nvSpPr>
          <p:spPr>
            <a:xfrm flipV="1">
              <a:off x="1275110" y="5295055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0" name="Ovale 389">
              <a:extLst>
                <a:ext uri="{FF2B5EF4-FFF2-40B4-BE49-F238E27FC236}">
                  <a16:creationId xmlns:a16="http://schemas.microsoft.com/office/drawing/2014/main" id="{05D37357-08B6-8046-F2AB-B69F34328E22}"/>
                </a:ext>
              </a:extLst>
            </p:cNvPr>
            <p:cNvSpPr/>
            <p:nvPr/>
          </p:nvSpPr>
          <p:spPr>
            <a:xfrm flipV="1">
              <a:off x="1393159" y="5279660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1" name="Ovale 390">
              <a:extLst>
                <a:ext uri="{FF2B5EF4-FFF2-40B4-BE49-F238E27FC236}">
                  <a16:creationId xmlns:a16="http://schemas.microsoft.com/office/drawing/2014/main" id="{146DAD28-DF34-3BED-244A-9C512B1402BB}"/>
                </a:ext>
              </a:extLst>
            </p:cNvPr>
            <p:cNvSpPr/>
            <p:nvPr/>
          </p:nvSpPr>
          <p:spPr>
            <a:xfrm flipV="1">
              <a:off x="1526113" y="5383377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2" name="Ovale 391">
              <a:extLst>
                <a:ext uri="{FF2B5EF4-FFF2-40B4-BE49-F238E27FC236}">
                  <a16:creationId xmlns:a16="http://schemas.microsoft.com/office/drawing/2014/main" id="{8CD6CCD7-25A6-1046-48D9-3BB019A21A74}"/>
                </a:ext>
              </a:extLst>
            </p:cNvPr>
            <p:cNvSpPr/>
            <p:nvPr/>
          </p:nvSpPr>
          <p:spPr>
            <a:xfrm flipV="1">
              <a:off x="1440588" y="5339164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3" name="Ovale 392">
              <a:extLst>
                <a:ext uri="{FF2B5EF4-FFF2-40B4-BE49-F238E27FC236}">
                  <a16:creationId xmlns:a16="http://schemas.microsoft.com/office/drawing/2014/main" id="{1C032262-6065-D45E-66D4-264A9884A79A}"/>
                </a:ext>
              </a:extLst>
            </p:cNvPr>
            <p:cNvSpPr/>
            <p:nvPr/>
          </p:nvSpPr>
          <p:spPr>
            <a:xfrm flipV="1">
              <a:off x="1357159" y="5298849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4" name="Ovale 393">
              <a:extLst>
                <a:ext uri="{FF2B5EF4-FFF2-40B4-BE49-F238E27FC236}">
                  <a16:creationId xmlns:a16="http://schemas.microsoft.com/office/drawing/2014/main" id="{78DD4EA7-0733-E728-0212-6C9297B079A9}"/>
                </a:ext>
              </a:extLst>
            </p:cNvPr>
            <p:cNvSpPr/>
            <p:nvPr/>
          </p:nvSpPr>
          <p:spPr>
            <a:xfrm flipV="1">
              <a:off x="1347255" y="5377738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5" name="Ovale 394">
              <a:extLst>
                <a:ext uri="{FF2B5EF4-FFF2-40B4-BE49-F238E27FC236}">
                  <a16:creationId xmlns:a16="http://schemas.microsoft.com/office/drawing/2014/main" id="{0519374B-3E08-C2CE-26E8-3C7606F2BB88}"/>
                </a:ext>
              </a:extLst>
            </p:cNvPr>
            <p:cNvSpPr/>
            <p:nvPr/>
          </p:nvSpPr>
          <p:spPr>
            <a:xfrm rot="9322285" flipV="1">
              <a:off x="1371344" y="5316393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6" name="Ovale 395">
              <a:extLst>
                <a:ext uri="{FF2B5EF4-FFF2-40B4-BE49-F238E27FC236}">
                  <a16:creationId xmlns:a16="http://schemas.microsoft.com/office/drawing/2014/main" id="{46942A21-AA2C-B856-B0E5-34CBDE38DCEF}"/>
                </a:ext>
              </a:extLst>
            </p:cNvPr>
            <p:cNvSpPr/>
            <p:nvPr/>
          </p:nvSpPr>
          <p:spPr>
            <a:xfrm rot="9322285" flipV="1">
              <a:off x="1327106" y="5265322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7" name="Ovale 396">
              <a:extLst>
                <a:ext uri="{FF2B5EF4-FFF2-40B4-BE49-F238E27FC236}">
                  <a16:creationId xmlns:a16="http://schemas.microsoft.com/office/drawing/2014/main" id="{D9BC1A87-2FF6-7A02-ED08-427049D0BA58}"/>
                </a:ext>
              </a:extLst>
            </p:cNvPr>
            <p:cNvSpPr/>
            <p:nvPr/>
          </p:nvSpPr>
          <p:spPr>
            <a:xfrm rot="9322285" flipV="1">
              <a:off x="1445155" y="5249927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8" name="Ovale 397">
              <a:extLst>
                <a:ext uri="{FF2B5EF4-FFF2-40B4-BE49-F238E27FC236}">
                  <a16:creationId xmlns:a16="http://schemas.microsoft.com/office/drawing/2014/main" id="{C30FCF11-E710-B5A2-EA3E-C5F9F614ACBC}"/>
                </a:ext>
              </a:extLst>
            </p:cNvPr>
            <p:cNvSpPr/>
            <p:nvPr/>
          </p:nvSpPr>
          <p:spPr>
            <a:xfrm rot="9322285" flipV="1">
              <a:off x="1578109" y="5353644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9" name="Ovale 398">
              <a:extLst>
                <a:ext uri="{FF2B5EF4-FFF2-40B4-BE49-F238E27FC236}">
                  <a16:creationId xmlns:a16="http://schemas.microsoft.com/office/drawing/2014/main" id="{B9F870FD-1C25-E850-E6F1-4A2560A57F9B}"/>
                </a:ext>
              </a:extLst>
            </p:cNvPr>
            <p:cNvSpPr/>
            <p:nvPr/>
          </p:nvSpPr>
          <p:spPr>
            <a:xfrm rot="9322285" flipV="1">
              <a:off x="1416724" y="5324051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0" name="Ovale 399">
              <a:extLst>
                <a:ext uri="{FF2B5EF4-FFF2-40B4-BE49-F238E27FC236}">
                  <a16:creationId xmlns:a16="http://schemas.microsoft.com/office/drawing/2014/main" id="{01983B1E-CA5D-9BDD-F6CA-FD3E96F0280C}"/>
                </a:ext>
              </a:extLst>
            </p:cNvPr>
            <p:cNvSpPr/>
            <p:nvPr/>
          </p:nvSpPr>
          <p:spPr>
            <a:xfrm rot="9322285" flipV="1">
              <a:off x="1400492" y="5351573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1" name="Ovale 400">
              <a:extLst>
                <a:ext uri="{FF2B5EF4-FFF2-40B4-BE49-F238E27FC236}">
                  <a16:creationId xmlns:a16="http://schemas.microsoft.com/office/drawing/2014/main" id="{F453EF7F-857A-8E17-421B-E4EBE808601E}"/>
                </a:ext>
              </a:extLst>
            </p:cNvPr>
            <p:cNvSpPr/>
            <p:nvPr/>
          </p:nvSpPr>
          <p:spPr>
            <a:xfrm rot="9322285" flipV="1">
              <a:off x="1409155" y="5269116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2" name="Ovale 401">
              <a:extLst>
                <a:ext uri="{FF2B5EF4-FFF2-40B4-BE49-F238E27FC236}">
                  <a16:creationId xmlns:a16="http://schemas.microsoft.com/office/drawing/2014/main" id="{8E62C55A-0E1A-49F3-50C9-88813E8919D2}"/>
                </a:ext>
              </a:extLst>
            </p:cNvPr>
            <p:cNvSpPr/>
            <p:nvPr/>
          </p:nvSpPr>
          <p:spPr>
            <a:xfrm rot="9322285" flipV="1">
              <a:off x="1323391" y="5362625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3" name="Ovale 402">
              <a:extLst>
                <a:ext uri="{FF2B5EF4-FFF2-40B4-BE49-F238E27FC236}">
                  <a16:creationId xmlns:a16="http://schemas.microsoft.com/office/drawing/2014/main" id="{228087A8-CB30-786F-B1D2-43679680EE9C}"/>
                </a:ext>
              </a:extLst>
            </p:cNvPr>
            <p:cNvSpPr/>
            <p:nvPr/>
          </p:nvSpPr>
          <p:spPr>
            <a:xfrm flipV="1">
              <a:off x="1411694" y="5621437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4" name="Ovale 403">
              <a:extLst>
                <a:ext uri="{FF2B5EF4-FFF2-40B4-BE49-F238E27FC236}">
                  <a16:creationId xmlns:a16="http://schemas.microsoft.com/office/drawing/2014/main" id="{C2DEF5FC-7E37-0F24-DB6F-15713667AF9D}"/>
                </a:ext>
              </a:extLst>
            </p:cNvPr>
            <p:cNvSpPr/>
            <p:nvPr/>
          </p:nvSpPr>
          <p:spPr>
            <a:xfrm flipV="1">
              <a:off x="1367456" y="5570366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5" name="Ovale 404">
              <a:extLst>
                <a:ext uri="{FF2B5EF4-FFF2-40B4-BE49-F238E27FC236}">
                  <a16:creationId xmlns:a16="http://schemas.microsoft.com/office/drawing/2014/main" id="{F4ADE467-F185-D0CD-BE08-0C89375493AD}"/>
                </a:ext>
              </a:extLst>
            </p:cNvPr>
            <p:cNvSpPr/>
            <p:nvPr/>
          </p:nvSpPr>
          <p:spPr>
            <a:xfrm flipV="1">
              <a:off x="1485505" y="5554971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6" name="Ovale 405">
              <a:extLst>
                <a:ext uri="{FF2B5EF4-FFF2-40B4-BE49-F238E27FC236}">
                  <a16:creationId xmlns:a16="http://schemas.microsoft.com/office/drawing/2014/main" id="{82F5690D-9049-0F6F-4FF1-0FAD44DFEAE8}"/>
                </a:ext>
              </a:extLst>
            </p:cNvPr>
            <p:cNvSpPr/>
            <p:nvPr/>
          </p:nvSpPr>
          <p:spPr>
            <a:xfrm flipV="1">
              <a:off x="1393694" y="5478656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7" name="Ovale 406">
              <a:extLst>
                <a:ext uri="{FF2B5EF4-FFF2-40B4-BE49-F238E27FC236}">
                  <a16:creationId xmlns:a16="http://schemas.microsoft.com/office/drawing/2014/main" id="{1D0DE0C2-2219-12E7-5E4E-A5D09798AA3A}"/>
                </a:ext>
              </a:extLst>
            </p:cNvPr>
            <p:cNvSpPr/>
            <p:nvPr/>
          </p:nvSpPr>
          <p:spPr>
            <a:xfrm flipV="1">
              <a:off x="1354330" y="5650562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8" name="Ovale 407">
              <a:extLst>
                <a:ext uri="{FF2B5EF4-FFF2-40B4-BE49-F238E27FC236}">
                  <a16:creationId xmlns:a16="http://schemas.microsoft.com/office/drawing/2014/main" id="{FBCBE273-7973-5DA8-9D7E-389CC7A55115}"/>
                </a:ext>
              </a:extLst>
            </p:cNvPr>
            <p:cNvSpPr/>
            <p:nvPr/>
          </p:nvSpPr>
          <p:spPr>
            <a:xfrm flipV="1">
              <a:off x="1532934" y="5614475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9" name="Ovale 408">
              <a:extLst>
                <a:ext uri="{FF2B5EF4-FFF2-40B4-BE49-F238E27FC236}">
                  <a16:creationId xmlns:a16="http://schemas.microsoft.com/office/drawing/2014/main" id="{B6A0DC60-F29B-A273-A9BE-4B6D437341F0}"/>
                </a:ext>
              </a:extLst>
            </p:cNvPr>
            <p:cNvSpPr/>
            <p:nvPr/>
          </p:nvSpPr>
          <p:spPr>
            <a:xfrm flipV="1">
              <a:off x="1461316" y="5720879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0" name="Ovale 409">
              <a:extLst>
                <a:ext uri="{FF2B5EF4-FFF2-40B4-BE49-F238E27FC236}">
                  <a16:creationId xmlns:a16="http://schemas.microsoft.com/office/drawing/2014/main" id="{FEC99A0F-9A2A-ABAB-9825-9E7F6FE593F7}"/>
                </a:ext>
              </a:extLst>
            </p:cNvPr>
            <p:cNvSpPr/>
            <p:nvPr/>
          </p:nvSpPr>
          <p:spPr>
            <a:xfrm flipV="1">
              <a:off x="1543365" y="5695191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1" name="Ovale 410">
              <a:extLst>
                <a:ext uri="{FF2B5EF4-FFF2-40B4-BE49-F238E27FC236}">
                  <a16:creationId xmlns:a16="http://schemas.microsoft.com/office/drawing/2014/main" id="{F85E1CD6-2EBD-043E-CD7C-B0503D6E943D}"/>
                </a:ext>
              </a:extLst>
            </p:cNvPr>
            <p:cNvSpPr/>
            <p:nvPr/>
          </p:nvSpPr>
          <p:spPr>
            <a:xfrm flipV="1">
              <a:off x="1449505" y="5574160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2" name="Ovale 411">
              <a:extLst>
                <a:ext uri="{FF2B5EF4-FFF2-40B4-BE49-F238E27FC236}">
                  <a16:creationId xmlns:a16="http://schemas.microsoft.com/office/drawing/2014/main" id="{276E17F6-2891-352E-E668-C0B9FDBE762C}"/>
                </a:ext>
              </a:extLst>
            </p:cNvPr>
            <p:cNvSpPr/>
            <p:nvPr/>
          </p:nvSpPr>
          <p:spPr>
            <a:xfrm flipV="1">
              <a:off x="1439601" y="5653049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3" name="Ovale 412">
              <a:extLst>
                <a:ext uri="{FF2B5EF4-FFF2-40B4-BE49-F238E27FC236}">
                  <a16:creationId xmlns:a16="http://schemas.microsoft.com/office/drawing/2014/main" id="{AF117685-30BD-A49D-D507-A40C791A7399}"/>
                </a:ext>
              </a:extLst>
            </p:cNvPr>
            <p:cNvSpPr/>
            <p:nvPr/>
          </p:nvSpPr>
          <p:spPr>
            <a:xfrm rot="9322285" flipV="1">
              <a:off x="1286404" y="5518047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4" name="Ovale 413">
              <a:extLst>
                <a:ext uri="{FF2B5EF4-FFF2-40B4-BE49-F238E27FC236}">
                  <a16:creationId xmlns:a16="http://schemas.microsoft.com/office/drawing/2014/main" id="{54751C84-E082-76BC-08CC-9E529D18D17D}"/>
                </a:ext>
              </a:extLst>
            </p:cNvPr>
            <p:cNvSpPr/>
            <p:nvPr/>
          </p:nvSpPr>
          <p:spPr>
            <a:xfrm rot="9322285" flipV="1">
              <a:off x="1463690" y="5591704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5" name="Ovale 414">
              <a:extLst>
                <a:ext uri="{FF2B5EF4-FFF2-40B4-BE49-F238E27FC236}">
                  <a16:creationId xmlns:a16="http://schemas.microsoft.com/office/drawing/2014/main" id="{C8D44CC9-AF4D-4E6D-7FDE-0CD2F723DD02}"/>
                </a:ext>
              </a:extLst>
            </p:cNvPr>
            <p:cNvSpPr/>
            <p:nvPr/>
          </p:nvSpPr>
          <p:spPr>
            <a:xfrm rot="9322285" flipV="1">
              <a:off x="1419452" y="5540633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6" name="Ovale 415">
              <a:extLst>
                <a:ext uri="{FF2B5EF4-FFF2-40B4-BE49-F238E27FC236}">
                  <a16:creationId xmlns:a16="http://schemas.microsoft.com/office/drawing/2014/main" id="{C991B8EC-4F44-424D-B907-3C9A04A35624}"/>
                </a:ext>
              </a:extLst>
            </p:cNvPr>
            <p:cNvSpPr/>
            <p:nvPr/>
          </p:nvSpPr>
          <p:spPr>
            <a:xfrm rot="9322285" flipV="1">
              <a:off x="1537501" y="5525238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7" name="Ovale 416">
              <a:extLst>
                <a:ext uri="{FF2B5EF4-FFF2-40B4-BE49-F238E27FC236}">
                  <a16:creationId xmlns:a16="http://schemas.microsoft.com/office/drawing/2014/main" id="{0E56548B-30A4-19CC-520A-A9A9091057F7}"/>
                </a:ext>
              </a:extLst>
            </p:cNvPr>
            <p:cNvSpPr/>
            <p:nvPr/>
          </p:nvSpPr>
          <p:spPr>
            <a:xfrm rot="9322285" flipV="1">
              <a:off x="1445690" y="5448923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8" name="Ovale 417">
              <a:extLst>
                <a:ext uri="{FF2B5EF4-FFF2-40B4-BE49-F238E27FC236}">
                  <a16:creationId xmlns:a16="http://schemas.microsoft.com/office/drawing/2014/main" id="{F049CEFF-2578-E7E2-C2AB-BA80CC15B2EC}"/>
                </a:ext>
              </a:extLst>
            </p:cNvPr>
            <p:cNvSpPr/>
            <p:nvPr/>
          </p:nvSpPr>
          <p:spPr>
            <a:xfrm rot="9322285" flipV="1">
              <a:off x="1297075" y="5487981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9" name="Ovale 418">
              <a:extLst>
                <a:ext uri="{FF2B5EF4-FFF2-40B4-BE49-F238E27FC236}">
                  <a16:creationId xmlns:a16="http://schemas.microsoft.com/office/drawing/2014/main" id="{0897B660-F7B6-653B-8205-36ABE07BB9A6}"/>
                </a:ext>
              </a:extLst>
            </p:cNvPr>
            <p:cNvSpPr/>
            <p:nvPr/>
          </p:nvSpPr>
          <p:spPr>
            <a:xfrm rot="9322285" flipV="1">
              <a:off x="1509070" y="5599362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0" name="Ovale 419">
              <a:extLst>
                <a:ext uri="{FF2B5EF4-FFF2-40B4-BE49-F238E27FC236}">
                  <a16:creationId xmlns:a16="http://schemas.microsoft.com/office/drawing/2014/main" id="{9981F46F-23A8-54E6-FDB0-53A1A08F8ABC}"/>
                </a:ext>
              </a:extLst>
            </p:cNvPr>
            <p:cNvSpPr/>
            <p:nvPr/>
          </p:nvSpPr>
          <p:spPr>
            <a:xfrm rot="9322285" flipV="1">
              <a:off x="1513312" y="5691146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1" name="Ovale 420">
              <a:extLst>
                <a:ext uri="{FF2B5EF4-FFF2-40B4-BE49-F238E27FC236}">
                  <a16:creationId xmlns:a16="http://schemas.microsoft.com/office/drawing/2014/main" id="{2CB49F51-A301-376A-D902-734BF53F00C4}"/>
                </a:ext>
              </a:extLst>
            </p:cNvPr>
            <p:cNvSpPr/>
            <p:nvPr/>
          </p:nvSpPr>
          <p:spPr>
            <a:xfrm rot="9322285" flipV="1">
              <a:off x="1492838" y="5626884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2" name="Ovale 421">
              <a:extLst>
                <a:ext uri="{FF2B5EF4-FFF2-40B4-BE49-F238E27FC236}">
                  <a16:creationId xmlns:a16="http://schemas.microsoft.com/office/drawing/2014/main" id="{1FB01594-D890-C8CA-D572-4904CB6D9E22}"/>
                </a:ext>
              </a:extLst>
            </p:cNvPr>
            <p:cNvSpPr/>
            <p:nvPr/>
          </p:nvSpPr>
          <p:spPr>
            <a:xfrm rot="9322285" flipV="1">
              <a:off x="1501501" y="5544427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3" name="Ovale 422">
              <a:extLst>
                <a:ext uri="{FF2B5EF4-FFF2-40B4-BE49-F238E27FC236}">
                  <a16:creationId xmlns:a16="http://schemas.microsoft.com/office/drawing/2014/main" id="{2FA7A1CB-935B-C527-8E91-FFFCDE202793}"/>
                </a:ext>
              </a:extLst>
            </p:cNvPr>
            <p:cNvSpPr/>
            <p:nvPr/>
          </p:nvSpPr>
          <p:spPr>
            <a:xfrm rot="9322285" flipV="1">
              <a:off x="1415737" y="5637936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4" name="Ovale 423">
              <a:extLst>
                <a:ext uri="{FF2B5EF4-FFF2-40B4-BE49-F238E27FC236}">
                  <a16:creationId xmlns:a16="http://schemas.microsoft.com/office/drawing/2014/main" id="{4F9B6C43-41FB-AB2C-7B64-23E013A8E6D0}"/>
                </a:ext>
              </a:extLst>
            </p:cNvPr>
            <p:cNvSpPr/>
            <p:nvPr/>
          </p:nvSpPr>
          <p:spPr>
            <a:xfrm flipV="1">
              <a:off x="1373965" y="5612954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5" name="Ovale 424">
              <a:extLst>
                <a:ext uri="{FF2B5EF4-FFF2-40B4-BE49-F238E27FC236}">
                  <a16:creationId xmlns:a16="http://schemas.microsoft.com/office/drawing/2014/main" id="{DFF1187D-8C89-DD0A-F07E-61776522BDE3}"/>
                </a:ext>
              </a:extLst>
            </p:cNvPr>
            <p:cNvSpPr/>
            <p:nvPr/>
          </p:nvSpPr>
          <p:spPr>
            <a:xfrm flipV="1">
              <a:off x="1447776" y="5546488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6" name="Ovale 425">
              <a:extLst>
                <a:ext uri="{FF2B5EF4-FFF2-40B4-BE49-F238E27FC236}">
                  <a16:creationId xmlns:a16="http://schemas.microsoft.com/office/drawing/2014/main" id="{14484AC1-156A-6696-64BC-3C598CB15DC9}"/>
                </a:ext>
              </a:extLst>
            </p:cNvPr>
            <p:cNvSpPr/>
            <p:nvPr/>
          </p:nvSpPr>
          <p:spPr>
            <a:xfrm flipV="1">
              <a:off x="1355965" y="5470173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7" name="Ovale 426">
              <a:extLst>
                <a:ext uri="{FF2B5EF4-FFF2-40B4-BE49-F238E27FC236}">
                  <a16:creationId xmlns:a16="http://schemas.microsoft.com/office/drawing/2014/main" id="{C57BB7F6-B606-CD6B-49EE-DB15A5173D1E}"/>
                </a:ext>
              </a:extLst>
            </p:cNvPr>
            <p:cNvSpPr/>
            <p:nvPr/>
          </p:nvSpPr>
          <p:spPr>
            <a:xfrm flipV="1">
              <a:off x="1385954" y="5473144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8" name="Ovale 427">
              <a:extLst>
                <a:ext uri="{FF2B5EF4-FFF2-40B4-BE49-F238E27FC236}">
                  <a16:creationId xmlns:a16="http://schemas.microsoft.com/office/drawing/2014/main" id="{D7D8D26C-A293-B651-49FD-E97ECA38C87C}"/>
                </a:ext>
              </a:extLst>
            </p:cNvPr>
            <p:cNvSpPr/>
            <p:nvPr/>
          </p:nvSpPr>
          <p:spPr>
            <a:xfrm flipV="1">
              <a:off x="1302525" y="5432829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9" name="Ovale 428">
              <a:extLst>
                <a:ext uri="{FF2B5EF4-FFF2-40B4-BE49-F238E27FC236}">
                  <a16:creationId xmlns:a16="http://schemas.microsoft.com/office/drawing/2014/main" id="{9648543F-B217-EFDD-92B6-E8F68A96F87A}"/>
                </a:ext>
              </a:extLst>
            </p:cNvPr>
            <p:cNvSpPr/>
            <p:nvPr/>
          </p:nvSpPr>
          <p:spPr>
            <a:xfrm flipV="1">
              <a:off x="1292621" y="5511718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0" name="Ovale 429">
              <a:extLst>
                <a:ext uri="{FF2B5EF4-FFF2-40B4-BE49-F238E27FC236}">
                  <a16:creationId xmlns:a16="http://schemas.microsoft.com/office/drawing/2014/main" id="{06B2E6ED-078C-F0AA-EC37-B0627AC21BBF}"/>
                </a:ext>
              </a:extLst>
            </p:cNvPr>
            <p:cNvSpPr/>
            <p:nvPr/>
          </p:nvSpPr>
          <p:spPr>
            <a:xfrm rot="9322285" flipV="1">
              <a:off x="1316710" y="5450373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1" name="Ovale 430">
              <a:extLst>
                <a:ext uri="{FF2B5EF4-FFF2-40B4-BE49-F238E27FC236}">
                  <a16:creationId xmlns:a16="http://schemas.microsoft.com/office/drawing/2014/main" id="{8DDE6055-C0BB-0F2A-28E3-C03C51ED4A36}"/>
                </a:ext>
              </a:extLst>
            </p:cNvPr>
            <p:cNvSpPr/>
            <p:nvPr/>
          </p:nvSpPr>
          <p:spPr>
            <a:xfrm rot="9322285" flipV="1">
              <a:off x="1381723" y="5532150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2" name="Ovale 431">
              <a:extLst>
                <a:ext uri="{FF2B5EF4-FFF2-40B4-BE49-F238E27FC236}">
                  <a16:creationId xmlns:a16="http://schemas.microsoft.com/office/drawing/2014/main" id="{258B50C5-2D8E-17F1-BD67-019E3C0FA72E}"/>
                </a:ext>
              </a:extLst>
            </p:cNvPr>
            <p:cNvSpPr/>
            <p:nvPr/>
          </p:nvSpPr>
          <p:spPr>
            <a:xfrm rot="9322285" flipV="1">
              <a:off x="1499772" y="5516755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3" name="Ovale 432">
              <a:extLst>
                <a:ext uri="{FF2B5EF4-FFF2-40B4-BE49-F238E27FC236}">
                  <a16:creationId xmlns:a16="http://schemas.microsoft.com/office/drawing/2014/main" id="{00F42E89-64D1-E291-D02A-F64D0B6A9C13}"/>
                </a:ext>
              </a:extLst>
            </p:cNvPr>
            <p:cNvSpPr/>
            <p:nvPr/>
          </p:nvSpPr>
          <p:spPr>
            <a:xfrm rot="9322285" flipV="1">
              <a:off x="1407961" y="5440440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4" name="Ovale 433">
              <a:extLst>
                <a:ext uri="{FF2B5EF4-FFF2-40B4-BE49-F238E27FC236}">
                  <a16:creationId xmlns:a16="http://schemas.microsoft.com/office/drawing/2014/main" id="{395D4DFF-9124-E031-755B-5D1A56719F3D}"/>
                </a:ext>
              </a:extLst>
            </p:cNvPr>
            <p:cNvSpPr/>
            <p:nvPr/>
          </p:nvSpPr>
          <p:spPr>
            <a:xfrm rot="9322285" flipV="1">
              <a:off x="1362090" y="5458031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5" name="Ovale 434">
              <a:extLst>
                <a:ext uri="{FF2B5EF4-FFF2-40B4-BE49-F238E27FC236}">
                  <a16:creationId xmlns:a16="http://schemas.microsoft.com/office/drawing/2014/main" id="{A0745E1F-927A-A102-D90F-4FE96DEB7D4F}"/>
                </a:ext>
              </a:extLst>
            </p:cNvPr>
            <p:cNvSpPr/>
            <p:nvPr/>
          </p:nvSpPr>
          <p:spPr>
            <a:xfrm rot="9322285" flipV="1">
              <a:off x="1345858" y="5485553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6" name="Ovale 435">
              <a:extLst>
                <a:ext uri="{FF2B5EF4-FFF2-40B4-BE49-F238E27FC236}">
                  <a16:creationId xmlns:a16="http://schemas.microsoft.com/office/drawing/2014/main" id="{443218AA-1F7B-60C2-BB3E-4A6B5BD8745D}"/>
                </a:ext>
              </a:extLst>
            </p:cNvPr>
            <p:cNvSpPr/>
            <p:nvPr/>
          </p:nvSpPr>
          <p:spPr>
            <a:xfrm rot="9322285" flipV="1">
              <a:off x="1463772" y="5535944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7" name="Ovale 436">
              <a:extLst>
                <a:ext uri="{FF2B5EF4-FFF2-40B4-BE49-F238E27FC236}">
                  <a16:creationId xmlns:a16="http://schemas.microsoft.com/office/drawing/2014/main" id="{7F4931B6-AB8B-9096-4971-E4BB89A32DF9}"/>
                </a:ext>
              </a:extLst>
            </p:cNvPr>
            <p:cNvSpPr/>
            <p:nvPr/>
          </p:nvSpPr>
          <p:spPr>
            <a:xfrm rot="9322285" flipV="1">
              <a:off x="1378008" y="5629453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8" name="Ovale 437">
              <a:extLst>
                <a:ext uri="{FF2B5EF4-FFF2-40B4-BE49-F238E27FC236}">
                  <a16:creationId xmlns:a16="http://schemas.microsoft.com/office/drawing/2014/main" id="{6D9EE234-D107-81A0-541C-58D133C5724D}"/>
                </a:ext>
              </a:extLst>
            </p:cNvPr>
            <p:cNvSpPr/>
            <p:nvPr/>
          </p:nvSpPr>
          <p:spPr>
            <a:xfrm flipV="1">
              <a:off x="1363940" y="5774586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9" name="Ovale 438">
              <a:extLst>
                <a:ext uri="{FF2B5EF4-FFF2-40B4-BE49-F238E27FC236}">
                  <a16:creationId xmlns:a16="http://schemas.microsoft.com/office/drawing/2014/main" id="{2950EE70-3A38-6B0B-DAB1-12C27473EA09}"/>
                </a:ext>
              </a:extLst>
            </p:cNvPr>
            <p:cNvSpPr/>
            <p:nvPr/>
          </p:nvSpPr>
          <p:spPr>
            <a:xfrm flipV="1">
              <a:off x="1328500" y="5575272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0" name="Ovale 439">
              <a:extLst>
                <a:ext uri="{FF2B5EF4-FFF2-40B4-BE49-F238E27FC236}">
                  <a16:creationId xmlns:a16="http://schemas.microsoft.com/office/drawing/2014/main" id="{96C15063-CAED-6B57-AA60-384332C1F143}"/>
                </a:ext>
              </a:extLst>
            </p:cNvPr>
            <p:cNvSpPr/>
            <p:nvPr/>
          </p:nvSpPr>
          <p:spPr>
            <a:xfrm flipV="1">
              <a:off x="1375929" y="5634776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1" name="Ovale 440">
              <a:extLst>
                <a:ext uri="{FF2B5EF4-FFF2-40B4-BE49-F238E27FC236}">
                  <a16:creationId xmlns:a16="http://schemas.microsoft.com/office/drawing/2014/main" id="{2BFDEA41-3771-C03B-5069-177EDB4D0A48}"/>
                </a:ext>
              </a:extLst>
            </p:cNvPr>
            <p:cNvSpPr/>
            <p:nvPr/>
          </p:nvSpPr>
          <p:spPr>
            <a:xfrm flipV="1">
              <a:off x="1292500" y="5594461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2" name="Ovale 441">
              <a:extLst>
                <a:ext uri="{FF2B5EF4-FFF2-40B4-BE49-F238E27FC236}">
                  <a16:creationId xmlns:a16="http://schemas.microsoft.com/office/drawing/2014/main" id="{EEAE7657-FDCF-AD79-0796-117429D6B68A}"/>
                </a:ext>
              </a:extLst>
            </p:cNvPr>
            <p:cNvSpPr/>
            <p:nvPr/>
          </p:nvSpPr>
          <p:spPr>
            <a:xfrm flipV="1">
              <a:off x="1282596" y="5673350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3" name="Ovale 442">
              <a:extLst>
                <a:ext uri="{FF2B5EF4-FFF2-40B4-BE49-F238E27FC236}">
                  <a16:creationId xmlns:a16="http://schemas.microsoft.com/office/drawing/2014/main" id="{16E616E8-A599-007F-9E54-9FCD8F3E46B6}"/>
                </a:ext>
              </a:extLst>
            </p:cNvPr>
            <p:cNvSpPr/>
            <p:nvPr/>
          </p:nvSpPr>
          <p:spPr>
            <a:xfrm rot="9322285" flipV="1">
              <a:off x="1306685" y="5612005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4" name="Ovale 443">
              <a:extLst>
                <a:ext uri="{FF2B5EF4-FFF2-40B4-BE49-F238E27FC236}">
                  <a16:creationId xmlns:a16="http://schemas.microsoft.com/office/drawing/2014/main" id="{4C437111-409B-CFC3-FD88-0ABE43672799}"/>
                </a:ext>
              </a:extLst>
            </p:cNvPr>
            <p:cNvSpPr/>
            <p:nvPr/>
          </p:nvSpPr>
          <p:spPr>
            <a:xfrm rot="9322285" flipV="1">
              <a:off x="1371698" y="5693782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5" name="Ovale 444">
              <a:extLst>
                <a:ext uri="{FF2B5EF4-FFF2-40B4-BE49-F238E27FC236}">
                  <a16:creationId xmlns:a16="http://schemas.microsoft.com/office/drawing/2014/main" id="{5E5BCB83-72B0-4EF4-8803-9FC583DDB6BD}"/>
                </a:ext>
              </a:extLst>
            </p:cNvPr>
            <p:cNvSpPr/>
            <p:nvPr/>
          </p:nvSpPr>
          <p:spPr>
            <a:xfrm rot="9322285" flipV="1">
              <a:off x="1380496" y="5545539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6" name="Ovale 445">
              <a:extLst>
                <a:ext uri="{FF2B5EF4-FFF2-40B4-BE49-F238E27FC236}">
                  <a16:creationId xmlns:a16="http://schemas.microsoft.com/office/drawing/2014/main" id="{F4A4E875-96A8-5AF2-2787-EBC2397A66F5}"/>
                </a:ext>
              </a:extLst>
            </p:cNvPr>
            <p:cNvSpPr/>
            <p:nvPr/>
          </p:nvSpPr>
          <p:spPr>
            <a:xfrm rot="9322285" flipV="1">
              <a:off x="1288685" y="5469224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7" name="Ovale 446">
              <a:extLst>
                <a:ext uri="{FF2B5EF4-FFF2-40B4-BE49-F238E27FC236}">
                  <a16:creationId xmlns:a16="http://schemas.microsoft.com/office/drawing/2014/main" id="{AC477E5F-1DAB-824E-804E-05A43EECE75B}"/>
                </a:ext>
              </a:extLst>
            </p:cNvPr>
            <p:cNvSpPr/>
            <p:nvPr/>
          </p:nvSpPr>
          <p:spPr>
            <a:xfrm rot="9322285" flipV="1">
              <a:off x="1352065" y="5619663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8" name="Ovale 447">
              <a:extLst>
                <a:ext uri="{FF2B5EF4-FFF2-40B4-BE49-F238E27FC236}">
                  <a16:creationId xmlns:a16="http://schemas.microsoft.com/office/drawing/2014/main" id="{4F393507-1354-9913-1A42-B2F429EFF857}"/>
                </a:ext>
              </a:extLst>
            </p:cNvPr>
            <p:cNvSpPr/>
            <p:nvPr/>
          </p:nvSpPr>
          <p:spPr>
            <a:xfrm rot="9322285" flipV="1">
              <a:off x="1335833" y="5647185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9" name="Ovale 448">
              <a:extLst>
                <a:ext uri="{FF2B5EF4-FFF2-40B4-BE49-F238E27FC236}">
                  <a16:creationId xmlns:a16="http://schemas.microsoft.com/office/drawing/2014/main" id="{BABF9D0C-6906-20F8-D3F0-EB32F35FB8C2}"/>
                </a:ext>
              </a:extLst>
            </p:cNvPr>
            <p:cNvSpPr/>
            <p:nvPr/>
          </p:nvSpPr>
          <p:spPr>
            <a:xfrm rot="9322285" flipV="1">
              <a:off x="1344496" y="5564728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0" name="Ovale 449">
              <a:extLst>
                <a:ext uri="{FF2B5EF4-FFF2-40B4-BE49-F238E27FC236}">
                  <a16:creationId xmlns:a16="http://schemas.microsoft.com/office/drawing/2014/main" id="{AEA90CD4-E665-DF66-A390-2CCD89C39A45}"/>
                </a:ext>
              </a:extLst>
            </p:cNvPr>
            <p:cNvSpPr/>
            <p:nvPr/>
          </p:nvSpPr>
          <p:spPr>
            <a:xfrm rot="9322285" flipV="1">
              <a:off x="1367983" y="5791085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1" name="Ovale 450">
              <a:extLst>
                <a:ext uri="{FF2B5EF4-FFF2-40B4-BE49-F238E27FC236}">
                  <a16:creationId xmlns:a16="http://schemas.microsoft.com/office/drawing/2014/main" id="{1B4E15E8-B07E-8761-6939-4B2ED9A521CA}"/>
                </a:ext>
              </a:extLst>
            </p:cNvPr>
            <p:cNvSpPr/>
            <p:nvPr/>
          </p:nvSpPr>
          <p:spPr>
            <a:xfrm flipV="1">
              <a:off x="1471748" y="5498526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2" name="Ovale 451">
              <a:extLst>
                <a:ext uri="{FF2B5EF4-FFF2-40B4-BE49-F238E27FC236}">
                  <a16:creationId xmlns:a16="http://schemas.microsoft.com/office/drawing/2014/main" id="{7A665E1B-A30F-91BB-DB24-7785EDEDA83B}"/>
                </a:ext>
              </a:extLst>
            </p:cNvPr>
            <p:cNvSpPr/>
            <p:nvPr/>
          </p:nvSpPr>
          <p:spPr>
            <a:xfrm flipV="1">
              <a:off x="1427510" y="5447455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3" name="Ovale 452">
              <a:extLst>
                <a:ext uri="{FF2B5EF4-FFF2-40B4-BE49-F238E27FC236}">
                  <a16:creationId xmlns:a16="http://schemas.microsoft.com/office/drawing/2014/main" id="{2870D407-6996-9C89-ACFA-5D18A6ECFEF9}"/>
                </a:ext>
              </a:extLst>
            </p:cNvPr>
            <p:cNvSpPr/>
            <p:nvPr/>
          </p:nvSpPr>
          <p:spPr>
            <a:xfrm flipV="1">
              <a:off x="1545559" y="5432060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4" name="Ovale 453">
              <a:extLst>
                <a:ext uri="{FF2B5EF4-FFF2-40B4-BE49-F238E27FC236}">
                  <a16:creationId xmlns:a16="http://schemas.microsoft.com/office/drawing/2014/main" id="{592D3ED9-0ACC-6F02-AAE0-A40982B7793C}"/>
                </a:ext>
              </a:extLst>
            </p:cNvPr>
            <p:cNvSpPr/>
            <p:nvPr/>
          </p:nvSpPr>
          <p:spPr>
            <a:xfrm flipV="1">
              <a:off x="1453748" y="5355745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5" name="Ovale 454">
              <a:extLst>
                <a:ext uri="{FF2B5EF4-FFF2-40B4-BE49-F238E27FC236}">
                  <a16:creationId xmlns:a16="http://schemas.microsoft.com/office/drawing/2014/main" id="{F1FE48EC-21D2-BB88-B4A8-2ED40CC93994}"/>
                </a:ext>
              </a:extLst>
            </p:cNvPr>
            <p:cNvSpPr/>
            <p:nvPr/>
          </p:nvSpPr>
          <p:spPr>
            <a:xfrm flipV="1">
              <a:off x="1592988" y="5491564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6" name="Ovale 455">
              <a:extLst>
                <a:ext uri="{FF2B5EF4-FFF2-40B4-BE49-F238E27FC236}">
                  <a16:creationId xmlns:a16="http://schemas.microsoft.com/office/drawing/2014/main" id="{E9D1BFAA-8D9D-386F-B8D0-4DAA3D611EEC}"/>
                </a:ext>
              </a:extLst>
            </p:cNvPr>
            <p:cNvSpPr/>
            <p:nvPr/>
          </p:nvSpPr>
          <p:spPr>
            <a:xfrm flipV="1">
              <a:off x="1509559" y="5451249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7" name="Ovale 456">
              <a:extLst>
                <a:ext uri="{FF2B5EF4-FFF2-40B4-BE49-F238E27FC236}">
                  <a16:creationId xmlns:a16="http://schemas.microsoft.com/office/drawing/2014/main" id="{210AEE73-A414-5903-4F98-BA7DF6B88195}"/>
                </a:ext>
              </a:extLst>
            </p:cNvPr>
            <p:cNvSpPr/>
            <p:nvPr/>
          </p:nvSpPr>
          <p:spPr>
            <a:xfrm flipV="1">
              <a:off x="1499655" y="5530138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8" name="Ovale 457">
              <a:extLst>
                <a:ext uri="{FF2B5EF4-FFF2-40B4-BE49-F238E27FC236}">
                  <a16:creationId xmlns:a16="http://schemas.microsoft.com/office/drawing/2014/main" id="{06A2265B-C72B-D66E-5BCA-FF0418D75149}"/>
                </a:ext>
              </a:extLst>
            </p:cNvPr>
            <p:cNvSpPr/>
            <p:nvPr/>
          </p:nvSpPr>
          <p:spPr>
            <a:xfrm rot="9322285" flipV="1">
              <a:off x="1523744" y="5468793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9" name="Ovale 458">
              <a:extLst>
                <a:ext uri="{FF2B5EF4-FFF2-40B4-BE49-F238E27FC236}">
                  <a16:creationId xmlns:a16="http://schemas.microsoft.com/office/drawing/2014/main" id="{25521C9E-0489-5071-68B0-48073A9D9CFD}"/>
                </a:ext>
              </a:extLst>
            </p:cNvPr>
            <p:cNvSpPr/>
            <p:nvPr/>
          </p:nvSpPr>
          <p:spPr>
            <a:xfrm rot="9322285" flipV="1">
              <a:off x="1479506" y="5417722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0" name="Ovale 459">
              <a:extLst>
                <a:ext uri="{FF2B5EF4-FFF2-40B4-BE49-F238E27FC236}">
                  <a16:creationId xmlns:a16="http://schemas.microsoft.com/office/drawing/2014/main" id="{7B9C1758-D8B7-2C92-3C07-FB4725BA7358}"/>
                </a:ext>
              </a:extLst>
            </p:cNvPr>
            <p:cNvSpPr/>
            <p:nvPr/>
          </p:nvSpPr>
          <p:spPr>
            <a:xfrm rot="9322285" flipV="1">
              <a:off x="1597555" y="5402327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1" name="Ovale 460">
              <a:extLst>
                <a:ext uri="{FF2B5EF4-FFF2-40B4-BE49-F238E27FC236}">
                  <a16:creationId xmlns:a16="http://schemas.microsoft.com/office/drawing/2014/main" id="{C41576A4-8924-FFA2-95B9-DE88EAF0C260}"/>
                </a:ext>
              </a:extLst>
            </p:cNvPr>
            <p:cNvSpPr/>
            <p:nvPr/>
          </p:nvSpPr>
          <p:spPr>
            <a:xfrm rot="9322285" flipV="1">
              <a:off x="1569124" y="5476451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2" name="Ovale 461">
              <a:extLst>
                <a:ext uri="{FF2B5EF4-FFF2-40B4-BE49-F238E27FC236}">
                  <a16:creationId xmlns:a16="http://schemas.microsoft.com/office/drawing/2014/main" id="{ABB57DF2-2AC1-D341-8F76-8E5BFB808DFA}"/>
                </a:ext>
              </a:extLst>
            </p:cNvPr>
            <p:cNvSpPr/>
            <p:nvPr/>
          </p:nvSpPr>
          <p:spPr>
            <a:xfrm rot="9322285" flipV="1">
              <a:off x="1552892" y="5503973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3" name="Ovale 462">
              <a:extLst>
                <a:ext uri="{FF2B5EF4-FFF2-40B4-BE49-F238E27FC236}">
                  <a16:creationId xmlns:a16="http://schemas.microsoft.com/office/drawing/2014/main" id="{10D7FD3A-3A9B-953B-651E-C731C5A652B0}"/>
                </a:ext>
              </a:extLst>
            </p:cNvPr>
            <p:cNvSpPr/>
            <p:nvPr/>
          </p:nvSpPr>
          <p:spPr>
            <a:xfrm rot="9322285" flipV="1">
              <a:off x="1561555" y="5421516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4" name="Ovale 463">
              <a:extLst>
                <a:ext uri="{FF2B5EF4-FFF2-40B4-BE49-F238E27FC236}">
                  <a16:creationId xmlns:a16="http://schemas.microsoft.com/office/drawing/2014/main" id="{761C0956-EFB5-E5C6-2369-64C711F52786}"/>
                </a:ext>
              </a:extLst>
            </p:cNvPr>
            <p:cNvSpPr/>
            <p:nvPr/>
          </p:nvSpPr>
          <p:spPr>
            <a:xfrm rot="9322285" flipV="1">
              <a:off x="1475791" y="5515025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5" name="Ovale 464">
              <a:extLst>
                <a:ext uri="{FF2B5EF4-FFF2-40B4-BE49-F238E27FC236}">
                  <a16:creationId xmlns:a16="http://schemas.microsoft.com/office/drawing/2014/main" id="{DD5993B0-B6C0-C3DA-6D9C-D068077844C6}"/>
                </a:ext>
              </a:extLst>
            </p:cNvPr>
            <p:cNvSpPr/>
            <p:nvPr/>
          </p:nvSpPr>
          <p:spPr>
            <a:xfrm rot="16200000" flipV="1">
              <a:off x="1311419" y="5437309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6" name="Ovale 465">
              <a:extLst>
                <a:ext uri="{FF2B5EF4-FFF2-40B4-BE49-F238E27FC236}">
                  <a16:creationId xmlns:a16="http://schemas.microsoft.com/office/drawing/2014/main" id="{2FA81415-4EE4-66B5-2C0E-B0AF307848E6}"/>
                </a:ext>
              </a:extLst>
            </p:cNvPr>
            <p:cNvSpPr/>
            <p:nvPr/>
          </p:nvSpPr>
          <p:spPr>
            <a:xfrm rot="16200000" flipV="1">
              <a:off x="1385230" y="5370843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7" name="Ovale 466">
              <a:extLst>
                <a:ext uri="{FF2B5EF4-FFF2-40B4-BE49-F238E27FC236}">
                  <a16:creationId xmlns:a16="http://schemas.microsoft.com/office/drawing/2014/main" id="{61278886-B73F-8C1D-9C6B-F10FD98A7C38}"/>
                </a:ext>
              </a:extLst>
            </p:cNvPr>
            <p:cNvSpPr/>
            <p:nvPr/>
          </p:nvSpPr>
          <p:spPr>
            <a:xfrm rot="16200000" flipV="1">
              <a:off x="1293419" y="5294528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8" name="Ovale 467">
              <a:extLst>
                <a:ext uri="{FF2B5EF4-FFF2-40B4-BE49-F238E27FC236}">
                  <a16:creationId xmlns:a16="http://schemas.microsoft.com/office/drawing/2014/main" id="{1A7C0B24-5682-04D6-7327-940947653EAD}"/>
                </a:ext>
              </a:extLst>
            </p:cNvPr>
            <p:cNvSpPr/>
            <p:nvPr/>
          </p:nvSpPr>
          <p:spPr>
            <a:xfrm rot="16200000" flipV="1">
              <a:off x="1323408" y="5297499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9" name="Ovale 468">
              <a:extLst>
                <a:ext uri="{FF2B5EF4-FFF2-40B4-BE49-F238E27FC236}">
                  <a16:creationId xmlns:a16="http://schemas.microsoft.com/office/drawing/2014/main" id="{A13DB4FF-9F1B-B3C3-9631-E04FEEBE5935}"/>
                </a:ext>
              </a:extLst>
            </p:cNvPr>
            <p:cNvSpPr/>
            <p:nvPr/>
          </p:nvSpPr>
          <p:spPr>
            <a:xfrm rot="16200000" flipV="1">
              <a:off x="1333839" y="5378215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0" name="Ovale 469">
              <a:extLst>
                <a:ext uri="{FF2B5EF4-FFF2-40B4-BE49-F238E27FC236}">
                  <a16:creationId xmlns:a16="http://schemas.microsoft.com/office/drawing/2014/main" id="{4FB8D204-F365-1B35-1929-760C9499F78B}"/>
                </a:ext>
              </a:extLst>
            </p:cNvPr>
            <p:cNvSpPr/>
            <p:nvPr/>
          </p:nvSpPr>
          <p:spPr>
            <a:xfrm rot="16200000" flipV="1">
              <a:off x="1349230" y="5390032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1" name="Ovale 470">
              <a:extLst>
                <a:ext uri="{FF2B5EF4-FFF2-40B4-BE49-F238E27FC236}">
                  <a16:creationId xmlns:a16="http://schemas.microsoft.com/office/drawing/2014/main" id="{153D21A7-C9A9-0B63-9167-7659B1037F6A}"/>
                </a:ext>
              </a:extLst>
            </p:cNvPr>
            <p:cNvSpPr/>
            <p:nvPr/>
          </p:nvSpPr>
          <p:spPr>
            <a:xfrm rot="3922285" flipV="1">
              <a:off x="1319177" y="5356505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2" name="Ovale 471">
              <a:extLst>
                <a:ext uri="{FF2B5EF4-FFF2-40B4-BE49-F238E27FC236}">
                  <a16:creationId xmlns:a16="http://schemas.microsoft.com/office/drawing/2014/main" id="{15BA94EC-05A1-B8DB-9947-10F153B5D2A6}"/>
                </a:ext>
              </a:extLst>
            </p:cNvPr>
            <p:cNvSpPr/>
            <p:nvPr/>
          </p:nvSpPr>
          <p:spPr>
            <a:xfrm rot="3922285" flipV="1">
              <a:off x="1437226" y="5341110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3" name="Ovale 472">
              <a:extLst>
                <a:ext uri="{FF2B5EF4-FFF2-40B4-BE49-F238E27FC236}">
                  <a16:creationId xmlns:a16="http://schemas.microsoft.com/office/drawing/2014/main" id="{7A229700-F150-9496-FBA6-06CF0F38A85B}"/>
                </a:ext>
              </a:extLst>
            </p:cNvPr>
            <p:cNvSpPr/>
            <p:nvPr/>
          </p:nvSpPr>
          <p:spPr>
            <a:xfrm rot="3922285" flipV="1">
              <a:off x="1345415" y="5264795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4" name="Ovale 473">
              <a:extLst>
                <a:ext uri="{FF2B5EF4-FFF2-40B4-BE49-F238E27FC236}">
                  <a16:creationId xmlns:a16="http://schemas.microsoft.com/office/drawing/2014/main" id="{574B4CC7-A3C1-F8EE-4611-FCFDB74C6A81}"/>
                </a:ext>
              </a:extLst>
            </p:cNvPr>
            <p:cNvSpPr/>
            <p:nvPr/>
          </p:nvSpPr>
          <p:spPr>
            <a:xfrm rot="3922285" flipV="1">
              <a:off x="1299544" y="5282386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5" name="Ovale 474">
              <a:extLst>
                <a:ext uri="{FF2B5EF4-FFF2-40B4-BE49-F238E27FC236}">
                  <a16:creationId xmlns:a16="http://schemas.microsoft.com/office/drawing/2014/main" id="{F920435F-0998-6EEF-C96B-C18286E4B3E5}"/>
                </a:ext>
              </a:extLst>
            </p:cNvPr>
            <p:cNvSpPr/>
            <p:nvPr/>
          </p:nvSpPr>
          <p:spPr>
            <a:xfrm rot="3922285" flipV="1">
              <a:off x="1303786" y="5374170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6" name="Ovale 475">
              <a:extLst>
                <a:ext uri="{FF2B5EF4-FFF2-40B4-BE49-F238E27FC236}">
                  <a16:creationId xmlns:a16="http://schemas.microsoft.com/office/drawing/2014/main" id="{8DDB7779-813D-4420-1E01-AE716AF90425}"/>
                </a:ext>
              </a:extLst>
            </p:cNvPr>
            <p:cNvSpPr/>
            <p:nvPr/>
          </p:nvSpPr>
          <p:spPr>
            <a:xfrm rot="3922285" flipV="1">
              <a:off x="1283312" y="5309908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7" name="Ovale 476">
              <a:extLst>
                <a:ext uri="{FF2B5EF4-FFF2-40B4-BE49-F238E27FC236}">
                  <a16:creationId xmlns:a16="http://schemas.microsoft.com/office/drawing/2014/main" id="{79152C33-A7E1-4486-EE2B-3C37EC999783}"/>
                </a:ext>
              </a:extLst>
            </p:cNvPr>
            <p:cNvSpPr/>
            <p:nvPr/>
          </p:nvSpPr>
          <p:spPr>
            <a:xfrm rot="3922285" flipV="1">
              <a:off x="1401226" y="5360299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8" name="Ovale 477">
              <a:extLst>
                <a:ext uri="{FF2B5EF4-FFF2-40B4-BE49-F238E27FC236}">
                  <a16:creationId xmlns:a16="http://schemas.microsoft.com/office/drawing/2014/main" id="{25744569-0315-E529-8557-19CDB093E9DE}"/>
                </a:ext>
              </a:extLst>
            </p:cNvPr>
            <p:cNvSpPr/>
            <p:nvPr/>
          </p:nvSpPr>
          <p:spPr>
            <a:xfrm rot="3922285" flipV="1">
              <a:off x="1315462" y="5453808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9" name="Ovale 478">
              <a:extLst>
                <a:ext uri="{FF2B5EF4-FFF2-40B4-BE49-F238E27FC236}">
                  <a16:creationId xmlns:a16="http://schemas.microsoft.com/office/drawing/2014/main" id="{4FB8A6CF-65FA-0FEA-9B7B-1BD1B66F0ED9}"/>
                </a:ext>
              </a:extLst>
            </p:cNvPr>
            <p:cNvSpPr/>
            <p:nvPr/>
          </p:nvSpPr>
          <p:spPr>
            <a:xfrm rot="16200000" flipV="1">
              <a:off x="1285679" y="5289016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0" name="Ovale 479">
              <a:extLst>
                <a:ext uri="{FF2B5EF4-FFF2-40B4-BE49-F238E27FC236}">
                  <a16:creationId xmlns:a16="http://schemas.microsoft.com/office/drawing/2014/main" id="{1B4BB801-BD45-18B3-99DE-28372591DB45}"/>
                </a:ext>
              </a:extLst>
            </p:cNvPr>
            <p:cNvSpPr/>
            <p:nvPr/>
          </p:nvSpPr>
          <p:spPr>
            <a:xfrm rot="3922285" flipV="1">
              <a:off x="1515011" y="5379811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1" name="Ovale 480">
              <a:extLst>
                <a:ext uri="{FF2B5EF4-FFF2-40B4-BE49-F238E27FC236}">
                  <a16:creationId xmlns:a16="http://schemas.microsoft.com/office/drawing/2014/main" id="{B459BA5C-5513-63DB-E743-C92929899E1D}"/>
                </a:ext>
              </a:extLst>
            </p:cNvPr>
            <p:cNvSpPr/>
            <p:nvPr/>
          </p:nvSpPr>
          <p:spPr>
            <a:xfrm rot="16200000" flipV="1">
              <a:off x="1560798" y="5295116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2" name="Ovale 481">
              <a:extLst>
                <a:ext uri="{FF2B5EF4-FFF2-40B4-BE49-F238E27FC236}">
                  <a16:creationId xmlns:a16="http://schemas.microsoft.com/office/drawing/2014/main" id="{01B0BEFB-3CC7-9E69-A0BB-8A496453AF96}"/>
                </a:ext>
              </a:extLst>
            </p:cNvPr>
            <p:cNvSpPr/>
            <p:nvPr/>
          </p:nvSpPr>
          <p:spPr>
            <a:xfrm rot="16200000" flipV="1">
              <a:off x="1608227" y="5354620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3" name="Ovale 482">
              <a:extLst>
                <a:ext uri="{FF2B5EF4-FFF2-40B4-BE49-F238E27FC236}">
                  <a16:creationId xmlns:a16="http://schemas.microsoft.com/office/drawing/2014/main" id="{1DDB063F-E3CA-C716-91B0-E97F940BB046}"/>
                </a:ext>
              </a:extLst>
            </p:cNvPr>
            <p:cNvSpPr/>
            <p:nvPr/>
          </p:nvSpPr>
          <p:spPr>
            <a:xfrm rot="16200000" flipV="1">
              <a:off x="1524798" y="5314305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4" name="Ovale 483">
              <a:extLst>
                <a:ext uri="{FF2B5EF4-FFF2-40B4-BE49-F238E27FC236}">
                  <a16:creationId xmlns:a16="http://schemas.microsoft.com/office/drawing/2014/main" id="{E091CAD6-988C-71D9-E46C-6E7E4C837F9E}"/>
                </a:ext>
              </a:extLst>
            </p:cNvPr>
            <p:cNvSpPr/>
            <p:nvPr/>
          </p:nvSpPr>
          <p:spPr>
            <a:xfrm rot="16200000" flipV="1">
              <a:off x="1290129" y="5213162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5" name="Ovale 484">
              <a:extLst>
                <a:ext uri="{FF2B5EF4-FFF2-40B4-BE49-F238E27FC236}">
                  <a16:creationId xmlns:a16="http://schemas.microsoft.com/office/drawing/2014/main" id="{8AFD860E-F562-B27C-F4F3-C740EB935A02}"/>
                </a:ext>
              </a:extLst>
            </p:cNvPr>
            <p:cNvSpPr/>
            <p:nvPr/>
          </p:nvSpPr>
          <p:spPr>
            <a:xfrm rot="3922285" flipV="1">
              <a:off x="1538983" y="5331849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6" name="Ovale 485">
              <a:extLst>
                <a:ext uri="{FF2B5EF4-FFF2-40B4-BE49-F238E27FC236}">
                  <a16:creationId xmlns:a16="http://schemas.microsoft.com/office/drawing/2014/main" id="{3553C113-C3D3-8E91-2935-E66F6F5D724A}"/>
                </a:ext>
              </a:extLst>
            </p:cNvPr>
            <p:cNvSpPr/>
            <p:nvPr/>
          </p:nvSpPr>
          <p:spPr>
            <a:xfrm rot="3922285" flipV="1">
              <a:off x="1612794" y="5265383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7" name="Ovale 486">
              <a:extLst>
                <a:ext uri="{FF2B5EF4-FFF2-40B4-BE49-F238E27FC236}">
                  <a16:creationId xmlns:a16="http://schemas.microsoft.com/office/drawing/2014/main" id="{D3FD2B0D-2CAC-07CB-03AE-6EA944568C3C}"/>
                </a:ext>
              </a:extLst>
            </p:cNvPr>
            <p:cNvSpPr/>
            <p:nvPr/>
          </p:nvSpPr>
          <p:spPr>
            <a:xfrm rot="3922285" flipV="1">
              <a:off x="1584363" y="5339507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8" name="Ovale 487">
              <a:extLst>
                <a:ext uri="{FF2B5EF4-FFF2-40B4-BE49-F238E27FC236}">
                  <a16:creationId xmlns:a16="http://schemas.microsoft.com/office/drawing/2014/main" id="{0BF7F2EE-9365-19D4-17B9-1417D61A32F2}"/>
                </a:ext>
              </a:extLst>
            </p:cNvPr>
            <p:cNvSpPr/>
            <p:nvPr/>
          </p:nvSpPr>
          <p:spPr>
            <a:xfrm rot="3922285" flipV="1">
              <a:off x="1568131" y="5367029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9" name="Ovale 488">
              <a:extLst>
                <a:ext uri="{FF2B5EF4-FFF2-40B4-BE49-F238E27FC236}">
                  <a16:creationId xmlns:a16="http://schemas.microsoft.com/office/drawing/2014/main" id="{EBA16999-05D3-72F6-2382-BC7CA7B91E4A}"/>
                </a:ext>
              </a:extLst>
            </p:cNvPr>
            <p:cNvSpPr/>
            <p:nvPr/>
          </p:nvSpPr>
          <p:spPr>
            <a:xfrm rot="3922285" flipV="1">
              <a:off x="1576794" y="5284572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0" name="Ovale 489">
              <a:extLst>
                <a:ext uri="{FF2B5EF4-FFF2-40B4-BE49-F238E27FC236}">
                  <a16:creationId xmlns:a16="http://schemas.microsoft.com/office/drawing/2014/main" id="{5ACBC04C-1357-E1DF-A624-E3658DAD365B}"/>
                </a:ext>
              </a:extLst>
            </p:cNvPr>
            <p:cNvSpPr/>
            <p:nvPr/>
          </p:nvSpPr>
          <p:spPr>
            <a:xfrm rot="16200000" flipV="1">
              <a:off x="1354568" y="5456861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1" name="Ovale 490">
              <a:extLst>
                <a:ext uri="{FF2B5EF4-FFF2-40B4-BE49-F238E27FC236}">
                  <a16:creationId xmlns:a16="http://schemas.microsoft.com/office/drawing/2014/main" id="{CA130356-86EB-8F5F-BA34-78305825BD40}"/>
                </a:ext>
              </a:extLst>
            </p:cNvPr>
            <p:cNvSpPr/>
            <p:nvPr/>
          </p:nvSpPr>
          <p:spPr>
            <a:xfrm rot="16200000" flipV="1">
              <a:off x="1310330" y="5405790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2" name="Ovale 491">
              <a:extLst>
                <a:ext uri="{FF2B5EF4-FFF2-40B4-BE49-F238E27FC236}">
                  <a16:creationId xmlns:a16="http://schemas.microsoft.com/office/drawing/2014/main" id="{E9581B15-0784-2C55-6CB3-00C3BEF68EA8}"/>
                </a:ext>
              </a:extLst>
            </p:cNvPr>
            <p:cNvSpPr/>
            <p:nvPr/>
          </p:nvSpPr>
          <p:spPr>
            <a:xfrm rot="16200000" flipV="1">
              <a:off x="1428379" y="5390395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3" name="Ovale 492">
              <a:extLst>
                <a:ext uri="{FF2B5EF4-FFF2-40B4-BE49-F238E27FC236}">
                  <a16:creationId xmlns:a16="http://schemas.microsoft.com/office/drawing/2014/main" id="{F88901FF-185E-F8F5-159B-B4E1E9E8AE23}"/>
                </a:ext>
              </a:extLst>
            </p:cNvPr>
            <p:cNvSpPr/>
            <p:nvPr/>
          </p:nvSpPr>
          <p:spPr>
            <a:xfrm rot="16200000" flipV="1">
              <a:off x="1336568" y="5314080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4" name="Ovale 493">
              <a:extLst>
                <a:ext uri="{FF2B5EF4-FFF2-40B4-BE49-F238E27FC236}">
                  <a16:creationId xmlns:a16="http://schemas.microsoft.com/office/drawing/2014/main" id="{DE60BE62-61EF-9883-22D4-1362C42FD4D4}"/>
                </a:ext>
              </a:extLst>
            </p:cNvPr>
            <p:cNvSpPr/>
            <p:nvPr/>
          </p:nvSpPr>
          <p:spPr>
            <a:xfrm rot="16200000" flipV="1">
              <a:off x="1475808" y="5449899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5" name="Ovale 494">
              <a:extLst>
                <a:ext uri="{FF2B5EF4-FFF2-40B4-BE49-F238E27FC236}">
                  <a16:creationId xmlns:a16="http://schemas.microsoft.com/office/drawing/2014/main" id="{C5EBBD47-0A0C-9B9E-C6F8-E3CB1A861AAA}"/>
                </a:ext>
              </a:extLst>
            </p:cNvPr>
            <p:cNvSpPr/>
            <p:nvPr/>
          </p:nvSpPr>
          <p:spPr>
            <a:xfrm rot="16200000" flipV="1">
              <a:off x="1392379" y="5409584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6" name="Ovale 495">
              <a:extLst>
                <a:ext uri="{FF2B5EF4-FFF2-40B4-BE49-F238E27FC236}">
                  <a16:creationId xmlns:a16="http://schemas.microsoft.com/office/drawing/2014/main" id="{6DFD2116-FAB3-5C5B-6EEF-B714347604AB}"/>
                </a:ext>
              </a:extLst>
            </p:cNvPr>
            <p:cNvSpPr/>
            <p:nvPr/>
          </p:nvSpPr>
          <p:spPr>
            <a:xfrm rot="3922285" flipV="1">
              <a:off x="1406564" y="5427128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7" name="Ovale 496">
              <a:extLst>
                <a:ext uri="{FF2B5EF4-FFF2-40B4-BE49-F238E27FC236}">
                  <a16:creationId xmlns:a16="http://schemas.microsoft.com/office/drawing/2014/main" id="{49087196-9CBC-8EEE-81FF-97D11D1A76CB}"/>
                </a:ext>
              </a:extLst>
            </p:cNvPr>
            <p:cNvSpPr/>
            <p:nvPr/>
          </p:nvSpPr>
          <p:spPr>
            <a:xfrm rot="3922285" flipV="1">
              <a:off x="1362326" y="5376057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8" name="Ovale 497">
              <a:extLst>
                <a:ext uri="{FF2B5EF4-FFF2-40B4-BE49-F238E27FC236}">
                  <a16:creationId xmlns:a16="http://schemas.microsoft.com/office/drawing/2014/main" id="{D7CAE11C-84A8-A609-9743-3A2A3C4347EA}"/>
                </a:ext>
              </a:extLst>
            </p:cNvPr>
            <p:cNvSpPr/>
            <p:nvPr/>
          </p:nvSpPr>
          <p:spPr>
            <a:xfrm rot="3922285" flipV="1">
              <a:off x="1480375" y="5360662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9" name="Ovale 498">
              <a:extLst>
                <a:ext uri="{FF2B5EF4-FFF2-40B4-BE49-F238E27FC236}">
                  <a16:creationId xmlns:a16="http://schemas.microsoft.com/office/drawing/2014/main" id="{0EFC8FA2-6BA4-1A23-A232-468F71D25F32}"/>
                </a:ext>
              </a:extLst>
            </p:cNvPr>
            <p:cNvSpPr/>
            <p:nvPr/>
          </p:nvSpPr>
          <p:spPr>
            <a:xfrm rot="3922285" flipV="1">
              <a:off x="1388564" y="5284347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0" name="Ovale 499">
              <a:extLst>
                <a:ext uri="{FF2B5EF4-FFF2-40B4-BE49-F238E27FC236}">
                  <a16:creationId xmlns:a16="http://schemas.microsoft.com/office/drawing/2014/main" id="{74C65AE6-0C61-756D-6E7E-F401FAE24E58}"/>
                </a:ext>
              </a:extLst>
            </p:cNvPr>
            <p:cNvSpPr/>
            <p:nvPr/>
          </p:nvSpPr>
          <p:spPr>
            <a:xfrm rot="3922285" flipV="1">
              <a:off x="1451944" y="5434786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1" name="Ovale 500">
              <a:extLst>
                <a:ext uri="{FF2B5EF4-FFF2-40B4-BE49-F238E27FC236}">
                  <a16:creationId xmlns:a16="http://schemas.microsoft.com/office/drawing/2014/main" id="{8FDBBCC7-5D26-19F5-FC3C-68DCEEF90E69}"/>
                </a:ext>
              </a:extLst>
            </p:cNvPr>
            <p:cNvSpPr/>
            <p:nvPr/>
          </p:nvSpPr>
          <p:spPr>
            <a:xfrm rot="3922285" flipV="1">
              <a:off x="1444375" y="5379851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2" name="Ovale 501">
              <a:extLst>
                <a:ext uri="{FF2B5EF4-FFF2-40B4-BE49-F238E27FC236}">
                  <a16:creationId xmlns:a16="http://schemas.microsoft.com/office/drawing/2014/main" id="{5D037C0A-D1AD-954F-D9A4-3563F3924967}"/>
                </a:ext>
              </a:extLst>
            </p:cNvPr>
            <p:cNvSpPr/>
            <p:nvPr/>
          </p:nvSpPr>
          <p:spPr>
            <a:xfrm rot="16200000" flipV="1">
              <a:off x="1316839" y="5448378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3" name="Ovale 502">
              <a:extLst>
                <a:ext uri="{FF2B5EF4-FFF2-40B4-BE49-F238E27FC236}">
                  <a16:creationId xmlns:a16="http://schemas.microsoft.com/office/drawing/2014/main" id="{5DB92C1B-7976-19A9-F771-B738610C9C02}"/>
                </a:ext>
              </a:extLst>
            </p:cNvPr>
            <p:cNvSpPr/>
            <p:nvPr/>
          </p:nvSpPr>
          <p:spPr>
            <a:xfrm rot="16200000" flipV="1">
              <a:off x="1390650" y="5381912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4" name="Ovale 503">
              <a:extLst>
                <a:ext uri="{FF2B5EF4-FFF2-40B4-BE49-F238E27FC236}">
                  <a16:creationId xmlns:a16="http://schemas.microsoft.com/office/drawing/2014/main" id="{4EA2151E-C705-D922-17F3-4646CB5037E8}"/>
                </a:ext>
              </a:extLst>
            </p:cNvPr>
            <p:cNvSpPr/>
            <p:nvPr/>
          </p:nvSpPr>
          <p:spPr>
            <a:xfrm rot="16200000" flipV="1">
              <a:off x="1298839" y="5305597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5" name="Ovale 504">
              <a:extLst>
                <a:ext uri="{FF2B5EF4-FFF2-40B4-BE49-F238E27FC236}">
                  <a16:creationId xmlns:a16="http://schemas.microsoft.com/office/drawing/2014/main" id="{4BDA9F1D-AAD4-5124-235F-F20817CB0052}"/>
                </a:ext>
              </a:extLst>
            </p:cNvPr>
            <p:cNvSpPr/>
            <p:nvPr/>
          </p:nvSpPr>
          <p:spPr>
            <a:xfrm rot="16200000" flipV="1">
              <a:off x="1328828" y="5308568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6" name="Ovale 505">
              <a:extLst>
                <a:ext uri="{FF2B5EF4-FFF2-40B4-BE49-F238E27FC236}">
                  <a16:creationId xmlns:a16="http://schemas.microsoft.com/office/drawing/2014/main" id="{6670BF7F-1F8B-AC03-29B8-415BFB0AD261}"/>
                </a:ext>
              </a:extLst>
            </p:cNvPr>
            <p:cNvSpPr/>
            <p:nvPr/>
          </p:nvSpPr>
          <p:spPr>
            <a:xfrm rot="3922285" flipV="1">
              <a:off x="1324597" y="5367574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7" name="Ovale 506">
              <a:extLst>
                <a:ext uri="{FF2B5EF4-FFF2-40B4-BE49-F238E27FC236}">
                  <a16:creationId xmlns:a16="http://schemas.microsoft.com/office/drawing/2014/main" id="{B1927AD7-C44B-4CB2-73A5-2F093CD490A6}"/>
                </a:ext>
              </a:extLst>
            </p:cNvPr>
            <p:cNvSpPr/>
            <p:nvPr/>
          </p:nvSpPr>
          <p:spPr>
            <a:xfrm rot="3922285" flipV="1">
              <a:off x="1442646" y="5352179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8" name="Ovale 507">
              <a:extLst>
                <a:ext uri="{FF2B5EF4-FFF2-40B4-BE49-F238E27FC236}">
                  <a16:creationId xmlns:a16="http://schemas.microsoft.com/office/drawing/2014/main" id="{ECED727C-5DC7-1AB7-47FB-378161DEBBA4}"/>
                </a:ext>
              </a:extLst>
            </p:cNvPr>
            <p:cNvSpPr/>
            <p:nvPr/>
          </p:nvSpPr>
          <p:spPr>
            <a:xfrm rot="3922285" flipV="1">
              <a:off x="1350835" y="5275864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9" name="Ovale 508">
              <a:extLst>
                <a:ext uri="{FF2B5EF4-FFF2-40B4-BE49-F238E27FC236}">
                  <a16:creationId xmlns:a16="http://schemas.microsoft.com/office/drawing/2014/main" id="{0E9532E7-7920-AEC4-F2CB-33AA0E7474E5}"/>
                </a:ext>
              </a:extLst>
            </p:cNvPr>
            <p:cNvSpPr/>
            <p:nvPr/>
          </p:nvSpPr>
          <p:spPr>
            <a:xfrm rot="3922285" flipV="1">
              <a:off x="1304964" y="5293455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0" name="Ovale 509">
              <a:extLst>
                <a:ext uri="{FF2B5EF4-FFF2-40B4-BE49-F238E27FC236}">
                  <a16:creationId xmlns:a16="http://schemas.microsoft.com/office/drawing/2014/main" id="{9D932849-6950-2EFC-492B-B8EC16D13F2C}"/>
                </a:ext>
              </a:extLst>
            </p:cNvPr>
            <p:cNvSpPr/>
            <p:nvPr/>
          </p:nvSpPr>
          <p:spPr>
            <a:xfrm rot="3922285" flipV="1">
              <a:off x="1288732" y="5320977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1" name="Ovale 510">
              <a:extLst>
                <a:ext uri="{FF2B5EF4-FFF2-40B4-BE49-F238E27FC236}">
                  <a16:creationId xmlns:a16="http://schemas.microsoft.com/office/drawing/2014/main" id="{71E767DD-2EC8-5E06-8ED5-502F108DAE47}"/>
                </a:ext>
              </a:extLst>
            </p:cNvPr>
            <p:cNvSpPr/>
            <p:nvPr/>
          </p:nvSpPr>
          <p:spPr>
            <a:xfrm rot="3922285" flipV="1">
              <a:off x="1406646" y="5371368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2" name="Ovale 511">
              <a:extLst>
                <a:ext uri="{FF2B5EF4-FFF2-40B4-BE49-F238E27FC236}">
                  <a16:creationId xmlns:a16="http://schemas.microsoft.com/office/drawing/2014/main" id="{A593E076-8C0E-7562-E219-A2A8D37C5B99}"/>
                </a:ext>
              </a:extLst>
            </p:cNvPr>
            <p:cNvSpPr/>
            <p:nvPr/>
          </p:nvSpPr>
          <p:spPr>
            <a:xfrm rot="3922285" flipV="1">
              <a:off x="1323370" y="5380963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3" name="Ovale 512">
              <a:extLst>
                <a:ext uri="{FF2B5EF4-FFF2-40B4-BE49-F238E27FC236}">
                  <a16:creationId xmlns:a16="http://schemas.microsoft.com/office/drawing/2014/main" id="{183D4E82-2C23-89A9-2B29-71A3CF87FDF4}"/>
                </a:ext>
              </a:extLst>
            </p:cNvPr>
            <p:cNvSpPr/>
            <p:nvPr/>
          </p:nvSpPr>
          <p:spPr>
            <a:xfrm rot="3922285" flipV="1">
              <a:off x="1287370" y="5400152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4" name="Ovale 513">
              <a:extLst>
                <a:ext uri="{FF2B5EF4-FFF2-40B4-BE49-F238E27FC236}">
                  <a16:creationId xmlns:a16="http://schemas.microsoft.com/office/drawing/2014/main" id="{463682F0-0056-E162-08E3-D465BCCAB10B}"/>
                </a:ext>
              </a:extLst>
            </p:cNvPr>
            <p:cNvSpPr/>
            <p:nvPr/>
          </p:nvSpPr>
          <p:spPr>
            <a:xfrm rot="16200000" flipV="1">
              <a:off x="1414622" y="5333950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5" name="Ovale 514">
              <a:extLst>
                <a:ext uri="{FF2B5EF4-FFF2-40B4-BE49-F238E27FC236}">
                  <a16:creationId xmlns:a16="http://schemas.microsoft.com/office/drawing/2014/main" id="{AA7E25A0-DC99-F54A-9752-3F229454A254}"/>
                </a:ext>
              </a:extLst>
            </p:cNvPr>
            <p:cNvSpPr/>
            <p:nvPr/>
          </p:nvSpPr>
          <p:spPr>
            <a:xfrm rot="16200000" flipV="1">
              <a:off x="1370384" y="5282879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6" name="Ovale 515">
              <a:extLst>
                <a:ext uri="{FF2B5EF4-FFF2-40B4-BE49-F238E27FC236}">
                  <a16:creationId xmlns:a16="http://schemas.microsoft.com/office/drawing/2014/main" id="{2A05E1A3-5129-15B5-8F23-1E64A322647C}"/>
                </a:ext>
              </a:extLst>
            </p:cNvPr>
            <p:cNvSpPr/>
            <p:nvPr/>
          </p:nvSpPr>
          <p:spPr>
            <a:xfrm rot="16200000" flipV="1">
              <a:off x="1488433" y="5267484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7" name="Ovale 516">
              <a:extLst>
                <a:ext uri="{FF2B5EF4-FFF2-40B4-BE49-F238E27FC236}">
                  <a16:creationId xmlns:a16="http://schemas.microsoft.com/office/drawing/2014/main" id="{75BAEA66-9EE8-9D14-005E-20F8C1E37217}"/>
                </a:ext>
              </a:extLst>
            </p:cNvPr>
            <p:cNvSpPr/>
            <p:nvPr/>
          </p:nvSpPr>
          <p:spPr>
            <a:xfrm rot="16200000" flipV="1">
              <a:off x="1621387" y="5371201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8" name="Ovale 517">
              <a:extLst>
                <a:ext uri="{FF2B5EF4-FFF2-40B4-BE49-F238E27FC236}">
                  <a16:creationId xmlns:a16="http://schemas.microsoft.com/office/drawing/2014/main" id="{8DFC3453-102F-C199-0A6E-692360382C2C}"/>
                </a:ext>
              </a:extLst>
            </p:cNvPr>
            <p:cNvSpPr/>
            <p:nvPr/>
          </p:nvSpPr>
          <p:spPr>
            <a:xfrm rot="16200000" flipV="1">
              <a:off x="1535862" y="5326988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9" name="Ovale 518">
              <a:extLst>
                <a:ext uri="{FF2B5EF4-FFF2-40B4-BE49-F238E27FC236}">
                  <a16:creationId xmlns:a16="http://schemas.microsoft.com/office/drawing/2014/main" id="{E1BB3FC8-60BF-D86B-A1B9-477FBF96D149}"/>
                </a:ext>
              </a:extLst>
            </p:cNvPr>
            <p:cNvSpPr/>
            <p:nvPr/>
          </p:nvSpPr>
          <p:spPr>
            <a:xfrm rot="16200000" flipV="1">
              <a:off x="1452433" y="5286673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0" name="Ovale 519">
              <a:extLst>
                <a:ext uri="{FF2B5EF4-FFF2-40B4-BE49-F238E27FC236}">
                  <a16:creationId xmlns:a16="http://schemas.microsoft.com/office/drawing/2014/main" id="{0CD8E160-7AF6-E8C1-691B-BAE0DEE1F295}"/>
                </a:ext>
              </a:extLst>
            </p:cNvPr>
            <p:cNvSpPr/>
            <p:nvPr/>
          </p:nvSpPr>
          <p:spPr>
            <a:xfrm rot="16200000" flipV="1">
              <a:off x="1442529" y="5365562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1" name="Ovale 520">
              <a:extLst>
                <a:ext uri="{FF2B5EF4-FFF2-40B4-BE49-F238E27FC236}">
                  <a16:creationId xmlns:a16="http://schemas.microsoft.com/office/drawing/2014/main" id="{B61ADEDF-B4F2-3EA2-95AF-04108667A8D7}"/>
                </a:ext>
              </a:extLst>
            </p:cNvPr>
            <p:cNvSpPr/>
            <p:nvPr/>
          </p:nvSpPr>
          <p:spPr>
            <a:xfrm rot="3922285" flipV="1">
              <a:off x="1466618" y="5304217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2" name="Ovale 521">
              <a:extLst>
                <a:ext uri="{FF2B5EF4-FFF2-40B4-BE49-F238E27FC236}">
                  <a16:creationId xmlns:a16="http://schemas.microsoft.com/office/drawing/2014/main" id="{49B346EB-6EA3-1D8B-AEB6-BA88CED18837}"/>
                </a:ext>
              </a:extLst>
            </p:cNvPr>
            <p:cNvSpPr/>
            <p:nvPr/>
          </p:nvSpPr>
          <p:spPr>
            <a:xfrm rot="3922285" flipV="1">
              <a:off x="1422380" y="5253146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3" name="Ovale 522">
              <a:extLst>
                <a:ext uri="{FF2B5EF4-FFF2-40B4-BE49-F238E27FC236}">
                  <a16:creationId xmlns:a16="http://schemas.microsoft.com/office/drawing/2014/main" id="{C7279702-99B4-678E-2FD4-6D5114BC7908}"/>
                </a:ext>
              </a:extLst>
            </p:cNvPr>
            <p:cNvSpPr/>
            <p:nvPr/>
          </p:nvSpPr>
          <p:spPr>
            <a:xfrm rot="3922285" flipV="1">
              <a:off x="1540429" y="5237751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4" name="Ovale 523">
              <a:extLst>
                <a:ext uri="{FF2B5EF4-FFF2-40B4-BE49-F238E27FC236}">
                  <a16:creationId xmlns:a16="http://schemas.microsoft.com/office/drawing/2014/main" id="{397C9BA9-976A-696E-DA81-D292AEE27D42}"/>
                </a:ext>
              </a:extLst>
            </p:cNvPr>
            <p:cNvSpPr/>
            <p:nvPr/>
          </p:nvSpPr>
          <p:spPr>
            <a:xfrm rot="3922285" flipV="1">
              <a:off x="1511998" y="5311875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5" name="Ovale 524">
              <a:extLst>
                <a:ext uri="{FF2B5EF4-FFF2-40B4-BE49-F238E27FC236}">
                  <a16:creationId xmlns:a16="http://schemas.microsoft.com/office/drawing/2014/main" id="{077DC075-BA39-163D-24D0-C1DF2AFBFC88}"/>
                </a:ext>
              </a:extLst>
            </p:cNvPr>
            <p:cNvSpPr/>
            <p:nvPr/>
          </p:nvSpPr>
          <p:spPr>
            <a:xfrm rot="3922285" flipV="1">
              <a:off x="1495766" y="5339397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6" name="Ovale 525">
              <a:extLst>
                <a:ext uri="{FF2B5EF4-FFF2-40B4-BE49-F238E27FC236}">
                  <a16:creationId xmlns:a16="http://schemas.microsoft.com/office/drawing/2014/main" id="{A7BBF533-AB13-04C6-49B0-6B46359355B7}"/>
                </a:ext>
              </a:extLst>
            </p:cNvPr>
            <p:cNvSpPr/>
            <p:nvPr/>
          </p:nvSpPr>
          <p:spPr>
            <a:xfrm rot="3922285" flipV="1">
              <a:off x="1504429" y="5256940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7" name="Ovale 526">
              <a:extLst>
                <a:ext uri="{FF2B5EF4-FFF2-40B4-BE49-F238E27FC236}">
                  <a16:creationId xmlns:a16="http://schemas.microsoft.com/office/drawing/2014/main" id="{B6CC2400-2C40-D980-27F5-CF0BD097E331}"/>
                </a:ext>
              </a:extLst>
            </p:cNvPr>
            <p:cNvSpPr/>
            <p:nvPr/>
          </p:nvSpPr>
          <p:spPr>
            <a:xfrm rot="3922285" flipV="1">
              <a:off x="1418665" y="5350449"/>
              <a:ext cx="36000" cy="36000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29" name="Right Arrow 7">
            <a:extLst>
              <a:ext uri="{FF2B5EF4-FFF2-40B4-BE49-F238E27FC236}">
                <a16:creationId xmlns:a16="http://schemas.microsoft.com/office/drawing/2014/main" id="{C7B39054-DEDC-4B1F-DEE8-186D09E41A9B}"/>
              </a:ext>
            </a:extLst>
          </p:cNvPr>
          <p:cNvSpPr/>
          <p:nvPr/>
        </p:nvSpPr>
        <p:spPr>
          <a:xfrm rot="10800000" flipH="1">
            <a:off x="4727266" y="5024535"/>
            <a:ext cx="310890" cy="266477"/>
          </a:xfrm>
          <a:prstGeom prst="rightArrow">
            <a:avLst/>
          </a:prstGeom>
          <a:solidFill>
            <a:srgbClr val="102C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0" name="Rettangolo con angoli arrotondati 529">
            <a:extLst>
              <a:ext uri="{FF2B5EF4-FFF2-40B4-BE49-F238E27FC236}">
                <a16:creationId xmlns:a16="http://schemas.microsoft.com/office/drawing/2014/main" id="{6901B13F-7C25-B539-0E90-FC6C05AA8AE5}"/>
              </a:ext>
            </a:extLst>
          </p:cNvPr>
          <p:cNvSpPr/>
          <p:nvPr/>
        </p:nvSpPr>
        <p:spPr>
          <a:xfrm>
            <a:off x="1547649" y="4845987"/>
            <a:ext cx="1433550" cy="62357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Titillium"/>
              </a:rPr>
              <a:t>Encoder</a:t>
            </a:r>
          </a:p>
        </p:txBody>
      </p:sp>
      <p:sp>
        <p:nvSpPr>
          <p:cNvPr id="531" name="Rettangolo con angoli arrotondati 530">
            <a:extLst>
              <a:ext uri="{FF2B5EF4-FFF2-40B4-BE49-F238E27FC236}">
                <a16:creationId xmlns:a16="http://schemas.microsoft.com/office/drawing/2014/main" id="{4D6D2272-DA52-1BE1-8A4F-206646E47503}"/>
              </a:ext>
            </a:extLst>
          </p:cNvPr>
          <p:cNvSpPr/>
          <p:nvPr/>
        </p:nvSpPr>
        <p:spPr>
          <a:xfrm>
            <a:off x="3283785" y="4845987"/>
            <a:ext cx="1433550" cy="62357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>
                <a:solidFill>
                  <a:schemeClr val="tx1"/>
                </a:solidFill>
                <a:latin typeface="Titillium"/>
              </a:rPr>
              <a:t>Bottleneck</a:t>
            </a:r>
            <a:endParaRPr lang="it-IT" b="1" dirty="0">
              <a:solidFill>
                <a:schemeClr val="tx1"/>
              </a:solidFill>
              <a:latin typeface="Titillium"/>
            </a:endParaRPr>
          </a:p>
        </p:txBody>
      </p:sp>
      <p:cxnSp>
        <p:nvCxnSpPr>
          <p:cNvPr id="532" name="Connettore 2 531">
            <a:extLst>
              <a:ext uri="{FF2B5EF4-FFF2-40B4-BE49-F238E27FC236}">
                <a16:creationId xmlns:a16="http://schemas.microsoft.com/office/drawing/2014/main" id="{C8905133-9148-2D39-96B5-38525D103697}"/>
              </a:ext>
            </a:extLst>
          </p:cNvPr>
          <p:cNvCxnSpPr>
            <a:cxnSpLocks/>
            <a:stCxn id="530" idx="3"/>
            <a:endCxn id="531" idx="1"/>
          </p:cNvCxnSpPr>
          <p:nvPr/>
        </p:nvCxnSpPr>
        <p:spPr>
          <a:xfrm>
            <a:off x="2981199" y="5157775"/>
            <a:ext cx="3025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3" name="CasellaDiTesto 532">
                <a:extLst>
                  <a:ext uri="{FF2B5EF4-FFF2-40B4-BE49-F238E27FC236}">
                    <a16:creationId xmlns:a16="http://schemas.microsoft.com/office/drawing/2014/main" id="{2DFEA32C-8874-9D27-DA53-C3C6F413E686}"/>
                  </a:ext>
                </a:extLst>
              </p:cNvPr>
              <p:cNvSpPr txBox="1"/>
              <p:nvPr/>
            </p:nvSpPr>
            <p:spPr>
              <a:xfrm>
                <a:off x="219514" y="4697474"/>
                <a:ext cx="974035" cy="9206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it-IT" sz="18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  <m:r>
                            <a:rPr lang="it-IT" sz="18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  </m:t>
                          </m:r>
                          <m:r>
                            <a:rPr lang="it-IT" sz="1800" b="1" i="0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𝐭𝐫𝐚𝐢𝐧</m:t>
                          </m:r>
                        </m:sub>
                      </m:sSub>
                    </m:oMath>
                  </m:oMathPara>
                </a14:m>
                <a:endParaRPr lang="it-IT" sz="1800" b="1" dirty="0">
                  <a:solidFill>
                    <a:schemeClr val="tx2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it-IT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it-IT" b="1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  <m:r>
                            <a:rPr lang="it-IT" b="1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  </m:t>
                          </m:r>
                          <m:r>
                            <a:rPr lang="it-IT" b="1" i="0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𝐭𝐫𝐚𝐢𝐧</m:t>
                          </m:r>
                        </m:sub>
                      </m:sSub>
                    </m:oMath>
                  </m:oMathPara>
                </a14:m>
                <a:endParaRPr lang="it-IT" b="1" dirty="0">
                  <a:solidFill>
                    <a:schemeClr val="tx2"/>
                  </a:solidFill>
                  <a:ea typeface="Cambria Math" panose="02040503050406030204" pitchFamily="18" charset="0"/>
                </a:endParaRPr>
              </a:p>
              <a:p>
                <a:endParaRPr lang="it-IT" sz="1800" b="1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3" name="CasellaDiTesto 532">
                <a:extLst>
                  <a:ext uri="{FF2B5EF4-FFF2-40B4-BE49-F238E27FC236}">
                    <a16:creationId xmlns:a16="http://schemas.microsoft.com/office/drawing/2014/main" id="{2DFEA32C-8874-9D27-DA53-C3C6F413E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14" y="4697474"/>
                <a:ext cx="974035" cy="920601"/>
              </a:xfrm>
              <a:prstGeom prst="rect">
                <a:avLst/>
              </a:prstGeom>
              <a:blipFill>
                <a:blip r:embed="rId2"/>
                <a:stretch>
                  <a:fillRect r="-37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4" name="Connettore 2 533">
            <a:extLst>
              <a:ext uri="{FF2B5EF4-FFF2-40B4-BE49-F238E27FC236}">
                <a16:creationId xmlns:a16="http://schemas.microsoft.com/office/drawing/2014/main" id="{DADD093A-45AC-831B-C82A-ED291A0279B7}"/>
              </a:ext>
            </a:extLst>
          </p:cNvPr>
          <p:cNvCxnSpPr>
            <a:cxnSpLocks/>
            <a:stCxn id="533" idx="3"/>
            <a:endCxn id="530" idx="1"/>
          </p:cNvCxnSpPr>
          <p:nvPr/>
        </p:nvCxnSpPr>
        <p:spPr>
          <a:xfrm>
            <a:off x="1193549" y="5157775"/>
            <a:ext cx="3541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6" name="Connettore diritto 535">
            <a:extLst>
              <a:ext uri="{FF2B5EF4-FFF2-40B4-BE49-F238E27FC236}">
                <a16:creationId xmlns:a16="http://schemas.microsoft.com/office/drawing/2014/main" id="{AFA196FD-B91E-C7FC-D262-F2F03B8E48C0}"/>
              </a:ext>
            </a:extLst>
          </p:cNvPr>
          <p:cNvCxnSpPr>
            <a:cxnSpLocks/>
          </p:cNvCxnSpPr>
          <p:nvPr/>
        </p:nvCxnSpPr>
        <p:spPr>
          <a:xfrm>
            <a:off x="5443894" y="4338247"/>
            <a:ext cx="0" cy="19687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7" name="CasellaDiTesto 536">
                <a:extLst>
                  <a:ext uri="{FF2B5EF4-FFF2-40B4-BE49-F238E27FC236}">
                    <a16:creationId xmlns:a16="http://schemas.microsoft.com/office/drawing/2014/main" id="{67FD4895-9DA5-A7C9-9371-FBA0708409EA}"/>
                  </a:ext>
                </a:extLst>
              </p:cNvPr>
              <p:cNvSpPr txBox="1"/>
              <p:nvPr/>
            </p:nvSpPr>
            <p:spPr>
              <a:xfrm>
                <a:off x="7381319" y="5963120"/>
                <a:ext cx="460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37" name="CasellaDiTesto 536">
                <a:extLst>
                  <a:ext uri="{FF2B5EF4-FFF2-40B4-BE49-F238E27FC236}">
                    <a16:creationId xmlns:a16="http://schemas.microsoft.com/office/drawing/2014/main" id="{67FD4895-9DA5-A7C9-9371-FBA070840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319" y="5963120"/>
                <a:ext cx="46076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8" name="CasellaDiTesto 537">
                <a:extLst>
                  <a:ext uri="{FF2B5EF4-FFF2-40B4-BE49-F238E27FC236}">
                    <a16:creationId xmlns:a16="http://schemas.microsoft.com/office/drawing/2014/main" id="{26174C59-F0B3-011D-CEBE-C9278B216F60}"/>
                  </a:ext>
                </a:extLst>
              </p:cNvPr>
              <p:cNvSpPr txBox="1"/>
              <p:nvPr/>
            </p:nvSpPr>
            <p:spPr>
              <a:xfrm rot="16200000">
                <a:off x="4986775" y="4258536"/>
                <a:ext cx="46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38" name="CasellaDiTesto 537">
                <a:extLst>
                  <a:ext uri="{FF2B5EF4-FFF2-40B4-BE49-F238E27FC236}">
                    <a16:creationId xmlns:a16="http://schemas.microsoft.com/office/drawing/2014/main" id="{26174C59-F0B3-011D-CEBE-C9278B216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986775" y="4258536"/>
                <a:ext cx="46608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9" name="CasellaDiTesto 538">
                <a:extLst>
                  <a:ext uri="{FF2B5EF4-FFF2-40B4-BE49-F238E27FC236}">
                    <a16:creationId xmlns:a16="http://schemas.microsoft.com/office/drawing/2014/main" id="{9C57193B-D406-BEF2-DB7F-331F4ACC5BF9}"/>
                  </a:ext>
                </a:extLst>
              </p:cNvPr>
              <p:cNvSpPr txBox="1"/>
              <p:nvPr/>
            </p:nvSpPr>
            <p:spPr>
              <a:xfrm>
                <a:off x="5653279" y="4008590"/>
                <a:ext cx="752478" cy="3706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it-IT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</m:acc>
                        </m:e>
                        <m:sub>
                          <m:r>
                            <a:rPr lang="it-IT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  <m:r>
                            <a:rPr lang="it-IT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 </m:t>
                          </m:r>
                          <m:r>
                            <a:rPr lang="it-IT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𝐭𝐫𝐚𝐢𝐧</m:t>
                          </m:r>
                          <m:r>
                            <a:rPr lang="it-IT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it-I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9" name="CasellaDiTesto 538">
                <a:extLst>
                  <a:ext uri="{FF2B5EF4-FFF2-40B4-BE49-F238E27FC236}">
                    <a16:creationId xmlns:a16="http://schemas.microsoft.com/office/drawing/2014/main" id="{9C57193B-D406-BEF2-DB7F-331F4ACC5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279" y="4008590"/>
                <a:ext cx="752478" cy="370608"/>
              </a:xfrm>
              <a:prstGeom prst="rect">
                <a:avLst/>
              </a:prstGeom>
              <a:blipFill>
                <a:blip r:embed="rId5"/>
                <a:stretch>
                  <a:fillRect t="-5000" r="-17742" b="-1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0" name="CasellaDiTesto 539">
                <a:extLst>
                  <a:ext uri="{FF2B5EF4-FFF2-40B4-BE49-F238E27FC236}">
                    <a16:creationId xmlns:a16="http://schemas.microsoft.com/office/drawing/2014/main" id="{FCB7B1F5-C8B4-CFBA-AACA-3FA3DB9564E3}"/>
                  </a:ext>
                </a:extLst>
              </p:cNvPr>
              <p:cNvSpPr txBox="1"/>
              <p:nvPr/>
            </p:nvSpPr>
            <p:spPr>
              <a:xfrm>
                <a:off x="6821782" y="5266689"/>
                <a:ext cx="2070244" cy="3706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dirty="0" smtClean="0">
                              <a:solidFill>
                                <a:srgbClr val="D36BA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it-IT" b="1" i="1" dirty="0">
                                  <a:solidFill>
                                    <a:srgbClr val="D36BA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1" i="1" dirty="0">
                                  <a:solidFill>
                                    <a:srgbClr val="D36BA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</m:acc>
                        </m:e>
                        <m:sub>
                          <m:r>
                            <a:rPr lang="it-IT" b="1" i="1" dirty="0" smtClean="0">
                              <a:solidFill>
                                <a:srgbClr val="D36BA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it-IT" b="1" i="1" dirty="0">
                              <a:solidFill>
                                <a:srgbClr val="D36BA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  <m:r>
                            <a:rPr lang="it-IT" b="1" i="1" dirty="0">
                              <a:solidFill>
                                <a:srgbClr val="D36BA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it-IT" b="1" i="0" dirty="0" smtClean="0">
                              <a:solidFill>
                                <a:srgbClr val="D36BA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1" i="0" dirty="0" smtClean="0">
                              <a:solidFill>
                                <a:srgbClr val="D36BA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𝐭𝐫𝐚𝐢𝐧</m:t>
                          </m:r>
                          <m:r>
                            <a:rPr lang="it-IT" b="1" i="1" dirty="0">
                              <a:solidFill>
                                <a:srgbClr val="D36BA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it-IT" b="1" dirty="0">
                  <a:solidFill>
                    <a:srgbClr val="D36BA4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0" name="CasellaDiTesto 539">
                <a:extLst>
                  <a:ext uri="{FF2B5EF4-FFF2-40B4-BE49-F238E27FC236}">
                    <a16:creationId xmlns:a16="http://schemas.microsoft.com/office/drawing/2014/main" id="{FCB7B1F5-C8B4-CFBA-AACA-3FA3DB956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782" y="5266689"/>
                <a:ext cx="2070244" cy="370608"/>
              </a:xfrm>
              <a:prstGeom prst="rect">
                <a:avLst/>
              </a:prstGeom>
              <a:blipFill>
                <a:blip r:embed="rId6"/>
                <a:stretch>
                  <a:fillRect t="-49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1" name="Croce 540">
            <a:extLst>
              <a:ext uri="{FF2B5EF4-FFF2-40B4-BE49-F238E27FC236}">
                <a16:creationId xmlns:a16="http://schemas.microsoft.com/office/drawing/2014/main" id="{72A95EB5-0618-B99F-D270-C34C2DC280C2}"/>
              </a:ext>
            </a:extLst>
          </p:cNvPr>
          <p:cNvSpPr/>
          <p:nvPr/>
        </p:nvSpPr>
        <p:spPr>
          <a:xfrm rot="2700000">
            <a:off x="6082420" y="4860737"/>
            <a:ext cx="208244" cy="208244"/>
          </a:xfrm>
          <a:prstGeom prst="plus">
            <a:avLst>
              <a:gd name="adj" fmla="val 41842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tx1">
                <a:lumMod val="10000"/>
                <a:lumOff val="90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2" name="Croce 541">
            <a:extLst>
              <a:ext uri="{FF2B5EF4-FFF2-40B4-BE49-F238E27FC236}">
                <a16:creationId xmlns:a16="http://schemas.microsoft.com/office/drawing/2014/main" id="{D1544504-2A17-76CD-45CE-67C2F2219433}"/>
              </a:ext>
            </a:extLst>
          </p:cNvPr>
          <p:cNvSpPr/>
          <p:nvPr/>
        </p:nvSpPr>
        <p:spPr>
          <a:xfrm rot="2700000">
            <a:off x="6789985" y="5136270"/>
            <a:ext cx="208244" cy="208244"/>
          </a:xfrm>
          <a:prstGeom prst="plus">
            <a:avLst>
              <a:gd name="adj" fmla="val 41842"/>
            </a:avLst>
          </a:prstGeom>
          <a:solidFill>
            <a:srgbClr val="FF0000"/>
          </a:solidFill>
          <a:effectLst>
            <a:glow rad="101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43" name="Gruppo 542">
            <a:extLst>
              <a:ext uri="{FF2B5EF4-FFF2-40B4-BE49-F238E27FC236}">
                <a16:creationId xmlns:a16="http://schemas.microsoft.com/office/drawing/2014/main" id="{D747892B-5224-493E-4C81-1282FC9DA5ED}"/>
              </a:ext>
            </a:extLst>
          </p:cNvPr>
          <p:cNvGrpSpPr/>
          <p:nvPr/>
        </p:nvGrpSpPr>
        <p:grpSpPr>
          <a:xfrm>
            <a:off x="7976775" y="4159171"/>
            <a:ext cx="3995711" cy="584775"/>
            <a:chOff x="8078694" y="3236087"/>
            <a:chExt cx="4113306" cy="6019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4" name="CasellaDiTesto 543">
                  <a:extLst>
                    <a:ext uri="{FF2B5EF4-FFF2-40B4-BE49-F238E27FC236}">
                      <a16:creationId xmlns:a16="http://schemas.microsoft.com/office/drawing/2014/main" id="{57D07156-7785-EAB2-9829-76690B59588A}"/>
                    </a:ext>
                  </a:extLst>
                </p:cNvPr>
                <p:cNvSpPr txBox="1"/>
                <p:nvPr/>
              </p:nvSpPr>
              <p:spPr>
                <a:xfrm>
                  <a:off x="8379249" y="3236087"/>
                  <a:ext cx="3812751" cy="60198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buClr>
                      <a:schemeClr val="accent1"/>
                    </a:buClr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600" b="0" i="1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a14:m>
                  <a:r>
                    <a:rPr lang="it-IT" sz="1600" dirty="0">
                      <a:solidFill>
                        <a:srgbClr val="333333"/>
                      </a:solidFill>
                    </a:rPr>
                    <a:t>  : </a:t>
                  </a:r>
                  <a:r>
                    <a:rPr lang="it-IT" sz="1600" dirty="0" err="1">
                      <a:solidFill>
                        <a:srgbClr val="333333"/>
                      </a:solidFill>
                      <a:latin typeface="Titillium"/>
                    </a:rPr>
                    <a:t>centroid</a:t>
                  </a:r>
                  <a:r>
                    <a:rPr lang="it-IT" sz="1600" dirty="0">
                      <a:solidFill>
                        <a:srgbClr val="333333"/>
                      </a:solidFill>
                      <a:latin typeface="Titillium"/>
                    </a:rPr>
                    <a:t> of </a:t>
                  </a:r>
                  <a:r>
                    <a:rPr lang="it-IT" sz="1600" b="1" dirty="0">
                      <a:solidFill>
                        <a:srgbClr val="333333"/>
                      </a:solidFill>
                      <a:latin typeface="Titillium"/>
                    </a:rPr>
                    <a:t>training</a:t>
                  </a:r>
                  <a:r>
                    <a:rPr lang="it-IT" sz="1600" dirty="0">
                      <a:solidFill>
                        <a:srgbClr val="333333"/>
                      </a:solidFill>
                      <a:latin typeface="Titillium"/>
                    </a:rPr>
                    <a:t> </a:t>
                  </a:r>
                  <a:r>
                    <a:rPr lang="it-IT" sz="1600" b="1" dirty="0" err="1">
                      <a:solidFill>
                        <a:srgbClr val="333333"/>
                      </a:solidFill>
                      <a:latin typeface="Titillium"/>
                    </a:rPr>
                    <a:t>manoeuvre</a:t>
                  </a:r>
                  <a:r>
                    <a:rPr lang="it-IT" sz="1600" b="1" dirty="0">
                      <a:solidFill>
                        <a:srgbClr val="333333"/>
                      </a:solidFill>
                      <a:latin typeface="Titillium"/>
                    </a:rPr>
                    <a:t> </a:t>
                  </a:r>
                  <a:r>
                    <a:rPr lang="it-IT" sz="1600" b="1" dirty="0" err="1">
                      <a:solidFill>
                        <a:srgbClr val="333333"/>
                      </a:solidFill>
                      <a:latin typeface="Titillium"/>
                    </a:rPr>
                    <a:t>embeddings</a:t>
                  </a:r>
                  <a:r>
                    <a:rPr lang="it-IT" sz="1600" b="1" dirty="0">
                      <a:solidFill>
                        <a:srgbClr val="333333"/>
                      </a:solidFill>
                      <a:latin typeface="Titillium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6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it-IT" sz="1600" b="1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600" b="1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</m:acc>
                        </m:e>
                        <m:sub>
                          <m:r>
                            <a:rPr lang="it-IT" sz="16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</m:oMath>
                  </a14:m>
                  <a:r>
                    <a:rPr lang="it-IT" sz="1600" dirty="0">
                      <a:solidFill>
                        <a:srgbClr val="333333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44" name="CasellaDiTesto 543">
                  <a:extLst>
                    <a:ext uri="{FF2B5EF4-FFF2-40B4-BE49-F238E27FC236}">
                      <a16:creationId xmlns:a16="http://schemas.microsoft.com/office/drawing/2014/main" id="{57D07156-7785-EAB2-9829-76690B5958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9249" y="3236087"/>
                  <a:ext cx="3812751" cy="601985"/>
                </a:xfrm>
                <a:prstGeom prst="rect">
                  <a:avLst/>
                </a:prstGeom>
                <a:blipFill>
                  <a:blip r:embed="rId7"/>
                  <a:stretch>
                    <a:fillRect l="-822" t="-3125" b="-125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5" name="Croce 544">
              <a:extLst>
                <a:ext uri="{FF2B5EF4-FFF2-40B4-BE49-F238E27FC236}">
                  <a16:creationId xmlns:a16="http://schemas.microsoft.com/office/drawing/2014/main" id="{2F1B0AE8-EF5D-64C5-494B-57ED17E2043F}"/>
                </a:ext>
              </a:extLst>
            </p:cNvPr>
            <p:cNvSpPr/>
            <p:nvPr/>
          </p:nvSpPr>
          <p:spPr>
            <a:xfrm rot="2700000">
              <a:off x="8078694" y="3336417"/>
              <a:ext cx="214373" cy="214373"/>
            </a:xfrm>
            <a:prstGeom prst="plus">
              <a:avLst>
                <a:gd name="adj" fmla="val 41842"/>
              </a:avLst>
            </a:prstGeom>
            <a:solidFill>
              <a:schemeClr val="accent1">
                <a:lumMod val="40000"/>
                <a:lumOff val="60000"/>
              </a:schemeClr>
            </a:solidFill>
            <a:effectLst>
              <a:glow rad="101600">
                <a:schemeClr val="tx1">
                  <a:lumMod val="10000"/>
                  <a:lumOff val="90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46" name="Gruppo 545">
            <a:extLst>
              <a:ext uri="{FF2B5EF4-FFF2-40B4-BE49-F238E27FC236}">
                <a16:creationId xmlns:a16="http://schemas.microsoft.com/office/drawing/2014/main" id="{16F724B6-7C41-9E5A-31DD-6DDE289A808B}"/>
              </a:ext>
            </a:extLst>
          </p:cNvPr>
          <p:cNvGrpSpPr/>
          <p:nvPr/>
        </p:nvGrpSpPr>
        <p:grpSpPr>
          <a:xfrm>
            <a:off x="7976776" y="4828082"/>
            <a:ext cx="3995710" cy="584775"/>
            <a:chOff x="8078695" y="3671788"/>
            <a:chExt cx="4284879" cy="6019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7" name="CasellaDiTesto 546">
                  <a:extLst>
                    <a:ext uri="{FF2B5EF4-FFF2-40B4-BE49-F238E27FC236}">
                      <a16:creationId xmlns:a16="http://schemas.microsoft.com/office/drawing/2014/main" id="{F05893E3-09F3-7984-98D7-8997EDCB31AD}"/>
                    </a:ext>
                  </a:extLst>
                </p:cNvPr>
                <p:cNvSpPr txBox="1"/>
                <p:nvPr/>
              </p:nvSpPr>
              <p:spPr>
                <a:xfrm>
                  <a:off x="8346487" y="3671788"/>
                  <a:ext cx="4017087" cy="60198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buClr>
                      <a:schemeClr val="accent1"/>
                    </a:buClr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600" i="1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𝑛𝑚</m:t>
                          </m:r>
                        </m:sub>
                      </m:sSub>
                    </m:oMath>
                  </a14:m>
                  <a:r>
                    <a:rPr lang="it-IT" sz="1600" dirty="0">
                      <a:solidFill>
                        <a:srgbClr val="333333"/>
                      </a:solidFill>
                    </a:rPr>
                    <a:t>: </a:t>
                  </a:r>
                  <a:r>
                    <a:rPr lang="it-IT" sz="1600" dirty="0" err="1">
                      <a:solidFill>
                        <a:srgbClr val="333333"/>
                      </a:solidFill>
                      <a:latin typeface="Titillium"/>
                    </a:rPr>
                    <a:t>centroid</a:t>
                  </a:r>
                  <a:r>
                    <a:rPr lang="it-IT" sz="1600" dirty="0">
                      <a:solidFill>
                        <a:srgbClr val="333333"/>
                      </a:solidFill>
                      <a:latin typeface="Titillium"/>
                    </a:rPr>
                    <a:t> of </a:t>
                  </a:r>
                  <a:r>
                    <a:rPr lang="it-IT" sz="1600" b="1" dirty="0">
                      <a:solidFill>
                        <a:srgbClr val="333333"/>
                      </a:solidFill>
                      <a:latin typeface="Titillium"/>
                    </a:rPr>
                    <a:t>training </a:t>
                  </a:r>
                </a:p>
                <a:p>
                  <a:pPr>
                    <a:buClr>
                      <a:schemeClr val="accent1"/>
                    </a:buClr>
                  </a:pPr>
                  <a:r>
                    <a:rPr lang="it-IT" sz="1600" b="1" dirty="0">
                      <a:solidFill>
                        <a:srgbClr val="333333"/>
                      </a:solidFill>
                      <a:latin typeface="Titillium"/>
                    </a:rPr>
                    <a:t>non-</a:t>
                  </a:r>
                  <a:r>
                    <a:rPr lang="it-IT" sz="1600" b="1" dirty="0" err="1">
                      <a:solidFill>
                        <a:srgbClr val="333333"/>
                      </a:solidFill>
                      <a:latin typeface="Titillium"/>
                    </a:rPr>
                    <a:t>manoeuvre</a:t>
                  </a:r>
                  <a:r>
                    <a:rPr lang="it-IT" sz="1600" b="1" dirty="0">
                      <a:solidFill>
                        <a:srgbClr val="333333"/>
                      </a:solidFill>
                      <a:latin typeface="Titillium"/>
                    </a:rPr>
                    <a:t> </a:t>
                  </a:r>
                  <a:r>
                    <a:rPr lang="it-IT" sz="1600" b="1" dirty="0" err="1">
                      <a:solidFill>
                        <a:srgbClr val="333333"/>
                      </a:solidFill>
                      <a:latin typeface="Titillium"/>
                    </a:rPr>
                    <a:t>embeddings</a:t>
                  </a:r>
                  <a:r>
                    <a:rPr lang="it-IT" sz="1600" b="1" dirty="0">
                      <a:solidFill>
                        <a:srgbClr val="333333"/>
                      </a:solidFill>
                      <a:latin typeface="Titillium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600" b="1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it-IT" sz="1600" b="1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600" b="1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</m:acc>
                        </m:e>
                        <m:sub>
                          <m:r>
                            <a:rPr lang="it-IT" sz="16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𝒏𝒎</m:t>
                          </m:r>
                        </m:sub>
                      </m:sSub>
                    </m:oMath>
                  </a14:m>
                  <a:r>
                    <a:rPr lang="it-IT" sz="1600" dirty="0">
                      <a:solidFill>
                        <a:srgbClr val="333333"/>
                      </a:solidFill>
                    </a:rPr>
                    <a:t> </a:t>
                  </a:r>
                  <a:endParaRPr lang="it-IT" sz="1600" dirty="0"/>
                </a:p>
              </p:txBody>
            </p:sp>
          </mc:Choice>
          <mc:Fallback xmlns="">
            <p:sp>
              <p:nvSpPr>
                <p:cNvPr id="547" name="CasellaDiTesto 546">
                  <a:extLst>
                    <a:ext uri="{FF2B5EF4-FFF2-40B4-BE49-F238E27FC236}">
                      <a16:creationId xmlns:a16="http://schemas.microsoft.com/office/drawing/2014/main" id="{F05893E3-09F3-7984-98D7-8997EDCB31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6487" y="3671788"/>
                  <a:ext cx="4017087" cy="601985"/>
                </a:xfrm>
                <a:prstGeom prst="rect">
                  <a:avLst/>
                </a:prstGeom>
                <a:blipFill>
                  <a:blip r:embed="rId8"/>
                  <a:stretch>
                    <a:fillRect l="-813" t="-3125" b="-125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8" name="Croce 547">
              <a:extLst>
                <a:ext uri="{FF2B5EF4-FFF2-40B4-BE49-F238E27FC236}">
                  <a16:creationId xmlns:a16="http://schemas.microsoft.com/office/drawing/2014/main" id="{B9C7CF7A-B48F-FEAA-3ABF-BCA366DE3F70}"/>
                </a:ext>
              </a:extLst>
            </p:cNvPr>
            <p:cNvSpPr/>
            <p:nvPr/>
          </p:nvSpPr>
          <p:spPr>
            <a:xfrm rot="2700000">
              <a:off x="8078695" y="3763194"/>
              <a:ext cx="214373" cy="214373"/>
            </a:xfrm>
            <a:prstGeom prst="plus">
              <a:avLst>
                <a:gd name="adj" fmla="val 41842"/>
              </a:avLst>
            </a:prstGeom>
            <a:solidFill>
              <a:srgbClr val="FF0000"/>
            </a:solidFill>
            <a:effectLst>
              <a:glow rad="1016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549" name="Connettore diritto 548">
            <a:extLst>
              <a:ext uri="{FF2B5EF4-FFF2-40B4-BE49-F238E27FC236}">
                <a16:creationId xmlns:a16="http://schemas.microsoft.com/office/drawing/2014/main" id="{FFC480C2-B562-8BE0-C347-A8F9AEE2EEBE}"/>
              </a:ext>
            </a:extLst>
          </p:cNvPr>
          <p:cNvCxnSpPr>
            <a:cxnSpLocks/>
          </p:cNvCxnSpPr>
          <p:nvPr/>
        </p:nvCxnSpPr>
        <p:spPr>
          <a:xfrm flipH="1">
            <a:off x="5219819" y="5963120"/>
            <a:ext cx="244191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8" name="Connettore a gomito 567">
            <a:extLst>
              <a:ext uri="{FF2B5EF4-FFF2-40B4-BE49-F238E27FC236}">
                <a16:creationId xmlns:a16="http://schemas.microsoft.com/office/drawing/2014/main" id="{0B01CC96-11D0-5192-3942-4408119B63F8}"/>
              </a:ext>
            </a:extLst>
          </p:cNvPr>
          <p:cNvCxnSpPr>
            <a:cxnSpLocks/>
            <a:stCxn id="530" idx="2"/>
            <a:endCxn id="531" idx="2"/>
          </p:cNvCxnSpPr>
          <p:nvPr/>
        </p:nvCxnSpPr>
        <p:spPr>
          <a:xfrm rot="16200000" flipH="1">
            <a:off x="3132492" y="4601494"/>
            <a:ext cx="12700" cy="1736136"/>
          </a:xfrm>
          <a:prstGeom prst="bentConnector3">
            <a:avLst>
              <a:gd name="adj1" fmla="val 2175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6" name="CasellaDiTesto 565">
            <a:extLst>
              <a:ext uri="{FF2B5EF4-FFF2-40B4-BE49-F238E27FC236}">
                <a16:creationId xmlns:a16="http://schemas.microsoft.com/office/drawing/2014/main" id="{24AE7BB7-B53D-63B3-80B3-67C42B74764F}"/>
              </a:ext>
            </a:extLst>
          </p:cNvPr>
          <p:cNvSpPr txBox="1"/>
          <p:nvPr/>
        </p:nvSpPr>
        <p:spPr>
          <a:xfrm>
            <a:off x="2345741" y="5585925"/>
            <a:ext cx="15425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CNN </a:t>
            </a:r>
            <a:r>
              <a:rPr lang="it-IT" sz="1400" b="1" dirty="0" err="1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AutoEncoder</a:t>
            </a:r>
            <a:endParaRPr lang="it-IT" sz="1400" b="1" dirty="0">
              <a:solidFill>
                <a:schemeClr val="tx1"/>
              </a:solidFill>
              <a:latin typeface="Titillium"/>
              <a:ea typeface="Verdana" panose="020B0604030504040204" pitchFamily="34" charset="0"/>
            </a:endParaRPr>
          </a:p>
        </p:txBody>
      </p:sp>
      <p:cxnSp>
        <p:nvCxnSpPr>
          <p:cNvPr id="576" name="Connettore 2 575">
            <a:extLst>
              <a:ext uri="{FF2B5EF4-FFF2-40B4-BE49-F238E27FC236}">
                <a16:creationId xmlns:a16="http://schemas.microsoft.com/office/drawing/2014/main" id="{6051425E-850E-2061-32AD-639C3A522CCB}"/>
              </a:ext>
            </a:extLst>
          </p:cNvPr>
          <p:cNvCxnSpPr>
            <a:cxnSpLocks/>
          </p:cNvCxnSpPr>
          <p:nvPr/>
        </p:nvCxnSpPr>
        <p:spPr>
          <a:xfrm>
            <a:off x="1789782" y="3881731"/>
            <a:ext cx="344392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7" name="Rectangle 6">
            <a:extLst>
              <a:ext uri="{FF2B5EF4-FFF2-40B4-BE49-F238E27FC236}">
                <a16:creationId xmlns:a16="http://schemas.microsoft.com/office/drawing/2014/main" id="{0BFB8054-9B3E-D8B2-EC92-7897D44E3FF9}"/>
              </a:ext>
            </a:extLst>
          </p:cNvPr>
          <p:cNvSpPr/>
          <p:nvPr/>
        </p:nvSpPr>
        <p:spPr>
          <a:xfrm>
            <a:off x="4451339" y="2696314"/>
            <a:ext cx="1437295" cy="414347"/>
          </a:xfrm>
          <a:prstGeom prst="roundRect">
            <a:avLst/>
          </a:prstGeom>
          <a:solidFill>
            <a:srgbClr val="F7F9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Feature Engineering</a:t>
            </a:r>
            <a:endParaRPr sz="1400" b="1" dirty="0">
              <a:solidFill>
                <a:schemeClr val="tx1"/>
              </a:solidFill>
              <a:latin typeface="Titillium"/>
              <a:ea typeface="Verdana" panose="020B0604030504040204" pitchFamily="34" charset="0"/>
            </a:endParaRPr>
          </a:p>
        </p:txBody>
      </p:sp>
      <p:sp>
        <p:nvSpPr>
          <p:cNvPr id="578" name="Rettangolo con angoli arrotondati 577">
            <a:extLst>
              <a:ext uri="{FF2B5EF4-FFF2-40B4-BE49-F238E27FC236}">
                <a16:creationId xmlns:a16="http://schemas.microsoft.com/office/drawing/2014/main" id="{30766234-F151-D26C-7207-1096AD8264AF}"/>
              </a:ext>
            </a:extLst>
          </p:cNvPr>
          <p:cNvSpPr/>
          <p:nvPr/>
        </p:nvSpPr>
        <p:spPr>
          <a:xfrm>
            <a:off x="577303" y="1970218"/>
            <a:ext cx="1274933" cy="344931"/>
          </a:xfrm>
          <a:prstGeom prst="roundRect">
            <a:avLst>
              <a:gd name="adj" fmla="val 0"/>
            </a:avLst>
          </a:prstGeom>
          <a:solidFill>
            <a:srgbClr val="E6F4F1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tillium"/>
                <a:ea typeface="Verdana" panose="020B0604030504040204" pitchFamily="34" charset="0"/>
              </a:rPr>
              <a:t>TLE Data</a:t>
            </a:r>
          </a:p>
        </p:txBody>
      </p:sp>
      <p:sp>
        <p:nvSpPr>
          <p:cNvPr id="579" name="Rectangle 6">
            <a:extLst>
              <a:ext uri="{FF2B5EF4-FFF2-40B4-BE49-F238E27FC236}">
                <a16:creationId xmlns:a16="http://schemas.microsoft.com/office/drawing/2014/main" id="{C619707A-301D-7451-A1A6-C0FD54D5148D}"/>
              </a:ext>
            </a:extLst>
          </p:cNvPr>
          <p:cNvSpPr/>
          <p:nvPr/>
        </p:nvSpPr>
        <p:spPr>
          <a:xfrm>
            <a:off x="9044246" y="3308808"/>
            <a:ext cx="1348808" cy="4143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it-IT" sz="1400" b="1" dirty="0" err="1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Latent</a:t>
            </a:r>
            <a:r>
              <a:rPr lang="it-IT" sz="1400" b="1" dirty="0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 </a:t>
            </a:r>
            <a:r>
              <a:rPr lang="it-IT" sz="1400" b="1" dirty="0" err="1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Embeddings</a:t>
            </a:r>
            <a:endParaRPr sz="1400" b="1" dirty="0">
              <a:solidFill>
                <a:schemeClr val="tx1"/>
              </a:solidFill>
              <a:latin typeface="Titillium"/>
              <a:ea typeface="Verdana" panose="020B0604030504040204" pitchFamily="34" charset="0"/>
            </a:endParaRPr>
          </a:p>
        </p:txBody>
      </p:sp>
      <p:sp>
        <p:nvSpPr>
          <p:cNvPr id="580" name="Rectangle 6">
            <a:extLst>
              <a:ext uri="{FF2B5EF4-FFF2-40B4-BE49-F238E27FC236}">
                <a16:creationId xmlns:a16="http://schemas.microsoft.com/office/drawing/2014/main" id="{A25D5678-5501-784F-DF37-874C555C8E7A}"/>
              </a:ext>
            </a:extLst>
          </p:cNvPr>
          <p:cNvSpPr/>
          <p:nvPr/>
        </p:nvSpPr>
        <p:spPr>
          <a:xfrm>
            <a:off x="9094527" y="2142886"/>
            <a:ext cx="1487147" cy="466141"/>
          </a:xfrm>
          <a:prstGeom prst="roundRect">
            <a:avLst/>
          </a:prstGeom>
          <a:solidFill>
            <a:srgbClr val="6698FF">
              <a:alpha val="40000"/>
            </a:srgbClr>
          </a:solidFill>
          <a:ln>
            <a:solidFill>
              <a:schemeClr val="tx1">
                <a:alpha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it-IT" sz="1400" b="1" dirty="0" err="1">
                <a:solidFill>
                  <a:schemeClr val="tx1">
                    <a:alpha val="20000"/>
                  </a:schemeClr>
                </a:solidFill>
                <a:latin typeface="Titillium"/>
                <a:ea typeface="Verdana" panose="020B0604030504040204" pitchFamily="34" charset="0"/>
              </a:rPr>
              <a:t>Temporal</a:t>
            </a:r>
            <a:r>
              <a:rPr lang="it-IT" sz="1400" b="1" dirty="0">
                <a:solidFill>
                  <a:schemeClr val="tx1">
                    <a:alpha val="20000"/>
                  </a:schemeClr>
                </a:solidFill>
                <a:latin typeface="Titillium"/>
                <a:ea typeface="Verdana" panose="020B0604030504040204" pitchFamily="34" charset="0"/>
              </a:rPr>
              <a:t> </a:t>
            </a:r>
            <a:r>
              <a:rPr lang="it-IT" sz="1400" b="1" dirty="0" err="1">
                <a:solidFill>
                  <a:schemeClr val="tx1">
                    <a:alpha val="20000"/>
                  </a:schemeClr>
                </a:solidFill>
                <a:latin typeface="Titillium"/>
                <a:ea typeface="Verdana" panose="020B0604030504040204" pitchFamily="34" charset="0"/>
              </a:rPr>
              <a:t>Aggregation</a:t>
            </a:r>
            <a:endParaRPr sz="1400" b="1" dirty="0">
              <a:solidFill>
                <a:schemeClr val="tx1">
                  <a:alpha val="20000"/>
                </a:schemeClr>
              </a:solidFill>
              <a:latin typeface="Titillium"/>
              <a:ea typeface="Verdana" panose="020B0604030504040204" pitchFamily="34" charset="0"/>
            </a:endParaRPr>
          </a:p>
        </p:txBody>
      </p:sp>
      <p:sp>
        <p:nvSpPr>
          <p:cNvPr id="581" name="CasellaDiTesto 580">
            <a:extLst>
              <a:ext uri="{FF2B5EF4-FFF2-40B4-BE49-F238E27FC236}">
                <a16:creationId xmlns:a16="http://schemas.microsoft.com/office/drawing/2014/main" id="{592A1FE9-0B7B-F2E7-AE69-864BE5AEC2B9}"/>
              </a:ext>
            </a:extLst>
          </p:cNvPr>
          <p:cNvSpPr txBox="1"/>
          <p:nvPr/>
        </p:nvSpPr>
        <p:spPr>
          <a:xfrm>
            <a:off x="577302" y="3691493"/>
            <a:ext cx="1270548" cy="523220"/>
          </a:xfrm>
          <a:prstGeom prst="rect">
            <a:avLst/>
          </a:prstGeom>
          <a:solidFill>
            <a:srgbClr val="E6F4F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 err="1">
                <a:latin typeface="Titillium"/>
                <a:ea typeface="Verdana" panose="020B0604030504040204" pitchFamily="34" charset="0"/>
              </a:rPr>
              <a:t>Maneuver</a:t>
            </a:r>
            <a:r>
              <a:rPr lang="it-IT" sz="1400" b="1" dirty="0">
                <a:latin typeface="Titillium"/>
                <a:ea typeface="Verdana" panose="020B0604030504040204" pitchFamily="34" charset="0"/>
              </a:rPr>
              <a:t> History</a:t>
            </a:r>
          </a:p>
        </p:txBody>
      </p:sp>
      <p:sp>
        <p:nvSpPr>
          <p:cNvPr id="582" name="Rettangolo con angoli arrotondati 581">
            <a:extLst>
              <a:ext uri="{FF2B5EF4-FFF2-40B4-BE49-F238E27FC236}">
                <a16:creationId xmlns:a16="http://schemas.microsoft.com/office/drawing/2014/main" id="{86900D5E-67D0-11EB-3862-B731E860E05A}"/>
              </a:ext>
            </a:extLst>
          </p:cNvPr>
          <p:cNvSpPr/>
          <p:nvPr/>
        </p:nvSpPr>
        <p:spPr>
          <a:xfrm>
            <a:off x="577303" y="3267309"/>
            <a:ext cx="1274933" cy="344931"/>
          </a:xfrm>
          <a:prstGeom prst="roundRect">
            <a:avLst>
              <a:gd name="adj" fmla="val 0"/>
            </a:avLst>
          </a:prstGeom>
          <a:solidFill>
            <a:srgbClr val="E6F4F1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tillium"/>
                <a:ea typeface="Verdana" panose="020B0604030504040204" pitchFamily="34" charset="0"/>
              </a:rPr>
              <a:t>TLE Data</a:t>
            </a:r>
          </a:p>
        </p:txBody>
      </p:sp>
      <p:sp>
        <p:nvSpPr>
          <p:cNvPr id="583" name="CasellaDiTesto 582">
            <a:extLst>
              <a:ext uri="{FF2B5EF4-FFF2-40B4-BE49-F238E27FC236}">
                <a16:creationId xmlns:a16="http://schemas.microsoft.com/office/drawing/2014/main" id="{F470D0AE-46B2-D9D1-7B3D-A47C08078BEB}"/>
              </a:ext>
            </a:extLst>
          </p:cNvPr>
          <p:cNvSpPr txBox="1"/>
          <p:nvPr/>
        </p:nvSpPr>
        <p:spPr>
          <a:xfrm>
            <a:off x="468523" y="4159778"/>
            <a:ext cx="1428029" cy="428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latin typeface="Titillium"/>
                <a:ea typeface="Verdana" panose="020B0604030504040204" pitchFamily="34" charset="0"/>
              </a:rPr>
              <a:t>Reference </a:t>
            </a:r>
          </a:p>
          <a:p>
            <a:pPr algn="ctr"/>
            <a:r>
              <a:rPr lang="it-IT" sz="1400" dirty="0">
                <a:latin typeface="Titillium"/>
                <a:ea typeface="Verdana" panose="020B0604030504040204" pitchFamily="34" charset="0"/>
              </a:rPr>
              <a:t>Active Objects</a:t>
            </a:r>
          </a:p>
        </p:txBody>
      </p:sp>
      <p:sp>
        <p:nvSpPr>
          <p:cNvPr id="584" name="CasellaDiTesto 583">
            <a:extLst>
              <a:ext uri="{FF2B5EF4-FFF2-40B4-BE49-F238E27FC236}">
                <a16:creationId xmlns:a16="http://schemas.microsoft.com/office/drawing/2014/main" id="{80B5589B-41D3-13CE-1CA7-9C1B6BE4FDBE}"/>
              </a:ext>
            </a:extLst>
          </p:cNvPr>
          <p:cNvSpPr txBox="1"/>
          <p:nvPr/>
        </p:nvSpPr>
        <p:spPr>
          <a:xfrm>
            <a:off x="246661" y="1735073"/>
            <a:ext cx="1871751" cy="252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latin typeface="Titillium"/>
                <a:ea typeface="Verdana" panose="020B0604030504040204" pitchFamily="34" charset="0"/>
              </a:rPr>
              <a:t>Target  Object</a:t>
            </a:r>
          </a:p>
        </p:txBody>
      </p:sp>
      <p:sp>
        <p:nvSpPr>
          <p:cNvPr id="585" name="Rectangle 6">
            <a:extLst>
              <a:ext uri="{FF2B5EF4-FFF2-40B4-BE49-F238E27FC236}">
                <a16:creationId xmlns:a16="http://schemas.microsoft.com/office/drawing/2014/main" id="{F2218D9E-4CD8-FDE2-6BFB-5C4AF25DBA25}"/>
              </a:ext>
            </a:extLst>
          </p:cNvPr>
          <p:cNvSpPr/>
          <p:nvPr/>
        </p:nvSpPr>
        <p:spPr>
          <a:xfrm>
            <a:off x="7415078" y="2142886"/>
            <a:ext cx="1487147" cy="466141"/>
          </a:xfrm>
          <a:prstGeom prst="roundRect">
            <a:avLst/>
          </a:prstGeom>
          <a:solidFill>
            <a:srgbClr val="6698FF">
              <a:alpha val="40000"/>
            </a:srgbClr>
          </a:solidFill>
          <a:ln>
            <a:solidFill>
              <a:schemeClr val="tx1">
                <a:alpha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it-IT" sz="1400" b="1" dirty="0" err="1">
                <a:solidFill>
                  <a:schemeClr val="tx1">
                    <a:alpha val="20000"/>
                  </a:schemeClr>
                </a:solidFill>
                <a:latin typeface="Titillium"/>
                <a:ea typeface="Verdana" panose="020B0604030504040204" pitchFamily="34" charset="0"/>
              </a:rPr>
              <a:t>Similarity</a:t>
            </a:r>
            <a:r>
              <a:rPr lang="it-IT" sz="1400" b="1" dirty="0">
                <a:solidFill>
                  <a:schemeClr val="tx1">
                    <a:alpha val="20000"/>
                  </a:schemeClr>
                </a:solidFill>
                <a:latin typeface="Titillium"/>
                <a:ea typeface="Verdana" panose="020B0604030504040204" pitchFamily="34" charset="0"/>
              </a:rPr>
              <a:t> Scoring</a:t>
            </a:r>
            <a:endParaRPr sz="1400" b="1" dirty="0">
              <a:solidFill>
                <a:schemeClr val="tx1">
                  <a:alpha val="20000"/>
                </a:schemeClr>
              </a:solidFill>
              <a:latin typeface="Titillium"/>
              <a:ea typeface="Verdana" panose="020B0604030504040204" pitchFamily="34" charset="0"/>
            </a:endParaRPr>
          </a:p>
        </p:txBody>
      </p:sp>
      <p:sp>
        <p:nvSpPr>
          <p:cNvPr id="586" name="Rectangle 6">
            <a:extLst>
              <a:ext uri="{FF2B5EF4-FFF2-40B4-BE49-F238E27FC236}">
                <a16:creationId xmlns:a16="http://schemas.microsoft.com/office/drawing/2014/main" id="{80C951CE-89AA-D153-2266-2E26F60FE9F7}"/>
              </a:ext>
            </a:extLst>
          </p:cNvPr>
          <p:cNvSpPr/>
          <p:nvPr/>
        </p:nvSpPr>
        <p:spPr>
          <a:xfrm>
            <a:off x="5727009" y="2142886"/>
            <a:ext cx="1487147" cy="466141"/>
          </a:xfrm>
          <a:prstGeom prst="roundRect">
            <a:avLst/>
          </a:prstGeom>
          <a:solidFill>
            <a:srgbClr val="6698FF">
              <a:alpha val="40000"/>
            </a:srgbClr>
          </a:solidFill>
          <a:ln>
            <a:solidFill>
              <a:schemeClr val="tx1">
                <a:alpha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it-IT" sz="1400" b="1" dirty="0" err="1">
                <a:solidFill>
                  <a:schemeClr val="tx1">
                    <a:alpha val="20000"/>
                  </a:schemeClr>
                </a:solidFill>
                <a:latin typeface="Titillium"/>
                <a:ea typeface="Verdana" panose="020B0604030504040204" pitchFamily="34" charset="0"/>
              </a:rPr>
              <a:t>Latent</a:t>
            </a:r>
            <a:r>
              <a:rPr lang="it-IT" sz="1400" b="1" dirty="0">
                <a:solidFill>
                  <a:schemeClr val="tx1">
                    <a:alpha val="20000"/>
                  </a:schemeClr>
                </a:solidFill>
                <a:latin typeface="Titillium"/>
                <a:ea typeface="Verdana" panose="020B0604030504040204" pitchFamily="34" charset="0"/>
              </a:rPr>
              <a:t> Space </a:t>
            </a:r>
            <a:r>
              <a:rPr lang="it-IT" sz="1400" b="1" dirty="0" err="1">
                <a:solidFill>
                  <a:schemeClr val="tx1">
                    <a:alpha val="20000"/>
                  </a:schemeClr>
                </a:solidFill>
                <a:latin typeface="Titillium"/>
                <a:ea typeface="Verdana" panose="020B0604030504040204" pitchFamily="34" charset="0"/>
              </a:rPr>
              <a:t>Projection</a:t>
            </a:r>
            <a:endParaRPr sz="1400" b="1" dirty="0">
              <a:solidFill>
                <a:schemeClr val="tx1">
                  <a:alpha val="20000"/>
                </a:schemeClr>
              </a:solidFill>
              <a:latin typeface="Titillium"/>
              <a:ea typeface="Verdana" panose="020B0604030504040204" pitchFamily="34" charset="0"/>
            </a:endParaRPr>
          </a:p>
        </p:txBody>
      </p:sp>
      <p:sp>
        <p:nvSpPr>
          <p:cNvPr id="587" name="Rectangle 6">
            <a:extLst>
              <a:ext uri="{FF2B5EF4-FFF2-40B4-BE49-F238E27FC236}">
                <a16:creationId xmlns:a16="http://schemas.microsoft.com/office/drawing/2014/main" id="{C41767A3-8414-073C-755F-50E1A40191E0}"/>
              </a:ext>
            </a:extLst>
          </p:cNvPr>
          <p:cNvSpPr/>
          <p:nvPr/>
        </p:nvSpPr>
        <p:spPr>
          <a:xfrm>
            <a:off x="7381319" y="3282911"/>
            <a:ext cx="1487147" cy="466141"/>
          </a:xfrm>
          <a:prstGeom prst="roundRect">
            <a:avLst/>
          </a:prstGeom>
          <a:solidFill>
            <a:srgbClr val="838FBB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CNN</a:t>
            </a:r>
          </a:p>
          <a:p>
            <a:pPr algn="ctr"/>
            <a:r>
              <a:rPr lang="it-IT" sz="1400" b="1" dirty="0" err="1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AutoEncoder</a:t>
            </a:r>
            <a:endParaRPr sz="1400" b="1" dirty="0">
              <a:solidFill>
                <a:schemeClr val="tx1"/>
              </a:solidFill>
              <a:latin typeface="Titillium"/>
              <a:ea typeface="Verdana" panose="020B0604030504040204" pitchFamily="34" charset="0"/>
            </a:endParaRPr>
          </a:p>
        </p:txBody>
      </p:sp>
      <p:sp>
        <p:nvSpPr>
          <p:cNvPr id="588" name="Rectangle 6">
            <a:extLst>
              <a:ext uri="{FF2B5EF4-FFF2-40B4-BE49-F238E27FC236}">
                <a16:creationId xmlns:a16="http://schemas.microsoft.com/office/drawing/2014/main" id="{29851DC4-4DF0-8E34-B30E-06DB053C7701}"/>
              </a:ext>
            </a:extLst>
          </p:cNvPr>
          <p:cNvSpPr/>
          <p:nvPr/>
        </p:nvSpPr>
        <p:spPr>
          <a:xfrm>
            <a:off x="2768852" y="2696314"/>
            <a:ext cx="1487147" cy="414347"/>
          </a:xfrm>
          <a:prstGeom prst="roundRect">
            <a:avLst/>
          </a:prstGeom>
          <a:solidFill>
            <a:srgbClr val="F7F9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Data </a:t>
            </a:r>
            <a:r>
              <a:rPr lang="it-IT" sz="1400" b="1" dirty="0" err="1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Preparation</a:t>
            </a:r>
            <a:endParaRPr sz="1400" b="1" dirty="0">
              <a:solidFill>
                <a:schemeClr val="tx1"/>
              </a:solidFill>
              <a:latin typeface="Titillium"/>
              <a:ea typeface="Verdana" panose="020B0604030504040204" pitchFamily="34" charset="0"/>
            </a:endParaRPr>
          </a:p>
        </p:txBody>
      </p:sp>
      <p:cxnSp>
        <p:nvCxnSpPr>
          <p:cNvPr id="589" name="Connettore 2 588">
            <a:extLst>
              <a:ext uri="{FF2B5EF4-FFF2-40B4-BE49-F238E27FC236}">
                <a16:creationId xmlns:a16="http://schemas.microsoft.com/office/drawing/2014/main" id="{C68FF0BA-F4F0-EBB5-0A94-E5B61D8025C1}"/>
              </a:ext>
            </a:extLst>
          </p:cNvPr>
          <p:cNvCxnSpPr>
            <a:cxnSpLocks/>
            <a:stCxn id="588" idx="3"/>
            <a:endCxn id="577" idx="1"/>
          </p:cNvCxnSpPr>
          <p:nvPr/>
        </p:nvCxnSpPr>
        <p:spPr>
          <a:xfrm>
            <a:off x="4255999" y="2903488"/>
            <a:ext cx="195340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0" name="Connettore 2 8">
            <a:extLst>
              <a:ext uri="{FF2B5EF4-FFF2-40B4-BE49-F238E27FC236}">
                <a16:creationId xmlns:a16="http://schemas.microsoft.com/office/drawing/2014/main" id="{F9F17D11-3CE7-F8FB-F7D7-A65C6EBDA7F0}"/>
              </a:ext>
            </a:extLst>
          </p:cNvPr>
          <p:cNvCxnSpPr>
            <a:cxnSpLocks/>
            <a:stCxn id="578" idx="3"/>
            <a:endCxn id="588" idx="1"/>
          </p:cNvCxnSpPr>
          <p:nvPr/>
        </p:nvCxnSpPr>
        <p:spPr>
          <a:xfrm>
            <a:off x="1852236" y="2142684"/>
            <a:ext cx="916616" cy="760804"/>
          </a:xfrm>
          <a:prstGeom prst="bentConnector3">
            <a:avLst>
              <a:gd name="adj1" fmla="val 68280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1" name="Connettore 2 8">
            <a:extLst>
              <a:ext uri="{FF2B5EF4-FFF2-40B4-BE49-F238E27FC236}">
                <a16:creationId xmlns:a16="http://schemas.microsoft.com/office/drawing/2014/main" id="{1E6E930C-4251-FAB3-4A47-C4F922310BC6}"/>
              </a:ext>
            </a:extLst>
          </p:cNvPr>
          <p:cNvCxnSpPr>
            <a:cxnSpLocks/>
            <a:stCxn id="592" idx="3"/>
            <a:endCxn id="588" idx="1"/>
          </p:cNvCxnSpPr>
          <p:nvPr/>
        </p:nvCxnSpPr>
        <p:spPr>
          <a:xfrm flipV="1">
            <a:off x="2197599" y="2903488"/>
            <a:ext cx="571253" cy="76589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2" name="Rettangolo 591">
            <a:extLst>
              <a:ext uri="{FF2B5EF4-FFF2-40B4-BE49-F238E27FC236}">
                <a16:creationId xmlns:a16="http://schemas.microsoft.com/office/drawing/2014/main" id="{82AFA5DE-2381-71ED-5EB9-8010FBC6BF2C}"/>
              </a:ext>
            </a:extLst>
          </p:cNvPr>
          <p:cNvSpPr/>
          <p:nvPr/>
        </p:nvSpPr>
        <p:spPr>
          <a:xfrm>
            <a:off x="2118412" y="3263408"/>
            <a:ext cx="79187" cy="8119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Titillium"/>
            </a:endParaRPr>
          </a:p>
        </p:txBody>
      </p:sp>
      <p:cxnSp>
        <p:nvCxnSpPr>
          <p:cNvPr id="593" name="Connettore 2 592">
            <a:extLst>
              <a:ext uri="{FF2B5EF4-FFF2-40B4-BE49-F238E27FC236}">
                <a16:creationId xmlns:a16="http://schemas.microsoft.com/office/drawing/2014/main" id="{C60F8679-29EC-77F2-88D2-74CAED935DA8}"/>
              </a:ext>
            </a:extLst>
          </p:cNvPr>
          <p:cNvCxnSpPr>
            <a:cxnSpLocks/>
            <a:stCxn id="582" idx="3"/>
          </p:cNvCxnSpPr>
          <p:nvPr/>
        </p:nvCxnSpPr>
        <p:spPr>
          <a:xfrm>
            <a:off x="1852236" y="3439775"/>
            <a:ext cx="279928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4" name="Connettore 2 8">
            <a:extLst>
              <a:ext uri="{FF2B5EF4-FFF2-40B4-BE49-F238E27FC236}">
                <a16:creationId xmlns:a16="http://schemas.microsoft.com/office/drawing/2014/main" id="{C96EC10D-9F08-D198-C205-8D51A5315126}"/>
              </a:ext>
            </a:extLst>
          </p:cNvPr>
          <p:cNvCxnSpPr>
            <a:cxnSpLocks/>
            <a:stCxn id="577" idx="3"/>
            <a:endCxn id="605" idx="0"/>
          </p:cNvCxnSpPr>
          <p:nvPr/>
        </p:nvCxnSpPr>
        <p:spPr>
          <a:xfrm>
            <a:off x="5888634" y="2903488"/>
            <a:ext cx="581948" cy="379423"/>
          </a:xfrm>
          <a:prstGeom prst="bentConnector2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5" name="Connettore 2 8">
            <a:extLst>
              <a:ext uri="{FF2B5EF4-FFF2-40B4-BE49-F238E27FC236}">
                <a16:creationId xmlns:a16="http://schemas.microsoft.com/office/drawing/2014/main" id="{B5BB3379-0484-2D57-4A99-42064FB37725}"/>
              </a:ext>
            </a:extLst>
          </p:cNvPr>
          <p:cNvCxnSpPr>
            <a:cxnSpLocks/>
            <a:stCxn id="577" idx="3"/>
            <a:endCxn id="586" idx="2"/>
          </p:cNvCxnSpPr>
          <p:nvPr/>
        </p:nvCxnSpPr>
        <p:spPr>
          <a:xfrm flipV="1">
            <a:off x="5888634" y="2609027"/>
            <a:ext cx="581949" cy="294461"/>
          </a:xfrm>
          <a:prstGeom prst="bentConnector2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6" name="Connettore 2 595">
            <a:extLst>
              <a:ext uri="{FF2B5EF4-FFF2-40B4-BE49-F238E27FC236}">
                <a16:creationId xmlns:a16="http://schemas.microsoft.com/office/drawing/2014/main" id="{7FDF289F-038E-D41C-42CB-509635DBC8CC}"/>
              </a:ext>
            </a:extLst>
          </p:cNvPr>
          <p:cNvCxnSpPr>
            <a:cxnSpLocks/>
            <a:stCxn id="586" idx="3"/>
            <a:endCxn id="585" idx="1"/>
          </p:cNvCxnSpPr>
          <p:nvPr/>
        </p:nvCxnSpPr>
        <p:spPr>
          <a:xfrm>
            <a:off x="7214156" y="2375957"/>
            <a:ext cx="200922" cy="0"/>
          </a:xfrm>
          <a:prstGeom prst="straightConnector1">
            <a:avLst/>
          </a:prstGeom>
          <a:ln w="25400">
            <a:solidFill>
              <a:schemeClr val="tx1">
                <a:alpha val="20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7" name="Connettore 2 596">
            <a:extLst>
              <a:ext uri="{FF2B5EF4-FFF2-40B4-BE49-F238E27FC236}">
                <a16:creationId xmlns:a16="http://schemas.microsoft.com/office/drawing/2014/main" id="{4CDC0A40-C8FB-6EFC-1788-D7AAAB906875}"/>
              </a:ext>
            </a:extLst>
          </p:cNvPr>
          <p:cNvCxnSpPr>
            <a:cxnSpLocks/>
            <a:stCxn id="585" idx="3"/>
            <a:endCxn id="580" idx="1"/>
          </p:cNvCxnSpPr>
          <p:nvPr/>
        </p:nvCxnSpPr>
        <p:spPr>
          <a:xfrm>
            <a:off x="8902225" y="2375957"/>
            <a:ext cx="192303" cy="0"/>
          </a:xfrm>
          <a:prstGeom prst="straightConnector1">
            <a:avLst/>
          </a:prstGeom>
          <a:ln w="25400">
            <a:solidFill>
              <a:schemeClr val="tx1">
                <a:alpha val="20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8" name="Connettore 2 597">
            <a:extLst>
              <a:ext uri="{FF2B5EF4-FFF2-40B4-BE49-F238E27FC236}">
                <a16:creationId xmlns:a16="http://schemas.microsoft.com/office/drawing/2014/main" id="{A7AC8AC6-72D4-5813-271B-E1FD30A363CB}"/>
              </a:ext>
            </a:extLst>
          </p:cNvPr>
          <p:cNvCxnSpPr>
            <a:cxnSpLocks/>
            <a:stCxn id="587" idx="3"/>
            <a:endCxn id="579" idx="1"/>
          </p:cNvCxnSpPr>
          <p:nvPr/>
        </p:nvCxnSpPr>
        <p:spPr>
          <a:xfrm>
            <a:off x="8868466" y="3515981"/>
            <a:ext cx="175780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9" name="CasellaDiTesto 598">
            <a:extLst>
              <a:ext uri="{FF2B5EF4-FFF2-40B4-BE49-F238E27FC236}">
                <a16:creationId xmlns:a16="http://schemas.microsoft.com/office/drawing/2014/main" id="{661F3B3B-9271-8BD0-CC5A-A160D933BD99}"/>
              </a:ext>
            </a:extLst>
          </p:cNvPr>
          <p:cNvSpPr txBox="1"/>
          <p:nvPr/>
        </p:nvSpPr>
        <p:spPr>
          <a:xfrm>
            <a:off x="3871665" y="2148581"/>
            <a:ext cx="1701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err="1">
                <a:solidFill>
                  <a:schemeClr val="tx1">
                    <a:alpha val="20000"/>
                  </a:schemeClr>
                </a:solidFill>
                <a:latin typeface="Titillium"/>
                <a:ea typeface="Verdana" panose="020B0604030504040204" pitchFamily="34" charset="0"/>
              </a:rPr>
              <a:t>Inference</a:t>
            </a:r>
            <a:r>
              <a:rPr lang="it-IT" b="1" i="1" dirty="0">
                <a:solidFill>
                  <a:schemeClr val="tx1">
                    <a:alpha val="20000"/>
                  </a:schemeClr>
                </a:solidFill>
                <a:latin typeface="Titillium"/>
                <a:ea typeface="Verdana" panose="020B0604030504040204" pitchFamily="34" charset="0"/>
              </a:rPr>
              <a:t> </a:t>
            </a:r>
            <a:r>
              <a:rPr lang="it-IT" b="1" i="1" dirty="0" err="1">
                <a:solidFill>
                  <a:schemeClr val="tx1">
                    <a:alpha val="20000"/>
                  </a:schemeClr>
                </a:solidFill>
                <a:latin typeface="Titillium"/>
                <a:ea typeface="Verdana" panose="020B0604030504040204" pitchFamily="34" charset="0"/>
              </a:rPr>
              <a:t>Phase</a:t>
            </a:r>
            <a:endParaRPr lang="it-IT" b="1" i="1" dirty="0">
              <a:solidFill>
                <a:schemeClr val="tx1">
                  <a:alpha val="20000"/>
                </a:schemeClr>
              </a:solidFill>
              <a:latin typeface="Titillium"/>
              <a:ea typeface="Verdana" panose="020B0604030504040204" pitchFamily="34" charset="0"/>
            </a:endParaRPr>
          </a:p>
        </p:txBody>
      </p:sp>
      <p:sp>
        <p:nvSpPr>
          <p:cNvPr id="600" name="CasellaDiTesto 599">
            <a:extLst>
              <a:ext uri="{FF2B5EF4-FFF2-40B4-BE49-F238E27FC236}">
                <a16:creationId xmlns:a16="http://schemas.microsoft.com/office/drawing/2014/main" id="{2A539579-C82F-75B5-B24F-A1E3555D8527}"/>
              </a:ext>
            </a:extLst>
          </p:cNvPr>
          <p:cNvSpPr txBox="1"/>
          <p:nvPr/>
        </p:nvSpPr>
        <p:spPr>
          <a:xfrm>
            <a:off x="3928912" y="3340534"/>
            <a:ext cx="1747220" cy="302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latin typeface="Titillium"/>
                <a:ea typeface="Verdana" panose="020B0604030504040204" pitchFamily="34" charset="0"/>
              </a:rPr>
              <a:t>Training </a:t>
            </a:r>
            <a:r>
              <a:rPr lang="it-IT" b="1" i="1" dirty="0" err="1">
                <a:latin typeface="Titillium"/>
                <a:ea typeface="Verdana" panose="020B0604030504040204" pitchFamily="34" charset="0"/>
              </a:rPr>
              <a:t>Phase</a:t>
            </a:r>
            <a:endParaRPr lang="it-IT" b="1" i="1" dirty="0">
              <a:latin typeface="Titillium"/>
              <a:ea typeface="Verdana" panose="020B0604030504040204" pitchFamily="34" charset="0"/>
            </a:endParaRPr>
          </a:p>
        </p:txBody>
      </p:sp>
      <p:sp>
        <p:nvSpPr>
          <p:cNvPr id="601" name="CasellaDiTesto 600">
            <a:extLst>
              <a:ext uri="{FF2B5EF4-FFF2-40B4-BE49-F238E27FC236}">
                <a16:creationId xmlns:a16="http://schemas.microsoft.com/office/drawing/2014/main" id="{2FA7CE19-C0E9-EE93-13B8-1E8E4472EE32}"/>
              </a:ext>
            </a:extLst>
          </p:cNvPr>
          <p:cNvSpPr txBox="1"/>
          <p:nvPr/>
        </p:nvSpPr>
        <p:spPr>
          <a:xfrm>
            <a:off x="573521" y="2613668"/>
            <a:ext cx="2269850" cy="428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latin typeface="Titillium"/>
                <a:ea typeface="Verdana" panose="020B0604030504040204" pitchFamily="34" charset="0"/>
              </a:rPr>
              <a:t>Common Data</a:t>
            </a:r>
          </a:p>
          <a:p>
            <a:pPr algn="ctr"/>
            <a:r>
              <a:rPr lang="it-IT" sz="1400" b="1" i="1" dirty="0">
                <a:latin typeface="Titillium"/>
                <a:ea typeface="Verdana" panose="020B0604030504040204" pitchFamily="34" charset="0"/>
              </a:rPr>
              <a:t> </a:t>
            </a:r>
            <a:r>
              <a:rPr lang="it-IT" sz="1400" b="1" i="1" dirty="0" err="1">
                <a:latin typeface="Titillium"/>
                <a:ea typeface="Verdana" panose="020B0604030504040204" pitchFamily="34" charset="0"/>
              </a:rPr>
              <a:t>Preprocessing</a:t>
            </a:r>
            <a:endParaRPr lang="it-IT" sz="1400" b="1" i="1" dirty="0">
              <a:latin typeface="Titillium"/>
              <a:ea typeface="Verdana" panose="020B0604030504040204" pitchFamily="34" charset="0"/>
            </a:endParaRPr>
          </a:p>
        </p:txBody>
      </p:sp>
      <p:cxnSp>
        <p:nvCxnSpPr>
          <p:cNvPr id="602" name="Connettore 2 8">
            <a:extLst>
              <a:ext uri="{FF2B5EF4-FFF2-40B4-BE49-F238E27FC236}">
                <a16:creationId xmlns:a16="http://schemas.microsoft.com/office/drawing/2014/main" id="{7D1B7A56-9ECA-1113-9DAC-07C28B715A3B}"/>
              </a:ext>
            </a:extLst>
          </p:cNvPr>
          <p:cNvCxnSpPr>
            <a:cxnSpLocks/>
            <a:stCxn id="579" idx="0"/>
            <a:endCxn id="585" idx="1"/>
          </p:cNvCxnSpPr>
          <p:nvPr/>
        </p:nvCxnSpPr>
        <p:spPr>
          <a:xfrm rot="16200000" flipV="1">
            <a:off x="8100439" y="1690597"/>
            <a:ext cx="932851" cy="2303572"/>
          </a:xfrm>
          <a:prstGeom prst="bentConnector4">
            <a:avLst>
              <a:gd name="adj1" fmla="val 37508"/>
              <a:gd name="adj2" fmla="val 106203"/>
            </a:avLst>
          </a:prstGeom>
          <a:ln w="25400">
            <a:solidFill>
              <a:schemeClr val="tx1">
                <a:alpha val="20000"/>
              </a:schemeClr>
            </a:solidFill>
            <a:prstDash val="dash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3" name="CasellaDiTesto 602">
                <a:extLst>
                  <a:ext uri="{FF2B5EF4-FFF2-40B4-BE49-F238E27FC236}">
                    <a16:creationId xmlns:a16="http://schemas.microsoft.com/office/drawing/2014/main" id="{D088C4FC-F912-997C-4521-202E88D82A13}"/>
                  </a:ext>
                </a:extLst>
              </p:cNvPr>
              <p:cNvSpPr txBox="1"/>
              <p:nvPr/>
            </p:nvSpPr>
            <p:spPr>
              <a:xfrm>
                <a:off x="10738416" y="2114346"/>
                <a:ext cx="1358333" cy="523220"/>
              </a:xfrm>
              <a:prstGeom prst="rect">
                <a:avLst/>
              </a:prstGeom>
              <a:solidFill>
                <a:schemeClr val="bg1">
                  <a:alpha val="40000"/>
                </a:schemeClr>
              </a:solidFill>
              <a:ln>
                <a:solidFill>
                  <a:schemeClr val="tx1">
                    <a:alpha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400" b="1" dirty="0" err="1">
                    <a:solidFill>
                      <a:schemeClr val="tx1">
                        <a:alpha val="20000"/>
                      </a:schemeClr>
                    </a:solidFill>
                    <a:latin typeface="Titillium"/>
                    <a:ea typeface="Verdana" panose="020B0604030504040204" pitchFamily="34" charset="0"/>
                  </a:rPr>
                  <a:t>Maneuver</a:t>
                </a:r>
                <a:r>
                  <a:rPr lang="it-IT" sz="1400" b="1" dirty="0">
                    <a:solidFill>
                      <a:schemeClr val="tx1">
                        <a:alpha val="20000"/>
                      </a:schemeClr>
                    </a:solidFill>
                    <a:latin typeface="Titillium"/>
                    <a:ea typeface="Verdana" panose="020B0604030504040204" pitchFamily="34" charset="0"/>
                  </a:rPr>
                  <a:t> </a:t>
                </a:r>
                <a:r>
                  <a:rPr lang="it-IT" sz="1400" b="1" dirty="0" err="1">
                    <a:solidFill>
                      <a:schemeClr val="tx1">
                        <a:alpha val="20000"/>
                      </a:schemeClr>
                    </a:solidFill>
                    <a:latin typeface="Titillium"/>
                    <a:ea typeface="Verdana" panose="020B0604030504040204" pitchFamily="34" charset="0"/>
                  </a:rPr>
                  <a:t>spans</a:t>
                </a:r>
                <a:r>
                  <a:rPr lang="it-IT" sz="1400" b="1" dirty="0">
                    <a:solidFill>
                      <a:schemeClr val="tx1">
                        <a:alpha val="20000"/>
                      </a:schemeClr>
                    </a:solidFill>
                    <a:latin typeface="Titillium"/>
                    <a:ea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1400" b="1" i="1" smtClean="0">
                        <a:solidFill>
                          <a:schemeClr val="tx1">
                            <a:alpha val="2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𝓜</m:t>
                    </m:r>
                  </m:oMath>
                </a14:m>
                <a:endParaRPr lang="it-IT" sz="1400" b="1" dirty="0">
                  <a:solidFill>
                    <a:schemeClr val="tx1">
                      <a:alpha val="20000"/>
                    </a:schemeClr>
                  </a:solidFill>
                  <a:latin typeface="Titillium"/>
                </a:endParaRPr>
              </a:p>
            </p:txBody>
          </p:sp>
        </mc:Choice>
        <mc:Fallback xmlns="">
          <p:sp>
            <p:nvSpPr>
              <p:cNvPr id="603" name="CasellaDiTesto 602">
                <a:extLst>
                  <a:ext uri="{FF2B5EF4-FFF2-40B4-BE49-F238E27FC236}">
                    <a16:creationId xmlns:a16="http://schemas.microsoft.com/office/drawing/2014/main" id="{D088C4FC-F912-997C-4521-202E88D82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8416" y="2114346"/>
                <a:ext cx="1358333" cy="523220"/>
              </a:xfrm>
              <a:prstGeom prst="rect">
                <a:avLst/>
              </a:prstGeom>
              <a:blipFill>
                <a:blip r:embed="rId9"/>
                <a:stretch>
                  <a:fillRect t="-1136" b="-9091"/>
                </a:stretch>
              </a:blipFill>
              <a:ln>
                <a:solidFill>
                  <a:schemeClr val="tx1">
                    <a:alpha val="40000"/>
                  </a:schemeClr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4" name="Connettore 2 603">
            <a:extLst>
              <a:ext uri="{FF2B5EF4-FFF2-40B4-BE49-F238E27FC236}">
                <a16:creationId xmlns:a16="http://schemas.microsoft.com/office/drawing/2014/main" id="{FB77CAE0-C6AF-FEFF-75A5-BA9F726CE7A5}"/>
              </a:ext>
            </a:extLst>
          </p:cNvPr>
          <p:cNvCxnSpPr>
            <a:cxnSpLocks/>
            <a:stCxn id="580" idx="3"/>
            <a:endCxn id="603" idx="1"/>
          </p:cNvCxnSpPr>
          <p:nvPr/>
        </p:nvCxnSpPr>
        <p:spPr>
          <a:xfrm flipV="1">
            <a:off x="10581674" y="2375956"/>
            <a:ext cx="156742" cy="1"/>
          </a:xfrm>
          <a:prstGeom prst="straightConnector1">
            <a:avLst/>
          </a:prstGeom>
          <a:ln w="25400">
            <a:solidFill>
              <a:schemeClr val="tx1">
                <a:alpha val="20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5" name="Rectangle 6">
            <a:extLst>
              <a:ext uri="{FF2B5EF4-FFF2-40B4-BE49-F238E27FC236}">
                <a16:creationId xmlns:a16="http://schemas.microsoft.com/office/drawing/2014/main" id="{CFCB4BB7-3D02-6621-C58F-F7BC052A2781}"/>
              </a:ext>
            </a:extLst>
          </p:cNvPr>
          <p:cNvSpPr/>
          <p:nvPr/>
        </p:nvSpPr>
        <p:spPr>
          <a:xfrm>
            <a:off x="5727009" y="3282911"/>
            <a:ext cx="1487147" cy="466141"/>
          </a:xfrm>
          <a:prstGeom prst="roundRect">
            <a:avLst/>
          </a:prstGeom>
          <a:solidFill>
            <a:srgbClr val="838FBB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Training Dataset Definition</a:t>
            </a:r>
            <a:endParaRPr sz="1400" b="1" dirty="0">
              <a:solidFill>
                <a:schemeClr val="tx1"/>
              </a:solidFill>
              <a:latin typeface="Titillium"/>
              <a:ea typeface="Verdana" panose="020B0604030504040204" pitchFamily="34" charset="0"/>
            </a:endParaRPr>
          </a:p>
        </p:txBody>
      </p:sp>
      <p:cxnSp>
        <p:nvCxnSpPr>
          <p:cNvPr id="606" name="Connettore 2 605">
            <a:extLst>
              <a:ext uri="{FF2B5EF4-FFF2-40B4-BE49-F238E27FC236}">
                <a16:creationId xmlns:a16="http://schemas.microsoft.com/office/drawing/2014/main" id="{3EFE320C-7A54-9AF0-D2D4-AC2770F011C6}"/>
              </a:ext>
            </a:extLst>
          </p:cNvPr>
          <p:cNvCxnSpPr>
            <a:cxnSpLocks/>
            <a:stCxn id="605" idx="3"/>
            <a:endCxn id="587" idx="1"/>
          </p:cNvCxnSpPr>
          <p:nvPr/>
        </p:nvCxnSpPr>
        <p:spPr>
          <a:xfrm>
            <a:off x="7214156" y="3515981"/>
            <a:ext cx="167163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0" name="CasellaDiTesto 609">
            <a:extLst>
              <a:ext uri="{FF2B5EF4-FFF2-40B4-BE49-F238E27FC236}">
                <a16:creationId xmlns:a16="http://schemas.microsoft.com/office/drawing/2014/main" id="{8D741F66-947A-0CC0-5335-F84A51AAEF3D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70205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" grpId="0" animBg="1"/>
      <p:bldP spid="5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395B2-C14A-1886-3681-812E31F02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BFFBB7-E389-44A4-338C-8167F7934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Maneuver</a:t>
            </a:r>
            <a:r>
              <a:rPr lang="it-IT" dirty="0"/>
              <a:t> </a:t>
            </a:r>
            <a:r>
              <a:rPr lang="it-IT" dirty="0" err="1"/>
              <a:t>Detection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0F2C967-CFC1-D01F-FF0C-1D4648F52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01/07/2026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0A57D84-9D38-F2EB-2A32-844DC072B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13</a:t>
            </a:r>
          </a:p>
        </p:txBody>
      </p:sp>
      <p:cxnSp>
        <p:nvCxnSpPr>
          <p:cNvPr id="576" name="Connettore 2 575">
            <a:extLst>
              <a:ext uri="{FF2B5EF4-FFF2-40B4-BE49-F238E27FC236}">
                <a16:creationId xmlns:a16="http://schemas.microsoft.com/office/drawing/2014/main" id="{89ACBB1B-8C00-FF19-383C-B5E09CF99583}"/>
              </a:ext>
            </a:extLst>
          </p:cNvPr>
          <p:cNvCxnSpPr>
            <a:cxnSpLocks/>
          </p:cNvCxnSpPr>
          <p:nvPr/>
        </p:nvCxnSpPr>
        <p:spPr>
          <a:xfrm>
            <a:off x="1789782" y="3881731"/>
            <a:ext cx="344392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7" name="Rectangle 6">
            <a:extLst>
              <a:ext uri="{FF2B5EF4-FFF2-40B4-BE49-F238E27FC236}">
                <a16:creationId xmlns:a16="http://schemas.microsoft.com/office/drawing/2014/main" id="{F771AFDD-066B-86D9-C6F5-82E4D1B56C67}"/>
              </a:ext>
            </a:extLst>
          </p:cNvPr>
          <p:cNvSpPr/>
          <p:nvPr/>
        </p:nvSpPr>
        <p:spPr>
          <a:xfrm>
            <a:off x="4451339" y="2696314"/>
            <a:ext cx="1437295" cy="414347"/>
          </a:xfrm>
          <a:prstGeom prst="roundRect">
            <a:avLst/>
          </a:prstGeom>
          <a:solidFill>
            <a:srgbClr val="F7F9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Feature Engineering</a:t>
            </a:r>
            <a:endParaRPr sz="1400" b="1" dirty="0">
              <a:solidFill>
                <a:schemeClr val="tx1"/>
              </a:solidFill>
              <a:latin typeface="Titillium"/>
              <a:ea typeface="Verdana" panose="020B0604030504040204" pitchFamily="34" charset="0"/>
            </a:endParaRPr>
          </a:p>
        </p:txBody>
      </p:sp>
      <p:sp>
        <p:nvSpPr>
          <p:cNvPr id="578" name="Rettangolo con angoli arrotondati 577">
            <a:extLst>
              <a:ext uri="{FF2B5EF4-FFF2-40B4-BE49-F238E27FC236}">
                <a16:creationId xmlns:a16="http://schemas.microsoft.com/office/drawing/2014/main" id="{E4BA9B47-CFA4-F045-D5FF-CD8564043066}"/>
              </a:ext>
            </a:extLst>
          </p:cNvPr>
          <p:cNvSpPr/>
          <p:nvPr/>
        </p:nvSpPr>
        <p:spPr>
          <a:xfrm>
            <a:off x="577303" y="1970218"/>
            <a:ext cx="1274933" cy="344931"/>
          </a:xfrm>
          <a:prstGeom prst="roundRect">
            <a:avLst>
              <a:gd name="adj" fmla="val 0"/>
            </a:avLst>
          </a:prstGeom>
          <a:solidFill>
            <a:srgbClr val="E6F4F1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tillium"/>
                <a:ea typeface="Verdana" panose="020B0604030504040204" pitchFamily="34" charset="0"/>
              </a:rPr>
              <a:t>TLE Data</a:t>
            </a:r>
          </a:p>
        </p:txBody>
      </p:sp>
      <p:sp>
        <p:nvSpPr>
          <p:cNvPr id="579" name="Rectangle 6">
            <a:extLst>
              <a:ext uri="{FF2B5EF4-FFF2-40B4-BE49-F238E27FC236}">
                <a16:creationId xmlns:a16="http://schemas.microsoft.com/office/drawing/2014/main" id="{DAC4448D-782C-C914-44D4-9DAC23AC1F3C}"/>
              </a:ext>
            </a:extLst>
          </p:cNvPr>
          <p:cNvSpPr/>
          <p:nvPr/>
        </p:nvSpPr>
        <p:spPr>
          <a:xfrm>
            <a:off x="9044246" y="3308808"/>
            <a:ext cx="1348808" cy="4143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it-IT" sz="1400" b="1" dirty="0" err="1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Latent</a:t>
            </a:r>
            <a:r>
              <a:rPr lang="it-IT" sz="1400" b="1" dirty="0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 </a:t>
            </a:r>
            <a:r>
              <a:rPr lang="it-IT" sz="1400" b="1" dirty="0" err="1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Embeddings</a:t>
            </a:r>
            <a:endParaRPr sz="1400" b="1" dirty="0">
              <a:solidFill>
                <a:schemeClr val="tx1"/>
              </a:solidFill>
              <a:latin typeface="Titillium"/>
              <a:ea typeface="Verdana" panose="020B0604030504040204" pitchFamily="34" charset="0"/>
            </a:endParaRPr>
          </a:p>
        </p:txBody>
      </p:sp>
      <p:sp>
        <p:nvSpPr>
          <p:cNvPr id="580" name="Rectangle 6">
            <a:extLst>
              <a:ext uri="{FF2B5EF4-FFF2-40B4-BE49-F238E27FC236}">
                <a16:creationId xmlns:a16="http://schemas.microsoft.com/office/drawing/2014/main" id="{1438F32F-A1C1-23AC-2819-595D62ADAE7F}"/>
              </a:ext>
            </a:extLst>
          </p:cNvPr>
          <p:cNvSpPr/>
          <p:nvPr/>
        </p:nvSpPr>
        <p:spPr>
          <a:xfrm>
            <a:off x="9094527" y="2142886"/>
            <a:ext cx="1487147" cy="466141"/>
          </a:xfrm>
          <a:prstGeom prst="roundRect">
            <a:avLst/>
          </a:prstGeom>
          <a:solidFill>
            <a:srgbClr val="6698FF">
              <a:alpha val="40000"/>
            </a:srgbClr>
          </a:solidFill>
          <a:ln>
            <a:solidFill>
              <a:schemeClr val="tx1">
                <a:alpha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it-IT" sz="1400" b="1" dirty="0" err="1">
                <a:solidFill>
                  <a:schemeClr val="tx1">
                    <a:alpha val="20000"/>
                  </a:schemeClr>
                </a:solidFill>
                <a:latin typeface="Titillium"/>
                <a:ea typeface="Verdana" panose="020B0604030504040204" pitchFamily="34" charset="0"/>
              </a:rPr>
              <a:t>Temporal</a:t>
            </a:r>
            <a:r>
              <a:rPr lang="it-IT" sz="1400" b="1" dirty="0">
                <a:solidFill>
                  <a:schemeClr val="tx1">
                    <a:alpha val="20000"/>
                  </a:schemeClr>
                </a:solidFill>
                <a:latin typeface="Titillium"/>
                <a:ea typeface="Verdana" panose="020B0604030504040204" pitchFamily="34" charset="0"/>
              </a:rPr>
              <a:t> </a:t>
            </a:r>
            <a:r>
              <a:rPr lang="it-IT" sz="1400" b="1" dirty="0" err="1">
                <a:solidFill>
                  <a:schemeClr val="tx1">
                    <a:alpha val="20000"/>
                  </a:schemeClr>
                </a:solidFill>
                <a:latin typeface="Titillium"/>
                <a:ea typeface="Verdana" panose="020B0604030504040204" pitchFamily="34" charset="0"/>
              </a:rPr>
              <a:t>Aggregation</a:t>
            </a:r>
            <a:endParaRPr sz="1400" b="1" dirty="0">
              <a:solidFill>
                <a:schemeClr val="tx1">
                  <a:alpha val="20000"/>
                </a:schemeClr>
              </a:solidFill>
              <a:latin typeface="Titillium"/>
              <a:ea typeface="Verdana" panose="020B0604030504040204" pitchFamily="34" charset="0"/>
            </a:endParaRPr>
          </a:p>
        </p:txBody>
      </p:sp>
      <p:sp>
        <p:nvSpPr>
          <p:cNvPr id="581" name="CasellaDiTesto 580">
            <a:extLst>
              <a:ext uri="{FF2B5EF4-FFF2-40B4-BE49-F238E27FC236}">
                <a16:creationId xmlns:a16="http://schemas.microsoft.com/office/drawing/2014/main" id="{FD7C5807-F075-BB9C-D9BE-9E254583695D}"/>
              </a:ext>
            </a:extLst>
          </p:cNvPr>
          <p:cNvSpPr txBox="1"/>
          <p:nvPr/>
        </p:nvSpPr>
        <p:spPr>
          <a:xfrm>
            <a:off x="577302" y="3691493"/>
            <a:ext cx="1270548" cy="523220"/>
          </a:xfrm>
          <a:prstGeom prst="rect">
            <a:avLst/>
          </a:prstGeom>
          <a:solidFill>
            <a:srgbClr val="E6F4F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 err="1">
                <a:latin typeface="Titillium"/>
                <a:ea typeface="Verdana" panose="020B0604030504040204" pitchFamily="34" charset="0"/>
              </a:rPr>
              <a:t>Maneuver</a:t>
            </a:r>
            <a:r>
              <a:rPr lang="it-IT" sz="1400" b="1" dirty="0">
                <a:latin typeface="Titillium"/>
                <a:ea typeface="Verdana" panose="020B0604030504040204" pitchFamily="34" charset="0"/>
              </a:rPr>
              <a:t> History</a:t>
            </a:r>
          </a:p>
        </p:txBody>
      </p:sp>
      <p:sp>
        <p:nvSpPr>
          <p:cNvPr id="582" name="Rettangolo con angoli arrotondati 581">
            <a:extLst>
              <a:ext uri="{FF2B5EF4-FFF2-40B4-BE49-F238E27FC236}">
                <a16:creationId xmlns:a16="http://schemas.microsoft.com/office/drawing/2014/main" id="{1C3862D5-18AB-B709-9B96-D45B57E73FB5}"/>
              </a:ext>
            </a:extLst>
          </p:cNvPr>
          <p:cNvSpPr/>
          <p:nvPr/>
        </p:nvSpPr>
        <p:spPr>
          <a:xfrm>
            <a:off x="577303" y="3267309"/>
            <a:ext cx="1274933" cy="344931"/>
          </a:xfrm>
          <a:prstGeom prst="roundRect">
            <a:avLst>
              <a:gd name="adj" fmla="val 0"/>
            </a:avLst>
          </a:prstGeom>
          <a:solidFill>
            <a:srgbClr val="E6F4F1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tillium"/>
                <a:ea typeface="Verdana" panose="020B0604030504040204" pitchFamily="34" charset="0"/>
              </a:rPr>
              <a:t>TLE Data</a:t>
            </a:r>
          </a:p>
        </p:txBody>
      </p:sp>
      <p:sp>
        <p:nvSpPr>
          <p:cNvPr id="583" name="CasellaDiTesto 582">
            <a:extLst>
              <a:ext uri="{FF2B5EF4-FFF2-40B4-BE49-F238E27FC236}">
                <a16:creationId xmlns:a16="http://schemas.microsoft.com/office/drawing/2014/main" id="{7A3EC792-225B-47C0-2C68-329632056190}"/>
              </a:ext>
            </a:extLst>
          </p:cNvPr>
          <p:cNvSpPr txBox="1"/>
          <p:nvPr/>
        </p:nvSpPr>
        <p:spPr>
          <a:xfrm>
            <a:off x="468523" y="4159778"/>
            <a:ext cx="1428029" cy="428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latin typeface="Titillium"/>
                <a:ea typeface="Verdana" panose="020B0604030504040204" pitchFamily="34" charset="0"/>
              </a:rPr>
              <a:t>Reference </a:t>
            </a:r>
          </a:p>
          <a:p>
            <a:pPr algn="ctr"/>
            <a:r>
              <a:rPr lang="it-IT" sz="1400" dirty="0">
                <a:latin typeface="Titillium"/>
                <a:ea typeface="Verdana" panose="020B0604030504040204" pitchFamily="34" charset="0"/>
              </a:rPr>
              <a:t>Active Objects</a:t>
            </a:r>
          </a:p>
        </p:txBody>
      </p:sp>
      <p:sp>
        <p:nvSpPr>
          <p:cNvPr id="584" name="CasellaDiTesto 583">
            <a:extLst>
              <a:ext uri="{FF2B5EF4-FFF2-40B4-BE49-F238E27FC236}">
                <a16:creationId xmlns:a16="http://schemas.microsoft.com/office/drawing/2014/main" id="{9F3FA5FA-79DE-330B-C8A4-2C74C86A1E29}"/>
              </a:ext>
            </a:extLst>
          </p:cNvPr>
          <p:cNvSpPr txBox="1"/>
          <p:nvPr/>
        </p:nvSpPr>
        <p:spPr>
          <a:xfrm>
            <a:off x="246661" y="1735073"/>
            <a:ext cx="1871751" cy="252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latin typeface="Titillium"/>
                <a:ea typeface="Verdana" panose="020B0604030504040204" pitchFamily="34" charset="0"/>
              </a:rPr>
              <a:t>Target  Object</a:t>
            </a:r>
          </a:p>
        </p:txBody>
      </p:sp>
      <p:sp>
        <p:nvSpPr>
          <p:cNvPr id="585" name="Rectangle 6">
            <a:extLst>
              <a:ext uri="{FF2B5EF4-FFF2-40B4-BE49-F238E27FC236}">
                <a16:creationId xmlns:a16="http://schemas.microsoft.com/office/drawing/2014/main" id="{39A4F98E-BDB9-121E-1B75-4B7DF66F1A6A}"/>
              </a:ext>
            </a:extLst>
          </p:cNvPr>
          <p:cNvSpPr/>
          <p:nvPr/>
        </p:nvSpPr>
        <p:spPr>
          <a:xfrm>
            <a:off x="7415078" y="2142886"/>
            <a:ext cx="1487147" cy="466141"/>
          </a:xfrm>
          <a:prstGeom prst="roundRect">
            <a:avLst/>
          </a:prstGeom>
          <a:solidFill>
            <a:srgbClr val="6698FF">
              <a:alpha val="40000"/>
            </a:srgbClr>
          </a:solidFill>
          <a:ln>
            <a:solidFill>
              <a:schemeClr val="tx1">
                <a:alpha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it-IT" sz="1400" b="1" dirty="0" err="1">
                <a:solidFill>
                  <a:schemeClr val="tx1">
                    <a:alpha val="20000"/>
                  </a:schemeClr>
                </a:solidFill>
                <a:latin typeface="Titillium"/>
                <a:ea typeface="Verdana" panose="020B0604030504040204" pitchFamily="34" charset="0"/>
              </a:rPr>
              <a:t>Similarity</a:t>
            </a:r>
            <a:r>
              <a:rPr lang="it-IT" sz="1400" b="1" dirty="0">
                <a:solidFill>
                  <a:schemeClr val="tx1">
                    <a:alpha val="20000"/>
                  </a:schemeClr>
                </a:solidFill>
                <a:latin typeface="Titillium"/>
                <a:ea typeface="Verdana" panose="020B0604030504040204" pitchFamily="34" charset="0"/>
              </a:rPr>
              <a:t> Scoring</a:t>
            </a:r>
            <a:endParaRPr sz="1400" b="1" dirty="0">
              <a:solidFill>
                <a:schemeClr val="tx1">
                  <a:alpha val="20000"/>
                </a:schemeClr>
              </a:solidFill>
              <a:latin typeface="Titillium"/>
              <a:ea typeface="Verdana" panose="020B0604030504040204" pitchFamily="34" charset="0"/>
            </a:endParaRPr>
          </a:p>
        </p:txBody>
      </p:sp>
      <p:sp>
        <p:nvSpPr>
          <p:cNvPr id="586" name="Rectangle 6">
            <a:extLst>
              <a:ext uri="{FF2B5EF4-FFF2-40B4-BE49-F238E27FC236}">
                <a16:creationId xmlns:a16="http://schemas.microsoft.com/office/drawing/2014/main" id="{F9CC7636-74A0-269C-8545-927FFF6D3BE3}"/>
              </a:ext>
            </a:extLst>
          </p:cNvPr>
          <p:cNvSpPr/>
          <p:nvPr/>
        </p:nvSpPr>
        <p:spPr>
          <a:xfrm>
            <a:off x="5727009" y="2142886"/>
            <a:ext cx="1487147" cy="466141"/>
          </a:xfrm>
          <a:prstGeom prst="roundRect">
            <a:avLst/>
          </a:prstGeom>
          <a:solidFill>
            <a:srgbClr val="6698FF">
              <a:alpha val="40000"/>
            </a:srgbClr>
          </a:solidFill>
          <a:ln>
            <a:solidFill>
              <a:schemeClr val="tx1">
                <a:alpha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it-IT" sz="1400" b="1" dirty="0" err="1">
                <a:solidFill>
                  <a:schemeClr val="tx1">
                    <a:alpha val="20000"/>
                  </a:schemeClr>
                </a:solidFill>
                <a:latin typeface="Titillium"/>
                <a:ea typeface="Verdana" panose="020B0604030504040204" pitchFamily="34" charset="0"/>
              </a:rPr>
              <a:t>Latent</a:t>
            </a:r>
            <a:r>
              <a:rPr lang="it-IT" sz="1400" b="1" dirty="0">
                <a:solidFill>
                  <a:schemeClr val="tx1">
                    <a:alpha val="20000"/>
                  </a:schemeClr>
                </a:solidFill>
                <a:latin typeface="Titillium"/>
                <a:ea typeface="Verdana" panose="020B0604030504040204" pitchFamily="34" charset="0"/>
              </a:rPr>
              <a:t> Space </a:t>
            </a:r>
            <a:r>
              <a:rPr lang="it-IT" sz="1400" b="1" dirty="0" err="1">
                <a:solidFill>
                  <a:schemeClr val="tx1">
                    <a:alpha val="20000"/>
                  </a:schemeClr>
                </a:solidFill>
                <a:latin typeface="Titillium"/>
                <a:ea typeface="Verdana" panose="020B0604030504040204" pitchFamily="34" charset="0"/>
              </a:rPr>
              <a:t>Projection</a:t>
            </a:r>
            <a:endParaRPr sz="1400" b="1" dirty="0">
              <a:solidFill>
                <a:schemeClr val="tx1">
                  <a:alpha val="20000"/>
                </a:schemeClr>
              </a:solidFill>
              <a:latin typeface="Titillium"/>
              <a:ea typeface="Verdana" panose="020B0604030504040204" pitchFamily="34" charset="0"/>
            </a:endParaRPr>
          </a:p>
        </p:txBody>
      </p:sp>
      <p:sp>
        <p:nvSpPr>
          <p:cNvPr id="587" name="Rectangle 6">
            <a:extLst>
              <a:ext uri="{FF2B5EF4-FFF2-40B4-BE49-F238E27FC236}">
                <a16:creationId xmlns:a16="http://schemas.microsoft.com/office/drawing/2014/main" id="{CDEE3934-8C41-9A83-606B-DA62EF50A4E8}"/>
              </a:ext>
            </a:extLst>
          </p:cNvPr>
          <p:cNvSpPr/>
          <p:nvPr/>
        </p:nvSpPr>
        <p:spPr>
          <a:xfrm>
            <a:off x="7381319" y="3282911"/>
            <a:ext cx="1487147" cy="466141"/>
          </a:xfrm>
          <a:prstGeom prst="roundRect">
            <a:avLst/>
          </a:prstGeom>
          <a:solidFill>
            <a:srgbClr val="838FBB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CNN</a:t>
            </a:r>
          </a:p>
          <a:p>
            <a:pPr algn="ctr"/>
            <a:r>
              <a:rPr lang="it-IT" sz="1400" b="1" dirty="0" err="1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AutoEncoder</a:t>
            </a:r>
            <a:endParaRPr sz="1400" b="1" dirty="0">
              <a:solidFill>
                <a:schemeClr val="tx1"/>
              </a:solidFill>
              <a:latin typeface="Titillium"/>
              <a:ea typeface="Verdana" panose="020B0604030504040204" pitchFamily="34" charset="0"/>
            </a:endParaRPr>
          </a:p>
        </p:txBody>
      </p:sp>
      <p:sp>
        <p:nvSpPr>
          <p:cNvPr id="588" name="Rectangle 6">
            <a:extLst>
              <a:ext uri="{FF2B5EF4-FFF2-40B4-BE49-F238E27FC236}">
                <a16:creationId xmlns:a16="http://schemas.microsoft.com/office/drawing/2014/main" id="{1125A612-D9B3-2F8F-F434-E8D0BF8D6624}"/>
              </a:ext>
            </a:extLst>
          </p:cNvPr>
          <p:cNvSpPr/>
          <p:nvPr/>
        </p:nvSpPr>
        <p:spPr>
          <a:xfrm>
            <a:off x="2768852" y="2696314"/>
            <a:ext cx="1487147" cy="414347"/>
          </a:xfrm>
          <a:prstGeom prst="roundRect">
            <a:avLst/>
          </a:prstGeom>
          <a:solidFill>
            <a:srgbClr val="F7F9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Data </a:t>
            </a:r>
            <a:r>
              <a:rPr lang="it-IT" sz="1400" b="1" dirty="0" err="1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Preparation</a:t>
            </a:r>
            <a:endParaRPr sz="1400" b="1" dirty="0">
              <a:solidFill>
                <a:schemeClr val="tx1"/>
              </a:solidFill>
              <a:latin typeface="Titillium"/>
              <a:ea typeface="Verdana" panose="020B0604030504040204" pitchFamily="34" charset="0"/>
            </a:endParaRPr>
          </a:p>
        </p:txBody>
      </p:sp>
      <p:cxnSp>
        <p:nvCxnSpPr>
          <p:cNvPr id="589" name="Connettore 2 588">
            <a:extLst>
              <a:ext uri="{FF2B5EF4-FFF2-40B4-BE49-F238E27FC236}">
                <a16:creationId xmlns:a16="http://schemas.microsoft.com/office/drawing/2014/main" id="{92B3C40C-E7B6-6F01-14A9-93165837DCE7}"/>
              </a:ext>
            </a:extLst>
          </p:cNvPr>
          <p:cNvCxnSpPr>
            <a:cxnSpLocks/>
            <a:stCxn id="588" idx="3"/>
            <a:endCxn id="577" idx="1"/>
          </p:cNvCxnSpPr>
          <p:nvPr/>
        </p:nvCxnSpPr>
        <p:spPr>
          <a:xfrm>
            <a:off x="4255999" y="2903488"/>
            <a:ext cx="195340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0" name="Connettore 2 8">
            <a:extLst>
              <a:ext uri="{FF2B5EF4-FFF2-40B4-BE49-F238E27FC236}">
                <a16:creationId xmlns:a16="http://schemas.microsoft.com/office/drawing/2014/main" id="{11D1AA83-8C2D-12C1-64C0-DE25D44D3BF3}"/>
              </a:ext>
            </a:extLst>
          </p:cNvPr>
          <p:cNvCxnSpPr>
            <a:cxnSpLocks/>
            <a:stCxn id="578" idx="3"/>
            <a:endCxn id="588" idx="1"/>
          </p:cNvCxnSpPr>
          <p:nvPr/>
        </p:nvCxnSpPr>
        <p:spPr>
          <a:xfrm>
            <a:off x="1852236" y="2142684"/>
            <a:ext cx="916616" cy="760804"/>
          </a:xfrm>
          <a:prstGeom prst="bentConnector3">
            <a:avLst>
              <a:gd name="adj1" fmla="val 68280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1" name="Connettore 2 8">
            <a:extLst>
              <a:ext uri="{FF2B5EF4-FFF2-40B4-BE49-F238E27FC236}">
                <a16:creationId xmlns:a16="http://schemas.microsoft.com/office/drawing/2014/main" id="{77929E5C-7596-C091-9909-C481F32A5CA4}"/>
              </a:ext>
            </a:extLst>
          </p:cNvPr>
          <p:cNvCxnSpPr>
            <a:cxnSpLocks/>
            <a:stCxn id="592" idx="3"/>
            <a:endCxn id="588" idx="1"/>
          </p:cNvCxnSpPr>
          <p:nvPr/>
        </p:nvCxnSpPr>
        <p:spPr>
          <a:xfrm flipV="1">
            <a:off x="2197599" y="2903488"/>
            <a:ext cx="571253" cy="76589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2" name="Rettangolo 591">
            <a:extLst>
              <a:ext uri="{FF2B5EF4-FFF2-40B4-BE49-F238E27FC236}">
                <a16:creationId xmlns:a16="http://schemas.microsoft.com/office/drawing/2014/main" id="{F3CCE190-C60C-8369-00B0-559765B34250}"/>
              </a:ext>
            </a:extLst>
          </p:cNvPr>
          <p:cNvSpPr/>
          <p:nvPr/>
        </p:nvSpPr>
        <p:spPr>
          <a:xfrm>
            <a:off x="2118412" y="3263408"/>
            <a:ext cx="79187" cy="8119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Titillium"/>
            </a:endParaRPr>
          </a:p>
        </p:txBody>
      </p:sp>
      <p:cxnSp>
        <p:nvCxnSpPr>
          <p:cNvPr id="593" name="Connettore 2 592">
            <a:extLst>
              <a:ext uri="{FF2B5EF4-FFF2-40B4-BE49-F238E27FC236}">
                <a16:creationId xmlns:a16="http://schemas.microsoft.com/office/drawing/2014/main" id="{329404C8-82E4-A22E-29AF-C51D62890731}"/>
              </a:ext>
            </a:extLst>
          </p:cNvPr>
          <p:cNvCxnSpPr>
            <a:cxnSpLocks/>
            <a:stCxn id="582" idx="3"/>
          </p:cNvCxnSpPr>
          <p:nvPr/>
        </p:nvCxnSpPr>
        <p:spPr>
          <a:xfrm>
            <a:off x="1852236" y="3439775"/>
            <a:ext cx="279928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4" name="Connettore 2 8">
            <a:extLst>
              <a:ext uri="{FF2B5EF4-FFF2-40B4-BE49-F238E27FC236}">
                <a16:creationId xmlns:a16="http://schemas.microsoft.com/office/drawing/2014/main" id="{F72B0D99-962E-B741-A55E-BF3A5A57AB4C}"/>
              </a:ext>
            </a:extLst>
          </p:cNvPr>
          <p:cNvCxnSpPr>
            <a:cxnSpLocks/>
            <a:stCxn id="577" idx="3"/>
            <a:endCxn id="605" idx="0"/>
          </p:cNvCxnSpPr>
          <p:nvPr/>
        </p:nvCxnSpPr>
        <p:spPr>
          <a:xfrm>
            <a:off x="5888634" y="2903488"/>
            <a:ext cx="581948" cy="379423"/>
          </a:xfrm>
          <a:prstGeom prst="bentConnector2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5" name="Connettore 2 8">
            <a:extLst>
              <a:ext uri="{FF2B5EF4-FFF2-40B4-BE49-F238E27FC236}">
                <a16:creationId xmlns:a16="http://schemas.microsoft.com/office/drawing/2014/main" id="{E7A689F0-9325-42FD-3C49-20B41B77D19A}"/>
              </a:ext>
            </a:extLst>
          </p:cNvPr>
          <p:cNvCxnSpPr>
            <a:cxnSpLocks/>
            <a:stCxn id="577" idx="3"/>
            <a:endCxn id="586" idx="2"/>
          </p:cNvCxnSpPr>
          <p:nvPr/>
        </p:nvCxnSpPr>
        <p:spPr>
          <a:xfrm flipV="1">
            <a:off x="5888634" y="2609027"/>
            <a:ext cx="581949" cy="294461"/>
          </a:xfrm>
          <a:prstGeom prst="bentConnector2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6" name="Connettore 2 595">
            <a:extLst>
              <a:ext uri="{FF2B5EF4-FFF2-40B4-BE49-F238E27FC236}">
                <a16:creationId xmlns:a16="http://schemas.microsoft.com/office/drawing/2014/main" id="{D82AC34C-E106-49E6-EE79-B8D74EEBAD89}"/>
              </a:ext>
            </a:extLst>
          </p:cNvPr>
          <p:cNvCxnSpPr>
            <a:cxnSpLocks/>
            <a:stCxn id="586" idx="3"/>
            <a:endCxn id="585" idx="1"/>
          </p:cNvCxnSpPr>
          <p:nvPr/>
        </p:nvCxnSpPr>
        <p:spPr>
          <a:xfrm>
            <a:off x="7214156" y="2375957"/>
            <a:ext cx="200922" cy="0"/>
          </a:xfrm>
          <a:prstGeom prst="straightConnector1">
            <a:avLst/>
          </a:prstGeom>
          <a:ln w="25400">
            <a:solidFill>
              <a:schemeClr val="tx1">
                <a:alpha val="20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7" name="Connettore 2 596">
            <a:extLst>
              <a:ext uri="{FF2B5EF4-FFF2-40B4-BE49-F238E27FC236}">
                <a16:creationId xmlns:a16="http://schemas.microsoft.com/office/drawing/2014/main" id="{B8224E7D-F15A-2D84-CEAD-8CC647AE1556}"/>
              </a:ext>
            </a:extLst>
          </p:cNvPr>
          <p:cNvCxnSpPr>
            <a:cxnSpLocks/>
            <a:stCxn id="585" idx="3"/>
            <a:endCxn id="580" idx="1"/>
          </p:cNvCxnSpPr>
          <p:nvPr/>
        </p:nvCxnSpPr>
        <p:spPr>
          <a:xfrm>
            <a:off x="8902225" y="2375957"/>
            <a:ext cx="192303" cy="0"/>
          </a:xfrm>
          <a:prstGeom prst="straightConnector1">
            <a:avLst/>
          </a:prstGeom>
          <a:ln w="25400">
            <a:solidFill>
              <a:schemeClr val="tx1">
                <a:alpha val="20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8" name="Connettore 2 597">
            <a:extLst>
              <a:ext uri="{FF2B5EF4-FFF2-40B4-BE49-F238E27FC236}">
                <a16:creationId xmlns:a16="http://schemas.microsoft.com/office/drawing/2014/main" id="{41A0F97F-28DF-6D3A-F6DE-E74FCB01E45D}"/>
              </a:ext>
            </a:extLst>
          </p:cNvPr>
          <p:cNvCxnSpPr>
            <a:cxnSpLocks/>
            <a:stCxn id="587" idx="3"/>
            <a:endCxn id="579" idx="1"/>
          </p:cNvCxnSpPr>
          <p:nvPr/>
        </p:nvCxnSpPr>
        <p:spPr>
          <a:xfrm>
            <a:off x="8868466" y="3515981"/>
            <a:ext cx="175780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9" name="CasellaDiTesto 598">
            <a:extLst>
              <a:ext uri="{FF2B5EF4-FFF2-40B4-BE49-F238E27FC236}">
                <a16:creationId xmlns:a16="http://schemas.microsoft.com/office/drawing/2014/main" id="{35AA9C77-7A61-6552-E283-C2EDB7CEF3AF}"/>
              </a:ext>
            </a:extLst>
          </p:cNvPr>
          <p:cNvSpPr txBox="1"/>
          <p:nvPr/>
        </p:nvSpPr>
        <p:spPr>
          <a:xfrm>
            <a:off x="3871665" y="2148581"/>
            <a:ext cx="1701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err="1">
                <a:solidFill>
                  <a:schemeClr val="tx1">
                    <a:alpha val="20000"/>
                  </a:schemeClr>
                </a:solidFill>
                <a:latin typeface="Titillium"/>
                <a:ea typeface="Verdana" panose="020B0604030504040204" pitchFamily="34" charset="0"/>
              </a:rPr>
              <a:t>Inference</a:t>
            </a:r>
            <a:r>
              <a:rPr lang="it-IT" b="1" i="1" dirty="0">
                <a:solidFill>
                  <a:schemeClr val="tx1">
                    <a:alpha val="20000"/>
                  </a:schemeClr>
                </a:solidFill>
                <a:latin typeface="Titillium"/>
                <a:ea typeface="Verdana" panose="020B0604030504040204" pitchFamily="34" charset="0"/>
              </a:rPr>
              <a:t> </a:t>
            </a:r>
            <a:r>
              <a:rPr lang="it-IT" b="1" i="1" dirty="0" err="1">
                <a:solidFill>
                  <a:schemeClr val="tx1">
                    <a:alpha val="20000"/>
                  </a:schemeClr>
                </a:solidFill>
                <a:latin typeface="Titillium"/>
                <a:ea typeface="Verdana" panose="020B0604030504040204" pitchFamily="34" charset="0"/>
              </a:rPr>
              <a:t>Phase</a:t>
            </a:r>
            <a:endParaRPr lang="it-IT" b="1" i="1" dirty="0">
              <a:solidFill>
                <a:schemeClr val="tx1">
                  <a:alpha val="20000"/>
                </a:schemeClr>
              </a:solidFill>
              <a:latin typeface="Titillium"/>
              <a:ea typeface="Verdana" panose="020B0604030504040204" pitchFamily="34" charset="0"/>
            </a:endParaRPr>
          </a:p>
        </p:txBody>
      </p:sp>
      <p:sp>
        <p:nvSpPr>
          <p:cNvPr id="600" name="CasellaDiTesto 599">
            <a:extLst>
              <a:ext uri="{FF2B5EF4-FFF2-40B4-BE49-F238E27FC236}">
                <a16:creationId xmlns:a16="http://schemas.microsoft.com/office/drawing/2014/main" id="{E6458916-D2BE-733D-64CD-DA8AECD3713C}"/>
              </a:ext>
            </a:extLst>
          </p:cNvPr>
          <p:cNvSpPr txBox="1"/>
          <p:nvPr/>
        </p:nvSpPr>
        <p:spPr>
          <a:xfrm>
            <a:off x="3928912" y="3340534"/>
            <a:ext cx="1747220" cy="302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latin typeface="Titillium"/>
                <a:ea typeface="Verdana" panose="020B0604030504040204" pitchFamily="34" charset="0"/>
              </a:rPr>
              <a:t>Training </a:t>
            </a:r>
            <a:r>
              <a:rPr lang="it-IT" b="1" i="1" dirty="0" err="1">
                <a:latin typeface="Titillium"/>
                <a:ea typeface="Verdana" panose="020B0604030504040204" pitchFamily="34" charset="0"/>
              </a:rPr>
              <a:t>Phase</a:t>
            </a:r>
            <a:endParaRPr lang="it-IT" b="1" i="1" dirty="0">
              <a:latin typeface="Titillium"/>
              <a:ea typeface="Verdana" panose="020B0604030504040204" pitchFamily="34" charset="0"/>
            </a:endParaRPr>
          </a:p>
        </p:txBody>
      </p:sp>
      <p:sp>
        <p:nvSpPr>
          <p:cNvPr id="601" name="CasellaDiTesto 600">
            <a:extLst>
              <a:ext uri="{FF2B5EF4-FFF2-40B4-BE49-F238E27FC236}">
                <a16:creationId xmlns:a16="http://schemas.microsoft.com/office/drawing/2014/main" id="{F23FEFD1-FC15-1219-9F70-4BAB7632D6AC}"/>
              </a:ext>
            </a:extLst>
          </p:cNvPr>
          <p:cNvSpPr txBox="1"/>
          <p:nvPr/>
        </p:nvSpPr>
        <p:spPr>
          <a:xfrm>
            <a:off x="573521" y="2613668"/>
            <a:ext cx="2269850" cy="428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latin typeface="Titillium"/>
                <a:ea typeface="Verdana" panose="020B0604030504040204" pitchFamily="34" charset="0"/>
              </a:rPr>
              <a:t>Common Data</a:t>
            </a:r>
          </a:p>
          <a:p>
            <a:pPr algn="ctr"/>
            <a:r>
              <a:rPr lang="it-IT" sz="1400" b="1" i="1" dirty="0">
                <a:latin typeface="Titillium"/>
                <a:ea typeface="Verdana" panose="020B0604030504040204" pitchFamily="34" charset="0"/>
              </a:rPr>
              <a:t> </a:t>
            </a:r>
            <a:r>
              <a:rPr lang="it-IT" sz="1400" b="1" i="1" dirty="0" err="1">
                <a:latin typeface="Titillium"/>
                <a:ea typeface="Verdana" panose="020B0604030504040204" pitchFamily="34" charset="0"/>
              </a:rPr>
              <a:t>Preprocessing</a:t>
            </a:r>
            <a:endParaRPr lang="it-IT" sz="1400" b="1" i="1" dirty="0">
              <a:latin typeface="Titillium"/>
              <a:ea typeface="Verdana" panose="020B0604030504040204" pitchFamily="34" charset="0"/>
            </a:endParaRPr>
          </a:p>
        </p:txBody>
      </p:sp>
      <p:cxnSp>
        <p:nvCxnSpPr>
          <p:cNvPr id="602" name="Connettore 2 8">
            <a:extLst>
              <a:ext uri="{FF2B5EF4-FFF2-40B4-BE49-F238E27FC236}">
                <a16:creationId xmlns:a16="http://schemas.microsoft.com/office/drawing/2014/main" id="{129B5407-F4C0-D412-9B50-CC39916E9798}"/>
              </a:ext>
            </a:extLst>
          </p:cNvPr>
          <p:cNvCxnSpPr>
            <a:cxnSpLocks/>
            <a:stCxn id="579" idx="0"/>
            <a:endCxn id="585" idx="1"/>
          </p:cNvCxnSpPr>
          <p:nvPr/>
        </p:nvCxnSpPr>
        <p:spPr>
          <a:xfrm rot="16200000" flipV="1">
            <a:off x="8100439" y="1690597"/>
            <a:ext cx="932851" cy="2303572"/>
          </a:xfrm>
          <a:prstGeom prst="bentConnector4">
            <a:avLst>
              <a:gd name="adj1" fmla="val 37508"/>
              <a:gd name="adj2" fmla="val 106203"/>
            </a:avLst>
          </a:prstGeom>
          <a:ln w="25400">
            <a:solidFill>
              <a:schemeClr val="tx1">
                <a:alpha val="20000"/>
              </a:schemeClr>
            </a:solidFill>
            <a:prstDash val="dash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3" name="CasellaDiTesto 602">
                <a:extLst>
                  <a:ext uri="{FF2B5EF4-FFF2-40B4-BE49-F238E27FC236}">
                    <a16:creationId xmlns:a16="http://schemas.microsoft.com/office/drawing/2014/main" id="{437F049E-3B44-390F-E57A-31EB3D39171A}"/>
                  </a:ext>
                </a:extLst>
              </p:cNvPr>
              <p:cNvSpPr txBox="1"/>
              <p:nvPr/>
            </p:nvSpPr>
            <p:spPr>
              <a:xfrm>
                <a:off x="10738416" y="2114346"/>
                <a:ext cx="1358333" cy="523220"/>
              </a:xfrm>
              <a:prstGeom prst="rect">
                <a:avLst/>
              </a:prstGeom>
              <a:solidFill>
                <a:schemeClr val="bg1">
                  <a:alpha val="40000"/>
                </a:schemeClr>
              </a:solidFill>
              <a:ln>
                <a:solidFill>
                  <a:schemeClr val="tx1">
                    <a:alpha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400" b="1" dirty="0" err="1">
                    <a:solidFill>
                      <a:schemeClr val="tx1">
                        <a:alpha val="20000"/>
                      </a:schemeClr>
                    </a:solidFill>
                    <a:latin typeface="Titillium"/>
                    <a:ea typeface="Verdana" panose="020B0604030504040204" pitchFamily="34" charset="0"/>
                  </a:rPr>
                  <a:t>Maneuver</a:t>
                </a:r>
                <a:r>
                  <a:rPr lang="it-IT" sz="1400" b="1" dirty="0">
                    <a:solidFill>
                      <a:schemeClr val="tx1">
                        <a:alpha val="20000"/>
                      </a:schemeClr>
                    </a:solidFill>
                    <a:latin typeface="Titillium"/>
                    <a:ea typeface="Verdana" panose="020B0604030504040204" pitchFamily="34" charset="0"/>
                  </a:rPr>
                  <a:t> </a:t>
                </a:r>
                <a:r>
                  <a:rPr lang="it-IT" sz="1400" b="1" dirty="0" err="1">
                    <a:solidFill>
                      <a:schemeClr val="tx1">
                        <a:alpha val="20000"/>
                      </a:schemeClr>
                    </a:solidFill>
                    <a:latin typeface="Titillium"/>
                    <a:ea typeface="Verdana" panose="020B0604030504040204" pitchFamily="34" charset="0"/>
                  </a:rPr>
                  <a:t>spans</a:t>
                </a:r>
                <a:r>
                  <a:rPr lang="it-IT" sz="1400" b="1" dirty="0">
                    <a:solidFill>
                      <a:schemeClr val="tx1">
                        <a:alpha val="20000"/>
                      </a:schemeClr>
                    </a:solidFill>
                    <a:latin typeface="Titillium"/>
                    <a:ea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1400" b="1" i="1" smtClean="0">
                        <a:solidFill>
                          <a:schemeClr val="tx1">
                            <a:alpha val="2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𝓜</m:t>
                    </m:r>
                  </m:oMath>
                </a14:m>
                <a:endParaRPr lang="it-IT" sz="1400" b="1" dirty="0">
                  <a:solidFill>
                    <a:schemeClr val="tx1">
                      <a:alpha val="20000"/>
                    </a:schemeClr>
                  </a:solidFill>
                  <a:latin typeface="Titillium"/>
                </a:endParaRPr>
              </a:p>
            </p:txBody>
          </p:sp>
        </mc:Choice>
        <mc:Fallback xmlns="">
          <p:sp>
            <p:nvSpPr>
              <p:cNvPr id="603" name="CasellaDiTesto 602">
                <a:extLst>
                  <a:ext uri="{FF2B5EF4-FFF2-40B4-BE49-F238E27FC236}">
                    <a16:creationId xmlns:a16="http://schemas.microsoft.com/office/drawing/2014/main" id="{437F049E-3B44-390F-E57A-31EB3D391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8416" y="2114346"/>
                <a:ext cx="1358333" cy="523220"/>
              </a:xfrm>
              <a:prstGeom prst="rect">
                <a:avLst/>
              </a:prstGeom>
              <a:blipFill>
                <a:blip r:embed="rId2"/>
                <a:stretch>
                  <a:fillRect t="-1136" b="-9091"/>
                </a:stretch>
              </a:blipFill>
              <a:ln>
                <a:solidFill>
                  <a:schemeClr val="tx1">
                    <a:alpha val="40000"/>
                  </a:schemeClr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4" name="Connettore 2 603">
            <a:extLst>
              <a:ext uri="{FF2B5EF4-FFF2-40B4-BE49-F238E27FC236}">
                <a16:creationId xmlns:a16="http://schemas.microsoft.com/office/drawing/2014/main" id="{A4B7F482-9F9E-FBE2-FC6E-776358844B8F}"/>
              </a:ext>
            </a:extLst>
          </p:cNvPr>
          <p:cNvCxnSpPr>
            <a:cxnSpLocks/>
            <a:stCxn id="580" idx="3"/>
            <a:endCxn id="603" idx="1"/>
          </p:cNvCxnSpPr>
          <p:nvPr/>
        </p:nvCxnSpPr>
        <p:spPr>
          <a:xfrm flipV="1">
            <a:off x="10581674" y="2375956"/>
            <a:ext cx="156742" cy="1"/>
          </a:xfrm>
          <a:prstGeom prst="straightConnector1">
            <a:avLst/>
          </a:prstGeom>
          <a:ln w="25400">
            <a:solidFill>
              <a:schemeClr val="tx1">
                <a:alpha val="20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5" name="Rectangle 6">
            <a:extLst>
              <a:ext uri="{FF2B5EF4-FFF2-40B4-BE49-F238E27FC236}">
                <a16:creationId xmlns:a16="http://schemas.microsoft.com/office/drawing/2014/main" id="{982DCF66-331C-C85F-D28E-D28872F4C490}"/>
              </a:ext>
            </a:extLst>
          </p:cNvPr>
          <p:cNvSpPr/>
          <p:nvPr/>
        </p:nvSpPr>
        <p:spPr>
          <a:xfrm>
            <a:off x="5727009" y="3282911"/>
            <a:ext cx="1487147" cy="466141"/>
          </a:xfrm>
          <a:prstGeom prst="roundRect">
            <a:avLst/>
          </a:prstGeom>
          <a:solidFill>
            <a:srgbClr val="838FBB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Training Dataset Definition</a:t>
            </a:r>
            <a:endParaRPr sz="1400" b="1" dirty="0">
              <a:solidFill>
                <a:schemeClr val="tx1"/>
              </a:solidFill>
              <a:latin typeface="Titillium"/>
              <a:ea typeface="Verdana" panose="020B0604030504040204" pitchFamily="34" charset="0"/>
            </a:endParaRPr>
          </a:p>
        </p:txBody>
      </p:sp>
      <p:cxnSp>
        <p:nvCxnSpPr>
          <p:cNvPr id="606" name="Connettore 2 605">
            <a:extLst>
              <a:ext uri="{FF2B5EF4-FFF2-40B4-BE49-F238E27FC236}">
                <a16:creationId xmlns:a16="http://schemas.microsoft.com/office/drawing/2014/main" id="{B9B79BFC-A9EF-BF12-FBBA-B681166CE38D}"/>
              </a:ext>
            </a:extLst>
          </p:cNvPr>
          <p:cNvCxnSpPr>
            <a:cxnSpLocks/>
            <a:stCxn id="605" idx="3"/>
            <a:endCxn id="587" idx="1"/>
          </p:cNvCxnSpPr>
          <p:nvPr/>
        </p:nvCxnSpPr>
        <p:spPr>
          <a:xfrm>
            <a:off x="7214156" y="3515981"/>
            <a:ext cx="167163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DA6AEA58-3487-F371-C8AD-69690346D2CE}"/>
                  </a:ext>
                </a:extLst>
              </p:cNvPr>
              <p:cNvSpPr txBox="1"/>
              <p:nvPr/>
            </p:nvSpPr>
            <p:spPr>
              <a:xfrm>
                <a:off x="1864051" y="4749827"/>
                <a:ext cx="470730" cy="291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it-IT" sz="18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it-IT" sz="1800" b="1" i="0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it-IT" sz="1800" b="1" i="0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𝐯𝐚𝐥</m:t>
                          </m:r>
                        </m:sub>
                      </m:sSub>
                    </m:oMath>
                  </m:oMathPara>
                </a14:m>
                <a:endParaRPr lang="it-IT" sz="1800" b="1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DA6AEA58-3487-F371-C8AD-69690346D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051" y="4749827"/>
                <a:ext cx="470730" cy="291710"/>
              </a:xfrm>
              <a:prstGeom prst="rect">
                <a:avLst/>
              </a:prstGeom>
              <a:blipFill>
                <a:blip r:embed="rId3"/>
                <a:stretch>
                  <a:fillRect r="-32468" b="-291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uppo 33">
            <a:extLst>
              <a:ext uri="{FF2B5EF4-FFF2-40B4-BE49-F238E27FC236}">
                <a16:creationId xmlns:a16="http://schemas.microsoft.com/office/drawing/2014/main" id="{1189A2EC-7DB2-9801-A74E-0B73B01CE33B}"/>
              </a:ext>
            </a:extLst>
          </p:cNvPr>
          <p:cNvGrpSpPr/>
          <p:nvPr/>
        </p:nvGrpSpPr>
        <p:grpSpPr>
          <a:xfrm>
            <a:off x="2553808" y="4015434"/>
            <a:ext cx="3075338" cy="2118484"/>
            <a:chOff x="3742534" y="4437499"/>
            <a:chExt cx="2426722" cy="1671676"/>
          </a:xfrm>
        </p:grpSpPr>
        <p:sp>
          <p:nvSpPr>
            <p:cNvPr id="3" name="Ovale 2">
              <a:extLst>
                <a:ext uri="{FF2B5EF4-FFF2-40B4-BE49-F238E27FC236}">
                  <a16:creationId xmlns:a16="http://schemas.microsoft.com/office/drawing/2014/main" id="{DFD6C6CA-DF3B-EB9B-1C36-3704C7DE6E73}"/>
                </a:ext>
              </a:extLst>
            </p:cNvPr>
            <p:cNvSpPr/>
            <p:nvPr/>
          </p:nvSpPr>
          <p:spPr>
            <a:xfrm rot="1497723">
              <a:off x="4568128" y="4541119"/>
              <a:ext cx="646040" cy="981753"/>
            </a:xfrm>
            <a:prstGeom prst="ellipse">
              <a:avLst/>
            </a:prstGeom>
            <a:solidFill>
              <a:schemeClr val="accent4">
                <a:alpha val="51000"/>
              </a:schemeClr>
            </a:solidFill>
            <a:ln>
              <a:solidFill>
                <a:schemeClr val="accent4">
                  <a:lumMod val="25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057BE0ED-AD4A-C98E-61D2-0112500B460D}"/>
                </a:ext>
              </a:extLst>
            </p:cNvPr>
            <p:cNvSpPr/>
            <p:nvPr/>
          </p:nvSpPr>
          <p:spPr>
            <a:xfrm rot="1497723">
              <a:off x="5054192" y="4454061"/>
              <a:ext cx="787777" cy="1589619"/>
            </a:xfrm>
            <a:prstGeom prst="ellipse">
              <a:avLst/>
            </a:prstGeom>
            <a:solidFill>
              <a:srgbClr val="DE91BB">
                <a:alpha val="51000"/>
              </a:srgbClr>
            </a:solidFill>
            <a:ln>
              <a:solidFill>
                <a:srgbClr val="D36BA4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4FCB5B64-AC55-8DCE-687B-96BFD1724F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3529" y="5248729"/>
              <a:ext cx="765918" cy="95892"/>
            </a:xfrm>
            <a:prstGeom prst="line">
              <a:avLst/>
            </a:prstGeom>
            <a:ln w="19050" cap="flat" cmpd="sng" algn="ctr">
              <a:solidFill>
                <a:srgbClr val="C00000"/>
              </a:solidFill>
              <a:prstDash val="solid"/>
              <a:round/>
              <a:headEnd type="diamond" w="med" len="sm"/>
              <a:tailEnd type="diamond" w="med" len="sm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C30AB372-0DD8-13E7-5A16-2BC31C9BDC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7460" y="5037403"/>
              <a:ext cx="213632" cy="311951"/>
            </a:xfrm>
            <a:prstGeom prst="line">
              <a:avLst/>
            </a:prstGeom>
            <a:ln w="19050" cap="flat" cmpd="sng" algn="ctr">
              <a:solidFill>
                <a:schemeClr val="accent5"/>
              </a:solidFill>
              <a:prstDash val="solid"/>
              <a:round/>
              <a:headEnd type="diamond" w="med" len="sm"/>
              <a:tailEnd type="diamond" w="med" len="sm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9" name="Right Arrow 7">
              <a:extLst>
                <a:ext uri="{FF2B5EF4-FFF2-40B4-BE49-F238E27FC236}">
                  <a16:creationId xmlns:a16="http://schemas.microsoft.com/office/drawing/2014/main" id="{C22E79C8-08BE-2671-AD34-A74F9A00CEBE}"/>
                </a:ext>
              </a:extLst>
            </p:cNvPr>
            <p:cNvSpPr/>
            <p:nvPr/>
          </p:nvSpPr>
          <p:spPr>
            <a:xfrm rot="10800000" flipH="1">
              <a:off x="3742534" y="5078968"/>
              <a:ext cx="244705" cy="209748"/>
            </a:xfrm>
            <a:prstGeom prst="rightArrow">
              <a:avLst/>
            </a:prstGeom>
            <a:solidFill>
              <a:srgbClr val="102C5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Connettore diritto 14">
              <a:extLst>
                <a:ext uri="{FF2B5EF4-FFF2-40B4-BE49-F238E27FC236}">
                  <a16:creationId xmlns:a16="http://schemas.microsoft.com/office/drawing/2014/main" id="{FD70E4D2-4F3F-484F-15AE-6B59D07CBF21}"/>
                </a:ext>
              </a:extLst>
            </p:cNvPr>
            <p:cNvCxnSpPr>
              <a:cxnSpLocks/>
            </p:cNvCxnSpPr>
            <p:nvPr/>
          </p:nvCxnSpPr>
          <p:spPr>
            <a:xfrm>
              <a:off x="4306601" y="4538782"/>
              <a:ext cx="0" cy="15495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C1C48373-438B-EED2-4158-B48D24EF70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0228" y="5817739"/>
              <a:ext cx="192205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sellaDiTesto 16">
                  <a:extLst>
                    <a:ext uri="{FF2B5EF4-FFF2-40B4-BE49-F238E27FC236}">
                      <a16:creationId xmlns:a16="http://schemas.microsoft.com/office/drawing/2014/main" id="{A21F46E5-4D35-0585-0526-577B9AA01D6F}"/>
                    </a:ext>
                  </a:extLst>
                </p:cNvPr>
                <p:cNvSpPr txBox="1"/>
                <p:nvPr/>
              </p:nvSpPr>
              <p:spPr>
                <a:xfrm>
                  <a:off x="5805669" y="5817739"/>
                  <a:ext cx="363587" cy="2914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7" name="CasellaDiTesto 16">
                  <a:extLst>
                    <a:ext uri="{FF2B5EF4-FFF2-40B4-BE49-F238E27FC236}">
                      <a16:creationId xmlns:a16="http://schemas.microsoft.com/office/drawing/2014/main" id="{A21F46E5-4D35-0585-0526-577B9AA01D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5669" y="5817739"/>
                  <a:ext cx="363587" cy="2914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sellaDiTesto 17">
                  <a:extLst>
                    <a:ext uri="{FF2B5EF4-FFF2-40B4-BE49-F238E27FC236}">
                      <a16:creationId xmlns:a16="http://schemas.microsoft.com/office/drawing/2014/main" id="{1B1B7466-3C6E-05CC-3AAF-2BD3FEADC4CF}"/>
                    </a:ext>
                  </a:extLst>
                </p:cNvPr>
                <p:cNvSpPr txBox="1"/>
                <p:nvPr/>
              </p:nvSpPr>
              <p:spPr>
                <a:xfrm rot="16200000">
                  <a:off x="3946336" y="4475674"/>
                  <a:ext cx="367787" cy="2914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8" name="CasellaDiTesto 17">
                  <a:extLst>
                    <a:ext uri="{FF2B5EF4-FFF2-40B4-BE49-F238E27FC236}">
                      <a16:creationId xmlns:a16="http://schemas.microsoft.com/office/drawing/2014/main" id="{1B1B7466-3C6E-05CC-3AAF-2BD3FEADC4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946336" y="4475674"/>
                  <a:ext cx="367787" cy="29143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Croce 18">
              <a:extLst>
                <a:ext uri="{FF2B5EF4-FFF2-40B4-BE49-F238E27FC236}">
                  <a16:creationId xmlns:a16="http://schemas.microsoft.com/office/drawing/2014/main" id="{9EEEC482-478A-4A80-0AD9-D735D0759B40}"/>
                </a:ext>
              </a:extLst>
            </p:cNvPr>
            <p:cNvSpPr/>
            <p:nvPr/>
          </p:nvSpPr>
          <p:spPr>
            <a:xfrm rot="2700000">
              <a:off x="4809192" y="4950040"/>
              <a:ext cx="163912" cy="163912"/>
            </a:xfrm>
            <a:prstGeom prst="plus">
              <a:avLst>
                <a:gd name="adj" fmla="val 41842"/>
              </a:avLst>
            </a:prstGeom>
            <a:solidFill>
              <a:schemeClr val="accent1">
                <a:lumMod val="40000"/>
                <a:lumOff val="60000"/>
              </a:schemeClr>
            </a:solidFill>
            <a:effectLst>
              <a:glow rad="101600">
                <a:schemeClr val="tx1">
                  <a:lumMod val="10000"/>
                  <a:lumOff val="90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Croce 19">
              <a:extLst>
                <a:ext uri="{FF2B5EF4-FFF2-40B4-BE49-F238E27FC236}">
                  <a16:creationId xmlns:a16="http://schemas.microsoft.com/office/drawing/2014/main" id="{99D6A5A2-1FCC-7167-1FEE-7EDDDD3AC760}"/>
                </a:ext>
              </a:extLst>
            </p:cNvPr>
            <p:cNvSpPr/>
            <p:nvPr/>
          </p:nvSpPr>
          <p:spPr>
            <a:xfrm rot="2700000">
              <a:off x="5366125" y="5166915"/>
              <a:ext cx="163912" cy="163912"/>
            </a:xfrm>
            <a:prstGeom prst="plus">
              <a:avLst>
                <a:gd name="adj" fmla="val 41842"/>
              </a:avLst>
            </a:prstGeom>
            <a:solidFill>
              <a:srgbClr val="FF0000"/>
            </a:solidFill>
            <a:effectLst>
              <a:glow rad="1016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sellaDiTesto 20">
                  <a:extLst>
                    <a:ext uri="{FF2B5EF4-FFF2-40B4-BE49-F238E27FC236}">
                      <a16:creationId xmlns:a16="http://schemas.microsoft.com/office/drawing/2014/main" id="{6C62D36C-D042-8166-48B1-8647CC4E4BC8}"/>
                    </a:ext>
                  </a:extLst>
                </p:cNvPr>
                <p:cNvSpPr txBox="1"/>
                <p:nvPr/>
              </p:nvSpPr>
              <p:spPr>
                <a:xfrm>
                  <a:off x="4755562" y="4696011"/>
                  <a:ext cx="251490" cy="25886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it-IT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</m:oMath>
                  </a14:m>
                  <a:r>
                    <a:rPr lang="it-IT" sz="1600" b="1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1" name="CasellaDiTesto 20">
                  <a:extLst>
                    <a:ext uri="{FF2B5EF4-FFF2-40B4-BE49-F238E27FC236}">
                      <a16:creationId xmlns:a16="http://schemas.microsoft.com/office/drawing/2014/main" id="{6C62D36C-D042-8166-48B1-8647CC4E4B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5562" y="4696011"/>
                  <a:ext cx="251490" cy="258861"/>
                </a:xfrm>
                <a:prstGeom prst="rect">
                  <a:avLst/>
                </a:prstGeom>
                <a:blipFill>
                  <a:blip r:embed="rId6"/>
                  <a:stretch>
                    <a:fillRect r="-23077" b="-3704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sellaDiTesto 21">
                  <a:extLst>
                    <a:ext uri="{FF2B5EF4-FFF2-40B4-BE49-F238E27FC236}">
                      <a16:creationId xmlns:a16="http://schemas.microsoft.com/office/drawing/2014/main" id="{37EE3A58-510C-A94D-378D-3B834F065244}"/>
                    </a:ext>
                  </a:extLst>
                </p:cNvPr>
                <p:cNvSpPr txBox="1"/>
                <p:nvPr/>
              </p:nvSpPr>
              <p:spPr>
                <a:xfrm>
                  <a:off x="5260776" y="5292023"/>
                  <a:ext cx="359038" cy="25886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600" b="1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it-IT" sz="1600" b="1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  <m:t>𝒏𝒎</m:t>
                            </m:r>
                          </m:sub>
                        </m:sSub>
                      </m:oMath>
                    </m:oMathPara>
                  </a14:m>
                  <a:endParaRPr lang="it-IT" sz="1600" b="1" dirty="0"/>
                </a:p>
              </p:txBody>
            </p:sp>
          </mc:Choice>
          <mc:Fallback xmlns="">
            <p:sp>
              <p:nvSpPr>
                <p:cNvPr id="22" name="CasellaDiTesto 21">
                  <a:extLst>
                    <a:ext uri="{FF2B5EF4-FFF2-40B4-BE49-F238E27FC236}">
                      <a16:creationId xmlns:a16="http://schemas.microsoft.com/office/drawing/2014/main" id="{37EE3A58-510C-A94D-378D-3B834F0652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0776" y="5292023"/>
                  <a:ext cx="359038" cy="258861"/>
                </a:xfrm>
                <a:prstGeom prst="rect">
                  <a:avLst/>
                </a:prstGeom>
                <a:blipFill>
                  <a:blip r:embed="rId7"/>
                  <a:stretch>
                    <a:fillRect r="-8108" b="-3704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Gruppo 22">
              <a:extLst>
                <a:ext uri="{FF2B5EF4-FFF2-40B4-BE49-F238E27FC236}">
                  <a16:creationId xmlns:a16="http://schemas.microsoft.com/office/drawing/2014/main" id="{D7267440-B2C6-1790-C115-791F32301694}"/>
                </a:ext>
              </a:extLst>
            </p:cNvPr>
            <p:cNvGrpSpPr/>
            <p:nvPr/>
          </p:nvGrpSpPr>
          <p:grpSpPr>
            <a:xfrm>
              <a:off x="4466671" y="5273779"/>
              <a:ext cx="429307" cy="390984"/>
              <a:chOff x="5680618" y="4630162"/>
              <a:chExt cx="561473" cy="511352"/>
            </a:xfrm>
          </p:grpSpPr>
          <p:sp>
            <p:nvSpPr>
              <p:cNvPr id="24" name="Rombo 23">
                <a:extLst>
                  <a:ext uri="{FF2B5EF4-FFF2-40B4-BE49-F238E27FC236}">
                    <a16:creationId xmlns:a16="http://schemas.microsoft.com/office/drawing/2014/main" id="{D5524B28-F23C-14E1-C055-1887BE801EB2}"/>
                  </a:ext>
                </a:extLst>
              </p:cNvPr>
              <p:cNvSpPr/>
              <p:nvPr/>
            </p:nvSpPr>
            <p:spPr>
              <a:xfrm>
                <a:off x="5864468" y="4630162"/>
                <a:ext cx="182434" cy="188086"/>
              </a:xfrm>
              <a:prstGeom prst="diamond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CasellaDiTesto 24">
                    <a:extLst>
                      <a:ext uri="{FF2B5EF4-FFF2-40B4-BE49-F238E27FC236}">
                        <a16:creationId xmlns:a16="http://schemas.microsoft.com/office/drawing/2014/main" id="{FCD022A8-667B-EE79-9A18-F386AF62FD43}"/>
                      </a:ext>
                    </a:extLst>
                  </p:cNvPr>
                  <p:cNvSpPr txBox="1"/>
                  <p:nvPr/>
                </p:nvSpPr>
                <p:spPr>
                  <a:xfrm>
                    <a:off x="5680618" y="4759999"/>
                    <a:ext cx="561473" cy="38151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it-IT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it-IT" b="1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it-IT" b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it-IT" b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𝐯𝐚𝐥</m:t>
                              </m:r>
                            </m:sub>
                          </m:sSub>
                        </m:oMath>
                      </m:oMathPara>
                    </a14:m>
                    <a:endParaRPr lang="it-IT" sz="1800" b="1" dirty="0"/>
                  </a:p>
                </p:txBody>
              </p:sp>
            </mc:Choice>
            <mc:Fallback xmlns="">
              <p:sp>
                <p:nvSpPr>
                  <p:cNvPr id="22" name="CasellaDiTesto 21">
                    <a:extLst>
                      <a:ext uri="{FF2B5EF4-FFF2-40B4-BE49-F238E27FC236}">
                        <a16:creationId xmlns:a16="http://schemas.microsoft.com/office/drawing/2014/main" id="{A8E42303-8A36-0DDE-9280-88D7C1FF9B1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80618" y="4759999"/>
                    <a:ext cx="561473" cy="38151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8696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DC20DBB1-813C-12BF-8E0D-E2320142E212}"/>
              </a:ext>
            </a:extLst>
          </p:cNvPr>
          <p:cNvGrpSpPr/>
          <p:nvPr/>
        </p:nvGrpSpPr>
        <p:grpSpPr>
          <a:xfrm>
            <a:off x="5665466" y="5117572"/>
            <a:ext cx="3898867" cy="584968"/>
            <a:chOff x="8028761" y="4132174"/>
            <a:chExt cx="5099165" cy="765055"/>
          </a:xfrm>
        </p:grpSpPr>
        <p:cxnSp>
          <p:nvCxnSpPr>
            <p:cNvPr id="27" name="Connettore diritto 26">
              <a:extLst>
                <a:ext uri="{FF2B5EF4-FFF2-40B4-BE49-F238E27FC236}">
                  <a16:creationId xmlns:a16="http://schemas.microsoft.com/office/drawing/2014/main" id="{944C68E8-1057-469D-E94A-5AF8040C4F87}"/>
                </a:ext>
              </a:extLst>
            </p:cNvPr>
            <p:cNvCxnSpPr>
              <a:cxnSpLocks/>
            </p:cNvCxnSpPr>
            <p:nvPr/>
          </p:nvCxnSpPr>
          <p:spPr>
            <a:xfrm>
              <a:off x="8028761" y="4393880"/>
              <a:ext cx="393601" cy="0"/>
            </a:xfrm>
            <a:prstGeom prst="line">
              <a:avLst/>
            </a:prstGeom>
            <a:ln w="41275" cap="flat" cmpd="sng" algn="ctr">
              <a:solidFill>
                <a:srgbClr val="C00000"/>
              </a:solidFill>
              <a:prstDash val="solid"/>
              <a:round/>
              <a:headEnd type="diamond" w="med" len="sm"/>
              <a:tailEnd type="diamond" w="med" len="sm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sellaDiTesto 27">
                  <a:extLst>
                    <a:ext uri="{FF2B5EF4-FFF2-40B4-BE49-F238E27FC236}">
                      <a16:creationId xmlns:a16="http://schemas.microsoft.com/office/drawing/2014/main" id="{CD0F8906-6EC4-E038-2A5D-CA684C18A952}"/>
                    </a:ext>
                  </a:extLst>
                </p:cNvPr>
                <p:cNvSpPr txBox="1"/>
                <p:nvPr/>
              </p:nvSpPr>
              <p:spPr>
                <a:xfrm>
                  <a:off x="8422361" y="4132174"/>
                  <a:ext cx="4705565" cy="76505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>
                    <a:buClr>
                      <a:srgbClr val="6698FF"/>
                    </a:buClr>
                    <a:defRPr/>
                  </a:pPr>
                  <a:r>
                    <a:rPr lang="it-IT" sz="1600" b="1" dirty="0">
                      <a:solidFill>
                        <a:srgbClr val="333333"/>
                      </a:solidFill>
                      <a:latin typeface="Titillium"/>
                    </a:rPr>
                    <a:t>Cosine </a:t>
                  </a:r>
                  <a:r>
                    <a:rPr lang="it-IT" sz="1600" b="1" dirty="0" err="1">
                      <a:solidFill>
                        <a:srgbClr val="333333"/>
                      </a:solidFill>
                      <a:latin typeface="Titillium"/>
                    </a:rPr>
                    <a:t>similarity</a:t>
                  </a:r>
                  <a:r>
                    <a:rPr lang="it-IT" sz="1600" b="1" dirty="0">
                      <a:solidFill>
                        <a:srgbClr val="333333"/>
                      </a:solidFill>
                      <a:latin typeface="Titillium"/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it-IT" sz="1600" i="1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i="1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it-IT" sz="1600" i="1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sz="1600" b="0" i="1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it-IT" sz="1600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it-IT" sz="1600" i="1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160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it-IT" sz="1600" i="1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it-IT" sz="1600" i="1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1600" i="1">
                                          <a:solidFill>
                                            <a:srgbClr val="33333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it-IT" sz="1600" i="1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sz="1600" i="1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it-IT" sz="1600" i="1">
                                      <a:solidFill>
                                        <a:srgbClr val="333333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a14:m>
                  <a:r>
                    <a:rPr kumimoji="0" lang="it-IT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Manrope"/>
                    </a:rPr>
                    <a:t> </a:t>
                  </a:r>
                  <a:r>
                    <a:rPr kumimoji="0" lang="it-IT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Titillium"/>
                    </a:rPr>
                    <a:t>with</a:t>
                  </a:r>
                  <a:r>
                    <a:rPr kumimoji="0" lang="it-IT" sz="1600" b="0" i="0" u="none" strike="noStrike" kern="1200" cap="none" spc="0" normalizeH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Titillium"/>
                    </a:rPr>
                    <a:t> </a:t>
                  </a:r>
                </a:p>
                <a:p>
                  <a:pPr lvl="0">
                    <a:buClr>
                      <a:srgbClr val="6698FF"/>
                    </a:buClr>
                    <a:defRPr/>
                  </a:pPr>
                  <a:r>
                    <a:rPr kumimoji="0" lang="it-IT" sz="1600" b="0" i="0" u="none" strike="noStrike" kern="1200" cap="none" spc="0" normalizeH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Titillium"/>
                    </a:rPr>
                    <a:t>non-</a:t>
                  </a:r>
                  <a:r>
                    <a:rPr kumimoji="0" lang="it-IT" sz="1600" b="0" i="0" u="none" strike="noStrike" kern="1200" cap="none" spc="0" normalizeH="0" noProof="0" dirty="0" err="1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Titillium"/>
                    </a:rPr>
                    <a:t>maneuver</a:t>
                  </a:r>
                  <a:r>
                    <a:rPr kumimoji="0" lang="it-IT" sz="1600" b="0" i="0" u="none" strike="noStrike" kern="1200" cap="none" spc="0" normalizeH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Titillium"/>
                    </a:rPr>
                    <a:t> </a:t>
                  </a:r>
                  <a:r>
                    <a:rPr kumimoji="0" lang="it-IT" sz="1600" b="0" i="0" u="none" strike="noStrike" kern="1200" cap="none" spc="0" normalizeH="0" noProof="0" dirty="0" err="1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Titillium"/>
                    </a:rPr>
                    <a:t>prototype</a:t>
                  </a:r>
                  <a:r>
                    <a:rPr kumimoji="0" lang="it-IT" sz="1600" b="0" i="0" u="none" strike="noStrike" kern="1200" cap="none" spc="0" normalizeH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Titillium"/>
                    </a:rPr>
                    <a:t>.</a:t>
                  </a:r>
                  <a:endParaRPr kumimoji="0" 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tillium"/>
                  </a:endParaRPr>
                </a:p>
              </p:txBody>
            </p:sp>
          </mc:Choice>
          <mc:Fallback xmlns="">
            <p:sp>
              <p:nvSpPr>
                <p:cNvPr id="28" name="CasellaDiTesto 27">
                  <a:extLst>
                    <a:ext uri="{FF2B5EF4-FFF2-40B4-BE49-F238E27FC236}">
                      <a16:creationId xmlns:a16="http://schemas.microsoft.com/office/drawing/2014/main" id="{CD0F8906-6EC4-E038-2A5D-CA684C18A9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2361" y="4132174"/>
                  <a:ext cx="4705565" cy="765055"/>
                </a:xfrm>
                <a:prstGeom prst="rect">
                  <a:avLst/>
                </a:prstGeom>
                <a:blipFill>
                  <a:blip r:embed="rId11"/>
                  <a:stretch>
                    <a:fillRect l="-1017" t="-3125" r="-169" b="-125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030F5800-A1F7-ED10-D949-F17058F94775}"/>
              </a:ext>
            </a:extLst>
          </p:cNvPr>
          <p:cNvGrpSpPr/>
          <p:nvPr/>
        </p:nvGrpSpPr>
        <p:grpSpPr>
          <a:xfrm>
            <a:off x="5665466" y="4297566"/>
            <a:ext cx="3844289" cy="591509"/>
            <a:chOff x="8028761" y="3412563"/>
            <a:chExt cx="5027784" cy="773610"/>
          </a:xfrm>
        </p:grpSpPr>
        <p:cxnSp>
          <p:nvCxnSpPr>
            <p:cNvPr id="30" name="Connettore diritto 29">
              <a:extLst>
                <a:ext uri="{FF2B5EF4-FFF2-40B4-BE49-F238E27FC236}">
                  <a16:creationId xmlns:a16="http://schemas.microsoft.com/office/drawing/2014/main" id="{2604F52E-DA8C-38C9-4283-C8DA7BD4C74C}"/>
                </a:ext>
              </a:extLst>
            </p:cNvPr>
            <p:cNvCxnSpPr>
              <a:cxnSpLocks/>
            </p:cNvCxnSpPr>
            <p:nvPr/>
          </p:nvCxnSpPr>
          <p:spPr>
            <a:xfrm>
              <a:off x="8028761" y="3677122"/>
              <a:ext cx="393601" cy="0"/>
            </a:xfrm>
            <a:prstGeom prst="line">
              <a:avLst/>
            </a:prstGeom>
            <a:ln w="41275" cap="flat" cmpd="sng" algn="ctr">
              <a:solidFill>
                <a:schemeClr val="accent5"/>
              </a:solidFill>
              <a:prstDash val="solid"/>
              <a:round/>
              <a:headEnd type="diamond" w="med" len="sm"/>
              <a:tailEnd type="diamond" w="med" len="sm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sellaDiTesto 30">
                  <a:extLst>
                    <a:ext uri="{FF2B5EF4-FFF2-40B4-BE49-F238E27FC236}">
                      <a16:creationId xmlns:a16="http://schemas.microsoft.com/office/drawing/2014/main" id="{6F03E356-2BC9-A795-F2F4-2F66A15E4097}"/>
                    </a:ext>
                  </a:extLst>
                </p:cNvPr>
                <p:cNvSpPr txBox="1"/>
                <p:nvPr/>
              </p:nvSpPr>
              <p:spPr>
                <a:xfrm>
                  <a:off x="8422362" y="3412563"/>
                  <a:ext cx="4634183" cy="773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>
                    <a:buClr>
                      <a:srgbClr val="6698FF"/>
                    </a:buClr>
                    <a:defRPr/>
                  </a:pPr>
                  <a:r>
                    <a:rPr kumimoji="0" lang="it-IT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Titillium"/>
                    </a:rPr>
                    <a:t>Cosine </a:t>
                  </a:r>
                  <a:r>
                    <a:rPr kumimoji="0" lang="it-IT" sz="1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Titillium"/>
                    </a:rPr>
                    <a:t>similarity</a:t>
                  </a:r>
                  <a:r>
                    <a:rPr kumimoji="0" lang="it-IT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Titillium"/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kumimoji="0" lang="it-IT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3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it-IT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3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e>
                        <m:sub>
                          <m:r>
                            <a:rPr kumimoji="0" lang="it-IT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3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  <m:sup>
                          <m:r>
                            <a:rPr kumimoji="0" lang="it-IT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3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sup>
                      </m:sSubSup>
                      <m:r>
                        <a:rPr kumimoji="0" lang="it-IT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it-IT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3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it-IT" sz="1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3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kumimoji="0" lang="it-IT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3333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it-IT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333333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kumimoji="0" lang="it-IT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333333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it-IT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333333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𝑧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it-IT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333333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it-IT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3333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it-IT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333333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it-IT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333333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kumimoji="0" lang="it-IT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333333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a14:m>
                  <a:r>
                    <a:rPr kumimoji="0" lang="it-IT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Manrope"/>
                      <a:ea typeface="+mn-ea"/>
                      <a:cs typeface="+mn-cs"/>
                    </a:rPr>
                    <a:t> </a:t>
                  </a:r>
                  <a:r>
                    <a:rPr kumimoji="0" lang="it-IT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Titillium"/>
                    </a:rPr>
                    <a:t>with </a:t>
                  </a:r>
                  <a:r>
                    <a:rPr kumimoji="0" lang="it-IT" sz="16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Titillium"/>
                    </a:rPr>
                    <a:t>maneuver</a:t>
                  </a:r>
                  <a:r>
                    <a:rPr kumimoji="0" lang="it-IT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Titillium"/>
                    </a:rPr>
                    <a:t> </a:t>
                  </a:r>
                  <a:r>
                    <a:rPr kumimoji="0" lang="it-IT" sz="16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Titillium"/>
                    </a:rPr>
                    <a:t>prototype</a:t>
                  </a:r>
                  <a:endParaRPr kumimoji="0" 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tillium"/>
                  </a:endParaRPr>
                </a:p>
              </p:txBody>
            </p:sp>
          </mc:Choice>
          <mc:Fallback xmlns="">
            <p:sp>
              <p:nvSpPr>
                <p:cNvPr id="31" name="CasellaDiTesto 30">
                  <a:extLst>
                    <a:ext uri="{FF2B5EF4-FFF2-40B4-BE49-F238E27FC236}">
                      <a16:creationId xmlns:a16="http://schemas.microsoft.com/office/drawing/2014/main" id="{6F03E356-2BC9-A795-F2F4-2F66A15E40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2362" y="3412563"/>
                  <a:ext cx="4634183" cy="773610"/>
                </a:xfrm>
                <a:prstGeom prst="rect">
                  <a:avLst/>
                </a:prstGeom>
                <a:blipFill>
                  <a:blip r:embed="rId12"/>
                  <a:stretch>
                    <a:fillRect l="-1033" t="-2062" r="-172" b="-1237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956FA32E-8D12-9F0E-89B4-915914B52A33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4863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96E9B-E4DF-3CA2-20C2-E49A64E9D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D8AE04-FE94-CA60-E2A1-989A37B8D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Maneuver</a:t>
            </a:r>
            <a:r>
              <a:rPr lang="it-IT" dirty="0"/>
              <a:t> </a:t>
            </a:r>
            <a:r>
              <a:rPr lang="it-IT" dirty="0" err="1"/>
              <a:t>Detection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A592E3-879F-A3C2-8016-3966D9867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01/07/2026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955CEAB-FD50-4CE8-D59D-61D5FF1A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14</a:t>
            </a:r>
          </a:p>
        </p:txBody>
      </p:sp>
      <p:sp>
        <p:nvSpPr>
          <p:cNvPr id="577" name="Rectangle 6">
            <a:extLst>
              <a:ext uri="{FF2B5EF4-FFF2-40B4-BE49-F238E27FC236}">
                <a16:creationId xmlns:a16="http://schemas.microsoft.com/office/drawing/2014/main" id="{2C959A38-9CE4-E53D-30B9-C1A51D610F32}"/>
              </a:ext>
            </a:extLst>
          </p:cNvPr>
          <p:cNvSpPr/>
          <p:nvPr/>
        </p:nvSpPr>
        <p:spPr>
          <a:xfrm>
            <a:off x="4451339" y="2696314"/>
            <a:ext cx="1437295" cy="414347"/>
          </a:xfrm>
          <a:prstGeom prst="roundRect">
            <a:avLst/>
          </a:prstGeom>
          <a:solidFill>
            <a:srgbClr val="F7F9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Feature Engineering</a:t>
            </a:r>
            <a:endParaRPr sz="1400" b="1" dirty="0">
              <a:solidFill>
                <a:schemeClr val="tx1"/>
              </a:solidFill>
              <a:latin typeface="Titillium"/>
              <a:ea typeface="Verdana" panose="020B0604030504040204" pitchFamily="34" charset="0"/>
            </a:endParaRPr>
          </a:p>
        </p:txBody>
      </p:sp>
      <p:sp>
        <p:nvSpPr>
          <p:cNvPr id="578" name="Rettangolo con angoli arrotondati 577">
            <a:extLst>
              <a:ext uri="{FF2B5EF4-FFF2-40B4-BE49-F238E27FC236}">
                <a16:creationId xmlns:a16="http://schemas.microsoft.com/office/drawing/2014/main" id="{2AF7665A-F90F-E518-2727-908782DA23AE}"/>
              </a:ext>
            </a:extLst>
          </p:cNvPr>
          <p:cNvSpPr/>
          <p:nvPr/>
        </p:nvSpPr>
        <p:spPr>
          <a:xfrm>
            <a:off x="577303" y="1970218"/>
            <a:ext cx="1274933" cy="344931"/>
          </a:xfrm>
          <a:prstGeom prst="roundRect">
            <a:avLst>
              <a:gd name="adj" fmla="val 0"/>
            </a:avLst>
          </a:prstGeom>
          <a:solidFill>
            <a:srgbClr val="E6F4F1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tillium"/>
                <a:ea typeface="Verdana" panose="020B0604030504040204" pitchFamily="34" charset="0"/>
              </a:rPr>
              <a:t>TLE Data</a:t>
            </a:r>
          </a:p>
        </p:txBody>
      </p:sp>
      <p:sp>
        <p:nvSpPr>
          <p:cNvPr id="579" name="Rectangle 6">
            <a:extLst>
              <a:ext uri="{FF2B5EF4-FFF2-40B4-BE49-F238E27FC236}">
                <a16:creationId xmlns:a16="http://schemas.microsoft.com/office/drawing/2014/main" id="{8D7891B5-2ABE-DE0F-B241-8F886F6E1964}"/>
              </a:ext>
            </a:extLst>
          </p:cNvPr>
          <p:cNvSpPr/>
          <p:nvPr/>
        </p:nvSpPr>
        <p:spPr>
          <a:xfrm>
            <a:off x="7484247" y="2835151"/>
            <a:ext cx="1348808" cy="4143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it-IT" sz="1400" b="1" dirty="0" err="1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Latent</a:t>
            </a:r>
            <a:r>
              <a:rPr lang="it-IT" sz="1400" b="1" dirty="0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 </a:t>
            </a:r>
            <a:r>
              <a:rPr lang="it-IT" sz="1400" b="1" dirty="0" err="1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Embeddings</a:t>
            </a:r>
            <a:endParaRPr sz="1400" b="1" dirty="0">
              <a:solidFill>
                <a:schemeClr val="tx1"/>
              </a:solidFill>
              <a:latin typeface="Titillium"/>
              <a:ea typeface="Verdana" panose="020B0604030504040204" pitchFamily="34" charset="0"/>
            </a:endParaRPr>
          </a:p>
        </p:txBody>
      </p:sp>
      <p:sp>
        <p:nvSpPr>
          <p:cNvPr id="580" name="Rectangle 6">
            <a:extLst>
              <a:ext uri="{FF2B5EF4-FFF2-40B4-BE49-F238E27FC236}">
                <a16:creationId xmlns:a16="http://schemas.microsoft.com/office/drawing/2014/main" id="{7275EFD4-CF36-FD93-2B56-86AA837C8648}"/>
              </a:ext>
            </a:extLst>
          </p:cNvPr>
          <p:cNvSpPr/>
          <p:nvPr/>
        </p:nvSpPr>
        <p:spPr>
          <a:xfrm>
            <a:off x="9094527" y="2142886"/>
            <a:ext cx="1487147" cy="466141"/>
          </a:xfrm>
          <a:prstGeom prst="roundRect">
            <a:avLst/>
          </a:prstGeom>
          <a:solidFill>
            <a:srgbClr val="6698FF">
              <a:alpha val="4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it-IT" sz="1400" b="1" dirty="0" err="1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Temporal</a:t>
            </a:r>
            <a:r>
              <a:rPr lang="it-IT" sz="1400" b="1" dirty="0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 </a:t>
            </a:r>
            <a:r>
              <a:rPr lang="it-IT" sz="1400" b="1" dirty="0" err="1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Aggregation</a:t>
            </a:r>
            <a:endParaRPr sz="1400" b="1" dirty="0">
              <a:solidFill>
                <a:schemeClr val="tx1"/>
              </a:solidFill>
              <a:latin typeface="Titillium"/>
              <a:ea typeface="Verdana" panose="020B0604030504040204" pitchFamily="34" charset="0"/>
            </a:endParaRPr>
          </a:p>
        </p:txBody>
      </p:sp>
      <p:sp>
        <p:nvSpPr>
          <p:cNvPr id="584" name="CasellaDiTesto 583">
            <a:extLst>
              <a:ext uri="{FF2B5EF4-FFF2-40B4-BE49-F238E27FC236}">
                <a16:creationId xmlns:a16="http://schemas.microsoft.com/office/drawing/2014/main" id="{42DD110C-0AC8-2ED9-BAB3-92DAAE2BA450}"/>
              </a:ext>
            </a:extLst>
          </p:cNvPr>
          <p:cNvSpPr txBox="1"/>
          <p:nvPr/>
        </p:nvSpPr>
        <p:spPr>
          <a:xfrm>
            <a:off x="246661" y="1735073"/>
            <a:ext cx="1871751" cy="252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latin typeface="Titillium"/>
                <a:ea typeface="Verdana" panose="020B0604030504040204" pitchFamily="34" charset="0"/>
              </a:rPr>
              <a:t>Target  Object</a:t>
            </a:r>
          </a:p>
        </p:txBody>
      </p:sp>
      <p:sp>
        <p:nvSpPr>
          <p:cNvPr id="585" name="Rectangle 6">
            <a:extLst>
              <a:ext uri="{FF2B5EF4-FFF2-40B4-BE49-F238E27FC236}">
                <a16:creationId xmlns:a16="http://schemas.microsoft.com/office/drawing/2014/main" id="{3D8F21C8-DDF8-C601-31B8-F30212E0C6AD}"/>
              </a:ext>
            </a:extLst>
          </p:cNvPr>
          <p:cNvSpPr/>
          <p:nvPr/>
        </p:nvSpPr>
        <p:spPr>
          <a:xfrm>
            <a:off x="7415078" y="2142886"/>
            <a:ext cx="1487147" cy="466141"/>
          </a:xfrm>
          <a:prstGeom prst="roundRect">
            <a:avLst/>
          </a:prstGeom>
          <a:solidFill>
            <a:srgbClr val="6698FF">
              <a:alpha val="4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it-IT" sz="1400" b="1" dirty="0" err="1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Similarity</a:t>
            </a:r>
            <a:r>
              <a:rPr lang="it-IT" sz="1400" b="1" dirty="0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 Scoring</a:t>
            </a:r>
            <a:endParaRPr sz="1400" b="1" dirty="0">
              <a:solidFill>
                <a:schemeClr val="tx1"/>
              </a:solidFill>
              <a:latin typeface="Titillium"/>
              <a:ea typeface="Verdana" panose="020B0604030504040204" pitchFamily="34" charset="0"/>
            </a:endParaRPr>
          </a:p>
        </p:txBody>
      </p:sp>
      <p:sp>
        <p:nvSpPr>
          <p:cNvPr id="586" name="Rectangle 6">
            <a:extLst>
              <a:ext uri="{FF2B5EF4-FFF2-40B4-BE49-F238E27FC236}">
                <a16:creationId xmlns:a16="http://schemas.microsoft.com/office/drawing/2014/main" id="{8983713C-A8DF-89AB-B3CD-244F8950916E}"/>
              </a:ext>
            </a:extLst>
          </p:cNvPr>
          <p:cNvSpPr/>
          <p:nvPr/>
        </p:nvSpPr>
        <p:spPr>
          <a:xfrm>
            <a:off x="5727009" y="2142886"/>
            <a:ext cx="1487147" cy="466141"/>
          </a:xfrm>
          <a:prstGeom prst="roundRect">
            <a:avLst/>
          </a:prstGeom>
          <a:solidFill>
            <a:srgbClr val="6698FF">
              <a:alpha val="4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it-IT" sz="1400" b="1" dirty="0" err="1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Latent</a:t>
            </a:r>
            <a:r>
              <a:rPr lang="it-IT" sz="1400" b="1" dirty="0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 Space </a:t>
            </a:r>
            <a:r>
              <a:rPr lang="it-IT" sz="1400" b="1" dirty="0" err="1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Projection</a:t>
            </a:r>
            <a:endParaRPr sz="1400" b="1" dirty="0">
              <a:solidFill>
                <a:schemeClr val="tx1"/>
              </a:solidFill>
              <a:latin typeface="Titillium"/>
              <a:ea typeface="Verdana" panose="020B0604030504040204" pitchFamily="34" charset="0"/>
            </a:endParaRPr>
          </a:p>
        </p:txBody>
      </p:sp>
      <p:sp>
        <p:nvSpPr>
          <p:cNvPr id="588" name="Rectangle 6">
            <a:extLst>
              <a:ext uri="{FF2B5EF4-FFF2-40B4-BE49-F238E27FC236}">
                <a16:creationId xmlns:a16="http://schemas.microsoft.com/office/drawing/2014/main" id="{7642C9CD-337A-7C5A-5F3C-E1EBF274C921}"/>
              </a:ext>
            </a:extLst>
          </p:cNvPr>
          <p:cNvSpPr/>
          <p:nvPr/>
        </p:nvSpPr>
        <p:spPr>
          <a:xfrm>
            <a:off x="2768852" y="2696314"/>
            <a:ext cx="1487147" cy="414347"/>
          </a:xfrm>
          <a:prstGeom prst="roundRect">
            <a:avLst/>
          </a:prstGeom>
          <a:solidFill>
            <a:srgbClr val="F7F9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Data </a:t>
            </a:r>
            <a:r>
              <a:rPr lang="it-IT" sz="1400" b="1" dirty="0" err="1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Preparation</a:t>
            </a:r>
            <a:endParaRPr sz="1400" b="1" dirty="0">
              <a:solidFill>
                <a:schemeClr val="tx1"/>
              </a:solidFill>
              <a:latin typeface="Titillium"/>
              <a:ea typeface="Verdana" panose="020B0604030504040204" pitchFamily="34" charset="0"/>
            </a:endParaRPr>
          </a:p>
        </p:txBody>
      </p:sp>
      <p:cxnSp>
        <p:nvCxnSpPr>
          <p:cNvPr id="589" name="Connettore 2 588">
            <a:extLst>
              <a:ext uri="{FF2B5EF4-FFF2-40B4-BE49-F238E27FC236}">
                <a16:creationId xmlns:a16="http://schemas.microsoft.com/office/drawing/2014/main" id="{0879C3C1-28A8-EFE2-2BCB-BBE77B21B107}"/>
              </a:ext>
            </a:extLst>
          </p:cNvPr>
          <p:cNvCxnSpPr>
            <a:cxnSpLocks/>
            <a:stCxn id="588" idx="3"/>
            <a:endCxn id="577" idx="1"/>
          </p:cNvCxnSpPr>
          <p:nvPr/>
        </p:nvCxnSpPr>
        <p:spPr>
          <a:xfrm>
            <a:off x="4255999" y="2903488"/>
            <a:ext cx="195340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0" name="Connettore 2 8">
            <a:extLst>
              <a:ext uri="{FF2B5EF4-FFF2-40B4-BE49-F238E27FC236}">
                <a16:creationId xmlns:a16="http://schemas.microsoft.com/office/drawing/2014/main" id="{82C3C027-ADB5-98BF-E68E-2824D7BF3921}"/>
              </a:ext>
            </a:extLst>
          </p:cNvPr>
          <p:cNvCxnSpPr>
            <a:cxnSpLocks/>
            <a:stCxn id="578" idx="3"/>
            <a:endCxn id="588" idx="1"/>
          </p:cNvCxnSpPr>
          <p:nvPr/>
        </p:nvCxnSpPr>
        <p:spPr>
          <a:xfrm>
            <a:off x="1852236" y="2142684"/>
            <a:ext cx="916616" cy="760804"/>
          </a:xfrm>
          <a:prstGeom prst="bentConnector3">
            <a:avLst>
              <a:gd name="adj1" fmla="val 68280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5" name="Connettore 2 8">
            <a:extLst>
              <a:ext uri="{FF2B5EF4-FFF2-40B4-BE49-F238E27FC236}">
                <a16:creationId xmlns:a16="http://schemas.microsoft.com/office/drawing/2014/main" id="{CF8B50FF-1824-688C-73BD-0398DD0E48FD}"/>
              </a:ext>
            </a:extLst>
          </p:cNvPr>
          <p:cNvCxnSpPr>
            <a:cxnSpLocks/>
            <a:stCxn id="577" idx="3"/>
            <a:endCxn id="586" idx="2"/>
          </p:cNvCxnSpPr>
          <p:nvPr/>
        </p:nvCxnSpPr>
        <p:spPr>
          <a:xfrm flipV="1">
            <a:off x="5888634" y="2609027"/>
            <a:ext cx="581949" cy="294461"/>
          </a:xfrm>
          <a:prstGeom prst="bentConnector2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6" name="Connettore 2 595">
            <a:extLst>
              <a:ext uri="{FF2B5EF4-FFF2-40B4-BE49-F238E27FC236}">
                <a16:creationId xmlns:a16="http://schemas.microsoft.com/office/drawing/2014/main" id="{BCB48A02-068D-042C-6269-C0758B592514}"/>
              </a:ext>
            </a:extLst>
          </p:cNvPr>
          <p:cNvCxnSpPr>
            <a:cxnSpLocks/>
            <a:stCxn id="586" idx="3"/>
            <a:endCxn id="585" idx="1"/>
          </p:cNvCxnSpPr>
          <p:nvPr/>
        </p:nvCxnSpPr>
        <p:spPr>
          <a:xfrm>
            <a:off x="7214156" y="2375957"/>
            <a:ext cx="200922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7" name="Connettore 2 596">
            <a:extLst>
              <a:ext uri="{FF2B5EF4-FFF2-40B4-BE49-F238E27FC236}">
                <a16:creationId xmlns:a16="http://schemas.microsoft.com/office/drawing/2014/main" id="{76B6F985-4656-8ECD-7F4A-48622172DF4E}"/>
              </a:ext>
            </a:extLst>
          </p:cNvPr>
          <p:cNvCxnSpPr>
            <a:cxnSpLocks/>
            <a:stCxn id="585" idx="3"/>
            <a:endCxn id="580" idx="1"/>
          </p:cNvCxnSpPr>
          <p:nvPr/>
        </p:nvCxnSpPr>
        <p:spPr>
          <a:xfrm>
            <a:off x="8902225" y="2375957"/>
            <a:ext cx="192303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9" name="CasellaDiTesto 598">
            <a:extLst>
              <a:ext uri="{FF2B5EF4-FFF2-40B4-BE49-F238E27FC236}">
                <a16:creationId xmlns:a16="http://schemas.microsoft.com/office/drawing/2014/main" id="{387322BA-ED18-6FCF-D9AF-C4E90A2929F2}"/>
              </a:ext>
            </a:extLst>
          </p:cNvPr>
          <p:cNvSpPr txBox="1"/>
          <p:nvPr/>
        </p:nvSpPr>
        <p:spPr>
          <a:xfrm>
            <a:off x="3871665" y="2148581"/>
            <a:ext cx="1701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err="1">
                <a:latin typeface="Titillium"/>
                <a:ea typeface="Verdana" panose="020B0604030504040204" pitchFamily="34" charset="0"/>
              </a:rPr>
              <a:t>Inference</a:t>
            </a:r>
            <a:r>
              <a:rPr lang="it-IT" b="1" i="1" dirty="0">
                <a:latin typeface="Titillium"/>
                <a:ea typeface="Verdana" panose="020B0604030504040204" pitchFamily="34" charset="0"/>
              </a:rPr>
              <a:t> </a:t>
            </a:r>
            <a:r>
              <a:rPr lang="it-IT" b="1" i="1" dirty="0" err="1">
                <a:latin typeface="Titillium"/>
                <a:ea typeface="Verdana" panose="020B0604030504040204" pitchFamily="34" charset="0"/>
              </a:rPr>
              <a:t>Phase</a:t>
            </a:r>
            <a:endParaRPr lang="it-IT" b="1" i="1" dirty="0">
              <a:latin typeface="Titillium"/>
              <a:ea typeface="Verdana" panose="020B0604030504040204" pitchFamily="34" charset="0"/>
            </a:endParaRPr>
          </a:p>
        </p:txBody>
      </p:sp>
      <p:sp>
        <p:nvSpPr>
          <p:cNvPr id="601" name="CasellaDiTesto 600">
            <a:extLst>
              <a:ext uri="{FF2B5EF4-FFF2-40B4-BE49-F238E27FC236}">
                <a16:creationId xmlns:a16="http://schemas.microsoft.com/office/drawing/2014/main" id="{06DD5BEF-9472-97F2-B3CB-ADF02E85156F}"/>
              </a:ext>
            </a:extLst>
          </p:cNvPr>
          <p:cNvSpPr txBox="1"/>
          <p:nvPr/>
        </p:nvSpPr>
        <p:spPr>
          <a:xfrm>
            <a:off x="573521" y="2613668"/>
            <a:ext cx="2269850" cy="428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latin typeface="Titillium"/>
                <a:ea typeface="Verdana" panose="020B0604030504040204" pitchFamily="34" charset="0"/>
              </a:rPr>
              <a:t>Common Data</a:t>
            </a:r>
          </a:p>
          <a:p>
            <a:pPr algn="ctr"/>
            <a:r>
              <a:rPr lang="it-IT" sz="1400" b="1" i="1" dirty="0">
                <a:latin typeface="Titillium"/>
                <a:ea typeface="Verdana" panose="020B0604030504040204" pitchFamily="34" charset="0"/>
              </a:rPr>
              <a:t> </a:t>
            </a:r>
            <a:r>
              <a:rPr lang="it-IT" sz="1400" b="1" i="1" dirty="0" err="1">
                <a:latin typeface="Titillium"/>
                <a:ea typeface="Verdana" panose="020B0604030504040204" pitchFamily="34" charset="0"/>
              </a:rPr>
              <a:t>Preprocessing</a:t>
            </a:r>
            <a:endParaRPr lang="it-IT" sz="1400" b="1" i="1" dirty="0">
              <a:latin typeface="Titillium"/>
              <a:ea typeface="Verdana" panose="020B0604030504040204" pitchFamily="34" charset="0"/>
            </a:endParaRPr>
          </a:p>
        </p:txBody>
      </p:sp>
      <p:cxnSp>
        <p:nvCxnSpPr>
          <p:cNvPr id="602" name="Connettore 2 8">
            <a:extLst>
              <a:ext uri="{FF2B5EF4-FFF2-40B4-BE49-F238E27FC236}">
                <a16:creationId xmlns:a16="http://schemas.microsoft.com/office/drawing/2014/main" id="{3524B50A-1FEE-55F0-CA91-718090038AC7}"/>
              </a:ext>
            </a:extLst>
          </p:cNvPr>
          <p:cNvCxnSpPr>
            <a:cxnSpLocks/>
            <a:stCxn id="579" idx="1"/>
            <a:endCxn id="585" idx="1"/>
          </p:cNvCxnSpPr>
          <p:nvPr/>
        </p:nvCxnSpPr>
        <p:spPr>
          <a:xfrm rot="10800000">
            <a:off x="7415079" y="2375957"/>
            <a:ext cx="69169" cy="666368"/>
          </a:xfrm>
          <a:prstGeom prst="bentConnector3">
            <a:avLst>
              <a:gd name="adj1" fmla="val 306559"/>
            </a:avLst>
          </a:prstGeom>
          <a:ln w="25400">
            <a:solidFill>
              <a:schemeClr val="tx1"/>
            </a:solidFill>
            <a:prstDash val="dash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3" name="CasellaDiTesto 602">
                <a:extLst>
                  <a:ext uri="{FF2B5EF4-FFF2-40B4-BE49-F238E27FC236}">
                    <a16:creationId xmlns:a16="http://schemas.microsoft.com/office/drawing/2014/main" id="{E22C11B0-09A5-FBB4-BF86-9D04EA20EC67}"/>
                  </a:ext>
                </a:extLst>
              </p:cNvPr>
              <p:cNvSpPr txBox="1"/>
              <p:nvPr/>
            </p:nvSpPr>
            <p:spPr>
              <a:xfrm>
                <a:off x="10738416" y="2114346"/>
                <a:ext cx="1358333" cy="523220"/>
              </a:xfrm>
              <a:prstGeom prst="rect">
                <a:avLst/>
              </a:prstGeom>
              <a:solidFill>
                <a:schemeClr val="bg1">
                  <a:alpha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400" b="1" dirty="0" err="1">
                    <a:solidFill>
                      <a:schemeClr val="tx1"/>
                    </a:solidFill>
                    <a:latin typeface="Titillium"/>
                    <a:ea typeface="Verdana" panose="020B0604030504040204" pitchFamily="34" charset="0"/>
                  </a:rPr>
                  <a:t>Maneuver</a:t>
                </a:r>
                <a:r>
                  <a:rPr lang="it-IT" sz="1400" b="1" dirty="0">
                    <a:solidFill>
                      <a:schemeClr val="tx1"/>
                    </a:solidFill>
                    <a:latin typeface="Titillium"/>
                    <a:ea typeface="Verdana" panose="020B0604030504040204" pitchFamily="34" charset="0"/>
                  </a:rPr>
                  <a:t> </a:t>
                </a:r>
                <a:r>
                  <a:rPr lang="it-IT" sz="1400" b="1" dirty="0" err="1">
                    <a:solidFill>
                      <a:schemeClr val="tx1"/>
                    </a:solidFill>
                    <a:latin typeface="Titillium"/>
                    <a:ea typeface="Verdana" panose="020B0604030504040204" pitchFamily="34" charset="0"/>
                  </a:rPr>
                  <a:t>spans</a:t>
                </a:r>
                <a:r>
                  <a:rPr lang="it-IT" sz="1400" b="1" dirty="0">
                    <a:solidFill>
                      <a:schemeClr val="tx1"/>
                    </a:solidFill>
                    <a:latin typeface="Titillium"/>
                    <a:ea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𝓜</m:t>
                    </m:r>
                  </m:oMath>
                </a14:m>
                <a:endParaRPr lang="it-IT" sz="1400" b="1" dirty="0">
                  <a:solidFill>
                    <a:schemeClr val="tx1"/>
                  </a:solidFill>
                  <a:latin typeface="Titillium"/>
                </a:endParaRPr>
              </a:p>
            </p:txBody>
          </p:sp>
        </mc:Choice>
        <mc:Fallback xmlns="">
          <p:sp>
            <p:nvSpPr>
              <p:cNvPr id="603" name="CasellaDiTesto 602">
                <a:extLst>
                  <a:ext uri="{FF2B5EF4-FFF2-40B4-BE49-F238E27FC236}">
                    <a16:creationId xmlns:a16="http://schemas.microsoft.com/office/drawing/2014/main" id="{E22C11B0-09A5-FBB4-BF86-9D04EA20E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8416" y="2114346"/>
                <a:ext cx="1358333" cy="523220"/>
              </a:xfrm>
              <a:prstGeom prst="rect">
                <a:avLst/>
              </a:prstGeom>
              <a:blipFill>
                <a:blip r:embed="rId2"/>
                <a:stretch>
                  <a:fillRect t="-1136"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4" name="Connettore 2 603">
            <a:extLst>
              <a:ext uri="{FF2B5EF4-FFF2-40B4-BE49-F238E27FC236}">
                <a16:creationId xmlns:a16="http://schemas.microsoft.com/office/drawing/2014/main" id="{25927633-F6B9-1938-5BE2-2B0C345F1D93}"/>
              </a:ext>
            </a:extLst>
          </p:cNvPr>
          <p:cNvCxnSpPr>
            <a:cxnSpLocks/>
            <a:stCxn id="580" idx="3"/>
            <a:endCxn id="603" idx="1"/>
          </p:cNvCxnSpPr>
          <p:nvPr/>
        </p:nvCxnSpPr>
        <p:spPr>
          <a:xfrm flipV="1">
            <a:off x="10581674" y="2375956"/>
            <a:ext cx="156742" cy="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Freccia angolare in su 36">
            <a:extLst>
              <a:ext uri="{FF2B5EF4-FFF2-40B4-BE49-F238E27FC236}">
                <a16:creationId xmlns:a16="http://schemas.microsoft.com/office/drawing/2014/main" id="{983A56BF-2D76-02A1-53A7-EA16B85819A1}"/>
              </a:ext>
            </a:extLst>
          </p:cNvPr>
          <p:cNvSpPr/>
          <p:nvPr/>
        </p:nvSpPr>
        <p:spPr>
          <a:xfrm flipV="1">
            <a:off x="5038460" y="2865419"/>
            <a:ext cx="850260" cy="689639"/>
          </a:xfrm>
          <a:prstGeom prst="bentUpArrow">
            <a:avLst/>
          </a:prstGeom>
          <a:solidFill>
            <a:srgbClr val="70EB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3DA10D59-C5F3-22CF-B913-84147F65D732}"/>
              </a:ext>
            </a:extLst>
          </p:cNvPr>
          <p:cNvGrpSpPr/>
          <p:nvPr/>
        </p:nvGrpSpPr>
        <p:grpSpPr>
          <a:xfrm>
            <a:off x="4971795" y="3643949"/>
            <a:ext cx="2775162" cy="2321493"/>
            <a:chOff x="5055934" y="3389423"/>
            <a:chExt cx="2775162" cy="2321493"/>
          </a:xfrm>
        </p:grpSpPr>
        <p:sp>
          <p:nvSpPr>
            <p:cNvPr id="39" name="Ovale 38">
              <a:extLst>
                <a:ext uri="{FF2B5EF4-FFF2-40B4-BE49-F238E27FC236}">
                  <a16:creationId xmlns:a16="http://schemas.microsoft.com/office/drawing/2014/main" id="{DC7A38C0-76B8-EDD5-3BFA-46A292822917}"/>
                </a:ext>
              </a:extLst>
            </p:cNvPr>
            <p:cNvSpPr/>
            <p:nvPr/>
          </p:nvSpPr>
          <p:spPr>
            <a:xfrm rot="1497723">
              <a:off x="5813309" y="3671946"/>
              <a:ext cx="844929" cy="1283994"/>
            </a:xfrm>
            <a:prstGeom prst="ellipse">
              <a:avLst/>
            </a:prstGeom>
            <a:solidFill>
              <a:schemeClr val="accent4">
                <a:alpha val="51000"/>
              </a:schemeClr>
            </a:solidFill>
            <a:ln>
              <a:solidFill>
                <a:schemeClr val="accent4">
                  <a:lumMod val="25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0" name="Ovale 39">
              <a:extLst>
                <a:ext uri="{FF2B5EF4-FFF2-40B4-BE49-F238E27FC236}">
                  <a16:creationId xmlns:a16="http://schemas.microsoft.com/office/drawing/2014/main" id="{88E5E3FD-F4A1-75DC-EDC7-CD471E67F4B2}"/>
                </a:ext>
              </a:extLst>
            </p:cNvPr>
            <p:cNvSpPr/>
            <p:nvPr/>
          </p:nvSpPr>
          <p:spPr>
            <a:xfrm rot="1497723">
              <a:off x="6449012" y="3558087"/>
              <a:ext cx="1030301" cy="2078996"/>
            </a:xfrm>
            <a:prstGeom prst="ellipse">
              <a:avLst/>
            </a:prstGeom>
            <a:solidFill>
              <a:srgbClr val="DE91BB">
                <a:alpha val="51000"/>
              </a:srgbClr>
            </a:solidFill>
            <a:ln>
              <a:solidFill>
                <a:srgbClr val="D36BA4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1" name="Connettore diritto 40">
              <a:extLst>
                <a:ext uri="{FF2B5EF4-FFF2-40B4-BE49-F238E27FC236}">
                  <a16:creationId xmlns:a16="http://schemas.microsoft.com/office/drawing/2014/main" id="{322B0AD3-F912-8C7E-3C4E-D56C5B48321F}"/>
                </a:ext>
              </a:extLst>
            </p:cNvPr>
            <p:cNvCxnSpPr>
              <a:cxnSpLocks/>
            </p:cNvCxnSpPr>
            <p:nvPr/>
          </p:nvCxnSpPr>
          <p:spPr>
            <a:xfrm>
              <a:off x="5471269" y="3668890"/>
              <a:ext cx="0" cy="202665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Connettore diritto 41">
              <a:extLst>
                <a:ext uri="{FF2B5EF4-FFF2-40B4-BE49-F238E27FC236}">
                  <a16:creationId xmlns:a16="http://schemas.microsoft.com/office/drawing/2014/main" id="{A1DF6623-E7FA-E531-47AE-EA78452C7A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40599" y="5341584"/>
              <a:ext cx="251377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asellaDiTesto 42">
                  <a:extLst>
                    <a:ext uri="{FF2B5EF4-FFF2-40B4-BE49-F238E27FC236}">
                      <a16:creationId xmlns:a16="http://schemas.microsoft.com/office/drawing/2014/main" id="{3D526DB7-C3F6-CF50-F18C-0B384B2EAE56}"/>
                    </a:ext>
                  </a:extLst>
                </p:cNvPr>
                <p:cNvSpPr txBox="1"/>
                <p:nvPr/>
              </p:nvSpPr>
              <p:spPr>
                <a:xfrm>
                  <a:off x="7061398" y="5341584"/>
                  <a:ext cx="7696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𝑃𝐶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29F9F9C9-CD4F-20E3-4C6D-9D91F0FB6E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1398" y="5341584"/>
                  <a:ext cx="76969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asellaDiTesto 43">
                  <a:extLst>
                    <a:ext uri="{FF2B5EF4-FFF2-40B4-BE49-F238E27FC236}">
                      <a16:creationId xmlns:a16="http://schemas.microsoft.com/office/drawing/2014/main" id="{B1B792F7-F9DF-8A1E-F662-F14530D16806}"/>
                    </a:ext>
                  </a:extLst>
                </p:cNvPr>
                <p:cNvSpPr txBox="1"/>
                <p:nvPr/>
              </p:nvSpPr>
              <p:spPr>
                <a:xfrm rot="16200000">
                  <a:off x="4853090" y="3592267"/>
                  <a:ext cx="7750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𝑃𝐶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BC6957E3-A16D-D8F2-D649-1035FD772D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853090" y="3592267"/>
                  <a:ext cx="77502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Croce 44">
              <a:extLst>
                <a:ext uri="{FF2B5EF4-FFF2-40B4-BE49-F238E27FC236}">
                  <a16:creationId xmlns:a16="http://schemas.microsoft.com/office/drawing/2014/main" id="{61EADEC2-42A3-0577-61DF-6FFD7B0CC3B4}"/>
                </a:ext>
              </a:extLst>
            </p:cNvPr>
            <p:cNvSpPr/>
            <p:nvPr/>
          </p:nvSpPr>
          <p:spPr>
            <a:xfrm rot="2700000">
              <a:off x="6128587" y="4206757"/>
              <a:ext cx="214373" cy="214373"/>
            </a:xfrm>
            <a:prstGeom prst="plus">
              <a:avLst>
                <a:gd name="adj" fmla="val 41842"/>
              </a:avLst>
            </a:prstGeom>
            <a:solidFill>
              <a:schemeClr val="accent1">
                <a:lumMod val="40000"/>
                <a:lumOff val="60000"/>
              </a:schemeClr>
            </a:solidFill>
            <a:effectLst>
              <a:glow rad="101600">
                <a:schemeClr val="tx1">
                  <a:lumMod val="10000"/>
                  <a:lumOff val="90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Croce 45">
              <a:extLst>
                <a:ext uri="{FF2B5EF4-FFF2-40B4-BE49-F238E27FC236}">
                  <a16:creationId xmlns:a16="http://schemas.microsoft.com/office/drawing/2014/main" id="{97D04B7A-BE8F-6355-E13C-5146DB1D0091}"/>
                </a:ext>
              </a:extLst>
            </p:cNvPr>
            <p:cNvSpPr/>
            <p:nvPr/>
          </p:nvSpPr>
          <p:spPr>
            <a:xfrm rot="2700000">
              <a:off x="6856976" y="4490399"/>
              <a:ext cx="214373" cy="214373"/>
            </a:xfrm>
            <a:prstGeom prst="plus">
              <a:avLst>
                <a:gd name="adj" fmla="val 41842"/>
              </a:avLst>
            </a:prstGeom>
            <a:solidFill>
              <a:srgbClr val="FF0000"/>
            </a:solidFill>
            <a:effectLst>
              <a:glow rad="1016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CasellaDiTesto 46">
                  <a:extLst>
                    <a:ext uri="{FF2B5EF4-FFF2-40B4-BE49-F238E27FC236}">
                      <a16:creationId xmlns:a16="http://schemas.microsoft.com/office/drawing/2014/main" id="{145D615E-70F2-6794-CF6E-3F9B78DB32EA}"/>
                    </a:ext>
                  </a:extLst>
                </p:cNvPr>
                <p:cNvSpPr txBox="1"/>
                <p:nvPr/>
              </p:nvSpPr>
              <p:spPr>
                <a:xfrm>
                  <a:off x="6058446" y="3874523"/>
                  <a:ext cx="328913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it-IT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</m:oMath>
                  </a14:m>
                  <a:r>
                    <a:rPr lang="it-IT" sz="1600" b="1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5" name="CasellaDiTesto 14">
                  <a:extLst>
                    <a:ext uri="{FF2B5EF4-FFF2-40B4-BE49-F238E27FC236}">
                      <a16:creationId xmlns:a16="http://schemas.microsoft.com/office/drawing/2014/main" id="{CE2E7799-9092-3B70-32AC-8BF9884F49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8446" y="3874523"/>
                  <a:ext cx="328913" cy="338554"/>
                </a:xfrm>
                <a:prstGeom prst="rect">
                  <a:avLst/>
                </a:prstGeom>
                <a:blipFill>
                  <a:blip r:embed="rId6"/>
                  <a:stretch>
                    <a:fillRect r="-2037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CasellaDiTesto 47">
                  <a:extLst>
                    <a:ext uri="{FF2B5EF4-FFF2-40B4-BE49-F238E27FC236}">
                      <a16:creationId xmlns:a16="http://schemas.microsoft.com/office/drawing/2014/main" id="{5F5FC052-6A1A-0D3E-B66F-13C28C92F6BF}"/>
                    </a:ext>
                  </a:extLst>
                </p:cNvPr>
                <p:cNvSpPr txBox="1"/>
                <p:nvPr/>
              </p:nvSpPr>
              <p:spPr>
                <a:xfrm>
                  <a:off x="6719195" y="4654022"/>
                  <a:ext cx="469571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600" b="1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it-IT" sz="1600" b="1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  <m:t>𝒏𝒎</m:t>
                            </m:r>
                          </m:sub>
                        </m:sSub>
                      </m:oMath>
                    </m:oMathPara>
                  </a14:m>
                  <a:endParaRPr lang="it-IT" sz="1600" b="1" dirty="0"/>
                </a:p>
              </p:txBody>
            </p:sp>
          </mc:Choice>
          <mc:Fallback xmlns="">
            <p:sp>
              <p:nvSpPr>
                <p:cNvPr id="16" name="CasellaDiTesto 15">
                  <a:extLst>
                    <a:ext uri="{FF2B5EF4-FFF2-40B4-BE49-F238E27FC236}">
                      <a16:creationId xmlns:a16="http://schemas.microsoft.com/office/drawing/2014/main" id="{35365B81-F28B-7F0F-6479-4FACAB6497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9195" y="4654022"/>
                  <a:ext cx="469571" cy="338554"/>
                </a:xfrm>
                <a:prstGeom prst="rect">
                  <a:avLst/>
                </a:prstGeom>
                <a:blipFill>
                  <a:blip r:embed="rId7"/>
                  <a:stretch>
                    <a:fillRect r="-519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uppo 48">
            <a:extLst>
              <a:ext uri="{FF2B5EF4-FFF2-40B4-BE49-F238E27FC236}">
                <a16:creationId xmlns:a16="http://schemas.microsoft.com/office/drawing/2014/main" id="{AEC5858C-971C-F9F0-B146-AD4B1C51AA54}"/>
              </a:ext>
            </a:extLst>
          </p:cNvPr>
          <p:cNvGrpSpPr/>
          <p:nvPr/>
        </p:nvGrpSpPr>
        <p:grpSpPr>
          <a:xfrm>
            <a:off x="267118" y="4219799"/>
            <a:ext cx="3247132" cy="1261193"/>
            <a:chOff x="3931926" y="4011029"/>
            <a:chExt cx="3247132" cy="1261193"/>
          </a:xfrm>
        </p:grpSpPr>
        <p:cxnSp>
          <p:nvCxnSpPr>
            <p:cNvPr id="50" name="Connettore diritto 49">
              <a:extLst>
                <a:ext uri="{FF2B5EF4-FFF2-40B4-BE49-F238E27FC236}">
                  <a16:creationId xmlns:a16="http://schemas.microsoft.com/office/drawing/2014/main" id="{D5CB4CCB-0894-7ACF-F934-9FC17A7C78A1}"/>
                </a:ext>
              </a:extLst>
            </p:cNvPr>
            <p:cNvCxnSpPr/>
            <p:nvPr/>
          </p:nvCxnSpPr>
          <p:spPr>
            <a:xfrm>
              <a:off x="4244741" y="4128229"/>
              <a:ext cx="0" cy="827904"/>
            </a:xfrm>
            <a:prstGeom prst="line">
              <a:avLst/>
            </a:prstGeom>
            <a:ln>
              <a:solidFill>
                <a:schemeClr val="tx2"/>
              </a:solidFill>
              <a:headEnd type="arrow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Connettore diritto 50">
              <a:extLst>
                <a:ext uri="{FF2B5EF4-FFF2-40B4-BE49-F238E27FC236}">
                  <a16:creationId xmlns:a16="http://schemas.microsoft.com/office/drawing/2014/main" id="{43FA3CF2-5AE0-1683-4119-85EB91A31524}"/>
                </a:ext>
              </a:extLst>
            </p:cNvPr>
            <p:cNvCxnSpPr>
              <a:cxnSpLocks/>
            </p:cNvCxnSpPr>
            <p:nvPr/>
          </p:nvCxnSpPr>
          <p:spPr>
            <a:xfrm>
              <a:off x="4244741" y="4956133"/>
              <a:ext cx="2454086" cy="0"/>
            </a:xfrm>
            <a:prstGeom prst="line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Figura a mano libera: forma 51">
              <a:extLst>
                <a:ext uri="{FF2B5EF4-FFF2-40B4-BE49-F238E27FC236}">
                  <a16:creationId xmlns:a16="http://schemas.microsoft.com/office/drawing/2014/main" id="{CEBA9D19-B670-BAAD-210E-A75045E16848}"/>
                </a:ext>
              </a:extLst>
            </p:cNvPr>
            <p:cNvSpPr/>
            <p:nvPr/>
          </p:nvSpPr>
          <p:spPr>
            <a:xfrm>
              <a:off x="4321810" y="4257251"/>
              <a:ext cx="2146300" cy="617902"/>
            </a:xfrm>
            <a:custGeom>
              <a:avLst/>
              <a:gdLst>
                <a:gd name="csX0" fmla="*/ 0 w 2146300"/>
                <a:gd name="csY0" fmla="*/ 224840 h 617902"/>
                <a:gd name="csX1" fmla="*/ 133350 w 2146300"/>
                <a:gd name="csY1" fmla="*/ 320090 h 617902"/>
                <a:gd name="csX2" fmla="*/ 260350 w 2146300"/>
                <a:gd name="csY2" fmla="*/ 396290 h 617902"/>
                <a:gd name="csX3" fmla="*/ 317500 w 2146300"/>
                <a:gd name="csY3" fmla="*/ 415340 h 617902"/>
                <a:gd name="csX4" fmla="*/ 381000 w 2146300"/>
                <a:gd name="csY4" fmla="*/ 504240 h 617902"/>
                <a:gd name="csX5" fmla="*/ 444500 w 2146300"/>
                <a:gd name="csY5" fmla="*/ 516940 h 617902"/>
                <a:gd name="csX6" fmla="*/ 558800 w 2146300"/>
                <a:gd name="csY6" fmla="*/ 586790 h 617902"/>
                <a:gd name="csX7" fmla="*/ 596900 w 2146300"/>
                <a:gd name="csY7" fmla="*/ 40690 h 617902"/>
                <a:gd name="csX8" fmla="*/ 641350 w 2146300"/>
                <a:gd name="csY8" fmla="*/ 47040 h 617902"/>
                <a:gd name="csX9" fmla="*/ 723900 w 2146300"/>
                <a:gd name="csY9" fmla="*/ 104190 h 617902"/>
                <a:gd name="csX10" fmla="*/ 762000 w 2146300"/>
                <a:gd name="csY10" fmla="*/ 193090 h 617902"/>
                <a:gd name="csX11" fmla="*/ 863600 w 2146300"/>
                <a:gd name="csY11" fmla="*/ 237540 h 617902"/>
                <a:gd name="csX12" fmla="*/ 927100 w 2146300"/>
                <a:gd name="csY12" fmla="*/ 294690 h 617902"/>
                <a:gd name="csX13" fmla="*/ 977900 w 2146300"/>
                <a:gd name="csY13" fmla="*/ 307390 h 617902"/>
                <a:gd name="csX14" fmla="*/ 1054100 w 2146300"/>
                <a:gd name="csY14" fmla="*/ 358190 h 617902"/>
                <a:gd name="csX15" fmla="*/ 1111250 w 2146300"/>
                <a:gd name="csY15" fmla="*/ 396290 h 617902"/>
                <a:gd name="csX16" fmla="*/ 1174750 w 2146300"/>
                <a:gd name="csY16" fmla="*/ 453440 h 617902"/>
                <a:gd name="csX17" fmla="*/ 1244600 w 2146300"/>
                <a:gd name="csY17" fmla="*/ 491540 h 617902"/>
                <a:gd name="csX18" fmla="*/ 1301750 w 2146300"/>
                <a:gd name="csY18" fmla="*/ 542340 h 617902"/>
                <a:gd name="csX19" fmla="*/ 1403350 w 2146300"/>
                <a:gd name="csY19" fmla="*/ 586790 h 617902"/>
                <a:gd name="csX20" fmla="*/ 1397000 w 2146300"/>
                <a:gd name="csY20" fmla="*/ 34340 h 617902"/>
                <a:gd name="csX21" fmla="*/ 1466850 w 2146300"/>
                <a:gd name="csY21" fmla="*/ 85140 h 617902"/>
                <a:gd name="csX22" fmla="*/ 1504950 w 2146300"/>
                <a:gd name="csY22" fmla="*/ 104190 h 617902"/>
                <a:gd name="csX23" fmla="*/ 1568450 w 2146300"/>
                <a:gd name="csY23" fmla="*/ 154990 h 617902"/>
                <a:gd name="csX24" fmla="*/ 1663700 w 2146300"/>
                <a:gd name="csY24" fmla="*/ 243890 h 617902"/>
                <a:gd name="csX25" fmla="*/ 1727200 w 2146300"/>
                <a:gd name="csY25" fmla="*/ 275640 h 617902"/>
                <a:gd name="csX26" fmla="*/ 1841500 w 2146300"/>
                <a:gd name="csY26" fmla="*/ 421690 h 617902"/>
                <a:gd name="csX27" fmla="*/ 2000250 w 2146300"/>
                <a:gd name="csY27" fmla="*/ 497890 h 617902"/>
                <a:gd name="csX28" fmla="*/ 2146300 w 2146300"/>
                <a:gd name="csY28" fmla="*/ 605840 h 6179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</a:cxnLst>
              <a:rect l="l" t="t" r="r" b="b"/>
              <a:pathLst>
                <a:path w="2146300" h="617902">
                  <a:moveTo>
                    <a:pt x="0" y="224840"/>
                  </a:moveTo>
                  <a:cubicBezTo>
                    <a:pt x="44979" y="258177"/>
                    <a:pt x="89958" y="291515"/>
                    <a:pt x="133350" y="320090"/>
                  </a:cubicBezTo>
                  <a:cubicBezTo>
                    <a:pt x="176742" y="348665"/>
                    <a:pt x="229658" y="380415"/>
                    <a:pt x="260350" y="396290"/>
                  </a:cubicBezTo>
                  <a:cubicBezTo>
                    <a:pt x="291042" y="412165"/>
                    <a:pt x="297392" y="397348"/>
                    <a:pt x="317500" y="415340"/>
                  </a:cubicBezTo>
                  <a:cubicBezTo>
                    <a:pt x="337608" y="433332"/>
                    <a:pt x="359833" y="487307"/>
                    <a:pt x="381000" y="504240"/>
                  </a:cubicBezTo>
                  <a:cubicBezTo>
                    <a:pt x="402167" y="521173"/>
                    <a:pt x="414867" y="503182"/>
                    <a:pt x="444500" y="516940"/>
                  </a:cubicBezTo>
                  <a:cubicBezTo>
                    <a:pt x="474133" y="530698"/>
                    <a:pt x="533400" y="666165"/>
                    <a:pt x="558800" y="586790"/>
                  </a:cubicBezTo>
                  <a:cubicBezTo>
                    <a:pt x="584200" y="507415"/>
                    <a:pt x="583142" y="130648"/>
                    <a:pt x="596900" y="40690"/>
                  </a:cubicBezTo>
                  <a:cubicBezTo>
                    <a:pt x="610658" y="-49268"/>
                    <a:pt x="620183" y="36457"/>
                    <a:pt x="641350" y="47040"/>
                  </a:cubicBezTo>
                  <a:cubicBezTo>
                    <a:pt x="662517" y="57623"/>
                    <a:pt x="703792" y="79848"/>
                    <a:pt x="723900" y="104190"/>
                  </a:cubicBezTo>
                  <a:cubicBezTo>
                    <a:pt x="744008" y="128532"/>
                    <a:pt x="738717" y="170865"/>
                    <a:pt x="762000" y="193090"/>
                  </a:cubicBezTo>
                  <a:cubicBezTo>
                    <a:pt x="785283" y="215315"/>
                    <a:pt x="836083" y="220607"/>
                    <a:pt x="863600" y="237540"/>
                  </a:cubicBezTo>
                  <a:cubicBezTo>
                    <a:pt x="891117" y="254473"/>
                    <a:pt x="908050" y="283048"/>
                    <a:pt x="927100" y="294690"/>
                  </a:cubicBezTo>
                  <a:cubicBezTo>
                    <a:pt x="946150" y="306332"/>
                    <a:pt x="956733" y="296807"/>
                    <a:pt x="977900" y="307390"/>
                  </a:cubicBezTo>
                  <a:cubicBezTo>
                    <a:pt x="999067" y="317973"/>
                    <a:pt x="1054100" y="358190"/>
                    <a:pt x="1054100" y="358190"/>
                  </a:cubicBezTo>
                  <a:cubicBezTo>
                    <a:pt x="1076325" y="373007"/>
                    <a:pt x="1091142" y="380415"/>
                    <a:pt x="1111250" y="396290"/>
                  </a:cubicBezTo>
                  <a:cubicBezTo>
                    <a:pt x="1131358" y="412165"/>
                    <a:pt x="1152525" y="437565"/>
                    <a:pt x="1174750" y="453440"/>
                  </a:cubicBezTo>
                  <a:cubicBezTo>
                    <a:pt x="1196975" y="469315"/>
                    <a:pt x="1223433" y="476723"/>
                    <a:pt x="1244600" y="491540"/>
                  </a:cubicBezTo>
                  <a:cubicBezTo>
                    <a:pt x="1265767" y="506357"/>
                    <a:pt x="1275292" y="526465"/>
                    <a:pt x="1301750" y="542340"/>
                  </a:cubicBezTo>
                  <a:cubicBezTo>
                    <a:pt x="1328208" y="558215"/>
                    <a:pt x="1387475" y="671457"/>
                    <a:pt x="1403350" y="586790"/>
                  </a:cubicBezTo>
                  <a:cubicBezTo>
                    <a:pt x="1419225" y="502123"/>
                    <a:pt x="1386417" y="117948"/>
                    <a:pt x="1397000" y="34340"/>
                  </a:cubicBezTo>
                  <a:cubicBezTo>
                    <a:pt x="1407583" y="-49268"/>
                    <a:pt x="1448858" y="73498"/>
                    <a:pt x="1466850" y="85140"/>
                  </a:cubicBezTo>
                  <a:cubicBezTo>
                    <a:pt x="1484842" y="96782"/>
                    <a:pt x="1488017" y="92548"/>
                    <a:pt x="1504950" y="104190"/>
                  </a:cubicBezTo>
                  <a:cubicBezTo>
                    <a:pt x="1521883" y="115832"/>
                    <a:pt x="1541992" y="131707"/>
                    <a:pt x="1568450" y="154990"/>
                  </a:cubicBezTo>
                  <a:cubicBezTo>
                    <a:pt x="1594908" y="178273"/>
                    <a:pt x="1637242" y="223782"/>
                    <a:pt x="1663700" y="243890"/>
                  </a:cubicBezTo>
                  <a:cubicBezTo>
                    <a:pt x="1690158" y="263998"/>
                    <a:pt x="1697567" y="246007"/>
                    <a:pt x="1727200" y="275640"/>
                  </a:cubicBezTo>
                  <a:cubicBezTo>
                    <a:pt x="1756833" y="305273"/>
                    <a:pt x="1795992" y="384648"/>
                    <a:pt x="1841500" y="421690"/>
                  </a:cubicBezTo>
                  <a:cubicBezTo>
                    <a:pt x="1887008" y="458732"/>
                    <a:pt x="1949450" y="467198"/>
                    <a:pt x="2000250" y="497890"/>
                  </a:cubicBezTo>
                  <a:cubicBezTo>
                    <a:pt x="2051050" y="528582"/>
                    <a:pt x="2098675" y="567211"/>
                    <a:pt x="2146300" y="60584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CasellaDiTesto 52">
              <a:extLst>
                <a:ext uri="{FF2B5EF4-FFF2-40B4-BE49-F238E27FC236}">
                  <a16:creationId xmlns:a16="http://schemas.microsoft.com/office/drawing/2014/main" id="{F44B9A0A-34E7-E839-3B42-3A962EC48C16}"/>
                </a:ext>
              </a:extLst>
            </p:cNvPr>
            <p:cNvSpPr txBox="1"/>
            <p:nvPr/>
          </p:nvSpPr>
          <p:spPr>
            <a:xfrm>
              <a:off x="3931926" y="4011029"/>
              <a:ext cx="31281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400" b="1" i="1" dirty="0">
                  <a:solidFill>
                    <a:srgbClr val="333333"/>
                  </a:solidFill>
                </a:rPr>
                <a:t>a</a:t>
              </a:r>
              <a:endParaRPr lang="it-IT" sz="1400" b="1" i="1" dirty="0"/>
            </a:p>
          </p:txBody>
        </p:sp>
        <p:sp>
          <p:nvSpPr>
            <p:cNvPr id="54" name="CasellaDiTesto 53">
              <a:extLst>
                <a:ext uri="{FF2B5EF4-FFF2-40B4-BE49-F238E27FC236}">
                  <a16:creationId xmlns:a16="http://schemas.microsoft.com/office/drawing/2014/main" id="{9EA36105-D4EC-B649-ED22-1B75B5C70EC1}"/>
                </a:ext>
              </a:extLst>
            </p:cNvPr>
            <p:cNvSpPr txBox="1"/>
            <p:nvPr/>
          </p:nvSpPr>
          <p:spPr>
            <a:xfrm>
              <a:off x="6218596" y="4964445"/>
              <a:ext cx="96046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400" b="1" i="1" dirty="0">
                  <a:solidFill>
                    <a:srgbClr val="333333"/>
                  </a:solidFill>
                </a:rPr>
                <a:t>t</a:t>
              </a:r>
              <a:r>
                <a:rPr lang="it-IT" sz="600" i="1" dirty="0">
                  <a:solidFill>
                    <a:srgbClr val="333333"/>
                  </a:solidFill>
                </a:rPr>
                <a:t> </a:t>
              </a:r>
              <a:endParaRPr lang="it-IT" sz="600" i="1" dirty="0"/>
            </a:p>
          </p:txBody>
        </p:sp>
      </p:grpSp>
      <p:grpSp>
        <p:nvGrpSpPr>
          <p:cNvPr id="55" name="Gruppo 54">
            <a:extLst>
              <a:ext uri="{FF2B5EF4-FFF2-40B4-BE49-F238E27FC236}">
                <a16:creationId xmlns:a16="http://schemas.microsoft.com/office/drawing/2014/main" id="{61B95C6D-22F5-2A45-03CF-DD767D48DAF5}"/>
              </a:ext>
            </a:extLst>
          </p:cNvPr>
          <p:cNvGrpSpPr/>
          <p:nvPr/>
        </p:nvGrpSpPr>
        <p:grpSpPr>
          <a:xfrm>
            <a:off x="690678" y="4433111"/>
            <a:ext cx="165002" cy="723481"/>
            <a:chOff x="3619500" y="5141808"/>
            <a:chExt cx="603250" cy="369332"/>
          </a:xfrm>
        </p:grpSpPr>
        <p:sp>
          <p:nvSpPr>
            <p:cNvPr id="56" name="Rettangolo 55">
              <a:extLst>
                <a:ext uri="{FF2B5EF4-FFF2-40B4-BE49-F238E27FC236}">
                  <a16:creationId xmlns:a16="http://schemas.microsoft.com/office/drawing/2014/main" id="{88440ECC-D58C-81AB-FABE-54F59FC0159A}"/>
                </a:ext>
              </a:extLst>
            </p:cNvPr>
            <p:cNvSpPr/>
            <p:nvPr/>
          </p:nvSpPr>
          <p:spPr>
            <a:xfrm>
              <a:off x="3619500" y="5141808"/>
              <a:ext cx="603250" cy="369332"/>
            </a:xfrm>
            <a:prstGeom prst="rect">
              <a:avLst/>
            </a:pr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57" name="Connettore diritto 56">
              <a:extLst>
                <a:ext uri="{FF2B5EF4-FFF2-40B4-BE49-F238E27FC236}">
                  <a16:creationId xmlns:a16="http://schemas.microsoft.com/office/drawing/2014/main" id="{2214F393-AF34-3C30-16ED-67A4E8887610}"/>
                </a:ext>
              </a:extLst>
            </p:cNvPr>
            <p:cNvCxnSpPr>
              <a:cxnSpLocks/>
            </p:cNvCxnSpPr>
            <p:nvPr/>
          </p:nvCxnSpPr>
          <p:spPr>
            <a:xfrm>
              <a:off x="3619500" y="5141808"/>
              <a:ext cx="0" cy="3693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Connettore diritto 57">
              <a:extLst>
                <a:ext uri="{FF2B5EF4-FFF2-40B4-BE49-F238E27FC236}">
                  <a16:creationId xmlns:a16="http://schemas.microsoft.com/office/drawing/2014/main" id="{9000F0AD-4BA1-1FCB-9DC6-818BB5785F04}"/>
                </a:ext>
              </a:extLst>
            </p:cNvPr>
            <p:cNvCxnSpPr>
              <a:cxnSpLocks/>
            </p:cNvCxnSpPr>
            <p:nvPr/>
          </p:nvCxnSpPr>
          <p:spPr>
            <a:xfrm>
              <a:off x="4222750" y="5141808"/>
              <a:ext cx="0" cy="3693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9" name="Rettangolo con angoli arrotondati 58">
            <a:extLst>
              <a:ext uri="{FF2B5EF4-FFF2-40B4-BE49-F238E27FC236}">
                <a16:creationId xmlns:a16="http://schemas.microsoft.com/office/drawing/2014/main" id="{032E406A-3BC5-F20E-80D7-64D0F3DFAA39}"/>
              </a:ext>
            </a:extLst>
          </p:cNvPr>
          <p:cNvSpPr/>
          <p:nvPr/>
        </p:nvSpPr>
        <p:spPr>
          <a:xfrm>
            <a:off x="3424696" y="4433111"/>
            <a:ext cx="1475740" cy="64192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2"/>
                </a:solidFill>
                <a:latin typeface="Titillium"/>
              </a:rPr>
              <a:t>CNN-AE</a:t>
            </a:r>
          </a:p>
        </p:txBody>
      </p:sp>
      <p:cxnSp>
        <p:nvCxnSpPr>
          <p:cNvPr id="60" name="Connettore 2 59">
            <a:extLst>
              <a:ext uri="{FF2B5EF4-FFF2-40B4-BE49-F238E27FC236}">
                <a16:creationId xmlns:a16="http://schemas.microsoft.com/office/drawing/2014/main" id="{2ADA3F76-C201-1E59-A49B-D86D2BC5EA83}"/>
              </a:ext>
            </a:extLst>
          </p:cNvPr>
          <p:cNvCxnSpPr>
            <a:cxnSpLocks/>
          </p:cNvCxnSpPr>
          <p:nvPr/>
        </p:nvCxnSpPr>
        <p:spPr>
          <a:xfrm>
            <a:off x="3167521" y="4754074"/>
            <a:ext cx="2571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nettore 2 60">
            <a:extLst>
              <a:ext uri="{FF2B5EF4-FFF2-40B4-BE49-F238E27FC236}">
                <a16:creationId xmlns:a16="http://schemas.microsoft.com/office/drawing/2014/main" id="{04A730C8-ECE0-009F-C9D0-3397EB83758A}"/>
              </a:ext>
            </a:extLst>
          </p:cNvPr>
          <p:cNvCxnSpPr>
            <a:cxnSpLocks/>
          </p:cNvCxnSpPr>
          <p:nvPr/>
        </p:nvCxnSpPr>
        <p:spPr>
          <a:xfrm>
            <a:off x="4900436" y="4754074"/>
            <a:ext cx="2398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5694A5C5-5501-A1CF-89F5-A407087A76C7}"/>
              </a:ext>
            </a:extLst>
          </p:cNvPr>
          <p:cNvSpPr txBox="1"/>
          <p:nvPr/>
        </p:nvSpPr>
        <p:spPr>
          <a:xfrm>
            <a:off x="5073227" y="3393482"/>
            <a:ext cx="25137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latin typeface="Titillium"/>
              </a:rPr>
              <a:t>Training </a:t>
            </a:r>
            <a:r>
              <a:rPr lang="it-IT" sz="1600" b="1" dirty="0" err="1">
                <a:latin typeface="Titillium"/>
              </a:rPr>
              <a:t>Embeddings</a:t>
            </a:r>
            <a:endParaRPr lang="it-IT" sz="1600" b="1" dirty="0">
              <a:latin typeface="Titillium"/>
            </a:endParaRPr>
          </a:p>
        </p:txBody>
      </p:sp>
      <p:sp>
        <p:nvSpPr>
          <p:cNvPr id="63" name="Rombo 62">
            <a:extLst>
              <a:ext uri="{FF2B5EF4-FFF2-40B4-BE49-F238E27FC236}">
                <a16:creationId xmlns:a16="http://schemas.microsoft.com/office/drawing/2014/main" id="{FB32E506-9EBC-036C-056D-F447C62F69D5}"/>
              </a:ext>
            </a:extLst>
          </p:cNvPr>
          <p:cNvSpPr/>
          <p:nvPr/>
        </p:nvSpPr>
        <p:spPr>
          <a:xfrm>
            <a:off x="7028711" y="4772256"/>
            <a:ext cx="108000" cy="108000"/>
          </a:xfrm>
          <a:prstGeom prst="diamond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07" name="Gruppo 606">
            <a:extLst>
              <a:ext uri="{FF2B5EF4-FFF2-40B4-BE49-F238E27FC236}">
                <a16:creationId xmlns:a16="http://schemas.microsoft.com/office/drawing/2014/main" id="{8ACBB336-866F-44EA-A902-32B74737B32F}"/>
              </a:ext>
            </a:extLst>
          </p:cNvPr>
          <p:cNvGrpSpPr/>
          <p:nvPr/>
        </p:nvGrpSpPr>
        <p:grpSpPr>
          <a:xfrm>
            <a:off x="773057" y="4433813"/>
            <a:ext cx="165002" cy="723481"/>
            <a:chOff x="3619500" y="5141808"/>
            <a:chExt cx="603250" cy="369332"/>
          </a:xfrm>
        </p:grpSpPr>
        <p:sp>
          <p:nvSpPr>
            <p:cNvPr id="608" name="Rettangolo 607">
              <a:extLst>
                <a:ext uri="{FF2B5EF4-FFF2-40B4-BE49-F238E27FC236}">
                  <a16:creationId xmlns:a16="http://schemas.microsoft.com/office/drawing/2014/main" id="{EB0ABB8E-2C8A-160A-1BCB-D8C3B1C49537}"/>
                </a:ext>
              </a:extLst>
            </p:cNvPr>
            <p:cNvSpPr/>
            <p:nvPr/>
          </p:nvSpPr>
          <p:spPr>
            <a:xfrm>
              <a:off x="3619500" y="5141808"/>
              <a:ext cx="603250" cy="369332"/>
            </a:xfrm>
            <a:prstGeom prst="rect">
              <a:avLst/>
            </a:pr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09" name="Connettore diritto 608">
              <a:extLst>
                <a:ext uri="{FF2B5EF4-FFF2-40B4-BE49-F238E27FC236}">
                  <a16:creationId xmlns:a16="http://schemas.microsoft.com/office/drawing/2014/main" id="{2503A5EE-DBC9-1CDF-6BA1-7F75CFC5C001}"/>
                </a:ext>
              </a:extLst>
            </p:cNvPr>
            <p:cNvCxnSpPr>
              <a:cxnSpLocks/>
            </p:cNvCxnSpPr>
            <p:nvPr/>
          </p:nvCxnSpPr>
          <p:spPr>
            <a:xfrm>
              <a:off x="3619500" y="5141808"/>
              <a:ext cx="0" cy="3693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0" name="Connettore diritto 609">
              <a:extLst>
                <a:ext uri="{FF2B5EF4-FFF2-40B4-BE49-F238E27FC236}">
                  <a16:creationId xmlns:a16="http://schemas.microsoft.com/office/drawing/2014/main" id="{C138B441-624B-27B6-6843-1D30FB367BAC}"/>
                </a:ext>
              </a:extLst>
            </p:cNvPr>
            <p:cNvCxnSpPr>
              <a:cxnSpLocks/>
            </p:cNvCxnSpPr>
            <p:nvPr/>
          </p:nvCxnSpPr>
          <p:spPr>
            <a:xfrm>
              <a:off x="4222750" y="5141808"/>
              <a:ext cx="0" cy="3693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1" name="Gruppo 610">
            <a:extLst>
              <a:ext uri="{FF2B5EF4-FFF2-40B4-BE49-F238E27FC236}">
                <a16:creationId xmlns:a16="http://schemas.microsoft.com/office/drawing/2014/main" id="{2E834CEA-B08B-B6D8-8BEC-9D35AD11C8B8}"/>
              </a:ext>
            </a:extLst>
          </p:cNvPr>
          <p:cNvGrpSpPr/>
          <p:nvPr/>
        </p:nvGrpSpPr>
        <p:grpSpPr>
          <a:xfrm>
            <a:off x="850191" y="4432409"/>
            <a:ext cx="165002" cy="723481"/>
            <a:chOff x="3619500" y="5141808"/>
            <a:chExt cx="603250" cy="369332"/>
          </a:xfrm>
        </p:grpSpPr>
        <p:sp>
          <p:nvSpPr>
            <p:cNvPr id="612" name="Rettangolo 611">
              <a:extLst>
                <a:ext uri="{FF2B5EF4-FFF2-40B4-BE49-F238E27FC236}">
                  <a16:creationId xmlns:a16="http://schemas.microsoft.com/office/drawing/2014/main" id="{8FACE47E-6380-44D0-CDFA-4C8C86702217}"/>
                </a:ext>
              </a:extLst>
            </p:cNvPr>
            <p:cNvSpPr/>
            <p:nvPr/>
          </p:nvSpPr>
          <p:spPr>
            <a:xfrm>
              <a:off x="3619500" y="5141808"/>
              <a:ext cx="603250" cy="369332"/>
            </a:xfrm>
            <a:prstGeom prst="rect">
              <a:avLst/>
            </a:pr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13" name="Connettore diritto 612">
              <a:extLst>
                <a:ext uri="{FF2B5EF4-FFF2-40B4-BE49-F238E27FC236}">
                  <a16:creationId xmlns:a16="http://schemas.microsoft.com/office/drawing/2014/main" id="{4855FF05-40BD-EFAA-0B3B-63D18E9B68CD}"/>
                </a:ext>
              </a:extLst>
            </p:cNvPr>
            <p:cNvCxnSpPr>
              <a:cxnSpLocks/>
            </p:cNvCxnSpPr>
            <p:nvPr/>
          </p:nvCxnSpPr>
          <p:spPr>
            <a:xfrm>
              <a:off x="3619500" y="5141808"/>
              <a:ext cx="0" cy="3693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4" name="Connettore diritto 613">
              <a:extLst>
                <a:ext uri="{FF2B5EF4-FFF2-40B4-BE49-F238E27FC236}">
                  <a16:creationId xmlns:a16="http://schemas.microsoft.com/office/drawing/2014/main" id="{6BDB1DC1-3B66-872D-067C-AD6D16D17B03}"/>
                </a:ext>
              </a:extLst>
            </p:cNvPr>
            <p:cNvCxnSpPr>
              <a:cxnSpLocks/>
            </p:cNvCxnSpPr>
            <p:nvPr/>
          </p:nvCxnSpPr>
          <p:spPr>
            <a:xfrm>
              <a:off x="4222750" y="5141808"/>
              <a:ext cx="0" cy="3693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5" name="Rombo 614">
            <a:extLst>
              <a:ext uri="{FF2B5EF4-FFF2-40B4-BE49-F238E27FC236}">
                <a16:creationId xmlns:a16="http://schemas.microsoft.com/office/drawing/2014/main" id="{3CA5A97A-CCCB-14FE-8569-D3C22A13067F}"/>
              </a:ext>
            </a:extLst>
          </p:cNvPr>
          <p:cNvSpPr/>
          <p:nvPr/>
        </p:nvSpPr>
        <p:spPr>
          <a:xfrm>
            <a:off x="6974711" y="4551797"/>
            <a:ext cx="108000" cy="108000"/>
          </a:xfrm>
          <a:prstGeom prst="diamond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6" name="Rombo 615">
            <a:extLst>
              <a:ext uri="{FF2B5EF4-FFF2-40B4-BE49-F238E27FC236}">
                <a16:creationId xmlns:a16="http://schemas.microsoft.com/office/drawing/2014/main" id="{F061450D-7338-42EA-DB05-F18E8E3E5BE3}"/>
              </a:ext>
            </a:extLst>
          </p:cNvPr>
          <p:cNvSpPr/>
          <p:nvPr/>
        </p:nvSpPr>
        <p:spPr>
          <a:xfrm>
            <a:off x="6862138" y="5262224"/>
            <a:ext cx="108000" cy="108000"/>
          </a:xfrm>
          <a:prstGeom prst="diamond">
            <a:avLst/>
          </a:prstGeom>
          <a:solidFill>
            <a:schemeClr val="tx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17" name="Gruppo 616">
            <a:extLst>
              <a:ext uri="{FF2B5EF4-FFF2-40B4-BE49-F238E27FC236}">
                <a16:creationId xmlns:a16="http://schemas.microsoft.com/office/drawing/2014/main" id="{62BD32B7-C8C5-1CEB-C14F-5900353A1CFE}"/>
              </a:ext>
            </a:extLst>
          </p:cNvPr>
          <p:cNvGrpSpPr/>
          <p:nvPr/>
        </p:nvGrpSpPr>
        <p:grpSpPr>
          <a:xfrm>
            <a:off x="938058" y="4432409"/>
            <a:ext cx="165002" cy="723481"/>
            <a:chOff x="3619500" y="5141808"/>
            <a:chExt cx="603250" cy="369332"/>
          </a:xfrm>
        </p:grpSpPr>
        <p:sp>
          <p:nvSpPr>
            <p:cNvPr id="618" name="Rettangolo 617">
              <a:extLst>
                <a:ext uri="{FF2B5EF4-FFF2-40B4-BE49-F238E27FC236}">
                  <a16:creationId xmlns:a16="http://schemas.microsoft.com/office/drawing/2014/main" id="{319812EE-757E-C44A-715E-B8EB91C44F7B}"/>
                </a:ext>
              </a:extLst>
            </p:cNvPr>
            <p:cNvSpPr/>
            <p:nvPr/>
          </p:nvSpPr>
          <p:spPr>
            <a:xfrm>
              <a:off x="3619500" y="5141808"/>
              <a:ext cx="603250" cy="369332"/>
            </a:xfrm>
            <a:prstGeom prst="rect">
              <a:avLst/>
            </a:pr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19" name="Connettore diritto 618">
              <a:extLst>
                <a:ext uri="{FF2B5EF4-FFF2-40B4-BE49-F238E27FC236}">
                  <a16:creationId xmlns:a16="http://schemas.microsoft.com/office/drawing/2014/main" id="{F45ECFAD-4F09-DD79-A9EF-7BEAB3B76ED8}"/>
                </a:ext>
              </a:extLst>
            </p:cNvPr>
            <p:cNvCxnSpPr>
              <a:cxnSpLocks/>
            </p:cNvCxnSpPr>
            <p:nvPr/>
          </p:nvCxnSpPr>
          <p:spPr>
            <a:xfrm>
              <a:off x="3619500" y="5141808"/>
              <a:ext cx="0" cy="3693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0" name="Connettore diritto 619">
              <a:extLst>
                <a:ext uri="{FF2B5EF4-FFF2-40B4-BE49-F238E27FC236}">
                  <a16:creationId xmlns:a16="http://schemas.microsoft.com/office/drawing/2014/main" id="{2FC8DDD0-4D02-BCC4-1EA2-E1E9DB62C242}"/>
                </a:ext>
              </a:extLst>
            </p:cNvPr>
            <p:cNvCxnSpPr>
              <a:cxnSpLocks/>
            </p:cNvCxnSpPr>
            <p:nvPr/>
          </p:nvCxnSpPr>
          <p:spPr>
            <a:xfrm>
              <a:off x="4222750" y="5141808"/>
              <a:ext cx="0" cy="3693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21" name="Gruppo 620">
            <a:extLst>
              <a:ext uri="{FF2B5EF4-FFF2-40B4-BE49-F238E27FC236}">
                <a16:creationId xmlns:a16="http://schemas.microsoft.com/office/drawing/2014/main" id="{EBCD622F-BC47-8AE7-0212-107A260F55E1}"/>
              </a:ext>
            </a:extLst>
          </p:cNvPr>
          <p:cNvGrpSpPr/>
          <p:nvPr/>
        </p:nvGrpSpPr>
        <p:grpSpPr>
          <a:xfrm>
            <a:off x="1017262" y="4432409"/>
            <a:ext cx="165002" cy="723481"/>
            <a:chOff x="3619500" y="5141808"/>
            <a:chExt cx="603250" cy="369332"/>
          </a:xfrm>
        </p:grpSpPr>
        <p:sp>
          <p:nvSpPr>
            <p:cNvPr id="622" name="Rettangolo 621">
              <a:extLst>
                <a:ext uri="{FF2B5EF4-FFF2-40B4-BE49-F238E27FC236}">
                  <a16:creationId xmlns:a16="http://schemas.microsoft.com/office/drawing/2014/main" id="{5317582C-EBBF-AFC8-598A-38F3B2BF3613}"/>
                </a:ext>
              </a:extLst>
            </p:cNvPr>
            <p:cNvSpPr/>
            <p:nvPr/>
          </p:nvSpPr>
          <p:spPr>
            <a:xfrm>
              <a:off x="3619500" y="5141808"/>
              <a:ext cx="603250" cy="369332"/>
            </a:xfrm>
            <a:prstGeom prst="rect">
              <a:avLst/>
            </a:pr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23" name="Connettore diritto 622">
              <a:extLst>
                <a:ext uri="{FF2B5EF4-FFF2-40B4-BE49-F238E27FC236}">
                  <a16:creationId xmlns:a16="http://schemas.microsoft.com/office/drawing/2014/main" id="{EBF1026E-FD82-90AF-10E2-7B8128C945C5}"/>
                </a:ext>
              </a:extLst>
            </p:cNvPr>
            <p:cNvCxnSpPr>
              <a:cxnSpLocks/>
            </p:cNvCxnSpPr>
            <p:nvPr/>
          </p:nvCxnSpPr>
          <p:spPr>
            <a:xfrm>
              <a:off x="3619500" y="5141808"/>
              <a:ext cx="0" cy="3693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4" name="Connettore diritto 623">
              <a:extLst>
                <a:ext uri="{FF2B5EF4-FFF2-40B4-BE49-F238E27FC236}">
                  <a16:creationId xmlns:a16="http://schemas.microsoft.com/office/drawing/2014/main" id="{E3117F81-AA60-94F3-1683-7A0F782DEF31}"/>
                </a:ext>
              </a:extLst>
            </p:cNvPr>
            <p:cNvCxnSpPr>
              <a:cxnSpLocks/>
            </p:cNvCxnSpPr>
            <p:nvPr/>
          </p:nvCxnSpPr>
          <p:spPr>
            <a:xfrm>
              <a:off x="4222750" y="5141808"/>
              <a:ext cx="0" cy="3693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25" name="Gruppo 624">
            <a:extLst>
              <a:ext uri="{FF2B5EF4-FFF2-40B4-BE49-F238E27FC236}">
                <a16:creationId xmlns:a16="http://schemas.microsoft.com/office/drawing/2014/main" id="{98DB317F-1249-6183-E3EA-F5078B389439}"/>
              </a:ext>
            </a:extLst>
          </p:cNvPr>
          <p:cNvGrpSpPr/>
          <p:nvPr/>
        </p:nvGrpSpPr>
        <p:grpSpPr>
          <a:xfrm>
            <a:off x="1103059" y="4431005"/>
            <a:ext cx="165002" cy="723481"/>
            <a:chOff x="3619500" y="5141808"/>
            <a:chExt cx="603250" cy="369332"/>
          </a:xfrm>
        </p:grpSpPr>
        <p:sp>
          <p:nvSpPr>
            <p:cNvPr id="626" name="Rettangolo 625">
              <a:extLst>
                <a:ext uri="{FF2B5EF4-FFF2-40B4-BE49-F238E27FC236}">
                  <a16:creationId xmlns:a16="http://schemas.microsoft.com/office/drawing/2014/main" id="{E8091CF4-2B7A-D743-78BE-EB05B9D7CA65}"/>
                </a:ext>
              </a:extLst>
            </p:cNvPr>
            <p:cNvSpPr/>
            <p:nvPr/>
          </p:nvSpPr>
          <p:spPr>
            <a:xfrm>
              <a:off x="3619500" y="5141808"/>
              <a:ext cx="603250" cy="369332"/>
            </a:xfrm>
            <a:prstGeom prst="rect">
              <a:avLst/>
            </a:pr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27" name="Connettore diritto 626">
              <a:extLst>
                <a:ext uri="{FF2B5EF4-FFF2-40B4-BE49-F238E27FC236}">
                  <a16:creationId xmlns:a16="http://schemas.microsoft.com/office/drawing/2014/main" id="{D16C98FC-1F00-7FB6-683E-7CC1CE55F195}"/>
                </a:ext>
              </a:extLst>
            </p:cNvPr>
            <p:cNvCxnSpPr>
              <a:cxnSpLocks/>
            </p:cNvCxnSpPr>
            <p:nvPr/>
          </p:nvCxnSpPr>
          <p:spPr>
            <a:xfrm>
              <a:off x="3619500" y="5141808"/>
              <a:ext cx="0" cy="3693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8" name="Connettore diritto 627">
              <a:extLst>
                <a:ext uri="{FF2B5EF4-FFF2-40B4-BE49-F238E27FC236}">
                  <a16:creationId xmlns:a16="http://schemas.microsoft.com/office/drawing/2014/main" id="{2886581A-E11E-06BC-84BF-7226147719AC}"/>
                </a:ext>
              </a:extLst>
            </p:cNvPr>
            <p:cNvCxnSpPr>
              <a:cxnSpLocks/>
            </p:cNvCxnSpPr>
            <p:nvPr/>
          </p:nvCxnSpPr>
          <p:spPr>
            <a:xfrm>
              <a:off x="4222750" y="5141808"/>
              <a:ext cx="0" cy="3693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29" name="Rombo 628">
            <a:extLst>
              <a:ext uri="{FF2B5EF4-FFF2-40B4-BE49-F238E27FC236}">
                <a16:creationId xmlns:a16="http://schemas.microsoft.com/office/drawing/2014/main" id="{E690102A-F64B-7D82-C091-F3ECB9F05710}"/>
              </a:ext>
            </a:extLst>
          </p:cNvPr>
          <p:cNvSpPr/>
          <p:nvPr/>
        </p:nvSpPr>
        <p:spPr>
          <a:xfrm>
            <a:off x="6617870" y="4808649"/>
            <a:ext cx="108000" cy="108000"/>
          </a:xfrm>
          <a:prstGeom prst="diamond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0" name="Rombo 629">
            <a:extLst>
              <a:ext uri="{FF2B5EF4-FFF2-40B4-BE49-F238E27FC236}">
                <a16:creationId xmlns:a16="http://schemas.microsoft.com/office/drawing/2014/main" id="{65576C78-632A-AE05-78E3-1762710FA929}"/>
              </a:ext>
            </a:extLst>
          </p:cNvPr>
          <p:cNvSpPr/>
          <p:nvPr/>
        </p:nvSpPr>
        <p:spPr>
          <a:xfrm>
            <a:off x="6862138" y="4429651"/>
            <a:ext cx="108000" cy="108000"/>
          </a:xfrm>
          <a:prstGeom prst="diamond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1" name="Rombo 630">
            <a:extLst>
              <a:ext uri="{FF2B5EF4-FFF2-40B4-BE49-F238E27FC236}">
                <a16:creationId xmlns:a16="http://schemas.microsoft.com/office/drawing/2014/main" id="{54307B7F-CD6C-E1C8-BE37-3F9C43F3F11C}"/>
              </a:ext>
            </a:extLst>
          </p:cNvPr>
          <p:cNvSpPr/>
          <p:nvPr/>
        </p:nvSpPr>
        <p:spPr>
          <a:xfrm>
            <a:off x="6497329" y="4282999"/>
            <a:ext cx="108000" cy="108000"/>
          </a:xfrm>
          <a:prstGeom prst="diamond">
            <a:avLst/>
          </a:prstGeom>
          <a:solidFill>
            <a:schemeClr val="tx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32" name="Gruppo 631">
            <a:extLst>
              <a:ext uri="{FF2B5EF4-FFF2-40B4-BE49-F238E27FC236}">
                <a16:creationId xmlns:a16="http://schemas.microsoft.com/office/drawing/2014/main" id="{FE07244A-DF1A-C3DA-A349-B4F2C8B6A69F}"/>
              </a:ext>
            </a:extLst>
          </p:cNvPr>
          <p:cNvGrpSpPr/>
          <p:nvPr/>
        </p:nvGrpSpPr>
        <p:grpSpPr>
          <a:xfrm>
            <a:off x="1182261" y="4432729"/>
            <a:ext cx="165002" cy="723481"/>
            <a:chOff x="3619500" y="5141808"/>
            <a:chExt cx="603250" cy="369332"/>
          </a:xfrm>
        </p:grpSpPr>
        <p:sp>
          <p:nvSpPr>
            <p:cNvPr id="633" name="Rettangolo 632">
              <a:extLst>
                <a:ext uri="{FF2B5EF4-FFF2-40B4-BE49-F238E27FC236}">
                  <a16:creationId xmlns:a16="http://schemas.microsoft.com/office/drawing/2014/main" id="{FBB669F7-5F18-3E21-25D5-AD11BC29E18C}"/>
                </a:ext>
              </a:extLst>
            </p:cNvPr>
            <p:cNvSpPr/>
            <p:nvPr/>
          </p:nvSpPr>
          <p:spPr>
            <a:xfrm>
              <a:off x="3619500" y="5141808"/>
              <a:ext cx="603250" cy="369332"/>
            </a:xfrm>
            <a:prstGeom prst="rect">
              <a:avLst/>
            </a:pr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34" name="Connettore diritto 633">
              <a:extLst>
                <a:ext uri="{FF2B5EF4-FFF2-40B4-BE49-F238E27FC236}">
                  <a16:creationId xmlns:a16="http://schemas.microsoft.com/office/drawing/2014/main" id="{05CA7134-3504-A3E1-FE28-C49B4225A05D}"/>
                </a:ext>
              </a:extLst>
            </p:cNvPr>
            <p:cNvCxnSpPr>
              <a:cxnSpLocks/>
            </p:cNvCxnSpPr>
            <p:nvPr/>
          </p:nvCxnSpPr>
          <p:spPr>
            <a:xfrm>
              <a:off x="3619500" y="5141808"/>
              <a:ext cx="0" cy="3693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5" name="Connettore diritto 634">
              <a:extLst>
                <a:ext uri="{FF2B5EF4-FFF2-40B4-BE49-F238E27FC236}">
                  <a16:creationId xmlns:a16="http://schemas.microsoft.com/office/drawing/2014/main" id="{A9921CA9-D106-2E04-8ABE-456A0465464D}"/>
                </a:ext>
              </a:extLst>
            </p:cNvPr>
            <p:cNvCxnSpPr>
              <a:cxnSpLocks/>
            </p:cNvCxnSpPr>
            <p:nvPr/>
          </p:nvCxnSpPr>
          <p:spPr>
            <a:xfrm>
              <a:off x="4222750" y="5141808"/>
              <a:ext cx="0" cy="3693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36" name="Gruppo 635">
            <a:extLst>
              <a:ext uri="{FF2B5EF4-FFF2-40B4-BE49-F238E27FC236}">
                <a16:creationId xmlns:a16="http://schemas.microsoft.com/office/drawing/2014/main" id="{B33CB227-D4B2-093F-ED3C-E61D30091CE2}"/>
              </a:ext>
            </a:extLst>
          </p:cNvPr>
          <p:cNvGrpSpPr/>
          <p:nvPr/>
        </p:nvGrpSpPr>
        <p:grpSpPr>
          <a:xfrm>
            <a:off x="1271356" y="4431005"/>
            <a:ext cx="165002" cy="723481"/>
            <a:chOff x="3619500" y="5141808"/>
            <a:chExt cx="603250" cy="369332"/>
          </a:xfrm>
        </p:grpSpPr>
        <p:sp>
          <p:nvSpPr>
            <p:cNvPr id="637" name="Rettangolo 636">
              <a:extLst>
                <a:ext uri="{FF2B5EF4-FFF2-40B4-BE49-F238E27FC236}">
                  <a16:creationId xmlns:a16="http://schemas.microsoft.com/office/drawing/2014/main" id="{B8C32D16-52DC-AC98-F95D-F4C64E2B30D0}"/>
                </a:ext>
              </a:extLst>
            </p:cNvPr>
            <p:cNvSpPr/>
            <p:nvPr/>
          </p:nvSpPr>
          <p:spPr>
            <a:xfrm>
              <a:off x="3619500" y="5141808"/>
              <a:ext cx="603250" cy="369332"/>
            </a:xfrm>
            <a:prstGeom prst="rect">
              <a:avLst/>
            </a:pr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38" name="Connettore diritto 637">
              <a:extLst>
                <a:ext uri="{FF2B5EF4-FFF2-40B4-BE49-F238E27FC236}">
                  <a16:creationId xmlns:a16="http://schemas.microsoft.com/office/drawing/2014/main" id="{2CEA32A8-35A3-8894-2312-4ED022C9E2DF}"/>
                </a:ext>
              </a:extLst>
            </p:cNvPr>
            <p:cNvCxnSpPr>
              <a:cxnSpLocks/>
            </p:cNvCxnSpPr>
            <p:nvPr/>
          </p:nvCxnSpPr>
          <p:spPr>
            <a:xfrm>
              <a:off x="3619500" y="5141808"/>
              <a:ext cx="0" cy="3693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9" name="Connettore diritto 638">
              <a:extLst>
                <a:ext uri="{FF2B5EF4-FFF2-40B4-BE49-F238E27FC236}">
                  <a16:creationId xmlns:a16="http://schemas.microsoft.com/office/drawing/2014/main" id="{8848698C-04D9-8F01-D826-C66997E90420}"/>
                </a:ext>
              </a:extLst>
            </p:cNvPr>
            <p:cNvCxnSpPr>
              <a:cxnSpLocks/>
            </p:cNvCxnSpPr>
            <p:nvPr/>
          </p:nvCxnSpPr>
          <p:spPr>
            <a:xfrm>
              <a:off x="4222750" y="5141808"/>
              <a:ext cx="0" cy="3693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40" name="Gruppo 639">
            <a:extLst>
              <a:ext uri="{FF2B5EF4-FFF2-40B4-BE49-F238E27FC236}">
                <a16:creationId xmlns:a16="http://schemas.microsoft.com/office/drawing/2014/main" id="{D21828D0-BA50-06A4-5D19-FA4C0CA6DF29}"/>
              </a:ext>
            </a:extLst>
          </p:cNvPr>
          <p:cNvGrpSpPr/>
          <p:nvPr/>
        </p:nvGrpSpPr>
        <p:grpSpPr>
          <a:xfrm>
            <a:off x="1348425" y="4431976"/>
            <a:ext cx="165002" cy="723481"/>
            <a:chOff x="3619500" y="5141808"/>
            <a:chExt cx="603250" cy="369332"/>
          </a:xfrm>
        </p:grpSpPr>
        <p:sp>
          <p:nvSpPr>
            <p:cNvPr id="641" name="Rettangolo 640">
              <a:extLst>
                <a:ext uri="{FF2B5EF4-FFF2-40B4-BE49-F238E27FC236}">
                  <a16:creationId xmlns:a16="http://schemas.microsoft.com/office/drawing/2014/main" id="{CF33486F-58C8-0FAB-E7D6-9065658397D6}"/>
                </a:ext>
              </a:extLst>
            </p:cNvPr>
            <p:cNvSpPr/>
            <p:nvPr/>
          </p:nvSpPr>
          <p:spPr>
            <a:xfrm>
              <a:off x="3619500" y="5141808"/>
              <a:ext cx="603250" cy="369332"/>
            </a:xfrm>
            <a:prstGeom prst="rect">
              <a:avLst/>
            </a:pr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42" name="Connettore diritto 641">
              <a:extLst>
                <a:ext uri="{FF2B5EF4-FFF2-40B4-BE49-F238E27FC236}">
                  <a16:creationId xmlns:a16="http://schemas.microsoft.com/office/drawing/2014/main" id="{ACEB6A26-32D6-8614-15C3-F3CD219887B0}"/>
                </a:ext>
              </a:extLst>
            </p:cNvPr>
            <p:cNvCxnSpPr>
              <a:cxnSpLocks/>
            </p:cNvCxnSpPr>
            <p:nvPr/>
          </p:nvCxnSpPr>
          <p:spPr>
            <a:xfrm>
              <a:off x="3619500" y="5141808"/>
              <a:ext cx="0" cy="3693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3" name="Connettore diritto 642">
              <a:extLst>
                <a:ext uri="{FF2B5EF4-FFF2-40B4-BE49-F238E27FC236}">
                  <a16:creationId xmlns:a16="http://schemas.microsoft.com/office/drawing/2014/main" id="{34FC3D3F-DFE8-FB69-96B3-AD1EEC3DEA63}"/>
                </a:ext>
              </a:extLst>
            </p:cNvPr>
            <p:cNvCxnSpPr>
              <a:cxnSpLocks/>
            </p:cNvCxnSpPr>
            <p:nvPr/>
          </p:nvCxnSpPr>
          <p:spPr>
            <a:xfrm>
              <a:off x="4222750" y="5141808"/>
              <a:ext cx="0" cy="3693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44" name="Rombo 643">
            <a:extLst>
              <a:ext uri="{FF2B5EF4-FFF2-40B4-BE49-F238E27FC236}">
                <a16:creationId xmlns:a16="http://schemas.microsoft.com/office/drawing/2014/main" id="{E3BF35E4-734B-ED5B-17E1-403DBEE396F8}"/>
              </a:ext>
            </a:extLst>
          </p:cNvPr>
          <p:cNvSpPr/>
          <p:nvPr/>
        </p:nvSpPr>
        <p:spPr>
          <a:xfrm>
            <a:off x="6274962" y="4460469"/>
            <a:ext cx="108000" cy="108000"/>
          </a:xfrm>
          <a:prstGeom prst="diamond">
            <a:avLst/>
          </a:prstGeom>
          <a:solidFill>
            <a:schemeClr val="tx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5" name="Rombo 644">
            <a:extLst>
              <a:ext uri="{FF2B5EF4-FFF2-40B4-BE49-F238E27FC236}">
                <a16:creationId xmlns:a16="http://schemas.microsoft.com/office/drawing/2014/main" id="{BA4316F1-34F6-9A64-537C-CBD7F4FD8D12}"/>
              </a:ext>
            </a:extLst>
          </p:cNvPr>
          <p:cNvSpPr/>
          <p:nvPr/>
        </p:nvSpPr>
        <p:spPr>
          <a:xfrm>
            <a:off x="6509870" y="4642951"/>
            <a:ext cx="108000" cy="108000"/>
          </a:xfrm>
          <a:prstGeom prst="diamond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6" name="Rombo 645">
            <a:extLst>
              <a:ext uri="{FF2B5EF4-FFF2-40B4-BE49-F238E27FC236}">
                <a16:creationId xmlns:a16="http://schemas.microsoft.com/office/drawing/2014/main" id="{CCD88C59-2D7D-3918-95C3-E9A6CDBF745B}"/>
              </a:ext>
            </a:extLst>
          </p:cNvPr>
          <p:cNvSpPr/>
          <p:nvPr/>
        </p:nvSpPr>
        <p:spPr>
          <a:xfrm>
            <a:off x="6708102" y="4632503"/>
            <a:ext cx="108000" cy="108000"/>
          </a:xfrm>
          <a:prstGeom prst="diamond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7" name="Rettangolo 646">
            <a:extLst>
              <a:ext uri="{FF2B5EF4-FFF2-40B4-BE49-F238E27FC236}">
                <a16:creationId xmlns:a16="http://schemas.microsoft.com/office/drawing/2014/main" id="{7AA8194E-91FF-C630-8A77-32ADA9B306C7}"/>
              </a:ext>
            </a:extLst>
          </p:cNvPr>
          <p:cNvSpPr/>
          <p:nvPr/>
        </p:nvSpPr>
        <p:spPr>
          <a:xfrm>
            <a:off x="8993718" y="5135034"/>
            <a:ext cx="194732" cy="12719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8" name="Rettangolo 647">
            <a:extLst>
              <a:ext uri="{FF2B5EF4-FFF2-40B4-BE49-F238E27FC236}">
                <a16:creationId xmlns:a16="http://schemas.microsoft.com/office/drawing/2014/main" id="{F6187662-EEE0-91AB-4FDA-59069C751744}"/>
              </a:ext>
            </a:extLst>
          </p:cNvPr>
          <p:cNvSpPr/>
          <p:nvPr/>
        </p:nvSpPr>
        <p:spPr>
          <a:xfrm>
            <a:off x="9188450" y="5054600"/>
            <a:ext cx="194732" cy="207623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9" name="Rettangolo 648">
            <a:extLst>
              <a:ext uri="{FF2B5EF4-FFF2-40B4-BE49-F238E27FC236}">
                <a16:creationId xmlns:a16="http://schemas.microsoft.com/office/drawing/2014/main" id="{9AEB3931-A6A7-E680-5DCA-3870150C6AC7}"/>
              </a:ext>
            </a:extLst>
          </p:cNvPr>
          <p:cNvSpPr/>
          <p:nvPr/>
        </p:nvSpPr>
        <p:spPr>
          <a:xfrm>
            <a:off x="9383182" y="5190068"/>
            <a:ext cx="194732" cy="72154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0" name="Rettangolo 649">
            <a:extLst>
              <a:ext uri="{FF2B5EF4-FFF2-40B4-BE49-F238E27FC236}">
                <a16:creationId xmlns:a16="http://schemas.microsoft.com/office/drawing/2014/main" id="{420979F7-C035-674D-0B29-CCF81D51D64D}"/>
              </a:ext>
            </a:extLst>
          </p:cNvPr>
          <p:cNvSpPr/>
          <p:nvPr/>
        </p:nvSpPr>
        <p:spPr>
          <a:xfrm>
            <a:off x="9577914" y="5135034"/>
            <a:ext cx="194732" cy="127188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1" name="Rettangolo 650">
            <a:extLst>
              <a:ext uri="{FF2B5EF4-FFF2-40B4-BE49-F238E27FC236}">
                <a16:creationId xmlns:a16="http://schemas.microsoft.com/office/drawing/2014/main" id="{832B066A-917B-CFD7-49AB-F021323367F4}"/>
              </a:ext>
            </a:extLst>
          </p:cNvPr>
          <p:cNvSpPr/>
          <p:nvPr/>
        </p:nvSpPr>
        <p:spPr>
          <a:xfrm>
            <a:off x="9772646" y="5054599"/>
            <a:ext cx="194732" cy="207623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2" name="Rettangolo 651">
            <a:extLst>
              <a:ext uri="{FF2B5EF4-FFF2-40B4-BE49-F238E27FC236}">
                <a16:creationId xmlns:a16="http://schemas.microsoft.com/office/drawing/2014/main" id="{DC2B3B00-353E-2B93-0056-CC6166CB6E27}"/>
              </a:ext>
            </a:extLst>
          </p:cNvPr>
          <p:cNvSpPr/>
          <p:nvPr/>
        </p:nvSpPr>
        <p:spPr>
          <a:xfrm>
            <a:off x="9967378" y="4568470"/>
            <a:ext cx="194732" cy="693752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3" name="Rettangolo 652">
            <a:extLst>
              <a:ext uri="{FF2B5EF4-FFF2-40B4-BE49-F238E27FC236}">
                <a16:creationId xmlns:a16="http://schemas.microsoft.com/office/drawing/2014/main" id="{9478FCCC-8B95-A622-4979-E99FAD300ED5}"/>
              </a:ext>
            </a:extLst>
          </p:cNvPr>
          <p:cNvSpPr/>
          <p:nvPr/>
        </p:nvSpPr>
        <p:spPr>
          <a:xfrm>
            <a:off x="10163929" y="4429651"/>
            <a:ext cx="194732" cy="83257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4" name="Rettangolo 653">
            <a:extLst>
              <a:ext uri="{FF2B5EF4-FFF2-40B4-BE49-F238E27FC236}">
                <a16:creationId xmlns:a16="http://schemas.microsoft.com/office/drawing/2014/main" id="{1329321D-DE15-3FC7-9C21-BBF671834AA9}"/>
              </a:ext>
            </a:extLst>
          </p:cNvPr>
          <p:cNvSpPr/>
          <p:nvPr/>
        </p:nvSpPr>
        <p:spPr>
          <a:xfrm>
            <a:off x="10360337" y="4880256"/>
            <a:ext cx="194732" cy="381962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5" name="Rettangolo 654">
            <a:extLst>
              <a:ext uri="{FF2B5EF4-FFF2-40B4-BE49-F238E27FC236}">
                <a16:creationId xmlns:a16="http://schemas.microsoft.com/office/drawing/2014/main" id="{0F55E351-6D50-2428-9306-7C60CFC1E1BA}"/>
              </a:ext>
            </a:extLst>
          </p:cNvPr>
          <p:cNvSpPr/>
          <p:nvPr/>
        </p:nvSpPr>
        <p:spPr>
          <a:xfrm>
            <a:off x="10555069" y="5008132"/>
            <a:ext cx="194732" cy="254085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56" name="Gruppo 655">
            <a:extLst>
              <a:ext uri="{FF2B5EF4-FFF2-40B4-BE49-F238E27FC236}">
                <a16:creationId xmlns:a16="http://schemas.microsoft.com/office/drawing/2014/main" id="{5B7CEB86-949A-5A58-FE1A-2E001C1AAB8D}"/>
              </a:ext>
            </a:extLst>
          </p:cNvPr>
          <p:cNvGrpSpPr/>
          <p:nvPr/>
        </p:nvGrpSpPr>
        <p:grpSpPr>
          <a:xfrm>
            <a:off x="8490002" y="4306546"/>
            <a:ext cx="3081657" cy="1275486"/>
            <a:chOff x="8490002" y="4306546"/>
            <a:chExt cx="3081657" cy="1275486"/>
          </a:xfrm>
        </p:grpSpPr>
        <p:cxnSp>
          <p:nvCxnSpPr>
            <p:cNvPr id="657" name="Connettore diritto 656">
              <a:extLst>
                <a:ext uri="{FF2B5EF4-FFF2-40B4-BE49-F238E27FC236}">
                  <a16:creationId xmlns:a16="http://schemas.microsoft.com/office/drawing/2014/main" id="{6E2D5732-611D-1D5F-C90D-2749F883E78B}"/>
                </a:ext>
              </a:extLst>
            </p:cNvPr>
            <p:cNvCxnSpPr>
              <a:cxnSpLocks/>
            </p:cNvCxnSpPr>
            <p:nvPr/>
          </p:nvCxnSpPr>
          <p:spPr>
            <a:xfrm>
              <a:off x="8856539" y="4434320"/>
              <a:ext cx="0" cy="827904"/>
            </a:xfrm>
            <a:prstGeom prst="line">
              <a:avLst/>
            </a:prstGeom>
            <a:ln w="12700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8" name="Connettore diritto 657">
              <a:extLst>
                <a:ext uri="{FF2B5EF4-FFF2-40B4-BE49-F238E27FC236}">
                  <a16:creationId xmlns:a16="http://schemas.microsoft.com/office/drawing/2014/main" id="{D77381DC-4825-2753-56DC-52FE768CE203}"/>
                </a:ext>
              </a:extLst>
            </p:cNvPr>
            <p:cNvCxnSpPr>
              <a:cxnSpLocks/>
            </p:cNvCxnSpPr>
            <p:nvPr/>
          </p:nvCxnSpPr>
          <p:spPr>
            <a:xfrm>
              <a:off x="8856539" y="5262224"/>
              <a:ext cx="2068636" cy="0"/>
            </a:xfrm>
            <a:prstGeom prst="line">
              <a:avLst/>
            </a:prstGeom>
            <a:ln w="12700">
              <a:solidFill>
                <a:schemeClr val="tx2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9" name="CasellaDiTesto 658">
                  <a:extLst>
                    <a:ext uri="{FF2B5EF4-FFF2-40B4-BE49-F238E27FC236}">
                      <a16:creationId xmlns:a16="http://schemas.microsoft.com/office/drawing/2014/main" id="{230E87AF-F1E7-CFF5-B941-7610A58D52D9}"/>
                    </a:ext>
                  </a:extLst>
                </p:cNvPr>
                <p:cNvSpPr txBox="1"/>
                <p:nvPr/>
              </p:nvSpPr>
              <p:spPr>
                <a:xfrm rot="16200000">
                  <a:off x="8427004" y="4369544"/>
                  <a:ext cx="4953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𝐶𝑆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341" name="CasellaDiTesto 340">
                  <a:extLst>
                    <a:ext uri="{FF2B5EF4-FFF2-40B4-BE49-F238E27FC236}">
                      <a16:creationId xmlns:a16="http://schemas.microsoft.com/office/drawing/2014/main" id="{AE4DDA20-7B55-0628-A297-C991537F47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8427004" y="4369544"/>
                  <a:ext cx="495327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0" name="CasellaDiTesto 659">
              <a:extLst>
                <a:ext uri="{FF2B5EF4-FFF2-40B4-BE49-F238E27FC236}">
                  <a16:creationId xmlns:a16="http://schemas.microsoft.com/office/drawing/2014/main" id="{1D854E6D-27B4-49D0-5562-CB1E992D5641}"/>
                </a:ext>
              </a:extLst>
            </p:cNvPr>
            <p:cNvSpPr txBox="1"/>
            <p:nvPr/>
          </p:nvSpPr>
          <p:spPr>
            <a:xfrm>
              <a:off x="10623964" y="5243478"/>
              <a:ext cx="9476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/>
                <a:t>Window</a:t>
              </a:r>
            </a:p>
          </p:txBody>
        </p:sp>
      </p:grpSp>
      <p:cxnSp>
        <p:nvCxnSpPr>
          <p:cNvPr id="661" name="Connettore 2 660">
            <a:extLst>
              <a:ext uri="{FF2B5EF4-FFF2-40B4-BE49-F238E27FC236}">
                <a16:creationId xmlns:a16="http://schemas.microsoft.com/office/drawing/2014/main" id="{070DA50C-F167-9046-E32E-93C4388A3B99}"/>
              </a:ext>
            </a:extLst>
          </p:cNvPr>
          <p:cNvCxnSpPr>
            <a:cxnSpLocks/>
          </p:cNvCxnSpPr>
          <p:nvPr/>
        </p:nvCxnSpPr>
        <p:spPr>
          <a:xfrm>
            <a:off x="7954786" y="4754074"/>
            <a:ext cx="2398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2" name="Rettangolo 661">
            <a:extLst>
              <a:ext uri="{FF2B5EF4-FFF2-40B4-BE49-F238E27FC236}">
                <a16:creationId xmlns:a16="http://schemas.microsoft.com/office/drawing/2014/main" id="{33368024-E9A2-2D91-7C0F-9D1CC6A38850}"/>
              </a:ext>
            </a:extLst>
          </p:cNvPr>
          <p:cNvSpPr/>
          <p:nvPr/>
        </p:nvSpPr>
        <p:spPr>
          <a:xfrm>
            <a:off x="9968145" y="4568470"/>
            <a:ext cx="194732" cy="6937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3" name="Rettangolo 662">
            <a:extLst>
              <a:ext uri="{FF2B5EF4-FFF2-40B4-BE49-F238E27FC236}">
                <a16:creationId xmlns:a16="http://schemas.microsoft.com/office/drawing/2014/main" id="{38A839A2-9395-2DE6-4538-718D1A2015D5}"/>
              </a:ext>
            </a:extLst>
          </p:cNvPr>
          <p:cNvSpPr/>
          <p:nvPr/>
        </p:nvSpPr>
        <p:spPr>
          <a:xfrm>
            <a:off x="10164696" y="4429651"/>
            <a:ext cx="194732" cy="83257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64" name="Gruppo 663">
            <a:extLst>
              <a:ext uri="{FF2B5EF4-FFF2-40B4-BE49-F238E27FC236}">
                <a16:creationId xmlns:a16="http://schemas.microsoft.com/office/drawing/2014/main" id="{144DBD77-56BD-80D2-4ABA-857787D60704}"/>
              </a:ext>
            </a:extLst>
          </p:cNvPr>
          <p:cNvGrpSpPr/>
          <p:nvPr/>
        </p:nvGrpSpPr>
        <p:grpSpPr>
          <a:xfrm>
            <a:off x="8597861" y="4434998"/>
            <a:ext cx="3509167" cy="369332"/>
            <a:chOff x="8450872" y="4434998"/>
            <a:chExt cx="3662621" cy="369332"/>
          </a:xfrm>
        </p:grpSpPr>
        <p:cxnSp>
          <p:nvCxnSpPr>
            <p:cNvPr id="665" name="Connettore diritto 664">
              <a:extLst>
                <a:ext uri="{FF2B5EF4-FFF2-40B4-BE49-F238E27FC236}">
                  <a16:creationId xmlns:a16="http://schemas.microsoft.com/office/drawing/2014/main" id="{F3B7FEC3-9639-D2D5-259E-D06DDB377DF6}"/>
                </a:ext>
              </a:extLst>
            </p:cNvPr>
            <p:cNvCxnSpPr>
              <a:cxnSpLocks/>
            </p:cNvCxnSpPr>
            <p:nvPr/>
          </p:nvCxnSpPr>
          <p:spPr>
            <a:xfrm>
              <a:off x="8450872" y="4798271"/>
              <a:ext cx="3575962" cy="0"/>
            </a:xfrm>
            <a:prstGeom prst="line">
              <a:avLst/>
            </a:prstGeom>
            <a:ln w="31750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666" name="CasellaDiTesto 665">
              <a:extLst>
                <a:ext uri="{FF2B5EF4-FFF2-40B4-BE49-F238E27FC236}">
                  <a16:creationId xmlns:a16="http://schemas.microsoft.com/office/drawing/2014/main" id="{D98D4B91-94D4-5AE8-15DE-3C8292A3D6DF}"/>
                </a:ext>
              </a:extLst>
            </p:cNvPr>
            <p:cNvSpPr txBox="1"/>
            <p:nvPr/>
          </p:nvSpPr>
          <p:spPr>
            <a:xfrm>
              <a:off x="10693266" y="4434998"/>
              <a:ext cx="14202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>
                  <a:solidFill>
                    <a:schemeClr val="bg1">
                      <a:lumMod val="50000"/>
                    </a:schemeClr>
                  </a:solidFill>
                </a:rPr>
                <a:t>Threshold</a:t>
              </a:r>
              <a:endParaRPr lang="it-IT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667" name="Gruppo 666">
            <a:extLst>
              <a:ext uri="{FF2B5EF4-FFF2-40B4-BE49-F238E27FC236}">
                <a16:creationId xmlns:a16="http://schemas.microsoft.com/office/drawing/2014/main" id="{1F11BE28-024B-4369-2C58-DA9588F3613D}"/>
              </a:ext>
            </a:extLst>
          </p:cNvPr>
          <p:cNvGrpSpPr/>
          <p:nvPr/>
        </p:nvGrpSpPr>
        <p:grpSpPr>
          <a:xfrm>
            <a:off x="1104629" y="4426960"/>
            <a:ext cx="165002" cy="723481"/>
            <a:chOff x="3619500" y="5141808"/>
            <a:chExt cx="603250" cy="369332"/>
          </a:xfrm>
          <a:solidFill>
            <a:srgbClr val="F9FFA5">
              <a:alpha val="40000"/>
            </a:srgbClr>
          </a:solidFill>
        </p:grpSpPr>
        <p:sp>
          <p:nvSpPr>
            <p:cNvPr id="668" name="Rettangolo 667">
              <a:extLst>
                <a:ext uri="{FF2B5EF4-FFF2-40B4-BE49-F238E27FC236}">
                  <a16:creationId xmlns:a16="http://schemas.microsoft.com/office/drawing/2014/main" id="{DB22B085-993F-870D-7448-EF6CC1C9581B}"/>
                </a:ext>
              </a:extLst>
            </p:cNvPr>
            <p:cNvSpPr/>
            <p:nvPr/>
          </p:nvSpPr>
          <p:spPr>
            <a:xfrm>
              <a:off x="3619500" y="5141808"/>
              <a:ext cx="603250" cy="3693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69" name="Connettore diritto 668">
              <a:extLst>
                <a:ext uri="{FF2B5EF4-FFF2-40B4-BE49-F238E27FC236}">
                  <a16:creationId xmlns:a16="http://schemas.microsoft.com/office/drawing/2014/main" id="{8937B81C-BA2D-3BA5-7F3C-BA1B0DE55DFC}"/>
                </a:ext>
              </a:extLst>
            </p:cNvPr>
            <p:cNvCxnSpPr>
              <a:cxnSpLocks/>
            </p:cNvCxnSpPr>
            <p:nvPr/>
          </p:nvCxnSpPr>
          <p:spPr>
            <a:xfrm>
              <a:off x="3619500" y="5141808"/>
              <a:ext cx="0" cy="369332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0" name="Connettore diritto 669">
              <a:extLst>
                <a:ext uri="{FF2B5EF4-FFF2-40B4-BE49-F238E27FC236}">
                  <a16:creationId xmlns:a16="http://schemas.microsoft.com/office/drawing/2014/main" id="{9234EFE3-F2BE-303E-24D8-695A1949EFE9}"/>
                </a:ext>
              </a:extLst>
            </p:cNvPr>
            <p:cNvCxnSpPr>
              <a:cxnSpLocks/>
            </p:cNvCxnSpPr>
            <p:nvPr/>
          </p:nvCxnSpPr>
          <p:spPr>
            <a:xfrm>
              <a:off x="4222750" y="5141808"/>
              <a:ext cx="0" cy="369332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71" name="Gruppo 670">
            <a:extLst>
              <a:ext uri="{FF2B5EF4-FFF2-40B4-BE49-F238E27FC236}">
                <a16:creationId xmlns:a16="http://schemas.microsoft.com/office/drawing/2014/main" id="{691F2055-A3B2-5DC9-D354-70B3899C4A02}"/>
              </a:ext>
            </a:extLst>
          </p:cNvPr>
          <p:cNvGrpSpPr/>
          <p:nvPr/>
        </p:nvGrpSpPr>
        <p:grpSpPr>
          <a:xfrm>
            <a:off x="1183831" y="4428684"/>
            <a:ext cx="165002" cy="723481"/>
            <a:chOff x="3619500" y="5141808"/>
            <a:chExt cx="603250" cy="369332"/>
          </a:xfrm>
          <a:solidFill>
            <a:srgbClr val="F9FFA5">
              <a:alpha val="40000"/>
            </a:srgbClr>
          </a:solidFill>
        </p:grpSpPr>
        <p:sp>
          <p:nvSpPr>
            <p:cNvPr id="672" name="Rettangolo 671">
              <a:extLst>
                <a:ext uri="{FF2B5EF4-FFF2-40B4-BE49-F238E27FC236}">
                  <a16:creationId xmlns:a16="http://schemas.microsoft.com/office/drawing/2014/main" id="{2587A3EB-268F-0F03-CBDC-5752A1DC8550}"/>
                </a:ext>
              </a:extLst>
            </p:cNvPr>
            <p:cNvSpPr/>
            <p:nvPr/>
          </p:nvSpPr>
          <p:spPr>
            <a:xfrm>
              <a:off x="3619500" y="5141808"/>
              <a:ext cx="603250" cy="3693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73" name="Connettore diritto 672">
              <a:extLst>
                <a:ext uri="{FF2B5EF4-FFF2-40B4-BE49-F238E27FC236}">
                  <a16:creationId xmlns:a16="http://schemas.microsoft.com/office/drawing/2014/main" id="{DA86AE4D-6A57-66D9-4AEE-A44AF71C8D8F}"/>
                </a:ext>
              </a:extLst>
            </p:cNvPr>
            <p:cNvCxnSpPr>
              <a:cxnSpLocks/>
            </p:cNvCxnSpPr>
            <p:nvPr/>
          </p:nvCxnSpPr>
          <p:spPr>
            <a:xfrm>
              <a:off x="3619500" y="5141808"/>
              <a:ext cx="0" cy="369332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4" name="Connettore diritto 673">
              <a:extLst>
                <a:ext uri="{FF2B5EF4-FFF2-40B4-BE49-F238E27FC236}">
                  <a16:creationId xmlns:a16="http://schemas.microsoft.com/office/drawing/2014/main" id="{D1AF5A16-DD40-81B7-92CE-41CD72AE09D7}"/>
                </a:ext>
              </a:extLst>
            </p:cNvPr>
            <p:cNvCxnSpPr>
              <a:cxnSpLocks/>
            </p:cNvCxnSpPr>
            <p:nvPr/>
          </p:nvCxnSpPr>
          <p:spPr>
            <a:xfrm>
              <a:off x="4222750" y="5141808"/>
              <a:ext cx="0" cy="369332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75" name="Parentesi graffa aperta 674">
            <a:extLst>
              <a:ext uri="{FF2B5EF4-FFF2-40B4-BE49-F238E27FC236}">
                <a16:creationId xmlns:a16="http://schemas.microsoft.com/office/drawing/2014/main" id="{EFAD9284-801A-9389-8C96-6676BE0991BE}"/>
              </a:ext>
            </a:extLst>
          </p:cNvPr>
          <p:cNvSpPr/>
          <p:nvPr/>
        </p:nvSpPr>
        <p:spPr>
          <a:xfrm rot="16200000">
            <a:off x="10105328" y="5211302"/>
            <a:ext cx="127190" cy="379476"/>
          </a:xfrm>
          <a:prstGeom prst="leftBrace">
            <a:avLst>
              <a:gd name="adj1" fmla="val 35566"/>
              <a:gd name="adj2" fmla="val 50000"/>
            </a:avLst>
          </a:prstGeom>
          <a:ln w="254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6" name="CasellaDiTesto 675">
            <a:extLst>
              <a:ext uri="{FF2B5EF4-FFF2-40B4-BE49-F238E27FC236}">
                <a16:creationId xmlns:a16="http://schemas.microsoft.com/office/drawing/2014/main" id="{90F36D59-B020-F034-C6EE-380401A0EC2F}"/>
              </a:ext>
            </a:extLst>
          </p:cNvPr>
          <p:cNvSpPr txBox="1"/>
          <p:nvPr/>
        </p:nvSpPr>
        <p:spPr>
          <a:xfrm>
            <a:off x="8260727" y="5451069"/>
            <a:ext cx="40011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Titillium"/>
              </a:rPr>
              <a:t>Due to overlapping windows, scores are aggregated through </a:t>
            </a:r>
            <a:r>
              <a:rPr lang="en-US" sz="1600" b="1" dirty="0">
                <a:latin typeface="Titillium"/>
              </a:rPr>
              <a:t>coverage voting.</a:t>
            </a:r>
            <a:endParaRPr lang="it-IT" b="1" i="1" dirty="0">
              <a:latin typeface="Titillium"/>
            </a:endParaRPr>
          </a:p>
        </p:txBody>
      </p:sp>
      <p:sp>
        <p:nvSpPr>
          <p:cNvPr id="679" name="CasellaDiTesto 678">
            <a:extLst>
              <a:ext uri="{FF2B5EF4-FFF2-40B4-BE49-F238E27FC236}">
                <a16:creationId xmlns:a16="http://schemas.microsoft.com/office/drawing/2014/main" id="{68255914-BE4D-92EA-44EF-B315ABB7CC5E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71155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2" grpId="0"/>
      <p:bldP spid="63" grpId="0" animBg="1"/>
      <p:bldP spid="615" grpId="0" animBg="1"/>
      <p:bldP spid="616" grpId="0" animBg="1"/>
      <p:bldP spid="629" grpId="0" animBg="1"/>
      <p:bldP spid="630" grpId="0" animBg="1"/>
      <p:bldP spid="631" grpId="0" animBg="1"/>
      <p:bldP spid="644" grpId="0" animBg="1"/>
      <p:bldP spid="645" grpId="0" animBg="1"/>
      <p:bldP spid="646" grpId="0" animBg="1"/>
      <p:bldP spid="647" grpId="0" animBg="1"/>
      <p:bldP spid="648" grpId="0" animBg="1"/>
      <p:bldP spid="649" grpId="0" animBg="1"/>
      <p:bldP spid="650" grpId="0" animBg="1"/>
      <p:bldP spid="651" grpId="0" animBg="1"/>
      <p:bldP spid="652" grpId="0" animBg="1"/>
      <p:bldP spid="653" grpId="0" animBg="1"/>
      <p:bldP spid="654" grpId="0" animBg="1"/>
      <p:bldP spid="655" grpId="0" animBg="1"/>
      <p:bldP spid="662" grpId="0" animBg="1"/>
      <p:bldP spid="663" grpId="0" animBg="1"/>
      <p:bldP spid="675" grpId="0" animBg="1"/>
      <p:bldP spid="6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4B9AF-067C-E662-03A1-87E5F6D3F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0DFB6F-69B2-E432-DC3C-B27F9A8C3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Maneuver</a:t>
            </a:r>
            <a:r>
              <a:rPr lang="it-IT" dirty="0"/>
              <a:t> </a:t>
            </a:r>
            <a:r>
              <a:rPr lang="it-IT" dirty="0" err="1"/>
              <a:t>Detection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2BADC0-E2CE-192B-B005-7561E802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01/07/2026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D263141-E767-1B0A-95F9-D47BECA76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15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88A3767B-92DB-ACFC-BC15-005B54589761}"/>
              </a:ext>
            </a:extLst>
          </p:cNvPr>
          <p:cNvSpPr txBox="1"/>
          <p:nvPr/>
        </p:nvSpPr>
        <p:spPr>
          <a:xfrm>
            <a:off x="293370" y="2049075"/>
            <a:ext cx="535512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dirty="0">
                <a:solidFill>
                  <a:srgbClr val="005F6B"/>
                </a:solidFill>
                <a:latin typeface="Titillium"/>
              </a:rPr>
              <a:t>ILRS Satellite Dataset (12 LEO objects, 853 </a:t>
            </a:r>
            <a:r>
              <a:rPr lang="it-IT" b="1" dirty="0" err="1">
                <a:solidFill>
                  <a:srgbClr val="005F6B"/>
                </a:solidFill>
                <a:latin typeface="Titillium"/>
              </a:rPr>
              <a:t>maneuvers</a:t>
            </a:r>
            <a:r>
              <a:rPr b="1" dirty="0">
                <a:solidFill>
                  <a:srgbClr val="005F6B"/>
                </a:solidFill>
                <a:latin typeface="Titillium"/>
              </a:rPr>
              <a:t>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F550BBB1-7FBC-8F6B-DFB0-5ECE884C7D9B}"/>
              </a:ext>
            </a:extLst>
          </p:cNvPr>
          <p:cNvGrpSpPr/>
          <p:nvPr/>
        </p:nvGrpSpPr>
        <p:grpSpPr>
          <a:xfrm>
            <a:off x="388620" y="2600394"/>
            <a:ext cx="1592580" cy="579120"/>
            <a:chOff x="548640" y="2133226"/>
            <a:chExt cx="2011680" cy="731520"/>
          </a:xfrm>
        </p:grpSpPr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35298CD7-8EDE-63F7-C03E-59BE3A0F4471}"/>
                </a:ext>
              </a:extLst>
            </p:cNvPr>
            <p:cNvSpPr/>
            <p:nvPr/>
          </p:nvSpPr>
          <p:spPr>
            <a:xfrm>
              <a:off x="548640" y="2133226"/>
              <a:ext cx="2011680" cy="7315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latin typeface="Titillium"/>
              </a:endParaRPr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183B9F90-37DE-C67F-3102-7D9996BEC9F8}"/>
                </a:ext>
              </a:extLst>
            </p:cNvPr>
            <p:cNvSpPr txBox="1"/>
            <p:nvPr/>
          </p:nvSpPr>
          <p:spPr>
            <a:xfrm>
              <a:off x="793343" y="2329709"/>
              <a:ext cx="1522276" cy="33855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sz="1600" b="1" dirty="0">
                  <a:solidFill>
                    <a:srgbClr val="FFFFFF"/>
                  </a:solidFill>
                  <a:latin typeface="Titillium"/>
                </a:rPr>
                <a:t>Training (8 sats</a:t>
              </a:r>
              <a:r>
                <a:rPr lang="it-IT" sz="1600" b="1" dirty="0">
                  <a:solidFill>
                    <a:srgbClr val="FFFFFF"/>
                  </a:solidFill>
                  <a:latin typeface="Titillium"/>
                </a:rPr>
                <a:t>)</a:t>
              </a:r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A28237C3-990A-943E-D816-FEE58FB6A279}"/>
              </a:ext>
            </a:extLst>
          </p:cNvPr>
          <p:cNvGrpSpPr/>
          <p:nvPr/>
        </p:nvGrpSpPr>
        <p:grpSpPr>
          <a:xfrm>
            <a:off x="2310812" y="2600394"/>
            <a:ext cx="1592580" cy="579120"/>
            <a:chOff x="548640" y="3047626"/>
            <a:chExt cx="2011680" cy="731520"/>
          </a:xfrm>
        </p:grpSpPr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A80A1DD8-167F-4FCE-C028-2E47561070F4}"/>
                </a:ext>
              </a:extLst>
            </p:cNvPr>
            <p:cNvSpPr/>
            <p:nvPr/>
          </p:nvSpPr>
          <p:spPr>
            <a:xfrm>
              <a:off x="548640" y="3047626"/>
              <a:ext cx="2011680" cy="7315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latin typeface="Titillium"/>
              </a:endParaRPr>
            </a:p>
          </p:txBody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AF78C3E3-9615-F1F2-8231-3D568F260595}"/>
                </a:ext>
              </a:extLst>
            </p:cNvPr>
            <p:cNvSpPr txBox="1"/>
            <p:nvPr/>
          </p:nvSpPr>
          <p:spPr>
            <a:xfrm>
              <a:off x="701907" y="3244109"/>
              <a:ext cx="1705147" cy="33855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sz="1600" b="1" dirty="0">
                  <a:solidFill>
                    <a:srgbClr val="FFFFFF"/>
                  </a:solidFill>
                  <a:latin typeface="Titillium"/>
                </a:rPr>
                <a:t>Validation (2 sats</a:t>
              </a:r>
              <a:r>
                <a:rPr lang="it-IT" sz="1600" b="1" dirty="0">
                  <a:solidFill>
                    <a:srgbClr val="FFFFFF"/>
                  </a:solidFill>
                  <a:latin typeface="Titillium"/>
                </a:rPr>
                <a:t>)</a:t>
              </a:r>
              <a:endParaRPr sz="1600" b="1" dirty="0">
                <a:solidFill>
                  <a:srgbClr val="FFFFFF"/>
                </a:solidFill>
                <a:latin typeface="Titillium"/>
              </a:endParaRPr>
            </a:p>
          </p:txBody>
        </p: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E4CDC2A6-963E-CC3A-983A-7836C2C15128}"/>
              </a:ext>
            </a:extLst>
          </p:cNvPr>
          <p:cNvGrpSpPr/>
          <p:nvPr/>
        </p:nvGrpSpPr>
        <p:grpSpPr>
          <a:xfrm>
            <a:off x="4233004" y="2600394"/>
            <a:ext cx="1592580" cy="579120"/>
            <a:chOff x="548640" y="3962026"/>
            <a:chExt cx="2011680" cy="731520"/>
          </a:xfrm>
        </p:grpSpPr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654E8D94-6B2D-35AD-F2B0-B15A4401F1B7}"/>
                </a:ext>
              </a:extLst>
            </p:cNvPr>
            <p:cNvSpPr/>
            <p:nvPr/>
          </p:nvSpPr>
          <p:spPr>
            <a:xfrm>
              <a:off x="548640" y="3962026"/>
              <a:ext cx="2011680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latin typeface="Titillium"/>
              </a:endParaRP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78E9266E-CED0-D389-B99A-FE53D0EA006A}"/>
                </a:ext>
              </a:extLst>
            </p:cNvPr>
            <p:cNvSpPr txBox="1"/>
            <p:nvPr/>
          </p:nvSpPr>
          <p:spPr>
            <a:xfrm>
              <a:off x="964992" y="4158509"/>
              <a:ext cx="1178976" cy="33855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sz="1600" b="1" dirty="0">
                  <a:solidFill>
                    <a:srgbClr val="FFFFFF"/>
                  </a:solidFill>
                  <a:latin typeface="Titillium"/>
                </a:rPr>
                <a:t>Test (2 sats</a:t>
              </a:r>
              <a:r>
                <a:rPr lang="it-IT" sz="1600" b="1" dirty="0">
                  <a:solidFill>
                    <a:srgbClr val="FFFFFF"/>
                  </a:solidFill>
                  <a:latin typeface="Titillium"/>
                </a:rPr>
                <a:t>)</a:t>
              </a:r>
              <a:endParaRPr sz="1600" b="1" dirty="0">
                <a:solidFill>
                  <a:srgbClr val="FFFFFF"/>
                </a:solidFill>
                <a:latin typeface="Titillium"/>
              </a:endParaRPr>
            </a:p>
          </p:txBody>
        </p:sp>
      </p:grpSp>
      <p:graphicFrame>
        <p:nvGraphicFramePr>
          <p:cNvPr id="21" name="Tabella 20">
            <a:extLst>
              <a:ext uri="{FF2B5EF4-FFF2-40B4-BE49-F238E27FC236}">
                <a16:creationId xmlns:a16="http://schemas.microsoft.com/office/drawing/2014/main" id="{F576645E-4285-3A95-91F1-28B2E1E7E9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237570"/>
              </p:ext>
            </p:extLst>
          </p:nvPr>
        </p:nvGraphicFramePr>
        <p:xfrm>
          <a:off x="636930" y="3479564"/>
          <a:ext cx="4940343" cy="2053734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646781">
                  <a:extLst>
                    <a:ext uri="{9D8B030D-6E8A-4147-A177-3AD203B41FA5}">
                      <a16:colId xmlns:a16="http://schemas.microsoft.com/office/drawing/2014/main" val="3549664060"/>
                    </a:ext>
                  </a:extLst>
                </a:gridCol>
                <a:gridCol w="1646781">
                  <a:extLst>
                    <a:ext uri="{9D8B030D-6E8A-4147-A177-3AD203B41FA5}">
                      <a16:colId xmlns:a16="http://schemas.microsoft.com/office/drawing/2014/main" val="872631646"/>
                    </a:ext>
                  </a:extLst>
                </a:gridCol>
                <a:gridCol w="1646781">
                  <a:extLst>
                    <a:ext uri="{9D8B030D-6E8A-4147-A177-3AD203B41FA5}">
                      <a16:colId xmlns:a16="http://schemas.microsoft.com/office/drawing/2014/main" val="504798022"/>
                    </a:ext>
                  </a:extLst>
                </a:gridCol>
              </a:tblGrid>
              <a:tr h="34228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600" b="1" dirty="0" err="1">
                          <a:latin typeface="Titillium"/>
                        </a:rPr>
                        <a:t>Metric</a:t>
                      </a:r>
                      <a:endParaRPr lang="it-IT" sz="1600" b="1" dirty="0">
                        <a:latin typeface="Titillium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600" b="1" dirty="0">
                          <a:latin typeface="Titillium"/>
                        </a:rPr>
                        <a:t>SMA (a)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600" b="1" dirty="0">
                          <a:latin typeface="Titillium"/>
                        </a:rPr>
                        <a:t>INC (i)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041055"/>
                  </a:ext>
                </a:extLst>
              </a:tr>
              <a:tr h="3422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600" dirty="0">
                          <a:latin typeface="Titillium"/>
                        </a:rPr>
                        <a:t>ROC-AUC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600" dirty="0">
                          <a:latin typeface="Titillium"/>
                        </a:rPr>
                        <a:t>0.9957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600" dirty="0">
                          <a:latin typeface="Titillium"/>
                        </a:rPr>
                        <a:t>0.9980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7495532"/>
                  </a:ext>
                </a:extLst>
              </a:tr>
              <a:tr h="3422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600" dirty="0">
                          <a:latin typeface="Titillium"/>
                        </a:rPr>
                        <a:t>PR-AUC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600">
                          <a:latin typeface="Titillium"/>
                        </a:rPr>
                        <a:t>0.9932</a:t>
                      </a:r>
                      <a:endParaRPr lang="it-IT" sz="1600" dirty="0">
                        <a:latin typeface="Titillium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600" dirty="0">
                          <a:latin typeface="Titillium"/>
                        </a:rPr>
                        <a:t>0.9979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81590"/>
                  </a:ext>
                </a:extLst>
              </a:tr>
              <a:tr h="3422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600">
                          <a:latin typeface="Titillium"/>
                        </a:rPr>
                        <a:t>F1-score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600" dirty="0">
                          <a:latin typeface="Titillium"/>
                        </a:rPr>
                        <a:t>0.9410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600" dirty="0">
                          <a:latin typeface="Titillium"/>
                        </a:rPr>
                        <a:t>0.9840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075064"/>
                  </a:ext>
                </a:extLst>
              </a:tr>
              <a:tr h="3422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600">
                          <a:latin typeface="Titillium"/>
                        </a:rPr>
                        <a:t>Precision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600">
                          <a:latin typeface="Titillium"/>
                        </a:rPr>
                        <a:t>0.9019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600" dirty="0">
                          <a:latin typeface="Titillium"/>
                        </a:rPr>
                        <a:t>0.9766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379803"/>
                  </a:ext>
                </a:extLst>
              </a:tr>
              <a:tr h="3422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600" dirty="0">
                          <a:latin typeface="Titillium"/>
                        </a:rPr>
                        <a:t>Recall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600" dirty="0">
                          <a:latin typeface="Titillium"/>
                        </a:rPr>
                        <a:t>0.9838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600" dirty="0">
                          <a:latin typeface="Titillium"/>
                        </a:rPr>
                        <a:t>0.9916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7437362"/>
                  </a:ext>
                </a:extLst>
              </a:tr>
            </a:tbl>
          </a:graphicData>
        </a:graphic>
      </p:graphicFrame>
      <p:grpSp>
        <p:nvGrpSpPr>
          <p:cNvPr id="25" name="Gruppo 24">
            <a:extLst>
              <a:ext uri="{FF2B5EF4-FFF2-40B4-BE49-F238E27FC236}">
                <a16:creationId xmlns:a16="http://schemas.microsoft.com/office/drawing/2014/main" id="{77E2E0BA-7D4E-D1F1-399C-711749FB08FB}"/>
              </a:ext>
            </a:extLst>
          </p:cNvPr>
          <p:cNvGrpSpPr/>
          <p:nvPr/>
        </p:nvGrpSpPr>
        <p:grpSpPr>
          <a:xfrm>
            <a:off x="6265443" y="2486026"/>
            <a:ext cx="5240280" cy="3320516"/>
            <a:chOff x="6265443" y="2486026"/>
            <a:chExt cx="5240280" cy="3320516"/>
          </a:xfrm>
        </p:grpSpPr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B846F068-8F1E-97A6-24D8-61FBF6D16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5443" y="2486026"/>
              <a:ext cx="5240280" cy="3320516"/>
            </a:xfrm>
            <a:prstGeom prst="rect">
              <a:avLst/>
            </a:prstGeom>
          </p:spPr>
        </p:pic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2B24528B-8D88-E59F-5988-4428E969B8D7}"/>
                </a:ext>
              </a:extLst>
            </p:cNvPr>
            <p:cNvSpPr/>
            <p:nvPr/>
          </p:nvSpPr>
          <p:spPr>
            <a:xfrm>
              <a:off x="7175500" y="2813050"/>
              <a:ext cx="3670300" cy="260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 err="1">
                  <a:solidFill>
                    <a:schemeClr val="tx1"/>
                  </a:solidFill>
                  <a:latin typeface="Titillium"/>
                </a:rPr>
                <a:t>Validation</a:t>
              </a:r>
              <a:r>
                <a:rPr lang="it-IT" sz="1200" b="1" dirty="0">
                  <a:solidFill>
                    <a:schemeClr val="tx1"/>
                  </a:solidFill>
                  <a:latin typeface="Titillium"/>
                </a:rPr>
                <a:t> </a:t>
              </a:r>
              <a:r>
                <a:rPr lang="it-IT" sz="1200" b="1" dirty="0" err="1">
                  <a:solidFill>
                    <a:schemeClr val="tx1"/>
                  </a:solidFill>
                  <a:latin typeface="Titillium"/>
                </a:rPr>
                <a:t>latent</a:t>
              </a:r>
              <a:r>
                <a:rPr lang="it-IT" sz="1200" b="1" dirty="0">
                  <a:solidFill>
                    <a:schemeClr val="tx1"/>
                  </a:solidFill>
                  <a:latin typeface="Titillium"/>
                </a:rPr>
                <a:t> </a:t>
              </a:r>
              <a:r>
                <a:rPr lang="it-IT" sz="1200" b="1" dirty="0" err="1">
                  <a:solidFill>
                    <a:schemeClr val="tx1"/>
                  </a:solidFill>
                  <a:latin typeface="Titillium"/>
                </a:rPr>
                <a:t>space</a:t>
              </a:r>
              <a:endParaRPr lang="it-IT" sz="1200" b="1" dirty="0">
                <a:solidFill>
                  <a:schemeClr val="tx1"/>
                </a:solidFill>
                <a:latin typeface="Titillium"/>
              </a:endParaRPr>
            </a:p>
          </p:txBody>
        </p:sp>
      </p:grp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F720DF5-E4C7-F89A-D3BB-6085A1CF37FB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54174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88739-28AD-2413-E248-53658E316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31C392-10CA-B6F5-89B8-975888473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Maneuver</a:t>
            </a:r>
            <a:r>
              <a:rPr lang="it-IT" dirty="0"/>
              <a:t> </a:t>
            </a:r>
            <a:r>
              <a:rPr lang="it-IT" dirty="0" err="1"/>
              <a:t>Detection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9BFF56-E930-1EFC-B027-A273C47DC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01/07/2026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7CAE78E-411B-5ECB-54DE-5FCEFAE44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16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DC064C9-DE96-3C2D-F372-7FA882E437BD}"/>
              </a:ext>
            </a:extLst>
          </p:cNvPr>
          <p:cNvSpPr txBox="1"/>
          <p:nvPr/>
        </p:nvSpPr>
        <p:spPr>
          <a:xfrm>
            <a:off x="290205" y="1931084"/>
            <a:ext cx="11566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tillium"/>
              </a:rPr>
              <a:t>Operational deployment </a:t>
            </a:r>
            <a:r>
              <a:rPr lang="en-US" dirty="0">
                <a:latin typeface="Titillium"/>
              </a:rPr>
              <a:t>uses one-step sliding windows and coverage voting on the full time series.</a:t>
            </a: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D5508BD1-5D83-56FB-52DF-873A56B71198}"/>
              </a:ext>
            </a:extLst>
          </p:cNvPr>
          <p:cNvGrpSpPr/>
          <p:nvPr/>
        </p:nvGrpSpPr>
        <p:grpSpPr>
          <a:xfrm>
            <a:off x="252741" y="2420197"/>
            <a:ext cx="11738716" cy="1465266"/>
            <a:chOff x="303045" y="1940669"/>
            <a:chExt cx="4556866" cy="2072032"/>
          </a:xfrm>
        </p:grpSpPr>
        <p:sp>
          <p:nvSpPr>
            <p:cNvPr id="22" name="TextBox 20">
              <a:extLst>
                <a:ext uri="{FF2B5EF4-FFF2-40B4-BE49-F238E27FC236}">
                  <a16:creationId xmlns:a16="http://schemas.microsoft.com/office/drawing/2014/main" id="{07DC279E-2491-82B4-144C-8DEFB5CA6EC2}"/>
                </a:ext>
              </a:extLst>
            </p:cNvPr>
            <p:cNvSpPr txBox="1"/>
            <p:nvPr/>
          </p:nvSpPr>
          <p:spPr>
            <a:xfrm>
              <a:off x="334963" y="2489408"/>
              <a:ext cx="4524948" cy="1523293"/>
            </a:xfrm>
            <a:prstGeom prst="rect">
              <a:avLst/>
            </a:prstGeom>
            <a:noFill/>
          </p:spPr>
          <p:txBody>
            <a:bodyPr wrap="square" numCol="2">
              <a:spAutoFit/>
            </a:bodyPr>
            <a:lstStyle/>
            <a:p>
              <a:pPr marL="285750" indent="-285750">
                <a:buClr>
                  <a:schemeClr val="accent1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it-IT" sz="1600" dirty="0" err="1">
                  <a:latin typeface="Titillium"/>
                </a:rPr>
                <a:t>Altitude</a:t>
              </a:r>
              <a:r>
                <a:rPr lang="it-IT" sz="1600" dirty="0">
                  <a:latin typeface="Titillium"/>
                </a:rPr>
                <a:t>: </a:t>
              </a:r>
              <a:r>
                <a:rPr lang="it-IT" sz="1600" b="1" dirty="0">
                  <a:solidFill>
                    <a:srgbClr val="005F6B"/>
                  </a:solidFill>
                  <a:latin typeface="Titillium"/>
                </a:rPr>
                <a:t>~814 km</a:t>
              </a:r>
              <a:endParaRPr lang="it-IT" sz="1600" dirty="0">
                <a:latin typeface="Titillium"/>
              </a:endParaRPr>
            </a:p>
            <a:p>
              <a:pPr marL="285750" indent="-285750">
                <a:buClr>
                  <a:schemeClr val="accent1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Titillium"/>
                </a:rPr>
                <a:t>Coverage peaks align cleanly with reference spans</a:t>
              </a:r>
            </a:p>
            <a:p>
              <a:pPr marL="285750" indent="-285750">
                <a:buClr>
                  <a:schemeClr val="accent1"/>
                </a:buClr>
                <a:buSzPct val="150000"/>
                <a:buFont typeface="Arial" panose="020B0604020202020204" pitchFamily="34" charset="0"/>
                <a:buChar char="•"/>
              </a:pPr>
              <a:endParaRPr lang="en-US" sz="1600" dirty="0">
                <a:solidFill>
                  <a:srgbClr val="023561"/>
                </a:solidFill>
                <a:latin typeface="Titillium"/>
              </a:endParaRPr>
            </a:p>
            <a:p>
              <a:pPr marL="285750" indent="-285750">
                <a:buClr>
                  <a:schemeClr val="accent1"/>
                </a:buClr>
                <a:buSzPct val="150000"/>
                <a:buFont typeface="Arial" panose="020B0604020202020204" pitchFamily="34" charset="0"/>
                <a:buChar char="•"/>
              </a:pPr>
              <a:endParaRPr lang="en-US" sz="1600" dirty="0">
                <a:solidFill>
                  <a:srgbClr val="023561"/>
                </a:solidFill>
                <a:latin typeface="Titillium"/>
              </a:endParaRPr>
            </a:p>
            <a:p>
              <a:pPr marL="285750" indent="-285750">
                <a:buClr>
                  <a:schemeClr val="accent1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23561"/>
                  </a:solidFill>
                  <a:latin typeface="Titillium"/>
                </a:rPr>
                <a:t>Only </a:t>
              </a:r>
              <a:r>
                <a:rPr lang="en-US" sz="1600" b="1" dirty="0">
                  <a:solidFill>
                    <a:srgbClr val="023561"/>
                  </a:solidFill>
                  <a:latin typeface="Titillium"/>
                </a:rPr>
                <a:t>1 false positive </a:t>
              </a:r>
              <a:r>
                <a:rPr lang="en-US" sz="1600" dirty="0">
                  <a:solidFill>
                    <a:srgbClr val="023561"/>
                  </a:solidFill>
                  <a:latin typeface="Titillium"/>
                </a:rPr>
                <a:t>(missing reference label)</a:t>
              </a:r>
            </a:p>
            <a:p>
              <a:pPr marL="285750" indent="-285750">
                <a:buClr>
                  <a:schemeClr val="accent1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23561"/>
                  </a:solidFill>
                  <a:latin typeface="Titillium"/>
                </a:rPr>
                <a:t>Only </a:t>
              </a:r>
              <a:r>
                <a:rPr lang="en-US" sz="1600" b="1" dirty="0">
                  <a:solidFill>
                    <a:srgbClr val="023561"/>
                  </a:solidFill>
                  <a:latin typeface="Titillium"/>
                </a:rPr>
                <a:t>1 false negative</a:t>
              </a:r>
              <a:r>
                <a:rPr lang="en-US" sz="1600" dirty="0">
                  <a:solidFill>
                    <a:srgbClr val="023561"/>
                  </a:solidFill>
                  <a:latin typeface="Titillium"/>
                </a:rPr>
                <a:t>: altitude</a:t>
              </a:r>
              <a:r>
                <a:rPr lang="en-US" sz="1600" b="1" dirty="0">
                  <a:solidFill>
                    <a:srgbClr val="023561"/>
                  </a:solidFill>
                  <a:latin typeface="Titillium"/>
                </a:rPr>
                <a:t> decrease maneuver</a:t>
              </a:r>
              <a:r>
                <a:rPr lang="en-US" sz="1600" dirty="0">
                  <a:solidFill>
                    <a:srgbClr val="023561"/>
                  </a:solidFill>
                  <a:latin typeface="Titillium"/>
                </a:rPr>
                <a:t>, metric slightly below threshold</a:t>
              </a:r>
              <a:endParaRPr sz="1600" b="1" dirty="0">
                <a:solidFill>
                  <a:srgbClr val="023561"/>
                </a:solidFill>
                <a:latin typeface="Titillium"/>
              </a:endParaRPr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9B6539E2-F7C6-EB77-BDEF-48A6338BECD8}"/>
                </a:ext>
              </a:extLst>
            </p:cNvPr>
            <p:cNvSpPr txBox="1"/>
            <p:nvPr/>
          </p:nvSpPr>
          <p:spPr>
            <a:xfrm>
              <a:off x="303045" y="1940669"/>
              <a:ext cx="4033119" cy="5657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2000" b="1" dirty="0">
                  <a:latin typeface="Titillium"/>
                </a:rPr>
                <a:t>SAT1: </a:t>
              </a:r>
              <a:r>
                <a:rPr lang="it-IT" sz="2000" dirty="0">
                  <a:latin typeface="Titillium"/>
                </a:rPr>
                <a:t>SENTINEL-3A </a:t>
              </a:r>
            </a:p>
          </p:txBody>
        </p:sp>
      </p:grpSp>
      <p:pic>
        <p:nvPicPr>
          <p:cNvPr id="27" name="Immagine 26">
            <a:extLst>
              <a:ext uri="{FF2B5EF4-FFF2-40B4-BE49-F238E27FC236}">
                <a16:creationId xmlns:a16="http://schemas.microsoft.com/office/drawing/2014/main" id="{59F24369-0B2E-0EAB-8CC4-5D8C5B29E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029" y="3583568"/>
            <a:ext cx="9811183" cy="2755898"/>
          </a:xfrm>
          <a:prstGeom prst="rect">
            <a:avLst/>
          </a:prstGeom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24000BBB-497F-D78E-003F-D9253B3A6802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00603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477B1D9-6D3E-8C3D-E797-9125E28CE66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B9059A0-B191-5E22-34EA-18B6D8C53934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30522EE0-0AD6-B07E-9BE2-F7074CEE4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E2F54A4C-5B80-54C1-88ED-076B9BAFE80C}"/>
              </a:ext>
            </a:extLst>
          </p:cNvPr>
          <p:cNvSpPr txBox="1"/>
          <p:nvPr/>
        </p:nvSpPr>
        <p:spPr>
          <a:xfrm>
            <a:off x="566713" y="2048101"/>
            <a:ext cx="5564431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it-IT" sz="2000" b="1" dirty="0" err="1">
                <a:latin typeface="Titillium"/>
                <a:cs typeface="Mangal" panose="02040503050203030202" pitchFamily="18" charset="0"/>
              </a:rPr>
              <a:t>Introduction</a:t>
            </a:r>
            <a:br>
              <a:rPr lang="it-IT" sz="2000" b="1" dirty="0">
                <a:latin typeface="Titillium"/>
                <a:cs typeface="Mangal" panose="02040503050203030202" pitchFamily="18" charset="0"/>
              </a:rPr>
            </a:br>
            <a:r>
              <a:rPr lang="it-IT" sz="1600" dirty="0" err="1">
                <a:latin typeface="Titillium"/>
                <a:cs typeface="Mangal" panose="02040503050203030202" pitchFamily="18" charset="0"/>
              </a:rPr>
              <a:t>Motivations</a:t>
            </a:r>
            <a:r>
              <a:rPr lang="it-IT" sz="1600" dirty="0">
                <a:latin typeface="Titillium"/>
                <a:cs typeface="Mangal" panose="02040503050203030202" pitchFamily="18" charset="0"/>
              </a:rPr>
              <a:t> and challenges</a:t>
            </a:r>
          </a:p>
          <a:p>
            <a:pPr marL="342900" indent="-342900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t-IT" b="1" dirty="0" err="1">
                <a:latin typeface="Titillium"/>
                <a:cs typeface="Mangal" panose="02040503050203030202" pitchFamily="18" charset="0"/>
              </a:rPr>
              <a:t>Approach</a:t>
            </a:r>
            <a:r>
              <a:rPr lang="it-IT" b="1" dirty="0">
                <a:latin typeface="Titillium"/>
                <a:cs typeface="Mangal" panose="02040503050203030202" pitchFamily="18" charset="0"/>
              </a:rPr>
              <a:t> </a:t>
            </a:r>
            <a:r>
              <a:rPr lang="it-IT" b="1" dirty="0" err="1">
                <a:latin typeface="Titillium"/>
                <a:cs typeface="Mangal" panose="02040503050203030202" pitchFamily="18" charset="0"/>
              </a:rPr>
              <a:t>Overview</a:t>
            </a:r>
            <a:br>
              <a:rPr lang="it-IT" b="1" dirty="0">
                <a:latin typeface="Titillium"/>
                <a:cs typeface="Mangal" panose="02040503050203030202" pitchFamily="18" charset="0"/>
              </a:rPr>
            </a:br>
            <a:r>
              <a:rPr lang="it-IT" sz="1600" dirty="0" err="1">
                <a:latin typeface="Titillium"/>
                <a:cs typeface="Mangal" panose="02040503050203030202" pitchFamily="18" charset="0"/>
              </a:rPr>
              <a:t>Describing</a:t>
            </a:r>
            <a:r>
              <a:rPr lang="it-IT" sz="1600" dirty="0">
                <a:latin typeface="Titillium"/>
                <a:cs typeface="Mangal" panose="02040503050203030202" pitchFamily="18" charset="0"/>
              </a:rPr>
              <a:t> the </a:t>
            </a:r>
            <a:r>
              <a:rPr lang="it-IT" sz="1600" dirty="0" err="1">
                <a:latin typeface="Titillium"/>
                <a:cs typeface="Mangal" panose="02040503050203030202" pitchFamily="18" charset="0"/>
              </a:rPr>
              <a:t>approach</a:t>
            </a:r>
            <a:endParaRPr lang="it-IT" sz="1600" dirty="0">
              <a:latin typeface="Titillium"/>
              <a:cs typeface="Mangal" panose="02040503050203030202" pitchFamily="18" charset="0"/>
            </a:endParaRPr>
          </a:p>
          <a:p>
            <a:pPr marL="342900" indent="-342900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t-IT" b="1" dirty="0" err="1">
                <a:latin typeface="Titillium"/>
                <a:cs typeface="Mangal" panose="02040503050203030202" pitchFamily="18" charset="0"/>
              </a:rPr>
              <a:t>Maneuver</a:t>
            </a:r>
            <a:r>
              <a:rPr lang="it-IT" b="1" dirty="0">
                <a:latin typeface="Titillium"/>
                <a:cs typeface="Mangal" panose="02040503050203030202" pitchFamily="18" charset="0"/>
              </a:rPr>
              <a:t> </a:t>
            </a:r>
            <a:r>
              <a:rPr lang="it-IT" b="1" dirty="0" err="1">
                <a:latin typeface="Titillium"/>
                <a:cs typeface="Mangal" panose="02040503050203030202" pitchFamily="18" charset="0"/>
              </a:rPr>
              <a:t>Detection</a:t>
            </a:r>
            <a:br>
              <a:rPr lang="it-IT" b="1" dirty="0">
                <a:latin typeface="Titillium"/>
                <a:cs typeface="Mangal" panose="02040503050203030202" pitchFamily="18" charset="0"/>
              </a:rPr>
            </a:br>
            <a:r>
              <a:rPr lang="it-IT" sz="1600" dirty="0" err="1">
                <a:latin typeface="Titillium"/>
                <a:cs typeface="Mangal" panose="02040503050203030202" pitchFamily="18" charset="0"/>
              </a:rPr>
              <a:t>Creating</a:t>
            </a:r>
            <a:r>
              <a:rPr lang="it-IT" sz="1600" dirty="0">
                <a:latin typeface="Titillium"/>
                <a:cs typeface="Mangal" panose="02040503050203030202" pitchFamily="18" charset="0"/>
              </a:rPr>
              <a:t> the Pattern of Life</a:t>
            </a:r>
            <a:endParaRPr lang="it-IT" dirty="0">
              <a:latin typeface="Titillium"/>
              <a:cs typeface="Mangal" panose="02040503050203030202" pitchFamily="18" charset="0"/>
            </a:endParaRPr>
          </a:p>
          <a:p>
            <a:pPr marL="342900" indent="-342900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t-IT" b="1" dirty="0" err="1">
                <a:latin typeface="Titillium"/>
                <a:cs typeface="Mangal" panose="02040503050203030202" pitchFamily="18" charset="0"/>
              </a:rPr>
              <a:t>Maneuver</a:t>
            </a:r>
            <a:r>
              <a:rPr lang="it-IT" b="1" dirty="0">
                <a:latin typeface="Titillium"/>
                <a:cs typeface="Mangal" panose="02040503050203030202" pitchFamily="18" charset="0"/>
              </a:rPr>
              <a:t> </a:t>
            </a:r>
            <a:r>
              <a:rPr lang="it-IT" b="1" dirty="0" err="1">
                <a:latin typeface="Titillium"/>
                <a:cs typeface="Mangal" panose="02040503050203030202" pitchFamily="18" charset="0"/>
              </a:rPr>
              <a:t>Prediction</a:t>
            </a:r>
            <a:br>
              <a:rPr lang="it-IT" b="1" dirty="0">
                <a:latin typeface="Titillium"/>
                <a:cs typeface="Mangal" panose="02040503050203030202" pitchFamily="18" charset="0"/>
              </a:rPr>
            </a:br>
            <a:r>
              <a:rPr lang="it-IT" sz="1600" dirty="0" err="1">
                <a:latin typeface="Titillium"/>
                <a:cs typeface="Mangal" panose="02040503050203030202" pitchFamily="18" charset="0"/>
              </a:rPr>
              <a:t>Predict</a:t>
            </a:r>
            <a:r>
              <a:rPr lang="it-IT" sz="1600" dirty="0">
                <a:latin typeface="Titillium"/>
                <a:cs typeface="Mangal" panose="02040503050203030202" pitchFamily="18" charset="0"/>
              </a:rPr>
              <a:t> future </a:t>
            </a:r>
            <a:r>
              <a:rPr lang="it-IT" sz="1600" dirty="0" err="1">
                <a:latin typeface="Titillium"/>
                <a:cs typeface="Mangal" panose="02040503050203030202" pitchFamily="18" charset="0"/>
              </a:rPr>
              <a:t>maneuver</a:t>
            </a:r>
            <a:endParaRPr lang="it-IT" dirty="0">
              <a:latin typeface="Titillium"/>
              <a:cs typeface="Mangal" panose="02040503050203030202" pitchFamily="18" charset="0"/>
            </a:endParaRPr>
          </a:p>
          <a:p>
            <a:pPr marL="342900" indent="-342900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t-IT" b="1" dirty="0">
                <a:latin typeface="Titillium"/>
                <a:cs typeface="Mangal" panose="02040503050203030202" pitchFamily="18" charset="0"/>
              </a:rPr>
              <a:t>Applications </a:t>
            </a:r>
            <a:r>
              <a:rPr lang="it-IT" b="1">
                <a:latin typeface="Titillium"/>
                <a:cs typeface="Mangal" panose="02040503050203030202" pitchFamily="18" charset="0"/>
              </a:rPr>
              <a:t>for Catalogue </a:t>
            </a:r>
            <a:r>
              <a:rPr lang="it-IT" b="1" dirty="0" err="1">
                <a:latin typeface="Titillium"/>
                <a:cs typeface="Mangal" panose="02040503050203030202" pitchFamily="18" charset="0"/>
              </a:rPr>
              <a:t>Maintenance</a:t>
            </a:r>
            <a:br>
              <a:rPr lang="it-IT" b="1" dirty="0">
                <a:latin typeface="Titillium"/>
                <a:cs typeface="Mangal" panose="02040503050203030202" pitchFamily="18" charset="0"/>
              </a:rPr>
            </a:br>
            <a:r>
              <a:rPr lang="it-IT" sz="1600" dirty="0">
                <a:latin typeface="Titillium"/>
                <a:cs typeface="Mangal" panose="02040503050203030202" pitchFamily="18" charset="0"/>
              </a:rPr>
              <a:t>How to exploit the information</a:t>
            </a:r>
            <a:endParaRPr lang="it-IT" dirty="0">
              <a:latin typeface="Titillium"/>
              <a:cs typeface="Mangal" panose="02040503050203030202" pitchFamily="18" charset="0"/>
            </a:endParaRPr>
          </a:p>
          <a:p>
            <a:pPr marL="342900" indent="-342900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t-IT" b="1" dirty="0" err="1">
                <a:latin typeface="Titillium"/>
                <a:cs typeface="Mangal" panose="02040503050203030202" pitchFamily="18" charset="0"/>
              </a:rPr>
              <a:t>Conclusion</a:t>
            </a:r>
            <a:endParaRPr lang="it-IT" b="1" dirty="0">
              <a:latin typeface="Titillium"/>
              <a:cs typeface="Mangal" panose="02040503050203030202" pitchFamily="18" charset="0"/>
            </a:endParaRPr>
          </a:p>
        </p:txBody>
      </p:sp>
      <p:sp>
        <p:nvSpPr>
          <p:cNvPr id="100" name="CasellaDiTesto 99">
            <a:extLst>
              <a:ext uri="{FF2B5EF4-FFF2-40B4-BE49-F238E27FC236}">
                <a16:creationId xmlns:a16="http://schemas.microsoft.com/office/drawing/2014/main" id="{9B1165BF-311F-8585-083A-5684DF35E5D3}"/>
              </a:ext>
            </a:extLst>
          </p:cNvPr>
          <p:cNvSpPr txBox="1"/>
          <p:nvPr/>
        </p:nvSpPr>
        <p:spPr>
          <a:xfrm>
            <a:off x="300929" y="146332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 err="1">
                <a:solidFill>
                  <a:srgbClr val="C48E48"/>
                </a:solidFill>
                <a:latin typeface="Titillium"/>
              </a:rPr>
              <a:t>Outline</a:t>
            </a:r>
            <a:endParaRPr lang="it-IT" b="1" dirty="0">
              <a:solidFill>
                <a:srgbClr val="C48E48"/>
              </a:solidFill>
              <a:latin typeface="Titillium"/>
            </a:endParaRPr>
          </a:p>
        </p:txBody>
      </p:sp>
      <p:sp>
        <p:nvSpPr>
          <p:cNvPr id="101" name="Segnaposto numero diapositiva 100">
            <a:extLst>
              <a:ext uri="{FF2B5EF4-FFF2-40B4-BE49-F238E27FC236}">
                <a16:creationId xmlns:a16="http://schemas.microsoft.com/office/drawing/2014/main" id="{8667E5FC-8E5C-09CB-BEBB-0BE62F5A7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2</a:t>
            </a:fld>
            <a:endParaRPr lang="it-IT" dirty="0"/>
          </a:p>
        </p:txBody>
      </p:sp>
      <p:sp>
        <p:nvSpPr>
          <p:cNvPr id="104" name="Segnaposto data 103">
            <a:extLst>
              <a:ext uri="{FF2B5EF4-FFF2-40B4-BE49-F238E27FC236}">
                <a16:creationId xmlns:a16="http://schemas.microsoft.com/office/drawing/2014/main" id="{570883B2-B426-5457-EF19-9D6994E11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01/07/2026</a:t>
            </a:r>
          </a:p>
        </p:txBody>
      </p:sp>
    </p:spTree>
    <p:extLst>
      <p:ext uri="{BB962C8B-B14F-4D97-AF65-F5344CB8AC3E}">
        <p14:creationId xmlns:p14="http://schemas.microsoft.com/office/powerpoint/2010/main" val="1102379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A02A0-9C1D-01DB-332A-7FD336DDE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CA48DC-A9A7-4AE8-0CF3-4E9E7A90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Maneuver</a:t>
            </a:r>
            <a:r>
              <a:rPr lang="it-IT" dirty="0"/>
              <a:t> </a:t>
            </a:r>
            <a:r>
              <a:rPr lang="it-IT" dirty="0" err="1"/>
              <a:t>Prediction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E1B726-F79F-DE1A-8C89-A20471E5A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01/07/2026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B4E44DF-D8A3-6C63-6C48-A10351278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17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362FA20A-8170-FF0E-8615-9A9024556D45}"/>
              </a:ext>
            </a:extLst>
          </p:cNvPr>
          <p:cNvGrpSpPr/>
          <p:nvPr/>
        </p:nvGrpSpPr>
        <p:grpSpPr>
          <a:xfrm>
            <a:off x="1298748" y="2045884"/>
            <a:ext cx="1676953" cy="1201799"/>
            <a:chOff x="-87543" y="2862187"/>
            <a:chExt cx="1676953" cy="1201799"/>
          </a:xfrm>
        </p:grpSpPr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B39E2018-7D4A-CA61-09FB-8D057A6F2039}"/>
                </a:ext>
              </a:extLst>
            </p:cNvPr>
            <p:cNvGrpSpPr/>
            <p:nvPr/>
          </p:nvGrpSpPr>
          <p:grpSpPr>
            <a:xfrm>
              <a:off x="425294" y="2862187"/>
              <a:ext cx="610997" cy="682713"/>
              <a:chOff x="822291" y="2891499"/>
              <a:chExt cx="435007" cy="481883"/>
            </a:xfrm>
          </p:grpSpPr>
          <p:grpSp>
            <p:nvGrpSpPr>
              <p:cNvPr id="8" name="Gruppo 7">
                <a:extLst>
                  <a:ext uri="{FF2B5EF4-FFF2-40B4-BE49-F238E27FC236}">
                    <a16:creationId xmlns:a16="http://schemas.microsoft.com/office/drawing/2014/main" id="{77E9921B-48B9-DD04-D4E1-3DDC39547AA7}"/>
                  </a:ext>
                </a:extLst>
              </p:cNvPr>
              <p:cNvGrpSpPr/>
              <p:nvPr/>
            </p:nvGrpSpPr>
            <p:grpSpPr>
              <a:xfrm>
                <a:off x="822291" y="2891499"/>
                <a:ext cx="435007" cy="481883"/>
                <a:chOff x="1793841" y="2190237"/>
                <a:chExt cx="736600" cy="815975"/>
              </a:xfrm>
            </p:grpSpPr>
            <p:grpSp>
              <p:nvGrpSpPr>
                <p:cNvPr id="14" name="Gruppo 13">
                  <a:extLst>
                    <a:ext uri="{FF2B5EF4-FFF2-40B4-BE49-F238E27FC236}">
                      <a16:creationId xmlns:a16="http://schemas.microsoft.com/office/drawing/2014/main" id="{0AAFF3A3-EE36-947D-9BA0-79A150BC4B60}"/>
                    </a:ext>
                  </a:extLst>
                </p:cNvPr>
                <p:cNvGrpSpPr/>
                <p:nvPr/>
              </p:nvGrpSpPr>
              <p:grpSpPr>
                <a:xfrm>
                  <a:off x="1793841" y="2190237"/>
                  <a:ext cx="736600" cy="815975"/>
                  <a:chOff x="1823474" y="2616199"/>
                  <a:chExt cx="736600" cy="815975"/>
                </a:xfrm>
              </p:grpSpPr>
              <p:sp>
                <p:nvSpPr>
                  <p:cNvPr id="30" name="Figura a mano libera: forma 29">
                    <a:extLst>
                      <a:ext uri="{FF2B5EF4-FFF2-40B4-BE49-F238E27FC236}">
                        <a16:creationId xmlns:a16="http://schemas.microsoft.com/office/drawing/2014/main" id="{94D44EE3-DBDF-B357-4225-DFC411340DF5}"/>
                      </a:ext>
                    </a:extLst>
                  </p:cNvPr>
                  <p:cNvSpPr/>
                  <p:nvPr/>
                </p:nvSpPr>
                <p:spPr>
                  <a:xfrm>
                    <a:off x="1823474" y="2616199"/>
                    <a:ext cx="736600" cy="815975"/>
                  </a:xfrm>
                  <a:custGeom>
                    <a:avLst/>
                    <a:gdLst>
                      <a:gd name="csX0" fmla="*/ 122769 w 736600"/>
                      <a:gd name="csY0" fmla="*/ 0 h 815975"/>
                      <a:gd name="csX1" fmla="*/ 479483 w 736600"/>
                      <a:gd name="csY1" fmla="*/ 0 h 815975"/>
                      <a:gd name="csX2" fmla="*/ 479483 w 736600"/>
                      <a:gd name="csY2" fmla="*/ 212549 h 815975"/>
                      <a:gd name="csX3" fmla="*/ 736600 w 736600"/>
                      <a:gd name="csY3" fmla="*/ 212549 h 815975"/>
                      <a:gd name="csX4" fmla="*/ 736600 w 736600"/>
                      <a:gd name="csY4" fmla="*/ 693206 h 815975"/>
                      <a:gd name="csX5" fmla="*/ 613831 w 736600"/>
                      <a:gd name="csY5" fmla="*/ 815975 h 815975"/>
                      <a:gd name="csX6" fmla="*/ 122769 w 736600"/>
                      <a:gd name="csY6" fmla="*/ 815975 h 815975"/>
                      <a:gd name="csX7" fmla="*/ 0 w 736600"/>
                      <a:gd name="csY7" fmla="*/ 693206 h 815975"/>
                      <a:gd name="csX8" fmla="*/ 0 w 736600"/>
                      <a:gd name="csY8" fmla="*/ 122769 h 815975"/>
                      <a:gd name="csX9" fmla="*/ 122769 w 736600"/>
                      <a:gd name="csY9" fmla="*/ 0 h 815975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</a:cxnLst>
                    <a:rect l="l" t="t" r="r" b="b"/>
                    <a:pathLst>
                      <a:path w="736600" h="815975">
                        <a:moveTo>
                          <a:pt x="122769" y="0"/>
                        </a:moveTo>
                        <a:lnTo>
                          <a:pt x="479483" y="0"/>
                        </a:lnTo>
                        <a:lnTo>
                          <a:pt x="479483" y="212549"/>
                        </a:lnTo>
                        <a:lnTo>
                          <a:pt x="736600" y="212549"/>
                        </a:lnTo>
                        <a:lnTo>
                          <a:pt x="736600" y="693206"/>
                        </a:lnTo>
                        <a:cubicBezTo>
                          <a:pt x="736600" y="761009"/>
                          <a:pt x="681634" y="815975"/>
                          <a:pt x="613831" y="815975"/>
                        </a:cubicBezTo>
                        <a:lnTo>
                          <a:pt x="122769" y="815975"/>
                        </a:lnTo>
                        <a:cubicBezTo>
                          <a:pt x="54966" y="815975"/>
                          <a:pt x="0" y="761009"/>
                          <a:pt x="0" y="693206"/>
                        </a:cubicBezTo>
                        <a:lnTo>
                          <a:pt x="0" y="122769"/>
                        </a:lnTo>
                        <a:cubicBezTo>
                          <a:pt x="0" y="54966"/>
                          <a:pt x="54966" y="0"/>
                          <a:pt x="122769" y="0"/>
                        </a:cubicBezTo>
                        <a:close/>
                      </a:path>
                    </a:pathLst>
                  </a:custGeom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31" name="Triangolo rettangolo 30">
                    <a:extLst>
                      <a:ext uri="{FF2B5EF4-FFF2-40B4-BE49-F238E27FC236}">
                        <a16:creationId xmlns:a16="http://schemas.microsoft.com/office/drawing/2014/main" id="{2805ACC8-6559-EE9C-4F7A-FE1DEAC8DD45}"/>
                      </a:ext>
                    </a:extLst>
                  </p:cNvPr>
                  <p:cNvSpPr/>
                  <p:nvPr/>
                </p:nvSpPr>
                <p:spPr>
                  <a:xfrm>
                    <a:off x="2368783" y="2616199"/>
                    <a:ext cx="169630" cy="163514"/>
                  </a:xfrm>
                  <a:prstGeom prst="rtTriangle">
                    <a:avLst/>
                  </a:prstGeom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grpSp>
              <p:nvGrpSpPr>
                <p:cNvPr id="15" name="Gruppo 14">
                  <a:extLst>
                    <a:ext uri="{FF2B5EF4-FFF2-40B4-BE49-F238E27FC236}">
                      <a16:creationId xmlns:a16="http://schemas.microsoft.com/office/drawing/2014/main" id="{64AD0F64-5C4D-4DD2-04F0-152908714C3F}"/>
                    </a:ext>
                  </a:extLst>
                </p:cNvPr>
                <p:cNvGrpSpPr/>
                <p:nvPr/>
              </p:nvGrpSpPr>
              <p:grpSpPr>
                <a:xfrm>
                  <a:off x="1931940" y="2448902"/>
                  <a:ext cx="460407" cy="233800"/>
                  <a:chOff x="444500" y="2714625"/>
                  <a:chExt cx="1219200" cy="619125"/>
                </a:xfrm>
              </p:grpSpPr>
              <p:sp>
                <p:nvSpPr>
                  <p:cNvPr id="21" name="Figura a mano libera: forma 20">
                    <a:extLst>
                      <a:ext uri="{FF2B5EF4-FFF2-40B4-BE49-F238E27FC236}">
                        <a16:creationId xmlns:a16="http://schemas.microsoft.com/office/drawing/2014/main" id="{FD17AC0F-26F4-9970-1BFB-76F27470FF58}"/>
                      </a:ext>
                    </a:extLst>
                  </p:cNvPr>
                  <p:cNvSpPr/>
                  <p:nvPr/>
                </p:nvSpPr>
                <p:spPr>
                  <a:xfrm>
                    <a:off x="444500" y="2714625"/>
                    <a:ext cx="1219200" cy="619125"/>
                  </a:xfrm>
                  <a:custGeom>
                    <a:avLst/>
                    <a:gdLst>
                      <a:gd name="csX0" fmla="*/ 0 w 1219200"/>
                      <a:gd name="csY0" fmla="*/ 552450 h 619125"/>
                      <a:gd name="csX1" fmla="*/ 111125 w 1219200"/>
                      <a:gd name="csY1" fmla="*/ 158750 h 619125"/>
                      <a:gd name="csX2" fmla="*/ 327025 w 1219200"/>
                      <a:gd name="csY2" fmla="*/ 457200 h 619125"/>
                      <a:gd name="csX3" fmla="*/ 463550 w 1219200"/>
                      <a:gd name="csY3" fmla="*/ 0 h 619125"/>
                      <a:gd name="csX4" fmla="*/ 606425 w 1219200"/>
                      <a:gd name="csY4" fmla="*/ 558800 h 619125"/>
                      <a:gd name="csX5" fmla="*/ 673100 w 1219200"/>
                      <a:gd name="csY5" fmla="*/ 254000 h 619125"/>
                      <a:gd name="csX6" fmla="*/ 790575 w 1219200"/>
                      <a:gd name="csY6" fmla="*/ 482600 h 619125"/>
                      <a:gd name="csX7" fmla="*/ 850900 w 1219200"/>
                      <a:gd name="csY7" fmla="*/ 104775 h 619125"/>
                      <a:gd name="csX8" fmla="*/ 1009650 w 1219200"/>
                      <a:gd name="csY8" fmla="*/ 473075 h 619125"/>
                      <a:gd name="csX9" fmla="*/ 1082675 w 1219200"/>
                      <a:gd name="csY9" fmla="*/ 63500 h 619125"/>
                      <a:gd name="csX10" fmla="*/ 1219200 w 1219200"/>
                      <a:gd name="csY10" fmla="*/ 619125 h 619125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</a:cxnLst>
                    <a:rect l="l" t="t" r="r" b="b"/>
                    <a:pathLst>
                      <a:path w="1219200" h="619125">
                        <a:moveTo>
                          <a:pt x="0" y="552450"/>
                        </a:moveTo>
                        <a:lnTo>
                          <a:pt x="111125" y="158750"/>
                        </a:lnTo>
                        <a:cubicBezTo>
                          <a:pt x="183092" y="258233"/>
                          <a:pt x="266171" y="485246"/>
                          <a:pt x="327025" y="457200"/>
                        </a:cubicBezTo>
                        <a:cubicBezTo>
                          <a:pt x="372533" y="304800"/>
                          <a:pt x="411692" y="5292"/>
                          <a:pt x="463550" y="0"/>
                        </a:cubicBezTo>
                        <a:cubicBezTo>
                          <a:pt x="511175" y="186267"/>
                          <a:pt x="573617" y="509587"/>
                          <a:pt x="606425" y="558800"/>
                        </a:cubicBezTo>
                        <a:cubicBezTo>
                          <a:pt x="628650" y="457200"/>
                          <a:pt x="639763" y="271992"/>
                          <a:pt x="673100" y="254000"/>
                        </a:cubicBezTo>
                        <a:cubicBezTo>
                          <a:pt x="712258" y="330200"/>
                          <a:pt x="760942" y="507471"/>
                          <a:pt x="790575" y="482600"/>
                        </a:cubicBezTo>
                        <a:cubicBezTo>
                          <a:pt x="790575" y="482600"/>
                          <a:pt x="814388" y="106362"/>
                          <a:pt x="850900" y="104775"/>
                        </a:cubicBezTo>
                        <a:cubicBezTo>
                          <a:pt x="850900" y="104775"/>
                          <a:pt x="971021" y="479954"/>
                          <a:pt x="1009650" y="473075"/>
                        </a:cubicBezTo>
                        <a:cubicBezTo>
                          <a:pt x="1009650" y="473075"/>
                          <a:pt x="1051454" y="51858"/>
                          <a:pt x="1082675" y="63500"/>
                        </a:cubicBezTo>
                        <a:lnTo>
                          <a:pt x="1219200" y="619125"/>
                        </a:ln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3" name="Rettangolo 22">
                    <a:extLst>
                      <a:ext uri="{FF2B5EF4-FFF2-40B4-BE49-F238E27FC236}">
                        <a16:creationId xmlns:a16="http://schemas.microsoft.com/office/drawing/2014/main" id="{320D8432-EEE2-A785-4571-4D49C661068A}"/>
                      </a:ext>
                    </a:extLst>
                  </p:cNvPr>
                  <p:cNvSpPr/>
                  <p:nvPr/>
                </p:nvSpPr>
                <p:spPr>
                  <a:xfrm>
                    <a:off x="530225" y="2714625"/>
                    <a:ext cx="66675" cy="619125"/>
                  </a:xfrm>
                  <a:prstGeom prst="rect">
                    <a:avLst/>
                  </a:prstGeom>
                  <a:solidFill>
                    <a:schemeClr val="tx1">
                      <a:alpha val="18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4" name="Rettangolo 23">
                    <a:extLst>
                      <a:ext uri="{FF2B5EF4-FFF2-40B4-BE49-F238E27FC236}">
                        <a16:creationId xmlns:a16="http://schemas.microsoft.com/office/drawing/2014/main" id="{1FE83FE2-A946-351C-9A52-1E36820227BD}"/>
                      </a:ext>
                    </a:extLst>
                  </p:cNvPr>
                  <p:cNvSpPr/>
                  <p:nvPr/>
                </p:nvSpPr>
                <p:spPr>
                  <a:xfrm>
                    <a:off x="1233487" y="2714625"/>
                    <a:ext cx="66675" cy="619125"/>
                  </a:xfrm>
                  <a:prstGeom prst="rect">
                    <a:avLst/>
                  </a:prstGeom>
                  <a:solidFill>
                    <a:schemeClr val="tx1">
                      <a:alpha val="18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5" name="Rettangolo 24">
                    <a:extLst>
                      <a:ext uri="{FF2B5EF4-FFF2-40B4-BE49-F238E27FC236}">
                        <a16:creationId xmlns:a16="http://schemas.microsoft.com/office/drawing/2014/main" id="{8852B3A6-C58A-49F8-2A73-97E54D01CB13}"/>
                      </a:ext>
                    </a:extLst>
                  </p:cNvPr>
                  <p:cNvSpPr/>
                  <p:nvPr/>
                </p:nvSpPr>
                <p:spPr>
                  <a:xfrm>
                    <a:off x="869950" y="2714625"/>
                    <a:ext cx="66675" cy="619125"/>
                  </a:xfrm>
                  <a:prstGeom prst="rect">
                    <a:avLst/>
                  </a:prstGeom>
                  <a:solidFill>
                    <a:schemeClr val="tx1">
                      <a:alpha val="18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8" name="Rettangolo 27">
                    <a:extLst>
                      <a:ext uri="{FF2B5EF4-FFF2-40B4-BE49-F238E27FC236}">
                        <a16:creationId xmlns:a16="http://schemas.microsoft.com/office/drawing/2014/main" id="{54583A15-9910-F4B0-21D1-C285B2759A07}"/>
                      </a:ext>
                    </a:extLst>
                  </p:cNvPr>
                  <p:cNvSpPr/>
                  <p:nvPr/>
                </p:nvSpPr>
                <p:spPr>
                  <a:xfrm>
                    <a:off x="1051718" y="2714625"/>
                    <a:ext cx="66675" cy="619125"/>
                  </a:xfrm>
                  <a:prstGeom prst="rect">
                    <a:avLst/>
                  </a:prstGeom>
                  <a:solidFill>
                    <a:schemeClr val="tx1">
                      <a:alpha val="18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9" name="Rettangolo 28">
                    <a:extLst>
                      <a:ext uri="{FF2B5EF4-FFF2-40B4-BE49-F238E27FC236}">
                        <a16:creationId xmlns:a16="http://schemas.microsoft.com/office/drawing/2014/main" id="{FAC745E0-D129-848C-EE72-25F98007A0AA}"/>
                      </a:ext>
                    </a:extLst>
                  </p:cNvPr>
                  <p:cNvSpPr/>
                  <p:nvPr/>
                </p:nvSpPr>
                <p:spPr>
                  <a:xfrm>
                    <a:off x="1459938" y="2714625"/>
                    <a:ext cx="66675" cy="619125"/>
                  </a:xfrm>
                  <a:prstGeom prst="rect">
                    <a:avLst/>
                  </a:prstGeom>
                  <a:solidFill>
                    <a:schemeClr val="tx1">
                      <a:alpha val="18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sp>
              <p:nvSpPr>
                <p:cNvPr id="16" name="Rettangolo con angoli arrotondati 15">
                  <a:extLst>
                    <a:ext uri="{FF2B5EF4-FFF2-40B4-BE49-F238E27FC236}">
                      <a16:creationId xmlns:a16="http://schemas.microsoft.com/office/drawing/2014/main" id="{6EF8323A-5DB4-2C05-31FE-D4DB73ED26F0}"/>
                    </a:ext>
                  </a:extLst>
                </p:cNvPr>
                <p:cNvSpPr/>
                <p:nvPr/>
              </p:nvSpPr>
              <p:spPr>
                <a:xfrm>
                  <a:off x="1887829" y="2732134"/>
                  <a:ext cx="548628" cy="45719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7" name="Rettangolo con angoli arrotondati 16">
                  <a:extLst>
                    <a:ext uri="{FF2B5EF4-FFF2-40B4-BE49-F238E27FC236}">
                      <a16:creationId xmlns:a16="http://schemas.microsoft.com/office/drawing/2014/main" id="{2B07160A-D9BB-5265-BEF0-69F3E6EFF8BE}"/>
                    </a:ext>
                  </a:extLst>
                </p:cNvPr>
                <p:cNvSpPr/>
                <p:nvPr/>
              </p:nvSpPr>
              <p:spPr>
                <a:xfrm>
                  <a:off x="1887829" y="2813891"/>
                  <a:ext cx="548628" cy="45719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8" name="Rettangolo con angoli arrotondati 17">
                  <a:extLst>
                    <a:ext uri="{FF2B5EF4-FFF2-40B4-BE49-F238E27FC236}">
                      <a16:creationId xmlns:a16="http://schemas.microsoft.com/office/drawing/2014/main" id="{6EE48C8C-3755-0D89-EF27-D6B7BB2B884F}"/>
                    </a:ext>
                  </a:extLst>
                </p:cNvPr>
                <p:cNvSpPr/>
                <p:nvPr/>
              </p:nvSpPr>
              <p:spPr>
                <a:xfrm>
                  <a:off x="1887829" y="2895648"/>
                  <a:ext cx="548628" cy="45719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</p:grpSp>
          <p:pic>
            <p:nvPicPr>
              <p:cNvPr id="9" name="Immagine 8">
                <a:extLst>
                  <a:ext uri="{FF2B5EF4-FFF2-40B4-BE49-F238E27FC236}">
                    <a16:creationId xmlns:a16="http://schemas.microsoft.com/office/drawing/2014/main" id="{2F0BA40A-60FD-D6B5-095B-9B462D5C82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60984">
                <a:off x="854174" y="2916217"/>
                <a:ext cx="96265" cy="95326"/>
              </a:xfrm>
              <a:prstGeom prst="rect">
                <a:avLst/>
              </a:prstGeom>
            </p:spPr>
          </p:pic>
          <p:cxnSp>
            <p:nvCxnSpPr>
              <p:cNvPr id="10" name="Connettore diritto 9">
                <a:extLst>
                  <a:ext uri="{FF2B5EF4-FFF2-40B4-BE49-F238E27FC236}">
                    <a16:creationId xmlns:a16="http://schemas.microsoft.com/office/drawing/2014/main" id="{78E0E910-BA6A-5507-3EA4-FFCE91CECE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0619" y="2921299"/>
                <a:ext cx="0" cy="7762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Connettore diritto 10">
                <a:extLst>
                  <a:ext uri="{FF2B5EF4-FFF2-40B4-BE49-F238E27FC236}">
                    <a16:creationId xmlns:a16="http://schemas.microsoft.com/office/drawing/2014/main" id="{3D125C0D-63E6-0293-37F6-6C53071050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6192" y="2935972"/>
                <a:ext cx="0" cy="4828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Connettore diritto 11">
                <a:extLst>
                  <a:ext uri="{FF2B5EF4-FFF2-40B4-BE49-F238E27FC236}">
                    <a16:creationId xmlns:a16="http://schemas.microsoft.com/office/drawing/2014/main" id="{81A03A37-E809-90D5-9E31-0597E367AE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1765" y="2925595"/>
                <a:ext cx="0" cy="6903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Connettore diritto 12">
                <a:extLst>
                  <a:ext uri="{FF2B5EF4-FFF2-40B4-BE49-F238E27FC236}">
                    <a16:creationId xmlns:a16="http://schemas.microsoft.com/office/drawing/2014/main" id="{83F0D72D-A209-75E5-B94A-7788BFBC0D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339" y="2925595"/>
                <a:ext cx="0" cy="6903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5526472C-A68A-620D-8DD2-0C2B89A7D74B}"/>
                </a:ext>
              </a:extLst>
            </p:cNvPr>
            <p:cNvSpPr txBox="1"/>
            <p:nvPr/>
          </p:nvSpPr>
          <p:spPr>
            <a:xfrm>
              <a:off x="-87543" y="3540766"/>
              <a:ext cx="167695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400" dirty="0" err="1">
                  <a:latin typeface="Titillium"/>
                </a:rPr>
                <a:t>Reconstructed</a:t>
              </a:r>
              <a:r>
                <a:rPr lang="it-IT" sz="1400" dirty="0">
                  <a:latin typeface="Titillium"/>
                </a:rPr>
                <a:t> </a:t>
              </a:r>
              <a:r>
                <a:rPr lang="it-IT" sz="1400" dirty="0" err="1">
                  <a:latin typeface="Titillium"/>
                </a:rPr>
                <a:t>maneuver</a:t>
              </a:r>
              <a:r>
                <a:rPr lang="it-IT" sz="1400" dirty="0">
                  <a:latin typeface="Titillium"/>
                </a:rPr>
                <a:t> history</a:t>
              </a:r>
              <a:endParaRPr lang="en-US" sz="1400" baseline="30000" dirty="0">
                <a:latin typeface="Titillium"/>
                <a:sym typeface="Symbol" panose="05050102010706020507" pitchFamily="18" charset="2"/>
              </a:endParaRPr>
            </a:p>
          </p:txBody>
        </p:sp>
      </p:grp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9C1448B7-D1D3-13A0-A3A2-984C159CFA42}"/>
              </a:ext>
            </a:extLst>
          </p:cNvPr>
          <p:cNvGrpSpPr/>
          <p:nvPr/>
        </p:nvGrpSpPr>
        <p:grpSpPr>
          <a:xfrm>
            <a:off x="3300052" y="2051416"/>
            <a:ext cx="1393624" cy="1214545"/>
            <a:chOff x="2180236" y="2009253"/>
            <a:chExt cx="1393624" cy="1214545"/>
          </a:xfrm>
        </p:grpSpPr>
        <p:grpSp>
          <p:nvGrpSpPr>
            <p:cNvPr id="33" name="Gruppo 32">
              <a:extLst>
                <a:ext uri="{FF2B5EF4-FFF2-40B4-BE49-F238E27FC236}">
                  <a16:creationId xmlns:a16="http://schemas.microsoft.com/office/drawing/2014/main" id="{1D726EEA-4B7C-A3D5-1C5A-995295A93FE6}"/>
                </a:ext>
              </a:extLst>
            </p:cNvPr>
            <p:cNvGrpSpPr/>
            <p:nvPr/>
          </p:nvGrpSpPr>
          <p:grpSpPr>
            <a:xfrm>
              <a:off x="2537823" y="2009253"/>
              <a:ext cx="678451" cy="678451"/>
              <a:chOff x="1835150" y="3181350"/>
              <a:chExt cx="914400" cy="914400"/>
            </a:xfrm>
          </p:grpSpPr>
          <p:pic>
            <p:nvPicPr>
              <p:cNvPr id="35" name="Immagine 34">
                <a:extLst>
                  <a:ext uri="{FF2B5EF4-FFF2-40B4-BE49-F238E27FC236}">
                    <a16:creationId xmlns:a16="http://schemas.microsoft.com/office/drawing/2014/main" id="{7C67C573-2359-D623-3C76-B855D21B35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986837">
                <a:off x="2016650" y="3414531"/>
                <a:ext cx="551400" cy="546025"/>
              </a:xfrm>
              <a:prstGeom prst="rect">
                <a:avLst/>
              </a:prstGeom>
            </p:spPr>
          </p:pic>
          <p:sp>
            <p:nvSpPr>
              <p:cNvPr id="37" name="Figura a mano libera: forma 36">
                <a:extLst>
                  <a:ext uri="{FF2B5EF4-FFF2-40B4-BE49-F238E27FC236}">
                    <a16:creationId xmlns:a16="http://schemas.microsoft.com/office/drawing/2014/main" id="{9C447CB4-3FD7-1AD0-D8E9-E629406B588D}"/>
                  </a:ext>
                </a:extLst>
              </p:cNvPr>
              <p:cNvSpPr/>
              <p:nvPr/>
            </p:nvSpPr>
            <p:spPr>
              <a:xfrm rot="782942">
                <a:off x="2371073" y="3455851"/>
                <a:ext cx="271463" cy="208208"/>
              </a:xfrm>
              <a:custGeom>
                <a:avLst/>
                <a:gdLst>
                  <a:gd name="csX0" fmla="*/ 0 w 317500"/>
                  <a:gd name="csY0" fmla="*/ 268550 h 268550"/>
                  <a:gd name="csX1" fmla="*/ 128587 w 317500"/>
                  <a:gd name="csY1" fmla="*/ 263 h 268550"/>
                  <a:gd name="csX2" fmla="*/ 206375 w 317500"/>
                  <a:gd name="csY2" fmla="*/ 216163 h 268550"/>
                  <a:gd name="csX3" fmla="*/ 317500 w 317500"/>
                  <a:gd name="csY3" fmla="*/ 81225 h 2685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317500" h="268550">
                    <a:moveTo>
                      <a:pt x="0" y="268550"/>
                    </a:moveTo>
                    <a:cubicBezTo>
                      <a:pt x="47095" y="138772"/>
                      <a:pt x="94191" y="8994"/>
                      <a:pt x="128587" y="263"/>
                    </a:cubicBezTo>
                    <a:cubicBezTo>
                      <a:pt x="162983" y="-8468"/>
                      <a:pt x="174890" y="202669"/>
                      <a:pt x="206375" y="216163"/>
                    </a:cubicBezTo>
                    <a:cubicBezTo>
                      <a:pt x="237860" y="229657"/>
                      <a:pt x="297656" y="107948"/>
                      <a:pt x="317500" y="81225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8" name="Arco 37">
                <a:extLst>
                  <a:ext uri="{FF2B5EF4-FFF2-40B4-BE49-F238E27FC236}">
                    <a16:creationId xmlns:a16="http://schemas.microsoft.com/office/drawing/2014/main" id="{FE05CF38-D357-D4F0-7B52-3070A80ED720}"/>
                  </a:ext>
                </a:extLst>
              </p:cNvPr>
              <p:cNvSpPr/>
              <p:nvPr/>
            </p:nvSpPr>
            <p:spPr>
              <a:xfrm>
                <a:off x="1835150" y="3181350"/>
                <a:ext cx="914400" cy="914400"/>
              </a:xfrm>
              <a:prstGeom prst="arc">
                <a:avLst>
                  <a:gd name="adj1" fmla="val 16200000"/>
                  <a:gd name="adj2" fmla="val 16185259"/>
                </a:avLst>
              </a:prstGeom>
              <a:ln w="53975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pic>
            <p:nvPicPr>
              <p:cNvPr id="39" name="Immagine 38">
                <a:extLst>
                  <a:ext uri="{FF2B5EF4-FFF2-40B4-BE49-F238E27FC236}">
                    <a16:creationId xmlns:a16="http://schemas.microsoft.com/office/drawing/2014/main" id="{EB41EEBE-4D17-EED3-F081-352C0F3E92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1015" y="3316558"/>
                <a:ext cx="222670" cy="222670"/>
              </a:xfrm>
              <a:prstGeom prst="rect">
                <a:avLst/>
              </a:prstGeom>
            </p:spPr>
          </p:pic>
        </p:grp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A3D7A8AE-60B9-6163-6346-A56643B22FBE}"/>
                </a:ext>
              </a:extLst>
            </p:cNvPr>
            <p:cNvSpPr txBox="1"/>
            <p:nvPr/>
          </p:nvSpPr>
          <p:spPr>
            <a:xfrm>
              <a:off x="2180236" y="2700578"/>
              <a:ext cx="139362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400" dirty="0">
                  <a:latin typeface="Titillium"/>
                </a:rPr>
                <a:t>Age of </a:t>
              </a:r>
              <a:r>
                <a:rPr lang="it-IT" sz="1400" dirty="0" err="1">
                  <a:latin typeface="Titillium"/>
                </a:rPr>
                <a:t>maneuver</a:t>
              </a:r>
              <a:r>
                <a:rPr lang="it-IT" sz="1400" dirty="0">
                  <a:latin typeface="Titillium"/>
                </a:rPr>
                <a:t> </a:t>
              </a:r>
              <a:r>
                <a:rPr lang="it-IT" sz="1400" dirty="0" err="1">
                  <a:latin typeface="Titillium"/>
                </a:rPr>
                <a:t>cycle</a:t>
              </a:r>
              <a:endParaRPr lang="en-US" sz="1400" baseline="30000" dirty="0">
                <a:latin typeface="Titillium"/>
                <a:sym typeface="Symbol" panose="05050102010706020507" pitchFamily="18" charset="2"/>
              </a:endParaRPr>
            </a:p>
          </p:txBody>
        </p:sp>
      </p:grp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DB1E2D20-202F-B883-9C6C-D49B6D095964}"/>
              </a:ext>
            </a:extLst>
          </p:cNvPr>
          <p:cNvGrpSpPr/>
          <p:nvPr/>
        </p:nvGrpSpPr>
        <p:grpSpPr>
          <a:xfrm>
            <a:off x="5178359" y="2039579"/>
            <a:ext cx="1676953" cy="1214410"/>
            <a:chOff x="3682494" y="2039511"/>
            <a:chExt cx="1676953" cy="1214410"/>
          </a:xfrm>
        </p:grpSpPr>
        <p:grpSp>
          <p:nvGrpSpPr>
            <p:cNvPr id="41" name="Gruppo 40">
              <a:extLst>
                <a:ext uri="{FF2B5EF4-FFF2-40B4-BE49-F238E27FC236}">
                  <a16:creationId xmlns:a16="http://schemas.microsoft.com/office/drawing/2014/main" id="{33873FCF-374A-ED25-FC5C-995CB5F4FD55}"/>
                </a:ext>
              </a:extLst>
            </p:cNvPr>
            <p:cNvGrpSpPr/>
            <p:nvPr/>
          </p:nvGrpSpPr>
          <p:grpSpPr>
            <a:xfrm>
              <a:off x="4001556" y="2039511"/>
              <a:ext cx="1003325" cy="679213"/>
              <a:chOff x="507195" y="4273757"/>
              <a:chExt cx="746414" cy="505295"/>
            </a:xfrm>
          </p:grpSpPr>
          <p:sp>
            <p:nvSpPr>
              <p:cNvPr id="43" name="Figura a mano libera: forma 42">
                <a:extLst>
                  <a:ext uri="{FF2B5EF4-FFF2-40B4-BE49-F238E27FC236}">
                    <a16:creationId xmlns:a16="http://schemas.microsoft.com/office/drawing/2014/main" id="{37C5A949-819C-5A1A-513B-36070DBFD1C8}"/>
                  </a:ext>
                </a:extLst>
              </p:cNvPr>
              <p:cNvSpPr/>
              <p:nvPr/>
            </p:nvSpPr>
            <p:spPr>
              <a:xfrm>
                <a:off x="511253" y="4273757"/>
                <a:ext cx="297339" cy="150992"/>
              </a:xfrm>
              <a:custGeom>
                <a:avLst/>
                <a:gdLst>
                  <a:gd name="csX0" fmla="*/ 0 w 1219200"/>
                  <a:gd name="csY0" fmla="*/ 552450 h 619125"/>
                  <a:gd name="csX1" fmla="*/ 111125 w 1219200"/>
                  <a:gd name="csY1" fmla="*/ 158750 h 619125"/>
                  <a:gd name="csX2" fmla="*/ 327025 w 1219200"/>
                  <a:gd name="csY2" fmla="*/ 457200 h 619125"/>
                  <a:gd name="csX3" fmla="*/ 463550 w 1219200"/>
                  <a:gd name="csY3" fmla="*/ 0 h 619125"/>
                  <a:gd name="csX4" fmla="*/ 606425 w 1219200"/>
                  <a:gd name="csY4" fmla="*/ 558800 h 619125"/>
                  <a:gd name="csX5" fmla="*/ 673100 w 1219200"/>
                  <a:gd name="csY5" fmla="*/ 254000 h 619125"/>
                  <a:gd name="csX6" fmla="*/ 790575 w 1219200"/>
                  <a:gd name="csY6" fmla="*/ 482600 h 619125"/>
                  <a:gd name="csX7" fmla="*/ 850900 w 1219200"/>
                  <a:gd name="csY7" fmla="*/ 104775 h 619125"/>
                  <a:gd name="csX8" fmla="*/ 1009650 w 1219200"/>
                  <a:gd name="csY8" fmla="*/ 473075 h 619125"/>
                  <a:gd name="csX9" fmla="*/ 1082675 w 1219200"/>
                  <a:gd name="csY9" fmla="*/ 63500 h 619125"/>
                  <a:gd name="csX10" fmla="*/ 1219200 w 1219200"/>
                  <a:gd name="csY10" fmla="*/ 619125 h 61912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</a:cxnLst>
                <a:rect l="l" t="t" r="r" b="b"/>
                <a:pathLst>
                  <a:path w="1219200" h="619125">
                    <a:moveTo>
                      <a:pt x="0" y="552450"/>
                    </a:moveTo>
                    <a:lnTo>
                      <a:pt x="111125" y="158750"/>
                    </a:lnTo>
                    <a:cubicBezTo>
                      <a:pt x="183092" y="258233"/>
                      <a:pt x="266171" y="485246"/>
                      <a:pt x="327025" y="457200"/>
                    </a:cubicBezTo>
                    <a:cubicBezTo>
                      <a:pt x="372533" y="304800"/>
                      <a:pt x="411692" y="5292"/>
                      <a:pt x="463550" y="0"/>
                    </a:cubicBezTo>
                    <a:cubicBezTo>
                      <a:pt x="511175" y="186267"/>
                      <a:pt x="573617" y="509587"/>
                      <a:pt x="606425" y="558800"/>
                    </a:cubicBezTo>
                    <a:cubicBezTo>
                      <a:pt x="628650" y="457200"/>
                      <a:pt x="639763" y="271992"/>
                      <a:pt x="673100" y="254000"/>
                    </a:cubicBezTo>
                    <a:cubicBezTo>
                      <a:pt x="712258" y="330200"/>
                      <a:pt x="760942" y="507471"/>
                      <a:pt x="790575" y="482600"/>
                    </a:cubicBezTo>
                    <a:cubicBezTo>
                      <a:pt x="790575" y="482600"/>
                      <a:pt x="814388" y="106362"/>
                      <a:pt x="850900" y="104775"/>
                    </a:cubicBezTo>
                    <a:cubicBezTo>
                      <a:pt x="850900" y="104775"/>
                      <a:pt x="971021" y="479954"/>
                      <a:pt x="1009650" y="473075"/>
                    </a:cubicBezTo>
                    <a:cubicBezTo>
                      <a:pt x="1009650" y="473075"/>
                      <a:pt x="1051454" y="51858"/>
                      <a:pt x="1082675" y="63500"/>
                    </a:cubicBezTo>
                    <a:lnTo>
                      <a:pt x="1219200" y="61912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4" name="Figura a mano libera: forma 43">
                <a:extLst>
                  <a:ext uri="{FF2B5EF4-FFF2-40B4-BE49-F238E27FC236}">
                    <a16:creationId xmlns:a16="http://schemas.microsoft.com/office/drawing/2014/main" id="{287D5993-DC47-7A37-ABB5-6353E2514F8D}"/>
                  </a:ext>
                </a:extLst>
              </p:cNvPr>
              <p:cNvSpPr/>
              <p:nvPr/>
            </p:nvSpPr>
            <p:spPr>
              <a:xfrm>
                <a:off x="518914" y="4444533"/>
                <a:ext cx="282017" cy="161361"/>
              </a:xfrm>
              <a:custGeom>
                <a:avLst/>
                <a:gdLst>
                  <a:gd name="csX0" fmla="*/ 0 w 307975"/>
                  <a:gd name="csY0" fmla="*/ 130175 h 176213"/>
                  <a:gd name="csX1" fmla="*/ 19050 w 307975"/>
                  <a:gd name="csY1" fmla="*/ 3175 h 176213"/>
                  <a:gd name="csX2" fmla="*/ 47625 w 307975"/>
                  <a:gd name="csY2" fmla="*/ 103188 h 176213"/>
                  <a:gd name="csX3" fmla="*/ 55562 w 307975"/>
                  <a:gd name="csY3" fmla="*/ 39688 h 176213"/>
                  <a:gd name="csX4" fmla="*/ 79375 w 307975"/>
                  <a:gd name="csY4" fmla="*/ 127000 h 176213"/>
                  <a:gd name="csX5" fmla="*/ 93662 w 307975"/>
                  <a:gd name="csY5" fmla="*/ 6350 h 176213"/>
                  <a:gd name="csX6" fmla="*/ 120650 w 307975"/>
                  <a:gd name="csY6" fmla="*/ 176213 h 176213"/>
                  <a:gd name="csX7" fmla="*/ 131762 w 307975"/>
                  <a:gd name="csY7" fmla="*/ 93663 h 176213"/>
                  <a:gd name="csX8" fmla="*/ 157162 w 307975"/>
                  <a:gd name="csY8" fmla="*/ 23813 h 176213"/>
                  <a:gd name="csX9" fmla="*/ 169862 w 307975"/>
                  <a:gd name="csY9" fmla="*/ 104775 h 176213"/>
                  <a:gd name="csX10" fmla="*/ 188912 w 307975"/>
                  <a:gd name="csY10" fmla="*/ 0 h 176213"/>
                  <a:gd name="csX11" fmla="*/ 212725 w 307975"/>
                  <a:gd name="csY11" fmla="*/ 166688 h 176213"/>
                  <a:gd name="csX12" fmla="*/ 227012 w 307975"/>
                  <a:gd name="csY12" fmla="*/ 71438 h 176213"/>
                  <a:gd name="csX13" fmla="*/ 241300 w 307975"/>
                  <a:gd name="csY13" fmla="*/ 144463 h 176213"/>
                  <a:gd name="csX14" fmla="*/ 260350 w 307975"/>
                  <a:gd name="csY14" fmla="*/ 15875 h 176213"/>
                  <a:gd name="csX15" fmla="*/ 292100 w 307975"/>
                  <a:gd name="csY15" fmla="*/ 158750 h 176213"/>
                  <a:gd name="csX16" fmla="*/ 307975 w 307975"/>
                  <a:gd name="csY16" fmla="*/ 22225 h 17621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</a:cxnLst>
                <a:rect l="l" t="t" r="r" b="b"/>
                <a:pathLst>
                  <a:path w="307975" h="176213">
                    <a:moveTo>
                      <a:pt x="0" y="130175"/>
                    </a:moveTo>
                    <a:cubicBezTo>
                      <a:pt x="7144" y="77390"/>
                      <a:pt x="14288" y="24606"/>
                      <a:pt x="19050" y="3175"/>
                    </a:cubicBezTo>
                    <a:lnTo>
                      <a:pt x="47625" y="103188"/>
                    </a:lnTo>
                    <a:lnTo>
                      <a:pt x="55562" y="39688"/>
                    </a:lnTo>
                    <a:lnTo>
                      <a:pt x="79375" y="127000"/>
                    </a:lnTo>
                    <a:lnTo>
                      <a:pt x="93662" y="6350"/>
                    </a:lnTo>
                    <a:lnTo>
                      <a:pt x="120650" y="176213"/>
                    </a:lnTo>
                    <a:lnTo>
                      <a:pt x="131762" y="93663"/>
                    </a:lnTo>
                    <a:cubicBezTo>
                      <a:pt x="140229" y="70380"/>
                      <a:pt x="152929" y="30428"/>
                      <a:pt x="157162" y="23813"/>
                    </a:cubicBezTo>
                    <a:lnTo>
                      <a:pt x="169862" y="104775"/>
                    </a:lnTo>
                    <a:cubicBezTo>
                      <a:pt x="176212" y="69850"/>
                      <a:pt x="183885" y="794"/>
                      <a:pt x="188912" y="0"/>
                    </a:cubicBezTo>
                    <a:lnTo>
                      <a:pt x="212725" y="166688"/>
                    </a:lnTo>
                    <a:cubicBezTo>
                      <a:pt x="217487" y="134938"/>
                      <a:pt x="223837" y="78317"/>
                      <a:pt x="227012" y="71438"/>
                    </a:cubicBezTo>
                    <a:lnTo>
                      <a:pt x="241300" y="144463"/>
                    </a:lnTo>
                    <a:lnTo>
                      <a:pt x="260350" y="15875"/>
                    </a:lnTo>
                    <a:lnTo>
                      <a:pt x="292100" y="158750"/>
                    </a:lnTo>
                    <a:lnTo>
                      <a:pt x="307975" y="2222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5" name="Figura a mano libera: forma 44">
                <a:extLst>
                  <a:ext uri="{FF2B5EF4-FFF2-40B4-BE49-F238E27FC236}">
                    <a16:creationId xmlns:a16="http://schemas.microsoft.com/office/drawing/2014/main" id="{3ECB1D72-B0D8-A6C6-9F4C-0F1C961FC8C2}"/>
                  </a:ext>
                </a:extLst>
              </p:cNvPr>
              <p:cNvSpPr/>
              <p:nvPr/>
            </p:nvSpPr>
            <p:spPr>
              <a:xfrm>
                <a:off x="507195" y="4655009"/>
                <a:ext cx="305454" cy="124043"/>
              </a:xfrm>
              <a:custGeom>
                <a:avLst/>
                <a:gdLst>
                  <a:gd name="csX0" fmla="*/ 0 w 312737"/>
                  <a:gd name="csY0" fmla="*/ 122237 h 127001"/>
                  <a:gd name="csX1" fmla="*/ 115887 w 312737"/>
                  <a:gd name="csY1" fmla="*/ 4762 h 127001"/>
                  <a:gd name="csX2" fmla="*/ 119062 w 312737"/>
                  <a:gd name="csY2" fmla="*/ 127000 h 127001"/>
                  <a:gd name="csX3" fmla="*/ 246062 w 312737"/>
                  <a:gd name="csY3" fmla="*/ 0 h 127001"/>
                  <a:gd name="csX4" fmla="*/ 247650 w 312737"/>
                  <a:gd name="csY4" fmla="*/ 122237 h 127001"/>
                  <a:gd name="csX5" fmla="*/ 312737 w 312737"/>
                  <a:gd name="csY5" fmla="*/ 17462 h 12700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312737" h="127001">
                    <a:moveTo>
                      <a:pt x="0" y="122237"/>
                    </a:moveTo>
                    <a:cubicBezTo>
                      <a:pt x="48021" y="63102"/>
                      <a:pt x="96043" y="3968"/>
                      <a:pt x="115887" y="4762"/>
                    </a:cubicBezTo>
                    <a:cubicBezTo>
                      <a:pt x="115887" y="4762"/>
                      <a:pt x="102658" y="127529"/>
                      <a:pt x="119062" y="127000"/>
                    </a:cubicBezTo>
                    <a:cubicBezTo>
                      <a:pt x="161395" y="84667"/>
                      <a:pt x="224631" y="794"/>
                      <a:pt x="246062" y="0"/>
                    </a:cubicBezTo>
                    <a:cubicBezTo>
                      <a:pt x="246062" y="0"/>
                      <a:pt x="237067" y="118798"/>
                      <a:pt x="247650" y="122237"/>
                    </a:cubicBezTo>
                    <a:cubicBezTo>
                      <a:pt x="269346" y="87312"/>
                      <a:pt x="272256" y="44979"/>
                      <a:pt x="312737" y="17462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46" name="Gruppo 45">
                <a:extLst>
                  <a:ext uri="{FF2B5EF4-FFF2-40B4-BE49-F238E27FC236}">
                    <a16:creationId xmlns:a16="http://schemas.microsoft.com/office/drawing/2014/main" id="{C8B2C3D7-39EC-3483-C7F1-36D7CC04A000}"/>
                  </a:ext>
                </a:extLst>
              </p:cNvPr>
              <p:cNvGrpSpPr/>
              <p:nvPr/>
            </p:nvGrpSpPr>
            <p:grpSpPr>
              <a:xfrm>
                <a:off x="893609" y="4304216"/>
                <a:ext cx="360000" cy="90074"/>
                <a:chOff x="872830" y="4145738"/>
                <a:chExt cx="360000" cy="90074"/>
              </a:xfrm>
            </p:grpSpPr>
            <p:sp>
              <p:nvSpPr>
                <p:cNvPr id="57" name="Rettangolo con angoli arrotondati 56">
                  <a:extLst>
                    <a:ext uri="{FF2B5EF4-FFF2-40B4-BE49-F238E27FC236}">
                      <a16:creationId xmlns:a16="http://schemas.microsoft.com/office/drawing/2014/main" id="{13E3FE63-C05A-D005-3BA0-5257D3ED0EAF}"/>
                    </a:ext>
                  </a:extLst>
                </p:cNvPr>
                <p:cNvSpPr/>
                <p:nvPr/>
              </p:nvSpPr>
              <p:spPr>
                <a:xfrm>
                  <a:off x="872830" y="4145738"/>
                  <a:ext cx="360000" cy="18000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58" name="Rettangolo con angoli arrotondati 57">
                  <a:extLst>
                    <a:ext uri="{FF2B5EF4-FFF2-40B4-BE49-F238E27FC236}">
                      <a16:creationId xmlns:a16="http://schemas.microsoft.com/office/drawing/2014/main" id="{63C42FF3-E6F2-4406-9E6B-727B0F7C3121}"/>
                    </a:ext>
                  </a:extLst>
                </p:cNvPr>
                <p:cNvSpPr/>
                <p:nvPr/>
              </p:nvSpPr>
              <p:spPr>
                <a:xfrm>
                  <a:off x="872830" y="4217812"/>
                  <a:ext cx="216000" cy="18000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59" name="Rettangolo con angoli arrotondati 58">
                  <a:extLst>
                    <a:ext uri="{FF2B5EF4-FFF2-40B4-BE49-F238E27FC236}">
                      <a16:creationId xmlns:a16="http://schemas.microsoft.com/office/drawing/2014/main" id="{063F80F5-6ACC-5399-D8FA-62D15C9F87BD}"/>
                    </a:ext>
                  </a:extLst>
                </p:cNvPr>
                <p:cNvSpPr/>
                <p:nvPr/>
              </p:nvSpPr>
              <p:spPr>
                <a:xfrm>
                  <a:off x="872830" y="4181775"/>
                  <a:ext cx="324000" cy="18000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</p:grpSp>
          <p:grpSp>
            <p:nvGrpSpPr>
              <p:cNvPr id="47" name="Gruppo 46">
                <a:extLst>
                  <a:ext uri="{FF2B5EF4-FFF2-40B4-BE49-F238E27FC236}">
                    <a16:creationId xmlns:a16="http://schemas.microsoft.com/office/drawing/2014/main" id="{4C944AB6-2A53-53DC-C9D3-513D67F6CFD8}"/>
                  </a:ext>
                </a:extLst>
              </p:cNvPr>
              <p:cNvGrpSpPr/>
              <p:nvPr/>
            </p:nvGrpSpPr>
            <p:grpSpPr>
              <a:xfrm>
                <a:off x="893609" y="4480176"/>
                <a:ext cx="360000" cy="90074"/>
                <a:chOff x="872830" y="4316723"/>
                <a:chExt cx="360000" cy="90074"/>
              </a:xfrm>
            </p:grpSpPr>
            <p:sp>
              <p:nvSpPr>
                <p:cNvPr id="53" name="Rettangolo con angoli arrotondati 52">
                  <a:extLst>
                    <a:ext uri="{FF2B5EF4-FFF2-40B4-BE49-F238E27FC236}">
                      <a16:creationId xmlns:a16="http://schemas.microsoft.com/office/drawing/2014/main" id="{A9DC721D-CED5-3A19-7747-9B87FC624C2A}"/>
                    </a:ext>
                  </a:extLst>
                </p:cNvPr>
                <p:cNvSpPr/>
                <p:nvPr/>
              </p:nvSpPr>
              <p:spPr>
                <a:xfrm>
                  <a:off x="872830" y="4388797"/>
                  <a:ext cx="216000" cy="18000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grpSp>
              <p:nvGrpSpPr>
                <p:cNvPr id="54" name="Gruppo 53">
                  <a:extLst>
                    <a:ext uri="{FF2B5EF4-FFF2-40B4-BE49-F238E27FC236}">
                      <a16:creationId xmlns:a16="http://schemas.microsoft.com/office/drawing/2014/main" id="{AF983E46-0968-3307-BC6B-6D4957CC1826}"/>
                    </a:ext>
                  </a:extLst>
                </p:cNvPr>
                <p:cNvGrpSpPr/>
                <p:nvPr/>
              </p:nvGrpSpPr>
              <p:grpSpPr>
                <a:xfrm>
                  <a:off x="872830" y="4316723"/>
                  <a:ext cx="360000" cy="54037"/>
                  <a:chOff x="872830" y="4316723"/>
                  <a:chExt cx="360000" cy="54037"/>
                </a:xfrm>
              </p:grpSpPr>
              <p:sp>
                <p:nvSpPr>
                  <p:cNvPr id="55" name="Rettangolo con angoli arrotondati 54">
                    <a:extLst>
                      <a:ext uri="{FF2B5EF4-FFF2-40B4-BE49-F238E27FC236}">
                        <a16:creationId xmlns:a16="http://schemas.microsoft.com/office/drawing/2014/main" id="{DFF17790-E628-C757-8912-43E248D42904}"/>
                      </a:ext>
                    </a:extLst>
                  </p:cNvPr>
                  <p:cNvSpPr/>
                  <p:nvPr/>
                </p:nvSpPr>
                <p:spPr>
                  <a:xfrm>
                    <a:off x="872830" y="4316723"/>
                    <a:ext cx="360000" cy="18000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dirty="0"/>
                  </a:p>
                </p:txBody>
              </p:sp>
              <p:sp>
                <p:nvSpPr>
                  <p:cNvPr id="56" name="Rettangolo con angoli arrotondati 55">
                    <a:extLst>
                      <a:ext uri="{FF2B5EF4-FFF2-40B4-BE49-F238E27FC236}">
                        <a16:creationId xmlns:a16="http://schemas.microsoft.com/office/drawing/2014/main" id="{524B3F58-4C7C-6F81-902F-1B75E7A441D5}"/>
                      </a:ext>
                    </a:extLst>
                  </p:cNvPr>
                  <p:cNvSpPr/>
                  <p:nvPr/>
                </p:nvSpPr>
                <p:spPr>
                  <a:xfrm>
                    <a:off x="872830" y="4352760"/>
                    <a:ext cx="324000" cy="18000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dirty="0"/>
                  </a:p>
                </p:txBody>
              </p:sp>
            </p:grpSp>
          </p:grpSp>
          <p:grpSp>
            <p:nvGrpSpPr>
              <p:cNvPr id="48" name="Gruppo 47">
                <a:extLst>
                  <a:ext uri="{FF2B5EF4-FFF2-40B4-BE49-F238E27FC236}">
                    <a16:creationId xmlns:a16="http://schemas.microsoft.com/office/drawing/2014/main" id="{2EEA8359-168D-1596-ADBF-05AD7BE2D7A4}"/>
                  </a:ext>
                </a:extLst>
              </p:cNvPr>
              <p:cNvGrpSpPr/>
              <p:nvPr/>
            </p:nvGrpSpPr>
            <p:grpSpPr>
              <a:xfrm>
                <a:off x="893609" y="4671993"/>
                <a:ext cx="360000" cy="90074"/>
                <a:chOff x="872830" y="4504048"/>
                <a:chExt cx="360000" cy="90074"/>
              </a:xfrm>
            </p:grpSpPr>
            <p:sp>
              <p:nvSpPr>
                <p:cNvPr id="49" name="Rettangolo con angoli arrotondati 48">
                  <a:extLst>
                    <a:ext uri="{FF2B5EF4-FFF2-40B4-BE49-F238E27FC236}">
                      <a16:creationId xmlns:a16="http://schemas.microsoft.com/office/drawing/2014/main" id="{D80E36CC-C33B-DE01-DC15-300B0569051B}"/>
                    </a:ext>
                  </a:extLst>
                </p:cNvPr>
                <p:cNvSpPr/>
                <p:nvPr/>
              </p:nvSpPr>
              <p:spPr>
                <a:xfrm>
                  <a:off x="872830" y="4576122"/>
                  <a:ext cx="216000" cy="18000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grpSp>
              <p:nvGrpSpPr>
                <p:cNvPr id="50" name="Gruppo 49">
                  <a:extLst>
                    <a:ext uri="{FF2B5EF4-FFF2-40B4-BE49-F238E27FC236}">
                      <a16:creationId xmlns:a16="http://schemas.microsoft.com/office/drawing/2014/main" id="{6B137993-2C6B-E020-0147-8C6B5CFDE02D}"/>
                    </a:ext>
                  </a:extLst>
                </p:cNvPr>
                <p:cNvGrpSpPr/>
                <p:nvPr/>
              </p:nvGrpSpPr>
              <p:grpSpPr>
                <a:xfrm>
                  <a:off x="872830" y="4504048"/>
                  <a:ext cx="360000" cy="54037"/>
                  <a:chOff x="872830" y="4504048"/>
                  <a:chExt cx="360000" cy="54037"/>
                </a:xfrm>
              </p:grpSpPr>
              <p:sp>
                <p:nvSpPr>
                  <p:cNvPr id="51" name="Rettangolo con angoli arrotondati 50">
                    <a:extLst>
                      <a:ext uri="{FF2B5EF4-FFF2-40B4-BE49-F238E27FC236}">
                        <a16:creationId xmlns:a16="http://schemas.microsoft.com/office/drawing/2014/main" id="{7459C149-DE8F-FFFB-B308-DE7C1A02138D}"/>
                      </a:ext>
                    </a:extLst>
                  </p:cNvPr>
                  <p:cNvSpPr/>
                  <p:nvPr/>
                </p:nvSpPr>
                <p:spPr>
                  <a:xfrm>
                    <a:off x="872830" y="4504048"/>
                    <a:ext cx="360000" cy="18000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dirty="0"/>
                  </a:p>
                </p:txBody>
              </p:sp>
              <p:sp>
                <p:nvSpPr>
                  <p:cNvPr id="52" name="Rettangolo con angoli arrotondati 51">
                    <a:extLst>
                      <a:ext uri="{FF2B5EF4-FFF2-40B4-BE49-F238E27FC236}">
                        <a16:creationId xmlns:a16="http://schemas.microsoft.com/office/drawing/2014/main" id="{28878E99-D99B-08A4-597E-D5260975E770}"/>
                      </a:ext>
                    </a:extLst>
                  </p:cNvPr>
                  <p:cNvSpPr/>
                  <p:nvPr/>
                </p:nvSpPr>
                <p:spPr>
                  <a:xfrm>
                    <a:off x="872830" y="4540085"/>
                    <a:ext cx="324000" cy="18000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dirty="0"/>
                  </a:p>
                </p:txBody>
              </p:sp>
            </p:grpSp>
          </p:grpSp>
        </p:grpSp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A1ECDB5F-4A51-6B0D-E837-ACD35D3DE3F8}"/>
                </a:ext>
              </a:extLst>
            </p:cNvPr>
            <p:cNvSpPr txBox="1"/>
            <p:nvPr/>
          </p:nvSpPr>
          <p:spPr>
            <a:xfrm>
              <a:off x="3682494" y="2730701"/>
              <a:ext cx="167695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400" dirty="0">
                  <a:latin typeface="Titillium"/>
                </a:rPr>
                <a:t>Time-</a:t>
              </a:r>
              <a:r>
                <a:rPr lang="it-IT" sz="1400" dirty="0" err="1">
                  <a:latin typeface="Titillium"/>
                </a:rPr>
                <a:t>varying</a:t>
              </a:r>
              <a:r>
                <a:rPr lang="it-IT" sz="1400" dirty="0">
                  <a:latin typeface="Titillium"/>
                </a:rPr>
                <a:t> features</a:t>
              </a:r>
              <a:endParaRPr lang="en-US" sz="1400" baseline="30000" dirty="0">
                <a:latin typeface="Titillium"/>
                <a:sym typeface="Symbol" panose="05050102010706020507" pitchFamily="18" charset="2"/>
              </a:endParaRPr>
            </a:p>
          </p:txBody>
        </p:sp>
      </p:grpSp>
      <p:sp>
        <p:nvSpPr>
          <p:cNvPr id="60" name="Right Arrow 7">
            <a:extLst>
              <a:ext uri="{FF2B5EF4-FFF2-40B4-BE49-F238E27FC236}">
                <a16:creationId xmlns:a16="http://schemas.microsoft.com/office/drawing/2014/main" id="{1C360130-3A83-E238-3C56-0259AF4CF741}"/>
              </a:ext>
            </a:extLst>
          </p:cNvPr>
          <p:cNvSpPr/>
          <p:nvPr/>
        </p:nvSpPr>
        <p:spPr>
          <a:xfrm>
            <a:off x="2755388" y="2221927"/>
            <a:ext cx="627472" cy="432393"/>
          </a:xfrm>
          <a:prstGeom prst="rightArrow">
            <a:avLst>
              <a:gd name="adj1" fmla="val 50000"/>
              <a:gd name="adj2" fmla="val 65485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1" name="Right Arrow 7">
            <a:extLst>
              <a:ext uri="{FF2B5EF4-FFF2-40B4-BE49-F238E27FC236}">
                <a16:creationId xmlns:a16="http://schemas.microsoft.com/office/drawing/2014/main" id="{3D7A10C5-F6F6-7E56-1F24-37AA6C8067B2}"/>
              </a:ext>
            </a:extLst>
          </p:cNvPr>
          <p:cNvSpPr/>
          <p:nvPr/>
        </p:nvSpPr>
        <p:spPr>
          <a:xfrm>
            <a:off x="4610869" y="2221927"/>
            <a:ext cx="627472" cy="432393"/>
          </a:xfrm>
          <a:prstGeom prst="rightArrow">
            <a:avLst>
              <a:gd name="adj1" fmla="val 50000"/>
              <a:gd name="adj2" fmla="val 65485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2" name="Right Arrow 7">
            <a:extLst>
              <a:ext uri="{FF2B5EF4-FFF2-40B4-BE49-F238E27FC236}">
                <a16:creationId xmlns:a16="http://schemas.microsoft.com/office/drawing/2014/main" id="{0143153C-E012-606F-7AE5-23BD6191222B}"/>
              </a:ext>
            </a:extLst>
          </p:cNvPr>
          <p:cNvSpPr/>
          <p:nvPr/>
        </p:nvSpPr>
        <p:spPr>
          <a:xfrm>
            <a:off x="-400801" y="2221927"/>
            <a:ext cx="1868589" cy="432393"/>
          </a:xfrm>
          <a:prstGeom prst="rightArrow">
            <a:avLst>
              <a:gd name="adj1" fmla="val 50000"/>
              <a:gd name="adj2" fmla="val 65485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CDAFAEF9-8D82-59DD-27F2-342702E89BFC}"/>
              </a:ext>
            </a:extLst>
          </p:cNvPr>
          <p:cNvSpPr txBox="1"/>
          <p:nvPr/>
        </p:nvSpPr>
        <p:spPr>
          <a:xfrm>
            <a:off x="-2452" y="1798699"/>
            <a:ext cx="17413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Titillium"/>
              </a:rPr>
              <a:t>From </a:t>
            </a:r>
            <a:r>
              <a:rPr lang="it-IT" sz="1400" dirty="0" err="1">
                <a:latin typeface="Titillium"/>
              </a:rPr>
              <a:t>Maneuver</a:t>
            </a:r>
            <a:r>
              <a:rPr lang="it-IT" sz="1400" dirty="0">
                <a:latin typeface="Titillium"/>
              </a:rPr>
              <a:t> </a:t>
            </a:r>
            <a:r>
              <a:rPr lang="it-IT" sz="1400" dirty="0" err="1">
                <a:latin typeface="Titillium"/>
              </a:rPr>
              <a:t>Detection</a:t>
            </a:r>
            <a:endParaRPr lang="it-IT" sz="1400" dirty="0">
              <a:latin typeface="Titill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sellaDiTesto 63">
                <a:extLst>
                  <a:ext uri="{FF2B5EF4-FFF2-40B4-BE49-F238E27FC236}">
                    <a16:creationId xmlns:a16="http://schemas.microsoft.com/office/drawing/2014/main" id="{55F90157-33C9-2C2F-BC44-CC1B0EFDA4F2}"/>
                  </a:ext>
                </a:extLst>
              </p:cNvPr>
              <p:cNvSpPr txBox="1"/>
              <p:nvPr/>
            </p:nvSpPr>
            <p:spPr>
              <a:xfrm>
                <a:off x="10351641" y="2161660"/>
                <a:ext cx="121973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4" name="CasellaDiTesto 63">
                <a:extLst>
                  <a:ext uri="{FF2B5EF4-FFF2-40B4-BE49-F238E27FC236}">
                    <a16:creationId xmlns:a16="http://schemas.microsoft.com/office/drawing/2014/main" id="{55F90157-33C9-2C2F-BC44-CC1B0EFDA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1641" y="2161660"/>
                <a:ext cx="1219734" cy="461665"/>
              </a:xfrm>
              <a:prstGeom prst="rect">
                <a:avLst/>
              </a:prstGeom>
              <a:blipFill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ight Arrow 7">
            <a:extLst>
              <a:ext uri="{FF2B5EF4-FFF2-40B4-BE49-F238E27FC236}">
                <a16:creationId xmlns:a16="http://schemas.microsoft.com/office/drawing/2014/main" id="{0E6C360B-6CEE-3B0B-BCAA-243913AA4D07}"/>
              </a:ext>
            </a:extLst>
          </p:cNvPr>
          <p:cNvSpPr/>
          <p:nvPr/>
        </p:nvSpPr>
        <p:spPr>
          <a:xfrm>
            <a:off x="9609514" y="2221927"/>
            <a:ext cx="627472" cy="432393"/>
          </a:xfrm>
          <a:prstGeom prst="rightArrow">
            <a:avLst>
              <a:gd name="adj1" fmla="val 50000"/>
              <a:gd name="adj2" fmla="val 65485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Right Arrow 7">
            <a:extLst>
              <a:ext uri="{FF2B5EF4-FFF2-40B4-BE49-F238E27FC236}">
                <a16:creationId xmlns:a16="http://schemas.microsoft.com/office/drawing/2014/main" id="{F2EC7D1B-D4E9-0AF2-8732-895972B95173}"/>
              </a:ext>
            </a:extLst>
          </p:cNvPr>
          <p:cNvSpPr/>
          <p:nvPr/>
        </p:nvSpPr>
        <p:spPr>
          <a:xfrm>
            <a:off x="6755605" y="2221927"/>
            <a:ext cx="627472" cy="432393"/>
          </a:xfrm>
          <a:prstGeom prst="rightArrow">
            <a:avLst>
              <a:gd name="adj1" fmla="val 50000"/>
              <a:gd name="adj2" fmla="val 65485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Rectangle 6">
            <a:extLst>
              <a:ext uri="{FF2B5EF4-FFF2-40B4-BE49-F238E27FC236}">
                <a16:creationId xmlns:a16="http://schemas.microsoft.com/office/drawing/2014/main" id="{747B5123-A80A-32F3-FA44-164672C2A4EC}"/>
              </a:ext>
            </a:extLst>
          </p:cNvPr>
          <p:cNvSpPr/>
          <p:nvPr/>
        </p:nvSpPr>
        <p:spPr>
          <a:xfrm>
            <a:off x="7558224" y="2060519"/>
            <a:ext cx="1840182" cy="755208"/>
          </a:xfrm>
          <a:prstGeom prst="roundRect">
            <a:avLst/>
          </a:prstGeom>
          <a:solidFill>
            <a:srgbClr val="FFC000"/>
          </a:solidFill>
          <a:ln>
            <a:solidFill>
              <a:srgbClr val="273D6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  <a:latin typeface="Titillium"/>
              </a:rPr>
              <a:t>Cox </a:t>
            </a:r>
            <a:r>
              <a:rPr lang="it-IT" sz="1400" b="1" dirty="0" err="1">
                <a:solidFill>
                  <a:schemeClr val="tx1"/>
                </a:solidFill>
                <a:latin typeface="Titillium"/>
              </a:rPr>
              <a:t>proportional</a:t>
            </a:r>
            <a:r>
              <a:rPr lang="it-IT" sz="1400" b="1" dirty="0">
                <a:solidFill>
                  <a:schemeClr val="tx1"/>
                </a:solidFill>
                <a:latin typeface="Titillium"/>
              </a:rPr>
              <a:t> model</a:t>
            </a:r>
            <a:endParaRPr sz="1400" b="1" dirty="0">
              <a:solidFill>
                <a:schemeClr val="tx1"/>
              </a:solidFill>
              <a:latin typeface="Titillium"/>
            </a:endParaRPr>
          </a:p>
        </p:txBody>
      </p:sp>
      <p:grpSp>
        <p:nvGrpSpPr>
          <p:cNvPr id="68" name="Gruppo 67">
            <a:extLst>
              <a:ext uri="{FF2B5EF4-FFF2-40B4-BE49-F238E27FC236}">
                <a16:creationId xmlns:a16="http://schemas.microsoft.com/office/drawing/2014/main" id="{C076FF30-6745-C615-8B40-03AA5FE3A7A1}"/>
              </a:ext>
            </a:extLst>
          </p:cNvPr>
          <p:cNvGrpSpPr/>
          <p:nvPr/>
        </p:nvGrpSpPr>
        <p:grpSpPr>
          <a:xfrm>
            <a:off x="266793" y="3685846"/>
            <a:ext cx="4709962" cy="359650"/>
            <a:chOff x="2751752" y="4448157"/>
            <a:chExt cx="4709962" cy="3596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CasellaDiTesto 68">
                  <a:extLst>
                    <a:ext uri="{FF2B5EF4-FFF2-40B4-BE49-F238E27FC236}">
                      <a16:creationId xmlns:a16="http://schemas.microsoft.com/office/drawing/2014/main" id="{6B325E2F-E736-E8AA-75DF-47217CF83E39}"/>
                    </a:ext>
                  </a:extLst>
                </p:cNvPr>
                <p:cNvSpPr txBox="1"/>
                <p:nvPr/>
              </p:nvSpPr>
              <p:spPr>
                <a:xfrm>
                  <a:off x="4968531" y="4448157"/>
                  <a:ext cx="2493183" cy="3596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endChr m:val="|"/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it-IT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))=</m:t>
                        </m:r>
                        <m:sSub>
                          <m:sSub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p>
                              <m:sSupPr>
                                <m:ctrlP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000" b="1" i="1" smtClean="0"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</m:e>
                              <m:sup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it-IT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it-IT" sz="2000" dirty="0">
                    <a:latin typeface="Titillium"/>
                  </a:endParaRPr>
                </a:p>
              </p:txBody>
            </p:sp>
          </mc:Choice>
          <mc:Fallback xmlns="">
            <p:sp>
              <p:nvSpPr>
                <p:cNvPr id="69" name="CasellaDiTesto 68">
                  <a:extLst>
                    <a:ext uri="{FF2B5EF4-FFF2-40B4-BE49-F238E27FC236}">
                      <a16:creationId xmlns:a16="http://schemas.microsoft.com/office/drawing/2014/main" id="{6B325E2F-E736-E8AA-75DF-47217CF83E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8531" y="4448157"/>
                  <a:ext cx="2493183" cy="359650"/>
                </a:xfrm>
                <a:prstGeom prst="rect">
                  <a:avLst/>
                </a:prstGeom>
                <a:blipFill>
                  <a:blip r:embed="rId5"/>
                  <a:stretch>
                    <a:fillRect l="-2200" r="-1711" b="-3050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CasellaDiTesto 69">
              <a:extLst>
                <a:ext uri="{FF2B5EF4-FFF2-40B4-BE49-F238E27FC236}">
                  <a16:creationId xmlns:a16="http://schemas.microsoft.com/office/drawing/2014/main" id="{4333ADAF-BDC1-6DC3-55C6-443AF44156C7}"/>
                </a:ext>
              </a:extLst>
            </p:cNvPr>
            <p:cNvSpPr txBox="1"/>
            <p:nvPr/>
          </p:nvSpPr>
          <p:spPr>
            <a:xfrm>
              <a:off x="2751752" y="4474094"/>
              <a:ext cx="151977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Titillium"/>
                </a:rPr>
                <a:t>Cox Hazard</a:t>
              </a:r>
              <a:endParaRPr lang="it-IT" sz="1400" b="1" dirty="0">
                <a:latin typeface="Titillium"/>
              </a:endParaRPr>
            </a:p>
          </p:txBody>
        </p:sp>
        <p:cxnSp>
          <p:nvCxnSpPr>
            <p:cNvPr id="71" name="Connettore 2 70">
              <a:extLst>
                <a:ext uri="{FF2B5EF4-FFF2-40B4-BE49-F238E27FC236}">
                  <a16:creationId xmlns:a16="http://schemas.microsoft.com/office/drawing/2014/main" id="{9EB87460-CB8B-569F-463A-6778CC1AD5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57468" y="4627982"/>
              <a:ext cx="697046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asellaDiTesto 71">
                <a:extLst>
                  <a:ext uri="{FF2B5EF4-FFF2-40B4-BE49-F238E27FC236}">
                    <a16:creationId xmlns:a16="http://schemas.microsoft.com/office/drawing/2014/main" id="{259EFB3C-F2E3-0AA0-10CD-DE0AD21B5363}"/>
                  </a:ext>
                </a:extLst>
              </p:cNvPr>
              <p:cNvSpPr txBox="1"/>
              <p:nvPr/>
            </p:nvSpPr>
            <p:spPr>
              <a:xfrm>
                <a:off x="533493" y="4112190"/>
                <a:ext cx="5214294" cy="13392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-IT" sz="1400" dirty="0">
                    <a:latin typeface="Titillium"/>
                  </a:rPr>
                  <a:t>: baseline hazard (risk ↔ </a:t>
                </a:r>
                <a:r>
                  <a:rPr lang="it-IT" sz="1400" dirty="0" err="1">
                    <a:latin typeface="Titillium"/>
                  </a:rPr>
                  <a:t>without</a:t>
                </a:r>
                <a:r>
                  <a:rPr lang="it-IT" sz="1400" dirty="0">
                    <a:latin typeface="Titillium"/>
                  </a:rPr>
                  <a:t> features, </a:t>
                </a:r>
                <a:r>
                  <a:rPr lang="it-IT" sz="1400" b="1" dirty="0">
                    <a:latin typeface="Titillium"/>
                  </a:rPr>
                  <a:t>just time</a:t>
                </a:r>
                <a:r>
                  <a:rPr lang="it-IT" sz="1400" dirty="0">
                    <a:latin typeface="Titillium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1" i="1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it-IT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it-IT" sz="1400" dirty="0">
                    <a:latin typeface="Titillium"/>
                  </a:rPr>
                  <a:t>: </a:t>
                </a:r>
                <a:r>
                  <a:rPr lang="it-IT" sz="1400" dirty="0" err="1">
                    <a:latin typeface="Titillium"/>
                  </a:rPr>
                  <a:t>partial</a:t>
                </a:r>
                <a:r>
                  <a:rPr lang="it-IT" sz="1400" dirty="0">
                    <a:latin typeface="Titillium"/>
                  </a:rPr>
                  <a:t> hazard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it-IT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it-IT" sz="1400" dirty="0">
                    <a:latin typeface="Titillium"/>
                  </a:rPr>
                  <a:t>: Cox Model </a:t>
                </a:r>
                <a:r>
                  <a:rPr lang="it-IT" sz="1400" dirty="0" err="1">
                    <a:latin typeface="Titillium"/>
                  </a:rPr>
                  <a:t>coefficients</a:t>
                </a:r>
                <a:r>
                  <a:rPr lang="it-IT" sz="1400" dirty="0">
                    <a:latin typeface="Titillium"/>
                  </a:rPr>
                  <a:t> (relate features and risk)</a:t>
                </a:r>
                <a:endParaRPr lang="it-IT" sz="1400" b="1" dirty="0">
                  <a:latin typeface="Titillium"/>
                </a:endParaRPr>
              </a:p>
            </p:txBody>
          </p:sp>
        </mc:Choice>
        <mc:Fallback xmlns="">
          <p:sp>
            <p:nvSpPr>
              <p:cNvPr id="72" name="CasellaDiTesto 71">
                <a:extLst>
                  <a:ext uri="{FF2B5EF4-FFF2-40B4-BE49-F238E27FC236}">
                    <a16:creationId xmlns:a16="http://schemas.microsoft.com/office/drawing/2014/main" id="{259EFB3C-F2E3-0AA0-10CD-DE0AD21B5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93" y="4112190"/>
                <a:ext cx="5214294" cy="1339277"/>
              </a:xfrm>
              <a:prstGeom prst="rect">
                <a:avLst/>
              </a:prstGeom>
              <a:blipFill>
                <a:blip r:embed="rId6"/>
                <a:stretch>
                  <a:fillRect l="-351" b="-365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uppo 72">
            <a:extLst>
              <a:ext uri="{FF2B5EF4-FFF2-40B4-BE49-F238E27FC236}">
                <a16:creationId xmlns:a16="http://schemas.microsoft.com/office/drawing/2014/main" id="{88E5C2D8-D11D-1CBB-6DC4-CDDF658F1733}"/>
              </a:ext>
            </a:extLst>
          </p:cNvPr>
          <p:cNvGrpSpPr/>
          <p:nvPr/>
        </p:nvGrpSpPr>
        <p:grpSpPr>
          <a:xfrm>
            <a:off x="6755605" y="3813458"/>
            <a:ext cx="4205903" cy="518161"/>
            <a:chOff x="8424343" y="4884422"/>
            <a:chExt cx="4205903" cy="518161"/>
          </a:xfrm>
        </p:grpSpPr>
        <p:grpSp>
          <p:nvGrpSpPr>
            <p:cNvPr id="74" name="Gruppo 73">
              <a:extLst>
                <a:ext uri="{FF2B5EF4-FFF2-40B4-BE49-F238E27FC236}">
                  <a16:creationId xmlns:a16="http://schemas.microsoft.com/office/drawing/2014/main" id="{C1057CD5-5A19-3C54-8289-987C94F9CC17}"/>
                </a:ext>
              </a:extLst>
            </p:cNvPr>
            <p:cNvGrpSpPr/>
            <p:nvPr/>
          </p:nvGrpSpPr>
          <p:grpSpPr>
            <a:xfrm>
              <a:off x="8424343" y="4884422"/>
              <a:ext cx="518160" cy="518161"/>
              <a:chOff x="7772398" y="5243100"/>
              <a:chExt cx="599440" cy="599440"/>
            </a:xfrm>
          </p:grpSpPr>
          <p:sp>
            <p:nvSpPr>
              <p:cNvPr id="76" name="Ovale 75">
                <a:extLst>
                  <a:ext uri="{FF2B5EF4-FFF2-40B4-BE49-F238E27FC236}">
                    <a16:creationId xmlns:a16="http://schemas.microsoft.com/office/drawing/2014/main" id="{10B69456-C7A7-3F21-017B-755200B4D1A2}"/>
                  </a:ext>
                </a:extLst>
              </p:cNvPr>
              <p:cNvSpPr/>
              <p:nvPr/>
            </p:nvSpPr>
            <p:spPr>
              <a:xfrm>
                <a:off x="7772398" y="5243100"/>
                <a:ext cx="599440" cy="59944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77" name="CasellaDiTesto 76">
                <a:extLst>
                  <a:ext uri="{FF2B5EF4-FFF2-40B4-BE49-F238E27FC236}">
                    <a16:creationId xmlns:a16="http://schemas.microsoft.com/office/drawing/2014/main" id="{A0E62EBB-2576-ECD1-C916-FB8295397DC5}"/>
                  </a:ext>
                </a:extLst>
              </p:cNvPr>
              <p:cNvSpPr txBox="1"/>
              <p:nvPr/>
            </p:nvSpPr>
            <p:spPr>
              <a:xfrm>
                <a:off x="7893606" y="5275774"/>
                <a:ext cx="357025" cy="534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2400" b="1" dirty="0">
                    <a:latin typeface="Verdana Pro Black" panose="020F0502020204030204" pitchFamily="34" charset="0"/>
                    <a:ea typeface="ADLaM Display" panose="020F0502020204030204" pitchFamily="2" charset="0"/>
                    <a:cs typeface="ADLaM Display" panose="020F0502020204030204" pitchFamily="2" charset="0"/>
                  </a:rPr>
                  <a:t>1</a:t>
                </a:r>
              </a:p>
            </p:txBody>
          </p:sp>
        </p:grpSp>
        <p:sp>
          <p:nvSpPr>
            <p:cNvPr id="75" name="CasellaDiTesto 74">
              <a:extLst>
                <a:ext uri="{FF2B5EF4-FFF2-40B4-BE49-F238E27FC236}">
                  <a16:creationId xmlns:a16="http://schemas.microsoft.com/office/drawing/2014/main" id="{AE4F2455-ACC5-653A-1733-2D7D3F58B53B}"/>
                </a:ext>
              </a:extLst>
            </p:cNvPr>
            <p:cNvSpPr txBox="1"/>
            <p:nvPr/>
          </p:nvSpPr>
          <p:spPr>
            <a:xfrm>
              <a:off x="8951757" y="4927037"/>
              <a:ext cx="3678489" cy="3820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sz="1400" u="sng" dirty="0">
                  <a:latin typeface="Titillium"/>
                </a:rPr>
                <a:t>First </a:t>
              </a:r>
              <a:r>
                <a:rPr lang="it-IT" sz="1400" u="sng" dirty="0" err="1">
                  <a:latin typeface="Titillium"/>
                </a:rPr>
                <a:t>assumption</a:t>
              </a:r>
              <a:r>
                <a:rPr lang="it-IT" sz="1400" dirty="0">
                  <a:latin typeface="Titillium"/>
                </a:rPr>
                <a:t>: </a:t>
              </a:r>
              <a:r>
                <a:rPr lang="it-IT" sz="1400" b="1" dirty="0">
                  <a:latin typeface="Titillium"/>
                </a:rPr>
                <a:t>time </a:t>
              </a:r>
              <a:r>
                <a:rPr lang="it-IT" sz="1400" b="1" dirty="0" err="1">
                  <a:latin typeface="Titillium"/>
                </a:rPr>
                <a:t>effect</a:t>
              </a:r>
              <a:r>
                <a:rPr lang="it-IT" sz="1400" b="1" dirty="0">
                  <a:latin typeface="Titillium"/>
                </a:rPr>
                <a:t> </a:t>
              </a:r>
              <a:r>
                <a:rPr lang="it-IT" sz="1400" b="1" dirty="0" err="1">
                  <a:latin typeface="Titillium"/>
                </a:rPr>
                <a:t>is</a:t>
              </a:r>
              <a:r>
                <a:rPr lang="it-IT" sz="1400" b="1" dirty="0">
                  <a:latin typeface="Titillium"/>
                </a:rPr>
                <a:t> </a:t>
              </a:r>
              <a:r>
                <a:rPr lang="it-IT" sz="1400" b="1" dirty="0" err="1">
                  <a:latin typeface="Titillium"/>
                </a:rPr>
                <a:t>constant</a:t>
              </a:r>
              <a:endParaRPr lang="it-IT" sz="1400" b="1" dirty="0">
                <a:latin typeface="Titillium"/>
              </a:endParaRPr>
            </a:p>
          </p:txBody>
        </p:sp>
      </p:grpSp>
      <p:grpSp>
        <p:nvGrpSpPr>
          <p:cNvPr id="78" name="Gruppo 77">
            <a:extLst>
              <a:ext uri="{FF2B5EF4-FFF2-40B4-BE49-F238E27FC236}">
                <a16:creationId xmlns:a16="http://schemas.microsoft.com/office/drawing/2014/main" id="{4E8949BD-64D3-CB34-7940-365BA9299EE2}"/>
              </a:ext>
            </a:extLst>
          </p:cNvPr>
          <p:cNvGrpSpPr/>
          <p:nvPr/>
        </p:nvGrpSpPr>
        <p:grpSpPr>
          <a:xfrm>
            <a:off x="6755605" y="4447677"/>
            <a:ext cx="4339540" cy="518161"/>
            <a:chOff x="8424343" y="4884422"/>
            <a:chExt cx="4339540" cy="518161"/>
          </a:xfrm>
        </p:grpSpPr>
        <p:grpSp>
          <p:nvGrpSpPr>
            <p:cNvPr id="79" name="Gruppo 78">
              <a:extLst>
                <a:ext uri="{FF2B5EF4-FFF2-40B4-BE49-F238E27FC236}">
                  <a16:creationId xmlns:a16="http://schemas.microsoft.com/office/drawing/2014/main" id="{5904A72A-F4D4-3EF6-118E-93D699A30834}"/>
                </a:ext>
              </a:extLst>
            </p:cNvPr>
            <p:cNvGrpSpPr/>
            <p:nvPr/>
          </p:nvGrpSpPr>
          <p:grpSpPr>
            <a:xfrm>
              <a:off x="8424343" y="4884422"/>
              <a:ext cx="518160" cy="518161"/>
              <a:chOff x="7772398" y="5243100"/>
              <a:chExt cx="599440" cy="599440"/>
            </a:xfrm>
          </p:grpSpPr>
          <p:sp>
            <p:nvSpPr>
              <p:cNvPr id="81" name="Ovale 80">
                <a:extLst>
                  <a:ext uri="{FF2B5EF4-FFF2-40B4-BE49-F238E27FC236}">
                    <a16:creationId xmlns:a16="http://schemas.microsoft.com/office/drawing/2014/main" id="{3F8402C5-6A7B-937B-4EA9-CCA3B5158525}"/>
                  </a:ext>
                </a:extLst>
              </p:cNvPr>
              <p:cNvSpPr/>
              <p:nvPr/>
            </p:nvSpPr>
            <p:spPr>
              <a:xfrm>
                <a:off x="7772398" y="5243100"/>
                <a:ext cx="599440" cy="59944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82" name="CasellaDiTesto 81">
                <a:extLst>
                  <a:ext uri="{FF2B5EF4-FFF2-40B4-BE49-F238E27FC236}">
                    <a16:creationId xmlns:a16="http://schemas.microsoft.com/office/drawing/2014/main" id="{86406AC3-05F4-6828-FA99-B4036C1A5A50}"/>
                  </a:ext>
                </a:extLst>
              </p:cNvPr>
              <p:cNvSpPr txBox="1"/>
              <p:nvPr/>
            </p:nvSpPr>
            <p:spPr>
              <a:xfrm>
                <a:off x="7893606" y="5275774"/>
                <a:ext cx="357025" cy="534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2400" b="1" dirty="0">
                    <a:latin typeface="Verdana Pro Black" panose="020F0502020204030204" pitchFamily="34" charset="0"/>
                    <a:ea typeface="ADLaM Display" panose="020F0502020204030204" pitchFamily="2" charset="0"/>
                    <a:cs typeface="ADLaM Display" panose="020F0502020204030204" pitchFamily="2" charset="0"/>
                  </a:rPr>
                  <a:t>2</a:t>
                </a:r>
              </a:p>
            </p:txBody>
          </p:sp>
        </p:grpSp>
        <p:sp>
          <p:nvSpPr>
            <p:cNvPr id="80" name="CasellaDiTesto 79">
              <a:extLst>
                <a:ext uri="{FF2B5EF4-FFF2-40B4-BE49-F238E27FC236}">
                  <a16:creationId xmlns:a16="http://schemas.microsoft.com/office/drawing/2014/main" id="{ED66D667-AF0F-DF66-C74F-9C8CED1EEBE5}"/>
                </a:ext>
              </a:extLst>
            </p:cNvPr>
            <p:cNvSpPr txBox="1"/>
            <p:nvPr/>
          </p:nvSpPr>
          <p:spPr>
            <a:xfrm>
              <a:off x="8942503" y="4952484"/>
              <a:ext cx="3821380" cy="3820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sz="1400" u="sng" dirty="0">
                  <a:solidFill>
                    <a:srgbClr val="772D2D"/>
                  </a:solidFill>
                  <a:latin typeface="Titillium"/>
                </a:rPr>
                <a:t>Second </a:t>
              </a:r>
              <a:r>
                <a:rPr lang="it-IT" sz="1400" u="sng" dirty="0" err="1">
                  <a:solidFill>
                    <a:srgbClr val="772D2D"/>
                  </a:solidFill>
                  <a:latin typeface="Titillium"/>
                </a:rPr>
                <a:t>assumption</a:t>
              </a:r>
              <a:r>
                <a:rPr lang="it-IT" sz="1400" dirty="0">
                  <a:solidFill>
                    <a:srgbClr val="772D2D"/>
                  </a:solidFill>
                  <a:latin typeface="Titillium"/>
                </a:rPr>
                <a:t>: </a:t>
              </a:r>
              <a:r>
                <a:rPr lang="it-IT" sz="1400" b="1" dirty="0" err="1">
                  <a:solidFill>
                    <a:srgbClr val="772D2D"/>
                  </a:solidFill>
                  <a:latin typeface="Titillium"/>
                </a:rPr>
                <a:t>proportional</a:t>
              </a:r>
              <a:r>
                <a:rPr lang="it-IT" sz="1400" b="1" dirty="0">
                  <a:solidFill>
                    <a:srgbClr val="772D2D"/>
                  </a:solidFill>
                  <a:latin typeface="Titillium"/>
                </a:rPr>
                <a:t> hazard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asellaDiTesto 82">
                <a:extLst>
                  <a:ext uri="{FF2B5EF4-FFF2-40B4-BE49-F238E27FC236}">
                    <a16:creationId xmlns:a16="http://schemas.microsoft.com/office/drawing/2014/main" id="{312A1184-B847-E7AD-822E-71641E965013}"/>
                  </a:ext>
                </a:extLst>
              </p:cNvPr>
              <p:cNvSpPr txBox="1"/>
              <p:nvPr/>
            </p:nvSpPr>
            <p:spPr>
              <a:xfrm>
                <a:off x="7168993" y="4978963"/>
                <a:ext cx="3243557" cy="6790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endChr m:val="|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endChr m:val="|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cons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3" name="CasellaDiTesto 82">
                <a:extLst>
                  <a:ext uri="{FF2B5EF4-FFF2-40B4-BE49-F238E27FC236}">
                    <a16:creationId xmlns:a16="http://schemas.microsoft.com/office/drawing/2014/main" id="{312A1184-B847-E7AD-822E-71641E965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993" y="4978963"/>
                <a:ext cx="3243557" cy="6790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CasellaDiTesto 84">
            <a:extLst>
              <a:ext uri="{FF2B5EF4-FFF2-40B4-BE49-F238E27FC236}">
                <a16:creationId xmlns:a16="http://schemas.microsoft.com/office/drawing/2014/main" id="{2C464531-7614-C3B6-A1B7-909029F1670C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66699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3E53C-E300-8529-60A1-D5FE4A40D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260159-0812-8655-15F6-D48708B96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Maneuver</a:t>
            </a:r>
            <a:r>
              <a:rPr lang="it-IT" dirty="0"/>
              <a:t> </a:t>
            </a:r>
            <a:r>
              <a:rPr lang="it-IT" dirty="0" err="1"/>
              <a:t>Prediction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486F20-1A3C-ACAD-6880-05D1E9DCA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01/07/2026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33F9E7B-0671-3A79-7430-14F986D36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18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BF909ACA-AB0F-8496-1B8E-12EF9B359650}"/>
              </a:ext>
            </a:extLst>
          </p:cNvPr>
          <p:cNvGrpSpPr/>
          <p:nvPr/>
        </p:nvGrpSpPr>
        <p:grpSpPr>
          <a:xfrm>
            <a:off x="-3601550" y="2045884"/>
            <a:ext cx="1676953" cy="1201799"/>
            <a:chOff x="-87543" y="2862187"/>
            <a:chExt cx="1676953" cy="1201799"/>
          </a:xfrm>
        </p:grpSpPr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F7F2DACF-4AB0-5D67-8D0E-B73AAD5FA78B}"/>
                </a:ext>
              </a:extLst>
            </p:cNvPr>
            <p:cNvGrpSpPr/>
            <p:nvPr/>
          </p:nvGrpSpPr>
          <p:grpSpPr>
            <a:xfrm>
              <a:off x="425294" y="2862187"/>
              <a:ext cx="610997" cy="682713"/>
              <a:chOff x="822291" y="2891499"/>
              <a:chExt cx="435007" cy="481883"/>
            </a:xfrm>
          </p:grpSpPr>
          <p:grpSp>
            <p:nvGrpSpPr>
              <p:cNvPr id="8" name="Gruppo 7">
                <a:extLst>
                  <a:ext uri="{FF2B5EF4-FFF2-40B4-BE49-F238E27FC236}">
                    <a16:creationId xmlns:a16="http://schemas.microsoft.com/office/drawing/2014/main" id="{01D79FFE-2330-6986-4CCA-86AE8138CEBE}"/>
                  </a:ext>
                </a:extLst>
              </p:cNvPr>
              <p:cNvGrpSpPr/>
              <p:nvPr/>
            </p:nvGrpSpPr>
            <p:grpSpPr>
              <a:xfrm>
                <a:off x="822291" y="2891499"/>
                <a:ext cx="435007" cy="481883"/>
                <a:chOff x="1793841" y="2190237"/>
                <a:chExt cx="736600" cy="815975"/>
              </a:xfrm>
            </p:grpSpPr>
            <p:grpSp>
              <p:nvGrpSpPr>
                <p:cNvPr id="14" name="Gruppo 13">
                  <a:extLst>
                    <a:ext uri="{FF2B5EF4-FFF2-40B4-BE49-F238E27FC236}">
                      <a16:creationId xmlns:a16="http://schemas.microsoft.com/office/drawing/2014/main" id="{4B51C512-42CB-987A-39E2-EF18C2B98C81}"/>
                    </a:ext>
                  </a:extLst>
                </p:cNvPr>
                <p:cNvGrpSpPr/>
                <p:nvPr/>
              </p:nvGrpSpPr>
              <p:grpSpPr>
                <a:xfrm>
                  <a:off x="1793841" y="2190237"/>
                  <a:ext cx="736600" cy="815975"/>
                  <a:chOff x="1823474" y="2616199"/>
                  <a:chExt cx="736600" cy="815975"/>
                </a:xfrm>
              </p:grpSpPr>
              <p:sp>
                <p:nvSpPr>
                  <p:cNvPr id="30" name="Figura a mano libera: forma 29">
                    <a:extLst>
                      <a:ext uri="{FF2B5EF4-FFF2-40B4-BE49-F238E27FC236}">
                        <a16:creationId xmlns:a16="http://schemas.microsoft.com/office/drawing/2014/main" id="{C77066B6-3310-D8AB-88D9-6151808D2E42}"/>
                      </a:ext>
                    </a:extLst>
                  </p:cNvPr>
                  <p:cNvSpPr/>
                  <p:nvPr/>
                </p:nvSpPr>
                <p:spPr>
                  <a:xfrm>
                    <a:off x="1823474" y="2616199"/>
                    <a:ext cx="736600" cy="815975"/>
                  </a:xfrm>
                  <a:custGeom>
                    <a:avLst/>
                    <a:gdLst>
                      <a:gd name="csX0" fmla="*/ 122769 w 736600"/>
                      <a:gd name="csY0" fmla="*/ 0 h 815975"/>
                      <a:gd name="csX1" fmla="*/ 479483 w 736600"/>
                      <a:gd name="csY1" fmla="*/ 0 h 815975"/>
                      <a:gd name="csX2" fmla="*/ 479483 w 736600"/>
                      <a:gd name="csY2" fmla="*/ 212549 h 815975"/>
                      <a:gd name="csX3" fmla="*/ 736600 w 736600"/>
                      <a:gd name="csY3" fmla="*/ 212549 h 815975"/>
                      <a:gd name="csX4" fmla="*/ 736600 w 736600"/>
                      <a:gd name="csY4" fmla="*/ 693206 h 815975"/>
                      <a:gd name="csX5" fmla="*/ 613831 w 736600"/>
                      <a:gd name="csY5" fmla="*/ 815975 h 815975"/>
                      <a:gd name="csX6" fmla="*/ 122769 w 736600"/>
                      <a:gd name="csY6" fmla="*/ 815975 h 815975"/>
                      <a:gd name="csX7" fmla="*/ 0 w 736600"/>
                      <a:gd name="csY7" fmla="*/ 693206 h 815975"/>
                      <a:gd name="csX8" fmla="*/ 0 w 736600"/>
                      <a:gd name="csY8" fmla="*/ 122769 h 815975"/>
                      <a:gd name="csX9" fmla="*/ 122769 w 736600"/>
                      <a:gd name="csY9" fmla="*/ 0 h 815975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</a:cxnLst>
                    <a:rect l="l" t="t" r="r" b="b"/>
                    <a:pathLst>
                      <a:path w="736600" h="815975">
                        <a:moveTo>
                          <a:pt x="122769" y="0"/>
                        </a:moveTo>
                        <a:lnTo>
                          <a:pt x="479483" y="0"/>
                        </a:lnTo>
                        <a:lnTo>
                          <a:pt x="479483" y="212549"/>
                        </a:lnTo>
                        <a:lnTo>
                          <a:pt x="736600" y="212549"/>
                        </a:lnTo>
                        <a:lnTo>
                          <a:pt x="736600" y="693206"/>
                        </a:lnTo>
                        <a:cubicBezTo>
                          <a:pt x="736600" y="761009"/>
                          <a:pt x="681634" y="815975"/>
                          <a:pt x="613831" y="815975"/>
                        </a:cubicBezTo>
                        <a:lnTo>
                          <a:pt x="122769" y="815975"/>
                        </a:lnTo>
                        <a:cubicBezTo>
                          <a:pt x="54966" y="815975"/>
                          <a:pt x="0" y="761009"/>
                          <a:pt x="0" y="693206"/>
                        </a:cubicBezTo>
                        <a:lnTo>
                          <a:pt x="0" y="122769"/>
                        </a:lnTo>
                        <a:cubicBezTo>
                          <a:pt x="0" y="54966"/>
                          <a:pt x="54966" y="0"/>
                          <a:pt x="122769" y="0"/>
                        </a:cubicBezTo>
                        <a:close/>
                      </a:path>
                    </a:pathLst>
                  </a:custGeom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31" name="Triangolo rettangolo 30">
                    <a:extLst>
                      <a:ext uri="{FF2B5EF4-FFF2-40B4-BE49-F238E27FC236}">
                        <a16:creationId xmlns:a16="http://schemas.microsoft.com/office/drawing/2014/main" id="{F8061903-828C-23A7-A633-A4A33A07F9C6}"/>
                      </a:ext>
                    </a:extLst>
                  </p:cNvPr>
                  <p:cNvSpPr/>
                  <p:nvPr/>
                </p:nvSpPr>
                <p:spPr>
                  <a:xfrm>
                    <a:off x="2368783" y="2616199"/>
                    <a:ext cx="169630" cy="163514"/>
                  </a:xfrm>
                  <a:prstGeom prst="rtTriangle">
                    <a:avLst/>
                  </a:prstGeom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grpSp>
              <p:nvGrpSpPr>
                <p:cNvPr id="15" name="Gruppo 14">
                  <a:extLst>
                    <a:ext uri="{FF2B5EF4-FFF2-40B4-BE49-F238E27FC236}">
                      <a16:creationId xmlns:a16="http://schemas.microsoft.com/office/drawing/2014/main" id="{56CC8E68-0802-C429-4B09-255321E56630}"/>
                    </a:ext>
                  </a:extLst>
                </p:cNvPr>
                <p:cNvGrpSpPr/>
                <p:nvPr/>
              </p:nvGrpSpPr>
              <p:grpSpPr>
                <a:xfrm>
                  <a:off x="1931940" y="2448902"/>
                  <a:ext cx="460407" cy="233800"/>
                  <a:chOff x="444500" y="2714625"/>
                  <a:chExt cx="1219200" cy="619125"/>
                </a:xfrm>
              </p:grpSpPr>
              <p:sp>
                <p:nvSpPr>
                  <p:cNvPr id="21" name="Figura a mano libera: forma 20">
                    <a:extLst>
                      <a:ext uri="{FF2B5EF4-FFF2-40B4-BE49-F238E27FC236}">
                        <a16:creationId xmlns:a16="http://schemas.microsoft.com/office/drawing/2014/main" id="{C5A52616-07BC-D0F7-1A38-FD0986B43837}"/>
                      </a:ext>
                    </a:extLst>
                  </p:cNvPr>
                  <p:cNvSpPr/>
                  <p:nvPr/>
                </p:nvSpPr>
                <p:spPr>
                  <a:xfrm>
                    <a:off x="444500" y="2714625"/>
                    <a:ext cx="1219200" cy="619125"/>
                  </a:xfrm>
                  <a:custGeom>
                    <a:avLst/>
                    <a:gdLst>
                      <a:gd name="csX0" fmla="*/ 0 w 1219200"/>
                      <a:gd name="csY0" fmla="*/ 552450 h 619125"/>
                      <a:gd name="csX1" fmla="*/ 111125 w 1219200"/>
                      <a:gd name="csY1" fmla="*/ 158750 h 619125"/>
                      <a:gd name="csX2" fmla="*/ 327025 w 1219200"/>
                      <a:gd name="csY2" fmla="*/ 457200 h 619125"/>
                      <a:gd name="csX3" fmla="*/ 463550 w 1219200"/>
                      <a:gd name="csY3" fmla="*/ 0 h 619125"/>
                      <a:gd name="csX4" fmla="*/ 606425 w 1219200"/>
                      <a:gd name="csY4" fmla="*/ 558800 h 619125"/>
                      <a:gd name="csX5" fmla="*/ 673100 w 1219200"/>
                      <a:gd name="csY5" fmla="*/ 254000 h 619125"/>
                      <a:gd name="csX6" fmla="*/ 790575 w 1219200"/>
                      <a:gd name="csY6" fmla="*/ 482600 h 619125"/>
                      <a:gd name="csX7" fmla="*/ 850900 w 1219200"/>
                      <a:gd name="csY7" fmla="*/ 104775 h 619125"/>
                      <a:gd name="csX8" fmla="*/ 1009650 w 1219200"/>
                      <a:gd name="csY8" fmla="*/ 473075 h 619125"/>
                      <a:gd name="csX9" fmla="*/ 1082675 w 1219200"/>
                      <a:gd name="csY9" fmla="*/ 63500 h 619125"/>
                      <a:gd name="csX10" fmla="*/ 1219200 w 1219200"/>
                      <a:gd name="csY10" fmla="*/ 619125 h 619125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</a:cxnLst>
                    <a:rect l="l" t="t" r="r" b="b"/>
                    <a:pathLst>
                      <a:path w="1219200" h="619125">
                        <a:moveTo>
                          <a:pt x="0" y="552450"/>
                        </a:moveTo>
                        <a:lnTo>
                          <a:pt x="111125" y="158750"/>
                        </a:lnTo>
                        <a:cubicBezTo>
                          <a:pt x="183092" y="258233"/>
                          <a:pt x="266171" y="485246"/>
                          <a:pt x="327025" y="457200"/>
                        </a:cubicBezTo>
                        <a:cubicBezTo>
                          <a:pt x="372533" y="304800"/>
                          <a:pt x="411692" y="5292"/>
                          <a:pt x="463550" y="0"/>
                        </a:cubicBezTo>
                        <a:cubicBezTo>
                          <a:pt x="511175" y="186267"/>
                          <a:pt x="573617" y="509587"/>
                          <a:pt x="606425" y="558800"/>
                        </a:cubicBezTo>
                        <a:cubicBezTo>
                          <a:pt x="628650" y="457200"/>
                          <a:pt x="639763" y="271992"/>
                          <a:pt x="673100" y="254000"/>
                        </a:cubicBezTo>
                        <a:cubicBezTo>
                          <a:pt x="712258" y="330200"/>
                          <a:pt x="760942" y="507471"/>
                          <a:pt x="790575" y="482600"/>
                        </a:cubicBezTo>
                        <a:cubicBezTo>
                          <a:pt x="790575" y="482600"/>
                          <a:pt x="814388" y="106362"/>
                          <a:pt x="850900" y="104775"/>
                        </a:cubicBezTo>
                        <a:cubicBezTo>
                          <a:pt x="850900" y="104775"/>
                          <a:pt x="971021" y="479954"/>
                          <a:pt x="1009650" y="473075"/>
                        </a:cubicBezTo>
                        <a:cubicBezTo>
                          <a:pt x="1009650" y="473075"/>
                          <a:pt x="1051454" y="51858"/>
                          <a:pt x="1082675" y="63500"/>
                        </a:cubicBezTo>
                        <a:lnTo>
                          <a:pt x="1219200" y="619125"/>
                        </a:ln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3" name="Rettangolo 22">
                    <a:extLst>
                      <a:ext uri="{FF2B5EF4-FFF2-40B4-BE49-F238E27FC236}">
                        <a16:creationId xmlns:a16="http://schemas.microsoft.com/office/drawing/2014/main" id="{1F4267AC-C219-9399-6574-9D59E9566FFA}"/>
                      </a:ext>
                    </a:extLst>
                  </p:cNvPr>
                  <p:cNvSpPr/>
                  <p:nvPr/>
                </p:nvSpPr>
                <p:spPr>
                  <a:xfrm>
                    <a:off x="530225" y="2714625"/>
                    <a:ext cx="66675" cy="619125"/>
                  </a:xfrm>
                  <a:prstGeom prst="rect">
                    <a:avLst/>
                  </a:prstGeom>
                  <a:solidFill>
                    <a:schemeClr val="tx1">
                      <a:alpha val="18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4" name="Rettangolo 23">
                    <a:extLst>
                      <a:ext uri="{FF2B5EF4-FFF2-40B4-BE49-F238E27FC236}">
                        <a16:creationId xmlns:a16="http://schemas.microsoft.com/office/drawing/2014/main" id="{DD076BD2-B234-A639-F8F8-40E3E2D44912}"/>
                      </a:ext>
                    </a:extLst>
                  </p:cNvPr>
                  <p:cNvSpPr/>
                  <p:nvPr/>
                </p:nvSpPr>
                <p:spPr>
                  <a:xfrm>
                    <a:off x="1233487" y="2714625"/>
                    <a:ext cx="66675" cy="619125"/>
                  </a:xfrm>
                  <a:prstGeom prst="rect">
                    <a:avLst/>
                  </a:prstGeom>
                  <a:solidFill>
                    <a:schemeClr val="tx1">
                      <a:alpha val="18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5" name="Rettangolo 24">
                    <a:extLst>
                      <a:ext uri="{FF2B5EF4-FFF2-40B4-BE49-F238E27FC236}">
                        <a16:creationId xmlns:a16="http://schemas.microsoft.com/office/drawing/2014/main" id="{9FADC10F-B8FB-B39A-D267-27408FD0097F}"/>
                      </a:ext>
                    </a:extLst>
                  </p:cNvPr>
                  <p:cNvSpPr/>
                  <p:nvPr/>
                </p:nvSpPr>
                <p:spPr>
                  <a:xfrm>
                    <a:off x="869950" y="2714625"/>
                    <a:ext cx="66675" cy="619125"/>
                  </a:xfrm>
                  <a:prstGeom prst="rect">
                    <a:avLst/>
                  </a:prstGeom>
                  <a:solidFill>
                    <a:schemeClr val="tx1">
                      <a:alpha val="18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8" name="Rettangolo 27">
                    <a:extLst>
                      <a:ext uri="{FF2B5EF4-FFF2-40B4-BE49-F238E27FC236}">
                        <a16:creationId xmlns:a16="http://schemas.microsoft.com/office/drawing/2014/main" id="{DBC4FB9F-B865-8E7F-8957-ECD95A6C286C}"/>
                      </a:ext>
                    </a:extLst>
                  </p:cNvPr>
                  <p:cNvSpPr/>
                  <p:nvPr/>
                </p:nvSpPr>
                <p:spPr>
                  <a:xfrm>
                    <a:off x="1051718" y="2714625"/>
                    <a:ext cx="66675" cy="619125"/>
                  </a:xfrm>
                  <a:prstGeom prst="rect">
                    <a:avLst/>
                  </a:prstGeom>
                  <a:solidFill>
                    <a:schemeClr val="tx1">
                      <a:alpha val="18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9" name="Rettangolo 28">
                    <a:extLst>
                      <a:ext uri="{FF2B5EF4-FFF2-40B4-BE49-F238E27FC236}">
                        <a16:creationId xmlns:a16="http://schemas.microsoft.com/office/drawing/2014/main" id="{06181E69-51CF-2DD1-C5CE-6E215F6132AC}"/>
                      </a:ext>
                    </a:extLst>
                  </p:cNvPr>
                  <p:cNvSpPr/>
                  <p:nvPr/>
                </p:nvSpPr>
                <p:spPr>
                  <a:xfrm>
                    <a:off x="1459938" y="2714625"/>
                    <a:ext cx="66675" cy="619125"/>
                  </a:xfrm>
                  <a:prstGeom prst="rect">
                    <a:avLst/>
                  </a:prstGeom>
                  <a:solidFill>
                    <a:schemeClr val="tx1">
                      <a:alpha val="18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sp>
              <p:nvSpPr>
                <p:cNvPr id="16" name="Rettangolo con angoli arrotondati 15">
                  <a:extLst>
                    <a:ext uri="{FF2B5EF4-FFF2-40B4-BE49-F238E27FC236}">
                      <a16:creationId xmlns:a16="http://schemas.microsoft.com/office/drawing/2014/main" id="{1C07DFC1-FE53-1A69-8262-05D3EBFBA821}"/>
                    </a:ext>
                  </a:extLst>
                </p:cNvPr>
                <p:cNvSpPr/>
                <p:nvPr/>
              </p:nvSpPr>
              <p:spPr>
                <a:xfrm>
                  <a:off x="1887829" y="2732134"/>
                  <a:ext cx="548628" cy="45719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7" name="Rettangolo con angoli arrotondati 16">
                  <a:extLst>
                    <a:ext uri="{FF2B5EF4-FFF2-40B4-BE49-F238E27FC236}">
                      <a16:creationId xmlns:a16="http://schemas.microsoft.com/office/drawing/2014/main" id="{B8620550-4860-D407-6B4B-0D7DBF433F6D}"/>
                    </a:ext>
                  </a:extLst>
                </p:cNvPr>
                <p:cNvSpPr/>
                <p:nvPr/>
              </p:nvSpPr>
              <p:spPr>
                <a:xfrm>
                  <a:off x="1887829" y="2813891"/>
                  <a:ext cx="548628" cy="45719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8" name="Rettangolo con angoli arrotondati 17">
                  <a:extLst>
                    <a:ext uri="{FF2B5EF4-FFF2-40B4-BE49-F238E27FC236}">
                      <a16:creationId xmlns:a16="http://schemas.microsoft.com/office/drawing/2014/main" id="{02D3C4AC-A59C-DEAF-2446-C4EACA8564DF}"/>
                    </a:ext>
                  </a:extLst>
                </p:cNvPr>
                <p:cNvSpPr/>
                <p:nvPr/>
              </p:nvSpPr>
              <p:spPr>
                <a:xfrm>
                  <a:off x="1887829" y="2895648"/>
                  <a:ext cx="548628" cy="45719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</p:grpSp>
          <p:pic>
            <p:nvPicPr>
              <p:cNvPr id="9" name="Immagine 8">
                <a:extLst>
                  <a:ext uri="{FF2B5EF4-FFF2-40B4-BE49-F238E27FC236}">
                    <a16:creationId xmlns:a16="http://schemas.microsoft.com/office/drawing/2014/main" id="{388C9469-F55C-2ACE-6DEF-4DE74397B7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60984">
                <a:off x="854174" y="2916217"/>
                <a:ext cx="96265" cy="95326"/>
              </a:xfrm>
              <a:prstGeom prst="rect">
                <a:avLst/>
              </a:prstGeom>
            </p:spPr>
          </p:pic>
          <p:cxnSp>
            <p:nvCxnSpPr>
              <p:cNvPr id="10" name="Connettore diritto 9">
                <a:extLst>
                  <a:ext uri="{FF2B5EF4-FFF2-40B4-BE49-F238E27FC236}">
                    <a16:creationId xmlns:a16="http://schemas.microsoft.com/office/drawing/2014/main" id="{5F99C23F-D649-9CD6-7E56-D326865C41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0619" y="2921299"/>
                <a:ext cx="0" cy="7762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Connettore diritto 10">
                <a:extLst>
                  <a:ext uri="{FF2B5EF4-FFF2-40B4-BE49-F238E27FC236}">
                    <a16:creationId xmlns:a16="http://schemas.microsoft.com/office/drawing/2014/main" id="{4D84D342-C979-F88E-5CF2-B10A7B6C43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6192" y="2935972"/>
                <a:ext cx="0" cy="4828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Connettore diritto 11">
                <a:extLst>
                  <a:ext uri="{FF2B5EF4-FFF2-40B4-BE49-F238E27FC236}">
                    <a16:creationId xmlns:a16="http://schemas.microsoft.com/office/drawing/2014/main" id="{97A3EFFF-191F-B345-1A06-935AF6D93A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1765" y="2925595"/>
                <a:ext cx="0" cy="6903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Connettore diritto 12">
                <a:extLst>
                  <a:ext uri="{FF2B5EF4-FFF2-40B4-BE49-F238E27FC236}">
                    <a16:creationId xmlns:a16="http://schemas.microsoft.com/office/drawing/2014/main" id="{89AA5511-4F93-6609-E1CF-67D2E1F911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339" y="2925595"/>
                <a:ext cx="0" cy="6903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2CD9BA01-DA35-B167-2D97-860234D1C570}"/>
                </a:ext>
              </a:extLst>
            </p:cNvPr>
            <p:cNvSpPr txBox="1"/>
            <p:nvPr/>
          </p:nvSpPr>
          <p:spPr>
            <a:xfrm>
              <a:off x="-87543" y="3540766"/>
              <a:ext cx="167695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400" dirty="0" err="1">
                  <a:latin typeface="Titillium"/>
                </a:rPr>
                <a:t>Reconstructed</a:t>
              </a:r>
              <a:r>
                <a:rPr lang="it-IT" sz="1400" dirty="0">
                  <a:latin typeface="Titillium"/>
                </a:rPr>
                <a:t> </a:t>
              </a:r>
              <a:r>
                <a:rPr lang="it-IT" sz="1400" dirty="0" err="1">
                  <a:latin typeface="Titillium"/>
                </a:rPr>
                <a:t>manoeuvre</a:t>
              </a:r>
              <a:r>
                <a:rPr lang="it-IT" sz="1400" dirty="0">
                  <a:latin typeface="Titillium"/>
                </a:rPr>
                <a:t> history</a:t>
              </a:r>
              <a:endParaRPr lang="en-US" sz="1400" baseline="30000" dirty="0">
                <a:latin typeface="Titillium"/>
                <a:sym typeface="Symbol" panose="05050102010706020507" pitchFamily="18" charset="2"/>
              </a:endParaRPr>
            </a:p>
          </p:txBody>
        </p:sp>
      </p:grp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EAFE3EE2-6375-EB65-510C-542C64795E7A}"/>
              </a:ext>
            </a:extLst>
          </p:cNvPr>
          <p:cNvGrpSpPr/>
          <p:nvPr/>
        </p:nvGrpSpPr>
        <p:grpSpPr>
          <a:xfrm>
            <a:off x="-1600246" y="2051416"/>
            <a:ext cx="1393624" cy="1429989"/>
            <a:chOff x="2180236" y="2009253"/>
            <a:chExt cx="1393624" cy="1429989"/>
          </a:xfrm>
        </p:grpSpPr>
        <p:grpSp>
          <p:nvGrpSpPr>
            <p:cNvPr id="33" name="Gruppo 32">
              <a:extLst>
                <a:ext uri="{FF2B5EF4-FFF2-40B4-BE49-F238E27FC236}">
                  <a16:creationId xmlns:a16="http://schemas.microsoft.com/office/drawing/2014/main" id="{A9CF8C1C-79C7-6651-8AEA-6F45990AE73E}"/>
                </a:ext>
              </a:extLst>
            </p:cNvPr>
            <p:cNvGrpSpPr/>
            <p:nvPr/>
          </p:nvGrpSpPr>
          <p:grpSpPr>
            <a:xfrm>
              <a:off x="2537823" y="2009253"/>
              <a:ext cx="678451" cy="678451"/>
              <a:chOff x="1835150" y="3181350"/>
              <a:chExt cx="914400" cy="914400"/>
            </a:xfrm>
          </p:grpSpPr>
          <p:pic>
            <p:nvPicPr>
              <p:cNvPr id="35" name="Immagine 34">
                <a:extLst>
                  <a:ext uri="{FF2B5EF4-FFF2-40B4-BE49-F238E27FC236}">
                    <a16:creationId xmlns:a16="http://schemas.microsoft.com/office/drawing/2014/main" id="{ADD13120-B8A9-A868-8005-BA02994A3A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986837">
                <a:off x="2016650" y="3414531"/>
                <a:ext cx="551400" cy="546025"/>
              </a:xfrm>
              <a:prstGeom prst="rect">
                <a:avLst/>
              </a:prstGeom>
            </p:spPr>
          </p:pic>
          <p:sp>
            <p:nvSpPr>
              <p:cNvPr id="37" name="Figura a mano libera: forma 36">
                <a:extLst>
                  <a:ext uri="{FF2B5EF4-FFF2-40B4-BE49-F238E27FC236}">
                    <a16:creationId xmlns:a16="http://schemas.microsoft.com/office/drawing/2014/main" id="{161B5E69-F16B-635E-A047-4BA5BD6EFCD6}"/>
                  </a:ext>
                </a:extLst>
              </p:cNvPr>
              <p:cNvSpPr/>
              <p:nvPr/>
            </p:nvSpPr>
            <p:spPr>
              <a:xfrm rot="782942">
                <a:off x="2371073" y="3455851"/>
                <a:ext cx="271463" cy="208208"/>
              </a:xfrm>
              <a:custGeom>
                <a:avLst/>
                <a:gdLst>
                  <a:gd name="csX0" fmla="*/ 0 w 317500"/>
                  <a:gd name="csY0" fmla="*/ 268550 h 268550"/>
                  <a:gd name="csX1" fmla="*/ 128587 w 317500"/>
                  <a:gd name="csY1" fmla="*/ 263 h 268550"/>
                  <a:gd name="csX2" fmla="*/ 206375 w 317500"/>
                  <a:gd name="csY2" fmla="*/ 216163 h 268550"/>
                  <a:gd name="csX3" fmla="*/ 317500 w 317500"/>
                  <a:gd name="csY3" fmla="*/ 81225 h 2685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317500" h="268550">
                    <a:moveTo>
                      <a:pt x="0" y="268550"/>
                    </a:moveTo>
                    <a:cubicBezTo>
                      <a:pt x="47095" y="138772"/>
                      <a:pt x="94191" y="8994"/>
                      <a:pt x="128587" y="263"/>
                    </a:cubicBezTo>
                    <a:cubicBezTo>
                      <a:pt x="162983" y="-8468"/>
                      <a:pt x="174890" y="202669"/>
                      <a:pt x="206375" y="216163"/>
                    </a:cubicBezTo>
                    <a:cubicBezTo>
                      <a:pt x="237860" y="229657"/>
                      <a:pt x="297656" y="107948"/>
                      <a:pt x="317500" y="81225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8" name="Arco 37">
                <a:extLst>
                  <a:ext uri="{FF2B5EF4-FFF2-40B4-BE49-F238E27FC236}">
                    <a16:creationId xmlns:a16="http://schemas.microsoft.com/office/drawing/2014/main" id="{6C89E26A-478A-F4B5-95FD-B01DD46D5A7A}"/>
                  </a:ext>
                </a:extLst>
              </p:cNvPr>
              <p:cNvSpPr/>
              <p:nvPr/>
            </p:nvSpPr>
            <p:spPr>
              <a:xfrm>
                <a:off x="1835150" y="3181350"/>
                <a:ext cx="914400" cy="914400"/>
              </a:xfrm>
              <a:prstGeom prst="arc">
                <a:avLst>
                  <a:gd name="adj1" fmla="val 16200000"/>
                  <a:gd name="adj2" fmla="val 16185259"/>
                </a:avLst>
              </a:prstGeom>
              <a:ln w="53975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pic>
            <p:nvPicPr>
              <p:cNvPr id="39" name="Immagine 38">
                <a:extLst>
                  <a:ext uri="{FF2B5EF4-FFF2-40B4-BE49-F238E27FC236}">
                    <a16:creationId xmlns:a16="http://schemas.microsoft.com/office/drawing/2014/main" id="{F70E230D-9482-C4B5-71CF-10020068B0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1015" y="3316558"/>
                <a:ext cx="222670" cy="222670"/>
              </a:xfrm>
              <a:prstGeom prst="rect">
                <a:avLst/>
              </a:prstGeom>
            </p:spPr>
          </p:pic>
        </p:grp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2B96CF23-499E-A632-D2FE-F3F181961867}"/>
                </a:ext>
              </a:extLst>
            </p:cNvPr>
            <p:cNvSpPr txBox="1"/>
            <p:nvPr/>
          </p:nvSpPr>
          <p:spPr>
            <a:xfrm>
              <a:off x="2180236" y="2700578"/>
              <a:ext cx="139362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400" dirty="0">
                  <a:latin typeface="Titillium"/>
                </a:rPr>
                <a:t>Age of </a:t>
              </a:r>
              <a:r>
                <a:rPr lang="it-IT" sz="1400" dirty="0" err="1">
                  <a:latin typeface="Titillium"/>
                </a:rPr>
                <a:t>manoeuvre</a:t>
              </a:r>
              <a:r>
                <a:rPr lang="it-IT" sz="1400" dirty="0">
                  <a:latin typeface="Titillium"/>
                </a:rPr>
                <a:t> </a:t>
              </a:r>
              <a:r>
                <a:rPr lang="it-IT" sz="1400" dirty="0" err="1">
                  <a:latin typeface="Titillium"/>
                </a:rPr>
                <a:t>cycle</a:t>
              </a:r>
              <a:endParaRPr lang="en-US" sz="1400" baseline="30000" dirty="0">
                <a:latin typeface="Titillium"/>
                <a:sym typeface="Symbol" panose="05050102010706020507" pitchFamily="18" charset="2"/>
              </a:endParaRPr>
            </a:p>
          </p:txBody>
        </p:sp>
      </p:grp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6DD4CBA0-CF05-2732-F0BB-A99FDE9B8FFA}"/>
              </a:ext>
            </a:extLst>
          </p:cNvPr>
          <p:cNvGrpSpPr/>
          <p:nvPr/>
        </p:nvGrpSpPr>
        <p:grpSpPr>
          <a:xfrm>
            <a:off x="278061" y="2039579"/>
            <a:ext cx="1676953" cy="1214410"/>
            <a:chOff x="3682494" y="2039511"/>
            <a:chExt cx="1676953" cy="1214410"/>
          </a:xfrm>
        </p:grpSpPr>
        <p:grpSp>
          <p:nvGrpSpPr>
            <p:cNvPr id="41" name="Gruppo 40">
              <a:extLst>
                <a:ext uri="{FF2B5EF4-FFF2-40B4-BE49-F238E27FC236}">
                  <a16:creationId xmlns:a16="http://schemas.microsoft.com/office/drawing/2014/main" id="{3AEA4E01-02C4-A8AC-2DB5-867086A29AA3}"/>
                </a:ext>
              </a:extLst>
            </p:cNvPr>
            <p:cNvGrpSpPr/>
            <p:nvPr/>
          </p:nvGrpSpPr>
          <p:grpSpPr>
            <a:xfrm>
              <a:off x="4001556" y="2039511"/>
              <a:ext cx="1003325" cy="679213"/>
              <a:chOff x="507195" y="4273757"/>
              <a:chExt cx="746414" cy="505295"/>
            </a:xfrm>
          </p:grpSpPr>
          <p:sp>
            <p:nvSpPr>
              <p:cNvPr id="43" name="Figura a mano libera: forma 42">
                <a:extLst>
                  <a:ext uri="{FF2B5EF4-FFF2-40B4-BE49-F238E27FC236}">
                    <a16:creationId xmlns:a16="http://schemas.microsoft.com/office/drawing/2014/main" id="{AFAFCB14-4AD8-2A65-25C7-3BC3D0C13DE8}"/>
                  </a:ext>
                </a:extLst>
              </p:cNvPr>
              <p:cNvSpPr/>
              <p:nvPr/>
            </p:nvSpPr>
            <p:spPr>
              <a:xfrm>
                <a:off x="511253" y="4273757"/>
                <a:ext cx="297339" cy="150992"/>
              </a:xfrm>
              <a:custGeom>
                <a:avLst/>
                <a:gdLst>
                  <a:gd name="csX0" fmla="*/ 0 w 1219200"/>
                  <a:gd name="csY0" fmla="*/ 552450 h 619125"/>
                  <a:gd name="csX1" fmla="*/ 111125 w 1219200"/>
                  <a:gd name="csY1" fmla="*/ 158750 h 619125"/>
                  <a:gd name="csX2" fmla="*/ 327025 w 1219200"/>
                  <a:gd name="csY2" fmla="*/ 457200 h 619125"/>
                  <a:gd name="csX3" fmla="*/ 463550 w 1219200"/>
                  <a:gd name="csY3" fmla="*/ 0 h 619125"/>
                  <a:gd name="csX4" fmla="*/ 606425 w 1219200"/>
                  <a:gd name="csY4" fmla="*/ 558800 h 619125"/>
                  <a:gd name="csX5" fmla="*/ 673100 w 1219200"/>
                  <a:gd name="csY5" fmla="*/ 254000 h 619125"/>
                  <a:gd name="csX6" fmla="*/ 790575 w 1219200"/>
                  <a:gd name="csY6" fmla="*/ 482600 h 619125"/>
                  <a:gd name="csX7" fmla="*/ 850900 w 1219200"/>
                  <a:gd name="csY7" fmla="*/ 104775 h 619125"/>
                  <a:gd name="csX8" fmla="*/ 1009650 w 1219200"/>
                  <a:gd name="csY8" fmla="*/ 473075 h 619125"/>
                  <a:gd name="csX9" fmla="*/ 1082675 w 1219200"/>
                  <a:gd name="csY9" fmla="*/ 63500 h 619125"/>
                  <a:gd name="csX10" fmla="*/ 1219200 w 1219200"/>
                  <a:gd name="csY10" fmla="*/ 619125 h 61912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</a:cxnLst>
                <a:rect l="l" t="t" r="r" b="b"/>
                <a:pathLst>
                  <a:path w="1219200" h="619125">
                    <a:moveTo>
                      <a:pt x="0" y="552450"/>
                    </a:moveTo>
                    <a:lnTo>
                      <a:pt x="111125" y="158750"/>
                    </a:lnTo>
                    <a:cubicBezTo>
                      <a:pt x="183092" y="258233"/>
                      <a:pt x="266171" y="485246"/>
                      <a:pt x="327025" y="457200"/>
                    </a:cubicBezTo>
                    <a:cubicBezTo>
                      <a:pt x="372533" y="304800"/>
                      <a:pt x="411692" y="5292"/>
                      <a:pt x="463550" y="0"/>
                    </a:cubicBezTo>
                    <a:cubicBezTo>
                      <a:pt x="511175" y="186267"/>
                      <a:pt x="573617" y="509587"/>
                      <a:pt x="606425" y="558800"/>
                    </a:cubicBezTo>
                    <a:cubicBezTo>
                      <a:pt x="628650" y="457200"/>
                      <a:pt x="639763" y="271992"/>
                      <a:pt x="673100" y="254000"/>
                    </a:cubicBezTo>
                    <a:cubicBezTo>
                      <a:pt x="712258" y="330200"/>
                      <a:pt x="760942" y="507471"/>
                      <a:pt x="790575" y="482600"/>
                    </a:cubicBezTo>
                    <a:cubicBezTo>
                      <a:pt x="790575" y="482600"/>
                      <a:pt x="814388" y="106362"/>
                      <a:pt x="850900" y="104775"/>
                    </a:cubicBezTo>
                    <a:cubicBezTo>
                      <a:pt x="850900" y="104775"/>
                      <a:pt x="971021" y="479954"/>
                      <a:pt x="1009650" y="473075"/>
                    </a:cubicBezTo>
                    <a:cubicBezTo>
                      <a:pt x="1009650" y="473075"/>
                      <a:pt x="1051454" y="51858"/>
                      <a:pt x="1082675" y="63500"/>
                    </a:cubicBezTo>
                    <a:lnTo>
                      <a:pt x="1219200" y="61912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4" name="Figura a mano libera: forma 43">
                <a:extLst>
                  <a:ext uri="{FF2B5EF4-FFF2-40B4-BE49-F238E27FC236}">
                    <a16:creationId xmlns:a16="http://schemas.microsoft.com/office/drawing/2014/main" id="{DDB9B5DE-4DC5-640C-F674-8E84FE943370}"/>
                  </a:ext>
                </a:extLst>
              </p:cNvPr>
              <p:cNvSpPr/>
              <p:nvPr/>
            </p:nvSpPr>
            <p:spPr>
              <a:xfrm>
                <a:off x="518914" y="4444533"/>
                <a:ext cx="282017" cy="161361"/>
              </a:xfrm>
              <a:custGeom>
                <a:avLst/>
                <a:gdLst>
                  <a:gd name="csX0" fmla="*/ 0 w 307975"/>
                  <a:gd name="csY0" fmla="*/ 130175 h 176213"/>
                  <a:gd name="csX1" fmla="*/ 19050 w 307975"/>
                  <a:gd name="csY1" fmla="*/ 3175 h 176213"/>
                  <a:gd name="csX2" fmla="*/ 47625 w 307975"/>
                  <a:gd name="csY2" fmla="*/ 103188 h 176213"/>
                  <a:gd name="csX3" fmla="*/ 55562 w 307975"/>
                  <a:gd name="csY3" fmla="*/ 39688 h 176213"/>
                  <a:gd name="csX4" fmla="*/ 79375 w 307975"/>
                  <a:gd name="csY4" fmla="*/ 127000 h 176213"/>
                  <a:gd name="csX5" fmla="*/ 93662 w 307975"/>
                  <a:gd name="csY5" fmla="*/ 6350 h 176213"/>
                  <a:gd name="csX6" fmla="*/ 120650 w 307975"/>
                  <a:gd name="csY6" fmla="*/ 176213 h 176213"/>
                  <a:gd name="csX7" fmla="*/ 131762 w 307975"/>
                  <a:gd name="csY7" fmla="*/ 93663 h 176213"/>
                  <a:gd name="csX8" fmla="*/ 157162 w 307975"/>
                  <a:gd name="csY8" fmla="*/ 23813 h 176213"/>
                  <a:gd name="csX9" fmla="*/ 169862 w 307975"/>
                  <a:gd name="csY9" fmla="*/ 104775 h 176213"/>
                  <a:gd name="csX10" fmla="*/ 188912 w 307975"/>
                  <a:gd name="csY10" fmla="*/ 0 h 176213"/>
                  <a:gd name="csX11" fmla="*/ 212725 w 307975"/>
                  <a:gd name="csY11" fmla="*/ 166688 h 176213"/>
                  <a:gd name="csX12" fmla="*/ 227012 w 307975"/>
                  <a:gd name="csY12" fmla="*/ 71438 h 176213"/>
                  <a:gd name="csX13" fmla="*/ 241300 w 307975"/>
                  <a:gd name="csY13" fmla="*/ 144463 h 176213"/>
                  <a:gd name="csX14" fmla="*/ 260350 w 307975"/>
                  <a:gd name="csY14" fmla="*/ 15875 h 176213"/>
                  <a:gd name="csX15" fmla="*/ 292100 w 307975"/>
                  <a:gd name="csY15" fmla="*/ 158750 h 176213"/>
                  <a:gd name="csX16" fmla="*/ 307975 w 307975"/>
                  <a:gd name="csY16" fmla="*/ 22225 h 17621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</a:cxnLst>
                <a:rect l="l" t="t" r="r" b="b"/>
                <a:pathLst>
                  <a:path w="307975" h="176213">
                    <a:moveTo>
                      <a:pt x="0" y="130175"/>
                    </a:moveTo>
                    <a:cubicBezTo>
                      <a:pt x="7144" y="77390"/>
                      <a:pt x="14288" y="24606"/>
                      <a:pt x="19050" y="3175"/>
                    </a:cubicBezTo>
                    <a:lnTo>
                      <a:pt x="47625" y="103188"/>
                    </a:lnTo>
                    <a:lnTo>
                      <a:pt x="55562" y="39688"/>
                    </a:lnTo>
                    <a:lnTo>
                      <a:pt x="79375" y="127000"/>
                    </a:lnTo>
                    <a:lnTo>
                      <a:pt x="93662" y="6350"/>
                    </a:lnTo>
                    <a:lnTo>
                      <a:pt x="120650" y="176213"/>
                    </a:lnTo>
                    <a:lnTo>
                      <a:pt x="131762" y="93663"/>
                    </a:lnTo>
                    <a:cubicBezTo>
                      <a:pt x="140229" y="70380"/>
                      <a:pt x="152929" y="30428"/>
                      <a:pt x="157162" y="23813"/>
                    </a:cubicBezTo>
                    <a:lnTo>
                      <a:pt x="169862" y="104775"/>
                    </a:lnTo>
                    <a:cubicBezTo>
                      <a:pt x="176212" y="69850"/>
                      <a:pt x="183885" y="794"/>
                      <a:pt x="188912" y="0"/>
                    </a:cubicBezTo>
                    <a:lnTo>
                      <a:pt x="212725" y="166688"/>
                    </a:lnTo>
                    <a:cubicBezTo>
                      <a:pt x="217487" y="134938"/>
                      <a:pt x="223837" y="78317"/>
                      <a:pt x="227012" y="71438"/>
                    </a:cubicBezTo>
                    <a:lnTo>
                      <a:pt x="241300" y="144463"/>
                    </a:lnTo>
                    <a:lnTo>
                      <a:pt x="260350" y="15875"/>
                    </a:lnTo>
                    <a:lnTo>
                      <a:pt x="292100" y="158750"/>
                    </a:lnTo>
                    <a:lnTo>
                      <a:pt x="307975" y="2222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5" name="Figura a mano libera: forma 44">
                <a:extLst>
                  <a:ext uri="{FF2B5EF4-FFF2-40B4-BE49-F238E27FC236}">
                    <a16:creationId xmlns:a16="http://schemas.microsoft.com/office/drawing/2014/main" id="{F6F38498-7431-40CE-88DA-EA6E46E4DF04}"/>
                  </a:ext>
                </a:extLst>
              </p:cNvPr>
              <p:cNvSpPr/>
              <p:nvPr/>
            </p:nvSpPr>
            <p:spPr>
              <a:xfrm>
                <a:off x="507195" y="4655009"/>
                <a:ext cx="305454" cy="124043"/>
              </a:xfrm>
              <a:custGeom>
                <a:avLst/>
                <a:gdLst>
                  <a:gd name="csX0" fmla="*/ 0 w 312737"/>
                  <a:gd name="csY0" fmla="*/ 122237 h 127001"/>
                  <a:gd name="csX1" fmla="*/ 115887 w 312737"/>
                  <a:gd name="csY1" fmla="*/ 4762 h 127001"/>
                  <a:gd name="csX2" fmla="*/ 119062 w 312737"/>
                  <a:gd name="csY2" fmla="*/ 127000 h 127001"/>
                  <a:gd name="csX3" fmla="*/ 246062 w 312737"/>
                  <a:gd name="csY3" fmla="*/ 0 h 127001"/>
                  <a:gd name="csX4" fmla="*/ 247650 w 312737"/>
                  <a:gd name="csY4" fmla="*/ 122237 h 127001"/>
                  <a:gd name="csX5" fmla="*/ 312737 w 312737"/>
                  <a:gd name="csY5" fmla="*/ 17462 h 12700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312737" h="127001">
                    <a:moveTo>
                      <a:pt x="0" y="122237"/>
                    </a:moveTo>
                    <a:cubicBezTo>
                      <a:pt x="48021" y="63102"/>
                      <a:pt x="96043" y="3968"/>
                      <a:pt x="115887" y="4762"/>
                    </a:cubicBezTo>
                    <a:cubicBezTo>
                      <a:pt x="115887" y="4762"/>
                      <a:pt x="102658" y="127529"/>
                      <a:pt x="119062" y="127000"/>
                    </a:cubicBezTo>
                    <a:cubicBezTo>
                      <a:pt x="161395" y="84667"/>
                      <a:pt x="224631" y="794"/>
                      <a:pt x="246062" y="0"/>
                    </a:cubicBezTo>
                    <a:cubicBezTo>
                      <a:pt x="246062" y="0"/>
                      <a:pt x="237067" y="118798"/>
                      <a:pt x="247650" y="122237"/>
                    </a:cubicBezTo>
                    <a:cubicBezTo>
                      <a:pt x="269346" y="87312"/>
                      <a:pt x="272256" y="44979"/>
                      <a:pt x="312737" y="17462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46" name="Gruppo 45">
                <a:extLst>
                  <a:ext uri="{FF2B5EF4-FFF2-40B4-BE49-F238E27FC236}">
                    <a16:creationId xmlns:a16="http://schemas.microsoft.com/office/drawing/2014/main" id="{3982D79A-DA9E-4FDC-A869-12009C658566}"/>
                  </a:ext>
                </a:extLst>
              </p:cNvPr>
              <p:cNvGrpSpPr/>
              <p:nvPr/>
            </p:nvGrpSpPr>
            <p:grpSpPr>
              <a:xfrm>
                <a:off x="893609" y="4304216"/>
                <a:ext cx="360000" cy="90074"/>
                <a:chOff x="872830" y="4145738"/>
                <a:chExt cx="360000" cy="90074"/>
              </a:xfrm>
            </p:grpSpPr>
            <p:sp>
              <p:nvSpPr>
                <p:cNvPr id="57" name="Rettangolo con angoli arrotondati 56">
                  <a:extLst>
                    <a:ext uri="{FF2B5EF4-FFF2-40B4-BE49-F238E27FC236}">
                      <a16:creationId xmlns:a16="http://schemas.microsoft.com/office/drawing/2014/main" id="{D792EB8F-26EA-4FBB-46FB-80F9E89CC80C}"/>
                    </a:ext>
                  </a:extLst>
                </p:cNvPr>
                <p:cNvSpPr/>
                <p:nvPr/>
              </p:nvSpPr>
              <p:spPr>
                <a:xfrm>
                  <a:off x="872830" y="4145738"/>
                  <a:ext cx="360000" cy="18000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58" name="Rettangolo con angoli arrotondati 57">
                  <a:extLst>
                    <a:ext uri="{FF2B5EF4-FFF2-40B4-BE49-F238E27FC236}">
                      <a16:creationId xmlns:a16="http://schemas.microsoft.com/office/drawing/2014/main" id="{0986A4A4-0808-C3D2-22B2-C1937F520EEB}"/>
                    </a:ext>
                  </a:extLst>
                </p:cNvPr>
                <p:cNvSpPr/>
                <p:nvPr/>
              </p:nvSpPr>
              <p:spPr>
                <a:xfrm>
                  <a:off x="872830" y="4217812"/>
                  <a:ext cx="216000" cy="18000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59" name="Rettangolo con angoli arrotondati 58">
                  <a:extLst>
                    <a:ext uri="{FF2B5EF4-FFF2-40B4-BE49-F238E27FC236}">
                      <a16:creationId xmlns:a16="http://schemas.microsoft.com/office/drawing/2014/main" id="{F3B7F486-29C5-876B-9503-4D0B6269FD36}"/>
                    </a:ext>
                  </a:extLst>
                </p:cNvPr>
                <p:cNvSpPr/>
                <p:nvPr/>
              </p:nvSpPr>
              <p:spPr>
                <a:xfrm>
                  <a:off x="872830" y="4181775"/>
                  <a:ext cx="324000" cy="18000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</p:grpSp>
          <p:grpSp>
            <p:nvGrpSpPr>
              <p:cNvPr id="47" name="Gruppo 46">
                <a:extLst>
                  <a:ext uri="{FF2B5EF4-FFF2-40B4-BE49-F238E27FC236}">
                    <a16:creationId xmlns:a16="http://schemas.microsoft.com/office/drawing/2014/main" id="{0728F31F-A374-4BAB-8946-3583E2232A8C}"/>
                  </a:ext>
                </a:extLst>
              </p:cNvPr>
              <p:cNvGrpSpPr/>
              <p:nvPr/>
            </p:nvGrpSpPr>
            <p:grpSpPr>
              <a:xfrm>
                <a:off x="893609" y="4480176"/>
                <a:ext cx="360000" cy="90074"/>
                <a:chOff x="872830" y="4316723"/>
                <a:chExt cx="360000" cy="90074"/>
              </a:xfrm>
            </p:grpSpPr>
            <p:sp>
              <p:nvSpPr>
                <p:cNvPr id="53" name="Rettangolo con angoli arrotondati 52">
                  <a:extLst>
                    <a:ext uri="{FF2B5EF4-FFF2-40B4-BE49-F238E27FC236}">
                      <a16:creationId xmlns:a16="http://schemas.microsoft.com/office/drawing/2014/main" id="{07429918-8856-A26E-6C6A-1670FEEB18BF}"/>
                    </a:ext>
                  </a:extLst>
                </p:cNvPr>
                <p:cNvSpPr/>
                <p:nvPr/>
              </p:nvSpPr>
              <p:spPr>
                <a:xfrm>
                  <a:off x="872830" y="4388797"/>
                  <a:ext cx="216000" cy="18000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grpSp>
              <p:nvGrpSpPr>
                <p:cNvPr id="54" name="Gruppo 53">
                  <a:extLst>
                    <a:ext uri="{FF2B5EF4-FFF2-40B4-BE49-F238E27FC236}">
                      <a16:creationId xmlns:a16="http://schemas.microsoft.com/office/drawing/2014/main" id="{20383DAD-0168-DF2A-1181-FD855C5E3904}"/>
                    </a:ext>
                  </a:extLst>
                </p:cNvPr>
                <p:cNvGrpSpPr/>
                <p:nvPr/>
              </p:nvGrpSpPr>
              <p:grpSpPr>
                <a:xfrm>
                  <a:off x="872830" y="4316723"/>
                  <a:ext cx="360000" cy="54037"/>
                  <a:chOff x="872830" y="4316723"/>
                  <a:chExt cx="360000" cy="54037"/>
                </a:xfrm>
              </p:grpSpPr>
              <p:sp>
                <p:nvSpPr>
                  <p:cNvPr id="55" name="Rettangolo con angoli arrotondati 54">
                    <a:extLst>
                      <a:ext uri="{FF2B5EF4-FFF2-40B4-BE49-F238E27FC236}">
                        <a16:creationId xmlns:a16="http://schemas.microsoft.com/office/drawing/2014/main" id="{635F95DF-1D4C-85F8-5F2C-F533AB7D63ED}"/>
                      </a:ext>
                    </a:extLst>
                  </p:cNvPr>
                  <p:cNvSpPr/>
                  <p:nvPr/>
                </p:nvSpPr>
                <p:spPr>
                  <a:xfrm>
                    <a:off x="872830" y="4316723"/>
                    <a:ext cx="360000" cy="18000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dirty="0"/>
                  </a:p>
                </p:txBody>
              </p:sp>
              <p:sp>
                <p:nvSpPr>
                  <p:cNvPr id="56" name="Rettangolo con angoli arrotondati 55">
                    <a:extLst>
                      <a:ext uri="{FF2B5EF4-FFF2-40B4-BE49-F238E27FC236}">
                        <a16:creationId xmlns:a16="http://schemas.microsoft.com/office/drawing/2014/main" id="{E88EBB4E-6B84-59CD-BE6D-1B1E41DE64CF}"/>
                      </a:ext>
                    </a:extLst>
                  </p:cNvPr>
                  <p:cNvSpPr/>
                  <p:nvPr/>
                </p:nvSpPr>
                <p:spPr>
                  <a:xfrm>
                    <a:off x="872830" y="4352760"/>
                    <a:ext cx="324000" cy="18000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dirty="0"/>
                  </a:p>
                </p:txBody>
              </p:sp>
            </p:grpSp>
          </p:grpSp>
          <p:grpSp>
            <p:nvGrpSpPr>
              <p:cNvPr id="48" name="Gruppo 47">
                <a:extLst>
                  <a:ext uri="{FF2B5EF4-FFF2-40B4-BE49-F238E27FC236}">
                    <a16:creationId xmlns:a16="http://schemas.microsoft.com/office/drawing/2014/main" id="{8B6D85D3-8C2E-F31B-238B-03834E4571FD}"/>
                  </a:ext>
                </a:extLst>
              </p:cNvPr>
              <p:cNvGrpSpPr/>
              <p:nvPr/>
            </p:nvGrpSpPr>
            <p:grpSpPr>
              <a:xfrm>
                <a:off x="893609" y="4671993"/>
                <a:ext cx="360000" cy="90074"/>
                <a:chOff x="872830" y="4504048"/>
                <a:chExt cx="360000" cy="90074"/>
              </a:xfrm>
            </p:grpSpPr>
            <p:sp>
              <p:nvSpPr>
                <p:cNvPr id="49" name="Rettangolo con angoli arrotondati 48">
                  <a:extLst>
                    <a:ext uri="{FF2B5EF4-FFF2-40B4-BE49-F238E27FC236}">
                      <a16:creationId xmlns:a16="http://schemas.microsoft.com/office/drawing/2014/main" id="{A7A67051-B460-E477-EFDE-85698537B2C8}"/>
                    </a:ext>
                  </a:extLst>
                </p:cNvPr>
                <p:cNvSpPr/>
                <p:nvPr/>
              </p:nvSpPr>
              <p:spPr>
                <a:xfrm>
                  <a:off x="872830" y="4576122"/>
                  <a:ext cx="216000" cy="18000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grpSp>
              <p:nvGrpSpPr>
                <p:cNvPr id="50" name="Gruppo 49">
                  <a:extLst>
                    <a:ext uri="{FF2B5EF4-FFF2-40B4-BE49-F238E27FC236}">
                      <a16:creationId xmlns:a16="http://schemas.microsoft.com/office/drawing/2014/main" id="{A4FC80AC-1C58-8C26-6192-2364717948D2}"/>
                    </a:ext>
                  </a:extLst>
                </p:cNvPr>
                <p:cNvGrpSpPr/>
                <p:nvPr/>
              </p:nvGrpSpPr>
              <p:grpSpPr>
                <a:xfrm>
                  <a:off x="872830" y="4504048"/>
                  <a:ext cx="360000" cy="54037"/>
                  <a:chOff x="872830" y="4504048"/>
                  <a:chExt cx="360000" cy="54037"/>
                </a:xfrm>
              </p:grpSpPr>
              <p:sp>
                <p:nvSpPr>
                  <p:cNvPr id="51" name="Rettangolo con angoli arrotondati 50">
                    <a:extLst>
                      <a:ext uri="{FF2B5EF4-FFF2-40B4-BE49-F238E27FC236}">
                        <a16:creationId xmlns:a16="http://schemas.microsoft.com/office/drawing/2014/main" id="{B0029BB3-80C9-2D70-8052-81FDFB77D843}"/>
                      </a:ext>
                    </a:extLst>
                  </p:cNvPr>
                  <p:cNvSpPr/>
                  <p:nvPr/>
                </p:nvSpPr>
                <p:spPr>
                  <a:xfrm>
                    <a:off x="872830" y="4504048"/>
                    <a:ext cx="360000" cy="18000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dirty="0"/>
                  </a:p>
                </p:txBody>
              </p:sp>
              <p:sp>
                <p:nvSpPr>
                  <p:cNvPr id="52" name="Rettangolo con angoli arrotondati 51">
                    <a:extLst>
                      <a:ext uri="{FF2B5EF4-FFF2-40B4-BE49-F238E27FC236}">
                        <a16:creationId xmlns:a16="http://schemas.microsoft.com/office/drawing/2014/main" id="{E6F4D15B-9F3F-FDC0-EC71-73C2F795379C}"/>
                      </a:ext>
                    </a:extLst>
                  </p:cNvPr>
                  <p:cNvSpPr/>
                  <p:nvPr/>
                </p:nvSpPr>
                <p:spPr>
                  <a:xfrm>
                    <a:off x="872830" y="4540085"/>
                    <a:ext cx="324000" cy="18000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dirty="0"/>
                  </a:p>
                </p:txBody>
              </p:sp>
            </p:grpSp>
          </p:grpSp>
        </p:grpSp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0A284074-4514-E193-CE60-D0CA0821F0EC}"/>
                </a:ext>
              </a:extLst>
            </p:cNvPr>
            <p:cNvSpPr txBox="1"/>
            <p:nvPr/>
          </p:nvSpPr>
          <p:spPr>
            <a:xfrm>
              <a:off x="3682494" y="2730701"/>
              <a:ext cx="167695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400" dirty="0">
                  <a:latin typeface="Titillium"/>
                </a:rPr>
                <a:t>Time-</a:t>
              </a:r>
              <a:r>
                <a:rPr lang="it-IT" sz="1400" dirty="0" err="1">
                  <a:latin typeface="Titillium"/>
                </a:rPr>
                <a:t>varying</a:t>
              </a:r>
              <a:r>
                <a:rPr lang="it-IT" sz="1400" dirty="0">
                  <a:latin typeface="Titillium"/>
                </a:rPr>
                <a:t> features</a:t>
              </a:r>
              <a:endParaRPr lang="en-US" sz="1400" baseline="30000" dirty="0">
                <a:latin typeface="Titillium"/>
                <a:sym typeface="Symbol" panose="05050102010706020507" pitchFamily="18" charset="2"/>
              </a:endParaRPr>
            </a:p>
          </p:txBody>
        </p:sp>
      </p:grpSp>
      <p:sp>
        <p:nvSpPr>
          <p:cNvPr id="60" name="Right Arrow 7">
            <a:extLst>
              <a:ext uri="{FF2B5EF4-FFF2-40B4-BE49-F238E27FC236}">
                <a16:creationId xmlns:a16="http://schemas.microsoft.com/office/drawing/2014/main" id="{071D6946-1FEF-6849-F642-491984DBFA71}"/>
              </a:ext>
            </a:extLst>
          </p:cNvPr>
          <p:cNvSpPr/>
          <p:nvPr/>
        </p:nvSpPr>
        <p:spPr>
          <a:xfrm>
            <a:off x="-2144910" y="2221927"/>
            <a:ext cx="627472" cy="432393"/>
          </a:xfrm>
          <a:prstGeom prst="rightArrow">
            <a:avLst>
              <a:gd name="adj1" fmla="val 50000"/>
              <a:gd name="adj2" fmla="val 65485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1" name="Right Arrow 7">
            <a:extLst>
              <a:ext uri="{FF2B5EF4-FFF2-40B4-BE49-F238E27FC236}">
                <a16:creationId xmlns:a16="http://schemas.microsoft.com/office/drawing/2014/main" id="{F756BAB2-BCCF-BB9A-3106-C0E97D62A6C6}"/>
              </a:ext>
            </a:extLst>
          </p:cNvPr>
          <p:cNvSpPr/>
          <p:nvPr/>
        </p:nvSpPr>
        <p:spPr>
          <a:xfrm>
            <a:off x="-289429" y="2221927"/>
            <a:ext cx="627472" cy="432393"/>
          </a:xfrm>
          <a:prstGeom prst="rightArrow">
            <a:avLst>
              <a:gd name="adj1" fmla="val 50000"/>
              <a:gd name="adj2" fmla="val 65485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2" name="Right Arrow 7">
            <a:extLst>
              <a:ext uri="{FF2B5EF4-FFF2-40B4-BE49-F238E27FC236}">
                <a16:creationId xmlns:a16="http://schemas.microsoft.com/office/drawing/2014/main" id="{AB9082F5-0DCF-FE47-0CD6-36D7AA598CE2}"/>
              </a:ext>
            </a:extLst>
          </p:cNvPr>
          <p:cNvSpPr/>
          <p:nvPr/>
        </p:nvSpPr>
        <p:spPr>
          <a:xfrm>
            <a:off x="-5301099" y="2221927"/>
            <a:ext cx="1868589" cy="432393"/>
          </a:xfrm>
          <a:prstGeom prst="rightArrow">
            <a:avLst>
              <a:gd name="adj1" fmla="val 50000"/>
              <a:gd name="adj2" fmla="val 65485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B87D568F-8B5B-2750-C33C-2FDBFF3E7FA9}"/>
              </a:ext>
            </a:extLst>
          </p:cNvPr>
          <p:cNvSpPr txBox="1"/>
          <p:nvPr/>
        </p:nvSpPr>
        <p:spPr>
          <a:xfrm>
            <a:off x="-4902750" y="1798699"/>
            <a:ext cx="17413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Titillium"/>
              </a:rPr>
              <a:t>From </a:t>
            </a:r>
            <a:r>
              <a:rPr lang="it-IT" sz="1400" dirty="0" err="1">
                <a:latin typeface="Titillium"/>
              </a:rPr>
              <a:t>Manoeuvre</a:t>
            </a:r>
            <a:r>
              <a:rPr lang="it-IT" sz="1400" dirty="0">
                <a:latin typeface="Titillium"/>
              </a:rPr>
              <a:t> </a:t>
            </a:r>
            <a:r>
              <a:rPr lang="it-IT" sz="1400" dirty="0" err="1">
                <a:latin typeface="Titillium"/>
              </a:rPr>
              <a:t>Detection</a:t>
            </a:r>
            <a:endParaRPr lang="it-IT" sz="1400" dirty="0">
              <a:latin typeface="Titill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sellaDiTesto 63">
                <a:extLst>
                  <a:ext uri="{FF2B5EF4-FFF2-40B4-BE49-F238E27FC236}">
                    <a16:creationId xmlns:a16="http://schemas.microsoft.com/office/drawing/2014/main" id="{57B45CDA-5083-3290-A504-4D18CC2290AC}"/>
                  </a:ext>
                </a:extLst>
              </p:cNvPr>
              <p:cNvSpPr txBox="1"/>
              <p:nvPr/>
            </p:nvSpPr>
            <p:spPr>
              <a:xfrm>
                <a:off x="15990441" y="2161660"/>
                <a:ext cx="121973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4" name="CasellaDiTesto 63">
                <a:extLst>
                  <a:ext uri="{FF2B5EF4-FFF2-40B4-BE49-F238E27FC236}">
                    <a16:creationId xmlns:a16="http://schemas.microsoft.com/office/drawing/2014/main" id="{57B45CDA-5083-3290-A504-4D18CC229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0441" y="2161660"/>
                <a:ext cx="1219734" cy="461665"/>
              </a:xfrm>
              <a:prstGeom prst="rect">
                <a:avLst/>
              </a:prstGeom>
              <a:blipFill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ight Arrow 7">
            <a:extLst>
              <a:ext uri="{FF2B5EF4-FFF2-40B4-BE49-F238E27FC236}">
                <a16:creationId xmlns:a16="http://schemas.microsoft.com/office/drawing/2014/main" id="{6CB2AB72-4C1E-81B4-637F-64B3C369D2E9}"/>
              </a:ext>
            </a:extLst>
          </p:cNvPr>
          <p:cNvSpPr/>
          <p:nvPr/>
        </p:nvSpPr>
        <p:spPr>
          <a:xfrm>
            <a:off x="15248314" y="2221927"/>
            <a:ext cx="627472" cy="432393"/>
          </a:xfrm>
          <a:prstGeom prst="rightArrow">
            <a:avLst>
              <a:gd name="adj1" fmla="val 50000"/>
              <a:gd name="adj2" fmla="val 65485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Right Arrow 7">
            <a:extLst>
              <a:ext uri="{FF2B5EF4-FFF2-40B4-BE49-F238E27FC236}">
                <a16:creationId xmlns:a16="http://schemas.microsoft.com/office/drawing/2014/main" id="{75813FEC-30F9-1238-605C-A2233996FC9F}"/>
              </a:ext>
            </a:extLst>
          </p:cNvPr>
          <p:cNvSpPr/>
          <p:nvPr/>
        </p:nvSpPr>
        <p:spPr>
          <a:xfrm>
            <a:off x="12394405" y="2221927"/>
            <a:ext cx="627472" cy="432393"/>
          </a:xfrm>
          <a:prstGeom prst="rightArrow">
            <a:avLst>
              <a:gd name="adj1" fmla="val 50000"/>
              <a:gd name="adj2" fmla="val 65485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Rectangle 6">
            <a:extLst>
              <a:ext uri="{FF2B5EF4-FFF2-40B4-BE49-F238E27FC236}">
                <a16:creationId xmlns:a16="http://schemas.microsoft.com/office/drawing/2014/main" id="{EDA59F81-D6AD-EDBC-EBA2-69CCF932CFEA}"/>
              </a:ext>
            </a:extLst>
          </p:cNvPr>
          <p:cNvSpPr/>
          <p:nvPr/>
        </p:nvSpPr>
        <p:spPr>
          <a:xfrm>
            <a:off x="13197024" y="2060519"/>
            <a:ext cx="1840182" cy="755208"/>
          </a:xfrm>
          <a:prstGeom prst="roundRect">
            <a:avLst/>
          </a:prstGeom>
          <a:solidFill>
            <a:srgbClr val="FFC000"/>
          </a:solidFill>
          <a:ln>
            <a:solidFill>
              <a:srgbClr val="273D6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  <a:latin typeface="Titillium"/>
              </a:rPr>
              <a:t>Cox </a:t>
            </a:r>
            <a:r>
              <a:rPr lang="it-IT" sz="1400" b="1" dirty="0" err="1">
                <a:solidFill>
                  <a:schemeClr val="tx1"/>
                </a:solidFill>
                <a:latin typeface="Titillium"/>
              </a:rPr>
              <a:t>proportional</a:t>
            </a:r>
            <a:r>
              <a:rPr lang="it-IT" sz="1400" b="1" dirty="0">
                <a:solidFill>
                  <a:schemeClr val="tx1"/>
                </a:solidFill>
                <a:latin typeface="Titillium"/>
              </a:rPr>
              <a:t> model</a:t>
            </a:r>
            <a:endParaRPr sz="1400" b="1" dirty="0">
              <a:solidFill>
                <a:schemeClr val="tx1"/>
              </a:solidFill>
              <a:latin typeface="Titillium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7B954A2-58DB-EB63-23BF-BFA5CCD6720A}"/>
              </a:ext>
            </a:extLst>
          </p:cNvPr>
          <p:cNvSpPr txBox="1"/>
          <p:nvPr/>
        </p:nvSpPr>
        <p:spPr>
          <a:xfrm>
            <a:off x="1852963" y="2123358"/>
            <a:ext cx="100040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tillium"/>
              </a:rPr>
              <a:t>Set of features describing the </a:t>
            </a:r>
            <a:r>
              <a:rPr lang="en-US" b="1" dirty="0">
                <a:latin typeface="Titillium"/>
              </a:rPr>
              <a:t>maneuvering </a:t>
            </a:r>
            <a:r>
              <a:rPr lang="en-US" b="1" dirty="0" err="1">
                <a:latin typeface="Titillium"/>
              </a:rPr>
              <a:t>behaviour</a:t>
            </a:r>
            <a:r>
              <a:rPr lang="en-US" dirty="0">
                <a:latin typeface="Titillium"/>
              </a:rPr>
              <a:t>, </a:t>
            </a:r>
            <a:r>
              <a:rPr lang="en-US" b="1" dirty="0">
                <a:latin typeface="Titillium"/>
              </a:rPr>
              <a:t>operational constraints</a:t>
            </a:r>
            <a:r>
              <a:rPr lang="en-US" dirty="0">
                <a:latin typeface="Titillium"/>
              </a:rPr>
              <a:t>, e</a:t>
            </a:r>
            <a:r>
              <a:rPr lang="en-US" b="1" dirty="0">
                <a:latin typeface="Titillium"/>
              </a:rPr>
              <a:t>nvironmental conditions</a:t>
            </a:r>
            <a:r>
              <a:rPr lang="en-US" dirty="0">
                <a:latin typeface="Titillium"/>
              </a:rPr>
              <a:t>, and so on.</a:t>
            </a:r>
            <a:endParaRPr lang="it-IT" sz="1800" dirty="0">
              <a:latin typeface="Titillium"/>
            </a:endParaRPr>
          </a:p>
        </p:txBody>
      </p:sp>
      <p:grpSp>
        <p:nvGrpSpPr>
          <p:cNvPr id="131" name="Gruppo 130">
            <a:extLst>
              <a:ext uri="{FF2B5EF4-FFF2-40B4-BE49-F238E27FC236}">
                <a16:creationId xmlns:a16="http://schemas.microsoft.com/office/drawing/2014/main" id="{A5CC443A-12FE-3102-5DD8-03A09766CE61}"/>
              </a:ext>
            </a:extLst>
          </p:cNvPr>
          <p:cNvGrpSpPr/>
          <p:nvPr/>
        </p:nvGrpSpPr>
        <p:grpSpPr>
          <a:xfrm>
            <a:off x="675565" y="3297019"/>
            <a:ext cx="3163247" cy="314531"/>
            <a:chOff x="399120" y="3269897"/>
            <a:chExt cx="3163247" cy="314531"/>
          </a:xfrm>
        </p:grpSpPr>
        <p:sp>
          <p:nvSpPr>
            <p:cNvPr id="106" name="CasellaDiTesto 105">
              <a:extLst>
                <a:ext uri="{FF2B5EF4-FFF2-40B4-BE49-F238E27FC236}">
                  <a16:creationId xmlns:a16="http://schemas.microsoft.com/office/drawing/2014/main" id="{03124805-BEAA-A027-3EAE-56FD27AE772D}"/>
                </a:ext>
              </a:extLst>
            </p:cNvPr>
            <p:cNvSpPr txBox="1"/>
            <p:nvPr/>
          </p:nvSpPr>
          <p:spPr>
            <a:xfrm>
              <a:off x="718367" y="3273273"/>
              <a:ext cx="2844000" cy="307777"/>
            </a:xfrm>
            <a:custGeom>
              <a:avLst/>
              <a:gdLst>
                <a:gd name="csX0" fmla="*/ 11180 w 3215115"/>
                <a:gd name="csY0" fmla="*/ 0 h 307777"/>
                <a:gd name="csX1" fmla="*/ 3215115 w 3215115"/>
                <a:gd name="csY1" fmla="*/ 0 h 307777"/>
                <a:gd name="csX2" fmla="*/ 3215115 w 3215115"/>
                <a:gd name="csY2" fmla="*/ 307777 h 307777"/>
                <a:gd name="csX3" fmla="*/ 0 w 3215115"/>
                <a:gd name="csY3" fmla="*/ 307777 h 307777"/>
                <a:gd name="csX4" fmla="*/ 20375 w 3215115"/>
                <a:gd name="csY4" fmla="*/ 283067 h 307777"/>
                <a:gd name="csX5" fmla="*/ 51683 w 3215115"/>
                <a:gd name="csY5" fmla="*/ 147109 h 307777"/>
                <a:gd name="csX6" fmla="*/ 20375 w 3215115"/>
                <a:gd name="csY6" fmla="*/ 11152 h 3077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215115" h="307777">
                  <a:moveTo>
                    <a:pt x="11180" y="0"/>
                  </a:moveTo>
                  <a:lnTo>
                    <a:pt x="3215115" y="0"/>
                  </a:lnTo>
                  <a:lnTo>
                    <a:pt x="3215115" y="307777"/>
                  </a:lnTo>
                  <a:lnTo>
                    <a:pt x="0" y="307777"/>
                  </a:lnTo>
                  <a:lnTo>
                    <a:pt x="20375" y="283067"/>
                  </a:lnTo>
                  <a:cubicBezTo>
                    <a:pt x="39719" y="248272"/>
                    <a:pt x="51683" y="200204"/>
                    <a:pt x="51683" y="147109"/>
                  </a:cubicBezTo>
                  <a:cubicBezTo>
                    <a:pt x="51683" y="94015"/>
                    <a:pt x="39719" y="45946"/>
                    <a:pt x="20375" y="11152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noAutofit/>
            </a:bodyPr>
            <a:lstStyle/>
            <a:p>
              <a:r>
                <a:rPr lang="it-IT" sz="1400" dirty="0">
                  <a:solidFill>
                    <a:srgbClr val="333333"/>
                  </a:solidFill>
                </a:rPr>
                <a:t>Time </a:t>
              </a:r>
              <a:r>
                <a:rPr lang="it-IT" sz="1400" dirty="0" err="1">
                  <a:solidFill>
                    <a:srgbClr val="333333"/>
                  </a:solidFill>
                </a:rPr>
                <a:t>since</a:t>
              </a:r>
              <a:r>
                <a:rPr lang="it-IT" sz="1400" dirty="0">
                  <a:solidFill>
                    <a:srgbClr val="333333"/>
                  </a:solidFill>
                </a:rPr>
                <a:t> last </a:t>
              </a:r>
              <a:r>
                <a:rPr lang="it-IT" sz="1400" dirty="0" err="1">
                  <a:solidFill>
                    <a:srgbClr val="333333"/>
                  </a:solidFill>
                </a:rPr>
                <a:t>manoeuvre</a:t>
              </a:r>
              <a:endParaRPr lang="it-IT" sz="1400" dirty="0"/>
            </a:p>
          </p:txBody>
        </p:sp>
        <p:sp>
          <p:nvSpPr>
            <p:cNvPr id="27" name="Ovale 26">
              <a:extLst>
                <a:ext uri="{FF2B5EF4-FFF2-40B4-BE49-F238E27FC236}">
                  <a16:creationId xmlns:a16="http://schemas.microsoft.com/office/drawing/2014/main" id="{CC40C970-B2F9-7DB6-0DBE-B566ACC95A7C}"/>
                </a:ext>
              </a:extLst>
            </p:cNvPr>
            <p:cNvSpPr/>
            <p:nvPr/>
          </p:nvSpPr>
          <p:spPr>
            <a:xfrm>
              <a:off x="399120" y="3269897"/>
              <a:ext cx="314531" cy="314531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>
                  <a:solidFill>
                    <a:schemeClr val="tx2"/>
                  </a:solidFill>
                </a:rPr>
                <a:t>1</a:t>
              </a:r>
            </a:p>
          </p:txBody>
        </p:sp>
      </p:grpSp>
      <p:grpSp>
        <p:nvGrpSpPr>
          <p:cNvPr id="132" name="Gruppo 131">
            <a:extLst>
              <a:ext uri="{FF2B5EF4-FFF2-40B4-BE49-F238E27FC236}">
                <a16:creationId xmlns:a16="http://schemas.microsoft.com/office/drawing/2014/main" id="{4C851DBA-3B4A-420C-C786-D7BBA2B79667}"/>
              </a:ext>
            </a:extLst>
          </p:cNvPr>
          <p:cNvGrpSpPr/>
          <p:nvPr/>
        </p:nvGrpSpPr>
        <p:grpSpPr>
          <a:xfrm>
            <a:off x="4514377" y="3297019"/>
            <a:ext cx="3163247" cy="314531"/>
            <a:chOff x="4405153" y="3269897"/>
            <a:chExt cx="3163247" cy="314531"/>
          </a:xfrm>
        </p:grpSpPr>
        <p:sp>
          <p:nvSpPr>
            <p:cNvPr id="107" name="CasellaDiTesto 106">
              <a:extLst>
                <a:ext uri="{FF2B5EF4-FFF2-40B4-BE49-F238E27FC236}">
                  <a16:creationId xmlns:a16="http://schemas.microsoft.com/office/drawing/2014/main" id="{8948B102-AD7F-D45D-3E95-7CF821D84BCC}"/>
                </a:ext>
              </a:extLst>
            </p:cNvPr>
            <p:cNvSpPr txBox="1"/>
            <p:nvPr/>
          </p:nvSpPr>
          <p:spPr>
            <a:xfrm>
              <a:off x="4724400" y="3273273"/>
              <a:ext cx="2844000" cy="307777"/>
            </a:xfrm>
            <a:custGeom>
              <a:avLst/>
              <a:gdLst>
                <a:gd name="csX0" fmla="*/ 11180 w 3220832"/>
                <a:gd name="csY0" fmla="*/ 0 h 307777"/>
                <a:gd name="csX1" fmla="*/ 3220832 w 3220832"/>
                <a:gd name="csY1" fmla="*/ 0 h 307777"/>
                <a:gd name="csX2" fmla="*/ 3220832 w 3220832"/>
                <a:gd name="csY2" fmla="*/ 307777 h 307777"/>
                <a:gd name="csX3" fmla="*/ 0 w 3220832"/>
                <a:gd name="csY3" fmla="*/ 307777 h 307777"/>
                <a:gd name="csX4" fmla="*/ 20375 w 3220832"/>
                <a:gd name="csY4" fmla="*/ 283067 h 307777"/>
                <a:gd name="csX5" fmla="*/ 51683 w 3220832"/>
                <a:gd name="csY5" fmla="*/ 147109 h 307777"/>
                <a:gd name="csX6" fmla="*/ 20375 w 3220832"/>
                <a:gd name="csY6" fmla="*/ 11152 h 3077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220832" h="307777">
                  <a:moveTo>
                    <a:pt x="11180" y="0"/>
                  </a:moveTo>
                  <a:lnTo>
                    <a:pt x="3220832" y="0"/>
                  </a:lnTo>
                  <a:lnTo>
                    <a:pt x="3220832" y="307777"/>
                  </a:lnTo>
                  <a:lnTo>
                    <a:pt x="0" y="307777"/>
                  </a:lnTo>
                  <a:lnTo>
                    <a:pt x="20375" y="283067"/>
                  </a:lnTo>
                  <a:cubicBezTo>
                    <a:pt x="39719" y="248272"/>
                    <a:pt x="51683" y="200204"/>
                    <a:pt x="51683" y="147109"/>
                  </a:cubicBezTo>
                  <a:cubicBezTo>
                    <a:pt x="51683" y="94015"/>
                    <a:pt x="39719" y="45946"/>
                    <a:pt x="20375" y="11152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noAutofit/>
            </a:bodyPr>
            <a:lstStyle/>
            <a:p>
              <a:r>
                <a:rPr lang="it-IT" sz="1400" dirty="0" err="1">
                  <a:solidFill>
                    <a:srgbClr val="333333"/>
                  </a:solidFill>
                </a:rPr>
                <a:t>Eccentricity</a:t>
              </a:r>
              <a:endParaRPr lang="it-IT" sz="1400" dirty="0"/>
            </a:p>
          </p:txBody>
        </p:sp>
        <p:sp>
          <p:nvSpPr>
            <p:cNvPr id="86" name="Ovale 85">
              <a:extLst>
                <a:ext uri="{FF2B5EF4-FFF2-40B4-BE49-F238E27FC236}">
                  <a16:creationId xmlns:a16="http://schemas.microsoft.com/office/drawing/2014/main" id="{6AC623A3-DC93-4E99-4CFB-116F7040F4EF}"/>
                </a:ext>
              </a:extLst>
            </p:cNvPr>
            <p:cNvSpPr/>
            <p:nvPr/>
          </p:nvSpPr>
          <p:spPr>
            <a:xfrm>
              <a:off x="4405153" y="3269897"/>
              <a:ext cx="314531" cy="314531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>
                  <a:solidFill>
                    <a:schemeClr val="tx2"/>
                  </a:solidFill>
                </a:rPr>
                <a:t>2</a:t>
              </a:r>
            </a:p>
          </p:txBody>
        </p:sp>
      </p:grpSp>
      <p:grpSp>
        <p:nvGrpSpPr>
          <p:cNvPr id="133" name="Gruppo 132">
            <a:extLst>
              <a:ext uri="{FF2B5EF4-FFF2-40B4-BE49-F238E27FC236}">
                <a16:creationId xmlns:a16="http://schemas.microsoft.com/office/drawing/2014/main" id="{C33BA5A2-7732-A977-7E76-1C4570535E97}"/>
              </a:ext>
            </a:extLst>
          </p:cNvPr>
          <p:cNvGrpSpPr/>
          <p:nvPr/>
        </p:nvGrpSpPr>
        <p:grpSpPr>
          <a:xfrm>
            <a:off x="8353189" y="3297019"/>
            <a:ext cx="3163247" cy="314531"/>
            <a:chOff x="8450543" y="3324140"/>
            <a:chExt cx="3163247" cy="314531"/>
          </a:xfrm>
        </p:grpSpPr>
        <p:sp>
          <p:nvSpPr>
            <p:cNvPr id="119" name="CasellaDiTesto 118">
              <a:extLst>
                <a:ext uri="{FF2B5EF4-FFF2-40B4-BE49-F238E27FC236}">
                  <a16:creationId xmlns:a16="http://schemas.microsoft.com/office/drawing/2014/main" id="{1652A1DD-CF91-04F9-D812-6617E890258F}"/>
                </a:ext>
              </a:extLst>
            </p:cNvPr>
            <p:cNvSpPr txBox="1"/>
            <p:nvPr/>
          </p:nvSpPr>
          <p:spPr>
            <a:xfrm>
              <a:off x="8769790" y="3327516"/>
              <a:ext cx="2844000" cy="307777"/>
            </a:xfrm>
            <a:custGeom>
              <a:avLst/>
              <a:gdLst>
                <a:gd name="csX0" fmla="*/ 11180 w 3221667"/>
                <a:gd name="csY0" fmla="*/ 0 h 307777"/>
                <a:gd name="csX1" fmla="*/ 3221667 w 3221667"/>
                <a:gd name="csY1" fmla="*/ 0 h 307777"/>
                <a:gd name="csX2" fmla="*/ 3221667 w 3221667"/>
                <a:gd name="csY2" fmla="*/ 307777 h 307777"/>
                <a:gd name="csX3" fmla="*/ 0 w 3221667"/>
                <a:gd name="csY3" fmla="*/ 307777 h 307777"/>
                <a:gd name="csX4" fmla="*/ 20375 w 3221667"/>
                <a:gd name="csY4" fmla="*/ 283067 h 307777"/>
                <a:gd name="csX5" fmla="*/ 51683 w 3221667"/>
                <a:gd name="csY5" fmla="*/ 147109 h 307777"/>
                <a:gd name="csX6" fmla="*/ 20375 w 3221667"/>
                <a:gd name="csY6" fmla="*/ 11152 h 3077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221667" h="307777">
                  <a:moveTo>
                    <a:pt x="11180" y="0"/>
                  </a:moveTo>
                  <a:lnTo>
                    <a:pt x="3221667" y="0"/>
                  </a:lnTo>
                  <a:lnTo>
                    <a:pt x="3221667" y="307777"/>
                  </a:lnTo>
                  <a:lnTo>
                    <a:pt x="0" y="307777"/>
                  </a:lnTo>
                  <a:lnTo>
                    <a:pt x="20375" y="283067"/>
                  </a:lnTo>
                  <a:cubicBezTo>
                    <a:pt x="39719" y="248272"/>
                    <a:pt x="51683" y="200204"/>
                    <a:pt x="51683" y="147109"/>
                  </a:cubicBezTo>
                  <a:cubicBezTo>
                    <a:pt x="51683" y="94015"/>
                    <a:pt x="39719" y="45947"/>
                    <a:pt x="20375" y="11152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noAutofit/>
            </a:bodyPr>
            <a:lstStyle/>
            <a:p>
              <a:r>
                <a:rPr lang="it-IT" sz="1400" dirty="0" err="1">
                  <a:solidFill>
                    <a:srgbClr val="333333"/>
                  </a:solidFill>
                </a:rPr>
                <a:t>Inclination</a:t>
              </a:r>
              <a:r>
                <a:rPr lang="it-IT" sz="1400" dirty="0">
                  <a:solidFill>
                    <a:srgbClr val="333333"/>
                  </a:solidFill>
                </a:rPr>
                <a:t> drift </a:t>
              </a:r>
              <a:endParaRPr lang="it-IT" sz="1400" dirty="0"/>
            </a:p>
          </p:txBody>
        </p:sp>
        <p:sp>
          <p:nvSpPr>
            <p:cNvPr id="89" name="Ovale 88">
              <a:extLst>
                <a:ext uri="{FF2B5EF4-FFF2-40B4-BE49-F238E27FC236}">
                  <a16:creationId xmlns:a16="http://schemas.microsoft.com/office/drawing/2014/main" id="{17D1E536-B560-FD73-12FB-565E33B30B9E}"/>
                </a:ext>
              </a:extLst>
            </p:cNvPr>
            <p:cNvSpPr/>
            <p:nvPr/>
          </p:nvSpPr>
          <p:spPr>
            <a:xfrm>
              <a:off x="8450543" y="3324140"/>
              <a:ext cx="314531" cy="314531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>
                  <a:solidFill>
                    <a:schemeClr val="tx2"/>
                  </a:solidFill>
                </a:rPr>
                <a:t>3</a:t>
              </a:r>
            </a:p>
          </p:txBody>
        </p:sp>
      </p:grpSp>
      <p:grpSp>
        <p:nvGrpSpPr>
          <p:cNvPr id="134" name="Gruppo 133">
            <a:extLst>
              <a:ext uri="{FF2B5EF4-FFF2-40B4-BE49-F238E27FC236}">
                <a16:creationId xmlns:a16="http://schemas.microsoft.com/office/drawing/2014/main" id="{0EE8FFFE-DE5C-D045-2CB8-CA6BCD30E17E}"/>
              </a:ext>
            </a:extLst>
          </p:cNvPr>
          <p:cNvGrpSpPr/>
          <p:nvPr/>
        </p:nvGrpSpPr>
        <p:grpSpPr>
          <a:xfrm>
            <a:off x="675524" y="3707510"/>
            <a:ext cx="3163288" cy="317907"/>
            <a:chOff x="396615" y="4653963"/>
            <a:chExt cx="3163288" cy="317907"/>
          </a:xfrm>
        </p:grpSpPr>
        <p:sp>
          <p:nvSpPr>
            <p:cNvPr id="120" name="CasellaDiTesto 119">
              <a:extLst>
                <a:ext uri="{FF2B5EF4-FFF2-40B4-BE49-F238E27FC236}">
                  <a16:creationId xmlns:a16="http://schemas.microsoft.com/office/drawing/2014/main" id="{9127E58A-4411-1BB0-3413-A61B65DBBE0B}"/>
                </a:ext>
              </a:extLst>
            </p:cNvPr>
            <p:cNvSpPr txBox="1"/>
            <p:nvPr/>
          </p:nvSpPr>
          <p:spPr>
            <a:xfrm>
              <a:off x="715903" y="4657339"/>
              <a:ext cx="2844000" cy="314531"/>
            </a:xfrm>
            <a:custGeom>
              <a:avLst/>
              <a:gdLst>
                <a:gd name="csX0" fmla="*/ 0 w 3222462"/>
                <a:gd name="csY0" fmla="*/ 0 h 314531"/>
                <a:gd name="csX1" fmla="*/ 3222462 w 3222462"/>
                <a:gd name="csY1" fmla="*/ 0 h 314531"/>
                <a:gd name="csX2" fmla="*/ 3222462 w 3222462"/>
                <a:gd name="csY2" fmla="*/ 314531 h 314531"/>
                <a:gd name="csX3" fmla="*/ 2427 w 3222462"/>
                <a:gd name="csY3" fmla="*/ 314531 h 314531"/>
                <a:gd name="csX4" fmla="*/ 18783 w 3222462"/>
                <a:gd name="csY4" fmla="*/ 294695 h 314531"/>
                <a:gd name="csX5" fmla="*/ 50091 w 3222462"/>
                <a:gd name="csY5" fmla="*/ 158737 h 314531"/>
                <a:gd name="csX6" fmla="*/ 18783 w 3222462"/>
                <a:gd name="csY6" fmla="*/ 22780 h 31453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222462" h="314531">
                  <a:moveTo>
                    <a:pt x="0" y="0"/>
                  </a:moveTo>
                  <a:lnTo>
                    <a:pt x="3222462" y="0"/>
                  </a:lnTo>
                  <a:lnTo>
                    <a:pt x="3222462" y="314531"/>
                  </a:lnTo>
                  <a:lnTo>
                    <a:pt x="2427" y="314531"/>
                  </a:lnTo>
                  <a:lnTo>
                    <a:pt x="18783" y="294695"/>
                  </a:lnTo>
                  <a:cubicBezTo>
                    <a:pt x="38127" y="259900"/>
                    <a:pt x="50091" y="211832"/>
                    <a:pt x="50091" y="158737"/>
                  </a:cubicBezTo>
                  <a:cubicBezTo>
                    <a:pt x="50091" y="105643"/>
                    <a:pt x="38127" y="57575"/>
                    <a:pt x="18783" y="2278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noAutofit/>
            </a:bodyPr>
            <a:lstStyle/>
            <a:p>
              <a:r>
                <a:rPr lang="it-IT" sz="1400" dirty="0">
                  <a:solidFill>
                    <a:srgbClr val="333333"/>
                  </a:solidFill>
                </a:rPr>
                <a:t>Semi-major </a:t>
              </a:r>
              <a:r>
                <a:rPr lang="it-IT" sz="1400" dirty="0" err="1">
                  <a:solidFill>
                    <a:srgbClr val="333333"/>
                  </a:solidFill>
                </a:rPr>
                <a:t>axis</a:t>
              </a:r>
              <a:r>
                <a:rPr lang="it-IT" sz="1400" dirty="0">
                  <a:solidFill>
                    <a:srgbClr val="333333"/>
                  </a:solidFill>
                </a:rPr>
                <a:t> </a:t>
              </a:r>
              <a:r>
                <a:rPr lang="it-IT" sz="1400" dirty="0" err="1">
                  <a:solidFill>
                    <a:srgbClr val="333333"/>
                  </a:solidFill>
                </a:rPr>
                <a:t>variation</a:t>
              </a:r>
              <a:endParaRPr lang="it-IT" sz="1400" dirty="0"/>
            </a:p>
          </p:txBody>
        </p:sp>
        <p:sp>
          <p:nvSpPr>
            <p:cNvPr id="91" name="Ovale 90">
              <a:extLst>
                <a:ext uri="{FF2B5EF4-FFF2-40B4-BE49-F238E27FC236}">
                  <a16:creationId xmlns:a16="http://schemas.microsoft.com/office/drawing/2014/main" id="{37C04A74-E705-C0AE-9FE0-EE4F6820DA18}"/>
                </a:ext>
              </a:extLst>
            </p:cNvPr>
            <p:cNvSpPr/>
            <p:nvPr/>
          </p:nvSpPr>
          <p:spPr>
            <a:xfrm>
              <a:off x="396615" y="4653963"/>
              <a:ext cx="314531" cy="314531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>
                  <a:solidFill>
                    <a:schemeClr val="tx2"/>
                  </a:solidFill>
                </a:rPr>
                <a:t>4</a:t>
              </a:r>
            </a:p>
          </p:txBody>
        </p:sp>
      </p:grpSp>
      <p:grpSp>
        <p:nvGrpSpPr>
          <p:cNvPr id="135" name="Gruppo 134">
            <a:extLst>
              <a:ext uri="{FF2B5EF4-FFF2-40B4-BE49-F238E27FC236}">
                <a16:creationId xmlns:a16="http://schemas.microsoft.com/office/drawing/2014/main" id="{216D0BEF-9A30-F715-BE30-8CAC9A4C5203}"/>
              </a:ext>
            </a:extLst>
          </p:cNvPr>
          <p:cNvGrpSpPr/>
          <p:nvPr/>
        </p:nvGrpSpPr>
        <p:grpSpPr>
          <a:xfrm>
            <a:off x="4514377" y="3710888"/>
            <a:ext cx="3167757" cy="314531"/>
            <a:chOff x="4405153" y="3932597"/>
            <a:chExt cx="3167757" cy="314531"/>
          </a:xfrm>
        </p:grpSpPr>
        <p:sp>
          <p:nvSpPr>
            <p:cNvPr id="125" name="CasellaDiTesto 124">
              <a:extLst>
                <a:ext uri="{FF2B5EF4-FFF2-40B4-BE49-F238E27FC236}">
                  <a16:creationId xmlns:a16="http://schemas.microsoft.com/office/drawing/2014/main" id="{83A4E964-BFAA-3B08-5DF7-BF082F3E04C3}"/>
                </a:ext>
              </a:extLst>
            </p:cNvPr>
            <p:cNvSpPr txBox="1"/>
            <p:nvPr/>
          </p:nvSpPr>
          <p:spPr>
            <a:xfrm>
              <a:off x="4728910" y="3935973"/>
              <a:ext cx="2844000" cy="307777"/>
            </a:xfrm>
            <a:custGeom>
              <a:avLst/>
              <a:gdLst>
                <a:gd name="csX0" fmla="*/ 0 w 3218828"/>
                <a:gd name="csY0" fmla="*/ 0 h 307777"/>
                <a:gd name="csX1" fmla="*/ 3218828 w 3218828"/>
                <a:gd name="csY1" fmla="*/ 0 h 307777"/>
                <a:gd name="csX2" fmla="*/ 3218828 w 3218828"/>
                <a:gd name="csY2" fmla="*/ 307777 h 307777"/>
                <a:gd name="csX3" fmla="*/ 2397 w 3218828"/>
                <a:gd name="csY3" fmla="*/ 307777 h 307777"/>
                <a:gd name="csX4" fmla="*/ 15984 w 3218828"/>
                <a:gd name="csY4" fmla="*/ 291300 h 307777"/>
                <a:gd name="csX5" fmla="*/ 47292 w 3218828"/>
                <a:gd name="csY5" fmla="*/ 155342 h 307777"/>
                <a:gd name="csX6" fmla="*/ 15984 w 3218828"/>
                <a:gd name="csY6" fmla="*/ 19385 h 3077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218828" h="307777">
                  <a:moveTo>
                    <a:pt x="0" y="0"/>
                  </a:moveTo>
                  <a:lnTo>
                    <a:pt x="3218828" y="0"/>
                  </a:lnTo>
                  <a:lnTo>
                    <a:pt x="3218828" y="307777"/>
                  </a:lnTo>
                  <a:lnTo>
                    <a:pt x="2397" y="307777"/>
                  </a:lnTo>
                  <a:lnTo>
                    <a:pt x="15984" y="291300"/>
                  </a:lnTo>
                  <a:cubicBezTo>
                    <a:pt x="35328" y="256505"/>
                    <a:pt x="47292" y="208437"/>
                    <a:pt x="47292" y="155342"/>
                  </a:cubicBezTo>
                  <a:cubicBezTo>
                    <a:pt x="47292" y="102248"/>
                    <a:pt x="35328" y="54180"/>
                    <a:pt x="15984" y="19385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noAutofit/>
            </a:bodyPr>
            <a:lstStyle/>
            <a:p>
              <a:r>
                <a:rPr lang="it-IT" sz="1400" dirty="0" err="1">
                  <a:solidFill>
                    <a:srgbClr val="333333"/>
                  </a:solidFill>
                </a:rPr>
                <a:t>Groundtrack</a:t>
              </a:r>
              <a:r>
                <a:rPr lang="it-IT" sz="1400" dirty="0">
                  <a:solidFill>
                    <a:srgbClr val="333333"/>
                  </a:solidFill>
                </a:rPr>
                <a:t> Drift</a:t>
              </a:r>
              <a:endParaRPr lang="it-IT" sz="1400" dirty="0"/>
            </a:p>
          </p:txBody>
        </p:sp>
        <p:sp>
          <p:nvSpPr>
            <p:cNvPr id="93" name="Ovale 92">
              <a:extLst>
                <a:ext uri="{FF2B5EF4-FFF2-40B4-BE49-F238E27FC236}">
                  <a16:creationId xmlns:a16="http://schemas.microsoft.com/office/drawing/2014/main" id="{06C265BD-BC4C-3376-94F7-83E7FE5C49DB}"/>
                </a:ext>
              </a:extLst>
            </p:cNvPr>
            <p:cNvSpPr/>
            <p:nvPr/>
          </p:nvSpPr>
          <p:spPr>
            <a:xfrm>
              <a:off x="4405153" y="3932597"/>
              <a:ext cx="314531" cy="314531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>
                  <a:solidFill>
                    <a:schemeClr val="tx2"/>
                  </a:solidFill>
                </a:rPr>
                <a:t>5</a:t>
              </a:r>
            </a:p>
          </p:txBody>
        </p:sp>
      </p:grpSp>
      <p:grpSp>
        <p:nvGrpSpPr>
          <p:cNvPr id="136" name="Gruppo 135">
            <a:extLst>
              <a:ext uri="{FF2B5EF4-FFF2-40B4-BE49-F238E27FC236}">
                <a16:creationId xmlns:a16="http://schemas.microsoft.com/office/drawing/2014/main" id="{DF71E6CF-7373-785A-18E1-9FAD43EB2E70}"/>
              </a:ext>
            </a:extLst>
          </p:cNvPr>
          <p:cNvGrpSpPr/>
          <p:nvPr/>
        </p:nvGrpSpPr>
        <p:grpSpPr>
          <a:xfrm>
            <a:off x="8353189" y="3704134"/>
            <a:ext cx="3166170" cy="314531"/>
            <a:chOff x="8447620" y="3925843"/>
            <a:chExt cx="3166170" cy="314531"/>
          </a:xfrm>
        </p:grpSpPr>
        <p:sp>
          <p:nvSpPr>
            <p:cNvPr id="126" name="CasellaDiTesto 125">
              <a:extLst>
                <a:ext uri="{FF2B5EF4-FFF2-40B4-BE49-F238E27FC236}">
                  <a16:creationId xmlns:a16="http://schemas.microsoft.com/office/drawing/2014/main" id="{021F0BCD-63FB-FCD3-2507-2EE59CEDE7D3}"/>
                </a:ext>
              </a:extLst>
            </p:cNvPr>
            <p:cNvSpPr txBox="1"/>
            <p:nvPr/>
          </p:nvSpPr>
          <p:spPr>
            <a:xfrm>
              <a:off x="8769790" y="3929219"/>
              <a:ext cx="2844000" cy="307777"/>
            </a:xfrm>
            <a:custGeom>
              <a:avLst/>
              <a:gdLst>
                <a:gd name="csX0" fmla="*/ 0 w 3221252"/>
                <a:gd name="csY0" fmla="*/ 0 h 307777"/>
                <a:gd name="csX1" fmla="*/ 3221252 w 3221252"/>
                <a:gd name="csY1" fmla="*/ 0 h 307777"/>
                <a:gd name="csX2" fmla="*/ 3221252 w 3221252"/>
                <a:gd name="csY2" fmla="*/ 307777 h 307777"/>
                <a:gd name="csX3" fmla="*/ 5572 w 3221252"/>
                <a:gd name="csY3" fmla="*/ 307777 h 307777"/>
                <a:gd name="csX4" fmla="*/ 17571 w 3221252"/>
                <a:gd name="csY4" fmla="*/ 293225 h 307777"/>
                <a:gd name="csX5" fmla="*/ 48879 w 3221252"/>
                <a:gd name="csY5" fmla="*/ 157267 h 307777"/>
                <a:gd name="csX6" fmla="*/ 17571 w 3221252"/>
                <a:gd name="csY6" fmla="*/ 21310 h 3077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221252" h="307777">
                  <a:moveTo>
                    <a:pt x="0" y="0"/>
                  </a:moveTo>
                  <a:lnTo>
                    <a:pt x="3221252" y="0"/>
                  </a:lnTo>
                  <a:lnTo>
                    <a:pt x="3221252" y="307777"/>
                  </a:lnTo>
                  <a:lnTo>
                    <a:pt x="5572" y="307777"/>
                  </a:lnTo>
                  <a:lnTo>
                    <a:pt x="17571" y="293225"/>
                  </a:lnTo>
                  <a:cubicBezTo>
                    <a:pt x="36915" y="258430"/>
                    <a:pt x="48879" y="210362"/>
                    <a:pt x="48879" y="157267"/>
                  </a:cubicBezTo>
                  <a:cubicBezTo>
                    <a:pt x="48879" y="104173"/>
                    <a:pt x="36915" y="56105"/>
                    <a:pt x="17571" y="2131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noAutofit/>
            </a:bodyPr>
            <a:lstStyle/>
            <a:p>
              <a:r>
                <a:rPr lang="it-IT" sz="1400" dirty="0">
                  <a:solidFill>
                    <a:srgbClr val="333333"/>
                  </a:solidFill>
                </a:rPr>
                <a:t>Local Time @ </a:t>
              </a:r>
              <a:r>
                <a:rPr lang="it-IT" sz="1400" dirty="0" err="1">
                  <a:solidFill>
                    <a:srgbClr val="333333"/>
                  </a:solidFill>
                </a:rPr>
                <a:t>Ascending</a:t>
              </a:r>
              <a:r>
                <a:rPr lang="it-IT" sz="1400" dirty="0">
                  <a:solidFill>
                    <a:srgbClr val="333333"/>
                  </a:solidFill>
                </a:rPr>
                <a:t> </a:t>
              </a:r>
              <a:r>
                <a:rPr lang="it-IT" sz="1400" dirty="0" err="1">
                  <a:solidFill>
                    <a:srgbClr val="333333"/>
                  </a:solidFill>
                </a:rPr>
                <a:t>Node</a:t>
              </a:r>
              <a:r>
                <a:rPr lang="it-IT" sz="1400" dirty="0">
                  <a:solidFill>
                    <a:srgbClr val="333333"/>
                  </a:solidFill>
                </a:rPr>
                <a:t> Drift</a:t>
              </a:r>
              <a:endParaRPr lang="it-IT" sz="1400" dirty="0"/>
            </a:p>
          </p:txBody>
        </p:sp>
        <p:sp>
          <p:nvSpPr>
            <p:cNvPr id="95" name="Ovale 94">
              <a:extLst>
                <a:ext uri="{FF2B5EF4-FFF2-40B4-BE49-F238E27FC236}">
                  <a16:creationId xmlns:a16="http://schemas.microsoft.com/office/drawing/2014/main" id="{7C2BE04A-B3F2-ED06-804D-629FC2131F4D}"/>
                </a:ext>
              </a:extLst>
            </p:cNvPr>
            <p:cNvSpPr/>
            <p:nvPr/>
          </p:nvSpPr>
          <p:spPr>
            <a:xfrm>
              <a:off x="8447620" y="3925843"/>
              <a:ext cx="314531" cy="314531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>
                  <a:solidFill>
                    <a:schemeClr val="tx2"/>
                  </a:solidFill>
                </a:rPr>
                <a:t>6</a:t>
              </a:r>
            </a:p>
          </p:txBody>
        </p:sp>
      </p:grpSp>
      <p:grpSp>
        <p:nvGrpSpPr>
          <p:cNvPr id="137" name="Gruppo 136">
            <a:extLst>
              <a:ext uri="{FF2B5EF4-FFF2-40B4-BE49-F238E27FC236}">
                <a16:creationId xmlns:a16="http://schemas.microsoft.com/office/drawing/2014/main" id="{9FDEDF41-7803-2593-5C28-4C86CF4FC292}"/>
              </a:ext>
            </a:extLst>
          </p:cNvPr>
          <p:cNvGrpSpPr/>
          <p:nvPr/>
        </p:nvGrpSpPr>
        <p:grpSpPr>
          <a:xfrm>
            <a:off x="2595009" y="4131509"/>
            <a:ext cx="3162830" cy="314531"/>
            <a:chOff x="2664323" y="4691063"/>
            <a:chExt cx="3162830" cy="314531"/>
          </a:xfrm>
        </p:grpSpPr>
        <p:sp>
          <p:nvSpPr>
            <p:cNvPr id="127" name="CasellaDiTesto 126">
              <a:extLst>
                <a:ext uri="{FF2B5EF4-FFF2-40B4-BE49-F238E27FC236}">
                  <a16:creationId xmlns:a16="http://schemas.microsoft.com/office/drawing/2014/main" id="{7F10BC56-AB12-B6B5-54E1-20CE61562780}"/>
                </a:ext>
              </a:extLst>
            </p:cNvPr>
            <p:cNvSpPr txBox="1"/>
            <p:nvPr/>
          </p:nvSpPr>
          <p:spPr>
            <a:xfrm>
              <a:off x="2983153" y="4694439"/>
              <a:ext cx="2844000" cy="307777"/>
            </a:xfrm>
            <a:custGeom>
              <a:avLst/>
              <a:gdLst>
                <a:gd name="csX0" fmla="*/ 1192 w 3224593"/>
                <a:gd name="csY0" fmla="*/ 0 h 307777"/>
                <a:gd name="csX1" fmla="*/ 3224593 w 3224593"/>
                <a:gd name="csY1" fmla="*/ 0 h 307777"/>
                <a:gd name="csX2" fmla="*/ 3224593 w 3224593"/>
                <a:gd name="csY2" fmla="*/ 307777 h 307777"/>
                <a:gd name="csX3" fmla="*/ 0 w 3224593"/>
                <a:gd name="csY3" fmla="*/ 307777 h 307777"/>
                <a:gd name="csX4" fmla="*/ 15381 w 3224593"/>
                <a:gd name="csY4" fmla="*/ 289124 h 307777"/>
                <a:gd name="csX5" fmla="*/ 46689 w 3224593"/>
                <a:gd name="csY5" fmla="*/ 153166 h 307777"/>
                <a:gd name="csX6" fmla="*/ 15381 w 3224593"/>
                <a:gd name="csY6" fmla="*/ 17209 h 3077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224593" h="307777">
                  <a:moveTo>
                    <a:pt x="1192" y="0"/>
                  </a:moveTo>
                  <a:lnTo>
                    <a:pt x="3224593" y="0"/>
                  </a:lnTo>
                  <a:lnTo>
                    <a:pt x="3224593" y="307777"/>
                  </a:lnTo>
                  <a:lnTo>
                    <a:pt x="0" y="307777"/>
                  </a:lnTo>
                  <a:lnTo>
                    <a:pt x="15381" y="289124"/>
                  </a:lnTo>
                  <a:cubicBezTo>
                    <a:pt x="34725" y="254329"/>
                    <a:pt x="46689" y="206261"/>
                    <a:pt x="46689" y="153166"/>
                  </a:cubicBezTo>
                  <a:cubicBezTo>
                    <a:pt x="46689" y="100072"/>
                    <a:pt x="34725" y="52004"/>
                    <a:pt x="15381" y="17209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noAutofit/>
            </a:bodyPr>
            <a:lstStyle/>
            <a:p>
              <a:r>
                <a:rPr lang="it-IT" sz="1400" dirty="0"/>
                <a:t>Day-of-</a:t>
              </a:r>
              <a:r>
                <a:rPr lang="it-IT" sz="1400" dirty="0" err="1"/>
                <a:t>year</a:t>
              </a:r>
              <a:r>
                <a:rPr lang="it-IT" sz="1400" dirty="0"/>
                <a:t> (sine/cosine)</a:t>
              </a:r>
            </a:p>
          </p:txBody>
        </p:sp>
        <p:sp>
          <p:nvSpPr>
            <p:cNvPr id="97" name="Ovale 96">
              <a:extLst>
                <a:ext uri="{FF2B5EF4-FFF2-40B4-BE49-F238E27FC236}">
                  <a16:creationId xmlns:a16="http://schemas.microsoft.com/office/drawing/2014/main" id="{66D3E830-41B9-3205-E12F-4399DA85B2A3}"/>
                </a:ext>
              </a:extLst>
            </p:cNvPr>
            <p:cNvSpPr/>
            <p:nvPr/>
          </p:nvSpPr>
          <p:spPr>
            <a:xfrm>
              <a:off x="2664323" y="4691063"/>
              <a:ext cx="314531" cy="314531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>
                  <a:solidFill>
                    <a:schemeClr val="tx2"/>
                  </a:solidFill>
                </a:rPr>
                <a:t>7</a:t>
              </a:r>
            </a:p>
          </p:txBody>
        </p:sp>
      </p:grpSp>
      <p:grpSp>
        <p:nvGrpSpPr>
          <p:cNvPr id="138" name="Gruppo 137">
            <a:extLst>
              <a:ext uri="{FF2B5EF4-FFF2-40B4-BE49-F238E27FC236}">
                <a16:creationId xmlns:a16="http://schemas.microsoft.com/office/drawing/2014/main" id="{4AC6FBE3-D3E3-9286-F1CC-8A069D2A8323}"/>
              </a:ext>
            </a:extLst>
          </p:cNvPr>
          <p:cNvGrpSpPr/>
          <p:nvPr/>
        </p:nvGrpSpPr>
        <p:grpSpPr>
          <a:xfrm>
            <a:off x="6433568" y="4131509"/>
            <a:ext cx="3163424" cy="314531"/>
            <a:chOff x="394945" y="6208303"/>
            <a:chExt cx="3163424" cy="314531"/>
          </a:xfrm>
        </p:grpSpPr>
        <p:sp>
          <p:nvSpPr>
            <p:cNvPr id="128" name="CasellaDiTesto 127">
              <a:extLst>
                <a:ext uri="{FF2B5EF4-FFF2-40B4-BE49-F238E27FC236}">
                  <a16:creationId xmlns:a16="http://schemas.microsoft.com/office/drawing/2014/main" id="{3A1B8B78-A49E-C0F9-C3FA-9779BE6B6739}"/>
                </a:ext>
              </a:extLst>
            </p:cNvPr>
            <p:cNvSpPr txBox="1"/>
            <p:nvPr/>
          </p:nvSpPr>
          <p:spPr>
            <a:xfrm>
              <a:off x="714369" y="6211679"/>
              <a:ext cx="2844000" cy="307777"/>
            </a:xfrm>
            <a:custGeom>
              <a:avLst/>
              <a:gdLst>
                <a:gd name="csX0" fmla="*/ 1 w 3223996"/>
                <a:gd name="csY0" fmla="*/ 0 h 307777"/>
                <a:gd name="csX1" fmla="*/ 3223996 w 3223996"/>
                <a:gd name="csY1" fmla="*/ 0 h 307777"/>
                <a:gd name="csX2" fmla="*/ 3223996 w 3223996"/>
                <a:gd name="csY2" fmla="*/ 307777 h 307777"/>
                <a:gd name="csX3" fmla="*/ 0 w 3223996"/>
                <a:gd name="csY3" fmla="*/ 307777 h 307777"/>
                <a:gd name="csX4" fmla="*/ 14786 w 3223996"/>
                <a:gd name="csY4" fmla="*/ 289846 h 307777"/>
                <a:gd name="csX5" fmla="*/ 46094 w 3223996"/>
                <a:gd name="csY5" fmla="*/ 153888 h 307777"/>
                <a:gd name="csX6" fmla="*/ 14786 w 3223996"/>
                <a:gd name="csY6" fmla="*/ 17931 h 3077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223996" h="307777">
                  <a:moveTo>
                    <a:pt x="1" y="0"/>
                  </a:moveTo>
                  <a:lnTo>
                    <a:pt x="3223996" y="0"/>
                  </a:lnTo>
                  <a:lnTo>
                    <a:pt x="3223996" y="307777"/>
                  </a:lnTo>
                  <a:lnTo>
                    <a:pt x="0" y="307777"/>
                  </a:lnTo>
                  <a:lnTo>
                    <a:pt x="14786" y="289846"/>
                  </a:lnTo>
                  <a:cubicBezTo>
                    <a:pt x="34130" y="255051"/>
                    <a:pt x="46094" y="206983"/>
                    <a:pt x="46094" y="153888"/>
                  </a:cubicBezTo>
                  <a:cubicBezTo>
                    <a:pt x="46094" y="100794"/>
                    <a:pt x="34130" y="52726"/>
                    <a:pt x="14786" y="17931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noAutofit/>
            </a:bodyPr>
            <a:lstStyle/>
            <a:p>
              <a:r>
                <a:rPr lang="it-IT" sz="1400" dirty="0">
                  <a:solidFill>
                    <a:srgbClr val="333333"/>
                  </a:solidFill>
                </a:rPr>
                <a:t>Space Weather (F10.7, Ap index)</a:t>
              </a:r>
              <a:endParaRPr lang="it-IT" sz="1400" dirty="0"/>
            </a:p>
          </p:txBody>
        </p:sp>
        <p:sp>
          <p:nvSpPr>
            <p:cNvPr id="99" name="Ovale 98">
              <a:extLst>
                <a:ext uri="{FF2B5EF4-FFF2-40B4-BE49-F238E27FC236}">
                  <a16:creationId xmlns:a16="http://schemas.microsoft.com/office/drawing/2014/main" id="{AFEC94C3-039D-5A8B-D217-6D3459C2BF31}"/>
                </a:ext>
              </a:extLst>
            </p:cNvPr>
            <p:cNvSpPr/>
            <p:nvPr/>
          </p:nvSpPr>
          <p:spPr>
            <a:xfrm>
              <a:off x="394945" y="6208303"/>
              <a:ext cx="314531" cy="314531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>
                  <a:solidFill>
                    <a:schemeClr val="tx2"/>
                  </a:solidFill>
                </a:rPr>
                <a:t>8</a:t>
              </a:r>
            </a:p>
          </p:txBody>
        </p:sp>
      </p:grpSp>
      <p:sp>
        <p:nvSpPr>
          <p:cNvPr id="153" name="CasellaDiTesto 152">
            <a:extLst>
              <a:ext uri="{FF2B5EF4-FFF2-40B4-BE49-F238E27FC236}">
                <a16:creationId xmlns:a16="http://schemas.microsoft.com/office/drawing/2014/main" id="{E46AB8BB-A2F0-A2B6-1BA6-E4C15C40F5A2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87259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E5830-8F45-1D6A-5FFC-3DB4808B8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4E63B7-9E22-1DEE-1A07-90615D2B9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Maneuver</a:t>
            </a:r>
            <a:r>
              <a:rPr lang="it-IT" dirty="0"/>
              <a:t> </a:t>
            </a:r>
            <a:r>
              <a:rPr lang="it-IT" dirty="0" err="1"/>
              <a:t>Prediction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FE8B77-8A25-A22B-8663-294049E0F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01/07/2026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9B5878B-11FF-A39B-AC99-7F24F30FC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19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5968D5D-3F46-3BF5-7469-C9DF761492C1}"/>
              </a:ext>
            </a:extLst>
          </p:cNvPr>
          <p:cNvGrpSpPr/>
          <p:nvPr/>
        </p:nvGrpSpPr>
        <p:grpSpPr>
          <a:xfrm>
            <a:off x="-3601550" y="2045884"/>
            <a:ext cx="1676953" cy="1201799"/>
            <a:chOff x="-87543" y="2862187"/>
            <a:chExt cx="1676953" cy="1201799"/>
          </a:xfrm>
        </p:grpSpPr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380F8ED0-D198-6730-BCD3-1D72AB41493B}"/>
                </a:ext>
              </a:extLst>
            </p:cNvPr>
            <p:cNvGrpSpPr/>
            <p:nvPr/>
          </p:nvGrpSpPr>
          <p:grpSpPr>
            <a:xfrm>
              <a:off x="425294" y="2862187"/>
              <a:ext cx="610997" cy="682713"/>
              <a:chOff x="822291" y="2891499"/>
              <a:chExt cx="435007" cy="481883"/>
            </a:xfrm>
          </p:grpSpPr>
          <p:grpSp>
            <p:nvGrpSpPr>
              <p:cNvPr id="8" name="Gruppo 7">
                <a:extLst>
                  <a:ext uri="{FF2B5EF4-FFF2-40B4-BE49-F238E27FC236}">
                    <a16:creationId xmlns:a16="http://schemas.microsoft.com/office/drawing/2014/main" id="{971DC0FF-776F-7388-ED13-EB520EF7A918}"/>
                  </a:ext>
                </a:extLst>
              </p:cNvPr>
              <p:cNvGrpSpPr/>
              <p:nvPr/>
            </p:nvGrpSpPr>
            <p:grpSpPr>
              <a:xfrm>
                <a:off x="822291" y="2891499"/>
                <a:ext cx="435007" cy="481883"/>
                <a:chOff x="1793841" y="2190237"/>
                <a:chExt cx="736600" cy="815975"/>
              </a:xfrm>
            </p:grpSpPr>
            <p:grpSp>
              <p:nvGrpSpPr>
                <p:cNvPr id="14" name="Gruppo 13">
                  <a:extLst>
                    <a:ext uri="{FF2B5EF4-FFF2-40B4-BE49-F238E27FC236}">
                      <a16:creationId xmlns:a16="http://schemas.microsoft.com/office/drawing/2014/main" id="{390578B9-AE6D-7C31-844E-0D81419F2556}"/>
                    </a:ext>
                  </a:extLst>
                </p:cNvPr>
                <p:cNvGrpSpPr/>
                <p:nvPr/>
              </p:nvGrpSpPr>
              <p:grpSpPr>
                <a:xfrm>
                  <a:off x="1793841" y="2190237"/>
                  <a:ext cx="736600" cy="815975"/>
                  <a:chOff x="1823474" y="2616199"/>
                  <a:chExt cx="736600" cy="815975"/>
                </a:xfrm>
              </p:grpSpPr>
              <p:sp>
                <p:nvSpPr>
                  <p:cNvPr id="30" name="Figura a mano libera: forma 29">
                    <a:extLst>
                      <a:ext uri="{FF2B5EF4-FFF2-40B4-BE49-F238E27FC236}">
                        <a16:creationId xmlns:a16="http://schemas.microsoft.com/office/drawing/2014/main" id="{0A90D9BA-A2B9-3196-0AAE-E6A27A9FF526}"/>
                      </a:ext>
                    </a:extLst>
                  </p:cNvPr>
                  <p:cNvSpPr/>
                  <p:nvPr/>
                </p:nvSpPr>
                <p:spPr>
                  <a:xfrm>
                    <a:off x="1823474" y="2616199"/>
                    <a:ext cx="736600" cy="815975"/>
                  </a:xfrm>
                  <a:custGeom>
                    <a:avLst/>
                    <a:gdLst>
                      <a:gd name="csX0" fmla="*/ 122769 w 736600"/>
                      <a:gd name="csY0" fmla="*/ 0 h 815975"/>
                      <a:gd name="csX1" fmla="*/ 479483 w 736600"/>
                      <a:gd name="csY1" fmla="*/ 0 h 815975"/>
                      <a:gd name="csX2" fmla="*/ 479483 w 736600"/>
                      <a:gd name="csY2" fmla="*/ 212549 h 815975"/>
                      <a:gd name="csX3" fmla="*/ 736600 w 736600"/>
                      <a:gd name="csY3" fmla="*/ 212549 h 815975"/>
                      <a:gd name="csX4" fmla="*/ 736600 w 736600"/>
                      <a:gd name="csY4" fmla="*/ 693206 h 815975"/>
                      <a:gd name="csX5" fmla="*/ 613831 w 736600"/>
                      <a:gd name="csY5" fmla="*/ 815975 h 815975"/>
                      <a:gd name="csX6" fmla="*/ 122769 w 736600"/>
                      <a:gd name="csY6" fmla="*/ 815975 h 815975"/>
                      <a:gd name="csX7" fmla="*/ 0 w 736600"/>
                      <a:gd name="csY7" fmla="*/ 693206 h 815975"/>
                      <a:gd name="csX8" fmla="*/ 0 w 736600"/>
                      <a:gd name="csY8" fmla="*/ 122769 h 815975"/>
                      <a:gd name="csX9" fmla="*/ 122769 w 736600"/>
                      <a:gd name="csY9" fmla="*/ 0 h 815975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</a:cxnLst>
                    <a:rect l="l" t="t" r="r" b="b"/>
                    <a:pathLst>
                      <a:path w="736600" h="815975">
                        <a:moveTo>
                          <a:pt x="122769" y="0"/>
                        </a:moveTo>
                        <a:lnTo>
                          <a:pt x="479483" y="0"/>
                        </a:lnTo>
                        <a:lnTo>
                          <a:pt x="479483" y="212549"/>
                        </a:lnTo>
                        <a:lnTo>
                          <a:pt x="736600" y="212549"/>
                        </a:lnTo>
                        <a:lnTo>
                          <a:pt x="736600" y="693206"/>
                        </a:lnTo>
                        <a:cubicBezTo>
                          <a:pt x="736600" y="761009"/>
                          <a:pt x="681634" y="815975"/>
                          <a:pt x="613831" y="815975"/>
                        </a:cubicBezTo>
                        <a:lnTo>
                          <a:pt x="122769" y="815975"/>
                        </a:lnTo>
                        <a:cubicBezTo>
                          <a:pt x="54966" y="815975"/>
                          <a:pt x="0" y="761009"/>
                          <a:pt x="0" y="693206"/>
                        </a:cubicBezTo>
                        <a:lnTo>
                          <a:pt x="0" y="122769"/>
                        </a:lnTo>
                        <a:cubicBezTo>
                          <a:pt x="0" y="54966"/>
                          <a:pt x="54966" y="0"/>
                          <a:pt x="122769" y="0"/>
                        </a:cubicBezTo>
                        <a:close/>
                      </a:path>
                    </a:pathLst>
                  </a:custGeom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31" name="Triangolo rettangolo 30">
                    <a:extLst>
                      <a:ext uri="{FF2B5EF4-FFF2-40B4-BE49-F238E27FC236}">
                        <a16:creationId xmlns:a16="http://schemas.microsoft.com/office/drawing/2014/main" id="{4D29E9B9-C327-C007-BA56-E04005719082}"/>
                      </a:ext>
                    </a:extLst>
                  </p:cNvPr>
                  <p:cNvSpPr/>
                  <p:nvPr/>
                </p:nvSpPr>
                <p:spPr>
                  <a:xfrm>
                    <a:off x="2368783" y="2616199"/>
                    <a:ext cx="169630" cy="163514"/>
                  </a:xfrm>
                  <a:prstGeom prst="rtTriangle">
                    <a:avLst/>
                  </a:prstGeom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grpSp>
              <p:nvGrpSpPr>
                <p:cNvPr id="15" name="Gruppo 14">
                  <a:extLst>
                    <a:ext uri="{FF2B5EF4-FFF2-40B4-BE49-F238E27FC236}">
                      <a16:creationId xmlns:a16="http://schemas.microsoft.com/office/drawing/2014/main" id="{37C6A7C6-1718-7D2E-6F66-26F29A72EA40}"/>
                    </a:ext>
                  </a:extLst>
                </p:cNvPr>
                <p:cNvGrpSpPr/>
                <p:nvPr/>
              </p:nvGrpSpPr>
              <p:grpSpPr>
                <a:xfrm>
                  <a:off x="1931940" y="2448902"/>
                  <a:ext cx="460407" cy="233800"/>
                  <a:chOff x="444500" y="2714625"/>
                  <a:chExt cx="1219200" cy="619125"/>
                </a:xfrm>
              </p:grpSpPr>
              <p:sp>
                <p:nvSpPr>
                  <p:cNvPr id="21" name="Figura a mano libera: forma 20">
                    <a:extLst>
                      <a:ext uri="{FF2B5EF4-FFF2-40B4-BE49-F238E27FC236}">
                        <a16:creationId xmlns:a16="http://schemas.microsoft.com/office/drawing/2014/main" id="{6EB2A250-7A97-9F80-FC76-DD6A3AA45F86}"/>
                      </a:ext>
                    </a:extLst>
                  </p:cNvPr>
                  <p:cNvSpPr/>
                  <p:nvPr/>
                </p:nvSpPr>
                <p:spPr>
                  <a:xfrm>
                    <a:off x="444500" y="2714625"/>
                    <a:ext cx="1219200" cy="619125"/>
                  </a:xfrm>
                  <a:custGeom>
                    <a:avLst/>
                    <a:gdLst>
                      <a:gd name="csX0" fmla="*/ 0 w 1219200"/>
                      <a:gd name="csY0" fmla="*/ 552450 h 619125"/>
                      <a:gd name="csX1" fmla="*/ 111125 w 1219200"/>
                      <a:gd name="csY1" fmla="*/ 158750 h 619125"/>
                      <a:gd name="csX2" fmla="*/ 327025 w 1219200"/>
                      <a:gd name="csY2" fmla="*/ 457200 h 619125"/>
                      <a:gd name="csX3" fmla="*/ 463550 w 1219200"/>
                      <a:gd name="csY3" fmla="*/ 0 h 619125"/>
                      <a:gd name="csX4" fmla="*/ 606425 w 1219200"/>
                      <a:gd name="csY4" fmla="*/ 558800 h 619125"/>
                      <a:gd name="csX5" fmla="*/ 673100 w 1219200"/>
                      <a:gd name="csY5" fmla="*/ 254000 h 619125"/>
                      <a:gd name="csX6" fmla="*/ 790575 w 1219200"/>
                      <a:gd name="csY6" fmla="*/ 482600 h 619125"/>
                      <a:gd name="csX7" fmla="*/ 850900 w 1219200"/>
                      <a:gd name="csY7" fmla="*/ 104775 h 619125"/>
                      <a:gd name="csX8" fmla="*/ 1009650 w 1219200"/>
                      <a:gd name="csY8" fmla="*/ 473075 h 619125"/>
                      <a:gd name="csX9" fmla="*/ 1082675 w 1219200"/>
                      <a:gd name="csY9" fmla="*/ 63500 h 619125"/>
                      <a:gd name="csX10" fmla="*/ 1219200 w 1219200"/>
                      <a:gd name="csY10" fmla="*/ 619125 h 619125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</a:cxnLst>
                    <a:rect l="l" t="t" r="r" b="b"/>
                    <a:pathLst>
                      <a:path w="1219200" h="619125">
                        <a:moveTo>
                          <a:pt x="0" y="552450"/>
                        </a:moveTo>
                        <a:lnTo>
                          <a:pt x="111125" y="158750"/>
                        </a:lnTo>
                        <a:cubicBezTo>
                          <a:pt x="183092" y="258233"/>
                          <a:pt x="266171" y="485246"/>
                          <a:pt x="327025" y="457200"/>
                        </a:cubicBezTo>
                        <a:cubicBezTo>
                          <a:pt x="372533" y="304800"/>
                          <a:pt x="411692" y="5292"/>
                          <a:pt x="463550" y="0"/>
                        </a:cubicBezTo>
                        <a:cubicBezTo>
                          <a:pt x="511175" y="186267"/>
                          <a:pt x="573617" y="509587"/>
                          <a:pt x="606425" y="558800"/>
                        </a:cubicBezTo>
                        <a:cubicBezTo>
                          <a:pt x="628650" y="457200"/>
                          <a:pt x="639763" y="271992"/>
                          <a:pt x="673100" y="254000"/>
                        </a:cubicBezTo>
                        <a:cubicBezTo>
                          <a:pt x="712258" y="330200"/>
                          <a:pt x="760942" y="507471"/>
                          <a:pt x="790575" y="482600"/>
                        </a:cubicBezTo>
                        <a:cubicBezTo>
                          <a:pt x="790575" y="482600"/>
                          <a:pt x="814388" y="106362"/>
                          <a:pt x="850900" y="104775"/>
                        </a:cubicBezTo>
                        <a:cubicBezTo>
                          <a:pt x="850900" y="104775"/>
                          <a:pt x="971021" y="479954"/>
                          <a:pt x="1009650" y="473075"/>
                        </a:cubicBezTo>
                        <a:cubicBezTo>
                          <a:pt x="1009650" y="473075"/>
                          <a:pt x="1051454" y="51858"/>
                          <a:pt x="1082675" y="63500"/>
                        </a:cubicBezTo>
                        <a:lnTo>
                          <a:pt x="1219200" y="619125"/>
                        </a:ln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3" name="Rettangolo 22">
                    <a:extLst>
                      <a:ext uri="{FF2B5EF4-FFF2-40B4-BE49-F238E27FC236}">
                        <a16:creationId xmlns:a16="http://schemas.microsoft.com/office/drawing/2014/main" id="{AF8662D0-BA8A-6266-A8F2-190DCE91F5BC}"/>
                      </a:ext>
                    </a:extLst>
                  </p:cNvPr>
                  <p:cNvSpPr/>
                  <p:nvPr/>
                </p:nvSpPr>
                <p:spPr>
                  <a:xfrm>
                    <a:off x="530225" y="2714625"/>
                    <a:ext cx="66675" cy="619125"/>
                  </a:xfrm>
                  <a:prstGeom prst="rect">
                    <a:avLst/>
                  </a:prstGeom>
                  <a:solidFill>
                    <a:schemeClr val="tx1">
                      <a:alpha val="18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4" name="Rettangolo 23">
                    <a:extLst>
                      <a:ext uri="{FF2B5EF4-FFF2-40B4-BE49-F238E27FC236}">
                        <a16:creationId xmlns:a16="http://schemas.microsoft.com/office/drawing/2014/main" id="{BECF7372-866E-B3BC-CC6B-CF20B930EC4B}"/>
                      </a:ext>
                    </a:extLst>
                  </p:cNvPr>
                  <p:cNvSpPr/>
                  <p:nvPr/>
                </p:nvSpPr>
                <p:spPr>
                  <a:xfrm>
                    <a:off x="1233487" y="2714625"/>
                    <a:ext cx="66675" cy="619125"/>
                  </a:xfrm>
                  <a:prstGeom prst="rect">
                    <a:avLst/>
                  </a:prstGeom>
                  <a:solidFill>
                    <a:schemeClr val="tx1">
                      <a:alpha val="18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5" name="Rettangolo 24">
                    <a:extLst>
                      <a:ext uri="{FF2B5EF4-FFF2-40B4-BE49-F238E27FC236}">
                        <a16:creationId xmlns:a16="http://schemas.microsoft.com/office/drawing/2014/main" id="{6ECCA5F7-7122-33EC-1586-B34FC6D47A82}"/>
                      </a:ext>
                    </a:extLst>
                  </p:cNvPr>
                  <p:cNvSpPr/>
                  <p:nvPr/>
                </p:nvSpPr>
                <p:spPr>
                  <a:xfrm>
                    <a:off x="869950" y="2714625"/>
                    <a:ext cx="66675" cy="619125"/>
                  </a:xfrm>
                  <a:prstGeom prst="rect">
                    <a:avLst/>
                  </a:prstGeom>
                  <a:solidFill>
                    <a:schemeClr val="tx1">
                      <a:alpha val="18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8" name="Rettangolo 27">
                    <a:extLst>
                      <a:ext uri="{FF2B5EF4-FFF2-40B4-BE49-F238E27FC236}">
                        <a16:creationId xmlns:a16="http://schemas.microsoft.com/office/drawing/2014/main" id="{57A9903D-2BAF-9338-C3E3-6F79037A2362}"/>
                      </a:ext>
                    </a:extLst>
                  </p:cNvPr>
                  <p:cNvSpPr/>
                  <p:nvPr/>
                </p:nvSpPr>
                <p:spPr>
                  <a:xfrm>
                    <a:off x="1051718" y="2714625"/>
                    <a:ext cx="66675" cy="619125"/>
                  </a:xfrm>
                  <a:prstGeom prst="rect">
                    <a:avLst/>
                  </a:prstGeom>
                  <a:solidFill>
                    <a:schemeClr val="tx1">
                      <a:alpha val="18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9" name="Rettangolo 28">
                    <a:extLst>
                      <a:ext uri="{FF2B5EF4-FFF2-40B4-BE49-F238E27FC236}">
                        <a16:creationId xmlns:a16="http://schemas.microsoft.com/office/drawing/2014/main" id="{BD1FB3B5-61D4-59A6-59DD-B67AD3B047C4}"/>
                      </a:ext>
                    </a:extLst>
                  </p:cNvPr>
                  <p:cNvSpPr/>
                  <p:nvPr/>
                </p:nvSpPr>
                <p:spPr>
                  <a:xfrm>
                    <a:off x="1459938" y="2714625"/>
                    <a:ext cx="66675" cy="619125"/>
                  </a:xfrm>
                  <a:prstGeom prst="rect">
                    <a:avLst/>
                  </a:prstGeom>
                  <a:solidFill>
                    <a:schemeClr val="tx1">
                      <a:alpha val="18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sp>
              <p:nvSpPr>
                <p:cNvPr id="16" name="Rettangolo con angoli arrotondati 15">
                  <a:extLst>
                    <a:ext uri="{FF2B5EF4-FFF2-40B4-BE49-F238E27FC236}">
                      <a16:creationId xmlns:a16="http://schemas.microsoft.com/office/drawing/2014/main" id="{CEDC10D0-FC8E-00C4-F2FD-572E16261872}"/>
                    </a:ext>
                  </a:extLst>
                </p:cNvPr>
                <p:cNvSpPr/>
                <p:nvPr/>
              </p:nvSpPr>
              <p:spPr>
                <a:xfrm>
                  <a:off x="1887829" y="2732134"/>
                  <a:ext cx="548628" cy="45719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7" name="Rettangolo con angoli arrotondati 16">
                  <a:extLst>
                    <a:ext uri="{FF2B5EF4-FFF2-40B4-BE49-F238E27FC236}">
                      <a16:creationId xmlns:a16="http://schemas.microsoft.com/office/drawing/2014/main" id="{2CB18669-83A6-3540-5757-8A09A2A6EF13}"/>
                    </a:ext>
                  </a:extLst>
                </p:cNvPr>
                <p:cNvSpPr/>
                <p:nvPr/>
              </p:nvSpPr>
              <p:spPr>
                <a:xfrm>
                  <a:off x="1887829" y="2813891"/>
                  <a:ext cx="548628" cy="45719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8" name="Rettangolo con angoli arrotondati 17">
                  <a:extLst>
                    <a:ext uri="{FF2B5EF4-FFF2-40B4-BE49-F238E27FC236}">
                      <a16:creationId xmlns:a16="http://schemas.microsoft.com/office/drawing/2014/main" id="{500C7300-1A41-7008-02E9-66EA84605A72}"/>
                    </a:ext>
                  </a:extLst>
                </p:cNvPr>
                <p:cNvSpPr/>
                <p:nvPr/>
              </p:nvSpPr>
              <p:spPr>
                <a:xfrm>
                  <a:off x="1887829" y="2895648"/>
                  <a:ext cx="548628" cy="45719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</p:grpSp>
          <p:pic>
            <p:nvPicPr>
              <p:cNvPr id="9" name="Immagine 8">
                <a:extLst>
                  <a:ext uri="{FF2B5EF4-FFF2-40B4-BE49-F238E27FC236}">
                    <a16:creationId xmlns:a16="http://schemas.microsoft.com/office/drawing/2014/main" id="{993564BF-F6AD-9945-3DF6-3B3029CA58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60984">
                <a:off x="854174" y="2916217"/>
                <a:ext cx="96265" cy="95326"/>
              </a:xfrm>
              <a:prstGeom prst="rect">
                <a:avLst/>
              </a:prstGeom>
            </p:spPr>
          </p:pic>
          <p:cxnSp>
            <p:nvCxnSpPr>
              <p:cNvPr id="10" name="Connettore diritto 9">
                <a:extLst>
                  <a:ext uri="{FF2B5EF4-FFF2-40B4-BE49-F238E27FC236}">
                    <a16:creationId xmlns:a16="http://schemas.microsoft.com/office/drawing/2014/main" id="{62A26127-1DFA-4231-C23F-39616C0ADF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0619" y="2921299"/>
                <a:ext cx="0" cy="7762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Connettore diritto 10">
                <a:extLst>
                  <a:ext uri="{FF2B5EF4-FFF2-40B4-BE49-F238E27FC236}">
                    <a16:creationId xmlns:a16="http://schemas.microsoft.com/office/drawing/2014/main" id="{6BE33035-559E-AE5F-7454-BD79B1FD10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6192" y="2935972"/>
                <a:ext cx="0" cy="4828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Connettore diritto 11">
                <a:extLst>
                  <a:ext uri="{FF2B5EF4-FFF2-40B4-BE49-F238E27FC236}">
                    <a16:creationId xmlns:a16="http://schemas.microsoft.com/office/drawing/2014/main" id="{48F58375-DE4F-1890-CB21-7AB40D35C8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1765" y="2925595"/>
                <a:ext cx="0" cy="6903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Connettore diritto 12">
                <a:extLst>
                  <a:ext uri="{FF2B5EF4-FFF2-40B4-BE49-F238E27FC236}">
                    <a16:creationId xmlns:a16="http://schemas.microsoft.com/office/drawing/2014/main" id="{6CE97D50-43CD-6D8A-74D1-842EF2BB0B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339" y="2925595"/>
                <a:ext cx="0" cy="6903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C8664298-0C9E-B2DD-0DFE-0FE8AD8F3FA5}"/>
                </a:ext>
              </a:extLst>
            </p:cNvPr>
            <p:cNvSpPr txBox="1"/>
            <p:nvPr/>
          </p:nvSpPr>
          <p:spPr>
            <a:xfrm>
              <a:off x="-87543" y="3540766"/>
              <a:ext cx="167695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400" dirty="0" err="1">
                  <a:latin typeface="Titillium"/>
                </a:rPr>
                <a:t>Reconstructed</a:t>
              </a:r>
              <a:r>
                <a:rPr lang="it-IT" sz="1400" dirty="0">
                  <a:latin typeface="Titillium"/>
                </a:rPr>
                <a:t> </a:t>
              </a:r>
              <a:r>
                <a:rPr lang="it-IT" sz="1400" dirty="0" err="1">
                  <a:latin typeface="Titillium"/>
                </a:rPr>
                <a:t>manoeuvre</a:t>
              </a:r>
              <a:r>
                <a:rPr lang="it-IT" sz="1400" dirty="0">
                  <a:latin typeface="Titillium"/>
                </a:rPr>
                <a:t> history</a:t>
              </a:r>
              <a:endParaRPr lang="en-US" sz="1400" baseline="30000" dirty="0">
                <a:latin typeface="Titillium"/>
                <a:sym typeface="Symbol" panose="05050102010706020507" pitchFamily="18" charset="2"/>
              </a:endParaRPr>
            </a:p>
          </p:txBody>
        </p:sp>
      </p:grp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A6F7D29F-C4C5-A3DC-D5C0-42774404B53A}"/>
              </a:ext>
            </a:extLst>
          </p:cNvPr>
          <p:cNvGrpSpPr/>
          <p:nvPr/>
        </p:nvGrpSpPr>
        <p:grpSpPr>
          <a:xfrm>
            <a:off x="-1600246" y="2051416"/>
            <a:ext cx="1393624" cy="1429989"/>
            <a:chOff x="2180236" y="2009253"/>
            <a:chExt cx="1393624" cy="1429989"/>
          </a:xfrm>
        </p:grpSpPr>
        <p:grpSp>
          <p:nvGrpSpPr>
            <p:cNvPr id="33" name="Gruppo 32">
              <a:extLst>
                <a:ext uri="{FF2B5EF4-FFF2-40B4-BE49-F238E27FC236}">
                  <a16:creationId xmlns:a16="http://schemas.microsoft.com/office/drawing/2014/main" id="{51C9B507-6705-E20F-1FB1-D2051DA93EAC}"/>
                </a:ext>
              </a:extLst>
            </p:cNvPr>
            <p:cNvGrpSpPr/>
            <p:nvPr/>
          </p:nvGrpSpPr>
          <p:grpSpPr>
            <a:xfrm>
              <a:off x="2537823" y="2009253"/>
              <a:ext cx="678451" cy="678451"/>
              <a:chOff x="1835150" y="3181350"/>
              <a:chExt cx="914400" cy="914400"/>
            </a:xfrm>
          </p:grpSpPr>
          <p:pic>
            <p:nvPicPr>
              <p:cNvPr id="35" name="Immagine 34">
                <a:extLst>
                  <a:ext uri="{FF2B5EF4-FFF2-40B4-BE49-F238E27FC236}">
                    <a16:creationId xmlns:a16="http://schemas.microsoft.com/office/drawing/2014/main" id="{A5210056-DF73-AD08-DB59-C82465120F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986837">
                <a:off x="2016650" y="3414531"/>
                <a:ext cx="551400" cy="546025"/>
              </a:xfrm>
              <a:prstGeom prst="rect">
                <a:avLst/>
              </a:prstGeom>
            </p:spPr>
          </p:pic>
          <p:sp>
            <p:nvSpPr>
              <p:cNvPr id="37" name="Figura a mano libera: forma 36">
                <a:extLst>
                  <a:ext uri="{FF2B5EF4-FFF2-40B4-BE49-F238E27FC236}">
                    <a16:creationId xmlns:a16="http://schemas.microsoft.com/office/drawing/2014/main" id="{592CA1D7-BAED-44F0-635A-48457A4BC506}"/>
                  </a:ext>
                </a:extLst>
              </p:cNvPr>
              <p:cNvSpPr/>
              <p:nvPr/>
            </p:nvSpPr>
            <p:spPr>
              <a:xfrm rot="782942">
                <a:off x="2371073" y="3455851"/>
                <a:ext cx="271463" cy="208208"/>
              </a:xfrm>
              <a:custGeom>
                <a:avLst/>
                <a:gdLst>
                  <a:gd name="csX0" fmla="*/ 0 w 317500"/>
                  <a:gd name="csY0" fmla="*/ 268550 h 268550"/>
                  <a:gd name="csX1" fmla="*/ 128587 w 317500"/>
                  <a:gd name="csY1" fmla="*/ 263 h 268550"/>
                  <a:gd name="csX2" fmla="*/ 206375 w 317500"/>
                  <a:gd name="csY2" fmla="*/ 216163 h 268550"/>
                  <a:gd name="csX3" fmla="*/ 317500 w 317500"/>
                  <a:gd name="csY3" fmla="*/ 81225 h 2685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317500" h="268550">
                    <a:moveTo>
                      <a:pt x="0" y="268550"/>
                    </a:moveTo>
                    <a:cubicBezTo>
                      <a:pt x="47095" y="138772"/>
                      <a:pt x="94191" y="8994"/>
                      <a:pt x="128587" y="263"/>
                    </a:cubicBezTo>
                    <a:cubicBezTo>
                      <a:pt x="162983" y="-8468"/>
                      <a:pt x="174890" y="202669"/>
                      <a:pt x="206375" y="216163"/>
                    </a:cubicBezTo>
                    <a:cubicBezTo>
                      <a:pt x="237860" y="229657"/>
                      <a:pt x="297656" y="107948"/>
                      <a:pt x="317500" y="81225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8" name="Arco 37">
                <a:extLst>
                  <a:ext uri="{FF2B5EF4-FFF2-40B4-BE49-F238E27FC236}">
                    <a16:creationId xmlns:a16="http://schemas.microsoft.com/office/drawing/2014/main" id="{1EE1AA97-65FC-4E92-5A97-9E628B488156}"/>
                  </a:ext>
                </a:extLst>
              </p:cNvPr>
              <p:cNvSpPr/>
              <p:nvPr/>
            </p:nvSpPr>
            <p:spPr>
              <a:xfrm>
                <a:off x="1835150" y="3181350"/>
                <a:ext cx="914400" cy="914400"/>
              </a:xfrm>
              <a:prstGeom prst="arc">
                <a:avLst>
                  <a:gd name="adj1" fmla="val 16200000"/>
                  <a:gd name="adj2" fmla="val 16185259"/>
                </a:avLst>
              </a:prstGeom>
              <a:ln w="53975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pic>
            <p:nvPicPr>
              <p:cNvPr id="39" name="Immagine 38">
                <a:extLst>
                  <a:ext uri="{FF2B5EF4-FFF2-40B4-BE49-F238E27FC236}">
                    <a16:creationId xmlns:a16="http://schemas.microsoft.com/office/drawing/2014/main" id="{42FBA86A-AC44-44F0-8ED4-800E17BC88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1015" y="3316558"/>
                <a:ext cx="222670" cy="222670"/>
              </a:xfrm>
              <a:prstGeom prst="rect">
                <a:avLst/>
              </a:prstGeom>
            </p:spPr>
          </p:pic>
        </p:grp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08A3ACE2-215B-F996-226B-344BBA35BBD4}"/>
                </a:ext>
              </a:extLst>
            </p:cNvPr>
            <p:cNvSpPr txBox="1"/>
            <p:nvPr/>
          </p:nvSpPr>
          <p:spPr>
            <a:xfrm>
              <a:off x="2180236" y="2700578"/>
              <a:ext cx="139362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400" dirty="0">
                  <a:latin typeface="Titillium"/>
                </a:rPr>
                <a:t>Age of </a:t>
              </a:r>
              <a:r>
                <a:rPr lang="it-IT" sz="1400" dirty="0" err="1">
                  <a:latin typeface="Titillium"/>
                </a:rPr>
                <a:t>manoeuvre</a:t>
              </a:r>
              <a:r>
                <a:rPr lang="it-IT" sz="1400" dirty="0">
                  <a:latin typeface="Titillium"/>
                </a:rPr>
                <a:t> </a:t>
              </a:r>
              <a:r>
                <a:rPr lang="it-IT" sz="1400" dirty="0" err="1">
                  <a:latin typeface="Titillium"/>
                </a:rPr>
                <a:t>cycle</a:t>
              </a:r>
              <a:endParaRPr lang="en-US" sz="1400" baseline="30000" dirty="0">
                <a:latin typeface="Titillium"/>
                <a:sym typeface="Symbol" panose="05050102010706020507" pitchFamily="18" charset="2"/>
              </a:endParaRPr>
            </a:p>
          </p:txBody>
        </p:sp>
      </p:grp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67112913-DB12-1448-FA62-C984D2861E00}"/>
              </a:ext>
            </a:extLst>
          </p:cNvPr>
          <p:cNvGrpSpPr/>
          <p:nvPr/>
        </p:nvGrpSpPr>
        <p:grpSpPr>
          <a:xfrm>
            <a:off x="278061" y="2039579"/>
            <a:ext cx="1676953" cy="1214410"/>
            <a:chOff x="3682494" y="2039511"/>
            <a:chExt cx="1676953" cy="1214410"/>
          </a:xfrm>
        </p:grpSpPr>
        <p:grpSp>
          <p:nvGrpSpPr>
            <p:cNvPr id="41" name="Gruppo 40">
              <a:extLst>
                <a:ext uri="{FF2B5EF4-FFF2-40B4-BE49-F238E27FC236}">
                  <a16:creationId xmlns:a16="http://schemas.microsoft.com/office/drawing/2014/main" id="{439967B4-8741-71B6-018C-650006C1CF7D}"/>
                </a:ext>
              </a:extLst>
            </p:cNvPr>
            <p:cNvGrpSpPr/>
            <p:nvPr/>
          </p:nvGrpSpPr>
          <p:grpSpPr>
            <a:xfrm>
              <a:off x="4001556" y="2039511"/>
              <a:ext cx="1003325" cy="679213"/>
              <a:chOff x="507195" y="4273757"/>
              <a:chExt cx="746414" cy="505295"/>
            </a:xfrm>
          </p:grpSpPr>
          <p:sp>
            <p:nvSpPr>
              <p:cNvPr id="43" name="Figura a mano libera: forma 42">
                <a:extLst>
                  <a:ext uri="{FF2B5EF4-FFF2-40B4-BE49-F238E27FC236}">
                    <a16:creationId xmlns:a16="http://schemas.microsoft.com/office/drawing/2014/main" id="{628F6C2E-CFF0-12B5-834A-B964BDB42EF4}"/>
                  </a:ext>
                </a:extLst>
              </p:cNvPr>
              <p:cNvSpPr/>
              <p:nvPr/>
            </p:nvSpPr>
            <p:spPr>
              <a:xfrm>
                <a:off x="511253" y="4273757"/>
                <a:ext cx="297339" cy="150992"/>
              </a:xfrm>
              <a:custGeom>
                <a:avLst/>
                <a:gdLst>
                  <a:gd name="csX0" fmla="*/ 0 w 1219200"/>
                  <a:gd name="csY0" fmla="*/ 552450 h 619125"/>
                  <a:gd name="csX1" fmla="*/ 111125 w 1219200"/>
                  <a:gd name="csY1" fmla="*/ 158750 h 619125"/>
                  <a:gd name="csX2" fmla="*/ 327025 w 1219200"/>
                  <a:gd name="csY2" fmla="*/ 457200 h 619125"/>
                  <a:gd name="csX3" fmla="*/ 463550 w 1219200"/>
                  <a:gd name="csY3" fmla="*/ 0 h 619125"/>
                  <a:gd name="csX4" fmla="*/ 606425 w 1219200"/>
                  <a:gd name="csY4" fmla="*/ 558800 h 619125"/>
                  <a:gd name="csX5" fmla="*/ 673100 w 1219200"/>
                  <a:gd name="csY5" fmla="*/ 254000 h 619125"/>
                  <a:gd name="csX6" fmla="*/ 790575 w 1219200"/>
                  <a:gd name="csY6" fmla="*/ 482600 h 619125"/>
                  <a:gd name="csX7" fmla="*/ 850900 w 1219200"/>
                  <a:gd name="csY7" fmla="*/ 104775 h 619125"/>
                  <a:gd name="csX8" fmla="*/ 1009650 w 1219200"/>
                  <a:gd name="csY8" fmla="*/ 473075 h 619125"/>
                  <a:gd name="csX9" fmla="*/ 1082675 w 1219200"/>
                  <a:gd name="csY9" fmla="*/ 63500 h 619125"/>
                  <a:gd name="csX10" fmla="*/ 1219200 w 1219200"/>
                  <a:gd name="csY10" fmla="*/ 619125 h 61912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</a:cxnLst>
                <a:rect l="l" t="t" r="r" b="b"/>
                <a:pathLst>
                  <a:path w="1219200" h="619125">
                    <a:moveTo>
                      <a:pt x="0" y="552450"/>
                    </a:moveTo>
                    <a:lnTo>
                      <a:pt x="111125" y="158750"/>
                    </a:lnTo>
                    <a:cubicBezTo>
                      <a:pt x="183092" y="258233"/>
                      <a:pt x="266171" y="485246"/>
                      <a:pt x="327025" y="457200"/>
                    </a:cubicBezTo>
                    <a:cubicBezTo>
                      <a:pt x="372533" y="304800"/>
                      <a:pt x="411692" y="5292"/>
                      <a:pt x="463550" y="0"/>
                    </a:cubicBezTo>
                    <a:cubicBezTo>
                      <a:pt x="511175" y="186267"/>
                      <a:pt x="573617" y="509587"/>
                      <a:pt x="606425" y="558800"/>
                    </a:cubicBezTo>
                    <a:cubicBezTo>
                      <a:pt x="628650" y="457200"/>
                      <a:pt x="639763" y="271992"/>
                      <a:pt x="673100" y="254000"/>
                    </a:cubicBezTo>
                    <a:cubicBezTo>
                      <a:pt x="712258" y="330200"/>
                      <a:pt x="760942" y="507471"/>
                      <a:pt x="790575" y="482600"/>
                    </a:cubicBezTo>
                    <a:cubicBezTo>
                      <a:pt x="790575" y="482600"/>
                      <a:pt x="814388" y="106362"/>
                      <a:pt x="850900" y="104775"/>
                    </a:cubicBezTo>
                    <a:cubicBezTo>
                      <a:pt x="850900" y="104775"/>
                      <a:pt x="971021" y="479954"/>
                      <a:pt x="1009650" y="473075"/>
                    </a:cubicBezTo>
                    <a:cubicBezTo>
                      <a:pt x="1009650" y="473075"/>
                      <a:pt x="1051454" y="51858"/>
                      <a:pt x="1082675" y="63500"/>
                    </a:cubicBezTo>
                    <a:lnTo>
                      <a:pt x="1219200" y="61912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4" name="Figura a mano libera: forma 43">
                <a:extLst>
                  <a:ext uri="{FF2B5EF4-FFF2-40B4-BE49-F238E27FC236}">
                    <a16:creationId xmlns:a16="http://schemas.microsoft.com/office/drawing/2014/main" id="{8C7BE907-4C9D-1507-F087-53346963FC75}"/>
                  </a:ext>
                </a:extLst>
              </p:cNvPr>
              <p:cNvSpPr/>
              <p:nvPr/>
            </p:nvSpPr>
            <p:spPr>
              <a:xfrm>
                <a:off x="518914" y="4444533"/>
                <a:ext cx="282017" cy="161361"/>
              </a:xfrm>
              <a:custGeom>
                <a:avLst/>
                <a:gdLst>
                  <a:gd name="csX0" fmla="*/ 0 w 307975"/>
                  <a:gd name="csY0" fmla="*/ 130175 h 176213"/>
                  <a:gd name="csX1" fmla="*/ 19050 w 307975"/>
                  <a:gd name="csY1" fmla="*/ 3175 h 176213"/>
                  <a:gd name="csX2" fmla="*/ 47625 w 307975"/>
                  <a:gd name="csY2" fmla="*/ 103188 h 176213"/>
                  <a:gd name="csX3" fmla="*/ 55562 w 307975"/>
                  <a:gd name="csY3" fmla="*/ 39688 h 176213"/>
                  <a:gd name="csX4" fmla="*/ 79375 w 307975"/>
                  <a:gd name="csY4" fmla="*/ 127000 h 176213"/>
                  <a:gd name="csX5" fmla="*/ 93662 w 307975"/>
                  <a:gd name="csY5" fmla="*/ 6350 h 176213"/>
                  <a:gd name="csX6" fmla="*/ 120650 w 307975"/>
                  <a:gd name="csY6" fmla="*/ 176213 h 176213"/>
                  <a:gd name="csX7" fmla="*/ 131762 w 307975"/>
                  <a:gd name="csY7" fmla="*/ 93663 h 176213"/>
                  <a:gd name="csX8" fmla="*/ 157162 w 307975"/>
                  <a:gd name="csY8" fmla="*/ 23813 h 176213"/>
                  <a:gd name="csX9" fmla="*/ 169862 w 307975"/>
                  <a:gd name="csY9" fmla="*/ 104775 h 176213"/>
                  <a:gd name="csX10" fmla="*/ 188912 w 307975"/>
                  <a:gd name="csY10" fmla="*/ 0 h 176213"/>
                  <a:gd name="csX11" fmla="*/ 212725 w 307975"/>
                  <a:gd name="csY11" fmla="*/ 166688 h 176213"/>
                  <a:gd name="csX12" fmla="*/ 227012 w 307975"/>
                  <a:gd name="csY12" fmla="*/ 71438 h 176213"/>
                  <a:gd name="csX13" fmla="*/ 241300 w 307975"/>
                  <a:gd name="csY13" fmla="*/ 144463 h 176213"/>
                  <a:gd name="csX14" fmla="*/ 260350 w 307975"/>
                  <a:gd name="csY14" fmla="*/ 15875 h 176213"/>
                  <a:gd name="csX15" fmla="*/ 292100 w 307975"/>
                  <a:gd name="csY15" fmla="*/ 158750 h 176213"/>
                  <a:gd name="csX16" fmla="*/ 307975 w 307975"/>
                  <a:gd name="csY16" fmla="*/ 22225 h 17621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</a:cxnLst>
                <a:rect l="l" t="t" r="r" b="b"/>
                <a:pathLst>
                  <a:path w="307975" h="176213">
                    <a:moveTo>
                      <a:pt x="0" y="130175"/>
                    </a:moveTo>
                    <a:cubicBezTo>
                      <a:pt x="7144" y="77390"/>
                      <a:pt x="14288" y="24606"/>
                      <a:pt x="19050" y="3175"/>
                    </a:cubicBezTo>
                    <a:lnTo>
                      <a:pt x="47625" y="103188"/>
                    </a:lnTo>
                    <a:lnTo>
                      <a:pt x="55562" y="39688"/>
                    </a:lnTo>
                    <a:lnTo>
                      <a:pt x="79375" y="127000"/>
                    </a:lnTo>
                    <a:lnTo>
                      <a:pt x="93662" y="6350"/>
                    </a:lnTo>
                    <a:lnTo>
                      <a:pt x="120650" y="176213"/>
                    </a:lnTo>
                    <a:lnTo>
                      <a:pt x="131762" y="93663"/>
                    </a:lnTo>
                    <a:cubicBezTo>
                      <a:pt x="140229" y="70380"/>
                      <a:pt x="152929" y="30428"/>
                      <a:pt x="157162" y="23813"/>
                    </a:cubicBezTo>
                    <a:lnTo>
                      <a:pt x="169862" y="104775"/>
                    </a:lnTo>
                    <a:cubicBezTo>
                      <a:pt x="176212" y="69850"/>
                      <a:pt x="183885" y="794"/>
                      <a:pt x="188912" y="0"/>
                    </a:cubicBezTo>
                    <a:lnTo>
                      <a:pt x="212725" y="166688"/>
                    </a:lnTo>
                    <a:cubicBezTo>
                      <a:pt x="217487" y="134938"/>
                      <a:pt x="223837" y="78317"/>
                      <a:pt x="227012" y="71438"/>
                    </a:cubicBezTo>
                    <a:lnTo>
                      <a:pt x="241300" y="144463"/>
                    </a:lnTo>
                    <a:lnTo>
                      <a:pt x="260350" y="15875"/>
                    </a:lnTo>
                    <a:lnTo>
                      <a:pt x="292100" y="158750"/>
                    </a:lnTo>
                    <a:lnTo>
                      <a:pt x="307975" y="2222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5" name="Figura a mano libera: forma 44">
                <a:extLst>
                  <a:ext uri="{FF2B5EF4-FFF2-40B4-BE49-F238E27FC236}">
                    <a16:creationId xmlns:a16="http://schemas.microsoft.com/office/drawing/2014/main" id="{AC5BC47D-5D3E-46CC-83CB-0AA9803DD625}"/>
                  </a:ext>
                </a:extLst>
              </p:cNvPr>
              <p:cNvSpPr/>
              <p:nvPr/>
            </p:nvSpPr>
            <p:spPr>
              <a:xfrm>
                <a:off x="507195" y="4655009"/>
                <a:ext cx="305454" cy="124043"/>
              </a:xfrm>
              <a:custGeom>
                <a:avLst/>
                <a:gdLst>
                  <a:gd name="csX0" fmla="*/ 0 w 312737"/>
                  <a:gd name="csY0" fmla="*/ 122237 h 127001"/>
                  <a:gd name="csX1" fmla="*/ 115887 w 312737"/>
                  <a:gd name="csY1" fmla="*/ 4762 h 127001"/>
                  <a:gd name="csX2" fmla="*/ 119062 w 312737"/>
                  <a:gd name="csY2" fmla="*/ 127000 h 127001"/>
                  <a:gd name="csX3" fmla="*/ 246062 w 312737"/>
                  <a:gd name="csY3" fmla="*/ 0 h 127001"/>
                  <a:gd name="csX4" fmla="*/ 247650 w 312737"/>
                  <a:gd name="csY4" fmla="*/ 122237 h 127001"/>
                  <a:gd name="csX5" fmla="*/ 312737 w 312737"/>
                  <a:gd name="csY5" fmla="*/ 17462 h 12700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312737" h="127001">
                    <a:moveTo>
                      <a:pt x="0" y="122237"/>
                    </a:moveTo>
                    <a:cubicBezTo>
                      <a:pt x="48021" y="63102"/>
                      <a:pt x="96043" y="3968"/>
                      <a:pt x="115887" y="4762"/>
                    </a:cubicBezTo>
                    <a:cubicBezTo>
                      <a:pt x="115887" y="4762"/>
                      <a:pt x="102658" y="127529"/>
                      <a:pt x="119062" y="127000"/>
                    </a:cubicBezTo>
                    <a:cubicBezTo>
                      <a:pt x="161395" y="84667"/>
                      <a:pt x="224631" y="794"/>
                      <a:pt x="246062" y="0"/>
                    </a:cubicBezTo>
                    <a:cubicBezTo>
                      <a:pt x="246062" y="0"/>
                      <a:pt x="237067" y="118798"/>
                      <a:pt x="247650" y="122237"/>
                    </a:cubicBezTo>
                    <a:cubicBezTo>
                      <a:pt x="269346" y="87312"/>
                      <a:pt x="272256" y="44979"/>
                      <a:pt x="312737" y="17462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46" name="Gruppo 45">
                <a:extLst>
                  <a:ext uri="{FF2B5EF4-FFF2-40B4-BE49-F238E27FC236}">
                    <a16:creationId xmlns:a16="http://schemas.microsoft.com/office/drawing/2014/main" id="{69073B30-C2F1-2D29-5F6A-F6A7ED39E16C}"/>
                  </a:ext>
                </a:extLst>
              </p:cNvPr>
              <p:cNvGrpSpPr/>
              <p:nvPr/>
            </p:nvGrpSpPr>
            <p:grpSpPr>
              <a:xfrm>
                <a:off x="893609" y="4304216"/>
                <a:ext cx="360000" cy="90074"/>
                <a:chOff x="872830" y="4145738"/>
                <a:chExt cx="360000" cy="90074"/>
              </a:xfrm>
            </p:grpSpPr>
            <p:sp>
              <p:nvSpPr>
                <p:cNvPr id="57" name="Rettangolo con angoli arrotondati 56">
                  <a:extLst>
                    <a:ext uri="{FF2B5EF4-FFF2-40B4-BE49-F238E27FC236}">
                      <a16:creationId xmlns:a16="http://schemas.microsoft.com/office/drawing/2014/main" id="{364208EA-FC01-C4EF-714F-47B78990EECE}"/>
                    </a:ext>
                  </a:extLst>
                </p:cNvPr>
                <p:cNvSpPr/>
                <p:nvPr/>
              </p:nvSpPr>
              <p:spPr>
                <a:xfrm>
                  <a:off x="872830" y="4145738"/>
                  <a:ext cx="360000" cy="18000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58" name="Rettangolo con angoli arrotondati 57">
                  <a:extLst>
                    <a:ext uri="{FF2B5EF4-FFF2-40B4-BE49-F238E27FC236}">
                      <a16:creationId xmlns:a16="http://schemas.microsoft.com/office/drawing/2014/main" id="{316F8F6B-7A84-8EC0-DF72-D6259B0CC480}"/>
                    </a:ext>
                  </a:extLst>
                </p:cNvPr>
                <p:cNvSpPr/>
                <p:nvPr/>
              </p:nvSpPr>
              <p:spPr>
                <a:xfrm>
                  <a:off x="872830" y="4217812"/>
                  <a:ext cx="216000" cy="18000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59" name="Rettangolo con angoli arrotondati 58">
                  <a:extLst>
                    <a:ext uri="{FF2B5EF4-FFF2-40B4-BE49-F238E27FC236}">
                      <a16:creationId xmlns:a16="http://schemas.microsoft.com/office/drawing/2014/main" id="{05B97DF1-3E67-60E8-5334-16806742B52E}"/>
                    </a:ext>
                  </a:extLst>
                </p:cNvPr>
                <p:cNvSpPr/>
                <p:nvPr/>
              </p:nvSpPr>
              <p:spPr>
                <a:xfrm>
                  <a:off x="872830" y="4181775"/>
                  <a:ext cx="324000" cy="18000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</p:grpSp>
          <p:grpSp>
            <p:nvGrpSpPr>
              <p:cNvPr id="47" name="Gruppo 46">
                <a:extLst>
                  <a:ext uri="{FF2B5EF4-FFF2-40B4-BE49-F238E27FC236}">
                    <a16:creationId xmlns:a16="http://schemas.microsoft.com/office/drawing/2014/main" id="{F388FEE5-5924-C708-3283-EB64FCDE2A44}"/>
                  </a:ext>
                </a:extLst>
              </p:cNvPr>
              <p:cNvGrpSpPr/>
              <p:nvPr/>
            </p:nvGrpSpPr>
            <p:grpSpPr>
              <a:xfrm>
                <a:off x="893609" y="4480176"/>
                <a:ext cx="360000" cy="90074"/>
                <a:chOff x="872830" y="4316723"/>
                <a:chExt cx="360000" cy="90074"/>
              </a:xfrm>
            </p:grpSpPr>
            <p:sp>
              <p:nvSpPr>
                <p:cNvPr id="53" name="Rettangolo con angoli arrotondati 52">
                  <a:extLst>
                    <a:ext uri="{FF2B5EF4-FFF2-40B4-BE49-F238E27FC236}">
                      <a16:creationId xmlns:a16="http://schemas.microsoft.com/office/drawing/2014/main" id="{A300452E-C780-E5FC-6130-52373F9F80FD}"/>
                    </a:ext>
                  </a:extLst>
                </p:cNvPr>
                <p:cNvSpPr/>
                <p:nvPr/>
              </p:nvSpPr>
              <p:spPr>
                <a:xfrm>
                  <a:off x="872830" y="4388797"/>
                  <a:ext cx="216000" cy="18000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grpSp>
              <p:nvGrpSpPr>
                <p:cNvPr id="54" name="Gruppo 53">
                  <a:extLst>
                    <a:ext uri="{FF2B5EF4-FFF2-40B4-BE49-F238E27FC236}">
                      <a16:creationId xmlns:a16="http://schemas.microsoft.com/office/drawing/2014/main" id="{0EA97ABB-F2EE-357E-E82F-48DF2B3B00C3}"/>
                    </a:ext>
                  </a:extLst>
                </p:cNvPr>
                <p:cNvGrpSpPr/>
                <p:nvPr/>
              </p:nvGrpSpPr>
              <p:grpSpPr>
                <a:xfrm>
                  <a:off x="872830" y="4316723"/>
                  <a:ext cx="360000" cy="54037"/>
                  <a:chOff x="872830" y="4316723"/>
                  <a:chExt cx="360000" cy="54037"/>
                </a:xfrm>
              </p:grpSpPr>
              <p:sp>
                <p:nvSpPr>
                  <p:cNvPr id="55" name="Rettangolo con angoli arrotondati 54">
                    <a:extLst>
                      <a:ext uri="{FF2B5EF4-FFF2-40B4-BE49-F238E27FC236}">
                        <a16:creationId xmlns:a16="http://schemas.microsoft.com/office/drawing/2014/main" id="{F35A957C-1DE1-8479-E426-209F73881797}"/>
                      </a:ext>
                    </a:extLst>
                  </p:cNvPr>
                  <p:cNvSpPr/>
                  <p:nvPr/>
                </p:nvSpPr>
                <p:spPr>
                  <a:xfrm>
                    <a:off x="872830" y="4316723"/>
                    <a:ext cx="360000" cy="18000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dirty="0"/>
                  </a:p>
                </p:txBody>
              </p:sp>
              <p:sp>
                <p:nvSpPr>
                  <p:cNvPr id="56" name="Rettangolo con angoli arrotondati 55">
                    <a:extLst>
                      <a:ext uri="{FF2B5EF4-FFF2-40B4-BE49-F238E27FC236}">
                        <a16:creationId xmlns:a16="http://schemas.microsoft.com/office/drawing/2014/main" id="{9A9E1EF5-E146-1DE3-C1CE-7264AFFFB5EA}"/>
                      </a:ext>
                    </a:extLst>
                  </p:cNvPr>
                  <p:cNvSpPr/>
                  <p:nvPr/>
                </p:nvSpPr>
                <p:spPr>
                  <a:xfrm>
                    <a:off x="872830" y="4352760"/>
                    <a:ext cx="324000" cy="18000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dirty="0"/>
                  </a:p>
                </p:txBody>
              </p:sp>
            </p:grpSp>
          </p:grpSp>
          <p:grpSp>
            <p:nvGrpSpPr>
              <p:cNvPr id="48" name="Gruppo 47">
                <a:extLst>
                  <a:ext uri="{FF2B5EF4-FFF2-40B4-BE49-F238E27FC236}">
                    <a16:creationId xmlns:a16="http://schemas.microsoft.com/office/drawing/2014/main" id="{6658D7D4-B4EC-FBA1-9D86-FF7EAA8BFC71}"/>
                  </a:ext>
                </a:extLst>
              </p:cNvPr>
              <p:cNvGrpSpPr/>
              <p:nvPr/>
            </p:nvGrpSpPr>
            <p:grpSpPr>
              <a:xfrm>
                <a:off x="893609" y="4671993"/>
                <a:ext cx="360000" cy="90074"/>
                <a:chOff x="872830" y="4504048"/>
                <a:chExt cx="360000" cy="90074"/>
              </a:xfrm>
            </p:grpSpPr>
            <p:sp>
              <p:nvSpPr>
                <p:cNvPr id="49" name="Rettangolo con angoli arrotondati 48">
                  <a:extLst>
                    <a:ext uri="{FF2B5EF4-FFF2-40B4-BE49-F238E27FC236}">
                      <a16:creationId xmlns:a16="http://schemas.microsoft.com/office/drawing/2014/main" id="{8DD8D070-A895-8E6E-3C62-39AC8628E9D6}"/>
                    </a:ext>
                  </a:extLst>
                </p:cNvPr>
                <p:cNvSpPr/>
                <p:nvPr/>
              </p:nvSpPr>
              <p:spPr>
                <a:xfrm>
                  <a:off x="872830" y="4576122"/>
                  <a:ext cx="216000" cy="18000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grpSp>
              <p:nvGrpSpPr>
                <p:cNvPr id="50" name="Gruppo 49">
                  <a:extLst>
                    <a:ext uri="{FF2B5EF4-FFF2-40B4-BE49-F238E27FC236}">
                      <a16:creationId xmlns:a16="http://schemas.microsoft.com/office/drawing/2014/main" id="{90B1FDCB-ADE9-F3E7-BB59-622F87D4D866}"/>
                    </a:ext>
                  </a:extLst>
                </p:cNvPr>
                <p:cNvGrpSpPr/>
                <p:nvPr/>
              </p:nvGrpSpPr>
              <p:grpSpPr>
                <a:xfrm>
                  <a:off x="872830" y="4504048"/>
                  <a:ext cx="360000" cy="54037"/>
                  <a:chOff x="872830" y="4504048"/>
                  <a:chExt cx="360000" cy="54037"/>
                </a:xfrm>
              </p:grpSpPr>
              <p:sp>
                <p:nvSpPr>
                  <p:cNvPr id="51" name="Rettangolo con angoli arrotondati 50">
                    <a:extLst>
                      <a:ext uri="{FF2B5EF4-FFF2-40B4-BE49-F238E27FC236}">
                        <a16:creationId xmlns:a16="http://schemas.microsoft.com/office/drawing/2014/main" id="{041D2B70-9F71-04A6-0FDB-DFBB5802E270}"/>
                      </a:ext>
                    </a:extLst>
                  </p:cNvPr>
                  <p:cNvSpPr/>
                  <p:nvPr/>
                </p:nvSpPr>
                <p:spPr>
                  <a:xfrm>
                    <a:off x="872830" y="4504048"/>
                    <a:ext cx="360000" cy="18000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dirty="0"/>
                  </a:p>
                </p:txBody>
              </p:sp>
              <p:sp>
                <p:nvSpPr>
                  <p:cNvPr id="52" name="Rettangolo con angoli arrotondati 51">
                    <a:extLst>
                      <a:ext uri="{FF2B5EF4-FFF2-40B4-BE49-F238E27FC236}">
                        <a16:creationId xmlns:a16="http://schemas.microsoft.com/office/drawing/2014/main" id="{D3572A21-F55E-A5F2-2196-AA46158D6103}"/>
                      </a:ext>
                    </a:extLst>
                  </p:cNvPr>
                  <p:cNvSpPr/>
                  <p:nvPr/>
                </p:nvSpPr>
                <p:spPr>
                  <a:xfrm>
                    <a:off x="872830" y="4540085"/>
                    <a:ext cx="324000" cy="18000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dirty="0"/>
                  </a:p>
                </p:txBody>
              </p:sp>
            </p:grpSp>
          </p:grpSp>
        </p:grpSp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2CCFE0F9-FCAB-D710-B6CD-CF419D83EB09}"/>
                </a:ext>
              </a:extLst>
            </p:cNvPr>
            <p:cNvSpPr txBox="1"/>
            <p:nvPr/>
          </p:nvSpPr>
          <p:spPr>
            <a:xfrm>
              <a:off x="3682494" y="2730701"/>
              <a:ext cx="167695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400" dirty="0">
                  <a:latin typeface="Titillium"/>
                </a:rPr>
                <a:t>Time-</a:t>
              </a:r>
              <a:r>
                <a:rPr lang="it-IT" sz="1400" dirty="0" err="1">
                  <a:latin typeface="Titillium"/>
                </a:rPr>
                <a:t>varying</a:t>
              </a:r>
              <a:r>
                <a:rPr lang="it-IT" sz="1400" dirty="0">
                  <a:latin typeface="Titillium"/>
                </a:rPr>
                <a:t> features</a:t>
              </a:r>
              <a:endParaRPr lang="en-US" sz="1400" baseline="30000" dirty="0">
                <a:latin typeface="Titillium"/>
                <a:sym typeface="Symbol" panose="05050102010706020507" pitchFamily="18" charset="2"/>
              </a:endParaRPr>
            </a:p>
          </p:txBody>
        </p:sp>
      </p:grpSp>
      <p:sp>
        <p:nvSpPr>
          <p:cNvPr id="60" name="Right Arrow 7">
            <a:extLst>
              <a:ext uri="{FF2B5EF4-FFF2-40B4-BE49-F238E27FC236}">
                <a16:creationId xmlns:a16="http://schemas.microsoft.com/office/drawing/2014/main" id="{0F253E4E-8D32-932F-1CAB-087B6940DE40}"/>
              </a:ext>
            </a:extLst>
          </p:cNvPr>
          <p:cNvSpPr/>
          <p:nvPr/>
        </p:nvSpPr>
        <p:spPr>
          <a:xfrm>
            <a:off x="-2144910" y="2221927"/>
            <a:ext cx="627472" cy="432393"/>
          </a:xfrm>
          <a:prstGeom prst="rightArrow">
            <a:avLst>
              <a:gd name="adj1" fmla="val 50000"/>
              <a:gd name="adj2" fmla="val 65485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1" name="Right Arrow 7">
            <a:extLst>
              <a:ext uri="{FF2B5EF4-FFF2-40B4-BE49-F238E27FC236}">
                <a16:creationId xmlns:a16="http://schemas.microsoft.com/office/drawing/2014/main" id="{D84E7E07-DA38-FED0-3710-2084D022B4E5}"/>
              </a:ext>
            </a:extLst>
          </p:cNvPr>
          <p:cNvSpPr/>
          <p:nvPr/>
        </p:nvSpPr>
        <p:spPr>
          <a:xfrm>
            <a:off x="-289429" y="2221927"/>
            <a:ext cx="627472" cy="432393"/>
          </a:xfrm>
          <a:prstGeom prst="rightArrow">
            <a:avLst>
              <a:gd name="adj1" fmla="val 50000"/>
              <a:gd name="adj2" fmla="val 65485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2" name="Right Arrow 7">
            <a:extLst>
              <a:ext uri="{FF2B5EF4-FFF2-40B4-BE49-F238E27FC236}">
                <a16:creationId xmlns:a16="http://schemas.microsoft.com/office/drawing/2014/main" id="{211B2375-B2BE-C611-7314-B7E6B64F9F18}"/>
              </a:ext>
            </a:extLst>
          </p:cNvPr>
          <p:cNvSpPr/>
          <p:nvPr/>
        </p:nvSpPr>
        <p:spPr>
          <a:xfrm>
            <a:off x="-5301099" y="2221927"/>
            <a:ext cx="1868589" cy="432393"/>
          </a:xfrm>
          <a:prstGeom prst="rightArrow">
            <a:avLst>
              <a:gd name="adj1" fmla="val 50000"/>
              <a:gd name="adj2" fmla="val 65485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066C1053-7060-22C1-3B79-B033417FA71C}"/>
              </a:ext>
            </a:extLst>
          </p:cNvPr>
          <p:cNvSpPr txBox="1"/>
          <p:nvPr/>
        </p:nvSpPr>
        <p:spPr>
          <a:xfrm>
            <a:off x="-4902750" y="1798699"/>
            <a:ext cx="17413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Titillium"/>
              </a:rPr>
              <a:t>From </a:t>
            </a:r>
            <a:r>
              <a:rPr lang="it-IT" sz="1400" dirty="0" err="1">
                <a:latin typeface="Titillium"/>
              </a:rPr>
              <a:t>Manoeuvre</a:t>
            </a:r>
            <a:r>
              <a:rPr lang="it-IT" sz="1400" dirty="0">
                <a:latin typeface="Titillium"/>
              </a:rPr>
              <a:t> </a:t>
            </a:r>
            <a:r>
              <a:rPr lang="it-IT" sz="1400" dirty="0" err="1">
                <a:latin typeface="Titillium"/>
              </a:rPr>
              <a:t>Detection</a:t>
            </a:r>
            <a:endParaRPr lang="it-IT" sz="1400" dirty="0">
              <a:latin typeface="Titill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sellaDiTesto 63">
                <a:extLst>
                  <a:ext uri="{FF2B5EF4-FFF2-40B4-BE49-F238E27FC236}">
                    <a16:creationId xmlns:a16="http://schemas.microsoft.com/office/drawing/2014/main" id="{FA98D1AE-4416-4DD5-6762-30097C94A931}"/>
                  </a:ext>
                </a:extLst>
              </p:cNvPr>
              <p:cNvSpPr txBox="1"/>
              <p:nvPr/>
            </p:nvSpPr>
            <p:spPr>
              <a:xfrm>
                <a:off x="15990441" y="2161660"/>
                <a:ext cx="121973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4" name="CasellaDiTesto 63">
                <a:extLst>
                  <a:ext uri="{FF2B5EF4-FFF2-40B4-BE49-F238E27FC236}">
                    <a16:creationId xmlns:a16="http://schemas.microsoft.com/office/drawing/2014/main" id="{FA98D1AE-4416-4DD5-6762-30097C94A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0441" y="2161660"/>
                <a:ext cx="1219734" cy="461665"/>
              </a:xfrm>
              <a:prstGeom prst="rect">
                <a:avLst/>
              </a:prstGeom>
              <a:blipFill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ight Arrow 7">
            <a:extLst>
              <a:ext uri="{FF2B5EF4-FFF2-40B4-BE49-F238E27FC236}">
                <a16:creationId xmlns:a16="http://schemas.microsoft.com/office/drawing/2014/main" id="{F48EB059-499F-28E3-F2BA-6C60604BDECD}"/>
              </a:ext>
            </a:extLst>
          </p:cNvPr>
          <p:cNvSpPr/>
          <p:nvPr/>
        </p:nvSpPr>
        <p:spPr>
          <a:xfrm>
            <a:off x="15248314" y="2221927"/>
            <a:ext cx="627472" cy="432393"/>
          </a:xfrm>
          <a:prstGeom prst="rightArrow">
            <a:avLst>
              <a:gd name="adj1" fmla="val 50000"/>
              <a:gd name="adj2" fmla="val 65485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Right Arrow 7">
            <a:extLst>
              <a:ext uri="{FF2B5EF4-FFF2-40B4-BE49-F238E27FC236}">
                <a16:creationId xmlns:a16="http://schemas.microsoft.com/office/drawing/2014/main" id="{74371253-4978-3369-D146-C2F11C2471FC}"/>
              </a:ext>
            </a:extLst>
          </p:cNvPr>
          <p:cNvSpPr/>
          <p:nvPr/>
        </p:nvSpPr>
        <p:spPr>
          <a:xfrm>
            <a:off x="12394405" y="2221927"/>
            <a:ext cx="627472" cy="432393"/>
          </a:xfrm>
          <a:prstGeom prst="rightArrow">
            <a:avLst>
              <a:gd name="adj1" fmla="val 50000"/>
              <a:gd name="adj2" fmla="val 65485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Rectangle 6">
            <a:extLst>
              <a:ext uri="{FF2B5EF4-FFF2-40B4-BE49-F238E27FC236}">
                <a16:creationId xmlns:a16="http://schemas.microsoft.com/office/drawing/2014/main" id="{07A4D16B-7950-08D9-6CD9-FB2D16B31DAF}"/>
              </a:ext>
            </a:extLst>
          </p:cNvPr>
          <p:cNvSpPr/>
          <p:nvPr/>
        </p:nvSpPr>
        <p:spPr>
          <a:xfrm>
            <a:off x="13197024" y="2060519"/>
            <a:ext cx="1840182" cy="755208"/>
          </a:xfrm>
          <a:prstGeom prst="roundRect">
            <a:avLst/>
          </a:prstGeom>
          <a:solidFill>
            <a:srgbClr val="FFC000"/>
          </a:solidFill>
          <a:ln>
            <a:solidFill>
              <a:srgbClr val="273D6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  <a:latin typeface="Titillium"/>
              </a:rPr>
              <a:t>Cox </a:t>
            </a:r>
            <a:r>
              <a:rPr lang="it-IT" sz="1400" b="1" dirty="0" err="1">
                <a:solidFill>
                  <a:schemeClr val="tx1"/>
                </a:solidFill>
                <a:latin typeface="Titillium"/>
              </a:rPr>
              <a:t>proportional</a:t>
            </a:r>
            <a:r>
              <a:rPr lang="it-IT" sz="1400" b="1" dirty="0">
                <a:solidFill>
                  <a:schemeClr val="tx1"/>
                </a:solidFill>
                <a:latin typeface="Titillium"/>
              </a:rPr>
              <a:t> model</a:t>
            </a:r>
            <a:endParaRPr sz="1400" b="1" dirty="0">
              <a:solidFill>
                <a:schemeClr val="tx1"/>
              </a:solidFill>
              <a:latin typeface="Titillium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9C072DD-AEA8-70F4-AFDA-42CE5D3539D2}"/>
              </a:ext>
            </a:extLst>
          </p:cNvPr>
          <p:cNvSpPr txBox="1"/>
          <p:nvPr/>
        </p:nvSpPr>
        <p:spPr>
          <a:xfrm>
            <a:off x="1852963" y="2123358"/>
            <a:ext cx="100040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tillium"/>
              </a:rPr>
              <a:t>Set of features describing the </a:t>
            </a:r>
            <a:r>
              <a:rPr lang="en-US" b="1" dirty="0">
                <a:latin typeface="Titillium"/>
              </a:rPr>
              <a:t>maneuvering </a:t>
            </a:r>
            <a:r>
              <a:rPr lang="en-US" b="1" dirty="0" err="1">
                <a:latin typeface="Titillium"/>
              </a:rPr>
              <a:t>behaviour</a:t>
            </a:r>
            <a:r>
              <a:rPr lang="en-US" dirty="0">
                <a:latin typeface="Titillium"/>
              </a:rPr>
              <a:t>, </a:t>
            </a:r>
            <a:r>
              <a:rPr lang="en-US" b="1" dirty="0">
                <a:latin typeface="Titillium"/>
              </a:rPr>
              <a:t>operational constraints</a:t>
            </a:r>
            <a:r>
              <a:rPr lang="en-US" dirty="0">
                <a:latin typeface="Titillium"/>
              </a:rPr>
              <a:t>, e</a:t>
            </a:r>
            <a:r>
              <a:rPr lang="en-US" b="1" dirty="0">
                <a:latin typeface="Titillium"/>
              </a:rPr>
              <a:t>nvironmental conditions</a:t>
            </a:r>
            <a:r>
              <a:rPr lang="en-US" dirty="0">
                <a:latin typeface="Titillium"/>
              </a:rPr>
              <a:t>, and so on.</a:t>
            </a:r>
            <a:endParaRPr lang="it-IT" sz="1800" dirty="0">
              <a:latin typeface="Titillium"/>
            </a:endParaRPr>
          </a:p>
        </p:txBody>
      </p:sp>
      <p:grpSp>
        <p:nvGrpSpPr>
          <p:cNvPr id="135" name="Gruppo 134">
            <a:extLst>
              <a:ext uri="{FF2B5EF4-FFF2-40B4-BE49-F238E27FC236}">
                <a16:creationId xmlns:a16="http://schemas.microsoft.com/office/drawing/2014/main" id="{55FDB9EF-6A12-3107-B4CC-4F6509064084}"/>
              </a:ext>
            </a:extLst>
          </p:cNvPr>
          <p:cNvGrpSpPr/>
          <p:nvPr/>
        </p:nvGrpSpPr>
        <p:grpSpPr>
          <a:xfrm>
            <a:off x="4514377" y="3166874"/>
            <a:ext cx="3167757" cy="314531"/>
            <a:chOff x="4405153" y="3932597"/>
            <a:chExt cx="3167757" cy="314531"/>
          </a:xfrm>
        </p:grpSpPr>
        <p:sp>
          <p:nvSpPr>
            <p:cNvPr id="125" name="CasellaDiTesto 124">
              <a:extLst>
                <a:ext uri="{FF2B5EF4-FFF2-40B4-BE49-F238E27FC236}">
                  <a16:creationId xmlns:a16="http://schemas.microsoft.com/office/drawing/2014/main" id="{C7F504F6-9F8B-CA8F-7FDF-67D9A2B67482}"/>
                </a:ext>
              </a:extLst>
            </p:cNvPr>
            <p:cNvSpPr txBox="1"/>
            <p:nvPr/>
          </p:nvSpPr>
          <p:spPr>
            <a:xfrm>
              <a:off x="4728910" y="3935973"/>
              <a:ext cx="2844000" cy="307777"/>
            </a:xfrm>
            <a:custGeom>
              <a:avLst/>
              <a:gdLst>
                <a:gd name="csX0" fmla="*/ 0 w 3218828"/>
                <a:gd name="csY0" fmla="*/ 0 h 307777"/>
                <a:gd name="csX1" fmla="*/ 3218828 w 3218828"/>
                <a:gd name="csY1" fmla="*/ 0 h 307777"/>
                <a:gd name="csX2" fmla="*/ 3218828 w 3218828"/>
                <a:gd name="csY2" fmla="*/ 307777 h 307777"/>
                <a:gd name="csX3" fmla="*/ 2397 w 3218828"/>
                <a:gd name="csY3" fmla="*/ 307777 h 307777"/>
                <a:gd name="csX4" fmla="*/ 15984 w 3218828"/>
                <a:gd name="csY4" fmla="*/ 291300 h 307777"/>
                <a:gd name="csX5" fmla="*/ 47292 w 3218828"/>
                <a:gd name="csY5" fmla="*/ 155342 h 307777"/>
                <a:gd name="csX6" fmla="*/ 15984 w 3218828"/>
                <a:gd name="csY6" fmla="*/ 19385 h 3077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218828" h="307777">
                  <a:moveTo>
                    <a:pt x="0" y="0"/>
                  </a:moveTo>
                  <a:lnTo>
                    <a:pt x="3218828" y="0"/>
                  </a:lnTo>
                  <a:lnTo>
                    <a:pt x="3218828" y="307777"/>
                  </a:lnTo>
                  <a:lnTo>
                    <a:pt x="2397" y="307777"/>
                  </a:lnTo>
                  <a:lnTo>
                    <a:pt x="15984" y="291300"/>
                  </a:lnTo>
                  <a:cubicBezTo>
                    <a:pt x="35328" y="256505"/>
                    <a:pt x="47292" y="208437"/>
                    <a:pt x="47292" y="155342"/>
                  </a:cubicBezTo>
                  <a:cubicBezTo>
                    <a:pt x="47292" y="102248"/>
                    <a:pt x="35328" y="54180"/>
                    <a:pt x="15984" y="19385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noAutofit/>
            </a:bodyPr>
            <a:lstStyle/>
            <a:p>
              <a:r>
                <a:rPr lang="it-IT" sz="1400" dirty="0" err="1">
                  <a:solidFill>
                    <a:srgbClr val="333333"/>
                  </a:solidFill>
                </a:rPr>
                <a:t>Groundtrack</a:t>
              </a:r>
              <a:r>
                <a:rPr lang="it-IT" sz="1400" dirty="0">
                  <a:solidFill>
                    <a:srgbClr val="333333"/>
                  </a:solidFill>
                </a:rPr>
                <a:t> Drift</a:t>
              </a:r>
              <a:endParaRPr lang="it-IT" sz="1400" dirty="0"/>
            </a:p>
          </p:txBody>
        </p:sp>
        <p:sp>
          <p:nvSpPr>
            <p:cNvPr id="93" name="Ovale 92">
              <a:extLst>
                <a:ext uri="{FF2B5EF4-FFF2-40B4-BE49-F238E27FC236}">
                  <a16:creationId xmlns:a16="http://schemas.microsoft.com/office/drawing/2014/main" id="{8A033CDC-B9A7-11AE-DEC4-FDDF64DBE85F}"/>
                </a:ext>
              </a:extLst>
            </p:cNvPr>
            <p:cNvSpPr/>
            <p:nvPr/>
          </p:nvSpPr>
          <p:spPr>
            <a:xfrm>
              <a:off x="4405153" y="3932597"/>
              <a:ext cx="314531" cy="314531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>
                  <a:solidFill>
                    <a:schemeClr val="tx2"/>
                  </a:solidFill>
                </a:rPr>
                <a:t>5</a:t>
              </a:r>
            </a:p>
          </p:txBody>
        </p:sp>
      </p:grpSp>
      <p:pic>
        <p:nvPicPr>
          <p:cNvPr id="22" name="Immagine 21">
            <a:extLst>
              <a:ext uri="{FF2B5EF4-FFF2-40B4-BE49-F238E27FC236}">
                <a16:creationId xmlns:a16="http://schemas.microsoft.com/office/drawing/2014/main" id="{FEF47E5B-8CA6-7F47-1753-92E1474825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75" y="3643517"/>
            <a:ext cx="6492425" cy="2675625"/>
          </a:xfrm>
          <a:prstGeom prst="rect">
            <a:avLst/>
          </a:prstGeom>
        </p:spPr>
      </p:pic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D9CCD820-0BEE-0581-3079-05F627A89044}"/>
              </a:ext>
            </a:extLst>
          </p:cNvPr>
          <p:cNvSpPr txBox="1"/>
          <p:nvPr/>
        </p:nvSpPr>
        <p:spPr>
          <a:xfrm>
            <a:off x="7841191" y="4579511"/>
            <a:ext cx="2915544" cy="374571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tillium"/>
              </a:rPr>
              <a:t>Parabolic </a:t>
            </a:r>
            <a:r>
              <a:rPr lang="en-US" sz="1600" b="1" dirty="0" err="1">
                <a:latin typeface="Titillium"/>
              </a:rPr>
              <a:t>behaviour</a:t>
            </a:r>
            <a:r>
              <a:rPr lang="en-US" sz="1600" b="1" dirty="0">
                <a:latin typeface="Titillium"/>
              </a:rPr>
              <a:t> </a:t>
            </a:r>
          </a:p>
        </p:txBody>
      </p:sp>
      <p:cxnSp>
        <p:nvCxnSpPr>
          <p:cNvPr id="71" name="Connettore 2 70">
            <a:extLst>
              <a:ext uri="{FF2B5EF4-FFF2-40B4-BE49-F238E27FC236}">
                <a16:creationId xmlns:a16="http://schemas.microsoft.com/office/drawing/2014/main" id="{0DE91EAA-9361-8734-1C83-059EE6DCA690}"/>
              </a:ext>
            </a:extLst>
          </p:cNvPr>
          <p:cNvCxnSpPr>
            <a:cxnSpLocks/>
          </p:cNvCxnSpPr>
          <p:nvPr/>
        </p:nvCxnSpPr>
        <p:spPr>
          <a:xfrm flipH="1">
            <a:off x="4210050" y="4766796"/>
            <a:ext cx="3554730" cy="214533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C522E203-22C2-0865-9621-C86EE068979A}"/>
              </a:ext>
            </a:extLst>
          </p:cNvPr>
          <p:cNvSpPr txBox="1"/>
          <p:nvPr/>
        </p:nvSpPr>
        <p:spPr>
          <a:xfrm>
            <a:off x="7653243" y="5059635"/>
            <a:ext cx="32914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tillium"/>
              </a:rPr>
              <a:t>Drift</a:t>
            </a:r>
            <a:r>
              <a:rPr lang="en-US" sz="1600" dirty="0">
                <a:latin typeface="Titillium"/>
              </a:rPr>
              <a:t> </a:t>
            </a:r>
            <a:r>
              <a:rPr lang="en-US" sz="1600" b="1" dirty="0">
                <a:latin typeface="Titillium"/>
              </a:rPr>
              <a:t>toward east </a:t>
            </a:r>
            <a:r>
              <a:rPr lang="en-US" sz="1600" dirty="0">
                <a:latin typeface="Titillium"/>
              </a:rPr>
              <a:t>(negative values) is often </a:t>
            </a:r>
            <a:r>
              <a:rPr lang="en-US" sz="1600" b="1" dirty="0">
                <a:latin typeface="Titillium"/>
              </a:rPr>
              <a:t>indicator</a:t>
            </a:r>
            <a:r>
              <a:rPr lang="en-US" sz="1600" dirty="0">
                <a:latin typeface="Titillium"/>
              </a:rPr>
              <a:t> of </a:t>
            </a:r>
            <a:r>
              <a:rPr lang="en-US" sz="1600" b="1" dirty="0">
                <a:latin typeface="Titillium"/>
              </a:rPr>
              <a:t>imminent maneuver</a:t>
            </a:r>
            <a:endParaRPr lang="it-IT" sz="1600" b="1" dirty="0"/>
          </a:p>
        </p:txBody>
      </p: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CB66DBF1-1B1F-29C5-1311-A54184A24DAD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29755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92C66-8B9C-EEBA-013E-1C7FED673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7ABDE9-F796-6D71-8772-4E51E317E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780114"/>
          </a:xfrm>
        </p:spPr>
        <p:txBody>
          <a:bodyPr/>
          <a:lstStyle/>
          <a:p>
            <a:r>
              <a:rPr lang="it-IT" dirty="0" err="1"/>
              <a:t>Maneuver</a:t>
            </a:r>
            <a:r>
              <a:rPr lang="it-IT" dirty="0"/>
              <a:t> </a:t>
            </a:r>
            <a:r>
              <a:rPr lang="it-IT" dirty="0" err="1"/>
              <a:t>Prediction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C3809C-AD13-4948-B4DC-D63BA5903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01/07/2026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C5E785E-1E58-26CB-70D0-564B460B3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20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427E38DF-E2C9-53F2-307C-378C587B9EC3}"/>
              </a:ext>
            </a:extLst>
          </p:cNvPr>
          <p:cNvSpPr txBox="1"/>
          <p:nvPr/>
        </p:nvSpPr>
        <p:spPr>
          <a:xfrm>
            <a:off x="223684" y="1914303"/>
            <a:ext cx="11566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tillium"/>
              </a:rPr>
              <a:t>Prediction results on SENTINEL-3A (</a:t>
            </a:r>
            <a:r>
              <a:rPr lang="en-US" i="1" dirty="0">
                <a:latin typeface="Titillium"/>
              </a:rPr>
              <a:t>well-conditioned cycle</a:t>
            </a:r>
            <a:r>
              <a:rPr lang="en-US" dirty="0">
                <a:latin typeface="Titillium"/>
              </a:rPr>
              <a:t>)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89882586-B3F3-D391-B628-DF3CC026B524}"/>
              </a:ext>
            </a:extLst>
          </p:cNvPr>
          <p:cNvSpPr txBox="1"/>
          <p:nvPr/>
        </p:nvSpPr>
        <p:spPr>
          <a:xfrm>
            <a:off x="223684" y="2387788"/>
            <a:ext cx="481821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400" b="1" dirty="0">
                <a:latin typeface="Titillium"/>
              </a:rPr>
              <a:t>Cycles</a:t>
            </a:r>
            <a:r>
              <a:rPr lang="en-US" sz="1400" dirty="0">
                <a:latin typeface="Titillium"/>
              </a:rPr>
              <a:t> are defined as </a:t>
            </a:r>
            <a:r>
              <a:rPr lang="en-US" sz="1400" b="1" dirty="0">
                <a:latin typeface="Titillium"/>
              </a:rPr>
              <a:t>time intervals </a:t>
            </a:r>
            <a:r>
              <a:rPr lang="en-US" sz="1400" dirty="0">
                <a:latin typeface="Titillium"/>
              </a:rPr>
              <a:t>between </a:t>
            </a:r>
            <a:r>
              <a:rPr lang="en-US" sz="1400" b="1" dirty="0">
                <a:latin typeface="Titillium"/>
              </a:rPr>
              <a:t>two consecutive maneuvers </a:t>
            </a:r>
            <a:r>
              <a:rPr lang="en-US" sz="1400" dirty="0">
                <a:latin typeface="Titillium"/>
              </a:rPr>
              <a:t>(free motion under perturbations)</a:t>
            </a:r>
          </a:p>
          <a:p>
            <a:pPr marL="285750" indent="-285750"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endParaRPr lang="en-US" sz="1400" dirty="0">
              <a:latin typeface="Titillium"/>
            </a:endParaRPr>
          </a:p>
          <a:p>
            <a:pPr marL="285750" indent="-285750"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400" dirty="0">
                <a:latin typeface="Titillium"/>
              </a:rPr>
              <a:t>Maneuver probability </a:t>
            </a:r>
            <a:r>
              <a:rPr lang="en-US" sz="1400" b="1" dirty="0">
                <a:latin typeface="Titillium"/>
              </a:rPr>
              <a:t>saturates</a:t>
            </a:r>
            <a:r>
              <a:rPr lang="en-US" sz="1400" dirty="0">
                <a:latin typeface="Titillium"/>
              </a:rPr>
              <a:t> some days </a:t>
            </a:r>
            <a:r>
              <a:rPr lang="en-US" sz="1400" b="1" dirty="0">
                <a:latin typeface="Titillium"/>
              </a:rPr>
              <a:t>before the true maneuver epoch </a:t>
            </a:r>
            <a:r>
              <a:rPr lang="en-US" sz="1400" dirty="0">
                <a:latin typeface="Titillium"/>
              </a:rPr>
              <a:t>(cycle duration = 20 days)</a:t>
            </a:r>
          </a:p>
        </p:txBody>
      </p:sp>
      <p:pic>
        <p:nvPicPr>
          <p:cNvPr id="72" name="Immagine 71">
            <a:extLst>
              <a:ext uri="{FF2B5EF4-FFF2-40B4-BE49-F238E27FC236}">
                <a16:creationId xmlns:a16="http://schemas.microsoft.com/office/drawing/2014/main" id="{4B4E4F6A-192F-1771-4FF8-511A87B50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00" y="2229641"/>
            <a:ext cx="7131989" cy="3918718"/>
          </a:xfrm>
          <a:prstGeom prst="rect">
            <a:avLst/>
          </a:prstGeom>
        </p:spPr>
      </p:pic>
      <p:pic>
        <p:nvPicPr>
          <p:cNvPr id="74" name="Immagine 73">
            <a:extLst>
              <a:ext uri="{FF2B5EF4-FFF2-40B4-BE49-F238E27FC236}">
                <a16:creationId xmlns:a16="http://schemas.microsoft.com/office/drawing/2014/main" id="{0C1A8A8B-84E0-78C7-88A9-15CF8F3CB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70"/>
          <a:stretch>
            <a:fillRect/>
          </a:stretch>
        </p:blipFill>
        <p:spPr>
          <a:xfrm>
            <a:off x="476142" y="3557339"/>
            <a:ext cx="4491100" cy="2704914"/>
          </a:xfrm>
          <a:prstGeom prst="rect">
            <a:avLst/>
          </a:prstGeom>
        </p:spPr>
      </p:pic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6BF53251-0318-5943-D6C9-12A0106680EF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41064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08257-AD30-0BCA-9A34-7AFEA6E07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921F760-5D6A-3533-35CA-F476CAE23F0E}"/>
              </a:ext>
            </a:extLst>
          </p:cNvPr>
          <p:cNvSpPr txBox="1"/>
          <p:nvPr/>
        </p:nvSpPr>
        <p:spPr>
          <a:xfrm>
            <a:off x="223684" y="1914303"/>
            <a:ext cx="11566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tillium"/>
              </a:rPr>
              <a:t>Prediction results on SENTINEL-3A (</a:t>
            </a:r>
            <a:r>
              <a:rPr lang="en-US" i="1" dirty="0">
                <a:latin typeface="Titillium"/>
              </a:rPr>
              <a:t>bad cycle</a:t>
            </a:r>
            <a:r>
              <a:rPr lang="en-US" dirty="0">
                <a:latin typeface="Titillium"/>
              </a:rPr>
              <a:t>)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D2109FF-FFF5-CEA2-921E-F646F8B58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780114"/>
          </a:xfrm>
        </p:spPr>
        <p:txBody>
          <a:bodyPr/>
          <a:lstStyle/>
          <a:p>
            <a:r>
              <a:rPr lang="it-IT" dirty="0" err="1"/>
              <a:t>Maneuver</a:t>
            </a:r>
            <a:r>
              <a:rPr lang="it-IT" dirty="0"/>
              <a:t> </a:t>
            </a:r>
            <a:r>
              <a:rPr lang="it-IT" dirty="0" err="1"/>
              <a:t>Prediction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A6BADB-10CE-79A3-9DD0-988FBED1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01/07/2026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F1F20C4-5973-E168-6A2E-A3F2A7422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21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8FECCB0-E919-84CA-31C4-16D4667C3104}"/>
              </a:ext>
            </a:extLst>
          </p:cNvPr>
          <p:cNvSpPr txBox="1"/>
          <p:nvPr/>
        </p:nvSpPr>
        <p:spPr>
          <a:xfrm>
            <a:off x="290206" y="2435541"/>
            <a:ext cx="46881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400" b="1" dirty="0"/>
              <a:t>Bad conditioned cycle</a:t>
            </a:r>
            <a:r>
              <a:rPr lang="en-US" sz="1400" dirty="0"/>
              <a:t>: Sentinel-3A maneuver from West to East (</a:t>
            </a:r>
            <a:r>
              <a:rPr lang="en-US" sz="1400" u="sng" dirty="0"/>
              <a:t>decreasing the semi-major axis</a:t>
            </a:r>
            <a:r>
              <a:rPr lang="en-US" sz="1400" dirty="0"/>
              <a:t>) </a:t>
            </a:r>
          </a:p>
          <a:p>
            <a:pPr marL="285750" indent="-285750"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400" dirty="0"/>
              <a:t>The  </a:t>
            </a:r>
            <a:r>
              <a:rPr lang="en-US" sz="1400" b="1" dirty="0"/>
              <a:t>probability</a:t>
            </a:r>
            <a:r>
              <a:rPr lang="en-US" sz="1400" dirty="0"/>
              <a:t> is still influenced by other </a:t>
            </a:r>
            <a:r>
              <a:rPr lang="en-US" sz="1400" b="1" dirty="0"/>
              <a:t>parameters</a:t>
            </a:r>
            <a:r>
              <a:rPr lang="en-US" sz="1400" dirty="0"/>
              <a:t> and </a:t>
            </a:r>
            <a:r>
              <a:rPr lang="en-US" sz="1400" b="1" dirty="0"/>
              <a:t>time</a:t>
            </a:r>
            <a:r>
              <a:rPr lang="en-US" sz="1400" dirty="0"/>
              <a:t> (</a:t>
            </a:r>
            <a:r>
              <a:rPr lang="en-US" sz="1400" u="sng" dirty="0"/>
              <a:t>slightly increases</a:t>
            </a:r>
            <a:r>
              <a:rPr lang="en-US" sz="1400" dirty="0"/>
              <a:t>)</a:t>
            </a:r>
          </a:p>
          <a:p>
            <a:pPr>
              <a:buClr>
                <a:schemeClr val="accent1"/>
              </a:buClr>
              <a:buSzPct val="110000"/>
            </a:pPr>
            <a:endParaRPr lang="en-US" sz="1400" dirty="0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A377B097-2647-3726-3DB0-92161D495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32"/>
          <a:stretch>
            <a:fillRect/>
          </a:stretch>
        </p:blipFill>
        <p:spPr>
          <a:xfrm>
            <a:off x="290205" y="3552248"/>
            <a:ext cx="4780362" cy="2710004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D26473A7-8178-DA63-99EE-57BD46068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67" y="2267652"/>
            <a:ext cx="6993633" cy="3842697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4D2FF95C-E7CD-A021-718A-A61302D7FD68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51397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52173-7CD4-A772-1553-D8046CD0E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4" name="Connettore diritto 273">
            <a:extLst>
              <a:ext uri="{FF2B5EF4-FFF2-40B4-BE49-F238E27FC236}">
                <a16:creationId xmlns:a16="http://schemas.microsoft.com/office/drawing/2014/main" id="{C497CD4B-5FA1-FFDF-F7C0-D330F3117321}"/>
              </a:ext>
            </a:extLst>
          </p:cNvPr>
          <p:cNvCxnSpPr>
            <a:cxnSpLocks/>
          </p:cNvCxnSpPr>
          <p:nvPr/>
        </p:nvCxnSpPr>
        <p:spPr>
          <a:xfrm>
            <a:off x="5799250" y="5159860"/>
            <a:ext cx="0" cy="94851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Isosceles Triangle 114">
            <a:extLst>
              <a:ext uri="{FF2B5EF4-FFF2-40B4-BE49-F238E27FC236}">
                <a16:creationId xmlns:a16="http://schemas.microsoft.com/office/drawing/2014/main" id="{0206B0C4-6957-7B12-3690-62E1F1029852}"/>
              </a:ext>
            </a:extLst>
          </p:cNvPr>
          <p:cNvSpPr/>
          <p:nvPr/>
        </p:nvSpPr>
        <p:spPr>
          <a:xfrm rot="3428082" flipV="1">
            <a:off x="1137509" y="3619610"/>
            <a:ext cx="432552" cy="1873195"/>
          </a:xfrm>
          <a:prstGeom prst="triangle">
            <a:avLst>
              <a:gd name="adj" fmla="val 23053"/>
            </a:avLst>
          </a:prstGeom>
          <a:solidFill>
            <a:srgbClr val="FFA4A4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B5B8877-5077-5A12-3255-D3B234B83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Applications for </a:t>
            </a:r>
            <a:r>
              <a:rPr lang="it-IT" dirty="0" err="1"/>
              <a:t>Catalogue</a:t>
            </a:r>
            <a:r>
              <a:rPr lang="it-IT" dirty="0"/>
              <a:t> </a:t>
            </a:r>
            <a:r>
              <a:rPr lang="it-IT" dirty="0" err="1"/>
              <a:t>Maintenance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1918D8-B173-714E-D7CF-BDD5FD15E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1137"/>
            <a:ext cx="5622758" cy="630317"/>
          </a:xfrm>
        </p:spPr>
        <p:txBody>
          <a:bodyPr/>
          <a:lstStyle/>
          <a:p>
            <a:r>
              <a:rPr lang="it-IT" dirty="0" err="1"/>
              <a:t>Maneuver-Informed</a:t>
            </a:r>
            <a:r>
              <a:rPr lang="it-IT" dirty="0"/>
              <a:t> Tracking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BF676C-E53B-7B89-B4C2-E517B35FF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01/07/2026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3CC840F-7AFC-CACC-C477-CA3730D4E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22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9C2F4DC-EF29-BC19-FD04-D5C75821EAF2}"/>
              </a:ext>
            </a:extLst>
          </p:cNvPr>
          <p:cNvGrpSpPr/>
          <p:nvPr/>
        </p:nvGrpSpPr>
        <p:grpSpPr>
          <a:xfrm rot="17322958">
            <a:off x="533668" y="2453673"/>
            <a:ext cx="3293344" cy="9525000"/>
            <a:chOff x="-1860262" y="222250"/>
            <a:chExt cx="3293344" cy="9525000"/>
          </a:xfrm>
        </p:grpSpPr>
        <p:sp>
          <p:nvSpPr>
            <p:cNvPr id="7" name="Freeform 41">
              <a:extLst>
                <a:ext uri="{FF2B5EF4-FFF2-40B4-BE49-F238E27FC236}">
                  <a16:creationId xmlns:a16="http://schemas.microsoft.com/office/drawing/2014/main" id="{9308A89A-F99A-AD0C-4A70-5F4CBD5FB0B6}"/>
                </a:ext>
              </a:extLst>
            </p:cNvPr>
            <p:cNvSpPr/>
            <p:nvPr/>
          </p:nvSpPr>
          <p:spPr>
            <a:xfrm rot="5400000">
              <a:off x="-4984309" y="3346297"/>
              <a:ext cx="9525000" cy="3276905"/>
            </a:xfrm>
            <a:custGeom>
              <a:avLst/>
              <a:gdLst>
                <a:gd name="connsiteX0" fmla="*/ 4762500 w 9525000"/>
                <a:gd name="connsiteY0" fmla="*/ 0 h 3173229"/>
                <a:gd name="connsiteX1" fmla="*/ 9503937 w 9525000"/>
                <a:gd name="connsiteY1" fmla="*/ 3048938 h 3173229"/>
                <a:gd name="connsiteX2" fmla="*/ 9525000 w 9525000"/>
                <a:gd name="connsiteY2" fmla="*/ 3173229 h 3173229"/>
                <a:gd name="connsiteX3" fmla="*/ 0 w 9525000"/>
                <a:gd name="connsiteY3" fmla="*/ 3173229 h 3173229"/>
                <a:gd name="connsiteX4" fmla="*/ 21063 w 9525000"/>
                <a:gd name="connsiteY4" fmla="*/ 3048938 h 3173229"/>
                <a:gd name="connsiteX5" fmla="*/ 4762500 w 9525000"/>
                <a:gd name="connsiteY5" fmla="*/ 0 h 317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00" h="3173229">
                  <a:moveTo>
                    <a:pt x="4762500" y="0"/>
                  </a:moveTo>
                  <a:cubicBezTo>
                    <a:pt x="7163289" y="0"/>
                    <a:pt x="9152129" y="1322512"/>
                    <a:pt x="9503937" y="3048938"/>
                  </a:cubicBezTo>
                  <a:lnTo>
                    <a:pt x="9525000" y="3173229"/>
                  </a:lnTo>
                  <a:lnTo>
                    <a:pt x="0" y="3173229"/>
                  </a:lnTo>
                  <a:lnTo>
                    <a:pt x="21063" y="3048938"/>
                  </a:lnTo>
                  <a:cubicBezTo>
                    <a:pt x="372870" y="1322512"/>
                    <a:pt x="2361711" y="0"/>
                    <a:pt x="476250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88900" sx="1000" sy="1000" algn="ctr" rotWithShape="0">
                <a:schemeClr val="bg1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8" name="Freeform: Shape 31">
              <a:extLst>
                <a:ext uri="{FF2B5EF4-FFF2-40B4-BE49-F238E27FC236}">
                  <a16:creationId xmlns:a16="http://schemas.microsoft.com/office/drawing/2014/main" id="{47718B24-EF1B-11F6-3B5B-5EDF6B09D1FE}"/>
                </a:ext>
              </a:extLst>
            </p:cNvPr>
            <p:cNvSpPr/>
            <p:nvPr/>
          </p:nvSpPr>
          <p:spPr>
            <a:xfrm rot="551504">
              <a:off x="-1608601" y="581864"/>
              <a:ext cx="2748873" cy="2808592"/>
            </a:xfrm>
            <a:custGeom>
              <a:avLst/>
              <a:gdLst>
                <a:gd name="connsiteX0" fmla="*/ 1240113 w 2748873"/>
                <a:gd name="connsiteY0" fmla="*/ 2776774 h 2808592"/>
                <a:gd name="connsiteX1" fmla="*/ 1285833 w 2748873"/>
                <a:gd name="connsiteY1" fmla="*/ 2464354 h 2808592"/>
                <a:gd name="connsiteX2" fmla="*/ 1011513 w 2748873"/>
                <a:gd name="connsiteY2" fmla="*/ 2159554 h 2808592"/>
                <a:gd name="connsiteX3" fmla="*/ 447633 w 2748873"/>
                <a:gd name="connsiteY3" fmla="*/ 1976674 h 2808592"/>
                <a:gd name="connsiteX4" fmla="*/ 135213 w 2748873"/>
                <a:gd name="connsiteY4" fmla="*/ 1824274 h 2808592"/>
                <a:gd name="connsiteX5" fmla="*/ 127593 w 2748873"/>
                <a:gd name="connsiteY5" fmla="*/ 1618534 h 2808592"/>
                <a:gd name="connsiteX6" fmla="*/ 340953 w 2748873"/>
                <a:gd name="connsiteY6" fmla="*/ 1534714 h 2808592"/>
                <a:gd name="connsiteX7" fmla="*/ 622893 w 2748873"/>
                <a:gd name="connsiteY7" fmla="*/ 1549954 h 2808592"/>
                <a:gd name="connsiteX8" fmla="*/ 782913 w 2748873"/>
                <a:gd name="connsiteY8" fmla="*/ 1450894 h 2808592"/>
                <a:gd name="connsiteX9" fmla="*/ 691473 w 2748873"/>
                <a:gd name="connsiteY9" fmla="*/ 1268014 h 2808592"/>
                <a:gd name="connsiteX10" fmla="*/ 638133 w 2748873"/>
                <a:gd name="connsiteY10" fmla="*/ 1130854 h 2808592"/>
                <a:gd name="connsiteX11" fmla="*/ 859113 w 2748873"/>
                <a:gd name="connsiteY11" fmla="*/ 1100374 h 2808592"/>
                <a:gd name="connsiteX12" fmla="*/ 1057233 w 2748873"/>
                <a:gd name="connsiteY12" fmla="*/ 1336594 h 2808592"/>
                <a:gd name="connsiteX13" fmla="*/ 1293453 w 2748873"/>
                <a:gd name="connsiteY13" fmla="*/ 1420414 h 2808592"/>
                <a:gd name="connsiteX14" fmla="*/ 1377273 w 2748873"/>
                <a:gd name="connsiteY14" fmla="*/ 1214674 h 2808592"/>
                <a:gd name="connsiteX15" fmla="*/ 1278213 w 2748873"/>
                <a:gd name="connsiteY15" fmla="*/ 1008934 h 2808592"/>
                <a:gd name="connsiteX16" fmla="*/ 1064853 w 2748873"/>
                <a:gd name="connsiteY16" fmla="*/ 818434 h 2808592"/>
                <a:gd name="connsiteX17" fmla="*/ 790533 w 2748873"/>
                <a:gd name="connsiteY17" fmla="*/ 551734 h 2808592"/>
                <a:gd name="connsiteX18" fmla="*/ 264753 w 2748873"/>
                <a:gd name="connsiteY18" fmla="*/ 528874 h 2808592"/>
                <a:gd name="connsiteX19" fmla="*/ 13293 w 2748873"/>
                <a:gd name="connsiteY19" fmla="*/ 376474 h 2808592"/>
                <a:gd name="connsiteX20" fmla="*/ 59013 w 2748873"/>
                <a:gd name="connsiteY20" fmla="*/ 178354 h 2808592"/>
                <a:gd name="connsiteX21" fmla="*/ 264753 w 2748873"/>
                <a:gd name="connsiteY21" fmla="*/ 10714 h 2808592"/>
                <a:gd name="connsiteX22" fmla="*/ 1301073 w 2748873"/>
                <a:gd name="connsiteY22" fmla="*/ 498394 h 2808592"/>
                <a:gd name="connsiteX23" fmla="*/ 2238333 w 2748873"/>
                <a:gd name="connsiteY23" fmla="*/ 1252774 h 2808592"/>
                <a:gd name="connsiteX24" fmla="*/ 2748873 w 2748873"/>
                <a:gd name="connsiteY24" fmla="*/ 2311954 h 2808592"/>
                <a:gd name="connsiteX25" fmla="*/ 2238333 w 2748873"/>
                <a:gd name="connsiteY25" fmla="*/ 2167174 h 2808592"/>
                <a:gd name="connsiteX26" fmla="*/ 1788753 w 2748873"/>
                <a:gd name="connsiteY26" fmla="*/ 2327194 h 2808592"/>
                <a:gd name="connsiteX27" fmla="*/ 1666833 w 2748873"/>
                <a:gd name="connsiteY27" fmla="*/ 2677714 h 2808592"/>
                <a:gd name="connsiteX28" fmla="*/ 1689693 w 2748873"/>
                <a:gd name="connsiteY28" fmla="*/ 2784394 h 2808592"/>
                <a:gd name="connsiteX29" fmla="*/ 1240113 w 2748873"/>
                <a:gd name="connsiteY29" fmla="*/ 2776774 h 28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748873" h="2808592">
                  <a:moveTo>
                    <a:pt x="1240113" y="2776774"/>
                  </a:moveTo>
                  <a:cubicBezTo>
                    <a:pt x="1172803" y="2723434"/>
                    <a:pt x="1323933" y="2567224"/>
                    <a:pt x="1285833" y="2464354"/>
                  </a:cubicBezTo>
                  <a:cubicBezTo>
                    <a:pt x="1247733" y="2361484"/>
                    <a:pt x="1151213" y="2240834"/>
                    <a:pt x="1011513" y="2159554"/>
                  </a:cubicBezTo>
                  <a:cubicBezTo>
                    <a:pt x="871813" y="2078274"/>
                    <a:pt x="593683" y="2032554"/>
                    <a:pt x="447633" y="1976674"/>
                  </a:cubicBezTo>
                  <a:cubicBezTo>
                    <a:pt x="301583" y="1920794"/>
                    <a:pt x="188553" y="1883964"/>
                    <a:pt x="135213" y="1824274"/>
                  </a:cubicBezTo>
                  <a:cubicBezTo>
                    <a:pt x="81873" y="1764584"/>
                    <a:pt x="93303" y="1666794"/>
                    <a:pt x="127593" y="1618534"/>
                  </a:cubicBezTo>
                  <a:cubicBezTo>
                    <a:pt x="161883" y="1570274"/>
                    <a:pt x="258403" y="1546144"/>
                    <a:pt x="340953" y="1534714"/>
                  </a:cubicBezTo>
                  <a:cubicBezTo>
                    <a:pt x="423503" y="1523284"/>
                    <a:pt x="549233" y="1563924"/>
                    <a:pt x="622893" y="1549954"/>
                  </a:cubicBezTo>
                  <a:cubicBezTo>
                    <a:pt x="696553" y="1535984"/>
                    <a:pt x="771483" y="1497884"/>
                    <a:pt x="782913" y="1450894"/>
                  </a:cubicBezTo>
                  <a:cubicBezTo>
                    <a:pt x="794343" y="1403904"/>
                    <a:pt x="715603" y="1321354"/>
                    <a:pt x="691473" y="1268014"/>
                  </a:cubicBezTo>
                  <a:cubicBezTo>
                    <a:pt x="667343" y="1214674"/>
                    <a:pt x="610193" y="1158794"/>
                    <a:pt x="638133" y="1130854"/>
                  </a:cubicBezTo>
                  <a:cubicBezTo>
                    <a:pt x="666073" y="1102914"/>
                    <a:pt x="789263" y="1066084"/>
                    <a:pt x="859113" y="1100374"/>
                  </a:cubicBezTo>
                  <a:cubicBezTo>
                    <a:pt x="928963" y="1134664"/>
                    <a:pt x="984843" y="1283254"/>
                    <a:pt x="1057233" y="1336594"/>
                  </a:cubicBezTo>
                  <a:cubicBezTo>
                    <a:pt x="1129623" y="1389934"/>
                    <a:pt x="1240113" y="1440734"/>
                    <a:pt x="1293453" y="1420414"/>
                  </a:cubicBezTo>
                  <a:cubicBezTo>
                    <a:pt x="1346793" y="1400094"/>
                    <a:pt x="1379813" y="1283254"/>
                    <a:pt x="1377273" y="1214674"/>
                  </a:cubicBezTo>
                  <a:cubicBezTo>
                    <a:pt x="1374733" y="1146094"/>
                    <a:pt x="1330283" y="1074974"/>
                    <a:pt x="1278213" y="1008934"/>
                  </a:cubicBezTo>
                  <a:cubicBezTo>
                    <a:pt x="1226143" y="942894"/>
                    <a:pt x="1146133" y="894634"/>
                    <a:pt x="1064853" y="818434"/>
                  </a:cubicBezTo>
                  <a:cubicBezTo>
                    <a:pt x="983573" y="742234"/>
                    <a:pt x="923883" y="599994"/>
                    <a:pt x="790533" y="551734"/>
                  </a:cubicBezTo>
                  <a:cubicBezTo>
                    <a:pt x="657183" y="503474"/>
                    <a:pt x="394293" y="558084"/>
                    <a:pt x="264753" y="528874"/>
                  </a:cubicBezTo>
                  <a:cubicBezTo>
                    <a:pt x="135213" y="499664"/>
                    <a:pt x="47583" y="434894"/>
                    <a:pt x="13293" y="376474"/>
                  </a:cubicBezTo>
                  <a:cubicBezTo>
                    <a:pt x="-20997" y="318054"/>
                    <a:pt x="17103" y="239314"/>
                    <a:pt x="59013" y="178354"/>
                  </a:cubicBezTo>
                  <a:cubicBezTo>
                    <a:pt x="100923" y="117394"/>
                    <a:pt x="57743" y="-42626"/>
                    <a:pt x="264753" y="10714"/>
                  </a:cubicBezTo>
                  <a:cubicBezTo>
                    <a:pt x="471763" y="64054"/>
                    <a:pt x="972143" y="291384"/>
                    <a:pt x="1301073" y="498394"/>
                  </a:cubicBezTo>
                  <a:cubicBezTo>
                    <a:pt x="1630003" y="705404"/>
                    <a:pt x="1997033" y="950514"/>
                    <a:pt x="2238333" y="1252774"/>
                  </a:cubicBezTo>
                  <a:cubicBezTo>
                    <a:pt x="2479633" y="1555034"/>
                    <a:pt x="2748873" y="2159554"/>
                    <a:pt x="2748873" y="2311954"/>
                  </a:cubicBezTo>
                  <a:cubicBezTo>
                    <a:pt x="2748873" y="2464354"/>
                    <a:pt x="2398353" y="2164634"/>
                    <a:pt x="2238333" y="2167174"/>
                  </a:cubicBezTo>
                  <a:cubicBezTo>
                    <a:pt x="2078313" y="2169714"/>
                    <a:pt x="1884003" y="2242104"/>
                    <a:pt x="1788753" y="2327194"/>
                  </a:cubicBezTo>
                  <a:cubicBezTo>
                    <a:pt x="1693503" y="2412284"/>
                    <a:pt x="1683343" y="2601514"/>
                    <a:pt x="1666833" y="2677714"/>
                  </a:cubicBezTo>
                  <a:cubicBezTo>
                    <a:pt x="1650323" y="2753914"/>
                    <a:pt x="1758273" y="2764074"/>
                    <a:pt x="1689693" y="2784394"/>
                  </a:cubicBezTo>
                  <a:cubicBezTo>
                    <a:pt x="1621113" y="2804714"/>
                    <a:pt x="1307423" y="2830114"/>
                    <a:pt x="1240113" y="2776774"/>
                  </a:cubicBezTo>
                  <a:close/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29">
              <a:extLst>
                <a:ext uri="{FF2B5EF4-FFF2-40B4-BE49-F238E27FC236}">
                  <a16:creationId xmlns:a16="http://schemas.microsoft.com/office/drawing/2014/main" id="{EFD31CCC-C1E8-817A-28B6-5D38A94DDFC2}"/>
                </a:ext>
              </a:extLst>
            </p:cNvPr>
            <p:cNvSpPr/>
            <p:nvPr/>
          </p:nvSpPr>
          <p:spPr>
            <a:xfrm rot="4936026">
              <a:off x="-492997" y="3709978"/>
              <a:ext cx="1614275" cy="2237882"/>
            </a:xfrm>
            <a:custGeom>
              <a:avLst/>
              <a:gdLst>
                <a:gd name="connsiteX0" fmla="*/ 208248 w 1614275"/>
                <a:gd name="connsiteY0" fmla="*/ 12640 h 2237882"/>
                <a:gd name="connsiteX1" fmla="*/ 528288 w 1614275"/>
                <a:gd name="connsiteY1" fmla="*/ 241240 h 2237882"/>
                <a:gd name="connsiteX2" fmla="*/ 490188 w 1614275"/>
                <a:gd name="connsiteY2" fmla="*/ 515560 h 2237882"/>
                <a:gd name="connsiteX3" fmla="*/ 124428 w 1614275"/>
                <a:gd name="connsiteY3" fmla="*/ 767020 h 2237882"/>
                <a:gd name="connsiteX4" fmla="*/ 2508 w 1614275"/>
                <a:gd name="connsiteY4" fmla="*/ 1208980 h 2237882"/>
                <a:gd name="connsiteX5" fmla="*/ 215868 w 1614275"/>
                <a:gd name="connsiteY5" fmla="*/ 1346140 h 2237882"/>
                <a:gd name="connsiteX6" fmla="*/ 505428 w 1614275"/>
                <a:gd name="connsiteY6" fmla="*/ 1437580 h 2237882"/>
                <a:gd name="connsiteX7" fmla="*/ 612108 w 1614275"/>
                <a:gd name="connsiteY7" fmla="*/ 1605220 h 2237882"/>
                <a:gd name="connsiteX8" fmla="*/ 490188 w 1614275"/>
                <a:gd name="connsiteY8" fmla="*/ 1727140 h 2237882"/>
                <a:gd name="connsiteX9" fmla="*/ 474948 w 1614275"/>
                <a:gd name="connsiteY9" fmla="*/ 1879540 h 2237882"/>
                <a:gd name="connsiteX10" fmla="*/ 566388 w 1614275"/>
                <a:gd name="connsiteY10" fmla="*/ 1978600 h 2237882"/>
                <a:gd name="connsiteX11" fmla="*/ 749268 w 1614275"/>
                <a:gd name="connsiteY11" fmla="*/ 2062420 h 2237882"/>
                <a:gd name="connsiteX12" fmla="*/ 863568 w 1614275"/>
                <a:gd name="connsiteY12" fmla="*/ 2161480 h 2237882"/>
                <a:gd name="connsiteX13" fmla="*/ 1099788 w 1614275"/>
                <a:gd name="connsiteY13" fmla="*/ 2237680 h 2237882"/>
                <a:gd name="connsiteX14" fmla="*/ 1343628 w 1614275"/>
                <a:gd name="connsiteY14" fmla="*/ 2138620 h 2237882"/>
                <a:gd name="connsiteX15" fmla="*/ 1526508 w 1614275"/>
                <a:gd name="connsiteY15" fmla="*/ 1986220 h 2237882"/>
                <a:gd name="connsiteX16" fmla="*/ 1541748 w 1614275"/>
                <a:gd name="connsiteY16" fmla="*/ 1734760 h 2237882"/>
                <a:gd name="connsiteX17" fmla="*/ 1328388 w 1614275"/>
                <a:gd name="connsiteY17" fmla="*/ 1628080 h 2237882"/>
                <a:gd name="connsiteX18" fmla="*/ 1107408 w 1614275"/>
                <a:gd name="connsiteY18" fmla="*/ 1551880 h 2237882"/>
                <a:gd name="connsiteX19" fmla="*/ 977868 w 1614275"/>
                <a:gd name="connsiteY19" fmla="*/ 1429960 h 2237882"/>
                <a:gd name="connsiteX20" fmla="*/ 886428 w 1614275"/>
                <a:gd name="connsiteY20" fmla="*/ 1208980 h 2237882"/>
                <a:gd name="connsiteX21" fmla="*/ 886428 w 1614275"/>
                <a:gd name="connsiteY21" fmla="*/ 1056580 h 2237882"/>
                <a:gd name="connsiteX22" fmla="*/ 871188 w 1614275"/>
                <a:gd name="connsiteY22" fmla="*/ 789880 h 2237882"/>
                <a:gd name="connsiteX23" fmla="*/ 802608 w 1614275"/>
                <a:gd name="connsiteY23" fmla="*/ 591760 h 2237882"/>
                <a:gd name="connsiteX24" fmla="*/ 962628 w 1614275"/>
                <a:gd name="connsiteY24" fmla="*/ 386020 h 2237882"/>
                <a:gd name="connsiteX25" fmla="*/ 1259808 w 1614275"/>
                <a:gd name="connsiteY25" fmla="*/ 309820 h 2237882"/>
                <a:gd name="connsiteX26" fmla="*/ 1511268 w 1614275"/>
                <a:gd name="connsiteY26" fmla="*/ 226000 h 2237882"/>
                <a:gd name="connsiteX27" fmla="*/ 1572228 w 1614275"/>
                <a:gd name="connsiteY27" fmla="*/ 149800 h 2237882"/>
                <a:gd name="connsiteX28" fmla="*/ 894048 w 1614275"/>
                <a:gd name="connsiteY28" fmla="*/ 43120 h 2237882"/>
                <a:gd name="connsiteX29" fmla="*/ 208248 w 1614275"/>
                <a:gd name="connsiteY29" fmla="*/ 12640 h 22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14275" h="2237882">
                  <a:moveTo>
                    <a:pt x="208248" y="12640"/>
                  </a:moveTo>
                  <a:cubicBezTo>
                    <a:pt x="147288" y="45660"/>
                    <a:pt x="481298" y="157420"/>
                    <a:pt x="528288" y="241240"/>
                  </a:cubicBezTo>
                  <a:cubicBezTo>
                    <a:pt x="575278" y="325060"/>
                    <a:pt x="557498" y="427930"/>
                    <a:pt x="490188" y="515560"/>
                  </a:cubicBezTo>
                  <a:cubicBezTo>
                    <a:pt x="422878" y="603190"/>
                    <a:pt x="205708" y="651450"/>
                    <a:pt x="124428" y="767020"/>
                  </a:cubicBezTo>
                  <a:cubicBezTo>
                    <a:pt x="43148" y="882590"/>
                    <a:pt x="-12732" y="1112460"/>
                    <a:pt x="2508" y="1208980"/>
                  </a:cubicBezTo>
                  <a:cubicBezTo>
                    <a:pt x="17748" y="1305500"/>
                    <a:pt x="132048" y="1308040"/>
                    <a:pt x="215868" y="1346140"/>
                  </a:cubicBezTo>
                  <a:cubicBezTo>
                    <a:pt x="299688" y="1384240"/>
                    <a:pt x="439388" y="1394400"/>
                    <a:pt x="505428" y="1437580"/>
                  </a:cubicBezTo>
                  <a:cubicBezTo>
                    <a:pt x="571468" y="1480760"/>
                    <a:pt x="614648" y="1556960"/>
                    <a:pt x="612108" y="1605220"/>
                  </a:cubicBezTo>
                  <a:cubicBezTo>
                    <a:pt x="609568" y="1653480"/>
                    <a:pt x="513048" y="1681420"/>
                    <a:pt x="490188" y="1727140"/>
                  </a:cubicBezTo>
                  <a:cubicBezTo>
                    <a:pt x="467328" y="1772860"/>
                    <a:pt x="462248" y="1837630"/>
                    <a:pt x="474948" y="1879540"/>
                  </a:cubicBezTo>
                  <a:cubicBezTo>
                    <a:pt x="487648" y="1921450"/>
                    <a:pt x="520668" y="1948120"/>
                    <a:pt x="566388" y="1978600"/>
                  </a:cubicBezTo>
                  <a:cubicBezTo>
                    <a:pt x="612108" y="2009080"/>
                    <a:pt x="699738" y="2031940"/>
                    <a:pt x="749268" y="2062420"/>
                  </a:cubicBezTo>
                  <a:cubicBezTo>
                    <a:pt x="798798" y="2092900"/>
                    <a:pt x="805148" y="2132270"/>
                    <a:pt x="863568" y="2161480"/>
                  </a:cubicBezTo>
                  <a:cubicBezTo>
                    <a:pt x="921988" y="2190690"/>
                    <a:pt x="1019778" y="2241490"/>
                    <a:pt x="1099788" y="2237680"/>
                  </a:cubicBezTo>
                  <a:cubicBezTo>
                    <a:pt x="1179798" y="2233870"/>
                    <a:pt x="1272508" y="2180530"/>
                    <a:pt x="1343628" y="2138620"/>
                  </a:cubicBezTo>
                  <a:cubicBezTo>
                    <a:pt x="1414748" y="2096710"/>
                    <a:pt x="1493488" y="2053530"/>
                    <a:pt x="1526508" y="1986220"/>
                  </a:cubicBezTo>
                  <a:cubicBezTo>
                    <a:pt x="1559528" y="1918910"/>
                    <a:pt x="1574768" y="1794450"/>
                    <a:pt x="1541748" y="1734760"/>
                  </a:cubicBezTo>
                  <a:cubicBezTo>
                    <a:pt x="1508728" y="1675070"/>
                    <a:pt x="1400778" y="1658560"/>
                    <a:pt x="1328388" y="1628080"/>
                  </a:cubicBezTo>
                  <a:cubicBezTo>
                    <a:pt x="1255998" y="1597600"/>
                    <a:pt x="1165828" y="1584900"/>
                    <a:pt x="1107408" y="1551880"/>
                  </a:cubicBezTo>
                  <a:cubicBezTo>
                    <a:pt x="1048988" y="1518860"/>
                    <a:pt x="1014698" y="1487110"/>
                    <a:pt x="977868" y="1429960"/>
                  </a:cubicBezTo>
                  <a:cubicBezTo>
                    <a:pt x="941038" y="1372810"/>
                    <a:pt x="901668" y="1271210"/>
                    <a:pt x="886428" y="1208980"/>
                  </a:cubicBezTo>
                  <a:cubicBezTo>
                    <a:pt x="871188" y="1146750"/>
                    <a:pt x="888968" y="1126430"/>
                    <a:pt x="886428" y="1056580"/>
                  </a:cubicBezTo>
                  <a:cubicBezTo>
                    <a:pt x="883888" y="986730"/>
                    <a:pt x="885158" y="867350"/>
                    <a:pt x="871188" y="789880"/>
                  </a:cubicBezTo>
                  <a:cubicBezTo>
                    <a:pt x="857218" y="712410"/>
                    <a:pt x="787368" y="659070"/>
                    <a:pt x="802608" y="591760"/>
                  </a:cubicBezTo>
                  <a:cubicBezTo>
                    <a:pt x="817848" y="524450"/>
                    <a:pt x="886428" y="433010"/>
                    <a:pt x="962628" y="386020"/>
                  </a:cubicBezTo>
                  <a:cubicBezTo>
                    <a:pt x="1038828" y="339030"/>
                    <a:pt x="1259808" y="309820"/>
                    <a:pt x="1259808" y="309820"/>
                  </a:cubicBezTo>
                  <a:cubicBezTo>
                    <a:pt x="1351248" y="283150"/>
                    <a:pt x="1459198" y="252670"/>
                    <a:pt x="1511268" y="226000"/>
                  </a:cubicBezTo>
                  <a:cubicBezTo>
                    <a:pt x="1563338" y="199330"/>
                    <a:pt x="1675098" y="180280"/>
                    <a:pt x="1572228" y="149800"/>
                  </a:cubicBezTo>
                  <a:cubicBezTo>
                    <a:pt x="1469358" y="119320"/>
                    <a:pt x="1118838" y="67250"/>
                    <a:pt x="894048" y="43120"/>
                  </a:cubicBezTo>
                  <a:cubicBezTo>
                    <a:pt x="669258" y="18990"/>
                    <a:pt x="269208" y="-20380"/>
                    <a:pt x="208248" y="12640"/>
                  </a:cubicBezTo>
                  <a:close/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-form: Shape 61">
              <a:extLst>
                <a:ext uri="{FF2B5EF4-FFF2-40B4-BE49-F238E27FC236}">
                  <a16:creationId xmlns:a16="http://schemas.microsoft.com/office/drawing/2014/main" id="{DABAD174-0730-6C2F-CEEE-B0673A460E73}"/>
                </a:ext>
              </a:extLst>
            </p:cNvPr>
            <p:cNvSpPr/>
            <p:nvPr/>
          </p:nvSpPr>
          <p:spPr>
            <a:xfrm rot="5400000">
              <a:off x="-1628525" y="3510240"/>
              <a:ext cx="1311191" cy="736642"/>
            </a:xfrm>
            <a:custGeom>
              <a:avLst/>
              <a:gdLst>
                <a:gd name="connsiteX0" fmla="*/ 876300 w 1311191"/>
                <a:gd name="connsiteY0" fmla="*/ 63542 h 736642"/>
                <a:gd name="connsiteX1" fmla="*/ 647700 w 1311191"/>
                <a:gd name="connsiteY1" fmla="*/ 42 h 736642"/>
                <a:gd name="connsiteX2" fmla="*/ 520700 w 1311191"/>
                <a:gd name="connsiteY2" fmla="*/ 50842 h 736642"/>
                <a:gd name="connsiteX3" fmla="*/ 330200 w 1311191"/>
                <a:gd name="connsiteY3" fmla="*/ 139742 h 736642"/>
                <a:gd name="connsiteX4" fmla="*/ 342900 w 1311191"/>
                <a:gd name="connsiteY4" fmla="*/ 190542 h 736642"/>
                <a:gd name="connsiteX5" fmla="*/ 419100 w 1311191"/>
                <a:gd name="connsiteY5" fmla="*/ 292142 h 736642"/>
                <a:gd name="connsiteX6" fmla="*/ 457200 w 1311191"/>
                <a:gd name="connsiteY6" fmla="*/ 342942 h 736642"/>
                <a:gd name="connsiteX7" fmla="*/ 254000 w 1311191"/>
                <a:gd name="connsiteY7" fmla="*/ 393742 h 736642"/>
                <a:gd name="connsiteX8" fmla="*/ 139700 w 1311191"/>
                <a:gd name="connsiteY8" fmla="*/ 508042 h 736642"/>
                <a:gd name="connsiteX9" fmla="*/ 0 w 1311191"/>
                <a:gd name="connsiteY9" fmla="*/ 571542 h 736642"/>
                <a:gd name="connsiteX10" fmla="*/ 88900 w 1311191"/>
                <a:gd name="connsiteY10" fmla="*/ 660442 h 736642"/>
                <a:gd name="connsiteX11" fmla="*/ 127000 w 1311191"/>
                <a:gd name="connsiteY11" fmla="*/ 698542 h 736642"/>
                <a:gd name="connsiteX12" fmla="*/ 190500 w 1311191"/>
                <a:gd name="connsiteY12" fmla="*/ 711242 h 736642"/>
                <a:gd name="connsiteX13" fmla="*/ 228600 w 1311191"/>
                <a:gd name="connsiteY13" fmla="*/ 723942 h 736642"/>
                <a:gd name="connsiteX14" fmla="*/ 279400 w 1311191"/>
                <a:gd name="connsiteY14" fmla="*/ 736642 h 736642"/>
                <a:gd name="connsiteX15" fmla="*/ 431800 w 1311191"/>
                <a:gd name="connsiteY15" fmla="*/ 698542 h 736642"/>
                <a:gd name="connsiteX16" fmla="*/ 469900 w 1311191"/>
                <a:gd name="connsiteY16" fmla="*/ 609642 h 736642"/>
                <a:gd name="connsiteX17" fmla="*/ 508000 w 1311191"/>
                <a:gd name="connsiteY17" fmla="*/ 584242 h 736642"/>
                <a:gd name="connsiteX18" fmla="*/ 635000 w 1311191"/>
                <a:gd name="connsiteY18" fmla="*/ 546142 h 736642"/>
                <a:gd name="connsiteX19" fmla="*/ 749300 w 1311191"/>
                <a:gd name="connsiteY19" fmla="*/ 558842 h 736642"/>
                <a:gd name="connsiteX20" fmla="*/ 787400 w 1311191"/>
                <a:gd name="connsiteY20" fmla="*/ 571542 h 736642"/>
                <a:gd name="connsiteX21" fmla="*/ 889000 w 1311191"/>
                <a:gd name="connsiteY21" fmla="*/ 596942 h 736642"/>
                <a:gd name="connsiteX22" fmla="*/ 965200 w 1311191"/>
                <a:gd name="connsiteY22" fmla="*/ 647742 h 736642"/>
                <a:gd name="connsiteX23" fmla="*/ 1016000 w 1311191"/>
                <a:gd name="connsiteY23" fmla="*/ 685842 h 736642"/>
                <a:gd name="connsiteX24" fmla="*/ 1092200 w 1311191"/>
                <a:gd name="connsiteY24" fmla="*/ 711242 h 736642"/>
                <a:gd name="connsiteX25" fmla="*/ 1168400 w 1311191"/>
                <a:gd name="connsiteY25" fmla="*/ 698542 h 736642"/>
                <a:gd name="connsiteX26" fmla="*/ 1231900 w 1311191"/>
                <a:gd name="connsiteY26" fmla="*/ 609642 h 736642"/>
                <a:gd name="connsiteX27" fmla="*/ 1270000 w 1311191"/>
                <a:gd name="connsiteY27" fmla="*/ 558842 h 736642"/>
                <a:gd name="connsiteX28" fmla="*/ 1295400 w 1311191"/>
                <a:gd name="connsiteY28" fmla="*/ 520742 h 736642"/>
                <a:gd name="connsiteX29" fmla="*/ 1295400 w 1311191"/>
                <a:gd name="connsiteY29" fmla="*/ 368342 h 736642"/>
                <a:gd name="connsiteX30" fmla="*/ 1244600 w 1311191"/>
                <a:gd name="connsiteY30" fmla="*/ 292142 h 736642"/>
                <a:gd name="connsiteX31" fmla="*/ 1231900 w 1311191"/>
                <a:gd name="connsiteY31" fmla="*/ 241342 h 736642"/>
                <a:gd name="connsiteX32" fmla="*/ 1181100 w 1311191"/>
                <a:gd name="connsiteY32" fmla="*/ 203242 h 736642"/>
                <a:gd name="connsiteX33" fmla="*/ 1143000 w 1311191"/>
                <a:gd name="connsiteY33" fmla="*/ 165142 h 736642"/>
                <a:gd name="connsiteX34" fmla="*/ 1104900 w 1311191"/>
                <a:gd name="connsiteY34" fmla="*/ 152442 h 736642"/>
                <a:gd name="connsiteX35" fmla="*/ 965200 w 1311191"/>
                <a:gd name="connsiteY35" fmla="*/ 139742 h 736642"/>
                <a:gd name="connsiteX36" fmla="*/ 914400 w 1311191"/>
                <a:gd name="connsiteY36" fmla="*/ 63542 h 736642"/>
                <a:gd name="connsiteX37" fmla="*/ 876300 w 1311191"/>
                <a:gd name="connsiteY37" fmla="*/ 63542 h 73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11191" h="736642">
                  <a:moveTo>
                    <a:pt x="876300" y="63542"/>
                  </a:moveTo>
                  <a:cubicBezTo>
                    <a:pt x="831850" y="52959"/>
                    <a:pt x="686942" y="-1742"/>
                    <a:pt x="647700" y="42"/>
                  </a:cubicBezTo>
                  <a:cubicBezTo>
                    <a:pt x="602153" y="2112"/>
                    <a:pt x="561865" y="31239"/>
                    <a:pt x="520700" y="50842"/>
                  </a:cubicBezTo>
                  <a:cubicBezTo>
                    <a:pt x="318206" y="147268"/>
                    <a:pt x="448081" y="110272"/>
                    <a:pt x="330200" y="139742"/>
                  </a:cubicBezTo>
                  <a:cubicBezTo>
                    <a:pt x="334433" y="156675"/>
                    <a:pt x="335811" y="174592"/>
                    <a:pt x="342900" y="190542"/>
                  </a:cubicBezTo>
                  <a:cubicBezTo>
                    <a:pt x="376496" y="266133"/>
                    <a:pt x="373546" y="238996"/>
                    <a:pt x="419100" y="292142"/>
                  </a:cubicBezTo>
                  <a:cubicBezTo>
                    <a:pt x="432875" y="308213"/>
                    <a:pt x="444500" y="326009"/>
                    <a:pt x="457200" y="342942"/>
                  </a:cubicBezTo>
                  <a:cubicBezTo>
                    <a:pt x="389467" y="359875"/>
                    <a:pt x="303369" y="344373"/>
                    <a:pt x="254000" y="393742"/>
                  </a:cubicBezTo>
                  <a:cubicBezTo>
                    <a:pt x="215900" y="431842"/>
                    <a:pt x="190817" y="491003"/>
                    <a:pt x="139700" y="508042"/>
                  </a:cubicBezTo>
                  <a:cubicBezTo>
                    <a:pt x="40082" y="541248"/>
                    <a:pt x="86458" y="519667"/>
                    <a:pt x="0" y="571542"/>
                  </a:cubicBezTo>
                  <a:lnTo>
                    <a:pt x="88900" y="660442"/>
                  </a:lnTo>
                  <a:cubicBezTo>
                    <a:pt x="101600" y="673142"/>
                    <a:pt x="109388" y="695020"/>
                    <a:pt x="127000" y="698542"/>
                  </a:cubicBezTo>
                  <a:cubicBezTo>
                    <a:pt x="148167" y="702775"/>
                    <a:pt x="169559" y="706007"/>
                    <a:pt x="190500" y="711242"/>
                  </a:cubicBezTo>
                  <a:cubicBezTo>
                    <a:pt x="203487" y="714489"/>
                    <a:pt x="215728" y="720264"/>
                    <a:pt x="228600" y="723942"/>
                  </a:cubicBezTo>
                  <a:cubicBezTo>
                    <a:pt x="245383" y="728737"/>
                    <a:pt x="262467" y="732409"/>
                    <a:pt x="279400" y="736642"/>
                  </a:cubicBezTo>
                  <a:cubicBezTo>
                    <a:pt x="300539" y="734000"/>
                    <a:pt x="405525" y="732324"/>
                    <a:pt x="431800" y="698542"/>
                  </a:cubicBezTo>
                  <a:cubicBezTo>
                    <a:pt x="451594" y="673093"/>
                    <a:pt x="452016" y="636467"/>
                    <a:pt x="469900" y="609642"/>
                  </a:cubicBezTo>
                  <a:cubicBezTo>
                    <a:pt x="478367" y="596942"/>
                    <a:pt x="494748" y="591815"/>
                    <a:pt x="508000" y="584242"/>
                  </a:cubicBezTo>
                  <a:cubicBezTo>
                    <a:pt x="568803" y="549498"/>
                    <a:pt x="557847" y="559001"/>
                    <a:pt x="635000" y="546142"/>
                  </a:cubicBezTo>
                  <a:cubicBezTo>
                    <a:pt x="673100" y="550375"/>
                    <a:pt x="711487" y="552540"/>
                    <a:pt x="749300" y="558842"/>
                  </a:cubicBezTo>
                  <a:cubicBezTo>
                    <a:pt x="762505" y="561043"/>
                    <a:pt x="774485" y="568020"/>
                    <a:pt x="787400" y="571542"/>
                  </a:cubicBezTo>
                  <a:cubicBezTo>
                    <a:pt x="821079" y="580727"/>
                    <a:pt x="855133" y="588475"/>
                    <a:pt x="889000" y="596942"/>
                  </a:cubicBezTo>
                  <a:cubicBezTo>
                    <a:pt x="914400" y="613875"/>
                    <a:pt x="940778" y="629426"/>
                    <a:pt x="965200" y="647742"/>
                  </a:cubicBezTo>
                  <a:cubicBezTo>
                    <a:pt x="982133" y="660442"/>
                    <a:pt x="997068" y="676376"/>
                    <a:pt x="1016000" y="685842"/>
                  </a:cubicBezTo>
                  <a:cubicBezTo>
                    <a:pt x="1039947" y="697816"/>
                    <a:pt x="1092200" y="711242"/>
                    <a:pt x="1092200" y="711242"/>
                  </a:cubicBezTo>
                  <a:cubicBezTo>
                    <a:pt x="1117600" y="707009"/>
                    <a:pt x="1143971" y="706685"/>
                    <a:pt x="1168400" y="698542"/>
                  </a:cubicBezTo>
                  <a:cubicBezTo>
                    <a:pt x="1222426" y="680533"/>
                    <a:pt x="1205375" y="657387"/>
                    <a:pt x="1231900" y="609642"/>
                  </a:cubicBezTo>
                  <a:cubicBezTo>
                    <a:pt x="1242179" y="591139"/>
                    <a:pt x="1257697" y="576066"/>
                    <a:pt x="1270000" y="558842"/>
                  </a:cubicBezTo>
                  <a:cubicBezTo>
                    <a:pt x="1278872" y="546422"/>
                    <a:pt x="1286933" y="533442"/>
                    <a:pt x="1295400" y="520742"/>
                  </a:cubicBezTo>
                  <a:cubicBezTo>
                    <a:pt x="1310564" y="460084"/>
                    <a:pt x="1321632" y="441792"/>
                    <a:pt x="1295400" y="368342"/>
                  </a:cubicBezTo>
                  <a:cubicBezTo>
                    <a:pt x="1285133" y="339593"/>
                    <a:pt x="1244600" y="292142"/>
                    <a:pt x="1244600" y="292142"/>
                  </a:cubicBezTo>
                  <a:cubicBezTo>
                    <a:pt x="1240367" y="275209"/>
                    <a:pt x="1242045" y="255545"/>
                    <a:pt x="1231900" y="241342"/>
                  </a:cubicBezTo>
                  <a:cubicBezTo>
                    <a:pt x="1219597" y="224118"/>
                    <a:pt x="1197171" y="217017"/>
                    <a:pt x="1181100" y="203242"/>
                  </a:cubicBezTo>
                  <a:cubicBezTo>
                    <a:pt x="1167463" y="191553"/>
                    <a:pt x="1157944" y="175105"/>
                    <a:pt x="1143000" y="165142"/>
                  </a:cubicBezTo>
                  <a:cubicBezTo>
                    <a:pt x="1131861" y="157716"/>
                    <a:pt x="1118152" y="154335"/>
                    <a:pt x="1104900" y="152442"/>
                  </a:cubicBezTo>
                  <a:cubicBezTo>
                    <a:pt x="1058611" y="145829"/>
                    <a:pt x="1011767" y="143975"/>
                    <a:pt x="965200" y="139742"/>
                  </a:cubicBezTo>
                  <a:cubicBezTo>
                    <a:pt x="878109" y="110712"/>
                    <a:pt x="975702" y="155494"/>
                    <a:pt x="914400" y="63542"/>
                  </a:cubicBezTo>
                  <a:cubicBezTo>
                    <a:pt x="906974" y="52403"/>
                    <a:pt x="920750" y="74125"/>
                    <a:pt x="876300" y="63542"/>
                  </a:cubicBezTo>
                  <a:close/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2874A6E9-5C97-866E-1B82-11BFBFC25F49}"/>
              </a:ext>
            </a:extLst>
          </p:cNvPr>
          <p:cNvSpPr/>
          <p:nvPr/>
        </p:nvSpPr>
        <p:spPr>
          <a:xfrm rot="1696167">
            <a:off x="1854867" y="4303179"/>
            <a:ext cx="2568975" cy="480353"/>
          </a:xfrm>
          <a:custGeom>
            <a:avLst/>
            <a:gdLst>
              <a:gd name="csX0" fmla="*/ 0 w 3224463"/>
              <a:gd name="csY0" fmla="*/ 480353 h 480353"/>
              <a:gd name="csX1" fmla="*/ 3224463 w 3224463"/>
              <a:gd name="csY1" fmla="*/ 56841 h 480353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3224463" h="480353">
                <a:moveTo>
                  <a:pt x="0" y="480353"/>
                </a:moveTo>
                <a:cubicBezTo>
                  <a:pt x="810928" y="175553"/>
                  <a:pt x="1621857" y="-129247"/>
                  <a:pt x="3224463" y="5684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AEBB9FCE-9040-0AE0-0715-4FE295C0A86E}"/>
              </a:ext>
            </a:extLst>
          </p:cNvPr>
          <p:cNvSpPr/>
          <p:nvPr/>
        </p:nvSpPr>
        <p:spPr>
          <a:xfrm rot="1696167">
            <a:off x="75445" y="4153417"/>
            <a:ext cx="3704383" cy="480353"/>
          </a:xfrm>
          <a:custGeom>
            <a:avLst/>
            <a:gdLst>
              <a:gd name="csX0" fmla="*/ 0 w 3224463"/>
              <a:gd name="csY0" fmla="*/ 480353 h 480353"/>
              <a:gd name="csX1" fmla="*/ 3224463 w 3224463"/>
              <a:gd name="csY1" fmla="*/ 56841 h 480353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3224463" h="480353">
                <a:moveTo>
                  <a:pt x="0" y="480353"/>
                </a:moveTo>
                <a:cubicBezTo>
                  <a:pt x="810928" y="175553"/>
                  <a:pt x="1621857" y="-129247"/>
                  <a:pt x="3224463" y="56841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E9377860-F674-FAD5-E79B-500977ADC56B}"/>
              </a:ext>
            </a:extLst>
          </p:cNvPr>
          <p:cNvGrpSpPr/>
          <p:nvPr/>
        </p:nvGrpSpPr>
        <p:grpSpPr>
          <a:xfrm rot="1039991" flipH="1">
            <a:off x="77948" y="4934797"/>
            <a:ext cx="797673" cy="803717"/>
            <a:chOff x="3567778" y="5788642"/>
            <a:chExt cx="1044840" cy="1052757"/>
          </a:xfrm>
        </p:grpSpPr>
        <p:sp>
          <p:nvSpPr>
            <p:cNvPr id="14" name="Oval 57">
              <a:extLst>
                <a:ext uri="{FF2B5EF4-FFF2-40B4-BE49-F238E27FC236}">
                  <a16:creationId xmlns:a16="http://schemas.microsoft.com/office/drawing/2014/main" id="{6FF1DED2-F148-B760-C7E2-DFDBDC7EA05E}"/>
                </a:ext>
              </a:extLst>
            </p:cNvPr>
            <p:cNvSpPr/>
            <p:nvPr/>
          </p:nvSpPr>
          <p:spPr>
            <a:xfrm rot="1800000">
              <a:off x="3567778" y="6485690"/>
              <a:ext cx="1039586" cy="355709"/>
            </a:xfrm>
            <a:prstGeom prst="ellipse">
              <a:avLst/>
            </a:prstGeom>
            <a:solidFill>
              <a:srgbClr val="E8E2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56" descr="A blue satellite dish with a black background&#10;&#10;Description automatically generated">
              <a:extLst>
                <a:ext uri="{FF2B5EF4-FFF2-40B4-BE49-F238E27FC236}">
                  <a16:creationId xmlns:a16="http://schemas.microsoft.com/office/drawing/2014/main" id="{EE11EB83-EE01-30AF-2BB6-25EA94078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4789" flipH="1">
              <a:off x="3764106" y="5788642"/>
              <a:ext cx="848512" cy="848512"/>
            </a:xfrm>
            <a:prstGeom prst="rect">
              <a:avLst/>
            </a:prstGeom>
          </p:spPr>
        </p:pic>
      </p:grpSp>
      <p:pic>
        <p:nvPicPr>
          <p:cNvPr id="17" name="Immagine 16">
            <a:extLst>
              <a:ext uri="{FF2B5EF4-FFF2-40B4-BE49-F238E27FC236}">
                <a16:creationId xmlns:a16="http://schemas.microsoft.com/office/drawing/2014/main" id="{1F84F29E-7067-9813-E351-B078F8AC4EE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00000">
            <a:off x="1739521" y="3950652"/>
            <a:ext cx="489025" cy="489025"/>
          </a:xfrm>
          <a:prstGeom prst="rect">
            <a:avLst/>
          </a:prstGeom>
        </p:spPr>
      </p:pic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BE220FF6-2CD4-81F6-D467-CDDA883AB4BB}"/>
              </a:ext>
            </a:extLst>
          </p:cNvPr>
          <p:cNvSpPr/>
          <p:nvPr/>
        </p:nvSpPr>
        <p:spPr>
          <a:xfrm rot="1135154">
            <a:off x="165170" y="3848834"/>
            <a:ext cx="1790881" cy="123121"/>
          </a:xfrm>
          <a:custGeom>
            <a:avLst/>
            <a:gdLst>
              <a:gd name="csX0" fmla="*/ 0 w 3224463"/>
              <a:gd name="csY0" fmla="*/ 480353 h 480353"/>
              <a:gd name="csX1" fmla="*/ 3224463 w 3224463"/>
              <a:gd name="csY1" fmla="*/ 56841 h 480353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3224463" h="480353">
                <a:moveTo>
                  <a:pt x="0" y="480353"/>
                </a:moveTo>
                <a:cubicBezTo>
                  <a:pt x="810928" y="175553"/>
                  <a:pt x="1621857" y="-129247"/>
                  <a:pt x="3224463" y="5684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4436CB82-307D-8DE3-7CF9-CE7E048D994A}"/>
              </a:ext>
            </a:extLst>
          </p:cNvPr>
          <p:cNvGrpSpPr/>
          <p:nvPr/>
        </p:nvGrpSpPr>
        <p:grpSpPr>
          <a:xfrm>
            <a:off x="6942718" y="2130891"/>
            <a:ext cx="3084897" cy="580788"/>
            <a:chOff x="7398932" y="2291137"/>
            <a:chExt cx="3084897" cy="580788"/>
          </a:xfrm>
        </p:grpSpPr>
        <p:sp>
          <p:nvSpPr>
            <p:cNvPr id="37" name="Rettangolo con angoli arrotondati 36">
              <a:extLst>
                <a:ext uri="{FF2B5EF4-FFF2-40B4-BE49-F238E27FC236}">
                  <a16:creationId xmlns:a16="http://schemas.microsoft.com/office/drawing/2014/main" id="{FFDED9F2-1ABB-9388-B27E-F35A5FCC2C97}"/>
                </a:ext>
              </a:extLst>
            </p:cNvPr>
            <p:cNvSpPr/>
            <p:nvPr/>
          </p:nvSpPr>
          <p:spPr>
            <a:xfrm>
              <a:off x="7398932" y="2291137"/>
              <a:ext cx="3084897" cy="58078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991A1794-1419-BFA8-B5A8-117442F4C0EB}"/>
                </a:ext>
              </a:extLst>
            </p:cNvPr>
            <p:cNvSpPr txBox="1"/>
            <p:nvPr/>
          </p:nvSpPr>
          <p:spPr>
            <a:xfrm>
              <a:off x="7572205" y="2396865"/>
              <a:ext cx="273835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800" b="1" dirty="0" err="1">
                  <a:latin typeface="Titillium"/>
                </a:rPr>
                <a:t>Residual-based</a:t>
              </a:r>
              <a:r>
                <a:rPr lang="it-IT" sz="1800" b="1" dirty="0">
                  <a:latin typeface="Titillium"/>
                </a:rPr>
                <a:t> </a:t>
              </a:r>
              <a:r>
                <a:rPr lang="it-IT" sz="1800" b="1" dirty="0" err="1">
                  <a:latin typeface="Titillium"/>
                </a:rPr>
                <a:t>approach</a:t>
              </a:r>
              <a:endParaRPr lang="it-IT" sz="1800" dirty="0">
                <a:latin typeface="Titillium"/>
              </a:endParaRPr>
            </a:p>
          </p:txBody>
        </p:sp>
      </p:grpSp>
      <p:sp>
        <p:nvSpPr>
          <p:cNvPr id="74" name="Rectangle 6">
            <a:extLst>
              <a:ext uri="{FF2B5EF4-FFF2-40B4-BE49-F238E27FC236}">
                <a16:creationId xmlns:a16="http://schemas.microsoft.com/office/drawing/2014/main" id="{04CE3471-B47A-AED1-511B-A3B90324968A}"/>
              </a:ext>
            </a:extLst>
          </p:cNvPr>
          <p:cNvSpPr/>
          <p:nvPr/>
        </p:nvSpPr>
        <p:spPr>
          <a:xfrm>
            <a:off x="4815059" y="3196213"/>
            <a:ext cx="1968382" cy="714181"/>
          </a:xfrm>
          <a:prstGeom prst="roundRect">
            <a:avLst/>
          </a:prstGeom>
          <a:solidFill>
            <a:srgbClr val="F7F9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it-IT" sz="1400" b="1" dirty="0" err="1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Orbit</a:t>
            </a:r>
            <a:r>
              <a:rPr lang="it-IT" sz="1400" b="1" dirty="0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 </a:t>
            </a:r>
            <a:r>
              <a:rPr lang="it-IT" sz="1400" b="1" dirty="0" err="1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Determination</a:t>
            </a:r>
            <a:endParaRPr lang="it-IT" sz="1400" b="1" dirty="0">
              <a:solidFill>
                <a:schemeClr val="tx1"/>
              </a:solidFill>
              <a:latin typeface="Titillium"/>
              <a:ea typeface="Verdana" panose="020B0604030504040204" pitchFamily="34" charset="0"/>
            </a:endParaRPr>
          </a:p>
          <a:p>
            <a:pPr algn="ctr"/>
            <a:r>
              <a:rPr lang="it-IT" sz="1400" dirty="0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(</a:t>
            </a:r>
            <a:r>
              <a:rPr lang="it-IT" sz="1400" dirty="0" err="1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Sequential</a:t>
            </a:r>
            <a:r>
              <a:rPr lang="it-IT" sz="1400" dirty="0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 Filter)</a:t>
            </a:r>
            <a:endParaRPr sz="1400" dirty="0">
              <a:solidFill>
                <a:schemeClr val="tx1"/>
              </a:solidFill>
              <a:latin typeface="Titillium"/>
              <a:ea typeface="Verdana" panose="020B0604030504040204" pitchFamily="34" charset="0"/>
            </a:endParaRPr>
          </a:p>
        </p:txBody>
      </p: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67EE65C3-EE7B-B6C7-F865-CC07E4939531}"/>
              </a:ext>
            </a:extLst>
          </p:cNvPr>
          <p:cNvSpPr txBox="1"/>
          <p:nvPr/>
        </p:nvSpPr>
        <p:spPr>
          <a:xfrm>
            <a:off x="2567006" y="3181302"/>
            <a:ext cx="1817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u="sng" dirty="0" err="1">
                <a:latin typeface="Titillium"/>
                <a:ea typeface="Verdana" panose="020B0604030504040204" pitchFamily="34" charset="0"/>
              </a:rPr>
              <a:t>Correlated</a:t>
            </a:r>
            <a:r>
              <a:rPr lang="it-IT" b="1" dirty="0">
                <a:latin typeface="Titillium"/>
                <a:ea typeface="Verdana" panose="020B0604030504040204" pitchFamily="34" charset="0"/>
              </a:rPr>
              <a:t> Tracks</a:t>
            </a:r>
            <a:endParaRPr lang="it-IT" sz="1800" b="1" u="sng" dirty="0">
              <a:solidFill>
                <a:schemeClr val="tx1"/>
              </a:solidFill>
              <a:latin typeface="Titillium"/>
              <a:ea typeface="Verdana" panose="020B0604030504040204" pitchFamily="34" charset="0"/>
            </a:endParaRPr>
          </a:p>
        </p:txBody>
      </p:sp>
      <p:cxnSp>
        <p:nvCxnSpPr>
          <p:cNvPr id="85" name="Connettore 2 84">
            <a:extLst>
              <a:ext uri="{FF2B5EF4-FFF2-40B4-BE49-F238E27FC236}">
                <a16:creationId xmlns:a16="http://schemas.microsoft.com/office/drawing/2014/main" id="{C85B7BF7-8934-A81E-5C5B-D0211EF80D40}"/>
              </a:ext>
            </a:extLst>
          </p:cNvPr>
          <p:cNvCxnSpPr>
            <a:cxnSpLocks/>
            <a:stCxn id="74" idx="3"/>
            <a:endCxn id="140" idx="1"/>
          </p:cNvCxnSpPr>
          <p:nvPr/>
        </p:nvCxnSpPr>
        <p:spPr>
          <a:xfrm flipV="1">
            <a:off x="6783441" y="3553303"/>
            <a:ext cx="816222" cy="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asellaDiTesto 89">
                <a:extLst>
                  <a:ext uri="{FF2B5EF4-FFF2-40B4-BE49-F238E27FC236}">
                    <a16:creationId xmlns:a16="http://schemas.microsoft.com/office/drawing/2014/main" id="{A93CB209-ABCF-C566-6981-846805FA1FC3}"/>
                  </a:ext>
                </a:extLst>
              </p:cNvPr>
              <p:cNvSpPr txBox="1"/>
              <p:nvPr/>
            </p:nvSpPr>
            <p:spPr>
              <a:xfrm>
                <a:off x="3545683" y="3533460"/>
                <a:ext cx="83871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it-IT" sz="1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it-IT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0</m:t>
                          </m:r>
                        </m:sub>
                      </m:sSub>
                      <m:r>
                        <a:rPr lang="it-IT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</a:rPr>
                        <m:t>, </m:t>
                      </m:r>
                      <m:sSub>
                        <m:sSubPr>
                          <m:ctrlPr>
                            <a:rPr lang="it-IT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it-IT" sz="1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𝑷</m:t>
                          </m:r>
                        </m:e>
                        <m:sub>
                          <m:r>
                            <a:rPr lang="it-IT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90" name="CasellaDiTesto 89">
                <a:extLst>
                  <a:ext uri="{FF2B5EF4-FFF2-40B4-BE49-F238E27FC236}">
                    <a16:creationId xmlns:a16="http://schemas.microsoft.com/office/drawing/2014/main" id="{A93CB209-ABCF-C566-6981-846805FA1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683" y="3533460"/>
                <a:ext cx="838711" cy="369332"/>
              </a:xfrm>
              <a:prstGeom prst="rect">
                <a:avLst/>
              </a:prstGeom>
              <a:blipFill>
                <a:blip r:embed="rId5"/>
                <a:stretch>
                  <a:fillRect t="-11667" r="-5109" b="-2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Connettore 2 8">
            <a:extLst>
              <a:ext uri="{FF2B5EF4-FFF2-40B4-BE49-F238E27FC236}">
                <a16:creationId xmlns:a16="http://schemas.microsoft.com/office/drawing/2014/main" id="{08F778BB-DEC1-497E-3027-24BDC5DA28C6}"/>
              </a:ext>
            </a:extLst>
          </p:cNvPr>
          <p:cNvCxnSpPr>
            <a:cxnSpLocks/>
            <a:stCxn id="81" idx="3"/>
            <a:endCxn id="74" idx="1"/>
          </p:cNvCxnSpPr>
          <p:nvPr/>
        </p:nvCxnSpPr>
        <p:spPr>
          <a:xfrm>
            <a:off x="4384394" y="3365968"/>
            <a:ext cx="430665" cy="187336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2 8">
            <a:extLst>
              <a:ext uri="{FF2B5EF4-FFF2-40B4-BE49-F238E27FC236}">
                <a16:creationId xmlns:a16="http://schemas.microsoft.com/office/drawing/2014/main" id="{E1B4CC58-ECA6-059E-7431-19309D73D4DB}"/>
              </a:ext>
            </a:extLst>
          </p:cNvPr>
          <p:cNvCxnSpPr>
            <a:cxnSpLocks/>
            <a:stCxn id="90" idx="3"/>
            <a:endCxn id="74" idx="1"/>
          </p:cNvCxnSpPr>
          <p:nvPr/>
        </p:nvCxnSpPr>
        <p:spPr>
          <a:xfrm flipV="1">
            <a:off x="4384394" y="3553304"/>
            <a:ext cx="430665" cy="164822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CasellaDiTesto 135">
            <a:extLst>
              <a:ext uri="{FF2B5EF4-FFF2-40B4-BE49-F238E27FC236}">
                <a16:creationId xmlns:a16="http://schemas.microsoft.com/office/drawing/2014/main" id="{0CD13622-022B-D0DF-BC71-5E6E7CB38997}"/>
              </a:ext>
            </a:extLst>
          </p:cNvPr>
          <p:cNvSpPr txBox="1"/>
          <p:nvPr/>
        </p:nvSpPr>
        <p:spPr>
          <a:xfrm rot="16200000">
            <a:off x="10283852" y="5062639"/>
            <a:ext cx="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it-IT" sz="1600" dirty="0">
              <a:latin typeface="Titillium"/>
            </a:endParaRPr>
          </a:p>
        </p:txBody>
      </p:sp>
      <p:sp>
        <p:nvSpPr>
          <p:cNvPr id="140" name="CasellaDiTesto 139">
            <a:extLst>
              <a:ext uri="{FF2B5EF4-FFF2-40B4-BE49-F238E27FC236}">
                <a16:creationId xmlns:a16="http://schemas.microsoft.com/office/drawing/2014/main" id="{E0E4798E-FF80-438E-B617-88951AB8625E}"/>
              </a:ext>
            </a:extLst>
          </p:cNvPr>
          <p:cNvSpPr txBox="1"/>
          <p:nvPr/>
        </p:nvSpPr>
        <p:spPr>
          <a:xfrm>
            <a:off x="7599663" y="3291693"/>
            <a:ext cx="196838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 err="1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Normalized</a:t>
            </a:r>
            <a:r>
              <a:rPr lang="it-IT" sz="1400" b="1" dirty="0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 Innovation </a:t>
            </a:r>
            <a:r>
              <a:rPr lang="it-IT" sz="1400" b="1" dirty="0" err="1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Squared</a:t>
            </a:r>
            <a:r>
              <a:rPr lang="it-IT" sz="1400" b="1" dirty="0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 (NIS)</a:t>
            </a:r>
            <a:endParaRPr lang="it-IT" sz="1400" b="1" dirty="0">
              <a:solidFill>
                <a:schemeClr val="tx1"/>
              </a:solidFill>
              <a:latin typeface="Titill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CasellaDiTesto 142">
                <a:extLst>
                  <a:ext uri="{FF2B5EF4-FFF2-40B4-BE49-F238E27FC236}">
                    <a16:creationId xmlns:a16="http://schemas.microsoft.com/office/drawing/2014/main" id="{10B6D8B0-33CF-77A2-81BE-BC4E6E326B50}"/>
                  </a:ext>
                </a:extLst>
              </p:cNvPr>
              <p:cNvSpPr txBox="1"/>
              <p:nvPr/>
            </p:nvSpPr>
            <p:spPr>
              <a:xfrm>
                <a:off x="7687031" y="3808840"/>
                <a:ext cx="1791713" cy="386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𝑁𝐼𝑆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1" i="0" smtClean="0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43" name="CasellaDiTesto 142">
                <a:extLst>
                  <a:ext uri="{FF2B5EF4-FFF2-40B4-BE49-F238E27FC236}">
                    <a16:creationId xmlns:a16="http://schemas.microsoft.com/office/drawing/2014/main" id="{10B6D8B0-33CF-77A2-81BE-BC4E6E326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7031" y="3808840"/>
                <a:ext cx="1791713" cy="386324"/>
              </a:xfrm>
              <a:prstGeom prst="rect">
                <a:avLst/>
              </a:prstGeom>
              <a:blipFill>
                <a:blip r:embed="rId6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4" name="Connettore 2 8">
            <a:extLst>
              <a:ext uri="{FF2B5EF4-FFF2-40B4-BE49-F238E27FC236}">
                <a16:creationId xmlns:a16="http://schemas.microsoft.com/office/drawing/2014/main" id="{D571F760-9CF1-C2EF-69DC-C9DD95133C7F}"/>
              </a:ext>
            </a:extLst>
          </p:cNvPr>
          <p:cNvCxnSpPr>
            <a:cxnSpLocks/>
            <a:stCxn id="140" idx="3"/>
            <a:endCxn id="148" idx="0"/>
          </p:cNvCxnSpPr>
          <p:nvPr/>
        </p:nvCxnSpPr>
        <p:spPr>
          <a:xfrm>
            <a:off x="9568045" y="3553303"/>
            <a:ext cx="1503129" cy="798711"/>
          </a:xfrm>
          <a:prstGeom prst="bentConnector2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6">
                <a:extLst>
                  <a:ext uri="{FF2B5EF4-FFF2-40B4-BE49-F238E27FC236}">
                    <a16:creationId xmlns:a16="http://schemas.microsoft.com/office/drawing/2014/main" id="{5360A32A-3922-E604-F248-C4F3F594D798}"/>
                  </a:ext>
                </a:extLst>
              </p:cNvPr>
              <p:cNvSpPr/>
              <p:nvPr/>
            </p:nvSpPr>
            <p:spPr>
              <a:xfrm>
                <a:off x="10086983" y="4352014"/>
                <a:ext cx="1968382" cy="714181"/>
              </a:xfrm>
              <a:prstGeom prst="roundRect">
                <a:avLst/>
              </a:prstGeom>
              <a:solidFill>
                <a:srgbClr val="F7F9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r>
                  <a:rPr lang="it-IT" sz="1400" b="1" dirty="0">
                    <a:solidFill>
                      <a:schemeClr val="tx1"/>
                    </a:solidFill>
                    <a:latin typeface="Titillium"/>
                    <a:ea typeface="Verdana" panose="020B0604030504040204" pitchFamily="34" charset="0"/>
                  </a:rPr>
                  <a:t>Hypothesis Testing</a:t>
                </a:r>
                <a:r>
                  <a:rPr lang="it-IT" sz="1400" dirty="0">
                    <a:solidFill>
                      <a:schemeClr val="tx1"/>
                    </a:solidFill>
                    <a:latin typeface="Titillium"/>
                    <a:ea typeface="Verdana" panose="020B0604030504040204" pitchFamily="34" charset="0"/>
                  </a:rPr>
                  <a:t> </a:t>
                </a:r>
                <a:r>
                  <a:rPr lang="it-IT" sz="1400" dirty="0" err="1">
                    <a:solidFill>
                      <a:schemeClr val="tx1"/>
                    </a:solidFill>
                    <a:latin typeface="Titillium"/>
                    <a:ea typeface="Verdana" panose="020B0604030504040204" pitchFamily="34" charset="0"/>
                  </a:rPr>
                  <a:t>against</a:t>
                </a:r>
                <a:r>
                  <a:rPr lang="it-IT" sz="1400" dirty="0">
                    <a:solidFill>
                      <a:schemeClr val="tx1"/>
                    </a:solidFill>
                    <a:latin typeface="Titillium"/>
                    <a:ea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SupPr>
                      <m:e>
                        <m:r>
                          <a:rPr lang="it-IT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𝜒</m:t>
                        </m:r>
                      </m:e>
                      <m:sub>
                        <m:r>
                          <a:rPr lang="it-IT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𝑛</m:t>
                        </m:r>
                      </m:sub>
                      <m:sup>
                        <m:r>
                          <a:rPr lang="it-IT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it-IT" sz="1400" dirty="0">
                    <a:solidFill>
                      <a:schemeClr val="tx1"/>
                    </a:solidFill>
                    <a:latin typeface="Titillium"/>
                    <a:ea typeface="Verdana" panose="020B0604030504040204" pitchFamily="34" charset="0"/>
                  </a:rPr>
                  <a:t> distribution</a:t>
                </a:r>
                <a:endParaRPr lang="it-IT" sz="1400" b="1" dirty="0">
                  <a:solidFill>
                    <a:schemeClr val="tx1"/>
                  </a:solidFill>
                  <a:latin typeface="Titillium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8" name="Rectangle 6">
                <a:extLst>
                  <a:ext uri="{FF2B5EF4-FFF2-40B4-BE49-F238E27FC236}">
                    <a16:creationId xmlns:a16="http://schemas.microsoft.com/office/drawing/2014/main" id="{5360A32A-3922-E604-F248-C4F3F594D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6983" y="4352014"/>
                <a:ext cx="1968382" cy="714181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Rectangle 6">
            <a:extLst>
              <a:ext uri="{FF2B5EF4-FFF2-40B4-BE49-F238E27FC236}">
                <a16:creationId xmlns:a16="http://schemas.microsoft.com/office/drawing/2014/main" id="{7B442E8C-81C2-3BE5-0EE0-805C8A1871E4}"/>
              </a:ext>
            </a:extLst>
          </p:cNvPr>
          <p:cNvSpPr/>
          <p:nvPr/>
        </p:nvSpPr>
        <p:spPr>
          <a:xfrm>
            <a:off x="7599663" y="4352014"/>
            <a:ext cx="1968382" cy="714181"/>
          </a:xfrm>
          <a:prstGeom prst="roundRect">
            <a:avLst/>
          </a:prstGeom>
          <a:solidFill>
            <a:srgbClr val="F7F9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it-IT" sz="1400" b="1" dirty="0" err="1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Evidence</a:t>
            </a:r>
            <a:r>
              <a:rPr lang="it-IT" sz="1400" b="1" dirty="0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it-IT" sz="1400" b="1" dirty="0" err="1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Accumulation</a:t>
            </a:r>
            <a:endParaRPr lang="it-IT" sz="1400" b="1" dirty="0">
              <a:solidFill>
                <a:schemeClr val="tx1"/>
              </a:solidFill>
              <a:latin typeface="Titillium"/>
              <a:ea typeface="Verdana" panose="020B0604030504040204" pitchFamily="34" charset="0"/>
            </a:endParaRPr>
          </a:p>
        </p:txBody>
      </p:sp>
      <p:cxnSp>
        <p:nvCxnSpPr>
          <p:cNvPr id="156" name="Connettore 2 155">
            <a:extLst>
              <a:ext uri="{FF2B5EF4-FFF2-40B4-BE49-F238E27FC236}">
                <a16:creationId xmlns:a16="http://schemas.microsoft.com/office/drawing/2014/main" id="{98196633-84D0-02BA-106D-028BCCB56D4B}"/>
              </a:ext>
            </a:extLst>
          </p:cNvPr>
          <p:cNvCxnSpPr>
            <a:cxnSpLocks/>
            <a:stCxn id="148" idx="1"/>
            <a:endCxn id="152" idx="3"/>
          </p:cNvCxnSpPr>
          <p:nvPr/>
        </p:nvCxnSpPr>
        <p:spPr>
          <a:xfrm flipH="1">
            <a:off x="9568045" y="4709105"/>
            <a:ext cx="518938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Rectangle 6">
            <a:extLst>
              <a:ext uri="{FF2B5EF4-FFF2-40B4-BE49-F238E27FC236}">
                <a16:creationId xmlns:a16="http://schemas.microsoft.com/office/drawing/2014/main" id="{B2F97BAB-55AD-A381-5DAF-9D0399D545B2}"/>
              </a:ext>
            </a:extLst>
          </p:cNvPr>
          <p:cNvSpPr/>
          <p:nvPr/>
        </p:nvSpPr>
        <p:spPr>
          <a:xfrm>
            <a:off x="4815059" y="4352014"/>
            <a:ext cx="1968382" cy="714181"/>
          </a:xfrm>
          <a:prstGeom prst="roundRect">
            <a:avLst/>
          </a:prstGeom>
          <a:solidFill>
            <a:srgbClr val="F7F9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Prior fusion </a:t>
            </a:r>
            <a:r>
              <a:rPr lang="it-IT" sz="1400" dirty="0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and </a:t>
            </a:r>
            <a:r>
              <a:rPr lang="it-IT" sz="1400" b="1" dirty="0" err="1">
                <a:solidFill>
                  <a:schemeClr val="tx1"/>
                </a:solidFill>
                <a:latin typeface="Titillium"/>
                <a:ea typeface="Verdana" panose="020B0604030504040204" pitchFamily="34" charset="0"/>
              </a:rPr>
              <a:t>detection</a:t>
            </a:r>
            <a:endParaRPr lang="it-IT" sz="1400" b="1" dirty="0">
              <a:solidFill>
                <a:schemeClr val="tx1"/>
              </a:solidFill>
              <a:latin typeface="Titillium"/>
              <a:ea typeface="Verdana" panose="020B0604030504040204" pitchFamily="34" charset="0"/>
            </a:endParaRPr>
          </a:p>
        </p:txBody>
      </p:sp>
      <p:cxnSp>
        <p:nvCxnSpPr>
          <p:cNvPr id="163" name="Connettore 2 162">
            <a:extLst>
              <a:ext uri="{FF2B5EF4-FFF2-40B4-BE49-F238E27FC236}">
                <a16:creationId xmlns:a16="http://schemas.microsoft.com/office/drawing/2014/main" id="{9824E529-E38F-2602-80CE-B85221C91775}"/>
              </a:ext>
            </a:extLst>
          </p:cNvPr>
          <p:cNvCxnSpPr>
            <a:cxnSpLocks/>
            <a:stCxn id="152" idx="1"/>
            <a:endCxn id="162" idx="3"/>
          </p:cNvCxnSpPr>
          <p:nvPr/>
        </p:nvCxnSpPr>
        <p:spPr>
          <a:xfrm flipH="1">
            <a:off x="6783441" y="4709105"/>
            <a:ext cx="816222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3" name="Gruppo 182">
            <a:extLst>
              <a:ext uri="{FF2B5EF4-FFF2-40B4-BE49-F238E27FC236}">
                <a16:creationId xmlns:a16="http://schemas.microsoft.com/office/drawing/2014/main" id="{64F52388-3A04-66F7-EA7D-4DB79ADA3C13}"/>
              </a:ext>
            </a:extLst>
          </p:cNvPr>
          <p:cNvGrpSpPr/>
          <p:nvPr/>
        </p:nvGrpSpPr>
        <p:grpSpPr>
          <a:xfrm>
            <a:off x="10255413" y="5150721"/>
            <a:ext cx="2188640" cy="759326"/>
            <a:chOff x="5180013" y="5320131"/>
            <a:chExt cx="3273954" cy="858367"/>
          </a:xfrm>
        </p:grpSpPr>
        <p:cxnSp>
          <p:nvCxnSpPr>
            <p:cNvPr id="177" name="Connettore diritto 176">
              <a:extLst>
                <a:ext uri="{FF2B5EF4-FFF2-40B4-BE49-F238E27FC236}">
                  <a16:creationId xmlns:a16="http://schemas.microsoft.com/office/drawing/2014/main" id="{D08CC5EF-516B-8A3E-3488-E18C94CABEDF}"/>
                </a:ext>
              </a:extLst>
            </p:cNvPr>
            <p:cNvCxnSpPr>
              <a:cxnSpLocks/>
            </p:cNvCxnSpPr>
            <p:nvPr/>
          </p:nvCxnSpPr>
          <p:spPr>
            <a:xfrm>
              <a:off x="7366000" y="5320131"/>
              <a:ext cx="0" cy="845718"/>
            </a:xfrm>
            <a:prstGeom prst="line">
              <a:avLst/>
            </a:prstGeom>
            <a:ln w="12700">
              <a:solidFill>
                <a:schemeClr val="accent1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82" name="Gruppo 181">
              <a:extLst>
                <a:ext uri="{FF2B5EF4-FFF2-40B4-BE49-F238E27FC236}">
                  <a16:creationId xmlns:a16="http://schemas.microsoft.com/office/drawing/2014/main" id="{AE540421-E39A-2F85-353C-6C9EFB328895}"/>
                </a:ext>
              </a:extLst>
            </p:cNvPr>
            <p:cNvGrpSpPr/>
            <p:nvPr/>
          </p:nvGrpSpPr>
          <p:grpSpPr>
            <a:xfrm>
              <a:off x="5180013" y="5320131"/>
              <a:ext cx="3273954" cy="858367"/>
              <a:chOff x="5180013" y="5320131"/>
              <a:chExt cx="3273954" cy="858367"/>
            </a:xfrm>
          </p:grpSpPr>
          <p:sp>
            <p:nvSpPr>
              <p:cNvPr id="181" name="Figura a mano libera: forma 180">
                <a:extLst>
                  <a:ext uri="{FF2B5EF4-FFF2-40B4-BE49-F238E27FC236}">
                    <a16:creationId xmlns:a16="http://schemas.microsoft.com/office/drawing/2014/main" id="{7397751F-414C-6744-59F7-3CC93B498CCA}"/>
                  </a:ext>
                </a:extLst>
              </p:cNvPr>
              <p:cNvSpPr/>
              <p:nvPr/>
            </p:nvSpPr>
            <p:spPr>
              <a:xfrm>
                <a:off x="7362825" y="6046788"/>
                <a:ext cx="473075" cy="127000"/>
              </a:xfrm>
              <a:custGeom>
                <a:avLst/>
                <a:gdLst>
                  <a:gd name="csX0" fmla="*/ 0 w 452438"/>
                  <a:gd name="csY0" fmla="*/ 125412 h 125412"/>
                  <a:gd name="csX1" fmla="*/ 4763 w 452438"/>
                  <a:gd name="csY1" fmla="*/ 0 h 125412"/>
                  <a:gd name="csX2" fmla="*/ 452438 w 452438"/>
                  <a:gd name="csY2" fmla="*/ 79375 h 125412"/>
                  <a:gd name="csX3" fmla="*/ 452438 w 452438"/>
                  <a:gd name="csY3" fmla="*/ 123825 h 125412"/>
                  <a:gd name="csX4" fmla="*/ 0 w 452438"/>
                  <a:gd name="csY4" fmla="*/ 125412 h 125412"/>
                  <a:gd name="csX0" fmla="*/ 0 w 465138"/>
                  <a:gd name="csY0" fmla="*/ 125412 h 125412"/>
                  <a:gd name="csX1" fmla="*/ 4763 w 465138"/>
                  <a:gd name="csY1" fmla="*/ 0 h 125412"/>
                  <a:gd name="csX2" fmla="*/ 465138 w 465138"/>
                  <a:gd name="csY2" fmla="*/ 84138 h 125412"/>
                  <a:gd name="csX3" fmla="*/ 452438 w 465138"/>
                  <a:gd name="csY3" fmla="*/ 123825 h 125412"/>
                  <a:gd name="csX4" fmla="*/ 0 w 465138"/>
                  <a:gd name="csY4" fmla="*/ 125412 h 125412"/>
                  <a:gd name="csX0" fmla="*/ 0 w 473075"/>
                  <a:gd name="csY0" fmla="*/ 125412 h 127000"/>
                  <a:gd name="csX1" fmla="*/ 4763 w 473075"/>
                  <a:gd name="csY1" fmla="*/ 0 h 127000"/>
                  <a:gd name="csX2" fmla="*/ 465138 w 473075"/>
                  <a:gd name="csY2" fmla="*/ 84138 h 127000"/>
                  <a:gd name="csX3" fmla="*/ 473075 w 473075"/>
                  <a:gd name="csY3" fmla="*/ 127000 h 127000"/>
                  <a:gd name="csX4" fmla="*/ 0 w 473075"/>
                  <a:gd name="csY4" fmla="*/ 125412 h 12700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473075" h="127000">
                    <a:moveTo>
                      <a:pt x="0" y="125412"/>
                    </a:moveTo>
                    <a:cubicBezTo>
                      <a:pt x="3572" y="73950"/>
                      <a:pt x="7144" y="22489"/>
                      <a:pt x="4763" y="0"/>
                    </a:cubicBezTo>
                    <a:cubicBezTo>
                      <a:pt x="153988" y="26458"/>
                      <a:pt x="391055" y="63501"/>
                      <a:pt x="465138" y="84138"/>
                    </a:cubicBezTo>
                    <a:lnTo>
                      <a:pt x="473075" y="127000"/>
                    </a:lnTo>
                    <a:lnTo>
                      <a:pt x="0" y="125412"/>
                    </a:lnTo>
                    <a:close/>
                  </a:path>
                </a:pathLst>
              </a:custGeom>
              <a:solidFill>
                <a:srgbClr val="2A65A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179" name="Gruppo 178">
                <a:extLst>
                  <a:ext uri="{FF2B5EF4-FFF2-40B4-BE49-F238E27FC236}">
                    <a16:creationId xmlns:a16="http://schemas.microsoft.com/office/drawing/2014/main" id="{07FEB5B9-555B-CAEE-22B7-083C459FA4DE}"/>
                  </a:ext>
                </a:extLst>
              </p:cNvPr>
              <p:cNvGrpSpPr/>
              <p:nvPr/>
            </p:nvGrpSpPr>
            <p:grpSpPr>
              <a:xfrm>
                <a:off x="5181600" y="5320131"/>
                <a:ext cx="3272367" cy="858367"/>
                <a:chOff x="5181600" y="5320131"/>
                <a:chExt cx="3272367" cy="858367"/>
              </a:xfrm>
            </p:grpSpPr>
            <p:sp>
              <p:nvSpPr>
                <p:cNvPr id="170" name="Figura a mano libera: forma 169">
                  <a:extLst>
                    <a:ext uri="{FF2B5EF4-FFF2-40B4-BE49-F238E27FC236}">
                      <a16:creationId xmlns:a16="http://schemas.microsoft.com/office/drawing/2014/main" id="{13E73FE8-4872-D5D2-E251-7F31D1BBBB03}"/>
                    </a:ext>
                  </a:extLst>
                </p:cNvPr>
                <p:cNvSpPr/>
                <p:nvPr/>
              </p:nvSpPr>
              <p:spPr>
                <a:xfrm>
                  <a:off x="5181600" y="5320131"/>
                  <a:ext cx="3081867" cy="852068"/>
                </a:xfrm>
                <a:custGeom>
                  <a:avLst/>
                  <a:gdLst>
                    <a:gd name="csX0" fmla="*/ 0 w 2997200"/>
                    <a:gd name="csY0" fmla="*/ 852068 h 864768"/>
                    <a:gd name="csX1" fmla="*/ 330200 w 2997200"/>
                    <a:gd name="csY1" fmla="*/ 13868 h 864768"/>
                    <a:gd name="csX2" fmla="*/ 882650 w 2997200"/>
                    <a:gd name="csY2" fmla="*/ 350418 h 864768"/>
                    <a:gd name="csX3" fmla="*/ 1778000 w 2997200"/>
                    <a:gd name="csY3" fmla="*/ 629818 h 864768"/>
                    <a:gd name="csX4" fmla="*/ 2997200 w 2997200"/>
                    <a:gd name="csY4" fmla="*/ 864768 h 864768"/>
                    <a:gd name="csX0" fmla="*/ 0 w 3003550"/>
                    <a:gd name="csY0" fmla="*/ 852068 h 860535"/>
                    <a:gd name="csX1" fmla="*/ 330200 w 3003550"/>
                    <a:gd name="csY1" fmla="*/ 13868 h 860535"/>
                    <a:gd name="csX2" fmla="*/ 882650 w 3003550"/>
                    <a:gd name="csY2" fmla="*/ 350418 h 860535"/>
                    <a:gd name="csX3" fmla="*/ 1778000 w 3003550"/>
                    <a:gd name="csY3" fmla="*/ 629818 h 860535"/>
                    <a:gd name="csX4" fmla="*/ 3003550 w 3003550"/>
                    <a:gd name="csY4" fmla="*/ 860535 h 860535"/>
                    <a:gd name="csX0" fmla="*/ 0 w 3003550"/>
                    <a:gd name="csY0" fmla="*/ 852068 h 860535"/>
                    <a:gd name="csX1" fmla="*/ 330200 w 3003550"/>
                    <a:gd name="csY1" fmla="*/ 13868 h 860535"/>
                    <a:gd name="csX2" fmla="*/ 882650 w 3003550"/>
                    <a:gd name="csY2" fmla="*/ 350418 h 860535"/>
                    <a:gd name="csX3" fmla="*/ 1778000 w 3003550"/>
                    <a:gd name="csY3" fmla="*/ 629818 h 860535"/>
                    <a:gd name="csX4" fmla="*/ 3003550 w 3003550"/>
                    <a:gd name="csY4" fmla="*/ 860535 h 860535"/>
                    <a:gd name="csX0" fmla="*/ 0 w 3081867"/>
                    <a:gd name="csY0" fmla="*/ 852068 h 852068"/>
                    <a:gd name="csX1" fmla="*/ 330200 w 3081867"/>
                    <a:gd name="csY1" fmla="*/ 13868 h 852068"/>
                    <a:gd name="csX2" fmla="*/ 882650 w 3081867"/>
                    <a:gd name="csY2" fmla="*/ 350418 h 852068"/>
                    <a:gd name="csX3" fmla="*/ 1778000 w 3081867"/>
                    <a:gd name="csY3" fmla="*/ 629818 h 852068"/>
                    <a:gd name="csX4" fmla="*/ 3081867 w 3081867"/>
                    <a:gd name="csY4" fmla="*/ 843602 h 852068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</a:cxnLst>
                  <a:rect l="l" t="t" r="r" b="b"/>
                  <a:pathLst>
                    <a:path w="3081867" h="852068">
                      <a:moveTo>
                        <a:pt x="0" y="852068"/>
                      </a:moveTo>
                      <a:cubicBezTo>
                        <a:pt x="91546" y="474772"/>
                        <a:pt x="183092" y="97476"/>
                        <a:pt x="330200" y="13868"/>
                      </a:cubicBezTo>
                      <a:cubicBezTo>
                        <a:pt x="477308" y="-69740"/>
                        <a:pt x="641350" y="247760"/>
                        <a:pt x="882650" y="350418"/>
                      </a:cubicBezTo>
                      <a:cubicBezTo>
                        <a:pt x="1123950" y="453076"/>
                        <a:pt x="1425575" y="544093"/>
                        <a:pt x="1778000" y="629818"/>
                      </a:cubicBezTo>
                      <a:cubicBezTo>
                        <a:pt x="2130425" y="715543"/>
                        <a:pt x="2413529" y="807089"/>
                        <a:pt x="3081867" y="843602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172" name="Connettore diritto 171">
                  <a:extLst>
                    <a:ext uri="{FF2B5EF4-FFF2-40B4-BE49-F238E27FC236}">
                      <a16:creationId xmlns:a16="http://schemas.microsoft.com/office/drawing/2014/main" id="{0C02ECBC-7DB8-6EB1-582A-5365DC78DC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83200" y="5320132"/>
                  <a:ext cx="0" cy="845718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  <a:prstDash val="sysDash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78" name="Rettangolo 177">
                  <a:extLst>
                    <a:ext uri="{FF2B5EF4-FFF2-40B4-BE49-F238E27FC236}">
                      <a16:creationId xmlns:a16="http://schemas.microsoft.com/office/drawing/2014/main" id="{1EDBD555-A13F-2D62-8312-BBB2337EF66D}"/>
                    </a:ext>
                  </a:extLst>
                </p:cNvPr>
                <p:cNvSpPr/>
                <p:nvPr/>
              </p:nvSpPr>
              <p:spPr>
                <a:xfrm>
                  <a:off x="7821083" y="6051498"/>
                  <a:ext cx="632884" cy="127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</p:grpSp>
          <p:sp>
            <p:nvSpPr>
              <p:cNvPr id="180" name="Figura a mano libera: forma 179">
                <a:extLst>
                  <a:ext uri="{FF2B5EF4-FFF2-40B4-BE49-F238E27FC236}">
                    <a16:creationId xmlns:a16="http://schemas.microsoft.com/office/drawing/2014/main" id="{C08A5E2C-370F-09A7-1867-AB151B637CE7}"/>
                  </a:ext>
                </a:extLst>
              </p:cNvPr>
              <p:cNvSpPr/>
              <p:nvPr/>
            </p:nvSpPr>
            <p:spPr>
              <a:xfrm>
                <a:off x="5180013" y="5776913"/>
                <a:ext cx="107185" cy="398462"/>
              </a:xfrm>
              <a:custGeom>
                <a:avLst/>
                <a:gdLst>
                  <a:gd name="csX0" fmla="*/ 0 w 107185"/>
                  <a:gd name="csY0" fmla="*/ 398462 h 398462"/>
                  <a:gd name="csX1" fmla="*/ 103187 w 107185"/>
                  <a:gd name="csY1" fmla="*/ 0 h 398462"/>
                  <a:gd name="csX2" fmla="*/ 103187 w 107185"/>
                  <a:gd name="csY2" fmla="*/ 390525 h 398462"/>
                  <a:gd name="csX3" fmla="*/ 0 w 107185"/>
                  <a:gd name="csY3" fmla="*/ 398462 h 398462"/>
                  <a:gd name="csX0" fmla="*/ 0 w 107185"/>
                  <a:gd name="csY0" fmla="*/ 398462 h 398462"/>
                  <a:gd name="csX1" fmla="*/ 103187 w 107185"/>
                  <a:gd name="csY1" fmla="*/ 0 h 398462"/>
                  <a:gd name="csX2" fmla="*/ 103187 w 107185"/>
                  <a:gd name="csY2" fmla="*/ 396875 h 398462"/>
                  <a:gd name="csX3" fmla="*/ 0 w 107185"/>
                  <a:gd name="csY3" fmla="*/ 398462 h 3984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107185" h="398462">
                    <a:moveTo>
                      <a:pt x="0" y="398462"/>
                    </a:moveTo>
                    <a:cubicBezTo>
                      <a:pt x="43127" y="203993"/>
                      <a:pt x="86254" y="9525"/>
                      <a:pt x="103187" y="0"/>
                    </a:cubicBezTo>
                    <a:cubicBezTo>
                      <a:pt x="103187" y="130175"/>
                      <a:pt x="112183" y="332052"/>
                      <a:pt x="103187" y="396875"/>
                    </a:cubicBezTo>
                    <a:cubicBezTo>
                      <a:pt x="68791" y="399521"/>
                      <a:pt x="34396" y="395816"/>
                      <a:pt x="0" y="398462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CasellaDiTesto 184">
                <a:extLst>
                  <a:ext uri="{FF2B5EF4-FFF2-40B4-BE49-F238E27FC236}">
                    <a16:creationId xmlns:a16="http://schemas.microsoft.com/office/drawing/2014/main" id="{E52B9059-2186-F503-2FC9-CA304B263E45}"/>
                  </a:ext>
                </a:extLst>
              </p:cNvPr>
              <p:cNvSpPr txBox="1"/>
              <p:nvPr/>
            </p:nvSpPr>
            <p:spPr>
              <a:xfrm>
                <a:off x="10160774" y="5444193"/>
                <a:ext cx="11596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85" name="CasellaDiTesto 184">
                <a:extLst>
                  <a:ext uri="{FF2B5EF4-FFF2-40B4-BE49-F238E27FC236}">
                    <a16:creationId xmlns:a16="http://schemas.microsoft.com/office/drawing/2014/main" id="{E52B9059-2186-F503-2FC9-CA304B263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774" y="5444193"/>
                <a:ext cx="1159656" cy="461665"/>
              </a:xfrm>
              <a:prstGeom prst="rect">
                <a:avLst/>
              </a:prstGeom>
              <a:blipFill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7" name="Connettore diritto 186">
            <a:extLst>
              <a:ext uri="{FF2B5EF4-FFF2-40B4-BE49-F238E27FC236}">
                <a16:creationId xmlns:a16="http://schemas.microsoft.com/office/drawing/2014/main" id="{B6BD2CEC-CCD4-E0F0-19E4-54C966502525}"/>
              </a:ext>
            </a:extLst>
          </p:cNvPr>
          <p:cNvCxnSpPr>
            <a:cxnSpLocks/>
            <a:endCxn id="178" idx="2"/>
          </p:cNvCxnSpPr>
          <p:nvPr/>
        </p:nvCxnSpPr>
        <p:spPr>
          <a:xfrm>
            <a:off x="10191750" y="5899532"/>
            <a:ext cx="2040762" cy="105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7" name="Gruppo 256">
            <a:extLst>
              <a:ext uri="{FF2B5EF4-FFF2-40B4-BE49-F238E27FC236}">
                <a16:creationId xmlns:a16="http://schemas.microsoft.com/office/drawing/2014/main" id="{F20C0950-5B5D-0F1E-8513-EC5B24D46E0A}"/>
              </a:ext>
            </a:extLst>
          </p:cNvPr>
          <p:cNvGrpSpPr/>
          <p:nvPr/>
        </p:nvGrpSpPr>
        <p:grpSpPr>
          <a:xfrm>
            <a:off x="7517033" y="5223044"/>
            <a:ext cx="2442105" cy="958665"/>
            <a:chOff x="6598396" y="5119986"/>
            <a:chExt cx="2588774" cy="983403"/>
          </a:xfrm>
        </p:grpSpPr>
        <p:cxnSp>
          <p:nvCxnSpPr>
            <p:cNvPr id="205" name="Connettore diritto 204">
              <a:extLst>
                <a:ext uri="{FF2B5EF4-FFF2-40B4-BE49-F238E27FC236}">
                  <a16:creationId xmlns:a16="http://schemas.microsoft.com/office/drawing/2014/main" id="{B8F17EEE-0B41-0AB2-3F28-8068C350E1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5991" y="5596316"/>
              <a:ext cx="0" cy="116345"/>
            </a:xfrm>
            <a:prstGeom prst="line">
              <a:avLst/>
            </a:prstGeom>
            <a:ln w="476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diritto 202">
              <a:extLst>
                <a:ext uri="{FF2B5EF4-FFF2-40B4-BE49-F238E27FC236}">
                  <a16:creationId xmlns:a16="http://schemas.microsoft.com/office/drawing/2014/main" id="{39A5E92F-E1E7-4D67-FC0C-3BF7B2FFF8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58520" y="5524789"/>
              <a:ext cx="0" cy="61246"/>
            </a:xfrm>
            <a:prstGeom prst="line">
              <a:avLst/>
            </a:prstGeom>
            <a:ln w="476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ttore diritto 198">
              <a:extLst>
                <a:ext uri="{FF2B5EF4-FFF2-40B4-BE49-F238E27FC236}">
                  <a16:creationId xmlns:a16="http://schemas.microsoft.com/office/drawing/2014/main" id="{9E4502A8-F53D-65EC-4A9C-933D039C28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41378" y="5591247"/>
              <a:ext cx="0" cy="102360"/>
            </a:xfrm>
            <a:prstGeom prst="line">
              <a:avLst/>
            </a:prstGeom>
            <a:ln w="476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ttore diritto 206">
              <a:extLst>
                <a:ext uri="{FF2B5EF4-FFF2-40B4-BE49-F238E27FC236}">
                  <a16:creationId xmlns:a16="http://schemas.microsoft.com/office/drawing/2014/main" id="{AE4B9CCF-39CF-50DF-F84A-C9E91C57FF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91552" y="5482357"/>
              <a:ext cx="0" cy="116345"/>
            </a:xfrm>
            <a:prstGeom prst="line">
              <a:avLst/>
            </a:prstGeom>
            <a:ln w="476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ttore diritto 207">
              <a:extLst>
                <a:ext uri="{FF2B5EF4-FFF2-40B4-BE49-F238E27FC236}">
                  <a16:creationId xmlns:a16="http://schemas.microsoft.com/office/drawing/2014/main" id="{84CBEA35-0F8D-9550-3D32-4526D7E4E0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67752" y="5524789"/>
              <a:ext cx="0" cy="73913"/>
            </a:xfrm>
            <a:prstGeom prst="line">
              <a:avLst/>
            </a:prstGeom>
            <a:ln w="476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ttore diritto 209">
              <a:extLst>
                <a:ext uri="{FF2B5EF4-FFF2-40B4-BE49-F238E27FC236}">
                  <a16:creationId xmlns:a16="http://schemas.microsoft.com/office/drawing/2014/main" id="{4A0538D3-146C-639E-6470-B51D5440AA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43952" y="5586035"/>
              <a:ext cx="0" cy="171953"/>
            </a:xfrm>
            <a:prstGeom prst="line">
              <a:avLst/>
            </a:prstGeom>
            <a:ln w="476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ttore diritto 211">
              <a:extLst>
                <a:ext uri="{FF2B5EF4-FFF2-40B4-BE49-F238E27FC236}">
                  <a16:creationId xmlns:a16="http://schemas.microsoft.com/office/drawing/2014/main" id="{1EA108E9-CBB1-2FE0-7116-582793EDE1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0152" y="5482357"/>
              <a:ext cx="0" cy="113959"/>
            </a:xfrm>
            <a:prstGeom prst="line">
              <a:avLst/>
            </a:prstGeom>
            <a:ln w="476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ttore diritto 213">
              <a:extLst>
                <a:ext uri="{FF2B5EF4-FFF2-40B4-BE49-F238E27FC236}">
                  <a16:creationId xmlns:a16="http://schemas.microsoft.com/office/drawing/2014/main" id="{32D2D851-9167-10F1-BA16-92108077B6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01114" y="5586035"/>
              <a:ext cx="0" cy="113959"/>
            </a:xfrm>
            <a:prstGeom prst="line">
              <a:avLst/>
            </a:prstGeom>
            <a:ln w="476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ttore diritto 214">
              <a:extLst>
                <a:ext uri="{FF2B5EF4-FFF2-40B4-BE49-F238E27FC236}">
                  <a16:creationId xmlns:a16="http://schemas.microsoft.com/office/drawing/2014/main" id="{7E04E171-D413-1443-ED02-06102637AE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69376" y="5537456"/>
              <a:ext cx="0" cy="58860"/>
            </a:xfrm>
            <a:prstGeom prst="line">
              <a:avLst/>
            </a:prstGeom>
            <a:ln w="476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ttore diritto 216">
              <a:extLst>
                <a:ext uri="{FF2B5EF4-FFF2-40B4-BE49-F238E27FC236}">
                  <a16:creationId xmlns:a16="http://schemas.microsoft.com/office/drawing/2014/main" id="{4592738F-821E-A30D-DBFB-3402182E7A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7164" y="5586035"/>
              <a:ext cx="0" cy="145006"/>
            </a:xfrm>
            <a:prstGeom prst="line">
              <a:avLst/>
            </a:prstGeom>
            <a:ln w="476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ttore diritto 219">
              <a:extLst>
                <a:ext uri="{FF2B5EF4-FFF2-40B4-BE49-F238E27FC236}">
                  <a16:creationId xmlns:a16="http://schemas.microsoft.com/office/drawing/2014/main" id="{7C925DFB-91FC-6356-74CE-3803539536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24951" y="5482357"/>
              <a:ext cx="0" cy="114935"/>
            </a:xfrm>
            <a:prstGeom prst="line">
              <a:avLst/>
            </a:prstGeom>
            <a:ln w="476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ttore diritto 221">
              <a:extLst>
                <a:ext uri="{FF2B5EF4-FFF2-40B4-BE49-F238E27FC236}">
                  <a16:creationId xmlns:a16="http://schemas.microsoft.com/office/drawing/2014/main" id="{68FBE8B5-3393-14D6-049E-46EB209746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14474" y="5513266"/>
              <a:ext cx="0" cy="85976"/>
            </a:xfrm>
            <a:prstGeom prst="line">
              <a:avLst/>
            </a:prstGeom>
            <a:ln w="476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ttore diritto 224">
              <a:extLst>
                <a:ext uri="{FF2B5EF4-FFF2-40B4-BE49-F238E27FC236}">
                  <a16:creationId xmlns:a16="http://schemas.microsoft.com/office/drawing/2014/main" id="{F19BFEF2-8A6A-9942-7AC9-ABA01221A8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97024" y="5537456"/>
              <a:ext cx="0" cy="58746"/>
            </a:xfrm>
            <a:prstGeom prst="line">
              <a:avLst/>
            </a:prstGeom>
            <a:ln w="476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ttore diritto 226">
              <a:extLst>
                <a:ext uri="{FF2B5EF4-FFF2-40B4-BE49-F238E27FC236}">
                  <a16:creationId xmlns:a16="http://schemas.microsoft.com/office/drawing/2014/main" id="{180C5E65-7B63-FD81-0E5C-CD09FDB115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85924" y="5431982"/>
              <a:ext cx="0" cy="162567"/>
            </a:xfrm>
            <a:prstGeom prst="line">
              <a:avLst/>
            </a:prstGeom>
            <a:ln w="476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ttore diritto 228">
              <a:extLst>
                <a:ext uri="{FF2B5EF4-FFF2-40B4-BE49-F238E27FC236}">
                  <a16:creationId xmlns:a16="http://schemas.microsoft.com/office/drawing/2014/main" id="{5F52BF0A-AF97-01C2-6C66-DB22CCD7A2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7999" y="5316538"/>
              <a:ext cx="0" cy="278011"/>
            </a:xfrm>
            <a:prstGeom prst="line">
              <a:avLst/>
            </a:prstGeom>
            <a:ln w="476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ttore diritto 230">
              <a:extLst>
                <a:ext uri="{FF2B5EF4-FFF2-40B4-BE49-F238E27FC236}">
                  <a16:creationId xmlns:a16="http://schemas.microsoft.com/office/drawing/2014/main" id="{8E4719BA-8A78-9B6F-A401-E9CF13798A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57374" y="5239904"/>
              <a:ext cx="0" cy="354644"/>
            </a:xfrm>
            <a:prstGeom prst="line">
              <a:avLst/>
            </a:prstGeom>
            <a:ln w="476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ttore diritto 232">
              <a:extLst>
                <a:ext uri="{FF2B5EF4-FFF2-40B4-BE49-F238E27FC236}">
                  <a16:creationId xmlns:a16="http://schemas.microsoft.com/office/drawing/2014/main" id="{BC6C3201-D003-F218-B2C9-82A0D4E739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43099" y="5170488"/>
              <a:ext cx="0" cy="426303"/>
            </a:xfrm>
            <a:prstGeom prst="line">
              <a:avLst/>
            </a:prstGeom>
            <a:ln w="476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ttore diritto 234">
              <a:extLst>
                <a:ext uri="{FF2B5EF4-FFF2-40B4-BE49-F238E27FC236}">
                  <a16:creationId xmlns:a16="http://schemas.microsoft.com/office/drawing/2014/main" id="{4655542F-5C22-6B2A-D75F-21734E2816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24062" y="5276850"/>
              <a:ext cx="0" cy="319941"/>
            </a:xfrm>
            <a:prstGeom prst="line">
              <a:avLst/>
            </a:prstGeom>
            <a:ln w="476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ttore diritto 236">
              <a:extLst>
                <a:ext uri="{FF2B5EF4-FFF2-40B4-BE49-F238E27FC236}">
                  <a16:creationId xmlns:a16="http://schemas.microsoft.com/office/drawing/2014/main" id="{4F274FC1-2458-8420-110C-7A5DD0604E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09787" y="5400675"/>
              <a:ext cx="0" cy="193873"/>
            </a:xfrm>
            <a:prstGeom prst="line">
              <a:avLst/>
            </a:prstGeom>
            <a:ln w="476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ttore diritto 238">
              <a:extLst>
                <a:ext uri="{FF2B5EF4-FFF2-40B4-BE49-F238E27FC236}">
                  <a16:creationId xmlns:a16="http://schemas.microsoft.com/office/drawing/2014/main" id="{D2E6F900-857C-8156-6CFB-F2FDE4DC8C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5166" y="5316538"/>
              <a:ext cx="0" cy="282650"/>
            </a:xfrm>
            <a:prstGeom prst="line">
              <a:avLst/>
            </a:prstGeom>
            <a:ln w="476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ttore diritto 240">
              <a:extLst>
                <a:ext uri="{FF2B5EF4-FFF2-40B4-BE49-F238E27FC236}">
                  <a16:creationId xmlns:a16="http://schemas.microsoft.com/office/drawing/2014/main" id="{54F10547-7D29-1213-49EB-7C3BE76D5B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62228" y="5276850"/>
              <a:ext cx="0" cy="317698"/>
            </a:xfrm>
            <a:prstGeom prst="line">
              <a:avLst/>
            </a:prstGeom>
            <a:ln w="476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nettore diritto 242">
              <a:extLst>
                <a:ext uri="{FF2B5EF4-FFF2-40B4-BE49-F238E27FC236}">
                  <a16:creationId xmlns:a16="http://schemas.microsoft.com/office/drawing/2014/main" id="{42F8108E-EA04-1D47-F240-2D649513CF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5890" y="5316538"/>
              <a:ext cx="0" cy="278010"/>
            </a:xfrm>
            <a:prstGeom prst="line">
              <a:avLst/>
            </a:prstGeom>
            <a:ln w="476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onnettore diritto 244">
              <a:extLst>
                <a:ext uri="{FF2B5EF4-FFF2-40B4-BE49-F238E27FC236}">
                  <a16:creationId xmlns:a16="http://schemas.microsoft.com/office/drawing/2014/main" id="{B17325EB-2D2D-BA49-5CBE-A94151A3B7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35265" y="5150721"/>
              <a:ext cx="0" cy="443827"/>
            </a:xfrm>
            <a:prstGeom prst="line">
              <a:avLst/>
            </a:prstGeom>
            <a:ln w="476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2 193">
              <a:extLst>
                <a:ext uri="{FF2B5EF4-FFF2-40B4-BE49-F238E27FC236}">
                  <a16:creationId xmlns:a16="http://schemas.microsoft.com/office/drawing/2014/main" id="{2AE0F602-A623-09C4-911E-3216F428A5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76574" y="5150721"/>
              <a:ext cx="0" cy="856857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5" name="Connettore 2 194">
              <a:extLst>
                <a:ext uri="{FF2B5EF4-FFF2-40B4-BE49-F238E27FC236}">
                  <a16:creationId xmlns:a16="http://schemas.microsoft.com/office/drawing/2014/main" id="{5F2D8D0B-49E3-DD53-6E80-42329484065B}"/>
                </a:ext>
              </a:extLst>
            </p:cNvPr>
            <p:cNvCxnSpPr>
              <a:cxnSpLocks/>
            </p:cNvCxnSpPr>
            <p:nvPr/>
          </p:nvCxnSpPr>
          <p:spPr>
            <a:xfrm>
              <a:off x="6641074" y="5591247"/>
              <a:ext cx="2318226" cy="0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47" name="CasellaDiTesto 246">
              <a:extLst>
                <a:ext uri="{FF2B5EF4-FFF2-40B4-BE49-F238E27FC236}">
                  <a16:creationId xmlns:a16="http://schemas.microsoft.com/office/drawing/2014/main" id="{1A54C1CD-510F-E092-362D-AD8EDBF6BDAE}"/>
                </a:ext>
              </a:extLst>
            </p:cNvPr>
            <p:cNvSpPr txBox="1"/>
            <p:nvPr/>
          </p:nvSpPr>
          <p:spPr>
            <a:xfrm>
              <a:off x="6598396" y="5119986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/>
                <a:t>+</a:t>
              </a:r>
              <a:endParaRPr lang="it-IT" sz="1400" dirty="0"/>
            </a:p>
          </p:txBody>
        </p:sp>
        <p:sp>
          <p:nvSpPr>
            <p:cNvPr id="249" name="CasellaDiTesto 248">
              <a:extLst>
                <a:ext uri="{FF2B5EF4-FFF2-40B4-BE49-F238E27FC236}">
                  <a16:creationId xmlns:a16="http://schemas.microsoft.com/office/drawing/2014/main" id="{D9D120E1-82C9-5518-4B3C-400D7DA23C24}"/>
                </a:ext>
              </a:extLst>
            </p:cNvPr>
            <p:cNvSpPr txBox="1"/>
            <p:nvPr/>
          </p:nvSpPr>
          <p:spPr>
            <a:xfrm>
              <a:off x="6636435" y="5628986"/>
              <a:ext cx="2632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/>
                <a:t>-</a:t>
              </a:r>
            </a:p>
          </p:txBody>
        </p:sp>
        <p:cxnSp>
          <p:nvCxnSpPr>
            <p:cNvPr id="251" name="Connettore diritto 250">
              <a:extLst>
                <a:ext uri="{FF2B5EF4-FFF2-40B4-BE49-F238E27FC236}">
                  <a16:creationId xmlns:a16="http://schemas.microsoft.com/office/drawing/2014/main" id="{6D2A9348-A7E6-F029-6B1A-B8DA9F7D2D0C}"/>
                </a:ext>
              </a:extLst>
            </p:cNvPr>
            <p:cNvCxnSpPr>
              <a:cxnSpLocks/>
            </p:cNvCxnSpPr>
            <p:nvPr/>
          </p:nvCxnSpPr>
          <p:spPr>
            <a:xfrm>
              <a:off x="7769581" y="5167806"/>
              <a:ext cx="0" cy="698986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4" name="CasellaDiTesto 253">
              <a:extLst>
                <a:ext uri="{FF2B5EF4-FFF2-40B4-BE49-F238E27FC236}">
                  <a16:creationId xmlns:a16="http://schemas.microsoft.com/office/drawing/2014/main" id="{09A12A0C-33AB-FA66-62D8-1A1DC04E600D}"/>
                </a:ext>
              </a:extLst>
            </p:cNvPr>
            <p:cNvSpPr txBox="1"/>
            <p:nvPr/>
          </p:nvSpPr>
          <p:spPr>
            <a:xfrm>
              <a:off x="7139466" y="5795612"/>
              <a:ext cx="128776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400" b="1" dirty="0" err="1">
                  <a:solidFill>
                    <a:schemeClr val="tx1"/>
                  </a:solidFill>
                  <a:latin typeface="Titillium"/>
                  <a:ea typeface="Verdana" panose="020B0604030504040204" pitchFamily="34" charset="0"/>
                </a:rPr>
                <a:t>Maneuver</a:t>
              </a:r>
              <a:endParaRPr lang="it-IT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" name="CasellaDiTesto 255">
                  <a:extLst>
                    <a:ext uri="{FF2B5EF4-FFF2-40B4-BE49-F238E27FC236}">
                      <a16:creationId xmlns:a16="http://schemas.microsoft.com/office/drawing/2014/main" id="{1D455A94-17ED-51BC-49D4-EEBE793DFBD3}"/>
                    </a:ext>
                  </a:extLst>
                </p:cNvPr>
                <p:cNvSpPr txBox="1"/>
                <p:nvPr/>
              </p:nvSpPr>
              <p:spPr>
                <a:xfrm>
                  <a:off x="8554028" y="5594548"/>
                  <a:ext cx="63314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it-IT" sz="1800" dirty="0"/>
                </a:p>
              </p:txBody>
            </p:sp>
          </mc:Choice>
          <mc:Fallback xmlns="">
            <p:sp>
              <p:nvSpPr>
                <p:cNvPr id="256" name="CasellaDiTesto 255">
                  <a:extLst>
                    <a:ext uri="{FF2B5EF4-FFF2-40B4-BE49-F238E27FC236}">
                      <a16:creationId xmlns:a16="http://schemas.microsoft.com/office/drawing/2014/main" id="{1D455A94-17ED-51BC-49D4-EEBE793DFB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4028" y="5594548"/>
                  <a:ext cx="633142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59" name="Connettore 2 258">
            <a:extLst>
              <a:ext uri="{FF2B5EF4-FFF2-40B4-BE49-F238E27FC236}">
                <a16:creationId xmlns:a16="http://schemas.microsoft.com/office/drawing/2014/main" id="{3524B2AF-E3A4-13FB-C54A-0470B40D9966}"/>
              </a:ext>
            </a:extLst>
          </p:cNvPr>
          <p:cNvCxnSpPr/>
          <p:nvPr/>
        </p:nvCxnSpPr>
        <p:spPr>
          <a:xfrm flipV="1">
            <a:off x="5086350" y="5110394"/>
            <a:ext cx="0" cy="1081836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0" name="Connettore 2 259">
            <a:extLst>
              <a:ext uri="{FF2B5EF4-FFF2-40B4-BE49-F238E27FC236}">
                <a16:creationId xmlns:a16="http://schemas.microsoft.com/office/drawing/2014/main" id="{FAE34D5C-70C3-22F8-1229-A47DAFE8AD12}"/>
              </a:ext>
            </a:extLst>
          </p:cNvPr>
          <p:cNvCxnSpPr>
            <a:cxnSpLocks/>
          </p:cNvCxnSpPr>
          <p:nvPr/>
        </p:nvCxnSpPr>
        <p:spPr>
          <a:xfrm>
            <a:off x="4941941" y="6111132"/>
            <a:ext cx="1611259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4" name="Connettore diritto 263">
            <a:extLst>
              <a:ext uri="{FF2B5EF4-FFF2-40B4-BE49-F238E27FC236}">
                <a16:creationId xmlns:a16="http://schemas.microsoft.com/office/drawing/2014/main" id="{81A9DE04-F59D-61C6-2B88-738527FFF936}"/>
              </a:ext>
            </a:extLst>
          </p:cNvPr>
          <p:cNvCxnSpPr>
            <a:cxnSpLocks/>
            <a:endCxn id="271" idx="1"/>
          </p:cNvCxnSpPr>
          <p:nvPr/>
        </p:nvCxnSpPr>
        <p:spPr>
          <a:xfrm>
            <a:off x="10319609" y="5800810"/>
            <a:ext cx="400547" cy="30756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Connettore diritto 265">
            <a:extLst>
              <a:ext uri="{FF2B5EF4-FFF2-40B4-BE49-F238E27FC236}">
                <a16:creationId xmlns:a16="http://schemas.microsoft.com/office/drawing/2014/main" id="{542B7D33-67DE-B3B2-6C91-7B9F74993BAE}"/>
              </a:ext>
            </a:extLst>
          </p:cNvPr>
          <p:cNvCxnSpPr>
            <a:cxnSpLocks/>
            <a:endCxn id="271" idx="3"/>
          </p:cNvCxnSpPr>
          <p:nvPr/>
        </p:nvCxnSpPr>
        <p:spPr>
          <a:xfrm flipH="1">
            <a:off x="11243157" y="5864906"/>
            <a:ext cx="629592" cy="243472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1" name="CasellaDiTesto 270">
                <a:extLst>
                  <a:ext uri="{FF2B5EF4-FFF2-40B4-BE49-F238E27FC236}">
                    <a16:creationId xmlns:a16="http://schemas.microsoft.com/office/drawing/2014/main" id="{B1BE60EA-369B-ADDF-9350-BEFAE7EE7DA2}"/>
                  </a:ext>
                </a:extLst>
              </p:cNvPr>
              <p:cNvSpPr txBox="1"/>
              <p:nvPr/>
            </p:nvSpPr>
            <p:spPr>
              <a:xfrm>
                <a:off x="10720156" y="5939101"/>
                <a:ext cx="52300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sz="1600" dirty="0"/>
                  <a:t>?</a:t>
                </a:r>
              </a:p>
            </p:txBody>
          </p:sp>
        </mc:Choice>
        <mc:Fallback xmlns="">
          <p:sp>
            <p:nvSpPr>
              <p:cNvPr id="271" name="CasellaDiTesto 270">
                <a:extLst>
                  <a:ext uri="{FF2B5EF4-FFF2-40B4-BE49-F238E27FC236}">
                    <a16:creationId xmlns:a16="http://schemas.microsoft.com/office/drawing/2014/main" id="{B1BE60EA-369B-ADDF-9350-BEFAE7EE7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0156" y="5939101"/>
                <a:ext cx="523001" cy="338554"/>
              </a:xfrm>
              <a:prstGeom prst="rect">
                <a:avLst/>
              </a:prstGeom>
              <a:blipFill>
                <a:blip r:embed="rId10"/>
                <a:stretch>
                  <a:fillRect t="-5357" r="-2353" b="-214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0" name="Figura a mano libera: forma 279">
            <a:extLst>
              <a:ext uri="{FF2B5EF4-FFF2-40B4-BE49-F238E27FC236}">
                <a16:creationId xmlns:a16="http://schemas.microsoft.com/office/drawing/2014/main" id="{78E9773F-B439-A3BF-A7F7-A323493CE65F}"/>
              </a:ext>
            </a:extLst>
          </p:cNvPr>
          <p:cNvSpPr/>
          <p:nvPr/>
        </p:nvSpPr>
        <p:spPr>
          <a:xfrm>
            <a:off x="5083175" y="5738723"/>
            <a:ext cx="1044575" cy="376327"/>
          </a:xfrm>
          <a:custGeom>
            <a:avLst/>
            <a:gdLst>
              <a:gd name="csX0" fmla="*/ 0 w 1044575"/>
              <a:gd name="csY0" fmla="*/ 376327 h 376327"/>
              <a:gd name="csX1" fmla="*/ 431800 w 1044575"/>
              <a:gd name="csY1" fmla="*/ 271552 h 376327"/>
              <a:gd name="csX2" fmla="*/ 701675 w 1044575"/>
              <a:gd name="csY2" fmla="*/ 1677 h 376327"/>
              <a:gd name="csX3" fmla="*/ 819150 w 1044575"/>
              <a:gd name="csY3" fmla="*/ 166777 h 376327"/>
              <a:gd name="csX4" fmla="*/ 1044575 w 1044575"/>
              <a:gd name="csY4" fmla="*/ 357277 h 37632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044575" h="376327">
                <a:moveTo>
                  <a:pt x="0" y="376327"/>
                </a:moveTo>
                <a:cubicBezTo>
                  <a:pt x="157427" y="355160"/>
                  <a:pt x="314854" y="333994"/>
                  <a:pt x="431800" y="271552"/>
                </a:cubicBezTo>
                <a:cubicBezTo>
                  <a:pt x="548746" y="209110"/>
                  <a:pt x="637117" y="19140"/>
                  <a:pt x="701675" y="1677"/>
                </a:cubicBezTo>
                <a:cubicBezTo>
                  <a:pt x="766233" y="-15786"/>
                  <a:pt x="762000" y="107510"/>
                  <a:pt x="819150" y="166777"/>
                </a:cubicBezTo>
                <a:cubicBezTo>
                  <a:pt x="876300" y="226044"/>
                  <a:pt x="960437" y="291660"/>
                  <a:pt x="1044575" y="357277"/>
                </a:cubicBezTo>
              </a:path>
            </a:pathLst>
          </a:custGeom>
          <a:ln w="158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4" name="Figura a mano libera: forma 283">
            <a:extLst>
              <a:ext uri="{FF2B5EF4-FFF2-40B4-BE49-F238E27FC236}">
                <a16:creationId xmlns:a16="http://schemas.microsoft.com/office/drawing/2014/main" id="{9403EECA-A50B-08DD-197A-E8012827CBE0}"/>
              </a:ext>
            </a:extLst>
          </p:cNvPr>
          <p:cNvSpPr/>
          <p:nvPr/>
        </p:nvSpPr>
        <p:spPr>
          <a:xfrm>
            <a:off x="5090160" y="5315390"/>
            <a:ext cx="1203960" cy="803470"/>
          </a:xfrm>
          <a:custGeom>
            <a:avLst/>
            <a:gdLst>
              <a:gd name="csX0" fmla="*/ 0 w 1203960"/>
              <a:gd name="csY0" fmla="*/ 780610 h 803470"/>
              <a:gd name="csX1" fmla="*/ 396240 w 1203960"/>
              <a:gd name="csY1" fmla="*/ 628210 h 803470"/>
              <a:gd name="csX2" fmla="*/ 701040 w 1203960"/>
              <a:gd name="csY2" fmla="*/ 10990 h 803470"/>
              <a:gd name="csX3" fmla="*/ 822960 w 1203960"/>
              <a:gd name="csY3" fmla="*/ 254830 h 803470"/>
              <a:gd name="csX4" fmla="*/ 914400 w 1203960"/>
              <a:gd name="csY4" fmla="*/ 536770 h 803470"/>
              <a:gd name="csX5" fmla="*/ 1203960 w 1203960"/>
              <a:gd name="csY5" fmla="*/ 803470 h 80347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1203960" h="803470">
                <a:moveTo>
                  <a:pt x="0" y="780610"/>
                </a:moveTo>
                <a:cubicBezTo>
                  <a:pt x="139700" y="768545"/>
                  <a:pt x="279400" y="756480"/>
                  <a:pt x="396240" y="628210"/>
                </a:cubicBezTo>
                <a:cubicBezTo>
                  <a:pt x="513080" y="499940"/>
                  <a:pt x="629920" y="73220"/>
                  <a:pt x="701040" y="10990"/>
                </a:cubicBezTo>
                <a:cubicBezTo>
                  <a:pt x="772160" y="-51240"/>
                  <a:pt x="787400" y="167200"/>
                  <a:pt x="822960" y="254830"/>
                </a:cubicBezTo>
                <a:cubicBezTo>
                  <a:pt x="858520" y="342460"/>
                  <a:pt x="850900" y="445330"/>
                  <a:pt x="914400" y="536770"/>
                </a:cubicBezTo>
                <a:cubicBezTo>
                  <a:pt x="977900" y="628210"/>
                  <a:pt x="1090930" y="715840"/>
                  <a:pt x="1203960" y="803470"/>
                </a:cubicBezTo>
              </a:path>
            </a:pathLst>
          </a:cu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5" name="CasellaDiTesto 284">
                <a:extLst>
                  <a:ext uri="{FF2B5EF4-FFF2-40B4-BE49-F238E27FC236}">
                    <a16:creationId xmlns:a16="http://schemas.microsoft.com/office/drawing/2014/main" id="{132EE7FF-DB28-9397-B419-6AE71BD50131}"/>
                  </a:ext>
                </a:extLst>
              </p:cNvPr>
              <p:cNvSpPr txBox="1"/>
              <p:nvPr/>
            </p:nvSpPr>
            <p:spPr>
              <a:xfrm>
                <a:off x="4473429" y="5101817"/>
                <a:ext cx="6438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285" name="CasellaDiTesto 284">
                <a:extLst>
                  <a:ext uri="{FF2B5EF4-FFF2-40B4-BE49-F238E27FC236}">
                    <a16:creationId xmlns:a16="http://schemas.microsoft.com/office/drawing/2014/main" id="{132EE7FF-DB28-9397-B419-6AE71BD50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429" y="5101817"/>
                <a:ext cx="643831" cy="307777"/>
              </a:xfrm>
              <a:prstGeom prst="rect">
                <a:avLst/>
              </a:prstGeom>
              <a:blipFill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7" name="CasellaDiTesto 286">
            <a:extLst>
              <a:ext uri="{FF2B5EF4-FFF2-40B4-BE49-F238E27FC236}">
                <a16:creationId xmlns:a16="http://schemas.microsoft.com/office/drawing/2014/main" id="{7997E5D6-D947-D2D6-9A21-E2E6F4C1C9F9}"/>
              </a:ext>
            </a:extLst>
          </p:cNvPr>
          <p:cNvSpPr txBox="1"/>
          <p:nvPr/>
        </p:nvSpPr>
        <p:spPr>
          <a:xfrm>
            <a:off x="6072272" y="5651373"/>
            <a:ext cx="7178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chemeClr val="accent2"/>
                </a:solidFill>
                <a:latin typeface="Titillium"/>
                <a:ea typeface="Verdana" panose="020B0604030504040204" pitchFamily="34" charset="0"/>
              </a:rPr>
              <a:t>Prior</a:t>
            </a:r>
            <a:endParaRPr lang="it-IT" sz="1400" dirty="0">
              <a:solidFill>
                <a:schemeClr val="accent2"/>
              </a:solidFill>
            </a:endParaRPr>
          </a:p>
        </p:txBody>
      </p:sp>
      <p:sp>
        <p:nvSpPr>
          <p:cNvPr id="289" name="CasellaDiTesto 288">
            <a:extLst>
              <a:ext uri="{FF2B5EF4-FFF2-40B4-BE49-F238E27FC236}">
                <a16:creationId xmlns:a16="http://schemas.microsoft.com/office/drawing/2014/main" id="{FD39CE28-42F0-37F3-AEF8-67BA92DAC3E9}"/>
              </a:ext>
            </a:extLst>
          </p:cNvPr>
          <p:cNvSpPr txBox="1"/>
          <p:nvPr/>
        </p:nvSpPr>
        <p:spPr>
          <a:xfrm>
            <a:off x="5938380" y="5298654"/>
            <a:ext cx="9985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 err="1">
                <a:solidFill>
                  <a:schemeClr val="accent1"/>
                </a:solidFill>
                <a:latin typeface="Titillium"/>
                <a:ea typeface="Verdana" panose="020B0604030504040204" pitchFamily="34" charset="0"/>
              </a:rPr>
              <a:t>Posterior</a:t>
            </a:r>
            <a:endParaRPr lang="it-IT" sz="1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1" name="CasellaDiTesto 290">
                <a:extLst>
                  <a:ext uri="{FF2B5EF4-FFF2-40B4-BE49-F238E27FC236}">
                    <a16:creationId xmlns:a16="http://schemas.microsoft.com/office/drawing/2014/main" id="{2637E61F-7FC1-3C0A-2DF8-77DEDF65841E}"/>
                  </a:ext>
                </a:extLst>
              </p:cNvPr>
              <p:cNvSpPr txBox="1"/>
              <p:nvPr/>
            </p:nvSpPr>
            <p:spPr>
              <a:xfrm>
                <a:off x="6324129" y="5976497"/>
                <a:ext cx="597271" cy="3600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291" name="CasellaDiTesto 290">
                <a:extLst>
                  <a:ext uri="{FF2B5EF4-FFF2-40B4-BE49-F238E27FC236}">
                    <a16:creationId xmlns:a16="http://schemas.microsoft.com/office/drawing/2014/main" id="{2637E61F-7FC1-3C0A-2DF8-77DEDF658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129" y="5976497"/>
                <a:ext cx="597271" cy="3600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3" name="CasellaDiTesto 292">
            <a:extLst>
              <a:ext uri="{FF2B5EF4-FFF2-40B4-BE49-F238E27FC236}">
                <a16:creationId xmlns:a16="http://schemas.microsoft.com/office/drawing/2014/main" id="{8E9D3479-71F9-B8FB-74EA-C1195BD4F208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33248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38F5B-9172-4CDB-B494-70ECEE89A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CD87A3-E05E-08C4-ABE9-05A4203E6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Applications for </a:t>
            </a:r>
            <a:r>
              <a:rPr lang="it-IT" dirty="0" err="1"/>
              <a:t>Catalogue</a:t>
            </a:r>
            <a:r>
              <a:rPr lang="it-IT" dirty="0"/>
              <a:t> </a:t>
            </a:r>
            <a:r>
              <a:rPr lang="it-IT" dirty="0" err="1"/>
              <a:t>Maintenance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235BC7E3-D56D-894F-2EC1-FD31B5F6DE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2291137"/>
                <a:ext cx="5257801" cy="344552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it-IT" dirty="0"/>
                  <a:t>Simulated Scenario</a:t>
                </a:r>
              </a:p>
              <a:p>
                <a:pPr lvl="1">
                  <a:buClr>
                    <a:schemeClr val="accent2"/>
                  </a:buClr>
                  <a:buSzPct val="80000"/>
                  <a:buFontTx/>
                  <a:buChar char="►"/>
                </a:pPr>
                <a:r>
                  <a:rPr lang="it-IT" sz="1800" dirty="0"/>
                  <a:t> </a:t>
                </a:r>
                <a:r>
                  <a:rPr lang="it-IT" sz="1800" u="sng" dirty="0" err="1"/>
                  <a:t>Bistatic</a:t>
                </a:r>
                <a:r>
                  <a:rPr lang="it-IT" sz="1800" dirty="0"/>
                  <a:t> – </a:t>
                </a:r>
                <a:r>
                  <a:rPr lang="it-IT" sz="1800" b="1" dirty="0"/>
                  <a:t>TX: TRF </a:t>
                </a:r>
                <a:r>
                  <a:rPr lang="it-IT" sz="1800" dirty="0"/>
                  <a:t>– </a:t>
                </a:r>
                <a:r>
                  <a:rPr lang="it-IT" sz="1800" b="1" dirty="0"/>
                  <a:t>RX: NOTO</a:t>
                </a:r>
              </a:p>
              <a:p>
                <a:pPr lvl="1">
                  <a:buClr>
                    <a:schemeClr val="accent2"/>
                  </a:buClr>
                  <a:buSzPct val="80000"/>
                  <a:buFontTx/>
                  <a:buChar char="►"/>
                </a:pPr>
                <a:r>
                  <a:rPr lang="it-IT" sz="1800" b="1" dirty="0"/>
                  <a:t> </a:t>
                </a:r>
                <a:r>
                  <a:rPr lang="it-IT" sz="1800" dirty="0"/>
                  <a:t>Target: </a:t>
                </a:r>
                <a:r>
                  <a:rPr lang="it-IT" sz="1800" b="1" dirty="0"/>
                  <a:t>SENTINEL-3A</a:t>
                </a:r>
                <a:r>
                  <a:rPr lang="it-IT" sz="1800" dirty="0"/>
                  <a:t> </a:t>
                </a:r>
              </a:p>
              <a:p>
                <a:pPr lvl="1">
                  <a:buClr>
                    <a:schemeClr val="accent2"/>
                  </a:buClr>
                  <a:buSzPct val="80000"/>
                  <a:buFontTx/>
                  <a:buChar char="►"/>
                </a:pPr>
                <a:r>
                  <a:rPr lang="it-IT" sz="1800" b="1" dirty="0"/>
                  <a:t> </a:t>
                </a:r>
                <a:r>
                  <a:rPr lang="it-IT" sz="1800" dirty="0"/>
                  <a:t>Tracking </a:t>
                </a:r>
                <a:r>
                  <a:rPr lang="it-IT" sz="1800" dirty="0" err="1"/>
                  <a:t>campaign</a:t>
                </a:r>
                <a:r>
                  <a:rPr lang="it-IT" sz="1800" dirty="0"/>
                  <a:t>:</a:t>
                </a:r>
              </a:p>
              <a:p>
                <a:pPr lvl="2">
                  <a:buClr>
                    <a:schemeClr val="accent2"/>
                  </a:buClr>
                  <a:buSzPct val="80000"/>
                </a:pPr>
                <a:r>
                  <a:rPr lang="it-IT" sz="1600" dirty="0"/>
                  <a:t>7 days </a:t>
                </a:r>
                <a:r>
                  <a:rPr lang="it-IT" sz="1600" dirty="0" err="1"/>
                  <a:t>before</a:t>
                </a:r>
                <a:r>
                  <a:rPr lang="it-IT" sz="1600" dirty="0"/>
                  <a:t> event</a:t>
                </a:r>
              </a:p>
              <a:p>
                <a:pPr lvl="2">
                  <a:buClr>
                    <a:schemeClr val="accent2"/>
                  </a:buClr>
                  <a:buSzPct val="80000"/>
                </a:pPr>
                <a:r>
                  <a:rPr lang="it-IT" sz="1600" dirty="0"/>
                  <a:t>1 day after event</a:t>
                </a: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ED7D31"/>
                  </a:buClr>
                  <a:buSzPct val="80000"/>
                  <a:buFontTx/>
                  <a:buChar char="►"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tillium" pitchFamily="2" charset="77"/>
                    <a:ea typeface="+mn-ea"/>
                    <a:cs typeface="+mn-cs"/>
                  </a:rPr>
                  <a:t> </a:t>
                </a:r>
                <a:r>
                  <a:rPr kumimoji="0" 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tillium" pitchFamily="2" charset="77"/>
                    <a:ea typeface="+mn-ea"/>
                    <a:cs typeface="+mn-cs"/>
                  </a:rPr>
                  <a:t>Estimated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tillium" pitchFamily="2" charset="77"/>
                    <a:ea typeface="+mn-ea"/>
                    <a:cs typeface="+mn-cs"/>
                  </a:rPr>
                  <a:t> </a:t>
                </a:r>
                <a:r>
                  <a:rPr kumimoji="0" 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tillium" pitchFamily="2" charset="77"/>
                    <a:ea typeface="+mn-ea"/>
                    <a:cs typeface="+mn-cs"/>
                  </a:rPr>
                  <a:t>probabilit</a:t>
                </a:r>
                <a:r>
                  <a:rPr lang="it-IT" sz="1800" dirty="0">
                    <a:solidFill>
                      <a:prstClr val="black"/>
                    </a:solidFill>
                  </a:rPr>
                  <a:t>y </a:t>
                </a:r>
                <a:r>
                  <a:rPr lang="it-IT" sz="1800" dirty="0" err="1">
                    <a:solidFill>
                      <a:prstClr val="black"/>
                    </a:solidFill>
                  </a:rPr>
                  <a:t>at</a:t>
                </a:r>
                <a:r>
                  <a:rPr lang="it-IT" sz="1800" dirty="0">
                    <a:solidFill>
                      <a:prstClr val="black"/>
                    </a:solidFill>
                  </a:rPr>
                  <a:t> burn date: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it-IT" sz="1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" pitchFamily="2" charset="77"/>
                  <a:ea typeface="+mn-ea"/>
                  <a:cs typeface="+mn-cs"/>
                </a:endParaRP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ED7D31"/>
                  </a:buClr>
                  <a:buSzPct val="80000"/>
                  <a:buFontTx/>
                  <a:buChar char="►"/>
                  <a:tabLst/>
                  <a:defRPr/>
                </a:pPr>
                <a:r>
                  <a:rPr kumimoji="0" lang="it-IT" sz="1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tillium" pitchFamily="2" charset="77"/>
                    <a:ea typeface="+mn-ea"/>
                    <a:cs typeface="+mn-cs"/>
                  </a:rPr>
                  <a:t> Impulsive </a:t>
                </a:r>
                <a:r>
                  <a:rPr kumimoji="0" lang="it-IT" sz="1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tillium" pitchFamily="2" charset="77"/>
                    <a:ea typeface="+mn-ea"/>
                    <a:cs typeface="+mn-cs"/>
                  </a:rPr>
                  <a:t>along</a:t>
                </a:r>
                <a:r>
                  <a:rPr kumimoji="0" lang="it-IT" sz="1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tillium" pitchFamily="2" charset="77"/>
                    <a:ea typeface="+mn-ea"/>
                    <a:cs typeface="+mn-cs"/>
                  </a:rPr>
                  <a:t>-track burn</a:t>
                </a:r>
                <a:r>
                  <a:rPr lang="it-IT" sz="1800" dirty="0">
                    <a:solidFill>
                      <a:prstClr val="black"/>
                    </a:solidFill>
                  </a:rPr>
                  <a:t>:</a:t>
                </a:r>
              </a:p>
              <a:p>
                <a:pPr lvl="2">
                  <a:buClr>
                    <a:srgbClr val="ED7D31"/>
                  </a:buClr>
                  <a:buSzPct val="80000"/>
                  <a:defRPr/>
                </a:pPr>
                <a:r>
                  <a:rPr lang="it-IT" sz="1400" b="1" dirty="0">
                    <a:solidFill>
                      <a:prstClr val="black"/>
                    </a:solidFill>
                  </a:rPr>
                  <a:t>CASE 1</a:t>
                </a:r>
                <a:r>
                  <a:rPr lang="it-IT" sz="1400" dirty="0">
                    <a:solidFill>
                      <a:prstClr val="black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it-IT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0.2 </m:t>
                    </m:r>
                    <m:r>
                      <a:rPr lang="it-IT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it-IT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it-IT" sz="1400" dirty="0">
                  <a:solidFill>
                    <a:prstClr val="black"/>
                  </a:solidFill>
                </a:endParaRPr>
              </a:p>
              <a:p>
                <a:pPr lvl="2">
                  <a:buClr>
                    <a:srgbClr val="ED7D31"/>
                  </a:buClr>
                  <a:buSzPct val="80000"/>
                  <a:defRPr/>
                </a:pPr>
                <a:r>
                  <a:rPr kumimoji="0" lang="it-IT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tillium" pitchFamily="2" charset="77"/>
                    <a:ea typeface="+mn-ea"/>
                    <a:cs typeface="+mn-cs"/>
                  </a:rPr>
                  <a:t>CASE 2</a:t>
                </a:r>
                <a:r>
                  <a:rPr kumimoji="0" lang="it-IT" sz="1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tillium" pitchFamily="2" charset="77"/>
                    <a:ea typeface="+mn-ea"/>
                    <a:cs typeface="+mn-cs"/>
                  </a:rPr>
                  <a:t>: 0.03 m/s (in line with SEN3A station-keeping </a:t>
                </a:r>
                <a:r>
                  <a:rPr kumimoji="0" lang="it-IT" sz="14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tillium" pitchFamily="2" charset="77"/>
                    <a:ea typeface="+mn-ea"/>
                    <a:cs typeface="+mn-cs"/>
                  </a:rPr>
                  <a:t>maneuvers</a:t>
                </a:r>
                <a:r>
                  <a:rPr kumimoji="0" lang="it-IT" sz="1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tillium" pitchFamily="2" charset="77"/>
                    <a:ea typeface="+mn-ea"/>
                    <a:cs typeface="+mn-cs"/>
                  </a:rPr>
                  <a:t>)</a:t>
                </a: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ED7D31"/>
                  </a:buClr>
                  <a:buSzPct val="80000"/>
                  <a:buFontTx/>
                  <a:buChar char="►"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tillium" pitchFamily="2" charset="77"/>
                    <a:ea typeface="+mn-ea"/>
                    <a:cs typeface="+mn-cs"/>
                  </a:rPr>
                  <a:t> </a:t>
                </a:r>
                <a:r>
                  <a:rPr kumimoji="0" 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tillium" pitchFamily="2" charset="77"/>
                    <a:ea typeface="+mn-ea"/>
                    <a:cs typeface="+mn-cs"/>
                  </a:rPr>
                  <a:t>Decision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tillium" pitchFamily="2" charset="77"/>
                    <a:ea typeface="+mn-ea"/>
                    <a:cs typeface="+mn-cs"/>
                  </a:rPr>
                  <a:t> </a:t>
                </a:r>
                <a:r>
                  <a:rPr kumimoji="0" 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tillium" pitchFamily="2" charset="77"/>
                    <a:ea typeface="+mn-ea"/>
                    <a:cs typeface="+mn-cs"/>
                  </a:rPr>
                  <a:t>threshold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tillium" pitchFamily="2" charset="77"/>
                    <a:ea typeface="+mn-ea"/>
                    <a:cs typeface="+mn-cs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it-IT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it-IT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𝐻</m:t>
                            </m:r>
                          </m:e>
                          <m:sub>
                            <m:r>
                              <a:rPr kumimoji="0" lang="it-IT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0" 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&gt;0.9</m:t>
                    </m:r>
                  </m:oMath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" pitchFamily="2" charset="77"/>
                  <a:ea typeface="+mn-ea"/>
                  <a:cs typeface="+mn-cs"/>
                </a:endParaRPr>
              </a:p>
              <a:p>
                <a:pPr lvl="2">
                  <a:buClr>
                    <a:srgbClr val="ED7D31"/>
                  </a:buClr>
                  <a:buSzPct val="80000"/>
                  <a:defRPr/>
                </a:pPr>
                <a:endParaRPr kumimoji="0" lang="it-IT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" pitchFamily="2" charset="77"/>
                  <a:ea typeface="+mn-ea"/>
                  <a:cs typeface="+mn-cs"/>
                </a:endParaRPr>
              </a:p>
              <a:p>
                <a:pPr marL="457200" lvl="1" indent="0">
                  <a:buClr>
                    <a:schemeClr val="accent2"/>
                  </a:buClr>
                  <a:buSzPct val="80000"/>
                  <a:buNone/>
                </a:pPr>
                <a:endParaRPr lang="it-IT" dirty="0"/>
              </a:p>
              <a:p>
                <a:pPr lvl="1">
                  <a:buClr>
                    <a:schemeClr val="accent2"/>
                  </a:buClr>
                  <a:buSzPct val="60000"/>
                  <a:buFontTx/>
                  <a:buChar char="►"/>
                </a:pPr>
                <a:endParaRPr lang="it-IT" b="1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235BC7E3-D56D-894F-2EC1-FD31B5F6DE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291137"/>
                <a:ext cx="5257801" cy="3445520"/>
              </a:xfrm>
              <a:blipFill>
                <a:blip r:embed="rId3"/>
                <a:stretch>
                  <a:fillRect l="-1970" t="-40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647DFB-206F-1D49-2073-A3C358518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01/07/2026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BABBD3E-B2EF-2388-379F-9DAF3C515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23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86DC2B16-5942-8F39-37B0-1CE9C9235B7E}"/>
              </a:ext>
            </a:extLst>
          </p:cNvPr>
          <p:cNvSpPr txBox="1"/>
          <p:nvPr/>
        </p:nvSpPr>
        <p:spPr>
          <a:xfrm>
            <a:off x="12349266" y="2288077"/>
            <a:ext cx="2802556" cy="400110"/>
          </a:xfrm>
          <a:prstGeom prst="rect">
            <a:avLst/>
          </a:prstGeom>
          <a:ln w="19050">
            <a:solidFill>
              <a:srgbClr val="2A65A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000" b="1" dirty="0" err="1">
                <a:latin typeface="Titillium"/>
              </a:rPr>
              <a:t>Dynamical</a:t>
            </a:r>
            <a:r>
              <a:rPr lang="it-IT" sz="2000" b="1" dirty="0">
                <a:latin typeface="Titillium"/>
              </a:rPr>
              <a:t> mismatch</a:t>
            </a: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7E4E5C6D-DE6A-CC6A-B830-2077A0FAA182}"/>
              </a:ext>
            </a:extLst>
          </p:cNvPr>
          <p:cNvSpPr txBox="1"/>
          <p:nvPr/>
        </p:nvSpPr>
        <p:spPr>
          <a:xfrm>
            <a:off x="12349266" y="2917479"/>
            <a:ext cx="2802556" cy="400110"/>
          </a:xfrm>
          <a:prstGeom prst="rect">
            <a:avLst/>
          </a:prstGeom>
          <a:ln w="19050">
            <a:solidFill>
              <a:srgbClr val="2A65A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000" b="1" dirty="0">
                <a:latin typeface="Titillium"/>
              </a:rPr>
              <a:t>Process </a:t>
            </a:r>
            <a:r>
              <a:rPr lang="it-IT" sz="2000" b="1" dirty="0" err="1">
                <a:latin typeface="Titillium"/>
              </a:rPr>
              <a:t>noise</a:t>
            </a:r>
            <a:endParaRPr lang="it-IT" sz="2000" b="1" dirty="0">
              <a:latin typeface="Titillium"/>
            </a:endParaRPr>
          </a:p>
        </p:txBody>
      </p:sp>
      <p:sp>
        <p:nvSpPr>
          <p:cNvPr id="66" name="Ovale 65">
            <a:extLst>
              <a:ext uri="{FF2B5EF4-FFF2-40B4-BE49-F238E27FC236}">
                <a16:creationId xmlns:a16="http://schemas.microsoft.com/office/drawing/2014/main" id="{69C3E32D-C51B-7D84-2ABF-CD6F2B494BD9}"/>
              </a:ext>
            </a:extLst>
          </p:cNvPr>
          <p:cNvSpPr/>
          <p:nvPr/>
        </p:nvSpPr>
        <p:spPr>
          <a:xfrm>
            <a:off x="12192000" y="2130811"/>
            <a:ext cx="314531" cy="314531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68" name="Ovale 67">
            <a:extLst>
              <a:ext uri="{FF2B5EF4-FFF2-40B4-BE49-F238E27FC236}">
                <a16:creationId xmlns:a16="http://schemas.microsoft.com/office/drawing/2014/main" id="{23929EC4-9C3C-325C-1634-7B8310FC44BF}"/>
              </a:ext>
            </a:extLst>
          </p:cNvPr>
          <p:cNvSpPr/>
          <p:nvPr/>
        </p:nvSpPr>
        <p:spPr>
          <a:xfrm>
            <a:off x="12192000" y="2760213"/>
            <a:ext cx="314531" cy="314531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CC7D7C30-4C67-F004-4067-226613E31306}"/>
              </a:ext>
            </a:extLst>
          </p:cNvPr>
          <p:cNvSpPr txBox="1"/>
          <p:nvPr/>
        </p:nvSpPr>
        <p:spPr>
          <a:xfrm>
            <a:off x="12349266" y="3546881"/>
            <a:ext cx="2802556" cy="400110"/>
          </a:xfrm>
          <a:prstGeom prst="rect">
            <a:avLst/>
          </a:prstGeom>
          <a:ln w="19050">
            <a:solidFill>
              <a:srgbClr val="2A65A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000" b="1" dirty="0" err="1">
                <a:latin typeface="Titillium"/>
              </a:rPr>
              <a:t>Initial</a:t>
            </a:r>
            <a:r>
              <a:rPr lang="it-IT" sz="2000" b="1" dirty="0">
                <a:latin typeface="Titillium"/>
              </a:rPr>
              <a:t> </a:t>
            </a:r>
            <a:r>
              <a:rPr lang="it-IT" sz="2000" b="1" dirty="0" err="1">
                <a:latin typeface="Titillium"/>
              </a:rPr>
              <a:t>uncertainty</a:t>
            </a:r>
            <a:endParaRPr lang="it-IT" sz="2000" b="1" dirty="0">
              <a:latin typeface="Titillium"/>
            </a:endParaRPr>
          </a:p>
        </p:txBody>
      </p:sp>
      <p:sp>
        <p:nvSpPr>
          <p:cNvPr id="72" name="Ovale 71">
            <a:extLst>
              <a:ext uri="{FF2B5EF4-FFF2-40B4-BE49-F238E27FC236}">
                <a16:creationId xmlns:a16="http://schemas.microsoft.com/office/drawing/2014/main" id="{C4ECD644-B6E7-E9F0-9E6B-DD1B29E6D7A4}"/>
              </a:ext>
            </a:extLst>
          </p:cNvPr>
          <p:cNvSpPr/>
          <p:nvPr/>
        </p:nvSpPr>
        <p:spPr>
          <a:xfrm>
            <a:off x="12192000" y="3389615"/>
            <a:ext cx="314531" cy="314531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2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asellaDiTesto 74">
                <a:extLst>
                  <a:ext uri="{FF2B5EF4-FFF2-40B4-BE49-F238E27FC236}">
                    <a16:creationId xmlns:a16="http://schemas.microsoft.com/office/drawing/2014/main" id="{FC9049A5-E5AB-E308-BE78-E939069B1AB5}"/>
                  </a:ext>
                </a:extLst>
              </p:cNvPr>
              <p:cNvSpPr txBox="1"/>
              <p:nvPr/>
            </p:nvSpPr>
            <p:spPr>
              <a:xfrm>
                <a:off x="12671043" y="3993905"/>
                <a:ext cx="4459816" cy="1496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ED7D31"/>
                  </a:buClr>
                  <a:buSzPct val="80000"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it-IT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it-IT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it-IT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it-IT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it-IT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it-IT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it-IT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it-IT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it-IT" dirty="0">
                    <a:solidFill>
                      <a:prstClr val="black"/>
                    </a:solidFill>
                  </a:rPr>
                  <a:t> = 3.4 km</a:t>
                </a:r>
              </a:p>
              <a:p>
                <a:pPr marL="285750" indent="-285750">
                  <a:buClr>
                    <a:srgbClr val="ED7D31"/>
                  </a:buClr>
                  <a:buSzPct val="80000"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it-IT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it-IT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it-IT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sub>
                          <m:sup>
                            <m:r>
                              <a:rPr lang="it-IT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it-IT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it-IT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it-IT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it-IT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sub>
                          <m:sup>
                            <m:r>
                              <a:rPr lang="it-IT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it-IT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it-IT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it-IT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it-IT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sub>
                          <m:sup>
                            <m:r>
                              <a:rPr lang="it-IT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it-IT" dirty="0">
                    <a:solidFill>
                      <a:prstClr val="black"/>
                    </a:solidFill>
                  </a:rPr>
                  <a:t> = 0,036 km/s</a:t>
                </a:r>
              </a:p>
              <a:p>
                <a:pPr marL="1200150" lvl="2" indent="-285750">
                  <a:buClr>
                    <a:srgbClr val="ED7D31"/>
                  </a:buClr>
                  <a:buSzPct val="80000"/>
                  <a:buFont typeface="Arial" panose="020B0604020202020204" pitchFamily="34" charset="0"/>
                  <a:buChar char="•"/>
                  <a:defRPr/>
                </a:pPr>
                <a:endParaRPr lang="it-IT" sz="1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5" name="CasellaDiTesto 74">
                <a:extLst>
                  <a:ext uri="{FF2B5EF4-FFF2-40B4-BE49-F238E27FC236}">
                    <a16:creationId xmlns:a16="http://schemas.microsoft.com/office/drawing/2014/main" id="{FC9049A5-E5AB-E308-BE78-E939069B1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1043" y="3993905"/>
                <a:ext cx="4459816" cy="14966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0E4599AE-C120-F028-39D2-CDADB21B42AD}"/>
              </a:ext>
            </a:extLst>
          </p:cNvPr>
          <p:cNvSpPr txBox="1"/>
          <p:nvPr/>
        </p:nvSpPr>
        <p:spPr>
          <a:xfrm>
            <a:off x="12349266" y="5322309"/>
            <a:ext cx="2802556" cy="400110"/>
          </a:xfrm>
          <a:prstGeom prst="rect">
            <a:avLst/>
          </a:prstGeom>
          <a:ln w="19050">
            <a:solidFill>
              <a:srgbClr val="2A65A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000" b="1" dirty="0">
                <a:latin typeface="Titillium"/>
              </a:rPr>
              <a:t>Range and range-rate</a:t>
            </a:r>
          </a:p>
        </p:txBody>
      </p:sp>
      <p:sp>
        <p:nvSpPr>
          <p:cNvPr id="79" name="Ovale 78">
            <a:extLst>
              <a:ext uri="{FF2B5EF4-FFF2-40B4-BE49-F238E27FC236}">
                <a16:creationId xmlns:a16="http://schemas.microsoft.com/office/drawing/2014/main" id="{130351C3-7D0F-659C-25F9-57AF8E0B7FE7}"/>
              </a:ext>
            </a:extLst>
          </p:cNvPr>
          <p:cNvSpPr/>
          <p:nvPr/>
        </p:nvSpPr>
        <p:spPr>
          <a:xfrm>
            <a:off x="12192000" y="5165043"/>
            <a:ext cx="314531" cy="314531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FA9A9BB0-D41D-2C9C-F0A6-B9264A77AE59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75915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03A2A-0BED-D3AC-B3D0-D04C19F03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A72AFB-C596-BECD-B58D-745C832C6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Applications for </a:t>
            </a:r>
            <a:r>
              <a:rPr lang="it-IT" dirty="0" err="1"/>
              <a:t>Catalogue</a:t>
            </a:r>
            <a:r>
              <a:rPr lang="it-IT" dirty="0"/>
              <a:t> </a:t>
            </a:r>
            <a:r>
              <a:rPr lang="it-IT" dirty="0" err="1"/>
              <a:t>Maintenance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7B885F1E-B3D3-7667-B761-0A03C17DE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2291137"/>
                <a:ext cx="5257801" cy="344552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it-IT" dirty="0"/>
                  <a:t>Simulated Scenario</a:t>
                </a:r>
              </a:p>
              <a:p>
                <a:pPr lvl="1">
                  <a:buClr>
                    <a:schemeClr val="accent2"/>
                  </a:buClr>
                  <a:buSzPct val="80000"/>
                  <a:buFontTx/>
                  <a:buChar char="►"/>
                </a:pPr>
                <a:r>
                  <a:rPr lang="it-IT" sz="1800" dirty="0"/>
                  <a:t> </a:t>
                </a:r>
                <a:r>
                  <a:rPr lang="it-IT" sz="1800" u="sng" dirty="0" err="1"/>
                  <a:t>Bistatic</a:t>
                </a:r>
                <a:r>
                  <a:rPr lang="it-IT" sz="1800" dirty="0"/>
                  <a:t> – </a:t>
                </a:r>
                <a:r>
                  <a:rPr lang="it-IT" sz="1800" b="1" dirty="0"/>
                  <a:t>TX: TRF </a:t>
                </a:r>
                <a:r>
                  <a:rPr lang="it-IT" sz="1800" dirty="0"/>
                  <a:t>– </a:t>
                </a:r>
                <a:r>
                  <a:rPr lang="it-IT" sz="1800" b="1" dirty="0"/>
                  <a:t>RX: NOTO</a:t>
                </a:r>
              </a:p>
              <a:p>
                <a:pPr lvl="1">
                  <a:buClr>
                    <a:schemeClr val="accent2"/>
                  </a:buClr>
                  <a:buSzPct val="80000"/>
                  <a:buFontTx/>
                  <a:buChar char="►"/>
                </a:pPr>
                <a:r>
                  <a:rPr lang="it-IT" sz="1800" b="1" dirty="0"/>
                  <a:t> </a:t>
                </a:r>
                <a:r>
                  <a:rPr lang="it-IT" sz="1800" dirty="0"/>
                  <a:t>Target: </a:t>
                </a:r>
                <a:r>
                  <a:rPr lang="it-IT" sz="1800" b="1" dirty="0"/>
                  <a:t>SENTINEL-3A</a:t>
                </a:r>
                <a:r>
                  <a:rPr lang="it-IT" sz="1800" dirty="0"/>
                  <a:t> </a:t>
                </a:r>
              </a:p>
              <a:p>
                <a:pPr lvl="1">
                  <a:buClr>
                    <a:schemeClr val="accent2"/>
                  </a:buClr>
                  <a:buSzPct val="80000"/>
                  <a:buFontTx/>
                  <a:buChar char="►"/>
                </a:pPr>
                <a:r>
                  <a:rPr lang="it-IT" sz="1800" b="1" dirty="0"/>
                  <a:t> </a:t>
                </a:r>
                <a:r>
                  <a:rPr lang="it-IT" sz="1800" dirty="0"/>
                  <a:t>Tracking </a:t>
                </a:r>
                <a:r>
                  <a:rPr lang="it-IT" sz="1800" dirty="0" err="1"/>
                  <a:t>campaign</a:t>
                </a:r>
                <a:r>
                  <a:rPr lang="it-IT" sz="1800" dirty="0"/>
                  <a:t>:</a:t>
                </a:r>
              </a:p>
              <a:p>
                <a:pPr lvl="2">
                  <a:buClr>
                    <a:schemeClr val="accent2"/>
                  </a:buClr>
                  <a:buSzPct val="80000"/>
                </a:pPr>
                <a:r>
                  <a:rPr lang="it-IT" sz="1600" dirty="0"/>
                  <a:t>7 days </a:t>
                </a:r>
                <a:r>
                  <a:rPr lang="it-IT" sz="1600" dirty="0" err="1"/>
                  <a:t>before</a:t>
                </a:r>
                <a:r>
                  <a:rPr lang="it-IT" sz="1600" dirty="0"/>
                  <a:t> event</a:t>
                </a:r>
              </a:p>
              <a:p>
                <a:pPr lvl="2">
                  <a:buClr>
                    <a:schemeClr val="accent2"/>
                  </a:buClr>
                  <a:buSzPct val="80000"/>
                </a:pPr>
                <a:r>
                  <a:rPr lang="it-IT" sz="1600" dirty="0"/>
                  <a:t>1 day after event</a:t>
                </a: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ED7D31"/>
                  </a:buClr>
                  <a:buSzPct val="80000"/>
                  <a:buFontTx/>
                  <a:buChar char="►"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tillium" pitchFamily="2" charset="77"/>
                    <a:ea typeface="+mn-ea"/>
                    <a:cs typeface="+mn-cs"/>
                  </a:rPr>
                  <a:t> </a:t>
                </a:r>
                <a:r>
                  <a:rPr kumimoji="0" 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tillium" pitchFamily="2" charset="77"/>
                    <a:ea typeface="+mn-ea"/>
                    <a:cs typeface="+mn-cs"/>
                  </a:rPr>
                  <a:t>Estimated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tillium" pitchFamily="2" charset="77"/>
                    <a:ea typeface="+mn-ea"/>
                    <a:cs typeface="+mn-cs"/>
                  </a:rPr>
                  <a:t> </a:t>
                </a:r>
                <a:r>
                  <a:rPr kumimoji="0" 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tillium" pitchFamily="2" charset="77"/>
                    <a:ea typeface="+mn-ea"/>
                    <a:cs typeface="+mn-cs"/>
                  </a:rPr>
                  <a:t>probabilit</a:t>
                </a:r>
                <a:r>
                  <a:rPr lang="it-IT" sz="1800" dirty="0">
                    <a:solidFill>
                      <a:prstClr val="black"/>
                    </a:solidFill>
                  </a:rPr>
                  <a:t>y </a:t>
                </a:r>
                <a:r>
                  <a:rPr lang="it-IT" sz="1800" dirty="0" err="1">
                    <a:solidFill>
                      <a:prstClr val="black"/>
                    </a:solidFill>
                  </a:rPr>
                  <a:t>at</a:t>
                </a:r>
                <a:r>
                  <a:rPr lang="it-IT" sz="1800" dirty="0">
                    <a:solidFill>
                      <a:prstClr val="black"/>
                    </a:solidFill>
                  </a:rPr>
                  <a:t> burn date: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it-IT" sz="1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" pitchFamily="2" charset="77"/>
                  <a:ea typeface="+mn-ea"/>
                  <a:cs typeface="+mn-cs"/>
                </a:endParaRP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ED7D31"/>
                  </a:buClr>
                  <a:buSzPct val="80000"/>
                  <a:buFontTx/>
                  <a:buChar char="►"/>
                  <a:tabLst/>
                  <a:defRPr/>
                </a:pPr>
                <a:r>
                  <a:rPr kumimoji="0" lang="it-IT" sz="1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tillium" pitchFamily="2" charset="77"/>
                    <a:ea typeface="+mn-ea"/>
                    <a:cs typeface="+mn-cs"/>
                  </a:rPr>
                  <a:t> Impulsive </a:t>
                </a:r>
                <a:r>
                  <a:rPr kumimoji="0" lang="it-IT" sz="1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tillium" pitchFamily="2" charset="77"/>
                    <a:ea typeface="+mn-ea"/>
                    <a:cs typeface="+mn-cs"/>
                  </a:rPr>
                  <a:t>along</a:t>
                </a:r>
                <a:r>
                  <a:rPr kumimoji="0" lang="it-IT" sz="1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tillium" pitchFamily="2" charset="77"/>
                    <a:ea typeface="+mn-ea"/>
                    <a:cs typeface="+mn-cs"/>
                  </a:rPr>
                  <a:t>-track burn</a:t>
                </a:r>
                <a:r>
                  <a:rPr lang="it-IT" sz="1800" dirty="0">
                    <a:solidFill>
                      <a:prstClr val="black"/>
                    </a:solidFill>
                  </a:rPr>
                  <a:t>:</a:t>
                </a:r>
              </a:p>
              <a:p>
                <a:pPr lvl="2">
                  <a:buClr>
                    <a:srgbClr val="ED7D31"/>
                  </a:buClr>
                  <a:buSzPct val="80000"/>
                  <a:defRPr/>
                </a:pPr>
                <a:r>
                  <a:rPr lang="it-IT" sz="1400" b="1" dirty="0">
                    <a:solidFill>
                      <a:prstClr val="black"/>
                    </a:solidFill>
                  </a:rPr>
                  <a:t>CASE 1</a:t>
                </a:r>
                <a:r>
                  <a:rPr lang="it-IT" sz="1400" dirty="0">
                    <a:solidFill>
                      <a:prstClr val="black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it-IT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0.2 </m:t>
                    </m:r>
                    <m:r>
                      <a:rPr lang="it-IT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it-IT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it-IT" sz="1400" dirty="0">
                  <a:solidFill>
                    <a:prstClr val="black"/>
                  </a:solidFill>
                </a:endParaRPr>
              </a:p>
              <a:p>
                <a:pPr lvl="2">
                  <a:buClr>
                    <a:srgbClr val="ED7D31"/>
                  </a:buClr>
                  <a:buSzPct val="80000"/>
                  <a:defRPr/>
                </a:pPr>
                <a:r>
                  <a:rPr kumimoji="0" lang="it-IT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tillium" pitchFamily="2" charset="77"/>
                    <a:ea typeface="+mn-ea"/>
                    <a:cs typeface="+mn-cs"/>
                  </a:rPr>
                  <a:t>CASE 2</a:t>
                </a:r>
                <a:r>
                  <a:rPr kumimoji="0" lang="it-IT" sz="1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tillium" pitchFamily="2" charset="77"/>
                    <a:ea typeface="+mn-ea"/>
                    <a:cs typeface="+mn-cs"/>
                  </a:rPr>
                  <a:t>: 0.03 m/s (in line with SEN3A station-keeping </a:t>
                </a:r>
                <a:r>
                  <a:rPr kumimoji="0" lang="it-IT" sz="14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tillium" pitchFamily="2" charset="77"/>
                    <a:ea typeface="+mn-ea"/>
                    <a:cs typeface="+mn-cs"/>
                  </a:rPr>
                  <a:t>maneuvers</a:t>
                </a:r>
                <a:r>
                  <a:rPr kumimoji="0" lang="it-IT" sz="1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tillium" pitchFamily="2" charset="77"/>
                    <a:ea typeface="+mn-ea"/>
                    <a:cs typeface="+mn-cs"/>
                  </a:rPr>
                  <a:t>)</a:t>
                </a: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ED7D31"/>
                  </a:buClr>
                  <a:buSzPct val="80000"/>
                  <a:buFontTx/>
                  <a:buChar char="►"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tillium" pitchFamily="2" charset="77"/>
                    <a:ea typeface="+mn-ea"/>
                    <a:cs typeface="+mn-cs"/>
                  </a:rPr>
                  <a:t> </a:t>
                </a:r>
                <a:r>
                  <a:rPr kumimoji="0" 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tillium" pitchFamily="2" charset="77"/>
                    <a:ea typeface="+mn-ea"/>
                    <a:cs typeface="+mn-cs"/>
                  </a:rPr>
                  <a:t>Decision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tillium" pitchFamily="2" charset="77"/>
                    <a:ea typeface="+mn-ea"/>
                    <a:cs typeface="+mn-cs"/>
                  </a:rPr>
                  <a:t> </a:t>
                </a:r>
                <a:r>
                  <a:rPr kumimoji="0" 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tillium" pitchFamily="2" charset="77"/>
                    <a:ea typeface="+mn-ea"/>
                    <a:cs typeface="+mn-cs"/>
                  </a:rPr>
                  <a:t>threshold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tillium" pitchFamily="2" charset="77"/>
                    <a:ea typeface="+mn-ea"/>
                    <a:cs typeface="+mn-cs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it-IT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it-IT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𝐻</m:t>
                            </m:r>
                          </m:e>
                          <m:sub>
                            <m:r>
                              <a:rPr kumimoji="0" lang="it-IT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0" 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&gt;0.9</m:t>
                    </m:r>
                  </m:oMath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" pitchFamily="2" charset="77"/>
                  <a:ea typeface="+mn-ea"/>
                  <a:cs typeface="+mn-cs"/>
                </a:endParaRPr>
              </a:p>
              <a:p>
                <a:pPr lvl="2">
                  <a:buClr>
                    <a:srgbClr val="ED7D31"/>
                  </a:buClr>
                  <a:buSzPct val="80000"/>
                  <a:defRPr/>
                </a:pPr>
                <a:endParaRPr kumimoji="0" lang="it-IT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" pitchFamily="2" charset="77"/>
                  <a:ea typeface="+mn-ea"/>
                  <a:cs typeface="+mn-cs"/>
                </a:endParaRPr>
              </a:p>
              <a:p>
                <a:pPr marL="457200" lvl="1" indent="0">
                  <a:buClr>
                    <a:schemeClr val="accent2"/>
                  </a:buClr>
                  <a:buSzPct val="80000"/>
                  <a:buNone/>
                </a:pPr>
                <a:endParaRPr lang="it-IT" dirty="0"/>
              </a:p>
              <a:p>
                <a:pPr lvl="1">
                  <a:buClr>
                    <a:schemeClr val="accent2"/>
                  </a:buClr>
                  <a:buSzPct val="60000"/>
                  <a:buFontTx/>
                  <a:buChar char="►"/>
                </a:pPr>
                <a:endParaRPr lang="it-IT" b="1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7B885F1E-B3D3-7667-B761-0A03C17DE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291137"/>
                <a:ext cx="5257801" cy="3445520"/>
              </a:xfrm>
              <a:blipFill>
                <a:blip r:embed="rId3"/>
                <a:stretch>
                  <a:fillRect l="-1970" t="-40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1A8329-32F0-3231-54FC-8B7DE6E02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01/07/2026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FC3399C-3F89-82D2-E1EA-531189687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23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9B03450F-1371-BF16-0788-211CDA0F72EA}"/>
              </a:ext>
            </a:extLst>
          </p:cNvPr>
          <p:cNvSpPr txBox="1"/>
          <p:nvPr/>
        </p:nvSpPr>
        <p:spPr>
          <a:xfrm>
            <a:off x="7624866" y="2288077"/>
            <a:ext cx="2802556" cy="400110"/>
          </a:xfrm>
          <a:prstGeom prst="rect">
            <a:avLst/>
          </a:prstGeom>
          <a:ln w="19050">
            <a:solidFill>
              <a:srgbClr val="2A65A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000" b="1" dirty="0" err="1">
                <a:latin typeface="Titillium"/>
              </a:rPr>
              <a:t>Dynamical</a:t>
            </a:r>
            <a:r>
              <a:rPr lang="it-IT" sz="2000" b="1" dirty="0">
                <a:latin typeface="Titillium"/>
              </a:rPr>
              <a:t> mismatch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95054FBE-C1C7-3AA8-998A-9271EB71E23B}"/>
              </a:ext>
            </a:extLst>
          </p:cNvPr>
          <p:cNvSpPr txBox="1"/>
          <p:nvPr/>
        </p:nvSpPr>
        <p:spPr>
          <a:xfrm>
            <a:off x="7624866" y="2917479"/>
            <a:ext cx="2802556" cy="400110"/>
          </a:xfrm>
          <a:prstGeom prst="rect">
            <a:avLst/>
          </a:prstGeom>
          <a:ln w="19050">
            <a:solidFill>
              <a:srgbClr val="2A65A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000" b="1" dirty="0">
                <a:latin typeface="Titillium"/>
              </a:rPr>
              <a:t>Process </a:t>
            </a:r>
            <a:r>
              <a:rPr lang="it-IT" sz="2000" b="1" dirty="0" err="1">
                <a:latin typeface="Titillium"/>
              </a:rPr>
              <a:t>noise</a:t>
            </a:r>
            <a:endParaRPr lang="it-IT" sz="2000" b="1" dirty="0">
              <a:latin typeface="Titillium"/>
            </a:endParaRPr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id="{2FD6A7CD-E90C-1FBF-F641-7D7950D25004}"/>
              </a:ext>
            </a:extLst>
          </p:cNvPr>
          <p:cNvSpPr/>
          <p:nvPr/>
        </p:nvSpPr>
        <p:spPr>
          <a:xfrm>
            <a:off x="7467600" y="2130811"/>
            <a:ext cx="314531" cy="314531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2" name="Ovale 41">
            <a:extLst>
              <a:ext uri="{FF2B5EF4-FFF2-40B4-BE49-F238E27FC236}">
                <a16:creationId xmlns:a16="http://schemas.microsoft.com/office/drawing/2014/main" id="{097FDEFC-42A7-80C0-1BC3-C3A23E8C01A5}"/>
              </a:ext>
            </a:extLst>
          </p:cNvPr>
          <p:cNvSpPr/>
          <p:nvPr/>
        </p:nvSpPr>
        <p:spPr>
          <a:xfrm>
            <a:off x="7467600" y="2760213"/>
            <a:ext cx="314531" cy="314531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4348A607-B0DA-B9D6-AA50-EC3DCC4A2EFF}"/>
              </a:ext>
            </a:extLst>
          </p:cNvPr>
          <p:cNvSpPr txBox="1"/>
          <p:nvPr/>
        </p:nvSpPr>
        <p:spPr>
          <a:xfrm>
            <a:off x="7624866" y="3546881"/>
            <a:ext cx="2802556" cy="400110"/>
          </a:xfrm>
          <a:prstGeom prst="rect">
            <a:avLst/>
          </a:prstGeom>
          <a:ln w="19050">
            <a:solidFill>
              <a:srgbClr val="2A65A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000" b="1" dirty="0" err="1">
                <a:latin typeface="Titillium"/>
              </a:rPr>
              <a:t>Initial</a:t>
            </a:r>
            <a:r>
              <a:rPr lang="it-IT" sz="2000" b="1" dirty="0">
                <a:latin typeface="Titillium"/>
              </a:rPr>
              <a:t> </a:t>
            </a:r>
            <a:r>
              <a:rPr lang="it-IT" sz="2000" b="1" dirty="0" err="1">
                <a:latin typeface="Titillium"/>
              </a:rPr>
              <a:t>uncertainty</a:t>
            </a:r>
            <a:endParaRPr lang="it-IT" sz="2000" b="1" dirty="0">
              <a:latin typeface="Titillium"/>
            </a:endParaRPr>
          </a:p>
        </p:txBody>
      </p:sp>
      <p:sp>
        <p:nvSpPr>
          <p:cNvPr id="46" name="Ovale 45">
            <a:extLst>
              <a:ext uri="{FF2B5EF4-FFF2-40B4-BE49-F238E27FC236}">
                <a16:creationId xmlns:a16="http://schemas.microsoft.com/office/drawing/2014/main" id="{FC418A31-3AEE-8AB1-56BA-16AD8C727E64}"/>
              </a:ext>
            </a:extLst>
          </p:cNvPr>
          <p:cNvSpPr/>
          <p:nvPr/>
        </p:nvSpPr>
        <p:spPr>
          <a:xfrm>
            <a:off x="7467600" y="3389615"/>
            <a:ext cx="314531" cy="314531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2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8DBB53DD-56AF-26F7-62F1-2F1D21CCB652}"/>
                  </a:ext>
                </a:extLst>
              </p:cNvPr>
              <p:cNvSpPr txBox="1"/>
              <p:nvPr/>
            </p:nvSpPr>
            <p:spPr>
              <a:xfrm>
                <a:off x="7946643" y="3993905"/>
                <a:ext cx="4459816" cy="1496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ED7D31"/>
                  </a:buClr>
                  <a:buSzPct val="80000"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it-IT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it-IT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it-IT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it-IT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it-IT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it-IT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it-IT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it-IT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it-IT" dirty="0">
                    <a:solidFill>
                      <a:prstClr val="black"/>
                    </a:solidFill>
                  </a:rPr>
                  <a:t> = 3.4 km</a:t>
                </a:r>
              </a:p>
              <a:p>
                <a:pPr marL="285750" indent="-285750">
                  <a:buClr>
                    <a:srgbClr val="ED7D31"/>
                  </a:buClr>
                  <a:buSzPct val="80000"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it-IT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it-IT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it-IT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sub>
                          <m:sup>
                            <m:r>
                              <a:rPr lang="it-IT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it-IT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it-IT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it-IT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it-IT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sub>
                          <m:sup>
                            <m:r>
                              <a:rPr lang="it-IT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it-IT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it-IT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it-IT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it-IT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sub>
                          <m:sup>
                            <m:r>
                              <a:rPr lang="it-IT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it-IT" dirty="0">
                    <a:solidFill>
                      <a:prstClr val="black"/>
                    </a:solidFill>
                  </a:rPr>
                  <a:t> = 0,036 km/s</a:t>
                </a:r>
              </a:p>
              <a:p>
                <a:pPr marL="1200150" lvl="2" indent="-285750">
                  <a:buClr>
                    <a:srgbClr val="ED7D31"/>
                  </a:buClr>
                  <a:buSzPct val="80000"/>
                  <a:buFont typeface="Arial" panose="020B0604020202020204" pitchFamily="34" charset="0"/>
                  <a:buChar char="•"/>
                  <a:defRPr/>
                </a:pPr>
                <a:endParaRPr lang="it-IT" sz="1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8DBB53DD-56AF-26F7-62F1-2F1D21CCB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643" y="3993905"/>
                <a:ext cx="4459816" cy="14966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17C789E4-2087-30B9-C9FA-A43A87C539EE}"/>
              </a:ext>
            </a:extLst>
          </p:cNvPr>
          <p:cNvSpPr txBox="1"/>
          <p:nvPr/>
        </p:nvSpPr>
        <p:spPr>
          <a:xfrm>
            <a:off x="7624866" y="5322309"/>
            <a:ext cx="2802556" cy="400110"/>
          </a:xfrm>
          <a:prstGeom prst="rect">
            <a:avLst/>
          </a:prstGeom>
          <a:ln w="19050">
            <a:solidFill>
              <a:srgbClr val="2A65A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000" b="1" dirty="0">
                <a:latin typeface="Titillium"/>
              </a:rPr>
              <a:t>Range and range-rate</a:t>
            </a:r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1D8B62FD-E588-47AB-9418-F489FDC0CA67}"/>
              </a:ext>
            </a:extLst>
          </p:cNvPr>
          <p:cNvSpPr/>
          <p:nvPr/>
        </p:nvSpPr>
        <p:spPr>
          <a:xfrm>
            <a:off x="7467600" y="5165043"/>
            <a:ext cx="314531" cy="314531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D26015E5-F0E0-25F6-BF94-324CA37C546D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0000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07566-B698-1F94-3691-E8A703C73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0FBB0D-3811-D20B-EF89-5C399408B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01/07/2026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6AD566C-DC4E-160E-1406-4E8461798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24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CE693758-822F-BA99-683A-DF75E6871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7720" y="2011680"/>
            <a:ext cx="5874279" cy="3911002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Simulated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 Scenario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CASE 1: 0.2 m/s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57119AB-FCD0-A35E-0FDF-F4ECE1BD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6008370" cy="780114"/>
          </a:xfrm>
        </p:spPr>
        <p:txBody>
          <a:bodyPr>
            <a:normAutofit fontScale="90000"/>
          </a:bodyPr>
          <a:lstStyle/>
          <a:p>
            <a:r>
              <a:rPr lang="it-IT" dirty="0"/>
              <a:t>Applications for </a:t>
            </a:r>
            <a:r>
              <a:rPr lang="it-IT" dirty="0" err="1"/>
              <a:t>Catalogue</a:t>
            </a:r>
            <a:r>
              <a:rPr lang="it-IT" dirty="0"/>
              <a:t> </a:t>
            </a:r>
            <a:r>
              <a:rPr lang="it-IT" dirty="0" err="1"/>
              <a:t>Maintenance</a:t>
            </a:r>
            <a:endParaRPr lang="it-IT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98DD1180-A0ED-C96E-7F83-6250558B5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/>
          <a:stretch>
            <a:fillRect/>
          </a:stretch>
        </p:blipFill>
        <p:spPr>
          <a:xfrm>
            <a:off x="4046119" y="2639452"/>
            <a:ext cx="8145881" cy="36196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2A65E7DE-0934-BBE0-806B-1717F08AC418}"/>
                  </a:ext>
                </a:extLst>
              </p:cNvPr>
              <p:cNvSpPr txBox="1"/>
              <p:nvPr/>
            </p:nvSpPr>
            <p:spPr>
              <a:xfrm>
                <a:off x="6417441" y="2369478"/>
                <a:ext cx="34032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dirty="0">
                    <a:latin typeface="Titillium"/>
                  </a:rPr>
                  <a:t>TRF – NOTO Bi – State </a:t>
                </a:r>
                <a:r>
                  <a:rPr lang="it-IT" sz="1600" dirty="0" err="1">
                    <a:latin typeface="Titillium"/>
                  </a:rPr>
                  <a:t>error</a:t>
                </a:r>
                <a:r>
                  <a:rPr lang="it-IT" sz="1600" dirty="0">
                    <a:latin typeface="Titillium"/>
                  </a:rPr>
                  <a:t> and +/- 3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it-IT" sz="1600" dirty="0">
                  <a:latin typeface="Titillium"/>
                </a:endParaRP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2A65E7DE-0934-BBE0-806B-1717F08AC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441" y="2369478"/>
                <a:ext cx="3403239" cy="338554"/>
              </a:xfrm>
              <a:prstGeom prst="rect">
                <a:avLst/>
              </a:prstGeom>
              <a:blipFill>
                <a:blip r:embed="rId4"/>
                <a:stretch>
                  <a:fillRect l="-1075" t="-5455" b="-236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AE3D9B6-57AA-08E7-DD86-3889554F0890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27690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BFA46-141E-3770-59F5-A1C2C1B31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C39268-6DB8-A901-2195-39D8DA1FE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01/07/2026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481E038-9A7C-C893-5772-1A9A79CAC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25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CE9106B7-2F97-78CA-85B6-AEC0C233A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7720" y="2011680"/>
            <a:ext cx="5874279" cy="3911002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Simulated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 Scenario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CASE 1: 0.2 m/s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560D41E-B79E-13F7-0133-375438A9D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6008370" cy="780114"/>
          </a:xfrm>
        </p:spPr>
        <p:txBody>
          <a:bodyPr>
            <a:normAutofit fontScale="90000"/>
          </a:bodyPr>
          <a:lstStyle/>
          <a:p>
            <a:r>
              <a:rPr lang="it-IT" dirty="0"/>
              <a:t>Applications for </a:t>
            </a:r>
            <a:r>
              <a:rPr lang="it-IT" dirty="0" err="1"/>
              <a:t>Catalogue</a:t>
            </a:r>
            <a:r>
              <a:rPr lang="it-IT" dirty="0"/>
              <a:t> </a:t>
            </a:r>
            <a:r>
              <a:rPr lang="it-IT" dirty="0" err="1"/>
              <a:t>Maintenance</a:t>
            </a:r>
            <a:endParaRPr lang="it-IT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DFD9469F-BE51-789F-1A0C-6A076BFD9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/>
          <a:stretch>
            <a:fillRect/>
          </a:stretch>
        </p:blipFill>
        <p:spPr>
          <a:xfrm>
            <a:off x="12377319" y="2639452"/>
            <a:ext cx="8145881" cy="36196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3331BE6A-B816-17D9-AED4-7961D3B0206A}"/>
                  </a:ext>
                </a:extLst>
              </p:cNvPr>
              <p:cNvSpPr txBox="1"/>
              <p:nvPr/>
            </p:nvSpPr>
            <p:spPr>
              <a:xfrm>
                <a:off x="14748640" y="2369478"/>
                <a:ext cx="34032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dirty="0">
                    <a:latin typeface="Titillium"/>
                  </a:rPr>
                  <a:t>TRF – NOTO Bi – State </a:t>
                </a:r>
                <a:r>
                  <a:rPr lang="it-IT" sz="1600" dirty="0" err="1">
                    <a:latin typeface="Titillium"/>
                  </a:rPr>
                  <a:t>error</a:t>
                </a:r>
                <a:r>
                  <a:rPr lang="it-IT" sz="1600" dirty="0">
                    <a:latin typeface="Titillium"/>
                  </a:rPr>
                  <a:t> and +/- 3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it-IT" sz="1600" dirty="0">
                  <a:latin typeface="Titillium"/>
                </a:endParaRP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3331BE6A-B816-17D9-AED4-7961D3B02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8640" y="2369478"/>
                <a:ext cx="3403239" cy="338554"/>
              </a:xfrm>
              <a:prstGeom prst="rect">
                <a:avLst/>
              </a:prstGeom>
              <a:blipFill>
                <a:blip r:embed="rId4"/>
                <a:stretch>
                  <a:fillRect l="-894" t="-5455" b="-236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magine 7">
            <a:extLst>
              <a:ext uri="{FF2B5EF4-FFF2-40B4-BE49-F238E27FC236}">
                <a16:creationId xmlns:a16="http://schemas.microsoft.com/office/drawing/2014/main" id="{E1D6D188-F198-111F-2F59-AA333BA00A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" y="2538755"/>
            <a:ext cx="8682789" cy="3588885"/>
          </a:xfrm>
          <a:prstGeom prst="rect">
            <a:avLst/>
          </a:prstGeom>
        </p:spPr>
      </p:pic>
      <p:sp>
        <p:nvSpPr>
          <p:cNvPr id="10" name="Ovale 9">
            <a:extLst>
              <a:ext uri="{FF2B5EF4-FFF2-40B4-BE49-F238E27FC236}">
                <a16:creationId xmlns:a16="http://schemas.microsoft.com/office/drawing/2014/main" id="{5F36510F-5E52-23E9-CAAC-81C2EDFC7CFE}"/>
              </a:ext>
            </a:extLst>
          </p:cNvPr>
          <p:cNvSpPr/>
          <p:nvPr/>
        </p:nvSpPr>
        <p:spPr>
          <a:xfrm>
            <a:off x="5399773" y="3003082"/>
            <a:ext cx="425918" cy="425918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9E6E2AA0-91EF-B780-CFA6-2192B28899B0}"/>
              </a:ext>
            </a:extLst>
          </p:cNvPr>
          <p:cNvCxnSpPr>
            <a:cxnSpLocks/>
            <a:stCxn id="10" idx="6"/>
          </p:cNvCxnSpPr>
          <p:nvPr/>
        </p:nvCxnSpPr>
        <p:spPr>
          <a:xfrm>
            <a:off x="5825691" y="3216041"/>
            <a:ext cx="3905450" cy="58593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904404C9-2642-A781-81A2-EA90DE0342AC}"/>
              </a:ext>
            </a:extLst>
          </p:cNvPr>
          <p:cNvSpPr/>
          <p:nvPr/>
        </p:nvSpPr>
        <p:spPr>
          <a:xfrm>
            <a:off x="9731141" y="3202486"/>
            <a:ext cx="2280418" cy="11989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Titillium"/>
              </a:rPr>
              <a:t>Prior </a:t>
            </a:r>
            <a:r>
              <a:rPr lang="it-IT" b="1" dirty="0" err="1">
                <a:latin typeface="Titillium"/>
              </a:rPr>
              <a:t>dampens</a:t>
            </a:r>
            <a:r>
              <a:rPr lang="it-IT" dirty="0">
                <a:latin typeface="Titillium"/>
              </a:rPr>
              <a:t> </a:t>
            </a:r>
            <a:r>
              <a:rPr lang="it-IT" dirty="0" err="1">
                <a:latin typeface="Titillium"/>
              </a:rPr>
              <a:t>potential</a:t>
            </a:r>
            <a:r>
              <a:rPr lang="it-IT" dirty="0">
                <a:latin typeface="Titillium"/>
              </a:rPr>
              <a:t> </a:t>
            </a:r>
            <a:r>
              <a:rPr lang="it-IT" b="1" dirty="0">
                <a:latin typeface="Titillium"/>
              </a:rPr>
              <a:t>false </a:t>
            </a:r>
            <a:r>
              <a:rPr lang="it-IT" b="1" dirty="0" err="1">
                <a:latin typeface="Titillium"/>
              </a:rPr>
              <a:t>alarms</a:t>
            </a:r>
            <a:endParaRPr lang="it-IT" b="1" dirty="0">
              <a:latin typeface="Titillium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2C02734-C2FB-9A9F-939D-7FDA7E9FCD59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859736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66FA3-E0D7-0378-65B4-3B718E6BA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9D7BEEB-950F-ACAC-9496-92BC147E6FE6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1765D7A-31DA-0398-EE76-BA07CA665AFB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CF0B9BEF-871D-B6B5-1271-6C29962BF8AE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6795070A-75A0-76C2-F982-3509B7255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F56DD692-A40A-1159-D8DC-877CBE227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Active </a:t>
            </a:r>
            <a:r>
              <a:rPr lang="it-IT" b="1" dirty="0" err="1"/>
              <a:t>satellites</a:t>
            </a:r>
            <a:r>
              <a:rPr lang="it-IT" b="1" dirty="0"/>
              <a:t> </a:t>
            </a:r>
            <a:r>
              <a:rPr lang="it-IT" dirty="0"/>
              <a:t>are </a:t>
            </a:r>
            <a:r>
              <a:rPr lang="it-IT" dirty="0" err="1"/>
              <a:t>rapidly</a:t>
            </a:r>
            <a:r>
              <a:rPr lang="it-IT" dirty="0"/>
              <a:t> </a:t>
            </a:r>
            <a:r>
              <a:rPr lang="it-IT" dirty="0" err="1"/>
              <a:t>increasing</a:t>
            </a:r>
            <a:r>
              <a:rPr lang="it-IT" dirty="0"/>
              <a:t>: </a:t>
            </a:r>
            <a:r>
              <a:rPr lang="it-IT" b="1" dirty="0"/>
              <a:t>+36% in one </a:t>
            </a:r>
            <a:r>
              <a:rPr lang="it-IT" b="1" dirty="0" err="1"/>
              <a:t>year</a:t>
            </a:r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Deployment of large </a:t>
            </a:r>
            <a:r>
              <a:rPr lang="it-IT" dirty="0" err="1"/>
              <a:t>constellations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Expected to </a:t>
            </a:r>
            <a:r>
              <a:rPr lang="it-IT" dirty="0" err="1"/>
              <a:t>reach</a:t>
            </a:r>
            <a:r>
              <a:rPr lang="it-IT" dirty="0"/>
              <a:t>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∼</a:t>
            </a:r>
            <a:r>
              <a:rPr lang="en-US" b="1" dirty="0"/>
              <a:t>100,000 by 2030 </a:t>
            </a:r>
            <a:r>
              <a:rPr lang="en-US" dirty="0"/>
              <a:t>(according to ESA projections</a:t>
            </a:r>
            <a:r>
              <a:rPr lang="it-IT" dirty="0"/>
              <a:t>)</a:t>
            </a:r>
          </a:p>
        </p:txBody>
      </p:sp>
      <p:sp>
        <p:nvSpPr>
          <p:cNvPr id="11" name="Titolo 10">
            <a:extLst>
              <a:ext uri="{FF2B5EF4-FFF2-40B4-BE49-F238E27FC236}">
                <a16:creationId xmlns:a16="http://schemas.microsoft.com/office/drawing/2014/main" id="{E925939E-1D33-A67F-895B-A7325E079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Introduction</a:t>
            </a:r>
            <a:endParaRPr lang="it-IT" dirty="0"/>
          </a:p>
        </p:txBody>
      </p:sp>
      <p:pic>
        <p:nvPicPr>
          <p:cNvPr id="16" name="Segnaposto contenuto 15">
            <a:extLst>
              <a:ext uri="{FF2B5EF4-FFF2-40B4-BE49-F238E27FC236}">
                <a16:creationId xmlns:a16="http://schemas.microsoft.com/office/drawing/2014/main" id="{C3DF7D62-A7CD-CD52-6515-E6EE93B660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874360"/>
            <a:ext cx="6172200" cy="3763330"/>
          </a:xfrm>
          <a:prstGeom prst="rect">
            <a:avLst/>
          </a:prstGeom>
        </p:spPr>
      </p:pic>
      <p:grpSp>
        <p:nvGrpSpPr>
          <p:cNvPr id="30" name="Gruppo 29">
            <a:extLst>
              <a:ext uri="{FF2B5EF4-FFF2-40B4-BE49-F238E27FC236}">
                <a16:creationId xmlns:a16="http://schemas.microsoft.com/office/drawing/2014/main" id="{D0840110-2689-489D-D038-E6B8B0DE3BBC}"/>
              </a:ext>
            </a:extLst>
          </p:cNvPr>
          <p:cNvGrpSpPr/>
          <p:nvPr/>
        </p:nvGrpSpPr>
        <p:grpSpPr>
          <a:xfrm>
            <a:off x="-3721184" y="4136428"/>
            <a:ext cx="3721184" cy="523220"/>
            <a:chOff x="1582594" y="4445535"/>
            <a:chExt cx="3721184" cy="523220"/>
          </a:xfrm>
        </p:grpSpPr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D92DC0EE-C300-BF1B-FF88-686B51036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2594" y="4493128"/>
              <a:ext cx="405963" cy="428033"/>
            </a:xfrm>
            <a:prstGeom prst="rect">
              <a:avLst/>
            </a:prstGeom>
          </p:spPr>
        </p:pic>
        <p:sp>
          <p:nvSpPr>
            <p:cNvPr id="31" name="Figura a mano libera: forma 30">
              <a:extLst>
                <a:ext uri="{FF2B5EF4-FFF2-40B4-BE49-F238E27FC236}">
                  <a16:creationId xmlns:a16="http://schemas.microsoft.com/office/drawing/2014/main" id="{09A5F900-CA30-4CC8-7A88-DFEEF99E64EA}"/>
                </a:ext>
              </a:extLst>
            </p:cNvPr>
            <p:cNvSpPr/>
            <p:nvPr/>
          </p:nvSpPr>
          <p:spPr>
            <a:xfrm>
              <a:off x="1954757" y="4447590"/>
              <a:ext cx="3349021" cy="519111"/>
            </a:xfrm>
            <a:custGeom>
              <a:avLst/>
              <a:gdLst>
                <a:gd name="csX0" fmla="*/ 58219 w 2980030"/>
                <a:gd name="csY0" fmla="*/ 0 h 519111"/>
                <a:gd name="csX1" fmla="*/ 2893510 w 2980030"/>
                <a:gd name="csY1" fmla="*/ 0 h 519111"/>
                <a:gd name="csX2" fmla="*/ 2980030 w 2980030"/>
                <a:gd name="csY2" fmla="*/ 86520 h 519111"/>
                <a:gd name="csX3" fmla="*/ 2980030 w 2980030"/>
                <a:gd name="csY3" fmla="*/ 432591 h 519111"/>
                <a:gd name="csX4" fmla="*/ 2893510 w 2980030"/>
                <a:gd name="csY4" fmla="*/ 519111 h 519111"/>
                <a:gd name="csX5" fmla="*/ 58219 w 2980030"/>
                <a:gd name="csY5" fmla="*/ 519111 h 519111"/>
                <a:gd name="csX6" fmla="*/ 24541 w 2980030"/>
                <a:gd name="csY6" fmla="*/ 512312 h 519111"/>
                <a:gd name="csX7" fmla="*/ 0 w 2980030"/>
                <a:gd name="csY7" fmla="*/ 495766 h 519111"/>
                <a:gd name="csX8" fmla="*/ 1966 w 2980030"/>
                <a:gd name="csY8" fmla="*/ 494143 h 519111"/>
                <a:gd name="csX9" fmla="*/ 99986 w 2980030"/>
                <a:gd name="csY9" fmla="*/ 257501 h 519111"/>
                <a:gd name="csX10" fmla="*/ 42831 w 2980030"/>
                <a:gd name="csY10" fmla="*/ 70388 h 519111"/>
                <a:gd name="csX11" fmla="*/ 2581 w 2980030"/>
                <a:gd name="csY11" fmla="*/ 21605 h 519111"/>
                <a:gd name="csX12" fmla="*/ 24541 w 2980030"/>
                <a:gd name="csY12" fmla="*/ 6799 h 519111"/>
                <a:gd name="csX13" fmla="*/ 58219 w 2980030"/>
                <a:gd name="csY13" fmla="*/ 0 h 51911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2980030" h="519111">
                  <a:moveTo>
                    <a:pt x="58219" y="0"/>
                  </a:moveTo>
                  <a:lnTo>
                    <a:pt x="2893510" y="0"/>
                  </a:lnTo>
                  <a:cubicBezTo>
                    <a:pt x="2941294" y="0"/>
                    <a:pt x="2980030" y="38736"/>
                    <a:pt x="2980030" y="86520"/>
                  </a:cubicBezTo>
                  <a:lnTo>
                    <a:pt x="2980030" y="432591"/>
                  </a:lnTo>
                  <a:cubicBezTo>
                    <a:pt x="2980030" y="480375"/>
                    <a:pt x="2941294" y="519111"/>
                    <a:pt x="2893510" y="519111"/>
                  </a:cubicBezTo>
                  <a:lnTo>
                    <a:pt x="58219" y="519111"/>
                  </a:lnTo>
                  <a:cubicBezTo>
                    <a:pt x="46273" y="519111"/>
                    <a:pt x="34893" y="516690"/>
                    <a:pt x="24541" y="512312"/>
                  </a:cubicBezTo>
                  <a:lnTo>
                    <a:pt x="0" y="495766"/>
                  </a:lnTo>
                  <a:lnTo>
                    <a:pt x="1966" y="494143"/>
                  </a:lnTo>
                  <a:cubicBezTo>
                    <a:pt x="62528" y="433581"/>
                    <a:pt x="99986" y="349916"/>
                    <a:pt x="99986" y="257501"/>
                  </a:cubicBezTo>
                  <a:cubicBezTo>
                    <a:pt x="99986" y="188190"/>
                    <a:pt x="78916" y="123801"/>
                    <a:pt x="42831" y="70388"/>
                  </a:cubicBezTo>
                  <a:lnTo>
                    <a:pt x="2581" y="21605"/>
                  </a:lnTo>
                  <a:lnTo>
                    <a:pt x="24541" y="6799"/>
                  </a:lnTo>
                  <a:cubicBezTo>
                    <a:pt x="34893" y="2421"/>
                    <a:pt x="46273" y="0"/>
                    <a:pt x="58219" y="0"/>
                  </a:cubicBez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EC4C75F5-C1C6-14EE-C82B-B0E536239C83}"/>
                </a:ext>
              </a:extLst>
            </p:cNvPr>
            <p:cNvSpPr txBox="1"/>
            <p:nvPr/>
          </p:nvSpPr>
          <p:spPr>
            <a:xfrm>
              <a:off x="2050657" y="4445535"/>
              <a:ext cx="325312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US" sz="1400" dirty="0">
                  <a:latin typeface="Titillium"/>
                </a:rPr>
                <a:t>Transition from </a:t>
              </a:r>
              <a:r>
                <a:rPr lang="en-US" sz="1400" b="1" dirty="0">
                  <a:latin typeface="Titillium"/>
                </a:rPr>
                <a:t>ballistic</a:t>
              </a:r>
              <a:r>
                <a:rPr lang="en-US" sz="1400" dirty="0">
                  <a:latin typeface="Titillium"/>
                </a:rPr>
                <a:t> to </a:t>
              </a:r>
              <a:r>
                <a:rPr lang="en-US" sz="1400" b="1" dirty="0">
                  <a:latin typeface="Titillium"/>
                </a:rPr>
                <a:t>behavior-driven dynamics</a:t>
              </a:r>
            </a:p>
          </p:txBody>
        </p:sp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2A560902-35F0-A5F2-FBD0-5F3017F2957A}"/>
              </a:ext>
            </a:extLst>
          </p:cNvPr>
          <p:cNvGrpSpPr/>
          <p:nvPr/>
        </p:nvGrpSpPr>
        <p:grpSpPr>
          <a:xfrm>
            <a:off x="-3741054" y="4872141"/>
            <a:ext cx="3721184" cy="523220"/>
            <a:chOff x="1326757" y="5331487"/>
            <a:chExt cx="3420940" cy="523220"/>
          </a:xfrm>
        </p:grpSpPr>
        <p:pic>
          <p:nvPicPr>
            <p:cNvPr id="33" name="Immagine 32">
              <a:extLst>
                <a:ext uri="{FF2B5EF4-FFF2-40B4-BE49-F238E27FC236}">
                  <a16:creationId xmlns:a16="http://schemas.microsoft.com/office/drawing/2014/main" id="{48453C41-3658-C138-756B-CA52A8EE0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757" y="5391721"/>
              <a:ext cx="402751" cy="402751"/>
            </a:xfrm>
            <a:prstGeom prst="rect">
              <a:avLst/>
            </a:prstGeom>
          </p:spPr>
        </p:pic>
        <p:grpSp>
          <p:nvGrpSpPr>
            <p:cNvPr id="34" name="Gruppo 33">
              <a:extLst>
                <a:ext uri="{FF2B5EF4-FFF2-40B4-BE49-F238E27FC236}">
                  <a16:creationId xmlns:a16="http://schemas.microsoft.com/office/drawing/2014/main" id="{06344427-9B94-0BC7-0DA0-770718EC45AF}"/>
                </a:ext>
              </a:extLst>
            </p:cNvPr>
            <p:cNvGrpSpPr/>
            <p:nvPr/>
          </p:nvGrpSpPr>
          <p:grpSpPr>
            <a:xfrm>
              <a:off x="1643468" y="5331487"/>
              <a:ext cx="3104229" cy="523220"/>
              <a:chOff x="1954758" y="4445535"/>
              <a:chExt cx="3104229" cy="523220"/>
            </a:xfrm>
          </p:grpSpPr>
          <p:sp>
            <p:nvSpPr>
              <p:cNvPr id="35" name="Figura a mano libera: forma 34">
                <a:extLst>
                  <a:ext uri="{FF2B5EF4-FFF2-40B4-BE49-F238E27FC236}">
                    <a16:creationId xmlns:a16="http://schemas.microsoft.com/office/drawing/2014/main" id="{BD1E6C3A-33C6-47ED-FDDC-CB821E24C8A8}"/>
                  </a:ext>
                </a:extLst>
              </p:cNvPr>
              <p:cNvSpPr/>
              <p:nvPr/>
            </p:nvSpPr>
            <p:spPr>
              <a:xfrm>
                <a:off x="1954758" y="4447590"/>
                <a:ext cx="3104229" cy="519111"/>
              </a:xfrm>
              <a:custGeom>
                <a:avLst/>
                <a:gdLst>
                  <a:gd name="csX0" fmla="*/ 58219 w 2980030"/>
                  <a:gd name="csY0" fmla="*/ 0 h 519111"/>
                  <a:gd name="csX1" fmla="*/ 2893510 w 2980030"/>
                  <a:gd name="csY1" fmla="*/ 0 h 519111"/>
                  <a:gd name="csX2" fmla="*/ 2980030 w 2980030"/>
                  <a:gd name="csY2" fmla="*/ 86520 h 519111"/>
                  <a:gd name="csX3" fmla="*/ 2980030 w 2980030"/>
                  <a:gd name="csY3" fmla="*/ 432591 h 519111"/>
                  <a:gd name="csX4" fmla="*/ 2893510 w 2980030"/>
                  <a:gd name="csY4" fmla="*/ 519111 h 519111"/>
                  <a:gd name="csX5" fmla="*/ 58219 w 2980030"/>
                  <a:gd name="csY5" fmla="*/ 519111 h 519111"/>
                  <a:gd name="csX6" fmla="*/ 24541 w 2980030"/>
                  <a:gd name="csY6" fmla="*/ 512312 h 519111"/>
                  <a:gd name="csX7" fmla="*/ 0 w 2980030"/>
                  <a:gd name="csY7" fmla="*/ 495766 h 519111"/>
                  <a:gd name="csX8" fmla="*/ 1966 w 2980030"/>
                  <a:gd name="csY8" fmla="*/ 494143 h 519111"/>
                  <a:gd name="csX9" fmla="*/ 99986 w 2980030"/>
                  <a:gd name="csY9" fmla="*/ 257501 h 519111"/>
                  <a:gd name="csX10" fmla="*/ 42831 w 2980030"/>
                  <a:gd name="csY10" fmla="*/ 70388 h 519111"/>
                  <a:gd name="csX11" fmla="*/ 2581 w 2980030"/>
                  <a:gd name="csY11" fmla="*/ 21605 h 519111"/>
                  <a:gd name="csX12" fmla="*/ 24541 w 2980030"/>
                  <a:gd name="csY12" fmla="*/ 6799 h 519111"/>
                  <a:gd name="csX13" fmla="*/ 58219 w 2980030"/>
                  <a:gd name="csY13" fmla="*/ 0 h 5191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</a:cxnLst>
                <a:rect l="l" t="t" r="r" b="b"/>
                <a:pathLst>
                  <a:path w="2980030" h="519111">
                    <a:moveTo>
                      <a:pt x="58219" y="0"/>
                    </a:moveTo>
                    <a:lnTo>
                      <a:pt x="2893510" y="0"/>
                    </a:lnTo>
                    <a:cubicBezTo>
                      <a:pt x="2941294" y="0"/>
                      <a:pt x="2980030" y="38736"/>
                      <a:pt x="2980030" y="86520"/>
                    </a:cubicBezTo>
                    <a:lnTo>
                      <a:pt x="2980030" y="432591"/>
                    </a:lnTo>
                    <a:cubicBezTo>
                      <a:pt x="2980030" y="480375"/>
                      <a:pt x="2941294" y="519111"/>
                      <a:pt x="2893510" y="519111"/>
                    </a:cubicBezTo>
                    <a:lnTo>
                      <a:pt x="58219" y="519111"/>
                    </a:lnTo>
                    <a:cubicBezTo>
                      <a:pt x="46273" y="519111"/>
                      <a:pt x="34893" y="516690"/>
                      <a:pt x="24541" y="512312"/>
                    </a:cubicBezTo>
                    <a:lnTo>
                      <a:pt x="0" y="495766"/>
                    </a:lnTo>
                    <a:lnTo>
                      <a:pt x="1966" y="494143"/>
                    </a:lnTo>
                    <a:cubicBezTo>
                      <a:pt x="62528" y="433581"/>
                      <a:pt x="99986" y="349916"/>
                      <a:pt x="99986" y="257501"/>
                    </a:cubicBezTo>
                    <a:cubicBezTo>
                      <a:pt x="99986" y="188190"/>
                      <a:pt x="78916" y="123801"/>
                      <a:pt x="42831" y="70388"/>
                    </a:cubicBezTo>
                    <a:lnTo>
                      <a:pt x="2581" y="21605"/>
                    </a:lnTo>
                    <a:lnTo>
                      <a:pt x="24541" y="6799"/>
                    </a:lnTo>
                    <a:cubicBezTo>
                      <a:pt x="34893" y="2421"/>
                      <a:pt x="46273" y="0"/>
                      <a:pt x="58219" y="0"/>
                    </a:cubicBezTo>
                    <a:close/>
                  </a:path>
                </a:pathLst>
              </a:custGeom>
              <a:solidFill>
                <a:srgbClr val="E7E6E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DFA76DD4-4169-2640-E78F-917AA780A147}"/>
                  </a:ext>
                </a:extLst>
              </p:cNvPr>
              <p:cNvSpPr txBox="1"/>
              <p:nvPr/>
            </p:nvSpPr>
            <p:spPr>
              <a:xfrm>
                <a:off x="2050658" y="4445535"/>
                <a:ext cx="258023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accent1"/>
                  </a:buClr>
                </a:pPr>
                <a:r>
                  <a:rPr lang="en-US" sz="1400" b="1" dirty="0">
                    <a:latin typeface="Titillium"/>
                  </a:rPr>
                  <a:t>Tracking</a:t>
                </a:r>
                <a:r>
                  <a:rPr lang="en-US" sz="1400" dirty="0">
                    <a:latin typeface="Titillium"/>
                  </a:rPr>
                  <a:t> can no longer rely </a:t>
                </a:r>
                <a:r>
                  <a:rPr lang="en-US" sz="1400" b="1" dirty="0">
                    <a:latin typeface="Titillium"/>
                  </a:rPr>
                  <a:t>only</a:t>
                </a:r>
                <a:r>
                  <a:rPr lang="en-US" sz="1400" dirty="0">
                    <a:latin typeface="Titillium"/>
                  </a:rPr>
                  <a:t> on physics-based propagation</a:t>
                </a:r>
              </a:p>
            </p:txBody>
          </p:sp>
        </p:grpSp>
      </p:grpSp>
      <p:grpSp>
        <p:nvGrpSpPr>
          <p:cNvPr id="45" name="Gruppo 44">
            <a:extLst>
              <a:ext uri="{FF2B5EF4-FFF2-40B4-BE49-F238E27FC236}">
                <a16:creationId xmlns:a16="http://schemas.microsoft.com/office/drawing/2014/main" id="{2CBE6FC2-A11D-28B1-FDD1-C7E6FA78B52C}"/>
              </a:ext>
            </a:extLst>
          </p:cNvPr>
          <p:cNvGrpSpPr/>
          <p:nvPr/>
        </p:nvGrpSpPr>
        <p:grpSpPr>
          <a:xfrm>
            <a:off x="-3721184" y="5607854"/>
            <a:ext cx="3701314" cy="523220"/>
            <a:chOff x="730468" y="5532923"/>
            <a:chExt cx="3701314" cy="523220"/>
          </a:xfrm>
        </p:grpSpPr>
        <p:pic>
          <p:nvPicPr>
            <p:cNvPr id="39" name="Immagine 38">
              <a:extLst>
                <a:ext uri="{FF2B5EF4-FFF2-40B4-BE49-F238E27FC236}">
                  <a16:creationId xmlns:a16="http://schemas.microsoft.com/office/drawing/2014/main" id="{EF19DFA2-118D-469D-1E6D-843DE228A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468" y="5557213"/>
              <a:ext cx="372936" cy="372936"/>
            </a:xfrm>
            <a:prstGeom prst="rect">
              <a:avLst/>
            </a:prstGeom>
          </p:spPr>
        </p:pic>
        <p:grpSp>
          <p:nvGrpSpPr>
            <p:cNvPr id="42" name="Gruppo 41">
              <a:extLst>
                <a:ext uri="{FF2B5EF4-FFF2-40B4-BE49-F238E27FC236}">
                  <a16:creationId xmlns:a16="http://schemas.microsoft.com/office/drawing/2014/main" id="{75C69A70-0F01-021F-4BF1-886390EC25D2}"/>
                </a:ext>
              </a:extLst>
            </p:cNvPr>
            <p:cNvGrpSpPr/>
            <p:nvPr/>
          </p:nvGrpSpPr>
          <p:grpSpPr>
            <a:xfrm>
              <a:off x="1055106" y="5532923"/>
              <a:ext cx="3376676" cy="523220"/>
              <a:chOff x="1954758" y="4445535"/>
              <a:chExt cx="3035270" cy="523220"/>
            </a:xfrm>
          </p:grpSpPr>
          <p:sp>
            <p:nvSpPr>
              <p:cNvPr id="43" name="Figura a mano libera: forma 42">
                <a:extLst>
                  <a:ext uri="{FF2B5EF4-FFF2-40B4-BE49-F238E27FC236}">
                    <a16:creationId xmlns:a16="http://schemas.microsoft.com/office/drawing/2014/main" id="{2E950445-2EA3-A9AF-A353-A1A26987154D}"/>
                  </a:ext>
                </a:extLst>
              </p:cNvPr>
              <p:cNvSpPr/>
              <p:nvPr/>
            </p:nvSpPr>
            <p:spPr>
              <a:xfrm>
                <a:off x="1954758" y="4447590"/>
                <a:ext cx="3035270" cy="519111"/>
              </a:xfrm>
              <a:custGeom>
                <a:avLst/>
                <a:gdLst>
                  <a:gd name="csX0" fmla="*/ 58219 w 2980030"/>
                  <a:gd name="csY0" fmla="*/ 0 h 519111"/>
                  <a:gd name="csX1" fmla="*/ 2893510 w 2980030"/>
                  <a:gd name="csY1" fmla="*/ 0 h 519111"/>
                  <a:gd name="csX2" fmla="*/ 2980030 w 2980030"/>
                  <a:gd name="csY2" fmla="*/ 86520 h 519111"/>
                  <a:gd name="csX3" fmla="*/ 2980030 w 2980030"/>
                  <a:gd name="csY3" fmla="*/ 432591 h 519111"/>
                  <a:gd name="csX4" fmla="*/ 2893510 w 2980030"/>
                  <a:gd name="csY4" fmla="*/ 519111 h 519111"/>
                  <a:gd name="csX5" fmla="*/ 58219 w 2980030"/>
                  <a:gd name="csY5" fmla="*/ 519111 h 519111"/>
                  <a:gd name="csX6" fmla="*/ 24541 w 2980030"/>
                  <a:gd name="csY6" fmla="*/ 512312 h 519111"/>
                  <a:gd name="csX7" fmla="*/ 0 w 2980030"/>
                  <a:gd name="csY7" fmla="*/ 495766 h 519111"/>
                  <a:gd name="csX8" fmla="*/ 1966 w 2980030"/>
                  <a:gd name="csY8" fmla="*/ 494143 h 519111"/>
                  <a:gd name="csX9" fmla="*/ 99986 w 2980030"/>
                  <a:gd name="csY9" fmla="*/ 257501 h 519111"/>
                  <a:gd name="csX10" fmla="*/ 42831 w 2980030"/>
                  <a:gd name="csY10" fmla="*/ 70388 h 519111"/>
                  <a:gd name="csX11" fmla="*/ 2581 w 2980030"/>
                  <a:gd name="csY11" fmla="*/ 21605 h 519111"/>
                  <a:gd name="csX12" fmla="*/ 24541 w 2980030"/>
                  <a:gd name="csY12" fmla="*/ 6799 h 519111"/>
                  <a:gd name="csX13" fmla="*/ 58219 w 2980030"/>
                  <a:gd name="csY13" fmla="*/ 0 h 5191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</a:cxnLst>
                <a:rect l="l" t="t" r="r" b="b"/>
                <a:pathLst>
                  <a:path w="2980030" h="519111">
                    <a:moveTo>
                      <a:pt x="58219" y="0"/>
                    </a:moveTo>
                    <a:lnTo>
                      <a:pt x="2893510" y="0"/>
                    </a:lnTo>
                    <a:cubicBezTo>
                      <a:pt x="2941294" y="0"/>
                      <a:pt x="2980030" y="38736"/>
                      <a:pt x="2980030" y="86520"/>
                    </a:cubicBezTo>
                    <a:lnTo>
                      <a:pt x="2980030" y="432591"/>
                    </a:lnTo>
                    <a:cubicBezTo>
                      <a:pt x="2980030" y="480375"/>
                      <a:pt x="2941294" y="519111"/>
                      <a:pt x="2893510" y="519111"/>
                    </a:cubicBezTo>
                    <a:lnTo>
                      <a:pt x="58219" y="519111"/>
                    </a:lnTo>
                    <a:cubicBezTo>
                      <a:pt x="46273" y="519111"/>
                      <a:pt x="34893" y="516690"/>
                      <a:pt x="24541" y="512312"/>
                    </a:cubicBezTo>
                    <a:lnTo>
                      <a:pt x="0" y="495766"/>
                    </a:lnTo>
                    <a:lnTo>
                      <a:pt x="1966" y="494143"/>
                    </a:lnTo>
                    <a:cubicBezTo>
                      <a:pt x="62528" y="433581"/>
                      <a:pt x="99986" y="349916"/>
                      <a:pt x="99986" y="257501"/>
                    </a:cubicBezTo>
                    <a:cubicBezTo>
                      <a:pt x="99986" y="188190"/>
                      <a:pt x="78916" y="123801"/>
                      <a:pt x="42831" y="70388"/>
                    </a:cubicBezTo>
                    <a:lnTo>
                      <a:pt x="2581" y="21605"/>
                    </a:lnTo>
                    <a:lnTo>
                      <a:pt x="24541" y="6799"/>
                    </a:lnTo>
                    <a:cubicBezTo>
                      <a:pt x="34893" y="2421"/>
                      <a:pt x="46273" y="0"/>
                      <a:pt x="58219" y="0"/>
                    </a:cubicBezTo>
                    <a:close/>
                  </a:path>
                </a:pathLst>
              </a:custGeom>
              <a:solidFill>
                <a:srgbClr val="E7E6E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2A7A6DA5-8BC3-B250-8B5D-4686D5A5588E}"/>
                  </a:ext>
                </a:extLst>
              </p:cNvPr>
              <p:cNvSpPr txBox="1"/>
              <p:nvPr/>
            </p:nvSpPr>
            <p:spPr>
              <a:xfrm>
                <a:off x="2050658" y="4445535"/>
                <a:ext cx="279603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accent1"/>
                  </a:buClr>
                </a:pPr>
                <a:r>
                  <a:rPr lang="en-US" sz="1400" dirty="0">
                    <a:latin typeface="Titillium"/>
                  </a:rPr>
                  <a:t>Accurate </a:t>
                </a:r>
                <a:r>
                  <a:rPr lang="en-US" sz="1400" b="1" dirty="0">
                    <a:latin typeface="Titillium"/>
                  </a:rPr>
                  <a:t>trajectory prediction </a:t>
                </a:r>
                <a:r>
                  <a:rPr lang="en-US" sz="1400" dirty="0">
                    <a:latin typeface="Titillium"/>
                  </a:rPr>
                  <a:t>requires </a:t>
                </a:r>
                <a:r>
                  <a:rPr lang="en-US" sz="1400" b="1" u="sng" dirty="0">
                    <a:latin typeface="Titillium"/>
                  </a:rPr>
                  <a:t>reliable maneuver information</a:t>
                </a:r>
              </a:p>
            </p:txBody>
          </p:sp>
        </p:grpSp>
      </p:grpSp>
      <p:sp>
        <p:nvSpPr>
          <p:cNvPr id="38" name="Segnaposto numero diapositiva 37">
            <a:extLst>
              <a:ext uri="{FF2B5EF4-FFF2-40B4-BE49-F238E27FC236}">
                <a16:creationId xmlns:a16="http://schemas.microsoft.com/office/drawing/2014/main" id="{27C431B0-AE1A-46D0-535B-D59774898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3</a:t>
            </a:fld>
            <a:endParaRPr lang="it-IT"/>
          </a:p>
        </p:txBody>
      </p:sp>
      <p:sp>
        <p:nvSpPr>
          <p:cNvPr id="46" name="Segnaposto data 45">
            <a:extLst>
              <a:ext uri="{FF2B5EF4-FFF2-40B4-BE49-F238E27FC236}">
                <a16:creationId xmlns:a16="http://schemas.microsoft.com/office/drawing/2014/main" id="{E28ECD68-D6F3-68B6-4D8C-7B564F9D3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01/07/2026</a:t>
            </a:r>
          </a:p>
        </p:txBody>
      </p:sp>
    </p:spTree>
    <p:extLst>
      <p:ext uri="{BB962C8B-B14F-4D97-AF65-F5344CB8AC3E}">
        <p14:creationId xmlns:p14="http://schemas.microsoft.com/office/powerpoint/2010/main" val="768964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AE7A1-AF89-FB66-5FB1-BD76CC648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02F8BA-0998-6214-68BE-A3A69737D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01/07/2026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D2ACFC2-69EB-E001-C0F9-46F494618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25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07318360-ED2E-3734-9D8E-5F89305B0A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7720" y="2011680"/>
            <a:ext cx="5874279" cy="3911002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Simulated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 Scenario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CASE 1: 0.2 m/s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F8F2406-C28A-CE91-AC8F-23AA690D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6008370" cy="780114"/>
          </a:xfrm>
        </p:spPr>
        <p:txBody>
          <a:bodyPr>
            <a:normAutofit fontScale="90000"/>
          </a:bodyPr>
          <a:lstStyle/>
          <a:p>
            <a:r>
              <a:rPr lang="it-IT" dirty="0"/>
              <a:t>Applications for </a:t>
            </a:r>
            <a:r>
              <a:rPr lang="it-IT" dirty="0" err="1"/>
              <a:t>Catalogue</a:t>
            </a:r>
            <a:r>
              <a:rPr lang="it-IT" dirty="0"/>
              <a:t> </a:t>
            </a:r>
            <a:r>
              <a:rPr lang="it-IT" dirty="0" err="1"/>
              <a:t>Maintenance</a:t>
            </a:r>
            <a:endParaRPr lang="it-IT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DACB6029-D148-EAAA-90FE-711560B1C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/>
          <a:stretch>
            <a:fillRect/>
          </a:stretch>
        </p:blipFill>
        <p:spPr>
          <a:xfrm>
            <a:off x="12377319" y="2639452"/>
            <a:ext cx="8145881" cy="36196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94B10110-734D-F17C-2667-953E29466230}"/>
                  </a:ext>
                </a:extLst>
              </p:cNvPr>
              <p:cNvSpPr txBox="1"/>
              <p:nvPr/>
            </p:nvSpPr>
            <p:spPr>
              <a:xfrm>
                <a:off x="14748640" y="2369478"/>
                <a:ext cx="34032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dirty="0">
                    <a:latin typeface="Titillium"/>
                  </a:rPr>
                  <a:t>TRF – NOTO Bi – State </a:t>
                </a:r>
                <a:r>
                  <a:rPr lang="it-IT" sz="1600" dirty="0" err="1">
                    <a:latin typeface="Titillium"/>
                  </a:rPr>
                  <a:t>error</a:t>
                </a:r>
                <a:r>
                  <a:rPr lang="it-IT" sz="1600" dirty="0">
                    <a:latin typeface="Titillium"/>
                  </a:rPr>
                  <a:t> and +/- 3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it-IT" sz="1600" dirty="0">
                  <a:latin typeface="Titillium"/>
                </a:endParaRP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94B10110-734D-F17C-2667-953E29466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8640" y="2369478"/>
                <a:ext cx="3403239" cy="338554"/>
              </a:xfrm>
              <a:prstGeom prst="rect">
                <a:avLst/>
              </a:prstGeom>
              <a:blipFill>
                <a:blip r:embed="rId4"/>
                <a:stretch>
                  <a:fillRect l="-894" t="-5455" b="-236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magine 7">
            <a:extLst>
              <a:ext uri="{FF2B5EF4-FFF2-40B4-BE49-F238E27FC236}">
                <a16:creationId xmlns:a16="http://schemas.microsoft.com/office/drawing/2014/main" id="{F73EE420-3C29-12B3-310B-19BC211EBF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" y="2538755"/>
            <a:ext cx="8682789" cy="3588885"/>
          </a:xfrm>
          <a:prstGeom prst="rect">
            <a:avLst/>
          </a:prstGeom>
        </p:spPr>
      </p:pic>
      <p:sp>
        <p:nvSpPr>
          <p:cNvPr id="10" name="Ovale 9">
            <a:extLst>
              <a:ext uri="{FF2B5EF4-FFF2-40B4-BE49-F238E27FC236}">
                <a16:creationId xmlns:a16="http://schemas.microsoft.com/office/drawing/2014/main" id="{13E823A5-C8B1-57BB-952D-13C7CEDD012F}"/>
              </a:ext>
            </a:extLst>
          </p:cNvPr>
          <p:cNvSpPr/>
          <p:nvPr/>
        </p:nvSpPr>
        <p:spPr>
          <a:xfrm>
            <a:off x="5399773" y="3003082"/>
            <a:ext cx="425918" cy="425918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16528A68-9501-8A5E-9104-5BC9ED9EE68E}"/>
              </a:ext>
            </a:extLst>
          </p:cNvPr>
          <p:cNvCxnSpPr>
            <a:cxnSpLocks/>
            <a:stCxn id="10" idx="6"/>
            <a:endCxn id="17" idx="1"/>
          </p:cNvCxnSpPr>
          <p:nvPr/>
        </p:nvCxnSpPr>
        <p:spPr>
          <a:xfrm>
            <a:off x="5825691" y="3216041"/>
            <a:ext cx="3905450" cy="192546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38E61173-7DB3-DDBF-044B-07892456E782}"/>
              </a:ext>
            </a:extLst>
          </p:cNvPr>
          <p:cNvSpPr/>
          <p:nvPr/>
        </p:nvSpPr>
        <p:spPr>
          <a:xfrm>
            <a:off x="9731141" y="4542012"/>
            <a:ext cx="2280418" cy="11989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Titillium"/>
              </a:rPr>
              <a:t>Prior </a:t>
            </a:r>
            <a:r>
              <a:rPr lang="it-IT" b="1" dirty="0" err="1">
                <a:latin typeface="Titillium"/>
              </a:rPr>
              <a:t>dampens</a:t>
            </a:r>
            <a:r>
              <a:rPr lang="it-IT" dirty="0">
                <a:latin typeface="Titillium"/>
              </a:rPr>
              <a:t> </a:t>
            </a:r>
            <a:r>
              <a:rPr lang="it-IT" dirty="0" err="1">
                <a:latin typeface="Titillium"/>
              </a:rPr>
              <a:t>potential</a:t>
            </a:r>
            <a:r>
              <a:rPr lang="it-IT" dirty="0">
                <a:latin typeface="Titillium"/>
              </a:rPr>
              <a:t> </a:t>
            </a:r>
            <a:r>
              <a:rPr lang="it-IT" b="1" dirty="0">
                <a:latin typeface="Titillium"/>
              </a:rPr>
              <a:t>false </a:t>
            </a:r>
            <a:r>
              <a:rPr lang="it-IT" b="1" dirty="0" err="1">
                <a:latin typeface="Titillium"/>
              </a:rPr>
              <a:t>alarms</a:t>
            </a:r>
            <a:endParaRPr lang="it-IT" b="1" dirty="0">
              <a:latin typeface="Titillium"/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0D561985-938C-EB4B-0264-0301A7924D1E}"/>
              </a:ext>
            </a:extLst>
          </p:cNvPr>
          <p:cNvSpPr/>
          <p:nvPr/>
        </p:nvSpPr>
        <p:spPr>
          <a:xfrm>
            <a:off x="7467600" y="2708032"/>
            <a:ext cx="1898493" cy="425918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E42BE5AF-C14A-6BA6-1C43-4779770241B5}"/>
              </a:ext>
            </a:extLst>
          </p:cNvPr>
          <p:cNvCxnSpPr>
            <a:cxnSpLocks/>
            <a:stCxn id="20" idx="4"/>
            <a:endCxn id="29" idx="1"/>
          </p:cNvCxnSpPr>
          <p:nvPr/>
        </p:nvCxnSpPr>
        <p:spPr>
          <a:xfrm>
            <a:off x="8416847" y="3133950"/>
            <a:ext cx="1314294" cy="681584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ED9477FE-977C-E098-6B7B-528C8E01B5D0}"/>
              </a:ext>
            </a:extLst>
          </p:cNvPr>
          <p:cNvSpPr/>
          <p:nvPr/>
        </p:nvSpPr>
        <p:spPr>
          <a:xfrm>
            <a:off x="9731141" y="3216041"/>
            <a:ext cx="2280418" cy="11989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err="1">
                <a:latin typeface="Titillium"/>
              </a:rPr>
              <a:t>Detection</a:t>
            </a:r>
            <a:r>
              <a:rPr lang="it-IT" b="1" dirty="0">
                <a:latin typeface="Titillium"/>
              </a:rPr>
              <a:t> </a:t>
            </a:r>
            <a:r>
              <a:rPr lang="it-IT" dirty="0" err="1">
                <a:latin typeface="Titillium"/>
              </a:rPr>
              <a:t>at</a:t>
            </a:r>
            <a:r>
              <a:rPr lang="it-IT" dirty="0">
                <a:latin typeface="Titillium"/>
              </a:rPr>
              <a:t> first </a:t>
            </a:r>
            <a:r>
              <a:rPr lang="it-IT" dirty="0" err="1">
                <a:latin typeface="Titillium"/>
              </a:rPr>
              <a:t>available</a:t>
            </a:r>
            <a:r>
              <a:rPr lang="it-IT" dirty="0">
                <a:latin typeface="Titillium"/>
              </a:rPr>
              <a:t> tracks.</a:t>
            </a:r>
            <a:endParaRPr lang="it-IT" b="1" dirty="0">
              <a:latin typeface="Titillium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7677996-F6BA-042C-637F-12A195598894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64960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F9DC2-7B4F-DE5B-B636-1906E2DF1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707EC1-6F97-BE0A-F1A9-F1FCD480B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01/07/2026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5C12BA3-5001-0324-6D91-D65FC32C9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26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E0EDB8AF-AD64-1CE2-7E3F-B1A5FCBDE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7720" y="2011680"/>
            <a:ext cx="5874279" cy="3911002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Simulated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 Scenario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CASE 2: 0.03 m/s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539E851-6DF3-3DED-A0F9-7CBD39FF4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6008370" cy="780114"/>
          </a:xfrm>
        </p:spPr>
        <p:txBody>
          <a:bodyPr>
            <a:normAutofit fontScale="90000"/>
          </a:bodyPr>
          <a:lstStyle/>
          <a:p>
            <a:r>
              <a:rPr lang="it-IT" dirty="0"/>
              <a:t>Applications for </a:t>
            </a:r>
            <a:r>
              <a:rPr lang="it-IT" dirty="0" err="1"/>
              <a:t>Catalogue</a:t>
            </a:r>
            <a:r>
              <a:rPr lang="it-IT" dirty="0"/>
              <a:t> </a:t>
            </a:r>
            <a:r>
              <a:rPr lang="it-IT" dirty="0" err="1"/>
              <a:t>Maintenance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9F138B46-0ACC-C296-0F48-C97077CC5715}"/>
                  </a:ext>
                </a:extLst>
              </p:cNvPr>
              <p:cNvSpPr txBox="1"/>
              <p:nvPr/>
            </p:nvSpPr>
            <p:spPr>
              <a:xfrm>
                <a:off x="14748640" y="2369478"/>
                <a:ext cx="34032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dirty="0">
                    <a:latin typeface="Titillium"/>
                  </a:rPr>
                  <a:t>TRF – NOTO Bi – State </a:t>
                </a:r>
                <a:r>
                  <a:rPr lang="it-IT" sz="1600" dirty="0" err="1">
                    <a:latin typeface="Titillium"/>
                  </a:rPr>
                  <a:t>error</a:t>
                </a:r>
                <a:r>
                  <a:rPr lang="it-IT" sz="1600" dirty="0">
                    <a:latin typeface="Titillium"/>
                  </a:rPr>
                  <a:t> and +/- 3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it-IT" sz="1600" dirty="0">
                  <a:latin typeface="Titillium"/>
                </a:endParaRP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9F138B46-0ACC-C296-0F48-C97077CC5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8640" y="2369478"/>
                <a:ext cx="3403239" cy="338554"/>
              </a:xfrm>
              <a:prstGeom prst="rect">
                <a:avLst/>
              </a:prstGeom>
              <a:blipFill>
                <a:blip r:embed="rId3"/>
                <a:stretch>
                  <a:fillRect l="-894" t="-5455" b="-236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9EE4E61C-537F-DDE9-76DC-53F21CF4BAB5}"/>
              </a:ext>
            </a:extLst>
          </p:cNvPr>
          <p:cNvSpPr/>
          <p:nvPr/>
        </p:nvSpPr>
        <p:spPr>
          <a:xfrm>
            <a:off x="420524" y="3833823"/>
            <a:ext cx="2280418" cy="11989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Titillium"/>
              </a:rPr>
              <a:t>Same </a:t>
            </a:r>
            <a:r>
              <a:rPr lang="it-IT" dirty="0" err="1">
                <a:latin typeface="Titillium"/>
              </a:rPr>
              <a:t>as</a:t>
            </a:r>
            <a:r>
              <a:rPr lang="it-IT" dirty="0">
                <a:latin typeface="Titillium"/>
              </a:rPr>
              <a:t> </a:t>
            </a:r>
            <a:r>
              <a:rPr lang="it-IT" dirty="0" err="1">
                <a:latin typeface="Titillium"/>
              </a:rPr>
              <a:t>before</a:t>
            </a:r>
            <a:r>
              <a:rPr lang="it-IT" dirty="0">
                <a:latin typeface="Titillium"/>
              </a:rPr>
              <a:t>: </a:t>
            </a:r>
            <a:r>
              <a:rPr lang="it-IT" b="1" dirty="0" err="1">
                <a:latin typeface="Titillium"/>
              </a:rPr>
              <a:t>saturation</a:t>
            </a:r>
            <a:r>
              <a:rPr lang="it-IT" b="1" dirty="0">
                <a:latin typeface="Titillium"/>
              </a:rPr>
              <a:t> </a:t>
            </a:r>
            <a:r>
              <a:rPr lang="it-IT" b="1" dirty="0" err="1">
                <a:latin typeface="Titillium"/>
              </a:rPr>
              <a:t>at</a:t>
            </a:r>
            <a:r>
              <a:rPr lang="it-IT" b="1" dirty="0">
                <a:latin typeface="Titillium"/>
              </a:rPr>
              <a:t> first track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FCD5B74E-7C82-B6D5-0A86-7AF12A8A6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202" y="2638458"/>
            <a:ext cx="8684795" cy="3589715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ADE3A164-97DD-81E2-677C-E2205B190B43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897171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E3FD3-7075-7AEC-953D-A7FB746DE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147785A-C533-EFDA-9C26-87C850F4F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01/07/2026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D50D2E5-62A2-37E2-9960-AD6642391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27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3D78BED3-C740-7159-2851-5410BF07B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7720" y="2011680"/>
            <a:ext cx="8889733" cy="3911002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Comparing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evidences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 for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each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compressed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 track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8AB11DC-D61F-5D71-C5CD-0C17004D3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6008370" cy="780114"/>
          </a:xfrm>
        </p:spPr>
        <p:txBody>
          <a:bodyPr>
            <a:normAutofit fontScale="90000"/>
          </a:bodyPr>
          <a:lstStyle/>
          <a:p>
            <a:r>
              <a:rPr lang="it-IT" dirty="0"/>
              <a:t>Applications for </a:t>
            </a:r>
            <a:r>
              <a:rPr lang="it-IT" dirty="0" err="1"/>
              <a:t>Catalogue</a:t>
            </a:r>
            <a:r>
              <a:rPr lang="it-IT" dirty="0"/>
              <a:t> </a:t>
            </a:r>
            <a:r>
              <a:rPr lang="it-IT" dirty="0" err="1"/>
              <a:t>Maintenance</a:t>
            </a:r>
            <a:endParaRPr lang="it-IT" dirty="0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E794AFDD-3CEB-406E-8F15-49A5238BA412}"/>
              </a:ext>
            </a:extLst>
          </p:cNvPr>
          <p:cNvGrpSpPr/>
          <p:nvPr/>
        </p:nvGrpSpPr>
        <p:grpSpPr>
          <a:xfrm>
            <a:off x="16644" y="3008086"/>
            <a:ext cx="6082931" cy="2514278"/>
            <a:chOff x="224589" y="2623207"/>
            <a:chExt cx="6082931" cy="2514278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4625327F-C5D2-C915-51EC-55BC95F99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589" y="2623207"/>
              <a:ext cx="6082931" cy="2514278"/>
            </a:xfrm>
            <a:prstGeom prst="rect">
              <a:avLst/>
            </a:prstGeom>
          </p:spPr>
        </p:pic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86F60CA8-A1DA-D26C-1CA1-DE42EEFAB137}"/>
                </a:ext>
              </a:extLst>
            </p:cNvPr>
            <p:cNvSpPr txBox="1"/>
            <p:nvPr/>
          </p:nvSpPr>
          <p:spPr>
            <a:xfrm>
              <a:off x="555183" y="2873357"/>
              <a:ext cx="11773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" pitchFamily="2" charset="77"/>
                  <a:ea typeface="+mn-ea"/>
                  <a:cs typeface="+mn-cs"/>
                </a:rPr>
                <a:t>CASE 2</a:t>
              </a:r>
              <a:endParaRPr lang="it-IT" b="1" dirty="0"/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CABBDC43-2282-A260-3EE6-A02A3C96DEBD}"/>
              </a:ext>
            </a:extLst>
          </p:cNvPr>
          <p:cNvGrpSpPr/>
          <p:nvPr/>
        </p:nvGrpSpPr>
        <p:grpSpPr>
          <a:xfrm>
            <a:off x="6096000" y="3009564"/>
            <a:ext cx="6079356" cy="2512800"/>
            <a:chOff x="6096000" y="3009564"/>
            <a:chExt cx="6079356" cy="2512800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E6FFF204-4508-382B-F379-D6DD5A14B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3009564"/>
              <a:ext cx="6079356" cy="2512800"/>
            </a:xfrm>
            <a:prstGeom prst="rect">
              <a:avLst/>
            </a:prstGeom>
          </p:spPr>
        </p:pic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CFADEE2E-B589-15DA-52AD-BAE45DC32259}"/>
                </a:ext>
              </a:extLst>
            </p:cNvPr>
            <p:cNvSpPr txBox="1"/>
            <p:nvPr/>
          </p:nvSpPr>
          <p:spPr>
            <a:xfrm>
              <a:off x="6619228" y="3244334"/>
              <a:ext cx="11773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" pitchFamily="2" charset="77"/>
                  <a:ea typeface="+mn-ea"/>
                  <a:cs typeface="+mn-cs"/>
                </a:rPr>
                <a:t>CASE 1</a:t>
              </a:r>
              <a:endParaRPr lang="it-IT" b="1" dirty="0"/>
            </a:p>
          </p:txBody>
        </p:sp>
      </p:grp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B02997B-7CAD-5C11-8599-8C7C148B6F9C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041689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32BEC-D12F-1169-3128-62B09FAD9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F3A057-214A-4399-084D-565928BC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01/07/2026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F1113E1-4FDC-4BE3-7C39-77D94B571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27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2D069486-3720-8BD3-8B96-517874549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7720" y="2011680"/>
            <a:ext cx="8889733" cy="3911002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Comparing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evidences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 for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each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compressed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 track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CA916F5-CEF2-03E3-A41C-DB0BB1F55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6008370" cy="780114"/>
          </a:xfrm>
        </p:spPr>
        <p:txBody>
          <a:bodyPr>
            <a:normAutofit fontScale="90000"/>
          </a:bodyPr>
          <a:lstStyle/>
          <a:p>
            <a:r>
              <a:rPr lang="it-IT" dirty="0"/>
              <a:t>Applications for </a:t>
            </a:r>
            <a:r>
              <a:rPr lang="it-IT" dirty="0" err="1"/>
              <a:t>Catalogue</a:t>
            </a:r>
            <a:r>
              <a:rPr lang="it-IT" dirty="0"/>
              <a:t> </a:t>
            </a:r>
            <a:r>
              <a:rPr lang="it-IT" dirty="0" err="1"/>
              <a:t>Maintenance</a:t>
            </a:r>
            <a:endParaRPr lang="it-IT" dirty="0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7DC16DBC-23A5-7EE4-C2F6-D46D9CF30007}"/>
              </a:ext>
            </a:extLst>
          </p:cNvPr>
          <p:cNvGrpSpPr/>
          <p:nvPr/>
        </p:nvGrpSpPr>
        <p:grpSpPr>
          <a:xfrm>
            <a:off x="16644" y="3008086"/>
            <a:ext cx="6082931" cy="2514278"/>
            <a:chOff x="224589" y="2623207"/>
            <a:chExt cx="6082931" cy="2514278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E6CE7090-1BDE-DC47-7B21-258AFAA4B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589" y="2623207"/>
              <a:ext cx="6082931" cy="2514278"/>
            </a:xfrm>
            <a:prstGeom prst="rect">
              <a:avLst/>
            </a:prstGeom>
          </p:spPr>
        </p:pic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812DBACA-468E-AAC9-B994-07716C62B631}"/>
                </a:ext>
              </a:extLst>
            </p:cNvPr>
            <p:cNvSpPr txBox="1"/>
            <p:nvPr/>
          </p:nvSpPr>
          <p:spPr>
            <a:xfrm>
              <a:off x="555183" y="2873357"/>
              <a:ext cx="11773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" pitchFamily="2" charset="77"/>
                  <a:ea typeface="+mn-ea"/>
                  <a:cs typeface="+mn-cs"/>
                </a:rPr>
                <a:t>CASE 2</a:t>
              </a:r>
              <a:endParaRPr lang="it-IT" b="1" dirty="0"/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4187EF02-DD21-5AE5-01DD-D7054169A8AC}"/>
              </a:ext>
            </a:extLst>
          </p:cNvPr>
          <p:cNvGrpSpPr/>
          <p:nvPr/>
        </p:nvGrpSpPr>
        <p:grpSpPr>
          <a:xfrm>
            <a:off x="6096000" y="3009564"/>
            <a:ext cx="6079356" cy="2512800"/>
            <a:chOff x="6096000" y="3009564"/>
            <a:chExt cx="6079356" cy="2512800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DF38DA2C-71ED-6673-8B85-1F0037C1A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3009564"/>
              <a:ext cx="6079356" cy="2512800"/>
            </a:xfrm>
            <a:prstGeom prst="rect">
              <a:avLst/>
            </a:prstGeom>
          </p:spPr>
        </p:pic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B2C06FC4-4E74-5D2F-373B-1710FF4E338B}"/>
                </a:ext>
              </a:extLst>
            </p:cNvPr>
            <p:cNvSpPr txBox="1"/>
            <p:nvPr/>
          </p:nvSpPr>
          <p:spPr>
            <a:xfrm>
              <a:off x="6619228" y="3244334"/>
              <a:ext cx="11773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" pitchFamily="2" charset="77"/>
                  <a:ea typeface="+mn-ea"/>
                  <a:cs typeface="+mn-cs"/>
                </a:rPr>
                <a:t>CASE 1</a:t>
              </a:r>
              <a:endParaRPr lang="it-IT" b="1" dirty="0"/>
            </a:p>
          </p:txBody>
        </p:sp>
      </p:grpSp>
      <p:pic>
        <p:nvPicPr>
          <p:cNvPr id="7" name="Immagine 6">
            <a:extLst>
              <a:ext uri="{FF2B5EF4-FFF2-40B4-BE49-F238E27FC236}">
                <a16:creationId xmlns:a16="http://schemas.microsoft.com/office/drawing/2014/main" id="{509BB21F-EABF-4822-B7CC-A61734B54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74"/>
          <a:stretch>
            <a:fillRect/>
          </a:stretch>
        </p:blipFill>
        <p:spPr>
          <a:xfrm>
            <a:off x="1563595" y="2623206"/>
            <a:ext cx="2399916" cy="3590640"/>
          </a:xfrm>
          <a:prstGeom prst="rect">
            <a:avLst/>
          </a:prstGeom>
          <a:ln w="19050">
            <a:solidFill>
              <a:schemeClr val="accent1"/>
            </a:solidFill>
            <a:prstDash val="sysDash"/>
          </a:ln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7161FEB5-BB31-2548-C3A5-6D14F600C4D8}"/>
              </a:ext>
            </a:extLst>
          </p:cNvPr>
          <p:cNvSpPr/>
          <p:nvPr/>
        </p:nvSpPr>
        <p:spPr>
          <a:xfrm>
            <a:off x="4483164" y="2801036"/>
            <a:ext cx="1612836" cy="291396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373EA2B3-BBEF-CDC9-7876-59997825E268}"/>
              </a:ext>
            </a:extLst>
          </p:cNvPr>
          <p:cNvCxnSpPr>
            <a:cxnSpLocks/>
          </p:cNvCxnSpPr>
          <p:nvPr/>
        </p:nvCxnSpPr>
        <p:spPr>
          <a:xfrm flipH="1" flipV="1">
            <a:off x="3963511" y="2607768"/>
            <a:ext cx="519653" cy="193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D0EB7045-9678-DD57-7FCF-6D1F46F3C7A9}"/>
              </a:ext>
            </a:extLst>
          </p:cNvPr>
          <p:cNvCxnSpPr>
            <a:cxnSpLocks/>
          </p:cNvCxnSpPr>
          <p:nvPr/>
        </p:nvCxnSpPr>
        <p:spPr>
          <a:xfrm flipH="1">
            <a:off x="3963511" y="5729414"/>
            <a:ext cx="516078" cy="4844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ttangolo 27">
            <a:extLst>
              <a:ext uri="{FF2B5EF4-FFF2-40B4-BE49-F238E27FC236}">
                <a16:creationId xmlns:a16="http://schemas.microsoft.com/office/drawing/2014/main" id="{4A824719-F63F-0392-4219-4F676C0C0B25}"/>
              </a:ext>
            </a:extLst>
          </p:cNvPr>
          <p:cNvSpPr/>
          <p:nvPr/>
        </p:nvSpPr>
        <p:spPr>
          <a:xfrm>
            <a:off x="10484533" y="2752022"/>
            <a:ext cx="1612836" cy="2913964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37E198F7-F6AE-45DD-72CA-A428D7626599}"/>
              </a:ext>
            </a:extLst>
          </p:cNvPr>
          <p:cNvCxnSpPr>
            <a:cxnSpLocks/>
          </p:cNvCxnSpPr>
          <p:nvPr/>
        </p:nvCxnSpPr>
        <p:spPr>
          <a:xfrm flipH="1" flipV="1">
            <a:off x="9964880" y="2558754"/>
            <a:ext cx="519653" cy="19326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F2D43042-2AE7-D1E2-D75F-5FD3E40DC3F6}"/>
              </a:ext>
            </a:extLst>
          </p:cNvPr>
          <p:cNvCxnSpPr>
            <a:cxnSpLocks/>
          </p:cNvCxnSpPr>
          <p:nvPr/>
        </p:nvCxnSpPr>
        <p:spPr>
          <a:xfrm flipH="1">
            <a:off x="9964880" y="5680400"/>
            <a:ext cx="516078" cy="48443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Immagine 31">
            <a:extLst>
              <a:ext uri="{FF2B5EF4-FFF2-40B4-BE49-F238E27FC236}">
                <a16:creationId xmlns:a16="http://schemas.microsoft.com/office/drawing/2014/main" id="{0874BC8D-CC38-D669-6197-84BFF927C2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59"/>
          <a:stretch>
            <a:fillRect/>
          </a:stretch>
        </p:blipFill>
        <p:spPr>
          <a:xfrm>
            <a:off x="7631200" y="2536349"/>
            <a:ext cx="2324292" cy="3606077"/>
          </a:xfrm>
          <a:prstGeom prst="rect">
            <a:avLst/>
          </a:prstGeom>
          <a:ln w="19050">
            <a:solidFill>
              <a:schemeClr val="accent2"/>
            </a:solidFill>
            <a:prstDash val="sysDash"/>
          </a:ln>
        </p:spPr>
      </p:pic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F5CDB179-C3BD-69C0-7DBA-36CA0EABB1BF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17218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2DA38-D1E7-2AC0-6B4F-309C7A08C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DC1F5C-0F77-3F00-3847-AD381CE4A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01/07/2026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0C3353A-797C-1703-07C8-3CEDF36B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28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3AE9B252-CF0A-6C91-75B6-8B31267FC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7720" y="2011680"/>
            <a:ext cx="11231880" cy="3911002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800" b="1" dirty="0">
                <a:solidFill>
                  <a:prstClr val="black"/>
                </a:solidFill>
              </a:rPr>
              <a:t>Working</a:t>
            </a:r>
            <a:r>
              <a:rPr lang="it-IT" sz="2800" dirty="0">
                <a:solidFill>
                  <a:prstClr val="black"/>
                </a:solidFill>
              </a:rPr>
              <a:t> </a:t>
            </a:r>
            <a:r>
              <a:rPr lang="it-IT" sz="2800" dirty="0" err="1">
                <a:solidFill>
                  <a:prstClr val="black"/>
                </a:solidFill>
              </a:rPr>
              <a:t>catalogue</a:t>
            </a:r>
            <a:r>
              <a:rPr lang="it-IT" sz="2800" dirty="0">
                <a:solidFill>
                  <a:prstClr val="black"/>
                </a:solidFill>
              </a:rPr>
              <a:t> </a:t>
            </a:r>
            <a:r>
              <a:rPr lang="it-IT" sz="2800" dirty="0" err="1">
                <a:solidFill>
                  <a:prstClr val="black"/>
                </a:solidFill>
              </a:rPr>
              <a:t>maintenance</a:t>
            </a:r>
            <a:r>
              <a:rPr lang="it-IT" sz="2800" dirty="0">
                <a:solidFill>
                  <a:prstClr val="black"/>
                </a:solidFill>
              </a:rPr>
              <a:t> </a:t>
            </a:r>
            <a:r>
              <a:rPr lang="it-IT" sz="2800" b="1" dirty="0">
                <a:solidFill>
                  <a:prstClr val="black"/>
                </a:solidFill>
              </a:rPr>
              <a:t>pipeline</a:t>
            </a:r>
            <a:r>
              <a:rPr lang="it-IT" sz="2800" dirty="0">
                <a:solidFill>
                  <a:prstClr val="black"/>
                </a:solidFill>
              </a:rPr>
              <a:t> (more </a:t>
            </a:r>
            <a:r>
              <a:rPr lang="it-IT" sz="2800" dirty="0" err="1">
                <a:solidFill>
                  <a:prstClr val="black"/>
                </a:solidFill>
              </a:rPr>
              <a:t>tests</a:t>
            </a:r>
            <a:r>
              <a:rPr lang="it-IT" sz="2800" dirty="0">
                <a:solidFill>
                  <a:prstClr val="black"/>
                </a:solidFill>
              </a:rPr>
              <a:t> are work in progress)</a:t>
            </a:r>
          </a:p>
          <a:p>
            <a:pPr marL="685800" lvl="1" indent="-2286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it-IT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Actively</a:t>
            </a:r>
            <a:r>
              <a:rPr kumimoji="0" lang="it-IT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 track </a:t>
            </a:r>
            <a:r>
              <a:rPr kumimoji="0" lang="it-IT" sz="2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objects</a:t>
            </a:r>
            <a:r>
              <a:rPr kumimoji="0" lang="it-IT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 </a:t>
            </a:r>
            <a:r>
              <a:rPr kumimoji="0" lang="it-IT" sz="2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that</a:t>
            </a:r>
            <a:r>
              <a:rPr kumimoji="0" lang="it-IT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 are </a:t>
            </a:r>
            <a:r>
              <a:rPr kumimoji="0" lang="it-IT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likely</a:t>
            </a:r>
            <a:r>
              <a:rPr kumimoji="0" lang="it-IT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 to </a:t>
            </a:r>
            <a:r>
              <a:rPr kumimoji="0" lang="it-IT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maneuver</a:t>
            </a: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  <a:p>
            <a:pPr marL="685800" lvl="1" indent="-2286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it-IT" sz="2600" dirty="0">
                <a:solidFill>
                  <a:prstClr val="black"/>
                </a:solidFill>
              </a:rPr>
              <a:t>Exploit information for </a:t>
            </a:r>
            <a:r>
              <a:rPr lang="it-IT" sz="2600" b="1" dirty="0">
                <a:solidFill>
                  <a:prstClr val="black"/>
                </a:solidFill>
              </a:rPr>
              <a:t>scheduling</a:t>
            </a:r>
          </a:p>
          <a:p>
            <a:pPr marL="685800" lvl="1" indent="-2286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it-IT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Better </a:t>
            </a:r>
            <a:r>
              <a:rPr kumimoji="0" lang="it-IT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evidence</a:t>
            </a:r>
            <a:r>
              <a:rPr kumimoji="0" lang="it-IT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 </a:t>
            </a:r>
            <a:r>
              <a:rPr kumimoji="0" lang="it-IT" sz="2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fro</a:t>
            </a:r>
            <a:r>
              <a:rPr lang="it-IT" sz="2600" dirty="0">
                <a:solidFill>
                  <a:prstClr val="black"/>
                </a:solidFill>
              </a:rPr>
              <a:t>m </a:t>
            </a:r>
            <a:r>
              <a:rPr lang="it-IT" sz="2600" dirty="0" err="1">
                <a:solidFill>
                  <a:prstClr val="black"/>
                </a:solidFill>
              </a:rPr>
              <a:t>simple</a:t>
            </a:r>
            <a:r>
              <a:rPr lang="it-IT" sz="2600" dirty="0">
                <a:solidFill>
                  <a:prstClr val="black"/>
                </a:solidFill>
              </a:rPr>
              <a:t> </a:t>
            </a:r>
            <a:r>
              <a:rPr lang="it-IT" sz="2600" dirty="0" err="1">
                <a:solidFill>
                  <a:prstClr val="black"/>
                </a:solidFill>
              </a:rPr>
              <a:t>decision-based</a:t>
            </a:r>
            <a:r>
              <a:rPr lang="it-IT" sz="2600" dirty="0">
                <a:solidFill>
                  <a:prstClr val="black"/>
                </a:solidFill>
              </a:rPr>
              <a:t> </a:t>
            </a:r>
            <a:r>
              <a:rPr lang="it-IT" sz="2600" dirty="0" err="1">
                <a:solidFill>
                  <a:prstClr val="black"/>
                </a:solidFill>
              </a:rPr>
              <a:t>methods</a:t>
            </a:r>
            <a:endParaRPr lang="it-IT" sz="2800" dirty="0">
              <a:solidFill>
                <a:prstClr val="black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solidFill>
                  <a:prstClr val="black"/>
                </a:solidFill>
              </a:rPr>
              <a:t>More work to do: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it-IT" sz="2600" b="1" dirty="0" err="1">
                <a:solidFill>
                  <a:prstClr val="black"/>
                </a:solidFill>
              </a:rPr>
              <a:t>Stronger</a:t>
            </a:r>
            <a:r>
              <a:rPr lang="it-IT" sz="2600" b="1" dirty="0">
                <a:solidFill>
                  <a:prstClr val="black"/>
                </a:solidFill>
              </a:rPr>
              <a:t> </a:t>
            </a:r>
            <a:r>
              <a:rPr lang="it-IT" sz="2600" b="1" dirty="0" err="1">
                <a:solidFill>
                  <a:prstClr val="black"/>
                </a:solidFill>
              </a:rPr>
              <a:t>predictor</a:t>
            </a:r>
            <a:r>
              <a:rPr lang="it-IT" sz="2600" b="1" dirty="0">
                <a:solidFill>
                  <a:prstClr val="black"/>
                </a:solidFill>
              </a:rPr>
              <a:t> </a:t>
            </a:r>
            <a:r>
              <a:rPr lang="it-IT" sz="2600" dirty="0">
                <a:solidFill>
                  <a:prstClr val="black"/>
                </a:solidFill>
              </a:rPr>
              <a:t>-&gt; </a:t>
            </a:r>
            <a:r>
              <a:rPr lang="it-IT" sz="2600" dirty="0" err="1">
                <a:solidFill>
                  <a:prstClr val="black"/>
                </a:solidFill>
              </a:rPr>
              <a:t>maneuver</a:t>
            </a:r>
            <a:r>
              <a:rPr lang="it-IT" sz="2600" dirty="0">
                <a:solidFill>
                  <a:prstClr val="black"/>
                </a:solidFill>
              </a:rPr>
              <a:t> model (time and </a:t>
            </a:r>
            <a:r>
              <a:rPr lang="it-IT" sz="2600" dirty="0" err="1">
                <a:solidFill>
                  <a:prstClr val="black"/>
                </a:solidFill>
              </a:rPr>
              <a:t>magnitude</a:t>
            </a:r>
            <a:r>
              <a:rPr lang="it-IT" sz="2600" dirty="0">
                <a:solidFill>
                  <a:prstClr val="black"/>
                </a:solidFill>
              </a:rPr>
              <a:t>)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it-IT" sz="2600" dirty="0" err="1">
                <a:solidFill>
                  <a:prstClr val="black"/>
                </a:solidFill>
              </a:rPr>
              <a:t>Extend</a:t>
            </a:r>
            <a:r>
              <a:rPr lang="it-IT" sz="2600" dirty="0">
                <a:solidFill>
                  <a:prstClr val="black"/>
                </a:solidFill>
              </a:rPr>
              <a:t> to </a:t>
            </a:r>
            <a:r>
              <a:rPr lang="it-IT" sz="2600" b="1" dirty="0">
                <a:solidFill>
                  <a:prstClr val="black"/>
                </a:solidFill>
              </a:rPr>
              <a:t>track-to-</a:t>
            </a:r>
            <a:r>
              <a:rPr lang="it-IT" sz="2600" b="1" dirty="0" err="1">
                <a:solidFill>
                  <a:prstClr val="black"/>
                </a:solidFill>
              </a:rPr>
              <a:t>orbit</a:t>
            </a:r>
            <a:r>
              <a:rPr lang="it-IT" sz="2600" b="1" dirty="0">
                <a:solidFill>
                  <a:prstClr val="black"/>
                </a:solidFill>
              </a:rPr>
              <a:t> </a:t>
            </a:r>
            <a:r>
              <a:rPr lang="it-IT" sz="2600" b="1" dirty="0" err="1">
                <a:solidFill>
                  <a:prstClr val="black"/>
                </a:solidFill>
              </a:rPr>
              <a:t>correlation</a:t>
            </a:r>
            <a:r>
              <a:rPr lang="it-IT" sz="2600" b="1" dirty="0">
                <a:solidFill>
                  <a:prstClr val="black"/>
                </a:solidFill>
              </a:rPr>
              <a:t> </a:t>
            </a:r>
            <a:r>
              <a:rPr lang="it-IT" sz="2600" dirty="0" err="1">
                <a:solidFill>
                  <a:prstClr val="black"/>
                </a:solidFill>
              </a:rPr>
              <a:t>processes</a:t>
            </a:r>
            <a:endParaRPr lang="it-IT" sz="2600" dirty="0">
              <a:solidFill>
                <a:prstClr val="black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E323172-2ACE-D005-6DC0-7433F6A5F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6008370" cy="780114"/>
          </a:xfrm>
        </p:spPr>
        <p:txBody>
          <a:bodyPr>
            <a:normAutofit/>
          </a:bodyPr>
          <a:lstStyle/>
          <a:p>
            <a:r>
              <a:rPr lang="it-IT" dirty="0" err="1"/>
              <a:t>Conclusions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F4259BE-6C6A-EA02-7B2D-72A824109103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11889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9A51A-5069-69B9-D2A6-C04F4A031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18158-046D-14DE-0CCE-A8C59CCA1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811546"/>
            <a:ext cx="3795444" cy="1852256"/>
          </a:xfrm>
        </p:spPr>
        <p:txBody>
          <a:bodyPr>
            <a:noAutofit/>
          </a:bodyPr>
          <a:lstStyle/>
          <a:p>
            <a:r>
              <a:rPr lang="en-US" sz="2800" dirty="0"/>
              <a:t>Thanks for the attention!</a:t>
            </a:r>
            <a:endParaRPr lang="it-IT" sz="2800" dirty="0"/>
          </a:p>
        </p:txBody>
      </p:sp>
      <p:pic>
        <p:nvPicPr>
          <p:cNvPr id="7" name="Segnaposto immagine 6" descr="Immagine che contiene simbolo, Elementi grafici, bianco, logo&#10;&#10;Descrizione generata automaticamente">
            <a:extLst>
              <a:ext uri="{FF2B5EF4-FFF2-40B4-BE49-F238E27FC236}">
                <a16:creationId xmlns:a16="http://schemas.microsoft.com/office/drawing/2014/main" id="{F1EFFE8D-CFCA-1996-6BD5-FCE4B62EC038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1" b="-102"/>
          <a:stretch/>
        </p:blipFill>
        <p:spPr>
          <a:xfrm>
            <a:off x="6096000" y="1671004"/>
            <a:ext cx="4225900" cy="4251959"/>
          </a:xfr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1BE1349-EE23-FBFF-DE97-1AFCBAB6015D}"/>
              </a:ext>
            </a:extLst>
          </p:cNvPr>
          <p:cNvSpPr txBox="1"/>
          <p:nvPr/>
        </p:nvSpPr>
        <p:spPr>
          <a:xfrm>
            <a:off x="9722498" y="186612"/>
            <a:ext cx="2043403" cy="74842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D27C1FAE-3BB9-3E17-0326-DE79C5CB8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398" y="186612"/>
            <a:ext cx="1651602" cy="7781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EABBF5B-C1C5-6356-92B1-F11948A205B9}"/>
              </a:ext>
            </a:extLst>
          </p:cNvPr>
          <p:cNvSpPr txBox="1">
            <a:spLocks/>
          </p:cNvSpPr>
          <p:nvPr/>
        </p:nvSpPr>
        <p:spPr>
          <a:xfrm>
            <a:off x="838200" y="3793172"/>
            <a:ext cx="379544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kern="120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200" dirty="0"/>
          </a:p>
          <a:p>
            <a:r>
              <a:rPr lang="it-IT" sz="3600" b="1" dirty="0" err="1">
                <a:solidFill>
                  <a:srgbClr val="5B6D85"/>
                </a:solidFill>
              </a:rPr>
              <a:t>Final</a:t>
            </a:r>
            <a:r>
              <a:rPr lang="it-IT" sz="3600" b="1" dirty="0">
                <a:solidFill>
                  <a:srgbClr val="5B6D85"/>
                </a:solidFill>
              </a:rPr>
              <a:t> Meeting</a:t>
            </a:r>
          </a:p>
          <a:p>
            <a:r>
              <a:rPr lang="it-IT" sz="1400" b="1" dirty="0">
                <a:solidFill>
                  <a:srgbClr val="7196BE"/>
                </a:solidFill>
              </a:rPr>
              <a:t>Martedì 30 Giugno – Giovedì 02 Luglio</a:t>
            </a:r>
          </a:p>
          <a:p>
            <a:endParaRPr lang="it-IT" dirty="0"/>
          </a:p>
        </p:txBody>
      </p:sp>
      <p:sp>
        <p:nvSpPr>
          <p:cNvPr id="9" name="Segnaposto contenuto 20">
            <a:extLst>
              <a:ext uri="{FF2B5EF4-FFF2-40B4-BE49-F238E27FC236}">
                <a16:creationId xmlns:a16="http://schemas.microsoft.com/office/drawing/2014/main" id="{93E09B48-01E6-EF3C-C84D-331FBFD26EA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5448934"/>
            <a:ext cx="3795444" cy="387764"/>
          </a:xfrm>
        </p:spPr>
        <p:txBody>
          <a:bodyPr>
            <a:normAutofit/>
          </a:bodyPr>
          <a:lstStyle/>
          <a:p>
            <a:r>
              <a:rPr lang="it-IT" sz="1400" b="1" i="1" dirty="0">
                <a:solidFill>
                  <a:srgbClr val="2A65AF"/>
                </a:solidFill>
              </a:rPr>
              <a:t>OAC - Osservatorio Astrofisico di Arcetri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3AA93D7-3F73-3954-6C9D-4373793A1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35</a:t>
            </a:fld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C4D8A97E-6588-CA30-AAB8-751303AAF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01/07/2026</a:t>
            </a:r>
          </a:p>
        </p:txBody>
      </p:sp>
    </p:spTree>
    <p:extLst>
      <p:ext uri="{BB962C8B-B14F-4D97-AF65-F5344CB8AC3E}">
        <p14:creationId xmlns:p14="http://schemas.microsoft.com/office/powerpoint/2010/main" val="4115635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D608B-0A71-252C-E4EB-87F4F2348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840A745-2EAD-6AA1-1733-422AACB57EF6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9F9A9E0-68D1-3364-EAF2-7481336F5A56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2E1CB60-88A9-4EF4-54F6-C9C42ED21DB8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FFCFEA9E-97F3-3E65-D5D9-5C312E15C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F43E27D5-72C2-8FCF-519F-553B121D9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168068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Active </a:t>
            </a:r>
            <a:r>
              <a:rPr lang="it-IT" b="1" dirty="0" err="1"/>
              <a:t>satellites</a:t>
            </a:r>
            <a:r>
              <a:rPr lang="it-IT" b="1" dirty="0"/>
              <a:t> </a:t>
            </a:r>
            <a:r>
              <a:rPr lang="it-IT" dirty="0"/>
              <a:t>are </a:t>
            </a:r>
            <a:r>
              <a:rPr lang="it-IT" dirty="0" err="1"/>
              <a:t>rapidly</a:t>
            </a:r>
            <a:r>
              <a:rPr lang="it-IT" dirty="0"/>
              <a:t> </a:t>
            </a:r>
            <a:r>
              <a:rPr lang="it-IT" dirty="0" err="1"/>
              <a:t>increasing</a:t>
            </a:r>
            <a:r>
              <a:rPr lang="it-IT" dirty="0"/>
              <a:t>: </a:t>
            </a:r>
            <a:r>
              <a:rPr lang="it-IT" b="1" dirty="0"/>
              <a:t>+36% in one </a:t>
            </a:r>
            <a:r>
              <a:rPr lang="it-IT" b="1" dirty="0" err="1"/>
              <a:t>year</a:t>
            </a:r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Deployment of large </a:t>
            </a:r>
            <a:r>
              <a:rPr lang="it-IT" dirty="0" err="1"/>
              <a:t>constellations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Expected to </a:t>
            </a:r>
            <a:r>
              <a:rPr lang="it-IT" dirty="0" err="1"/>
              <a:t>reach</a:t>
            </a:r>
            <a:r>
              <a:rPr lang="it-IT" dirty="0"/>
              <a:t>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∼</a:t>
            </a:r>
            <a:r>
              <a:rPr lang="en-US" b="1" dirty="0"/>
              <a:t>100,000 by 2030 </a:t>
            </a:r>
            <a:r>
              <a:rPr lang="en-US" dirty="0"/>
              <a:t>(according to ESA projections</a:t>
            </a:r>
            <a:r>
              <a:rPr lang="it-IT" dirty="0"/>
              <a:t>)</a:t>
            </a:r>
          </a:p>
        </p:txBody>
      </p:sp>
      <p:sp>
        <p:nvSpPr>
          <p:cNvPr id="11" name="Titolo 10">
            <a:extLst>
              <a:ext uri="{FF2B5EF4-FFF2-40B4-BE49-F238E27FC236}">
                <a16:creationId xmlns:a16="http://schemas.microsoft.com/office/drawing/2014/main" id="{30CFE2CB-CD45-8446-5E71-33AB4C0D4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Introduction</a:t>
            </a:r>
            <a:endParaRPr lang="it-IT" dirty="0"/>
          </a:p>
        </p:txBody>
      </p:sp>
      <p:pic>
        <p:nvPicPr>
          <p:cNvPr id="16" name="Segnaposto contenuto 15">
            <a:extLst>
              <a:ext uri="{FF2B5EF4-FFF2-40B4-BE49-F238E27FC236}">
                <a16:creationId xmlns:a16="http://schemas.microsoft.com/office/drawing/2014/main" id="{1A5F4EA9-BD70-82B2-AD91-C3864D902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012" y="1868814"/>
            <a:ext cx="6172200" cy="3763330"/>
          </a:xfrm>
          <a:prstGeom prst="rect">
            <a:avLst/>
          </a:prstGeom>
        </p:spPr>
      </p:pic>
      <p:grpSp>
        <p:nvGrpSpPr>
          <p:cNvPr id="46" name="Gruppo 45">
            <a:extLst>
              <a:ext uri="{FF2B5EF4-FFF2-40B4-BE49-F238E27FC236}">
                <a16:creationId xmlns:a16="http://schemas.microsoft.com/office/drawing/2014/main" id="{F972DC3C-8E3C-118A-2AAC-75747D9828AD}"/>
              </a:ext>
            </a:extLst>
          </p:cNvPr>
          <p:cNvGrpSpPr/>
          <p:nvPr/>
        </p:nvGrpSpPr>
        <p:grpSpPr>
          <a:xfrm>
            <a:off x="1049253" y="4136428"/>
            <a:ext cx="3721184" cy="523220"/>
            <a:chOff x="1582594" y="4445535"/>
            <a:chExt cx="3721184" cy="523220"/>
          </a:xfrm>
        </p:grpSpPr>
        <p:pic>
          <p:nvPicPr>
            <p:cNvPr id="47" name="Immagine 46">
              <a:extLst>
                <a:ext uri="{FF2B5EF4-FFF2-40B4-BE49-F238E27FC236}">
                  <a16:creationId xmlns:a16="http://schemas.microsoft.com/office/drawing/2014/main" id="{6F6F9F32-643E-23B5-94F3-47651B20B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2594" y="4493128"/>
              <a:ext cx="405963" cy="428033"/>
            </a:xfrm>
            <a:prstGeom prst="rect">
              <a:avLst/>
            </a:prstGeom>
          </p:spPr>
        </p:pic>
        <p:sp>
          <p:nvSpPr>
            <p:cNvPr id="48" name="Figura a mano libera: forma 47">
              <a:extLst>
                <a:ext uri="{FF2B5EF4-FFF2-40B4-BE49-F238E27FC236}">
                  <a16:creationId xmlns:a16="http://schemas.microsoft.com/office/drawing/2014/main" id="{39541C48-91F8-63A9-7F6E-4213A3BC607A}"/>
                </a:ext>
              </a:extLst>
            </p:cNvPr>
            <p:cNvSpPr/>
            <p:nvPr/>
          </p:nvSpPr>
          <p:spPr>
            <a:xfrm>
              <a:off x="1954757" y="4447590"/>
              <a:ext cx="3349021" cy="519111"/>
            </a:xfrm>
            <a:custGeom>
              <a:avLst/>
              <a:gdLst>
                <a:gd name="csX0" fmla="*/ 58219 w 2980030"/>
                <a:gd name="csY0" fmla="*/ 0 h 519111"/>
                <a:gd name="csX1" fmla="*/ 2893510 w 2980030"/>
                <a:gd name="csY1" fmla="*/ 0 h 519111"/>
                <a:gd name="csX2" fmla="*/ 2980030 w 2980030"/>
                <a:gd name="csY2" fmla="*/ 86520 h 519111"/>
                <a:gd name="csX3" fmla="*/ 2980030 w 2980030"/>
                <a:gd name="csY3" fmla="*/ 432591 h 519111"/>
                <a:gd name="csX4" fmla="*/ 2893510 w 2980030"/>
                <a:gd name="csY4" fmla="*/ 519111 h 519111"/>
                <a:gd name="csX5" fmla="*/ 58219 w 2980030"/>
                <a:gd name="csY5" fmla="*/ 519111 h 519111"/>
                <a:gd name="csX6" fmla="*/ 24541 w 2980030"/>
                <a:gd name="csY6" fmla="*/ 512312 h 519111"/>
                <a:gd name="csX7" fmla="*/ 0 w 2980030"/>
                <a:gd name="csY7" fmla="*/ 495766 h 519111"/>
                <a:gd name="csX8" fmla="*/ 1966 w 2980030"/>
                <a:gd name="csY8" fmla="*/ 494143 h 519111"/>
                <a:gd name="csX9" fmla="*/ 99986 w 2980030"/>
                <a:gd name="csY9" fmla="*/ 257501 h 519111"/>
                <a:gd name="csX10" fmla="*/ 42831 w 2980030"/>
                <a:gd name="csY10" fmla="*/ 70388 h 519111"/>
                <a:gd name="csX11" fmla="*/ 2581 w 2980030"/>
                <a:gd name="csY11" fmla="*/ 21605 h 519111"/>
                <a:gd name="csX12" fmla="*/ 24541 w 2980030"/>
                <a:gd name="csY12" fmla="*/ 6799 h 519111"/>
                <a:gd name="csX13" fmla="*/ 58219 w 2980030"/>
                <a:gd name="csY13" fmla="*/ 0 h 51911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2980030" h="519111">
                  <a:moveTo>
                    <a:pt x="58219" y="0"/>
                  </a:moveTo>
                  <a:lnTo>
                    <a:pt x="2893510" y="0"/>
                  </a:lnTo>
                  <a:cubicBezTo>
                    <a:pt x="2941294" y="0"/>
                    <a:pt x="2980030" y="38736"/>
                    <a:pt x="2980030" y="86520"/>
                  </a:cubicBezTo>
                  <a:lnTo>
                    <a:pt x="2980030" y="432591"/>
                  </a:lnTo>
                  <a:cubicBezTo>
                    <a:pt x="2980030" y="480375"/>
                    <a:pt x="2941294" y="519111"/>
                    <a:pt x="2893510" y="519111"/>
                  </a:cubicBezTo>
                  <a:lnTo>
                    <a:pt x="58219" y="519111"/>
                  </a:lnTo>
                  <a:cubicBezTo>
                    <a:pt x="46273" y="519111"/>
                    <a:pt x="34893" y="516690"/>
                    <a:pt x="24541" y="512312"/>
                  </a:cubicBezTo>
                  <a:lnTo>
                    <a:pt x="0" y="495766"/>
                  </a:lnTo>
                  <a:lnTo>
                    <a:pt x="1966" y="494143"/>
                  </a:lnTo>
                  <a:cubicBezTo>
                    <a:pt x="62528" y="433581"/>
                    <a:pt x="99986" y="349916"/>
                    <a:pt x="99986" y="257501"/>
                  </a:cubicBezTo>
                  <a:cubicBezTo>
                    <a:pt x="99986" y="188190"/>
                    <a:pt x="78916" y="123801"/>
                    <a:pt x="42831" y="70388"/>
                  </a:cubicBezTo>
                  <a:lnTo>
                    <a:pt x="2581" y="21605"/>
                  </a:lnTo>
                  <a:lnTo>
                    <a:pt x="24541" y="6799"/>
                  </a:lnTo>
                  <a:cubicBezTo>
                    <a:pt x="34893" y="2421"/>
                    <a:pt x="46273" y="0"/>
                    <a:pt x="58219" y="0"/>
                  </a:cubicBez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49" name="CasellaDiTesto 48">
              <a:extLst>
                <a:ext uri="{FF2B5EF4-FFF2-40B4-BE49-F238E27FC236}">
                  <a16:creationId xmlns:a16="http://schemas.microsoft.com/office/drawing/2014/main" id="{9D1BABD0-EB10-C558-47E5-29FBCB309C58}"/>
                </a:ext>
              </a:extLst>
            </p:cNvPr>
            <p:cNvSpPr txBox="1"/>
            <p:nvPr/>
          </p:nvSpPr>
          <p:spPr>
            <a:xfrm>
              <a:off x="2050657" y="4445535"/>
              <a:ext cx="325312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US" sz="1400" dirty="0">
                  <a:latin typeface="Titillium"/>
                </a:rPr>
                <a:t>Transition from </a:t>
              </a:r>
              <a:r>
                <a:rPr lang="en-US" sz="1400" b="1" dirty="0">
                  <a:latin typeface="Titillium"/>
                </a:rPr>
                <a:t>ballistic</a:t>
              </a:r>
              <a:r>
                <a:rPr lang="en-US" sz="1400" dirty="0">
                  <a:latin typeface="Titillium"/>
                </a:rPr>
                <a:t> to </a:t>
              </a:r>
              <a:r>
                <a:rPr lang="en-US" sz="1400" b="1" dirty="0">
                  <a:latin typeface="Titillium"/>
                </a:rPr>
                <a:t>behavior-driven dynamics</a:t>
              </a:r>
            </a:p>
          </p:txBody>
        </p:sp>
      </p:grpSp>
      <p:grpSp>
        <p:nvGrpSpPr>
          <p:cNvPr id="50" name="Gruppo 49">
            <a:extLst>
              <a:ext uri="{FF2B5EF4-FFF2-40B4-BE49-F238E27FC236}">
                <a16:creationId xmlns:a16="http://schemas.microsoft.com/office/drawing/2014/main" id="{17BD7C7C-F3EF-7BB1-D961-62D6684FDC7C}"/>
              </a:ext>
            </a:extLst>
          </p:cNvPr>
          <p:cNvGrpSpPr/>
          <p:nvPr/>
        </p:nvGrpSpPr>
        <p:grpSpPr>
          <a:xfrm>
            <a:off x="467408" y="4872141"/>
            <a:ext cx="3721184" cy="523220"/>
            <a:chOff x="1326757" y="5331487"/>
            <a:chExt cx="3420940" cy="523220"/>
          </a:xfrm>
        </p:grpSpPr>
        <p:pic>
          <p:nvPicPr>
            <p:cNvPr id="51" name="Immagine 50">
              <a:extLst>
                <a:ext uri="{FF2B5EF4-FFF2-40B4-BE49-F238E27FC236}">
                  <a16:creationId xmlns:a16="http://schemas.microsoft.com/office/drawing/2014/main" id="{E57531FF-8E31-0E6E-B05E-920B95112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757" y="5391721"/>
              <a:ext cx="402751" cy="402751"/>
            </a:xfrm>
            <a:prstGeom prst="rect">
              <a:avLst/>
            </a:prstGeom>
          </p:spPr>
        </p:pic>
        <p:grpSp>
          <p:nvGrpSpPr>
            <p:cNvPr id="52" name="Gruppo 51">
              <a:extLst>
                <a:ext uri="{FF2B5EF4-FFF2-40B4-BE49-F238E27FC236}">
                  <a16:creationId xmlns:a16="http://schemas.microsoft.com/office/drawing/2014/main" id="{B8F32349-622D-F7DC-993F-675414034D6F}"/>
                </a:ext>
              </a:extLst>
            </p:cNvPr>
            <p:cNvGrpSpPr/>
            <p:nvPr/>
          </p:nvGrpSpPr>
          <p:grpSpPr>
            <a:xfrm>
              <a:off x="1643468" y="5331487"/>
              <a:ext cx="3104229" cy="523220"/>
              <a:chOff x="1954758" y="4445535"/>
              <a:chExt cx="3104229" cy="523220"/>
            </a:xfrm>
          </p:grpSpPr>
          <p:sp>
            <p:nvSpPr>
              <p:cNvPr id="53" name="Figura a mano libera: forma 52">
                <a:extLst>
                  <a:ext uri="{FF2B5EF4-FFF2-40B4-BE49-F238E27FC236}">
                    <a16:creationId xmlns:a16="http://schemas.microsoft.com/office/drawing/2014/main" id="{8D663257-D52A-B2DC-E8E1-42A3D3812AE1}"/>
                  </a:ext>
                </a:extLst>
              </p:cNvPr>
              <p:cNvSpPr/>
              <p:nvPr/>
            </p:nvSpPr>
            <p:spPr>
              <a:xfrm>
                <a:off x="1954758" y="4447590"/>
                <a:ext cx="3104229" cy="519111"/>
              </a:xfrm>
              <a:custGeom>
                <a:avLst/>
                <a:gdLst>
                  <a:gd name="csX0" fmla="*/ 58219 w 2980030"/>
                  <a:gd name="csY0" fmla="*/ 0 h 519111"/>
                  <a:gd name="csX1" fmla="*/ 2893510 w 2980030"/>
                  <a:gd name="csY1" fmla="*/ 0 h 519111"/>
                  <a:gd name="csX2" fmla="*/ 2980030 w 2980030"/>
                  <a:gd name="csY2" fmla="*/ 86520 h 519111"/>
                  <a:gd name="csX3" fmla="*/ 2980030 w 2980030"/>
                  <a:gd name="csY3" fmla="*/ 432591 h 519111"/>
                  <a:gd name="csX4" fmla="*/ 2893510 w 2980030"/>
                  <a:gd name="csY4" fmla="*/ 519111 h 519111"/>
                  <a:gd name="csX5" fmla="*/ 58219 w 2980030"/>
                  <a:gd name="csY5" fmla="*/ 519111 h 519111"/>
                  <a:gd name="csX6" fmla="*/ 24541 w 2980030"/>
                  <a:gd name="csY6" fmla="*/ 512312 h 519111"/>
                  <a:gd name="csX7" fmla="*/ 0 w 2980030"/>
                  <a:gd name="csY7" fmla="*/ 495766 h 519111"/>
                  <a:gd name="csX8" fmla="*/ 1966 w 2980030"/>
                  <a:gd name="csY8" fmla="*/ 494143 h 519111"/>
                  <a:gd name="csX9" fmla="*/ 99986 w 2980030"/>
                  <a:gd name="csY9" fmla="*/ 257501 h 519111"/>
                  <a:gd name="csX10" fmla="*/ 42831 w 2980030"/>
                  <a:gd name="csY10" fmla="*/ 70388 h 519111"/>
                  <a:gd name="csX11" fmla="*/ 2581 w 2980030"/>
                  <a:gd name="csY11" fmla="*/ 21605 h 519111"/>
                  <a:gd name="csX12" fmla="*/ 24541 w 2980030"/>
                  <a:gd name="csY12" fmla="*/ 6799 h 519111"/>
                  <a:gd name="csX13" fmla="*/ 58219 w 2980030"/>
                  <a:gd name="csY13" fmla="*/ 0 h 5191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</a:cxnLst>
                <a:rect l="l" t="t" r="r" b="b"/>
                <a:pathLst>
                  <a:path w="2980030" h="519111">
                    <a:moveTo>
                      <a:pt x="58219" y="0"/>
                    </a:moveTo>
                    <a:lnTo>
                      <a:pt x="2893510" y="0"/>
                    </a:lnTo>
                    <a:cubicBezTo>
                      <a:pt x="2941294" y="0"/>
                      <a:pt x="2980030" y="38736"/>
                      <a:pt x="2980030" y="86520"/>
                    </a:cubicBezTo>
                    <a:lnTo>
                      <a:pt x="2980030" y="432591"/>
                    </a:lnTo>
                    <a:cubicBezTo>
                      <a:pt x="2980030" y="480375"/>
                      <a:pt x="2941294" y="519111"/>
                      <a:pt x="2893510" y="519111"/>
                    </a:cubicBezTo>
                    <a:lnTo>
                      <a:pt x="58219" y="519111"/>
                    </a:lnTo>
                    <a:cubicBezTo>
                      <a:pt x="46273" y="519111"/>
                      <a:pt x="34893" y="516690"/>
                      <a:pt x="24541" y="512312"/>
                    </a:cubicBezTo>
                    <a:lnTo>
                      <a:pt x="0" y="495766"/>
                    </a:lnTo>
                    <a:lnTo>
                      <a:pt x="1966" y="494143"/>
                    </a:lnTo>
                    <a:cubicBezTo>
                      <a:pt x="62528" y="433581"/>
                      <a:pt x="99986" y="349916"/>
                      <a:pt x="99986" y="257501"/>
                    </a:cubicBezTo>
                    <a:cubicBezTo>
                      <a:pt x="99986" y="188190"/>
                      <a:pt x="78916" y="123801"/>
                      <a:pt x="42831" y="70388"/>
                    </a:cubicBezTo>
                    <a:lnTo>
                      <a:pt x="2581" y="21605"/>
                    </a:lnTo>
                    <a:lnTo>
                      <a:pt x="24541" y="6799"/>
                    </a:lnTo>
                    <a:cubicBezTo>
                      <a:pt x="34893" y="2421"/>
                      <a:pt x="46273" y="0"/>
                      <a:pt x="58219" y="0"/>
                    </a:cubicBezTo>
                    <a:close/>
                  </a:path>
                </a:pathLst>
              </a:custGeom>
              <a:solidFill>
                <a:srgbClr val="E7E6E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7EE2D610-88F4-116E-D206-9E89C8E51447}"/>
                  </a:ext>
                </a:extLst>
              </p:cNvPr>
              <p:cNvSpPr txBox="1"/>
              <p:nvPr/>
            </p:nvSpPr>
            <p:spPr>
              <a:xfrm>
                <a:off x="2050659" y="4445535"/>
                <a:ext cx="258023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accent1"/>
                  </a:buClr>
                </a:pPr>
                <a:r>
                  <a:rPr lang="en-US" sz="1400" b="1" dirty="0">
                    <a:latin typeface="Titillium"/>
                  </a:rPr>
                  <a:t>Tracking</a:t>
                </a:r>
                <a:r>
                  <a:rPr lang="en-US" sz="1400" dirty="0">
                    <a:latin typeface="Titillium"/>
                  </a:rPr>
                  <a:t> can no longer rely </a:t>
                </a:r>
                <a:r>
                  <a:rPr lang="en-US" sz="1400" b="1" dirty="0">
                    <a:latin typeface="Titillium"/>
                  </a:rPr>
                  <a:t>only</a:t>
                </a:r>
                <a:r>
                  <a:rPr lang="en-US" sz="1400" dirty="0">
                    <a:latin typeface="Titillium"/>
                  </a:rPr>
                  <a:t> on physics-based propagation</a:t>
                </a:r>
              </a:p>
            </p:txBody>
          </p:sp>
        </p:grpSp>
      </p:grpSp>
      <p:grpSp>
        <p:nvGrpSpPr>
          <p:cNvPr id="55" name="Gruppo 54">
            <a:extLst>
              <a:ext uri="{FF2B5EF4-FFF2-40B4-BE49-F238E27FC236}">
                <a16:creationId xmlns:a16="http://schemas.microsoft.com/office/drawing/2014/main" id="{C81A91D9-F244-5DFF-5FB2-1BD5ACAEF6D0}"/>
              </a:ext>
            </a:extLst>
          </p:cNvPr>
          <p:cNvGrpSpPr/>
          <p:nvPr/>
        </p:nvGrpSpPr>
        <p:grpSpPr>
          <a:xfrm>
            <a:off x="1049253" y="5607854"/>
            <a:ext cx="3701314" cy="523220"/>
            <a:chOff x="730468" y="5532923"/>
            <a:chExt cx="3701314" cy="523220"/>
          </a:xfrm>
        </p:grpSpPr>
        <p:pic>
          <p:nvPicPr>
            <p:cNvPr id="56" name="Immagine 55">
              <a:extLst>
                <a:ext uri="{FF2B5EF4-FFF2-40B4-BE49-F238E27FC236}">
                  <a16:creationId xmlns:a16="http://schemas.microsoft.com/office/drawing/2014/main" id="{C75267A7-1A4D-B829-F628-301B29833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468" y="5557213"/>
              <a:ext cx="372936" cy="372936"/>
            </a:xfrm>
            <a:prstGeom prst="rect">
              <a:avLst/>
            </a:prstGeom>
          </p:spPr>
        </p:pic>
        <p:grpSp>
          <p:nvGrpSpPr>
            <p:cNvPr id="57" name="Gruppo 56">
              <a:extLst>
                <a:ext uri="{FF2B5EF4-FFF2-40B4-BE49-F238E27FC236}">
                  <a16:creationId xmlns:a16="http://schemas.microsoft.com/office/drawing/2014/main" id="{803FAD2D-697D-0DEC-E120-E31255275ADF}"/>
                </a:ext>
              </a:extLst>
            </p:cNvPr>
            <p:cNvGrpSpPr/>
            <p:nvPr/>
          </p:nvGrpSpPr>
          <p:grpSpPr>
            <a:xfrm>
              <a:off x="1055106" y="5532923"/>
              <a:ext cx="3376676" cy="523220"/>
              <a:chOff x="1954758" y="4445535"/>
              <a:chExt cx="3035270" cy="523220"/>
            </a:xfrm>
          </p:grpSpPr>
          <p:sp>
            <p:nvSpPr>
              <p:cNvPr id="58" name="Figura a mano libera: forma 57">
                <a:extLst>
                  <a:ext uri="{FF2B5EF4-FFF2-40B4-BE49-F238E27FC236}">
                    <a16:creationId xmlns:a16="http://schemas.microsoft.com/office/drawing/2014/main" id="{1D4982E0-B77E-04AD-1BAD-9F782D561349}"/>
                  </a:ext>
                </a:extLst>
              </p:cNvPr>
              <p:cNvSpPr/>
              <p:nvPr/>
            </p:nvSpPr>
            <p:spPr>
              <a:xfrm>
                <a:off x="1954758" y="4447590"/>
                <a:ext cx="3035270" cy="519111"/>
              </a:xfrm>
              <a:custGeom>
                <a:avLst/>
                <a:gdLst>
                  <a:gd name="csX0" fmla="*/ 58219 w 2980030"/>
                  <a:gd name="csY0" fmla="*/ 0 h 519111"/>
                  <a:gd name="csX1" fmla="*/ 2893510 w 2980030"/>
                  <a:gd name="csY1" fmla="*/ 0 h 519111"/>
                  <a:gd name="csX2" fmla="*/ 2980030 w 2980030"/>
                  <a:gd name="csY2" fmla="*/ 86520 h 519111"/>
                  <a:gd name="csX3" fmla="*/ 2980030 w 2980030"/>
                  <a:gd name="csY3" fmla="*/ 432591 h 519111"/>
                  <a:gd name="csX4" fmla="*/ 2893510 w 2980030"/>
                  <a:gd name="csY4" fmla="*/ 519111 h 519111"/>
                  <a:gd name="csX5" fmla="*/ 58219 w 2980030"/>
                  <a:gd name="csY5" fmla="*/ 519111 h 519111"/>
                  <a:gd name="csX6" fmla="*/ 24541 w 2980030"/>
                  <a:gd name="csY6" fmla="*/ 512312 h 519111"/>
                  <a:gd name="csX7" fmla="*/ 0 w 2980030"/>
                  <a:gd name="csY7" fmla="*/ 495766 h 519111"/>
                  <a:gd name="csX8" fmla="*/ 1966 w 2980030"/>
                  <a:gd name="csY8" fmla="*/ 494143 h 519111"/>
                  <a:gd name="csX9" fmla="*/ 99986 w 2980030"/>
                  <a:gd name="csY9" fmla="*/ 257501 h 519111"/>
                  <a:gd name="csX10" fmla="*/ 42831 w 2980030"/>
                  <a:gd name="csY10" fmla="*/ 70388 h 519111"/>
                  <a:gd name="csX11" fmla="*/ 2581 w 2980030"/>
                  <a:gd name="csY11" fmla="*/ 21605 h 519111"/>
                  <a:gd name="csX12" fmla="*/ 24541 w 2980030"/>
                  <a:gd name="csY12" fmla="*/ 6799 h 519111"/>
                  <a:gd name="csX13" fmla="*/ 58219 w 2980030"/>
                  <a:gd name="csY13" fmla="*/ 0 h 51911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</a:cxnLst>
                <a:rect l="l" t="t" r="r" b="b"/>
                <a:pathLst>
                  <a:path w="2980030" h="519111">
                    <a:moveTo>
                      <a:pt x="58219" y="0"/>
                    </a:moveTo>
                    <a:lnTo>
                      <a:pt x="2893510" y="0"/>
                    </a:lnTo>
                    <a:cubicBezTo>
                      <a:pt x="2941294" y="0"/>
                      <a:pt x="2980030" y="38736"/>
                      <a:pt x="2980030" y="86520"/>
                    </a:cubicBezTo>
                    <a:lnTo>
                      <a:pt x="2980030" y="432591"/>
                    </a:lnTo>
                    <a:cubicBezTo>
                      <a:pt x="2980030" y="480375"/>
                      <a:pt x="2941294" y="519111"/>
                      <a:pt x="2893510" y="519111"/>
                    </a:cubicBezTo>
                    <a:lnTo>
                      <a:pt x="58219" y="519111"/>
                    </a:lnTo>
                    <a:cubicBezTo>
                      <a:pt x="46273" y="519111"/>
                      <a:pt x="34893" y="516690"/>
                      <a:pt x="24541" y="512312"/>
                    </a:cubicBezTo>
                    <a:lnTo>
                      <a:pt x="0" y="495766"/>
                    </a:lnTo>
                    <a:lnTo>
                      <a:pt x="1966" y="494143"/>
                    </a:lnTo>
                    <a:cubicBezTo>
                      <a:pt x="62528" y="433581"/>
                      <a:pt x="99986" y="349916"/>
                      <a:pt x="99986" y="257501"/>
                    </a:cubicBezTo>
                    <a:cubicBezTo>
                      <a:pt x="99986" y="188190"/>
                      <a:pt x="78916" y="123801"/>
                      <a:pt x="42831" y="70388"/>
                    </a:cubicBezTo>
                    <a:lnTo>
                      <a:pt x="2581" y="21605"/>
                    </a:lnTo>
                    <a:lnTo>
                      <a:pt x="24541" y="6799"/>
                    </a:lnTo>
                    <a:cubicBezTo>
                      <a:pt x="34893" y="2421"/>
                      <a:pt x="46273" y="0"/>
                      <a:pt x="58219" y="0"/>
                    </a:cubicBezTo>
                    <a:close/>
                  </a:path>
                </a:pathLst>
              </a:custGeom>
              <a:solidFill>
                <a:srgbClr val="E7E6E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59" name="CasellaDiTesto 58">
                <a:extLst>
                  <a:ext uri="{FF2B5EF4-FFF2-40B4-BE49-F238E27FC236}">
                    <a16:creationId xmlns:a16="http://schemas.microsoft.com/office/drawing/2014/main" id="{4AAF02ED-023B-1D73-DD22-C562107A6274}"/>
                  </a:ext>
                </a:extLst>
              </p:cNvPr>
              <p:cNvSpPr txBox="1"/>
              <p:nvPr/>
            </p:nvSpPr>
            <p:spPr>
              <a:xfrm>
                <a:off x="2050658" y="4445535"/>
                <a:ext cx="279603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accent1"/>
                  </a:buClr>
                </a:pPr>
                <a:r>
                  <a:rPr lang="en-US" sz="1400" dirty="0">
                    <a:latin typeface="Titillium"/>
                  </a:rPr>
                  <a:t>Accurate </a:t>
                </a:r>
                <a:r>
                  <a:rPr lang="en-US" sz="1400" b="1" dirty="0">
                    <a:latin typeface="Titillium"/>
                  </a:rPr>
                  <a:t>trajectory prediction </a:t>
                </a:r>
                <a:r>
                  <a:rPr lang="en-US" sz="1400" dirty="0">
                    <a:latin typeface="Titillium"/>
                  </a:rPr>
                  <a:t>requires </a:t>
                </a:r>
                <a:r>
                  <a:rPr lang="en-US" sz="1400" b="1" u="sng" dirty="0">
                    <a:latin typeface="Titillium"/>
                  </a:rPr>
                  <a:t>reliable maneuver information</a:t>
                </a:r>
              </a:p>
            </p:txBody>
          </p:sp>
        </p:grpSp>
      </p:grpSp>
      <p:sp>
        <p:nvSpPr>
          <p:cNvPr id="60" name="Segnaposto numero diapositiva 59">
            <a:extLst>
              <a:ext uri="{FF2B5EF4-FFF2-40B4-BE49-F238E27FC236}">
                <a16:creationId xmlns:a16="http://schemas.microsoft.com/office/drawing/2014/main" id="{F73FDC76-B21E-E067-AD71-60102E9BD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3</a:t>
            </a:r>
          </a:p>
        </p:txBody>
      </p:sp>
      <p:sp>
        <p:nvSpPr>
          <p:cNvPr id="63" name="Segnaposto data 62">
            <a:extLst>
              <a:ext uri="{FF2B5EF4-FFF2-40B4-BE49-F238E27FC236}">
                <a16:creationId xmlns:a16="http://schemas.microsoft.com/office/drawing/2014/main" id="{2A1A400A-649E-6B8F-E724-C1E3CAA19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01/07/2026</a:t>
            </a:r>
          </a:p>
        </p:txBody>
      </p:sp>
    </p:spTree>
    <p:extLst>
      <p:ext uri="{BB962C8B-B14F-4D97-AF65-F5344CB8AC3E}">
        <p14:creationId xmlns:p14="http://schemas.microsoft.com/office/powerpoint/2010/main" val="3332963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82A95154-923F-6B4A-7E53-57CD20CCA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Introduction</a:t>
            </a:r>
            <a:endParaRPr lang="it-IT" dirty="0"/>
          </a:p>
        </p:txBody>
      </p:sp>
      <p:grpSp>
        <p:nvGrpSpPr>
          <p:cNvPr id="67" name="Gruppo 66">
            <a:extLst>
              <a:ext uri="{FF2B5EF4-FFF2-40B4-BE49-F238E27FC236}">
                <a16:creationId xmlns:a16="http://schemas.microsoft.com/office/drawing/2014/main" id="{E7583E5B-D094-BF33-5912-54C6F9BFD9E8}"/>
              </a:ext>
            </a:extLst>
          </p:cNvPr>
          <p:cNvGrpSpPr/>
          <p:nvPr/>
        </p:nvGrpSpPr>
        <p:grpSpPr>
          <a:xfrm>
            <a:off x="7734922" y="1727871"/>
            <a:ext cx="3455845" cy="909859"/>
            <a:chOff x="7880599" y="1594063"/>
            <a:chExt cx="3455845" cy="909859"/>
          </a:xfrm>
        </p:grpSpPr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55532168-D06D-6384-BDAF-4C8A58FE0101}"/>
                </a:ext>
              </a:extLst>
            </p:cNvPr>
            <p:cNvGrpSpPr/>
            <p:nvPr/>
          </p:nvGrpSpPr>
          <p:grpSpPr>
            <a:xfrm>
              <a:off x="7880599" y="1594063"/>
              <a:ext cx="1217791" cy="909859"/>
              <a:chOff x="3343995" y="2911224"/>
              <a:chExt cx="1161048" cy="867463"/>
            </a:xfrm>
          </p:grpSpPr>
          <p:sp>
            <p:nvSpPr>
              <p:cNvPr id="10" name="Rettangolo con angoli arrotondati 9">
                <a:extLst>
                  <a:ext uri="{FF2B5EF4-FFF2-40B4-BE49-F238E27FC236}">
                    <a16:creationId xmlns:a16="http://schemas.microsoft.com/office/drawing/2014/main" id="{AA711016-8C84-CF71-DA17-55EFB069D3E5}"/>
                  </a:ext>
                </a:extLst>
              </p:cNvPr>
              <p:cNvSpPr/>
              <p:nvPr/>
            </p:nvSpPr>
            <p:spPr>
              <a:xfrm>
                <a:off x="3343995" y="2911224"/>
                <a:ext cx="1161048" cy="867463"/>
              </a:xfrm>
              <a:prstGeom prst="roundRect">
                <a:avLst/>
              </a:prstGeom>
              <a:ln w="19050">
                <a:solidFill>
                  <a:srgbClr val="02356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grpSp>
            <p:nvGrpSpPr>
              <p:cNvPr id="11" name="Gruppo 10">
                <a:extLst>
                  <a:ext uri="{FF2B5EF4-FFF2-40B4-BE49-F238E27FC236}">
                    <a16:creationId xmlns:a16="http://schemas.microsoft.com/office/drawing/2014/main" id="{AB092876-EABE-D45B-F6D3-22B6A5B2D030}"/>
                  </a:ext>
                </a:extLst>
              </p:cNvPr>
              <p:cNvGrpSpPr/>
              <p:nvPr/>
            </p:nvGrpSpPr>
            <p:grpSpPr>
              <a:xfrm>
                <a:off x="3560692" y="2981156"/>
                <a:ext cx="727654" cy="727599"/>
                <a:chOff x="3813394" y="2193925"/>
                <a:chExt cx="512544" cy="512505"/>
              </a:xfrm>
            </p:grpSpPr>
            <p:pic>
              <p:nvPicPr>
                <p:cNvPr id="12" name="Immagine 11">
                  <a:extLst>
                    <a:ext uri="{FF2B5EF4-FFF2-40B4-BE49-F238E27FC236}">
                      <a16:creationId xmlns:a16="http://schemas.microsoft.com/office/drawing/2014/main" id="{B286BF0B-222C-9D6E-A449-DEB0634CA7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46095" y="2229095"/>
                  <a:ext cx="160024" cy="160024"/>
                </a:xfrm>
                <a:prstGeom prst="rect">
                  <a:avLst/>
                </a:prstGeom>
              </p:spPr>
            </p:pic>
            <p:pic>
              <p:nvPicPr>
                <p:cNvPr id="13" name="Immagine 12">
                  <a:extLst>
                    <a:ext uri="{FF2B5EF4-FFF2-40B4-BE49-F238E27FC236}">
                      <a16:creationId xmlns:a16="http://schemas.microsoft.com/office/drawing/2014/main" id="{B6871028-6401-7414-9926-7006FF0FDD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838836" y="2515603"/>
                  <a:ext cx="168051" cy="168051"/>
                </a:xfrm>
                <a:prstGeom prst="rect">
                  <a:avLst/>
                </a:prstGeom>
              </p:spPr>
            </p:pic>
            <p:sp>
              <p:nvSpPr>
                <p:cNvPr id="14" name="Rettangolo con angoli arrotondati 13">
                  <a:extLst>
                    <a:ext uri="{FF2B5EF4-FFF2-40B4-BE49-F238E27FC236}">
                      <a16:creationId xmlns:a16="http://schemas.microsoft.com/office/drawing/2014/main" id="{7146E08F-4109-68B0-7261-B2021C68C5C0}"/>
                    </a:ext>
                  </a:extLst>
                </p:cNvPr>
                <p:cNvSpPr/>
                <p:nvPr/>
              </p:nvSpPr>
              <p:spPr>
                <a:xfrm>
                  <a:off x="3813394" y="2206283"/>
                  <a:ext cx="222250" cy="214313"/>
                </a:xfrm>
                <a:prstGeom prst="roundRect">
                  <a:avLst/>
                </a:prstGeom>
                <a:noFill/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5" name="Rettangolo con angoli arrotondati 14">
                  <a:extLst>
                    <a:ext uri="{FF2B5EF4-FFF2-40B4-BE49-F238E27FC236}">
                      <a16:creationId xmlns:a16="http://schemas.microsoft.com/office/drawing/2014/main" id="{994F5FAE-70A9-B5E8-1DF7-24E916D779AC}"/>
                    </a:ext>
                  </a:extLst>
                </p:cNvPr>
                <p:cNvSpPr/>
                <p:nvPr/>
              </p:nvSpPr>
              <p:spPr>
                <a:xfrm>
                  <a:off x="3813394" y="2492117"/>
                  <a:ext cx="222250" cy="214313"/>
                </a:xfrm>
                <a:prstGeom prst="roundRect">
                  <a:avLst/>
                </a:prstGeom>
                <a:noFill/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6" name="Rettangolo 15">
                  <a:extLst>
                    <a:ext uri="{FF2B5EF4-FFF2-40B4-BE49-F238E27FC236}">
                      <a16:creationId xmlns:a16="http://schemas.microsoft.com/office/drawing/2014/main" id="{5B83839B-8673-D15B-2749-6F071CFA8F63}"/>
                    </a:ext>
                  </a:extLst>
                </p:cNvPr>
                <p:cNvSpPr/>
                <p:nvPr/>
              </p:nvSpPr>
              <p:spPr>
                <a:xfrm>
                  <a:off x="4087813" y="2193925"/>
                  <a:ext cx="111125" cy="45719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" name="Rettangolo 16">
                  <a:extLst>
                    <a:ext uri="{FF2B5EF4-FFF2-40B4-BE49-F238E27FC236}">
                      <a16:creationId xmlns:a16="http://schemas.microsoft.com/office/drawing/2014/main" id="{1BDBE65E-7E9A-3B56-8160-BF4AD7A4F3E7}"/>
                    </a:ext>
                  </a:extLst>
                </p:cNvPr>
                <p:cNvSpPr/>
                <p:nvPr/>
              </p:nvSpPr>
              <p:spPr>
                <a:xfrm>
                  <a:off x="4087813" y="2281206"/>
                  <a:ext cx="234950" cy="45719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" name="Rettangolo 17">
                  <a:extLst>
                    <a:ext uri="{FF2B5EF4-FFF2-40B4-BE49-F238E27FC236}">
                      <a16:creationId xmlns:a16="http://schemas.microsoft.com/office/drawing/2014/main" id="{4AF5F7F1-E15C-11F9-1780-8C7BC3261C02}"/>
                    </a:ext>
                  </a:extLst>
                </p:cNvPr>
                <p:cNvSpPr/>
                <p:nvPr/>
              </p:nvSpPr>
              <p:spPr>
                <a:xfrm>
                  <a:off x="4087813" y="2367686"/>
                  <a:ext cx="150812" cy="45719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" name="Rettangolo 18">
                  <a:extLst>
                    <a:ext uri="{FF2B5EF4-FFF2-40B4-BE49-F238E27FC236}">
                      <a16:creationId xmlns:a16="http://schemas.microsoft.com/office/drawing/2014/main" id="{41C2E7BF-016A-F194-B1A1-0821E0DA8509}"/>
                    </a:ext>
                  </a:extLst>
                </p:cNvPr>
                <p:cNvSpPr/>
                <p:nvPr/>
              </p:nvSpPr>
              <p:spPr>
                <a:xfrm>
                  <a:off x="4087813" y="2649085"/>
                  <a:ext cx="150812" cy="45719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" name="Rettangolo 19">
                  <a:extLst>
                    <a:ext uri="{FF2B5EF4-FFF2-40B4-BE49-F238E27FC236}">
                      <a16:creationId xmlns:a16="http://schemas.microsoft.com/office/drawing/2014/main" id="{57844727-5F00-7858-B76C-F0A1E9FED6BD}"/>
                    </a:ext>
                  </a:extLst>
                </p:cNvPr>
                <p:cNvSpPr/>
                <p:nvPr/>
              </p:nvSpPr>
              <p:spPr>
                <a:xfrm>
                  <a:off x="4090988" y="2478319"/>
                  <a:ext cx="234950" cy="45719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" name="Rettangolo 20">
                  <a:extLst>
                    <a:ext uri="{FF2B5EF4-FFF2-40B4-BE49-F238E27FC236}">
                      <a16:creationId xmlns:a16="http://schemas.microsoft.com/office/drawing/2014/main" id="{FF57404D-9C75-294B-4DCE-C0C3538B7850}"/>
                    </a:ext>
                  </a:extLst>
                </p:cNvPr>
                <p:cNvSpPr/>
                <p:nvPr/>
              </p:nvSpPr>
              <p:spPr>
                <a:xfrm>
                  <a:off x="4087813" y="2562219"/>
                  <a:ext cx="111125" cy="45719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A9367CF6-C244-4E73-F227-70D860FBA626}"/>
                </a:ext>
              </a:extLst>
            </p:cNvPr>
            <p:cNvSpPr txBox="1"/>
            <p:nvPr/>
          </p:nvSpPr>
          <p:spPr>
            <a:xfrm>
              <a:off x="9074750" y="1719784"/>
              <a:ext cx="226169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>
                  <a:latin typeface="Titillium"/>
                </a:rPr>
                <a:t>Catalogue </a:t>
              </a:r>
              <a:r>
                <a:rPr lang="en-US" b="1" dirty="0">
                  <a:latin typeface="Titillium"/>
                </a:rPr>
                <a:t>Build Up and Maintenance</a:t>
              </a:r>
              <a:endParaRPr lang="it-IT" b="1" dirty="0">
                <a:latin typeface="Titillium"/>
              </a:endParaRPr>
            </a:p>
          </p:txBody>
        </p:sp>
      </p:grpSp>
      <p:grpSp>
        <p:nvGrpSpPr>
          <p:cNvPr id="65" name="Gruppo 64">
            <a:extLst>
              <a:ext uri="{FF2B5EF4-FFF2-40B4-BE49-F238E27FC236}">
                <a16:creationId xmlns:a16="http://schemas.microsoft.com/office/drawing/2014/main" id="{CD98BC9E-9AA1-5E0E-CB5F-C5DF66B980CA}"/>
              </a:ext>
            </a:extLst>
          </p:cNvPr>
          <p:cNvGrpSpPr/>
          <p:nvPr/>
        </p:nvGrpSpPr>
        <p:grpSpPr>
          <a:xfrm>
            <a:off x="3820149" y="1729622"/>
            <a:ext cx="8137536" cy="4191118"/>
            <a:chOff x="295898" y="2250537"/>
            <a:chExt cx="9828127" cy="4742278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C7D4154D-D2DE-ABAC-FAD2-87F3D4EA991E}"/>
                </a:ext>
              </a:extLst>
            </p:cNvPr>
            <p:cNvSpPr txBox="1"/>
            <p:nvPr/>
          </p:nvSpPr>
          <p:spPr>
            <a:xfrm>
              <a:off x="4595592" y="4912043"/>
              <a:ext cx="691600" cy="348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Titillium"/>
                </a:rPr>
                <a:t>YES</a:t>
              </a:r>
              <a:endParaRPr lang="it-IT" sz="1200" b="1" dirty="0">
                <a:latin typeface="Titillium"/>
              </a:endParaRP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08547AA0-E041-854D-95E9-82ADAB499655}"/>
                </a:ext>
              </a:extLst>
            </p:cNvPr>
            <p:cNvSpPr txBox="1"/>
            <p:nvPr/>
          </p:nvSpPr>
          <p:spPr>
            <a:xfrm>
              <a:off x="9319424" y="5905299"/>
              <a:ext cx="667581" cy="348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Titillium"/>
                </a:rPr>
                <a:t>YES</a:t>
              </a:r>
              <a:endParaRPr lang="it-IT" b="1" dirty="0">
                <a:latin typeface="Titillium"/>
              </a:endParaRPr>
            </a:p>
          </p:txBody>
        </p:sp>
        <p:sp>
          <p:nvSpPr>
            <p:cNvPr id="26" name="Rettangolo con angoli arrotondati 25">
              <a:extLst>
                <a:ext uri="{FF2B5EF4-FFF2-40B4-BE49-F238E27FC236}">
                  <a16:creationId xmlns:a16="http://schemas.microsoft.com/office/drawing/2014/main" id="{0F9B2063-0B08-CB23-A5E1-07B63E75400F}"/>
                </a:ext>
              </a:extLst>
            </p:cNvPr>
            <p:cNvSpPr/>
            <p:nvPr/>
          </p:nvSpPr>
          <p:spPr>
            <a:xfrm>
              <a:off x="1990347" y="3046277"/>
              <a:ext cx="1608190" cy="720000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>
                  <a:latin typeface="Titillium"/>
                </a:rPr>
                <a:t>Track-to-</a:t>
              </a:r>
              <a:r>
                <a:rPr lang="it-IT" sz="1400" b="1" dirty="0" err="1">
                  <a:latin typeface="Titillium"/>
                </a:rPr>
                <a:t>orbit</a:t>
              </a:r>
              <a:r>
                <a:rPr lang="it-IT" sz="1400" b="1" dirty="0">
                  <a:latin typeface="Titillium"/>
                </a:rPr>
                <a:t> </a:t>
              </a:r>
              <a:r>
                <a:rPr lang="it-IT" sz="1400" b="1" dirty="0" err="1">
                  <a:latin typeface="Titillium"/>
                </a:rPr>
                <a:t>correlation</a:t>
              </a:r>
              <a:endParaRPr lang="it-IT" sz="1400" b="1" dirty="0">
                <a:latin typeface="Titillium"/>
              </a:endParaRPr>
            </a:p>
          </p:txBody>
        </p:sp>
        <p:cxnSp>
          <p:nvCxnSpPr>
            <p:cNvPr id="27" name="Connettore 2 26">
              <a:extLst>
                <a:ext uri="{FF2B5EF4-FFF2-40B4-BE49-F238E27FC236}">
                  <a16:creationId xmlns:a16="http://schemas.microsoft.com/office/drawing/2014/main" id="{C336E5A9-FEC2-0AB3-49AD-061770841D75}"/>
                </a:ext>
              </a:extLst>
            </p:cNvPr>
            <p:cNvCxnSpPr>
              <a:cxnSpLocks/>
              <a:stCxn id="26" idx="2"/>
              <a:endCxn id="31" idx="0"/>
            </p:cNvCxnSpPr>
            <p:nvPr/>
          </p:nvCxnSpPr>
          <p:spPr>
            <a:xfrm>
              <a:off x="2794442" y="3766277"/>
              <a:ext cx="1" cy="319174"/>
            </a:xfrm>
            <a:prstGeom prst="straightConnector1">
              <a:avLst/>
            </a:prstGeom>
            <a:ln>
              <a:tailEnd type="triangle" w="med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8" name="Rettangolo con angoli arrotondati 27">
              <a:extLst>
                <a:ext uri="{FF2B5EF4-FFF2-40B4-BE49-F238E27FC236}">
                  <a16:creationId xmlns:a16="http://schemas.microsoft.com/office/drawing/2014/main" id="{1CF5AA1E-543B-19B9-6E3C-5D29E331C8B8}"/>
                </a:ext>
              </a:extLst>
            </p:cNvPr>
            <p:cNvSpPr/>
            <p:nvPr/>
          </p:nvSpPr>
          <p:spPr>
            <a:xfrm>
              <a:off x="2126858" y="6344530"/>
              <a:ext cx="1335169" cy="576571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>
                  <a:latin typeface="Titillium"/>
                </a:rPr>
                <a:t>Catalogue </a:t>
              </a:r>
              <a:r>
                <a:rPr lang="it-IT" sz="1400" dirty="0">
                  <a:latin typeface="Titillium"/>
                </a:rPr>
                <a:t>Update</a:t>
              </a:r>
            </a:p>
          </p:txBody>
        </p:sp>
        <p:cxnSp>
          <p:nvCxnSpPr>
            <p:cNvPr id="29" name="Connettore 2 28">
              <a:extLst>
                <a:ext uri="{FF2B5EF4-FFF2-40B4-BE49-F238E27FC236}">
                  <a16:creationId xmlns:a16="http://schemas.microsoft.com/office/drawing/2014/main" id="{0F8AF115-1599-3533-BF1B-FE66B5CC282A}"/>
                </a:ext>
              </a:extLst>
            </p:cNvPr>
            <p:cNvCxnSpPr>
              <a:cxnSpLocks/>
              <a:stCxn id="40" idx="2"/>
              <a:endCxn id="28" idx="0"/>
            </p:cNvCxnSpPr>
            <p:nvPr/>
          </p:nvCxnSpPr>
          <p:spPr>
            <a:xfrm>
              <a:off x="2794443" y="5897944"/>
              <a:ext cx="0" cy="446586"/>
            </a:xfrm>
            <a:prstGeom prst="straightConnector1">
              <a:avLst/>
            </a:prstGeom>
            <a:ln>
              <a:tailEnd type="triangle" w="med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30" name="Gruppo 29">
              <a:extLst>
                <a:ext uri="{FF2B5EF4-FFF2-40B4-BE49-F238E27FC236}">
                  <a16:creationId xmlns:a16="http://schemas.microsoft.com/office/drawing/2014/main" id="{9FC1357E-C1B9-A373-26FC-FA631A53DAF1}"/>
                </a:ext>
              </a:extLst>
            </p:cNvPr>
            <p:cNvGrpSpPr/>
            <p:nvPr/>
          </p:nvGrpSpPr>
          <p:grpSpPr>
            <a:xfrm>
              <a:off x="2084460" y="4085451"/>
              <a:ext cx="1419965" cy="781447"/>
              <a:chOff x="6055544" y="3744521"/>
              <a:chExt cx="1238794" cy="644881"/>
            </a:xfrm>
          </p:grpSpPr>
          <p:sp>
            <p:nvSpPr>
              <p:cNvPr id="31" name="Decisione 30">
                <a:extLst>
                  <a:ext uri="{FF2B5EF4-FFF2-40B4-BE49-F238E27FC236}">
                    <a16:creationId xmlns:a16="http://schemas.microsoft.com/office/drawing/2014/main" id="{000FDA67-B4F8-00BF-6174-1040865B6F36}"/>
                  </a:ext>
                </a:extLst>
              </p:cNvPr>
              <p:cNvSpPr/>
              <p:nvPr/>
            </p:nvSpPr>
            <p:spPr>
              <a:xfrm>
                <a:off x="6055544" y="3744521"/>
                <a:ext cx="1238794" cy="644881"/>
              </a:xfrm>
              <a:prstGeom prst="flowChartDecision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800" b="1" dirty="0">
                  <a:latin typeface="Titillium"/>
                </a:endParaRPr>
              </a:p>
            </p:txBody>
          </p:sp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22EF937B-4D17-4987-A7E9-86AC04E0F1C5}"/>
                  </a:ext>
                </a:extLst>
              </p:cNvPr>
              <p:cNvSpPr txBox="1"/>
              <p:nvPr/>
            </p:nvSpPr>
            <p:spPr>
              <a:xfrm flipH="1">
                <a:off x="6151884" y="3940003"/>
                <a:ext cx="1046115" cy="287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dirty="0">
                    <a:solidFill>
                      <a:schemeClr val="bg1"/>
                    </a:solidFill>
                    <a:latin typeface="Titillium"/>
                  </a:rPr>
                  <a:t>Success?</a:t>
                </a:r>
              </a:p>
            </p:txBody>
          </p:sp>
        </p:grp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932D7B07-C45D-72C0-2BBC-5F13DFEEA239}"/>
                </a:ext>
              </a:extLst>
            </p:cNvPr>
            <p:cNvSpPr txBox="1"/>
            <p:nvPr/>
          </p:nvSpPr>
          <p:spPr>
            <a:xfrm>
              <a:off x="2843944" y="4827066"/>
              <a:ext cx="691600" cy="348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Titillium"/>
                </a:rPr>
                <a:t>YES</a:t>
              </a:r>
              <a:endParaRPr lang="it-IT" sz="1200" b="1" dirty="0">
                <a:latin typeface="Titillium"/>
              </a:endParaRPr>
            </a:p>
          </p:txBody>
        </p:sp>
        <p:grpSp>
          <p:nvGrpSpPr>
            <p:cNvPr id="34" name="Gruppo 33">
              <a:extLst>
                <a:ext uri="{FF2B5EF4-FFF2-40B4-BE49-F238E27FC236}">
                  <a16:creationId xmlns:a16="http://schemas.microsoft.com/office/drawing/2014/main" id="{42865149-5EC9-301E-4C99-CC4AE19BA252}"/>
                </a:ext>
              </a:extLst>
            </p:cNvPr>
            <p:cNvGrpSpPr/>
            <p:nvPr/>
          </p:nvGrpSpPr>
          <p:grpSpPr>
            <a:xfrm>
              <a:off x="8610225" y="5147344"/>
              <a:ext cx="1418400" cy="781200"/>
              <a:chOff x="6412049" y="6064783"/>
              <a:chExt cx="1418400" cy="781200"/>
            </a:xfrm>
          </p:grpSpPr>
          <p:sp>
            <p:nvSpPr>
              <p:cNvPr id="35" name="Decisione 34">
                <a:extLst>
                  <a:ext uri="{FF2B5EF4-FFF2-40B4-BE49-F238E27FC236}">
                    <a16:creationId xmlns:a16="http://schemas.microsoft.com/office/drawing/2014/main" id="{0FD2F2AD-2A50-E2BF-5734-20C7C46AB9DF}"/>
                  </a:ext>
                </a:extLst>
              </p:cNvPr>
              <p:cNvSpPr/>
              <p:nvPr/>
            </p:nvSpPr>
            <p:spPr>
              <a:xfrm>
                <a:off x="6412049" y="6064783"/>
                <a:ext cx="1418400" cy="781200"/>
              </a:xfrm>
              <a:prstGeom prst="flowChartDecision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>
                  <a:latin typeface="Titillium"/>
                </a:endParaRPr>
              </a:p>
            </p:txBody>
          </p:sp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1ABDD1F9-DC2B-21ED-AE40-ED9672B2AC1B}"/>
                  </a:ext>
                </a:extLst>
              </p:cNvPr>
              <p:cNvSpPr txBox="1"/>
              <p:nvPr/>
            </p:nvSpPr>
            <p:spPr>
              <a:xfrm flipH="1">
                <a:off x="6536002" y="6301495"/>
                <a:ext cx="1170494" cy="348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dirty="0">
                    <a:solidFill>
                      <a:schemeClr val="bg1"/>
                    </a:solidFill>
                    <a:latin typeface="Titillium"/>
                  </a:rPr>
                  <a:t>Success?</a:t>
                </a:r>
              </a:p>
            </p:txBody>
          </p:sp>
        </p:grp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A14573CD-636B-1E7B-CAAD-403946BB4DAC}"/>
                </a:ext>
              </a:extLst>
            </p:cNvPr>
            <p:cNvSpPr txBox="1"/>
            <p:nvPr/>
          </p:nvSpPr>
          <p:spPr>
            <a:xfrm>
              <a:off x="3459694" y="4141327"/>
              <a:ext cx="513435" cy="348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latin typeface="Titillium"/>
                </a:rPr>
                <a:t>NO</a:t>
              </a:r>
              <a:endParaRPr lang="it-IT" sz="1200" b="1" dirty="0">
                <a:latin typeface="Titillium"/>
              </a:endParaRPr>
            </a:p>
          </p:txBody>
        </p:sp>
        <p:sp>
          <p:nvSpPr>
            <p:cNvPr id="38" name="Disco magnetico 37">
              <a:extLst>
                <a:ext uri="{FF2B5EF4-FFF2-40B4-BE49-F238E27FC236}">
                  <a16:creationId xmlns:a16="http://schemas.microsoft.com/office/drawing/2014/main" id="{EDC2F1C9-C512-FB19-F7CF-0FD950DDD1B6}"/>
                </a:ext>
              </a:extLst>
            </p:cNvPr>
            <p:cNvSpPr/>
            <p:nvPr/>
          </p:nvSpPr>
          <p:spPr>
            <a:xfrm>
              <a:off x="2195442" y="2250537"/>
              <a:ext cx="1198000" cy="629556"/>
            </a:xfrm>
            <a:prstGeom prst="flowChartMagneticDisk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>
                  <a:solidFill>
                    <a:schemeClr val="tx2"/>
                  </a:solidFill>
                  <a:latin typeface="Titillium"/>
                </a:rPr>
                <a:t>Catalogue</a:t>
              </a:r>
              <a:endParaRPr lang="it-IT" sz="1400" b="1" dirty="0">
                <a:solidFill>
                  <a:schemeClr val="tx2"/>
                </a:solidFill>
                <a:latin typeface="Titillium"/>
              </a:endParaRPr>
            </a:p>
          </p:txBody>
        </p:sp>
        <p:sp>
          <p:nvSpPr>
            <p:cNvPr id="39" name="Disco magnetico 38">
              <a:extLst>
                <a:ext uri="{FF2B5EF4-FFF2-40B4-BE49-F238E27FC236}">
                  <a16:creationId xmlns:a16="http://schemas.microsoft.com/office/drawing/2014/main" id="{6B753AEB-1DF0-2016-8FE1-B5C0120D9B34}"/>
                </a:ext>
              </a:extLst>
            </p:cNvPr>
            <p:cNvSpPr/>
            <p:nvPr/>
          </p:nvSpPr>
          <p:spPr>
            <a:xfrm>
              <a:off x="295898" y="3091499"/>
              <a:ext cx="1139467" cy="629555"/>
            </a:xfrm>
            <a:prstGeom prst="flowChartMagneticDisk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i="1" dirty="0">
                  <a:solidFill>
                    <a:schemeClr val="tx2"/>
                  </a:solidFill>
                  <a:latin typeface="Titillium"/>
                </a:rPr>
                <a:t>New Track</a:t>
              </a:r>
            </a:p>
          </p:txBody>
        </p:sp>
        <p:sp>
          <p:nvSpPr>
            <p:cNvPr id="40" name="Rettangolo con angoli arrotondati 39">
              <a:extLst>
                <a:ext uri="{FF2B5EF4-FFF2-40B4-BE49-F238E27FC236}">
                  <a16:creationId xmlns:a16="http://schemas.microsoft.com/office/drawing/2014/main" id="{F2D5CEE9-56CF-22C6-9506-96F110FEBE22}"/>
                </a:ext>
              </a:extLst>
            </p:cNvPr>
            <p:cNvSpPr/>
            <p:nvPr/>
          </p:nvSpPr>
          <p:spPr>
            <a:xfrm>
              <a:off x="2091518" y="5177944"/>
              <a:ext cx="1405849" cy="720000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b="1" dirty="0" err="1">
                  <a:latin typeface="Titillium"/>
                </a:rPr>
                <a:t>Refined</a:t>
              </a:r>
              <a:r>
                <a:rPr lang="it-IT" sz="1100" b="1" dirty="0">
                  <a:latin typeface="Titillium"/>
                </a:rPr>
                <a:t> </a:t>
              </a:r>
              <a:r>
                <a:rPr lang="it-IT" sz="1100" b="1" dirty="0" err="1">
                  <a:latin typeface="Titillium"/>
                </a:rPr>
                <a:t>Orbit</a:t>
              </a:r>
              <a:endParaRPr lang="it-IT" sz="1100" b="1" dirty="0">
                <a:latin typeface="Titillium"/>
              </a:endParaRPr>
            </a:p>
            <a:p>
              <a:pPr algn="ctr"/>
              <a:r>
                <a:rPr lang="it-IT" sz="1100" b="1" dirty="0" err="1">
                  <a:latin typeface="Titillium"/>
                </a:rPr>
                <a:t>Determination</a:t>
              </a:r>
              <a:endParaRPr lang="it-IT" sz="1100" b="1" dirty="0">
                <a:latin typeface="Titillium"/>
              </a:endParaRPr>
            </a:p>
            <a:p>
              <a:pPr algn="ctr"/>
              <a:r>
                <a:rPr lang="it-IT" sz="1100" dirty="0">
                  <a:latin typeface="Titillium"/>
                </a:rPr>
                <a:t>(ROD)</a:t>
              </a:r>
            </a:p>
          </p:txBody>
        </p:sp>
        <p:cxnSp>
          <p:nvCxnSpPr>
            <p:cNvPr id="41" name="Connettore 2 40">
              <a:extLst>
                <a:ext uri="{FF2B5EF4-FFF2-40B4-BE49-F238E27FC236}">
                  <a16:creationId xmlns:a16="http://schemas.microsoft.com/office/drawing/2014/main" id="{B8A4177C-643D-56A9-36B7-072823A399BB}"/>
                </a:ext>
              </a:extLst>
            </p:cNvPr>
            <p:cNvCxnSpPr>
              <a:cxnSpLocks/>
              <a:stCxn id="31" idx="2"/>
              <a:endCxn id="40" idx="0"/>
            </p:cNvCxnSpPr>
            <p:nvPr/>
          </p:nvCxnSpPr>
          <p:spPr>
            <a:xfrm>
              <a:off x="2794443" y="4866898"/>
              <a:ext cx="0" cy="311046"/>
            </a:xfrm>
            <a:prstGeom prst="straightConnector1">
              <a:avLst/>
            </a:prstGeom>
            <a:ln>
              <a:tailEnd type="triangle" w="med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2" name="Connettore 2 41">
              <a:extLst>
                <a:ext uri="{FF2B5EF4-FFF2-40B4-BE49-F238E27FC236}">
                  <a16:creationId xmlns:a16="http://schemas.microsoft.com/office/drawing/2014/main" id="{93873F32-A8FE-CEB3-E936-35D8FEBC4D49}"/>
                </a:ext>
              </a:extLst>
            </p:cNvPr>
            <p:cNvCxnSpPr>
              <a:cxnSpLocks/>
              <a:stCxn id="38" idx="3"/>
              <a:endCxn id="26" idx="0"/>
            </p:cNvCxnSpPr>
            <p:nvPr/>
          </p:nvCxnSpPr>
          <p:spPr>
            <a:xfrm>
              <a:off x="2794442" y="2880093"/>
              <a:ext cx="0" cy="166184"/>
            </a:xfrm>
            <a:prstGeom prst="straightConnector1">
              <a:avLst/>
            </a:prstGeom>
            <a:ln>
              <a:tailEnd type="triangle" w="med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3" name="Connettore 2 42">
              <a:extLst>
                <a:ext uri="{FF2B5EF4-FFF2-40B4-BE49-F238E27FC236}">
                  <a16:creationId xmlns:a16="http://schemas.microsoft.com/office/drawing/2014/main" id="{315983D3-0029-63BE-0EF7-885564AE7EDB}"/>
                </a:ext>
              </a:extLst>
            </p:cNvPr>
            <p:cNvCxnSpPr>
              <a:cxnSpLocks/>
              <a:stCxn id="39" idx="4"/>
              <a:endCxn id="26" idx="1"/>
            </p:cNvCxnSpPr>
            <p:nvPr/>
          </p:nvCxnSpPr>
          <p:spPr>
            <a:xfrm>
              <a:off x="1435364" y="3406277"/>
              <a:ext cx="554983" cy="0"/>
            </a:xfrm>
            <a:prstGeom prst="straightConnector1">
              <a:avLst/>
            </a:prstGeom>
            <a:ln>
              <a:tailEnd type="triangle" w="med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44" name="Rettangolo con angoli arrotondati 43">
              <a:extLst>
                <a:ext uri="{FF2B5EF4-FFF2-40B4-BE49-F238E27FC236}">
                  <a16:creationId xmlns:a16="http://schemas.microsoft.com/office/drawing/2014/main" id="{58745BFC-016C-EF6B-CCDB-A66DE3970770}"/>
                </a:ext>
              </a:extLst>
            </p:cNvPr>
            <p:cNvSpPr/>
            <p:nvPr/>
          </p:nvSpPr>
          <p:spPr>
            <a:xfrm>
              <a:off x="4371261" y="4116174"/>
              <a:ext cx="1609200" cy="720000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 err="1">
                  <a:latin typeface="Titillium"/>
                </a:rPr>
                <a:t>Maneuver</a:t>
              </a:r>
              <a:endParaRPr lang="it-IT" sz="1400" b="1" dirty="0">
                <a:latin typeface="Titillium"/>
              </a:endParaRPr>
            </a:p>
            <a:p>
              <a:pPr algn="ctr"/>
              <a:r>
                <a:rPr lang="it-IT" sz="1400" b="1" dirty="0" err="1">
                  <a:latin typeface="Titillium"/>
                </a:rPr>
                <a:t>Hypothesis</a:t>
              </a:r>
              <a:endParaRPr lang="it-IT" sz="1400" b="1" dirty="0">
                <a:latin typeface="Titillium"/>
              </a:endParaRPr>
            </a:p>
          </p:txBody>
        </p:sp>
        <p:sp>
          <p:nvSpPr>
            <p:cNvPr id="45" name="Rettangolo con angoli arrotondati 44">
              <a:extLst>
                <a:ext uri="{FF2B5EF4-FFF2-40B4-BE49-F238E27FC236}">
                  <a16:creationId xmlns:a16="http://schemas.microsoft.com/office/drawing/2014/main" id="{3502603D-12BA-4C21-D728-57F336EB508C}"/>
                </a:ext>
              </a:extLst>
            </p:cNvPr>
            <p:cNvSpPr/>
            <p:nvPr/>
          </p:nvSpPr>
          <p:spPr>
            <a:xfrm>
              <a:off x="8514825" y="6272815"/>
              <a:ext cx="1609200" cy="720000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>
                  <a:latin typeface="Titillium"/>
                </a:rPr>
                <a:t>Initial </a:t>
              </a:r>
              <a:r>
                <a:rPr lang="it-IT" sz="1400" b="1" dirty="0" err="1">
                  <a:latin typeface="Titillium"/>
                </a:rPr>
                <a:t>Orbit</a:t>
              </a:r>
              <a:r>
                <a:rPr lang="it-IT" sz="1400" b="1" dirty="0">
                  <a:latin typeface="Titillium"/>
                </a:rPr>
                <a:t> </a:t>
              </a:r>
              <a:r>
                <a:rPr lang="it-IT" sz="1400" b="1" dirty="0" err="1">
                  <a:latin typeface="Titillium"/>
                </a:rPr>
                <a:t>Determination</a:t>
              </a:r>
              <a:endParaRPr lang="it-IT" sz="1400" b="1" dirty="0">
                <a:latin typeface="Titillium"/>
              </a:endParaRPr>
            </a:p>
            <a:p>
              <a:pPr algn="ctr"/>
              <a:r>
                <a:rPr lang="it-IT" sz="1400" dirty="0">
                  <a:latin typeface="Titillium"/>
                </a:rPr>
                <a:t>(IOD)</a:t>
              </a:r>
            </a:p>
          </p:txBody>
        </p:sp>
        <p:sp>
          <p:nvSpPr>
            <p:cNvPr id="46" name="Rettangolo con angoli arrotondati 45">
              <a:extLst>
                <a:ext uri="{FF2B5EF4-FFF2-40B4-BE49-F238E27FC236}">
                  <a16:creationId xmlns:a16="http://schemas.microsoft.com/office/drawing/2014/main" id="{318848D8-4AFD-CF09-49A4-45FB96282D89}"/>
                </a:ext>
              </a:extLst>
            </p:cNvPr>
            <p:cNvSpPr/>
            <p:nvPr/>
          </p:nvSpPr>
          <p:spPr>
            <a:xfrm>
              <a:off x="6306276" y="5177944"/>
              <a:ext cx="1609200" cy="720000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>
                  <a:latin typeface="Titillium"/>
                </a:rPr>
                <a:t>Track-to-track</a:t>
              </a:r>
            </a:p>
            <a:p>
              <a:pPr algn="ctr"/>
              <a:r>
                <a:rPr lang="it-IT" sz="1400" b="1" dirty="0" err="1">
                  <a:latin typeface="Titillium"/>
                </a:rPr>
                <a:t>correlation</a:t>
              </a:r>
              <a:endParaRPr lang="it-IT" sz="1400" b="1" dirty="0">
                <a:latin typeface="Titillium"/>
              </a:endParaRPr>
            </a:p>
          </p:txBody>
        </p:sp>
        <p:grpSp>
          <p:nvGrpSpPr>
            <p:cNvPr id="47" name="Gruppo 46">
              <a:extLst>
                <a:ext uri="{FF2B5EF4-FFF2-40B4-BE49-F238E27FC236}">
                  <a16:creationId xmlns:a16="http://schemas.microsoft.com/office/drawing/2014/main" id="{307CFF92-5C53-2CE7-F4B1-8E34AFB0B316}"/>
                </a:ext>
              </a:extLst>
            </p:cNvPr>
            <p:cNvGrpSpPr/>
            <p:nvPr/>
          </p:nvGrpSpPr>
          <p:grpSpPr>
            <a:xfrm>
              <a:off x="4459834" y="5147344"/>
              <a:ext cx="1432055" cy="781200"/>
              <a:chOff x="6412049" y="6064784"/>
              <a:chExt cx="1238794" cy="644881"/>
            </a:xfrm>
          </p:grpSpPr>
          <p:sp>
            <p:nvSpPr>
              <p:cNvPr id="48" name="Decisione 47">
                <a:extLst>
                  <a:ext uri="{FF2B5EF4-FFF2-40B4-BE49-F238E27FC236}">
                    <a16:creationId xmlns:a16="http://schemas.microsoft.com/office/drawing/2014/main" id="{B69B574C-3159-E070-975B-21B01EFCBAD0}"/>
                  </a:ext>
                </a:extLst>
              </p:cNvPr>
              <p:cNvSpPr/>
              <p:nvPr/>
            </p:nvSpPr>
            <p:spPr>
              <a:xfrm>
                <a:off x="6412049" y="6064784"/>
                <a:ext cx="1238794" cy="644881"/>
              </a:xfrm>
              <a:prstGeom prst="flowChartDecision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>
                  <a:latin typeface="Titillium"/>
                </a:endParaRPr>
              </a:p>
            </p:txBody>
          </p:sp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93D6932E-FABA-DC97-4C50-994BF2F197AA}"/>
                  </a:ext>
                </a:extLst>
              </p:cNvPr>
              <p:cNvSpPr txBox="1"/>
              <p:nvPr/>
            </p:nvSpPr>
            <p:spPr>
              <a:xfrm flipH="1">
                <a:off x="6446199" y="6260266"/>
                <a:ext cx="1170494" cy="287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dirty="0">
                    <a:solidFill>
                      <a:schemeClr val="bg1"/>
                    </a:solidFill>
                    <a:latin typeface="Titillium"/>
                  </a:rPr>
                  <a:t>Success?</a:t>
                </a:r>
              </a:p>
            </p:txBody>
          </p:sp>
        </p:grpSp>
        <p:sp>
          <p:nvSpPr>
            <p:cNvPr id="50" name="Rettangolo con angoli arrotondati 49">
              <a:extLst>
                <a:ext uri="{FF2B5EF4-FFF2-40B4-BE49-F238E27FC236}">
                  <a16:creationId xmlns:a16="http://schemas.microsoft.com/office/drawing/2014/main" id="{67BC983C-B517-0F3A-1F3F-5F28E8232A8A}"/>
                </a:ext>
              </a:extLst>
            </p:cNvPr>
            <p:cNvSpPr/>
            <p:nvPr/>
          </p:nvSpPr>
          <p:spPr>
            <a:xfrm>
              <a:off x="6287714" y="6344530"/>
              <a:ext cx="1335169" cy="576571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>
                  <a:latin typeface="Titillium"/>
                </a:rPr>
                <a:t>New Object</a:t>
              </a:r>
            </a:p>
          </p:txBody>
        </p:sp>
        <p:sp>
          <p:nvSpPr>
            <p:cNvPr id="51" name="CasellaDiTesto 50">
              <a:extLst>
                <a:ext uri="{FF2B5EF4-FFF2-40B4-BE49-F238E27FC236}">
                  <a16:creationId xmlns:a16="http://schemas.microsoft.com/office/drawing/2014/main" id="{83582F33-1814-6BE2-9D0E-F5B691B5268A}"/>
                </a:ext>
              </a:extLst>
            </p:cNvPr>
            <p:cNvSpPr txBox="1"/>
            <p:nvPr/>
          </p:nvSpPr>
          <p:spPr>
            <a:xfrm>
              <a:off x="5774423" y="5261966"/>
              <a:ext cx="513435" cy="348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latin typeface="Titillium"/>
                </a:rPr>
                <a:t>NO</a:t>
              </a:r>
              <a:endParaRPr lang="it-IT" b="1" dirty="0">
                <a:latin typeface="Titillium"/>
              </a:endParaRPr>
            </a:p>
          </p:txBody>
        </p:sp>
        <p:cxnSp>
          <p:nvCxnSpPr>
            <p:cNvPr id="52" name="Connettore 2 51">
              <a:extLst>
                <a:ext uri="{FF2B5EF4-FFF2-40B4-BE49-F238E27FC236}">
                  <a16:creationId xmlns:a16="http://schemas.microsoft.com/office/drawing/2014/main" id="{C7821B29-FAC9-CA6C-800A-F4193387B816}"/>
                </a:ext>
              </a:extLst>
            </p:cNvPr>
            <p:cNvCxnSpPr>
              <a:cxnSpLocks/>
              <a:stCxn id="31" idx="3"/>
              <a:endCxn id="44" idx="1"/>
            </p:cNvCxnSpPr>
            <p:nvPr/>
          </p:nvCxnSpPr>
          <p:spPr>
            <a:xfrm flipV="1">
              <a:off x="3504425" y="4476174"/>
              <a:ext cx="866836" cy="1"/>
            </a:xfrm>
            <a:prstGeom prst="straightConnector1">
              <a:avLst/>
            </a:prstGeom>
            <a:ln>
              <a:tailEnd type="triangle" w="med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3" name="Connettore 2 52">
              <a:extLst>
                <a:ext uri="{FF2B5EF4-FFF2-40B4-BE49-F238E27FC236}">
                  <a16:creationId xmlns:a16="http://schemas.microsoft.com/office/drawing/2014/main" id="{91B691C8-E872-26FC-8102-4B4CCA2075FD}"/>
                </a:ext>
              </a:extLst>
            </p:cNvPr>
            <p:cNvCxnSpPr>
              <a:cxnSpLocks/>
              <a:stCxn id="44" idx="2"/>
              <a:endCxn id="48" idx="0"/>
            </p:cNvCxnSpPr>
            <p:nvPr/>
          </p:nvCxnSpPr>
          <p:spPr>
            <a:xfrm>
              <a:off x="5175861" y="4836174"/>
              <a:ext cx="1" cy="311170"/>
            </a:xfrm>
            <a:prstGeom prst="straightConnector1">
              <a:avLst/>
            </a:prstGeom>
            <a:ln>
              <a:tailEnd type="triangle" w="med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4" name="Connettore 2 53">
              <a:extLst>
                <a:ext uri="{FF2B5EF4-FFF2-40B4-BE49-F238E27FC236}">
                  <a16:creationId xmlns:a16="http://schemas.microsoft.com/office/drawing/2014/main" id="{EBEF9A10-9930-8235-9607-95B66820DECF}"/>
                </a:ext>
              </a:extLst>
            </p:cNvPr>
            <p:cNvCxnSpPr>
              <a:cxnSpLocks/>
              <a:stCxn id="49" idx="1"/>
              <a:endCxn id="46" idx="1"/>
            </p:cNvCxnSpPr>
            <p:nvPr/>
          </p:nvCxnSpPr>
          <p:spPr>
            <a:xfrm flipV="1">
              <a:off x="5852411" y="5537944"/>
              <a:ext cx="453865" cy="20330"/>
            </a:xfrm>
            <a:prstGeom prst="straightConnector1">
              <a:avLst/>
            </a:prstGeom>
            <a:ln>
              <a:tailEnd type="triangle" w="med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5" name="Connettore 2 54">
              <a:extLst>
                <a:ext uri="{FF2B5EF4-FFF2-40B4-BE49-F238E27FC236}">
                  <a16:creationId xmlns:a16="http://schemas.microsoft.com/office/drawing/2014/main" id="{FF1B7C83-6105-8CBB-CEB7-A5BCBFBA7074}"/>
                </a:ext>
              </a:extLst>
            </p:cNvPr>
            <p:cNvCxnSpPr>
              <a:cxnSpLocks/>
              <a:stCxn id="48" idx="1"/>
              <a:endCxn id="40" idx="3"/>
            </p:cNvCxnSpPr>
            <p:nvPr/>
          </p:nvCxnSpPr>
          <p:spPr>
            <a:xfrm flipH="1">
              <a:off x="3497367" y="5537944"/>
              <a:ext cx="962467" cy="0"/>
            </a:xfrm>
            <a:prstGeom prst="straightConnector1">
              <a:avLst/>
            </a:prstGeom>
            <a:ln>
              <a:tailEnd type="triangle" w="med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6" name="Connettore 2 55">
              <a:extLst>
                <a:ext uri="{FF2B5EF4-FFF2-40B4-BE49-F238E27FC236}">
                  <a16:creationId xmlns:a16="http://schemas.microsoft.com/office/drawing/2014/main" id="{6756D815-B8C5-B4AC-9A29-65FD07EB2CB8}"/>
                </a:ext>
              </a:extLst>
            </p:cNvPr>
            <p:cNvCxnSpPr>
              <a:cxnSpLocks/>
              <a:stCxn id="46" idx="3"/>
              <a:endCxn id="35" idx="1"/>
            </p:cNvCxnSpPr>
            <p:nvPr/>
          </p:nvCxnSpPr>
          <p:spPr>
            <a:xfrm>
              <a:off x="7915476" y="5537944"/>
              <a:ext cx="694749" cy="0"/>
            </a:xfrm>
            <a:prstGeom prst="straightConnector1">
              <a:avLst/>
            </a:prstGeom>
            <a:ln>
              <a:tailEnd type="triangle" w="med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57" name="Gruppo 56">
              <a:extLst>
                <a:ext uri="{FF2B5EF4-FFF2-40B4-BE49-F238E27FC236}">
                  <a16:creationId xmlns:a16="http://schemas.microsoft.com/office/drawing/2014/main" id="{49F268B5-2444-5791-AF1F-B9C1B2927F5F}"/>
                </a:ext>
              </a:extLst>
            </p:cNvPr>
            <p:cNvGrpSpPr/>
            <p:nvPr/>
          </p:nvGrpSpPr>
          <p:grpSpPr>
            <a:xfrm>
              <a:off x="7223277" y="3706454"/>
              <a:ext cx="1974790" cy="850043"/>
              <a:chOff x="9334764" y="4336042"/>
              <a:chExt cx="1405849" cy="629556"/>
            </a:xfrm>
          </p:grpSpPr>
          <p:sp>
            <p:nvSpPr>
              <p:cNvPr id="58" name="Disco magnetico 57">
                <a:extLst>
                  <a:ext uri="{FF2B5EF4-FFF2-40B4-BE49-F238E27FC236}">
                    <a16:creationId xmlns:a16="http://schemas.microsoft.com/office/drawing/2014/main" id="{DC896AE5-B2C4-DA15-1C6E-FD968B5CD34E}"/>
                  </a:ext>
                </a:extLst>
              </p:cNvPr>
              <p:cNvSpPr/>
              <p:nvPr/>
            </p:nvSpPr>
            <p:spPr>
              <a:xfrm>
                <a:off x="9539252" y="4336042"/>
                <a:ext cx="996872" cy="629556"/>
              </a:xfrm>
              <a:prstGeom prst="flowChartMagneticDisk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100" b="1" dirty="0">
                  <a:latin typeface="Titillium"/>
                </a:endParaRPr>
              </a:p>
            </p:txBody>
          </p:sp>
          <p:sp>
            <p:nvSpPr>
              <p:cNvPr id="59" name="CasellaDiTesto 58">
                <a:extLst>
                  <a:ext uri="{FF2B5EF4-FFF2-40B4-BE49-F238E27FC236}">
                    <a16:creationId xmlns:a16="http://schemas.microsoft.com/office/drawing/2014/main" id="{2051F4E1-340F-DBFD-B0D1-E68977AEF583}"/>
                  </a:ext>
                </a:extLst>
              </p:cNvPr>
              <p:cNvSpPr txBox="1"/>
              <p:nvPr/>
            </p:nvSpPr>
            <p:spPr>
              <a:xfrm>
                <a:off x="9334764" y="4513374"/>
                <a:ext cx="1405849" cy="4384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400" b="1" dirty="0" err="1">
                    <a:solidFill>
                      <a:schemeClr val="tx2"/>
                    </a:solidFill>
                    <a:latin typeface="Titillium"/>
                  </a:rPr>
                  <a:t>Uncorrelated</a:t>
                </a:r>
                <a:r>
                  <a:rPr lang="it-IT" sz="1400" b="1" dirty="0">
                    <a:solidFill>
                      <a:schemeClr val="tx2"/>
                    </a:solidFill>
                    <a:latin typeface="Titillium"/>
                  </a:rPr>
                  <a:t> </a:t>
                </a:r>
              </a:p>
              <a:p>
                <a:pPr algn="ctr"/>
                <a:r>
                  <a:rPr lang="it-IT" sz="1400" b="1" dirty="0">
                    <a:solidFill>
                      <a:schemeClr val="tx2"/>
                    </a:solidFill>
                    <a:latin typeface="Titillium"/>
                  </a:rPr>
                  <a:t>Tracks (</a:t>
                </a:r>
                <a:r>
                  <a:rPr lang="it-IT" sz="1400" b="1" dirty="0" err="1">
                    <a:solidFill>
                      <a:schemeClr val="tx2"/>
                    </a:solidFill>
                    <a:latin typeface="Titillium"/>
                  </a:rPr>
                  <a:t>UCTs</a:t>
                </a:r>
                <a:r>
                  <a:rPr lang="it-IT" sz="1400" b="1" dirty="0">
                    <a:solidFill>
                      <a:schemeClr val="tx2"/>
                    </a:solidFill>
                    <a:latin typeface="Titillium"/>
                  </a:rPr>
                  <a:t>)</a:t>
                </a:r>
              </a:p>
            </p:txBody>
          </p:sp>
        </p:grpSp>
        <p:cxnSp>
          <p:nvCxnSpPr>
            <p:cNvPr id="60" name="Connettore a gomito 59">
              <a:extLst>
                <a:ext uri="{FF2B5EF4-FFF2-40B4-BE49-F238E27FC236}">
                  <a16:creationId xmlns:a16="http://schemas.microsoft.com/office/drawing/2014/main" id="{F7DB18F1-34FD-3567-3806-C312D07174FC}"/>
                </a:ext>
              </a:extLst>
            </p:cNvPr>
            <p:cNvCxnSpPr>
              <a:cxnSpLocks/>
              <a:stCxn id="35" idx="0"/>
              <a:endCxn id="58" idx="4"/>
            </p:cNvCxnSpPr>
            <p:nvPr/>
          </p:nvCxnSpPr>
          <p:spPr>
            <a:xfrm rot="16200000" flipV="1">
              <a:off x="8607191" y="4435109"/>
              <a:ext cx="1015867" cy="408603"/>
            </a:xfrm>
            <a:prstGeom prst="bentConnector2">
              <a:avLst/>
            </a:prstGeom>
            <a:ln>
              <a:tailEnd type="triangle" w="med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1" name="Connettore a gomito 60">
              <a:extLst>
                <a:ext uri="{FF2B5EF4-FFF2-40B4-BE49-F238E27FC236}">
                  <a16:creationId xmlns:a16="http://schemas.microsoft.com/office/drawing/2014/main" id="{6914F96D-4D51-DF5D-8156-87A599ACF0BA}"/>
                </a:ext>
              </a:extLst>
            </p:cNvPr>
            <p:cNvCxnSpPr>
              <a:cxnSpLocks/>
              <a:stCxn id="58" idx="2"/>
              <a:endCxn id="46" idx="0"/>
            </p:cNvCxnSpPr>
            <p:nvPr/>
          </p:nvCxnSpPr>
          <p:spPr>
            <a:xfrm rot="10800000" flipV="1">
              <a:off x="7110876" y="4131476"/>
              <a:ext cx="399644" cy="1046467"/>
            </a:xfrm>
            <a:prstGeom prst="bentConnector2">
              <a:avLst/>
            </a:prstGeom>
            <a:ln>
              <a:tailEnd type="triangle" w="med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2" name="Connettore 2 61">
              <a:extLst>
                <a:ext uri="{FF2B5EF4-FFF2-40B4-BE49-F238E27FC236}">
                  <a16:creationId xmlns:a16="http://schemas.microsoft.com/office/drawing/2014/main" id="{FD63EC0E-0D01-803B-8CF8-0B656E342030}"/>
                </a:ext>
              </a:extLst>
            </p:cNvPr>
            <p:cNvCxnSpPr>
              <a:cxnSpLocks/>
              <a:stCxn id="35" idx="2"/>
              <a:endCxn id="45" idx="0"/>
            </p:cNvCxnSpPr>
            <p:nvPr/>
          </p:nvCxnSpPr>
          <p:spPr>
            <a:xfrm>
              <a:off x="9319425" y="5928544"/>
              <a:ext cx="0" cy="344271"/>
            </a:xfrm>
            <a:prstGeom prst="straightConnector1">
              <a:avLst/>
            </a:prstGeom>
            <a:ln>
              <a:tailEnd type="triangle" w="med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3" name="Connettore 2 62">
              <a:extLst>
                <a:ext uri="{FF2B5EF4-FFF2-40B4-BE49-F238E27FC236}">
                  <a16:creationId xmlns:a16="http://schemas.microsoft.com/office/drawing/2014/main" id="{8E519FC3-2F1B-8E93-2C17-559CA0B79BE1}"/>
                </a:ext>
              </a:extLst>
            </p:cNvPr>
            <p:cNvCxnSpPr>
              <a:cxnSpLocks/>
              <a:stCxn id="45" idx="1"/>
              <a:endCxn id="50" idx="3"/>
            </p:cNvCxnSpPr>
            <p:nvPr/>
          </p:nvCxnSpPr>
          <p:spPr>
            <a:xfrm flipH="1">
              <a:off x="7622883" y="6632815"/>
              <a:ext cx="891942" cy="1"/>
            </a:xfrm>
            <a:prstGeom prst="straightConnector1">
              <a:avLst/>
            </a:prstGeom>
            <a:ln>
              <a:tailEnd type="triangle" w="med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64" name="CasellaDiTesto 63">
              <a:extLst>
                <a:ext uri="{FF2B5EF4-FFF2-40B4-BE49-F238E27FC236}">
                  <a16:creationId xmlns:a16="http://schemas.microsoft.com/office/drawing/2014/main" id="{606BC1D1-AB25-8708-7B53-EE5E50DAC077}"/>
                </a:ext>
              </a:extLst>
            </p:cNvPr>
            <p:cNvSpPr txBox="1"/>
            <p:nvPr/>
          </p:nvSpPr>
          <p:spPr>
            <a:xfrm>
              <a:off x="9359738" y="4905204"/>
              <a:ext cx="513435" cy="348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latin typeface="Titillium"/>
                </a:rPr>
                <a:t>NO</a:t>
              </a:r>
              <a:endParaRPr lang="it-IT" sz="1200" b="1" dirty="0">
                <a:latin typeface="Titillium"/>
              </a:endParaRPr>
            </a:p>
          </p:txBody>
        </p:sp>
      </p:grp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6BA070CA-D621-A4E4-7E7C-6E7CB01CADBF}"/>
              </a:ext>
            </a:extLst>
          </p:cNvPr>
          <p:cNvSpPr txBox="1"/>
          <p:nvPr/>
        </p:nvSpPr>
        <p:spPr>
          <a:xfrm>
            <a:off x="-3776061" y="2471863"/>
            <a:ext cx="37625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 err="1"/>
              <a:t>Complex</a:t>
            </a:r>
            <a:r>
              <a:rPr lang="it-IT" sz="1600" b="1" dirty="0"/>
              <a:t> processing chain </a:t>
            </a:r>
            <a:r>
              <a:rPr lang="it-IT" sz="1600" dirty="0" err="1"/>
              <a:t>involving</a:t>
            </a:r>
            <a:r>
              <a:rPr lang="it-IT" sz="1600" dirty="0"/>
              <a:t> multiple </a:t>
            </a:r>
            <a:r>
              <a:rPr lang="it-IT" sz="1600" dirty="0" err="1"/>
              <a:t>association</a:t>
            </a:r>
            <a:r>
              <a:rPr lang="it-IT" sz="1600" dirty="0"/>
              <a:t> and </a:t>
            </a:r>
            <a:r>
              <a:rPr lang="it-IT" sz="1600" dirty="0" err="1"/>
              <a:t>estimation</a:t>
            </a:r>
            <a:r>
              <a:rPr lang="it-IT" sz="1600" dirty="0"/>
              <a:t> steps.</a:t>
            </a:r>
          </a:p>
        </p:txBody>
      </p:sp>
      <p:sp>
        <p:nvSpPr>
          <p:cNvPr id="108" name="CasellaDiTesto 107">
            <a:extLst>
              <a:ext uri="{FF2B5EF4-FFF2-40B4-BE49-F238E27FC236}">
                <a16:creationId xmlns:a16="http://schemas.microsoft.com/office/drawing/2014/main" id="{8F9976FB-FD82-62CE-6B77-3BF7F4F5D2E6}"/>
              </a:ext>
            </a:extLst>
          </p:cNvPr>
          <p:cNvSpPr txBox="1"/>
          <p:nvPr/>
        </p:nvSpPr>
        <p:spPr>
          <a:xfrm>
            <a:off x="-3776062" y="3575625"/>
            <a:ext cx="37625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 err="1"/>
              <a:t>Reactive</a:t>
            </a:r>
            <a:r>
              <a:rPr lang="it-IT" sz="1600" b="1" dirty="0"/>
              <a:t> </a:t>
            </a:r>
            <a:r>
              <a:rPr lang="it-IT" sz="1600" b="1" dirty="0" err="1"/>
              <a:t>maneuver</a:t>
            </a:r>
            <a:r>
              <a:rPr lang="it-IT" sz="1600" b="1" dirty="0"/>
              <a:t> </a:t>
            </a:r>
            <a:r>
              <a:rPr lang="it-IT" sz="1600" b="1" dirty="0" err="1"/>
              <a:t>handling</a:t>
            </a:r>
            <a:r>
              <a:rPr lang="it-IT" sz="1600" dirty="0"/>
              <a:t>, </a:t>
            </a:r>
            <a:r>
              <a:rPr lang="it-IT" sz="1600" dirty="0" err="1"/>
              <a:t>triggered</a:t>
            </a:r>
            <a:r>
              <a:rPr lang="it-IT" sz="1600" dirty="0"/>
              <a:t> </a:t>
            </a:r>
            <a:r>
              <a:rPr lang="it-IT" sz="1600" dirty="0" err="1"/>
              <a:t>only</a:t>
            </a:r>
            <a:r>
              <a:rPr lang="it-IT" sz="1600" dirty="0"/>
              <a:t> after track-to-</a:t>
            </a:r>
            <a:r>
              <a:rPr lang="it-IT" sz="1600" dirty="0" err="1"/>
              <a:t>orbit</a:t>
            </a:r>
            <a:r>
              <a:rPr lang="it-IT" sz="1600" dirty="0"/>
              <a:t> </a:t>
            </a:r>
            <a:r>
              <a:rPr lang="it-IT" sz="1600" dirty="0" err="1"/>
              <a:t>correlation</a:t>
            </a:r>
            <a:r>
              <a:rPr lang="it-IT" sz="1600" dirty="0"/>
              <a:t> </a:t>
            </a:r>
            <a:r>
              <a:rPr lang="it-IT" sz="1600" dirty="0" err="1"/>
              <a:t>fails</a:t>
            </a:r>
            <a:endParaRPr lang="it-IT" sz="1600" b="1" dirty="0"/>
          </a:p>
        </p:txBody>
      </p:sp>
      <p:sp>
        <p:nvSpPr>
          <p:cNvPr id="110" name="CasellaDiTesto 109">
            <a:extLst>
              <a:ext uri="{FF2B5EF4-FFF2-40B4-BE49-F238E27FC236}">
                <a16:creationId xmlns:a16="http://schemas.microsoft.com/office/drawing/2014/main" id="{77B6634C-E3B8-3FE1-70BE-60C8615008EA}"/>
              </a:ext>
            </a:extLst>
          </p:cNvPr>
          <p:cNvSpPr txBox="1"/>
          <p:nvPr/>
        </p:nvSpPr>
        <p:spPr>
          <a:xfrm>
            <a:off x="-3776059" y="4652843"/>
            <a:ext cx="37625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With more </a:t>
            </a:r>
            <a:r>
              <a:rPr lang="it-IT" sz="1600" dirty="0" err="1"/>
              <a:t>maneuverable</a:t>
            </a:r>
            <a:r>
              <a:rPr lang="it-IT" sz="1600" dirty="0"/>
              <a:t> </a:t>
            </a:r>
            <a:r>
              <a:rPr lang="it-IT" sz="1600" dirty="0" err="1"/>
              <a:t>object</a:t>
            </a:r>
            <a:r>
              <a:rPr lang="it-IT" sz="1600" dirty="0"/>
              <a:t>, </a:t>
            </a:r>
            <a:r>
              <a:rPr lang="it-IT" sz="1600" b="1" dirty="0" err="1"/>
              <a:t>association</a:t>
            </a:r>
            <a:r>
              <a:rPr lang="it-IT" sz="1600" b="1" dirty="0"/>
              <a:t> </a:t>
            </a:r>
            <a:r>
              <a:rPr lang="it-IT" sz="1600" b="1" dirty="0" err="1"/>
              <a:t>ambiguity</a:t>
            </a:r>
            <a:r>
              <a:rPr lang="it-IT" sz="1600" b="1" dirty="0"/>
              <a:t> </a:t>
            </a:r>
            <a:r>
              <a:rPr lang="it-IT" sz="1600" dirty="0"/>
              <a:t>and </a:t>
            </a:r>
            <a:r>
              <a:rPr lang="it-IT" sz="1600" b="1" dirty="0"/>
              <a:t>the </a:t>
            </a:r>
            <a:r>
              <a:rPr lang="it-IT" sz="1600" b="1" dirty="0" err="1"/>
              <a:t>number</a:t>
            </a:r>
            <a:r>
              <a:rPr lang="it-IT" sz="1600" b="1" dirty="0"/>
              <a:t> of </a:t>
            </a:r>
            <a:r>
              <a:rPr lang="it-IT" sz="1600" b="1" dirty="0" err="1"/>
              <a:t>uncorrelated</a:t>
            </a:r>
            <a:r>
              <a:rPr lang="it-IT" sz="1600" b="1" dirty="0"/>
              <a:t> tracks (UCTS)</a:t>
            </a:r>
            <a:r>
              <a:rPr lang="it-IT" sz="1600" dirty="0"/>
              <a:t> </a:t>
            </a:r>
            <a:r>
              <a:rPr lang="it-IT" sz="1600" dirty="0" err="1"/>
              <a:t>may</a:t>
            </a:r>
            <a:r>
              <a:rPr lang="it-IT" sz="1600" dirty="0"/>
              <a:t> </a:t>
            </a:r>
            <a:r>
              <a:rPr lang="it-IT" sz="1600" dirty="0" err="1"/>
              <a:t>increase</a:t>
            </a:r>
            <a:endParaRPr lang="it-IT" sz="1600" dirty="0"/>
          </a:p>
        </p:txBody>
      </p:sp>
      <p:sp>
        <p:nvSpPr>
          <p:cNvPr id="111" name="Segnaposto numero diapositiva 110">
            <a:extLst>
              <a:ext uri="{FF2B5EF4-FFF2-40B4-BE49-F238E27FC236}">
                <a16:creationId xmlns:a16="http://schemas.microsoft.com/office/drawing/2014/main" id="{4A80CBD4-D4AE-1F5D-6F62-191B7CF3A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4</a:t>
            </a:r>
          </a:p>
        </p:txBody>
      </p:sp>
      <p:sp>
        <p:nvSpPr>
          <p:cNvPr id="114" name="Segnaposto data 113">
            <a:extLst>
              <a:ext uri="{FF2B5EF4-FFF2-40B4-BE49-F238E27FC236}">
                <a16:creationId xmlns:a16="http://schemas.microsoft.com/office/drawing/2014/main" id="{709874B9-1292-D00A-8509-5A5BBDC9B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01/07/2026</a:t>
            </a:r>
          </a:p>
        </p:txBody>
      </p:sp>
      <p:sp>
        <p:nvSpPr>
          <p:cNvPr id="118" name="CasellaDiTesto 117">
            <a:extLst>
              <a:ext uri="{FF2B5EF4-FFF2-40B4-BE49-F238E27FC236}">
                <a16:creationId xmlns:a16="http://schemas.microsoft.com/office/drawing/2014/main" id="{5FD415B9-47CF-403F-6E5B-C7B637FB2BDE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38732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F3B46-0A63-300F-4F7F-C1D5123CF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406E6C7-A853-8F0A-66C7-2D2DA8780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Introduction</a:t>
            </a:r>
            <a:endParaRPr lang="it-IT" dirty="0"/>
          </a:p>
        </p:txBody>
      </p:sp>
      <p:grpSp>
        <p:nvGrpSpPr>
          <p:cNvPr id="67" name="Gruppo 66">
            <a:extLst>
              <a:ext uri="{FF2B5EF4-FFF2-40B4-BE49-F238E27FC236}">
                <a16:creationId xmlns:a16="http://schemas.microsoft.com/office/drawing/2014/main" id="{A65CCBFA-A7F7-297C-D57D-A6E7F880AB9E}"/>
              </a:ext>
            </a:extLst>
          </p:cNvPr>
          <p:cNvGrpSpPr/>
          <p:nvPr/>
        </p:nvGrpSpPr>
        <p:grpSpPr>
          <a:xfrm>
            <a:off x="7734922" y="1727871"/>
            <a:ext cx="3455845" cy="909859"/>
            <a:chOff x="7880599" y="1594063"/>
            <a:chExt cx="3455845" cy="909859"/>
          </a:xfrm>
        </p:grpSpPr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79B2C8DC-858C-C0B2-66CF-BB452E9249B0}"/>
                </a:ext>
              </a:extLst>
            </p:cNvPr>
            <p:cNvGrpSpPr/>
            <p:nvPr/>
          </p:nvGrpSpPr>
          <p:grpSpPr>
            <a:xfrm>
              <a:off x="7880599" y="1594063"/>
              <a:ext cx="1217791" cy="909859"/>
              <a:chOff x="3343995" y="2911224"/>
              <a:chExt cx="1161048" cy="867463"/>
            </a:xfrm>
          </p:grpSpPr>
          <p:sp>
            <p:nvSpPr>
              <p:cNvPr id="10" name="Rettangolo con angoli arrotondati 9">
                <a:extLst>
                  <a:ext uri="{FF2B5EF4-FFF2-40B4-BE49-F238E27FC236}">
                    <a16:creationId xmlns:a16="http://schemas.microsoft.com/office/drawing/2014/main" id="{449EC9C1-BD61-020B-DF85-2BA60ABC082E}"/>
                  </a:ext>
                </a:extLst>
              </p:cNvPr>
              <p:cNvSpPr/>
              <p:nvPr/>
            </p:nvSpPr>
            <p:spPr>
              <a:xfrm>
                <a:off x="3343995" y="2911224"/>
                <a:ext cx="1161048" cy="867463"/>
              </a:xfrm>
              <a:prstGeom prst="roundRect">
                <a:avLst/>
              </a:prstGeom>
              <a:ln w="19050">
                <a:solidFill>
                  <a:srgbClr val="02356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grpSp>
            <p:nvGrpSpPr>
              <p:cNvPr id="11" name="Gruppo 10">
                <a:extLst>
                  <a:ext uri="{FF2B5EF4-FFF2-40B4-BE49-F238E27FC236}">
                    <a16:creationId xmlns:a16="http://schemas.microsoft.com/office/drawing/2014/main" id="{578E47B9-CBB5-B5B8-4EB5-23D98EB746A8}"/>
                  </a:ext>
                </a:extLst>
              </p:cNvPr>
              <p:cNvGrpSpPr/>
              <p:nvPr/>
            </p:nvGrpSpPr>
            <p:grpSpPr>
              <a:xfrm>
                <a:off x="3560692" y="2981156"/>
                <a:ext cx="727654" cy="727599"/>
                <a:chOff x="3813394" y="2193925"/>
                <a:chExt cx="512544" cy="512505"/>
              </a:xfrm>
            </p:grpSpPr>
            <p:pic>
              <p:nvPicPr>
                <p:cNvPr id="12" name="Immagine 11">
                  <a:extLst>
                    <a:ext uri="{FF2B5EF4-FFF2-40B4-BE49-F238E27FC236}">
                      <a16:creationId xmlns:a16="http://schemas.microsoft.com/office/drawing/2014/main" id="{0B874348-399E-4ADB-15A6-E3E48951BF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46095" y="2229095"/>
                  <a:ext cx="160024" cy="160024"/>
                </a:xfrm>
                <a:prstGeom prst="rect">
                  <a:avLst/>
                </a:prstGeom>
              </p:spPr>
            </p:pic>
            <p:pic>
              <p:nvPicPr>
                <p:cNvPr id="13" name="Immagine 12">
                  <a:extLst>
                    <a:ext uri="{FF2B5EF4-FFF2-40B4-BE49-F238E27FC236}">
                      <a16:creationId xmlns:a16="http://schemas.microsoft.com/office/drawing/2014/main" id="{BB47005B-84F0-9154-D923-EFCC8A460B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838836" y="2515603"/>
                  <a:ext cx="168051" cy="168051"/>
                </a:xfrm>
                <a:prstGeom prst="rect">
                  <a:avLst/>
                </a:prstGeom>
              </p:spPr>
            </p:pic>
            <p:sp>
              <p:nvSpPr>
                <p:cNvPr id="14" name="Rettangolo con angoli arrotondati 13">
                  <a:extLst>
                    <a:ext uri="{FF2B5EF4-FFF2-40B4-BE49-F238E27FC236}">
                      <a16:creationId xmlns:a16="http://schemas.microsoft.com/office/drawing/2014/main" id="{C682A722-DBAE-2D5F-29BA-6465759E8D31}"/>
                    </a:ext>
                  </a:extLst>
                </p:cNvPr>
                <p:cNvSpPr/>
                <p:nvPr/>
              </p:nvSpPr>
              <p:spPr>
                <a:xfrm>
                  <a:off x="3813394" y="2206283"/>
                  <a:ext cx="222250" cy="214313"/>
                </a:xfrm>
                <a:prstGeom prst="roundRect">
                  <a:avLst/>
                </a:prstGeom>
                <a:noFill/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5" name="Rettangolo con angoli arrotondati 14">
                  <a:extLst>
                    <a:ext uri="{FF2B5EF4-FFF2-40B4-BE49-F238E27FC236}">
                      <a16:creationId xmlns:a16="http://schemas.microsoft.com/office/drawing/2014/main" id="{A1212E81-945F-C029-C82F-530E80098188}"/>
                    </a:ext>
                  </a:extLst>
                </p:cNvPr>
                <p:cNvSpPr/>
                <p:nvPr/>
              </p:nvSpPr>
              <p:spPr>
                <a:xfrm>
                  <a:off x="3813394" y="2492117"/>
                  <a:ext cx="222250" cy="214313"/>
                </a:xfrm>
                <a:prstGeom prst="roundRect">
                  <a:avLst/>
                </a:prstGeom>
                <a:noFill/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6" name="Rettangolo 15">
                  <a:extLst>
                    <a:ext uri="{FF2B5EF4-FFF2-40B4-BE49-F238E27FC236}">
                      <a16:creationId xmlns:a16="http://schemas.microsoft.com/office/drawing/2014/main" id="{BE7AF979-D2DF-22F2-3234-CEDF2CF91002}"/>
                    </a:ext>
                  </a:extLst>
                </p:cNvPr>
                <p:cNvSpPr/>
                <p:nvPr/>
              </p:nvSpPr>
              <p:spPr>
                <a:xfrm>
                  <a:off x="4087813" y="2193925"/>
                  <a:ext cx="111125" cy="45719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" name="Rettangolo 16">
                  <a:extLst>
                    <a:ext uri="{FF2B5EF4-FFF2-40B4-BE49-F238E27FC236}">
                      <a16:creationId xmlns:a16="http://schemas.microsoft.com/office/drawing/2014/main" id="{240CE440-A49A-EBB8-84A4-3FDE446DF8F8}"/>
                    </a:ext>
                  </a:extLst>
                </p:cNvPr>
                <p:cNvSpPr/>
                <p:nvPr/>
              </p:nvSpPr>
              <p:spPr>
                <a:xfrm>
                  <a:off x="4087813" y="2281206"/>
                  <a:ext cx="234950" cy="45719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" name="Rettangolo 17">
                  <a:extLst>
                    <a:ext uri="{FF2B5EF4-FFF2-40B4-BE49-F238E27FC236}">
                      <a16:creationId xmlns:a16="http://schemas.microsoft.com/office/drawing/2014/main" id="{97DB4BF5-C2E6-D2FD-1B43-508E5917AC7B}"/>
                    </a:ext>
                  </a:extLst>
                </p:cNvPr>
                <p:cNvSpPr/>
                <p:nvPr/>
              </p:nvSpPr>
              <p:spPr>
                <a:xfrm>
                  <a:off x="4087813" y="2367686"/>
                  <a:ext cx="150812" cy="45719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" name="Rettangolo 18">
                  <a:extLst>
                    <a:ext uri="{FF2B5EF4-FFF2-40B4-BE49-F238E27FC236}">
                      <a16:creationId xmlns:a16="http://schemas.microsoft.com/office/drawing/2014/main" id="{919A52DF-C326-2235-CD3F-B746617109F5}"/>
                    </a:ext>
                  </a:extLst>
                </p:cNvPr>
                <p:cNvSpPr/>
                <p:nvPr/>
              </p:nvSpPr>
              <p:spPr>
                <a:xfrm>
                  <a:off x="4087813" y="2649085"/>
                  <a:ext cx="150812" cy="45719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" name="Rettangolo 19">
                  <a:extLst>
                    <a:ext uri="{FF2B5EF4-FFF2-40B4-BE49-F238E27FC236}">
                      <a16:creationId xmlns:a16="http://schemas.microsoft.com/office/drawing/2014/main" id="{F35A9731-52AB-3FA3-C42E-EA14912DD121}"/>
                    </a:ext>
                  </a:extLst>
                </p:cNvPr>
                <p:cNvSpPr/>
                <p:nvPr/>
              </p:nvSpPr>
              <p:spPr>
                <a:xfrm>
                  <a:off x="4090988" y="2478319"/>
                  <a:ext cx="234950" cy="45719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" name="Rettangolo 20">
                  <a:extLst>
                    <a:ext uri="{FF2B5EF4-FFF2-40B4-BE49-F238E27FC236}">
                      <a16:creationId xmlns:a16="http://schemas.microsoft.com/office/drawing/2014/main" id="{FDB3B035-7C13-F09B-DD2B-5D7246A731BA}"/>
                    </a:ext>
                  </a:extLst>
                </p:cNvPr>
                <p:cNvSpPr/>
                <p:nvPr/>
              </p:nvSpPr>
              <p:spPr>
                <a:xfrm>
                  <a:off x="4087813" y="2562219"/>
                  <a:ext cx="111125" cy="45719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3A59E9E6-A06D-21D4-556D-36907F540BAE}"/>
                </a:ext>
              </a:extLst>
            </p:cNvPr>
            <p:cNvSpPr txBox="1"/>
            <p:nvPr/>
          </p:nvSpPr>
          <p:spPr>
            <a:xfrm>
              <a:off x="9074750" y="1719784"/>
              <a:ext cx="226169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>
                  <a:latin typeface="Titillium"/>
                </a:rPr>
                <a:t>Catalogue </a:t>
              </a:r>
              <a:r>
                <a:rPr lang="en-US" b="1" dirty="0">
                  <a:latin typeface="Titillium"/>
                </a:rPr>
                <a:t>Build Up and Maintenance</a:t>
              </a:r>
              <a:endParaRPr lang="it-IT" b="1" dirty="0">
                <a:latin typeface="Titillium"/>
              </a:endParaRPr>
            </a:p>
          </p:txBody>
        </p:sp>
      </p:grpSp>
      <p:grpSp>
        <p:nvGrpSpPr>
          <p:cNvPr id="65" name="Gruppo 64">
            <a:extLst>
              <a:ext uri="{FF2B5EF4-FFF2-40B4-BE49-F238E27FC236}">
                <a16:creationId xmlns:a16="http://schemas.microsoft.com/office/drawing/2014/main" id="{5CC5153A-021F-5CC5-008C-FDE11325580B}"/>
              </a:ext>
            </a:extLst>
          </p:cNvPr>
          <p:cNvGrpSpPr/>
          <p:nvPr/>
        </p:nvGrpSpPr>
        <p:grpSpPr>
          <a:xfrm>
            <a:off x="3820149" y="1729622"/>
            <a:ext cx="8137536" cy="4191118"/>
            <a:chOff x="295898" y="2250537"/>
            <a:chExt cx="9828127" cy="4742278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377E893B-A071-AF84-C6CD-80609751C72C}"/>
                </a:ext>
              </a:extLst>
            </p:cNvPr>
            <p:cNvSpPr txBox="1"/>
            <p:nvPr/>
          </p:nvSpPr>
          <p:spPr>
            <a:xfrm>
              <a:off x="4595592" y="4912043"/>
              <a:ext cx="691600" cy="348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Titillium"/>
                </a:rPr>
                <a:t>YES</a:t>
              </a:r>
              <a:endParaRPr lang="it-IT" sz="1200" b="1" dirty="0">
                <a:latin typeface="Titillium"/>
              </a:endParaRP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A6B22768-3D3D-E003-44EC-120BE9E1CA68}"/>
                </a:ext>
              </a:extLst>
            </p:cNvPr>
            <p:cNvSpPr txBox="1"/>
            <p:nvPr/>
          </p:nvSpPr>
          <p:spPr>
            <a:xfrm>
              <a:off x="9319424" y="5905299"/>
              <a:ext cx="667581" cy="348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Titillium"/>
                </a:rPr>
                <a:t>YES</a:t>
              </a:r>
              <a:endParaRPr lang="it-IT" b="1" dirty="0">
                <a:latin typeface="Titillium"/>
              </a:endParaRPr>
            </a:p>
          </p:txBody>
        </p:sp>
        <p:sp>
          <p:nvSpPr>
            <p:cNvPr id="26" name="Rettangolo con angoli arrotondati 25">
              <a:extLst>
                <a:ext uri="{FF2B5EF4-FFF2-40B4-BE49-F238E27FC236}">
                  <a16:creationId xmlns:a16="http://schemas.microsoft.com/office/drawing/2014/main" id="{506864F2-8C46-8DDB-017A-6891FAFE78F2}"/>
                </a:ext>
              </a:extLst>
            </p:cNvPr>
            <p:cNvSpPr/>
            <p:nvPr/>
          </p:nvSpPr>
          <p:spPr>
            <a:xfrm>
              <a:off x="1990347" y="3046277"/>
              <a:ext cx="1608190" cy="720000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>
                  <a:latin typeface="Titillium"/>
                </a:rPr>
                <a:t>Track-to-</a:t>
              </a:r>
              <a:r>
                <a:rPr lang="it-IT" sz="1400" b="1" dirty="0" err="1">
                  <a:latin typeface="Titillium"/>
                </a:rPr>
                <a:t>orbit</a:t>
              </a:r>
              <a:r>
                <a:rPr lang="it-IT" sz="1400" b="1" dirty="0">
                  <a:latin typeface="Titillium"/>
                </a:rPr>
                <a:t> </a:t>
              </a:r>
              <a:r>
                <a:rPr lang="it-IT" sz="1400" b="1" dirty="0" err="1">
                  <a:latin typeface="Titillium"/>
                </a:rPr>
                <a:t>correlation</a:t>
              </a:r>
              <a:endParaRPr lang="it-IT" sz="1400" b="1" dirty="0">
                <a:latin typeface="Titillium"/>
              </a:endParaRPr>
            </a:p>
          </p:txBody>
        </p:sp>
        <p:cxnSp>
          <p:nvCxnSpPr>
            <p:cNvPr id="27" name="Connettore 2 26">
              <a:extLst>
                <a:ext uri="{FF2B5EF4-FFF2-40B4-BE49-F238E27FC236}">
                  <a16:creationId xmlns:a16="http://schemas.microsoft.com/office/drawing/2014/main" id="{3CB7BE82-CF2B-32FD-0CBA-83911DD03DF3}"/>
                </a:ext>
              </a:extLst>
            </p:cNvPr>
            <p:cNvCxnSpPr>
              <a:cxnSpLocks/>
              <a:stCxn id="26" idx="2"/>
              <a:endCxn id="31" idx="0"/>
            </p:cNvCxnSpPr>
            <p:nvPr/>
          </p:nvCxnSpPr>
          <p:spPr>
            <a:xfrm>
              <a:off x="2794442" y="3766277"/>
              <a:ext cx="1" cy="319174"/>
            </a:xfrm>
            <a:prstGeom prst="straightConnector1">
              <a:avLst/>
            </a:prstGeom>
            <a:ln>
              <a:tailEnd type="triangle" w="med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8" name="Rettangolo con angoli arrotondati 27">
              <a:extLst>
                <a:ext uri="{FF2B5EF4-FFF2-40B4-BE49-F238E27FC236}">
                  <a16:creationId xmlns:a16="http://schemas.microsoft.com/office/drawing/2014/main" id="{04A4459E-95EE-08E2-D699-B75A36D9CBFB}"/>
                </a:ext>
              </a:extLst>
            </p:cNvPr>
            <p:cNvSpPr/>
            <p:nvPr/>
          </p:nvSpPr>
          <p:spPr>
            <a:xfrm>
              <a:off x="2126858" y="6344530"/>
              <a:ext cx="1335169" cy="576571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>
                  <a:latin typeface="Titillium"/>
                </a:rPr>
                <a:t>Catalogue </a:t>
              </a:r>
              <a:r>
                <a:rPr lang="it-IT" sz="1400" dirty="0">
                  <a:latin typeface="Titillium"/>
                </a:rPr>
                <a:t>Update</a:t>
              </a:r>
            </a:p>
          </p:txBody>
        </p:sp>
        <p:cxnSp>
          <p:nvCxnSpPr>
            <p:cNvPr id="29" name="Connettore 2 28">
              <a:extLst>
                <a:ext uri="{FF2B5EF4-FFF2-40B4-BE49-F238E27FC236}">
                  <a16:creationId xmlns:a16="http://schemas.microsoft.com/office/drawing/2014/main" id="{F21CF5D8-1692-61CD-D749-B695138BB6B7}"/>
                </a:ext>
              </a:extLst>
            </p:cNvPr>
            <p:cNvCxnSpPr>
              <a:cxnSpLocks/>
              <a:stCxn id="40" idx="2"/>
              <a:endCxn id="28" idx="0"/>
            </p:cNvCxnSpPr>
            <p:nvPr/>
          </p:nvCxnSpPr>
          <p:spPr>
            <a:xfrm>
              <a:off x="2794443" y="5897944"/>
              <a:ext cx="0" cy="446586"/>
            </a:xfrm>
            <a:prstGeom prst="straightConnector1">
              <a:avLst/>
            </a:prstGeom>
            <a:ln>
              <a:tailEnd type="triangle" w="med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30" name="Gruppo 29">
              <a:extLst>
                <a:ext uri="{FF2B5EF4-FFF2-40B4-BE49-F238E27FC236}">
                  <a16:creationId xmlns:a16="http://schemas.microsoft.com/office/drawing/2014/main" id="{DC7BFCA1-EA86-7DD5-EC2E-05D6CBED9181}"/>
                </a:ext>
              </a:extLst>
            </p:cNvPr>
            <p:cNvGrpSpPr/>
            <p:nvPr/>
          </p:nvGrpSpPr>
          <p:grpSpPr>
            <a:xfrm>
              <a:off x="2084460" y="4085451"/>
              <a:ext cx="1419965" cy="781447"/>
              <a:chOff x="6055544" y="3744521"/>
              <a:chExt cx="1238794" cy="644881"/>
            </a:xfrm>
          </p:grpSpPr>
          <p:sp>
            <p:nvSpPr>
              <p:cNvPr id="31" name="Decisione 30">
                <a:extLst>
                  <a:ext uri="{FF2B5EF4-FFF2-40B4-BE49-F238E27FC236}">
                    <a16:creationId xmlns:a16="http://schemas.microsoft.com/office/drawing/2014/main" id="{F84D16D3-DDDB-2D70-3702-6CB6DF325DE4}"/>
                  </a:ext>
                </a:extLst>
              </p:cNvPr>
              <p:cNvSpPr/>
              <p:nvPr/>
            </p:nvSpPr>
            <p:spPr>
              <a:xfrm>
                <a:off x="6055544" y="3744521"/>
                <a:ext cx="1238794" cy="644881"/>
              </a:xfrm>
              <a:prstGeom prst="flowChartDecision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800" b="1" dirty="0">
                  <a:latin typeface="Titillium"/>
                </a:endParaRPr>
              </a:p>
            </p:txBody>
          </p:sp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3C089AFD-8A52-3290-FD76-A669AE30B12D}"/>
                  </a:ext>
                </a:extLst>
              </p:cNvPr>
              <p:cNvSpPr txBox="1"/>
              <p:nvPr/>
            </p:nvSpPr>
            <p:spPr>
              <a:xfrm flipH="1">
                <a:off x="6151884" y="3940003"/>
                <a:ext cx="1046115" cy="287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dirty="0">
                    <a:solidFill>
                      <a:schemeClr val="bg1"/>
                    </a:solidFill>
                    <a:latin typeface="Titillium"/>
                  </a:rPr>
                  <a:t>Success?</a:t>
                </a:r>
              </a:p>
            </p:txBody>
          </p:sp>
        </p:grp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00343C39-BCCE-A4C0-2C05-7380B5244BF2}"/>
                </a:ext>
              </a:extLst>
            </p:cNvPr>
            <p:cNvSpPr txBox="1"/>
            <p:nvPr/>
          </p:nvSpPr>
          <p:spPr>
            <a:xfrm>
              <a:off x="2843944" y="4827066"/>
              <a:ext cx="691600" cy="348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Titillium"/>
                </a:rPr>
                <a:t>YES</a:t>
              </a:r>
              <a:endParaRPr lang="it-IT" sz="1200" b="1" dirty="0">
                <a:latin typeface="Titillium"/>
              </a:endParaRPr>
            </a:p>
          </p:txBody>
        </p:sp>
        <p:grpSp>
          <p:nvGrpSpPr>
            <p:cNvPr id="34" name="Gruppo 33">
              <a:extLst>
                <a:ext uri="{FF2B5EF4-FFF2-40B4-BE49-F238E27FC236}">
                  <a16:creationId xmlns:a16="http://schemas.microsoft.com/office/drawing/2014/main" id="{BC648228-EC2D-212E-BFD4-1187076BD754}"/>
                </a:ext>
              </a:extLst>
            </p:cNvPr>
            <p:cNvGrpSpPr/>
            <p:nvPr/>
          </p:nvGrpSpPr>
          <p:grpSpPr>
            <a:xfrm>
              <a:off x="8610225" y="5147344"/>
              <a:ext cx="1418400" cy="781200"/>
              <a:chOff x="6412049" y="6064783"/>
              <a:chExt cx="1418400" cy="781200"/>
            </a:xfrm>
          </p:grpSpPr>
          <p:sp>
            <p:nvSpPr>
              <p:cNvPr id="35" name="Decisione 34">
                <a:extLst>
                  <a:ext uri="{FF2B5EF4-FFF2-40B4-BE49-F238E27FC236}">
                    <a16:creationId xmlns:a16="http://schemas.microsoft.com/office/drawing/2014/main" id="{010F3D0F-CD02-8E93-AEBC-7F988B09F5BA}"/>
                  </a:ext>
                </a:extLst>
              </p:cNvPr>
              <p:cNvSpPr/>
              <p:nvPr/>
            </p:nvSpPr>
            <p:spPr>
              <a:xfrm>
                <a:off x="6412049" y="6064783"/>
                <a:ext cx="1418400" cy="781200"/>
              </a:xfrm>
              <a:prstGeom prst="flowChartDecision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>
                  <a:latin typeface="Titillium"/>
                </a:endParaRPr>
              </a:p>
            </p:txBody>
          </p:sp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C155AE27-B13D-AB6C-D2CF-06E24CED7BC8}"/>
                  </a:ext>
                </a:extLst>
              </p:cNvPr>
              <p:cNvSpPr txBox="1"/>
              <p:nvPr/>
            </p:nvSpPr>
            <p:spPr>
              <a:xfrm flipH="1">
                <a:off x="6536002" y="6301495"/>
                <a:ext cx="1170494" cy="348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dirty="0">
                    <a:solidFill>
                      <a:schemeClr val="bg1"/>
                    </a:solidFill>
                    <a:latin typeface="Titillium"/>
                  </a:rPr>
                  <a:t>Success?</a:t>
                </a:r>
              </a:p>
            </p:txBody>
          </p:sp>
        </p:grp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DF615CE9-CA7F-1E18-FC35-D7D78DA0B914}"/>
                </a:ext>
              </a:extLst>
            </p:cNvPr>
            <p:cNvSpPr txBox="1"/>
            <p:nvPr/>
          </p:nvSpPr>
          <p:spPr>
            <a:xfrm>
              <a:off x="3459694" y="4141327"/>
              <a:ext cx="513435" cy="348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latin typeface="Titillium"/>
                </a:rPr>
                <a:t>NO</a:t>
              </a:r>
              <a:endParaRPr lang="it-IT" sz="1200" b="1" dirty="0">
                <a:latin typeface="Titillium"/>
              </a:endParaRPr>
            </a:p>
          </p:txBody>
        </p:sp>
        <p:sp>
          <p:nvSpPr>
            <p:cNvPr id="38" name="Disco magnetico 37">
              <a:extLst>
                <a:ext uri="{FF2B5EF4-FFF2-40B4-BE49-F238E27FC236}">
                  <a16:creationId xmlns:a16="http://schemas.microsoft.com/office/drawing/2014/main" id="{93B785C2-4D30-7453-5AA2-DD132E32E5D3}"/>
                </a:ext>
              </a:extLst>
            </p:cNvPr>
            <p:cNvSpPr/>
            <p:nvPr/>
          </p:nvSpPr>
          <p:spPr>
            <a:xfrm>
              <a:off x="2195442" y="2250537"/>
              <a:ext cx="1198000" cy="629556"/>
            </a:xfrm>
            <a:prstGeom prst="flowChartMagneticDisk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>
                  <a:solidFill>
                    <a:schemeClr val="tx2"/>
                  </a:solidFill>
                  <a:latin typeface="Titillium"/>
                </a:rPr>
                <a:t>Catalogue</a:t>
              </a:r>
              <a:endParaRPr lang="it-IT" sz="1400" b="1" dirty="0">
                <a:solidFill>
                  <a:schemeClr val="tx2"/>
                </a:solidFill>
                <a:latin typeface="Titillium"/>
              </a:endParaRPr>
            </a:p>
          </p:txBody>
        </p:sp>
        <p:sp>
          <p:nvSpPr>
            <p:cNvPr id="39" name="Disco magnetico 38">
              <a:extLst>
                <a:ext uri="{FF2B5EF4-FFF2-40B4-BE49-F238E27FC236}">
                  <a16:creationId xmlns:a16="http://schemas.microsoft.com/office/drawing/2014/main" id="{11B5B99E-A8AD-4C8D-8A58-A328ADA00031}"/>
                </a:ext>
              </a:extLst>
            </p:cNvPr>
            <p:cNvSpPr/>
            <p:nvPr/>
          </p:nvSpPr>
          <p:spPr>
            <a:xfrm>
              <a:off x="295898" y="3091499"/>
              <a:ext cx="1139467" cy="629555"/>
            </a:xfrm>
            <a:prstGeom prst="flowChartMagneticDisk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i="1" dirty="0">
                  <a:solidFill>
                    <a:schemeClr val="tx2"/>
                  </a:solidFill>
                  <a:latin typeface="Titillium"/>
                </a:rPr>
                <a:t>New Track</a:t>
              </a:r>
            </a:p>
          </p:txBody>
        </p:sp>
        <p:sp>
          <p:nvSpPr>
            <p:cNvPr id="40" name="Rettangolo con angoli arrotondati 39">
              <a:extLst>
                <a:ext uri="{FF2B5EF4-FFF2-40B4-BE49-F238E27FC236}">
                  <a16:creationId xmlns:a16="http://schemas.microsoft.com/office/drawing/2014/main" id="{0CCBCF2B-A59D-980E-0D1C-0E4BC7602F34}"/>
                </a:ext>
              </a:extLst>
            </p:cNvPr>
            <p:cNvSpPr/>
            <p:nvPr/>
          </p:nvSpPr>
          <p:spPr>
            <a:xfrm>
              <a:off x="2091518" y="5177944"/>
              <a:ext cx="1405849" cy="720000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b="1" dirty="0" err="1">
                  <a:latin typeface="Titillium"/>
                </a:rPr>
                <a:t>Refined</a:t>
              </a:r>
              <a:r>
                <a:rPr lang="it-IT" sz="1100" b="1" dirty="0">
                  <a:latin typeface="Titillium"/>
                </a:rPr>
                <a:t> </a:t>
              </a:r>
              <a:r>
                <a:rPr lang="it-IT" sz="1100" b="1" dirty="0" err="1">
                  <a:latin typeface="Titillium"/>
                </a:rPr>
                <a:t>Orbit</a:t>
              </a:r>
              <a:endParaRPr lang="it-IT" sz="1100" b="1" dirty="0">
                <a:latin typeface="Titillium"/>
              </a:endParaRPr>
            </a:p>
            <a:p>
              <a:pPr algn="ctr"/>
              <a:r>
                <a:rPr lang="it-IT" sz="1100" b="1" dirty="0" err="1">
                  <a:latin typeface="Titillium"/>
                </a:rPr>
                <a:t>Determination</a:t>
              </a:r>
              <a:endParaRPr lang="it-IT" sz="1100" b="1" dirty="0">
                <a:latin typeface="Titillium"/>
              </a:endParaRPr>
            </a:p>
            <a:p>
              <a:pPr algn="ctr"/>
              <a:r>
                <a:rPr lang="it-IT" sz="1100" dirty="0">
                  <a:latin typeface="Titillium"/>
                </a:rPr>
                <a:t>(ROD)</a:t>
              </a:r>
            </a:p>
          </p:txBody>
        </p:sp>
        <p:cxnSp>
          <p:nvCxnSpPr>
            <p:cNvPr id="41" name="Connettore 2 40">
              <a:extLst>
                <a:ext uri="{FF2B5EF4-FFF2-40B4-BE49-F238E27FC236}">
                  <a16:creationId xmlns:a16="http://schemas.microsoft.com/office/drawing/2014/main" id="{7015B069-FED7-5C57-502B-B78F32A362AB}"/>
                </a:ext>
              </a:extLst>
            </p:cNvPr>
            <p:cNvCxnSpPr>
              <a:cxnSpLocks/>
              <a:stCxn id="31" idx="2"/>
              <a:endCxn id="40" idx="0"/>
            </p:cNvCxnSpPr>
            <p:nvPr/>
          </p:nvCxnSpPr>
          <p:spPr>
            <a:xfrm>
              <a:off x="2794443" y="4866898"/>
              <a:ext cx="0" cy="311046"/>
            </a:xfrm>
            <a:prstGeom prst="straightConnector1">
              <a:avLst/>
            </a:prstGeom>
            <a:ln>
              <a:tailEnd type="triangle" w="med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2" name="Connettore 2 41">
              <a:extLst>
                <a:ext uri="{FF2B5EF4-FFF2-40B4-BE49-F238E27FC236}">
                  <a16:creationId xmlns:a16="http://schemas.microsoft.com/office/drawing/2014/main" id="{36E9357A-356F-FD2D-EC08-9F4305D676D5}"/>
                </a:ext>
              </a:extLst>
            </p:cNvPr>
            <p:cNvCxnSpPr>
              <a:cxnSpLocks/>
              <a:stCxn id="38" idx="3"/>
              <a:endCxn id="26" idx="0"/>
            </p:cNvCxnSpPr>
            <p:nvPr/>
          </p:nvCxnSpPr>
          <p:spPr>
            <a:xfrm>
              <a:off x="2794442" y="2880093"/>
              <a:ext cx="0" cy="166184"/>
            </a:xfrm>
            <a:prstGeom prst="straightConnector1">
              <a:avLst/>
            </a:prstGeom>
            <a:ln>
              <a:tailEnd type="triangle" w="med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3" name="Connettore 2 42">
              <a:extLst>
                <a:ext uri="{FF2B5EF4-FFF2-40B4-BE49-F238E27FC236}">
                  <a16:creationId xmlns:a16="http://schemas.microsoft.com/office/drawing/2014/main" id="{39C5D832-2E46-1D0F-C4C5-9D0AAA31A4A3}"/>
                </a:ext>
              </a:extLst>
            </p:cNvPr>
            <p:cNvCxnSpPr>
              <a:cxnSpLocks/>
              <a:stCxn id="39" idx="4"/>
              <a:endCxn id="26" idx="1"/>
            </p:cNvCxnSpPr>
            <p:nvPr/>
          </p:nvCxnSpPr>
          <p:spPr>
            <a:xfrm>
              <a:off x="1435364" y="3406277"/>
              <a:ext cx="554983" cy="0"/>
            </a:xfrm>
            <a:prstGeom prst="straightConnector1">
              <a:avLst/>
            </a:prstGeom>
            <a:ln>
              <a:tailEnd type="triangle" w="med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44" name="Rettangolo con angoli arrotondati 43">
              <a:extLst>
                <a:ext uri="{FF2B5EF4-FFF2-40B4-BE49-F238E27FC236}">
                  <a16:creationId xmlns:a16="http://schemas.microsoft.com/office/drawing/2014/main" id="{3FC6175C-0A87-05FA-192B-B58651B0CE24}"/>
                </a:ext>
              </a:extLst>
            </p:cNvPr>
            <p:cNvSpPr/>
            <p:nvPr/>
          </p:nvSpPr>
          <p:spPr>
            <a:xfrm>
              <a:off x="4371261" y="4116174"/>
              <a:ext cx="1609200" cy="720000"/>
            </a:xfrm>
            <a:prstGeom prst="roundRect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 err="1">
                  <a:latin typeface="Titillium"/>
                </a:rPr>
                <a:t>Maneuver</a:t>
              </a:r>
              <a:endParaRPr lang="it-IT" sz="1400" b="1" dirty="0">
                <a:latin typeface="Titillium"/>
              </a:endParaRPr>
            </a:p>
            <a:p>
              <a:pPr algn="ctr"/>
              <a:r>
                <a:rPr lang="it-IT" sz="1400" b="1" dirty="0" err="1">
                  <a:latin typeface="Titillium"/>
                </a:rPr>
                <a:t>Hypothesis</a:t>
              </a:r>
              <a:endParaRPr lang="it-IT" sz="1400" b="1" dirty="0">
                <a:latin typeface="Titillium"/>
              </a:endParaRPr>
            </a:p>
          </p:txBody>
        </p:sp>
        <p:sp>
          <p:nvSpPr>
            <p:cNvPr id="45" name="Rettangolo con angoli arrotondati 44">
              <a:extLst>
                <a:ext uri="{FF2B5EF4-FFF2-40B4-BE49-F238E27FC236}">
                  <a16:creationId xmlns:a16="http://schemas.microsoft.com/office/drawing/2014/main" id="{41FAC9B0-89A1-A656-5983-C67B8EBFE58D}"/>
                </a:ext>
              </a:extLst>
            </p:cNvPr>
            <p:cNvSpPr/>
            <p:nvPr/>
          </p:nvSpPr>
          <p:spPr>
            <a:xfrm>
              <a:off x="8514825" y="6272815"/>
              <a:ext cx="1609200" cy="720000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>
                  <a:latin typeface="Titillium"/>
                </a:rPr>
                <a:t>Initial </a:t>
              </a:r>
              <a:r>
                <a:rPr lang="it-IT" sz="1400" b="1" dirty="0" err="1">
                  <a:latin typeface="Titillium"/>
                </a:rPr>
                <a:t>Orbit</a:t>
              </a:r>
              <a:r>
                <a:rPr lang="it-IT" sz="1400" b="1" dirty="0">
                  <a:latin typeface="Titillium"/>
                </a:rPr>
                <a:t> </a:t>
              </a:r>
              <a:r>
                <a:rPr lang="it-IT" sz="1400" b="1" dirty="0" err="1">
                  <a:latin typeface="Titillium"/>
                </a:rPr>
                <a:t>Determination</a:t>
              </a:r>
              <a:endParaRPr lang="it-IT" sz="1400" b="1" dirty="0">
                <a:latin typeface="Titillium"/>
              </a:endParaRPr>
            </a:p>
            <a:p>
              <a:pPr algn="ctr"/>
              <a:r>
                <a:rPr lang="it-IT" sz="1400" dirty="0">
                  <a:latin typeface="Titillium"/>
                </a:rPr>
                <a:t>(IOD)</a:t>
              </a:r>
            </a:p>
          </p:txBody>
        </p:sp>
        <p:sp>
          <p:nvSpPr>
            <p:cNvPr id="46" name="Rettangolo con angoli arrotondati 45">
              <a:extLst>
                <a:ext uri="{FF2B5EF4-FFF2-40B4-BE49-F238E27FC236}">
                  <a16:creationId xmlns:a16="http://schemas.microsoft.com/office/drawing/2014/main" id="{59FDAC7A-269C-E7E7-A6CF-89DACDFA6177}"/>
                </a:ext>
              </a:extLst>
            </p:cNvPr>
            <p:cNvSpPr/>
            <p:nvPr/>
          </p:nvSpPr>
          <p:spPr>
            <a:xfrm>
              <a:off x="6306276" y="5177944"/>
              <a:ext cx="1609200" cy="720000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>
                  <a:latin typeface="Titillium"/>
                </a:rPr>
                <a:t>Track-to-track</a:t>
              </a:r>
            </a:p>
            <a:p>
              <a:pPr algn="ctr"/>
              <a:r>
                <a:rPr lang="it-IT" sz="1400" b="1" dirty="0" err="1">
                  <a:latin typeface="Titillium"/>
                </a:rPr>
                <a:t>correlation</a:t>
              </a:r>
              <a:endParaRPr lang="it-IT" sz="1400" b="1" dirty="0">
                <a:latin typeface="Titillium"/>
              </a:endParaRPr>
            </a:p>
          </p:txBody>
        </p:sp>
        <p:grpSp>
          <p:nvGrpSpPr>
            <p:cNvPr id="47" name="Gruppo 46">
              <a:extLst>
                <a:ext uri="{FF2B5EF4-FFF2-40B4-BE49-F238E27FC236}">
                  <a16:creationId xmlns:a16="http://schemas.microsoft.com/office/drawing/2014/main" id="{F66A8676-8F67-3AEB-253B-BFB43AE8B7B3}"/>
                </a:ext>
              </a:extLst>
            </p:cNvPr>
            <p:cNvGrpSpPr/>
            <p:nvPr/>
          </p:nvGrpSpPr>
          <p:grpSpPr>
            <a:xfrm>
              <a:off x="4459834" y="5147344"/>
              <a:ext cx="1432055" cy="781200"/>
              <a:chOff x="6412049" y="6064784"/>
              <a:chExt cx="1238794" cy="644881"/>
            </a:xfrm>
          </p:grpSpPr>
          <p:sp>
            <p:nvSpPr>
              <p:cNvPr id="48" name="Decisione 47">
                <a:extLst>
                  <a:ext uri="{FF2B5EF4-FFF2-40B4-BE49-F238E27FC236}">
                    <a16:creationId xmlns:a16="http://schemas.microsoft.com/office/drawing/2014/main" id="{76D0575A-3CCC-8664-3EFB-5547DF4AF16A}"/>
                  </a:ext>
                </a:extLst>
              </p:cNvPr>
              <p:cNvSpPr/>
              <p:nvPr/>
            </p:nvSpPr>
            <p:spPr>
              <a:xfrm>
                <a:off x="6412049" y="6064784"/>
                <a:ext cx="1238794" cy="644881"/>
              </a:xfrm>
              <a:prstGeom prst="flowChartDecision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>
                  <a:latin typeface="Titillium"/>
                </a:endParaRPr>
              </a:p>
            </p:txBody>
          </p:sp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B8ABAC05-22C1-6543-2530-B28BA42305A5}"/>
                  </a:ext>
                </a:extLst>
              </p:cNvPr>
              <p:cNvSpPr txBox="1"/>
              <p:nvPr/>
            </p:nvSpPr>
            <p:spPr>
              <a:xfrm flipH="1">
                <a:off x="6446199" y="6260266"/>
                <a:ext cx="1170494" cy="287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dirty="0">
                    <a:solidFill>
                      <a:schemeClr val="bg1"/>
                    </a:solidFill>
                    <a:latin typeface="Titillium"/>
                  </a:rPr>
                  <a:t>Success?</a:t>
                </a:r>
              </a:p>
            </p:txBody>
          </p:sp>
        </p:grpSp>
        <p:sp>
          <p:nvSpPr>
            <p:cNvPr id="50" name="Rettangolo con angoli arrotondati 49">
              <a:extLst>
                <a:ext uri="{FF2B5EF4-FFF2-40B4-BE49-F238E27FC236}">
                  <a16:creationId xmlns:a16="http://schemas.microsoft.com/office/drawing/2014/main" id="{464C595C-5E06-74B0-DEBD-C5C3C5826B11}"/>
                </a:ext>
              </a:extLst>
            </p:cNvPr>
            <p:cNvSpPr/>
            <p:nvPr/>
          </p:nvSpPr>
          <p:spPr>
            <a:xfrm>
              <a:off x="6287714" y="6344530"/>
              <a:ext cx="1335169" cy="576571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>
                  <a:latin typeface="Titillium"/>
                </a:rPr>
                <a:t>New Object</a:t>
              </a:r>
            </a:p>
          </p:txBody>
        </p:sp>
        <p:sp>
          <p:nvSpPr>
            <p:cNvPr id="51" name="CasellaDiTesto 50">
              <a:extLst>
                <a:ext uri="{FF2B5EF4-FFF2-40B4-BE49-F238E27FC236}">
                  <a16:creationId xmlns:a16="http://schemas.microsoft.com/office/drawing/2014/main" id="{B7C1ADA7-2D1B-1A0F-F651-5C97DA93DCCE}"/>
                </a:ext>
              </a:extLst>
            </p:cNvPr>
            <p:cNvSpPr txBox="1"/>
            <p:nvPr/>
          </p:nvSpPr>
          <p:spPr>
            <a:xfrm>
              <a:off x="5774423" y="5261966"/>
              <a:ext cx="513435" cy="348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latin typeface="Titillium"/>
                </a:rPr>
                <a:t>NO</a:t>
              </a:r>
              <a:endParaRPr lang="it-IT" b="1" dirty="0">
                <a:latin typeface="Titillium"/>
              </a:endParaRPr>
            </a:p>
          </p:txBody>
        </p:sp>
        <p:cxnSp>
          <p:nvCxnSpPr>
            <p:cNvPr id="52" name="Connettore 2 51">
              <a:extLst>
                <a:ext uri="{FF2B5EF4-FFF2-40B4-BE49-F238E27FC236}">
                  <a16:creationId xmlns:a16="http://schemas.microsoft.com/office/drawing/2014/main" id="{77E0EF8A-C907-780E-954D-90A2C558AF5A}"/>
                </a:ext>
              </a:extLst>
            </p:cNvPr>
            <p:cNvCxnSpPr>
              <a:cxnSpLocks/>
              <a:stCxn id="31" idx="3"/>
              <a:endCxn id="44" idx="1"/>
            </p:cNvCxnSpPr>
            <p:nvPr/>
          </p:nvCxnSpPr>
          <p:spPr>
            <a:xfrm flipV="1">
              <a:off x="3504425" y="4476174"/>
              <a:ext cx="866836" cy="1"/>
            </a:xfrm>
            <a:prstGeom prst="straightConnector1">
              <a:avLst/>
            </a:prstGeom>
            <a:ln>
              <a:tailEnd type="triangle" w="med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3" name="Connettore 2 52">
              <a:extLst>
                <a:ext uri="{FF2B5EF4-FFF2-40B4-BE49-F238E27FC236}">
                  <a16:creationId xmlns:a16="http://schemas.microsoft.com/office/drawing/2014/main" id="{4D36BF3A-151F-79E4-D9BD-5C61FCACE029}"/>
                </a:ext>
              </a:extLst>
            </p:cNvPr>
            <p:cNvCxnSpPr>
              <a:cxnSpLocks/>
              <a:stCxn id="44" idx="2"/>
              <a:endCxn id="48" idx="0"/>
            </p:cNvCxnSpPr>
            <p:nvPr/>
          </p:nvCxnSpPr>
          <p:spPr>
            <a:xfrm>
              <a:off x="5175861" y="4836174"/>
              <a:ext cx="1" cy="311170"/>
            </a:xfrm>
            <a:prstGeom prst="straightConnector1">
              <a:avLst/>
            </a:prstGeom>
            <a:ln>
              <a:tailEnd type="triangle" w="med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4" name="Connettore 2 53">
              <a:extLst>
                <a:ext uri="{FF2B5EF4-FFF2-40B4-BE49-F238E27FC236}">
                  <a16:creationId xmlns:a16="http://schemas.microsoft.com/office/drawing/2014/main" id="{D9FC1A68-82BE-8223-2CE2-2842F8D2B3BF}"/>
                </a:ext>
              </a:extLst>
            </p:cNvPr>
            <p:cNvCxnSpPr>
              <a:cxnSpLocks/>
              <a:stCxn id="49" idx="1"/>
              <a:endCxn id="46" idx="1"/>
            </p:cNvCxnSpPr>
            <p:nvPr/>
          </p:nvCxnSpPr>
          <p:spPr>
            <a:xfrm flipV="1">
              <a:off x="5852411" y="5537944"/>
              <a:ext cx="453865" cy="20330"/>
            </a:xfrm>
            <a:prstGeom prst="straightConnector1">
              <a:avLst/>
            </a:prstGeom>
            <a:ln>
              <a:tailEnd type="triangle" w="med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5" name="Connettore 2 54">
              <a:extLst>
                <a:ext uri="{FF2B5EF4-FFF2-40B4-BE49-F238E27FC236}">
                  <a16:creationId xmlns:a16="http://schemas.microsoft.com/office/drawing/2014/main" id="{BC779137-5D36-951E-B424-CB04B7966DDA}"/>
                </a:ext>
              </a:extLst>
            </p:cNvPr>
            <p:cNvCxnSpPr>
              <a:cxnSpLocks/>
              <a:stCxn id="48" idx="1"/>
              <a:endCxn id="40" idx="3"/>
            </p:cNvCxnSpPr>
            <p:nvPr/>
          </p:nvCxnSpPr>
          <p:spPr>
            <a:xfrm flipH="1">
              <a:off x="3497367" y="5537944"/>
              <a:ext cx="962467" cy="0"/>
            </a:xfrm>
            <a:prstGeom prst="straightConnector1">
              <a:avLst/>
            </a:prstGeom>
            <a:ln>
              <a:tailEnd type="triangle" w="med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6" name="Connettore 2 55">
              <a:extLst>
                <a:ext uri="{FF2B5EF4-FFF2-40B4-BE49-F238E27FC236}">
                  <a16:creationId xmlns:a16="http://schemas.microsoft.com/office/drawing/2014/main" id="{E2D57795-2FA9-0AB3-7E6E-025E2AD0B4E0}"/>
                </a:ext>
              </a:extLst>
            </p:cNvPr>
            <p:cNvCxnSpPr>
              <a:cxnSpLocks/>
              <a:stCxn id="46" idx="3"/>
              <a:endCxn id="35" idx="1"/>
            </p:cNvCxnSpPr>
            <p:nvPr/>
          </p:nvCxnSpPr>
          <p:spPr>
            <a:xfrm>
              <a:off x="7915476" y="5537944"/>
              <a:ext cx="694749" cy="0"/>
            </a:xfrm>
            <a:prstGeom prst="straightConnector1">
              <a:avLst/>
            </a:prstGeom>
            <a:ln>
              <a:tailEnd type="triangle" w="med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57" name="Gruppo 56">
              <a:extLst>
                <a:ext uri="{FF2B5EF4-FFF2-40B4-BE49-F238E27FC236}">
                  <a16:creationId xmlns:a16="http://schemas.microsoft.com/office/drawing/2014/main" id="{14F4F574-1411-CE66-4202-0677EA16194E}"/>
                </a:ext>
              </a:extLst>
            </p:cNvPr>
            <p:cNvGrpSpPr/>
            <p:nvPr/>
          </p:nvGrpSpPr>
          <p:grpSpPr>
            <a:xfrm>
              <a:off x="7223277" y="3706454"/>
              <a:ext cx="1974790" cy="850043"/>
              <a:chOff x="9334764" y="4336042"/>
              <a:chExt cx="1405849" cy="629556"/>
            </a:xfrm>
          </p:grpSpPr>
          <p:sp>
            <p:nvSpPr>
              <p:cNvPr id="58" name="Disco magnetico 57">
                <a:extLst>
                  <a:ext uri="{FF2B5EF4-FFF2-40B4-BE49-F238E27FC236}">
                    <a16:creationId xmlns:a16="http://schemas.microsoft.com/office/drawing/2014/main" id="{B5E83EFB-1D86-CD03-A382-39ADD45CE4E8}"/>
                  </a:ext>
                </a:extLst>
              </p:cNvPr>
              <p:cNvSpPr/>
              <p:nvPr/>
            </p:nvSpPr>
            <p:spPr>
              <a:xfrm>
                <a:off x="9539252" y="4336042"/>
                <a:ext cx="996872" cy="629556"/>
              </a:xfrm>
              <a:prstGeom prst="flowChartMagneticDisk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100" b="1" dirty="0">
                  <a:latin typeface="Titillium"/>
                </a:endParaRPr>
              </a:p>
            </p:txBody>
          </p:sp>
          <p:sp>
            <p:nvSpPr>
              <p:cNvPr id="59" name="CasellaDiTesto 58">
                <a:extLst>
                  <a:ext uri="{FF2B5EF4-FFF2-40B4-BE49-F238E27FC236}">
                    <a16:creationId xmlns:a16="http://schemas.microsoft.com/office/drawing/2014/main" id="{955492B6-8A42-F19D-0ADA-ADC880CDED24}"/>
                  </a:ext>
                </a:extLst>
              </p:cNvPr>
              <p:cNvSpPr txBox="1"/>
              <p:nvPr/>
            </p:nvSpPr>
            <p:spPr>
              <a:xfrm>
                <a:off x="9334764" y="4513374"/>
                <a:ext cx="1405849" cy="4384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400" b="1" dirty="0" err="1">
                    <a:solidFill>
                      <a:schemeClr val="tx2"/>
                    </a:solidFill>
                    <a:latin typeface="Titillium"/>
                  </a:rPr>
                  <a:t>Uncorrelated</a:t>
                </a:r>
                <a:r>
                  <a:rPr lang="it-IT" sz="1400" b="1" dirty="0">
                    <a:solidFill>
                      <a:schemeClr val="tx2"/>
                    </a:solidFill>
                    <a:latin typeface="Titillium"/>
                  </a:rPr>
                  <a:t> </a:t>
                </a:r>
              </a:p>
              <a:p>
                <a:pPr algn="ctr"/>
                <a:r>
                  <a:rPr lang="it-IT" sz="1400" b="1" dirty="0">
                    <a:solidFill>
                      <a:schemeClr val="tx2"/>
                    </a:solidFill>
                    <a:latin typeface="Titillium"/>
                  </a:rPr>
                  <a:t>Tracks (</a:t>
                </a:r>
                <a:r>
                  <a:rPr lang="it-IT" sz="1400" b="1" dirty="0" err="1">
                    <a:solidFill>
                      <a:schemeClr val="tx2"/>
                    </a:solidFill>
                    <a:latin typeface="Titillium"/>
                  </a:rPr>
                  <a:t>UCTs</a:t>
                </a:r>
                <a:r>
                  <a:rPr lang="it-IT" sz="1400" b="1" dirty="0">
                    <a:solidFill>
                      <a:schemeClr val="tx2"/>
                    </a:solidFill>
                    <a:latin typeface="Titillium"/>
                  </a:rPr>
                  <a:t>)</a:t>
                </a:r>
              </a:p>
            </p:txBody>
          </p:sp>
        </p:grpSp>
        <p:cxnSp>
          <p:nvCxnSpPr>
            <p:cNvPr id="60" name="Connettore a gomito 59">
              <a:extLst>
                <a:ext uri="{FF2B5EF4-FFF2-40B4-BE49-F238E27FC236}">
                  <a16:creationId xmlns:a16="http://schemas.microsoft.com/office/drawing/2014/main" id="{4C4E7E18-1511-57FA-DB7C-8C3D3C22EC55}"/>
                </a:ext>
              </a:extLst>
            </p:cNvPr>
            <p:cNvCxnSpPr>
              <a:cxnSpLocks/>
              <a:stCxn id="35" idx="0"/>
              <a:endCxn id="58" idx="4"/>
            </p:cNvCxnSpPr>
            <p:nvPr/>
          </p:nvCxnSpPr>
          <p:spPr>
            <a:xfrm rot="16200000" flipV="1">
              <a:off x="8607191" y="4435109"/>
              <a:ext cx="1015867" cy="408603"/>
            </a:xfrm>
            <a:prstGeom prst="bentConnector2">
              <a:avLst/>
            </a:prstGeom>
            <a:ln>
              <a:tailEnd type="triangle" w="med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1" name="Connettore a gomito 60">
              <a:extLst>
                <a:ext uri="{FF2B5EF4-FFF2-40B4-BE49-F238E27FC236}">
                  <a16:creationId xmlns:a16="http://schemas.microsoft.com/office/drawing/2014/main" id="{27657D98-F9F4-E72A-EC26-ABEF233324C6}"/>
                </a:ext>
              </a:extLst>
            </p:cNvPr>
            <p:cNvCxnSpPr>
              <a:cxnSpLocks/>
              <a:stCxn id="58" idx="2"/>
              <a:endCxn id="46" idx="0"/>
            </p:cNvCxnSpPr>
            <p:nvPr/>
          </p:nvCxnSpPr>
          <p:spPr>
            <a:xfrm rot="10800000" flipV="1">
              <a:off x="7110876" y="4131476"/>
              <a:ext cx="399644" cy="1046467"/>
            </a:xfrm>
            <a:prstGeom prst="bentConnector2">
              <a:avLst/>
            </a:prstGeom>
            <a:ln>
              <a:tailEnd type="triangle" w="med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2" name="Connettore 2 61">
              <a:extLst>
                <a:ext uri="{FF2B5EF4-FFF2-40B4-BE49-F238E27FC236}">
                  <a16:creationId xmlns:a16="http://schemas.microsoft.com/office/drawing/2014/main" id="{EB657663-9E26-EE7C-F3C4-8EF20E603554}"/>
                </a:ext>
              </a:extLst>
            </p:cNvPr>
            <p:cNvCxnSpPr>
              <a:cxnSpLocks/>
              <a:stCxn id="35" idx="2"/>
              <a:endCxn id="45" idx="0"/>
            </p:cNvCxnSpPr>
            <p:nvPr/>
          </p:nvCxnSpPr>
          <p:spPr>
            <a:xfrm>
              <a:off x="9319425" y="5928544"/>
              <a:ext cx="0" cy="344271"/>
            </a:xfrm>
            <a:prstGeom prst="straightConnector1">
              <a:avLst/>
            </a:prstGeom>
            <a:ln>
              <a:tailEnd type="triangle" w="med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3" name="Connettore 2 62">
              <a:extLst>
                <a:ext uri="{FF2B5EF4-FFF2-40B4-BE49-F238E27FC236}">
                  <a16:creationId xmlns:a16="http://schemas.microsoft.com/office/drawing/2014/main" id="{5C76D62A-9FB0-9FDB-0086-9DF6824F2099}"/>
                </a:ext>
              </a:extLst>
            </p:cNvPr>
            <p:cNvCxnSpPr>
              <a:cxnSpLocks/>
              <a:stCxn id="45" idx="1"/>
              <a:endCxn id="50" idx="3"/>
            </p:cNvCxnSpPr>
            <p:nvPr/>
          </p:nvCxnSpPr>
          <p:spPr>
            <a:xfrm flipH="1">
              <a:off x="7622883" y="6632815"/>
              <a:ext cx="891942" cy="1"/>
            </a:xfrm>
            <a:prstGeom prst="straightConnector1">
              <a:avLst/>
            </a:prstGeom>
            <a:ln>
              <a:tailEnd type="triangle" w="med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64" name="CasellaDiTesto 63">
              <a:extLst>
                <a:ext uri="{FF2B5EF4-FFF2-40B4-BE49-F238E27FC236}">
                  <a16:creationId xmlns:a16="http://schemas.microsoft.com/office/drawing/2014/main" id="{61646ECC-B397-AAC1-651B-C6D346BE1CB1}"/>
                </a:ext>
              </a:extLst>
            </p:cNvPr>
            <p:cNvSpPr txBox="1"/>
            <p:nvPr/>
          </p:nvSpPr>
          <p:spPr>
            <a:xfrm>
              <a:off x="9359738" y="4905204"/>
              <a:ext cx="513435" cy="348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latin typeface="Titillium"/>
                </a:rPr>
                <a:t>NO</a:t>
              </a:r>
              <a:endParaRPr lang="it-IT" sz="1200" b="1" dirty="0">
                <a:latin typeface="Titillium"/>
              </a:endParaRPr>
            </a:p>
          </p:txBody>
        </p:sp>
      </p:grp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8F25E1B9-87F7-25A3-8B10-5E0CF32F69E3}"/>
              </a:ext>
            </a:extLst>
          </p:cNvPr>
          <p:cNvSpPr txBox="1"/>
          <p:nvPr/>
        </p:nvSpPr>
        <p:spPr>
          <a:xfrm>
            <a:off x="188906" y="2471863"/>
            <a:ext cx="37625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 err="1"/>
              <a:t>Complex</a:t>
            </a:r>
            <a:r>
              <a:rPr lang="it-IT" sz="1600" b="1" dirty="0"/>
              <a:t> processing chain </a:t>
            </a:r>
            <a:r>
              <a:rPr lang="it-IT" sz="1600" dirty="0" err="1"/>
              <a:t>involving</a:t>
            </a:r>
            <a:r>
              <a:rPr lang="it-IT" sz="1600" dirty="0"/>
              <a:t> multiple </a:t>
            </a:r>
            <a:r>
              <a:rPr lang="it-IT" sz="1600" dirty="0" err="1"/>
              <a:t>association</a:t>
            </a:r>
            <a:r>
              <a:rPr lang="it-IT" sz="1600" dirty="0"/>
              <a:t> and </a:t>
            </a:r>
            <a:r>
              <a:rPr lang="it-IT" sz="1600" dirty="0" err="1"/>
              <a:t>estimation</a:t>
            </a:r>
            <a:r>
              <a:rPr lang="it-IT" sz="1600" dirty="0"/>
              <a:t> steps.</a:t>
            </a:r>
          </a:p>
        </p:txBody>
      </p:sp>
      <p:sp>
        <p:nvSpPr>
          <p:cNvPr id="108" name="CasellaDiTesto 107">
            <a:extLst>
              <a:ext uri="{FF2B5EF4-FFF2-40B4-BE49-F238E27FC236}">
                <a16:creationId xmlns:a16="http://schemas.microsoft.com/office/drawing/2014/main" id="{A6E76E75-1218-0A36-4F4F-5CF6E6A8B54B}"/>
              </a:ext>
            </a:extLst>
          </p:cNvPr>
          <p:cNvSpPr txBox="1"/>
          <p:nvPr/>
        </p:nvSpPr>
        <p:spPr>
          <a:xfrm>
            <a:off x="188905" y="3575625"/>
            <a:ext cx="37625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 err="1"/>
              <a:t>Reactive</a:t>
            </a:r>
            <a:r>
              <a:rPr lang="it-IT" sz="1600" b="1" dirty="0"/>
              <a:t> </a:t>
            </a:r>
            <a:r>
              <a:rPr lang="it-IT" sz="1600" b="1" dirty="0" err="1"/>
              <a:t>maneuver</a:t>
            </a:r>
            <a:r>
              <a:rPr lang="it-IT" sz="1600" b="1" dirty="0"/>
              <a:t> </a:t>
            </a:r>
            <a:r>
              <a:rPr lang="it-IT" sz="1600" b="1" dirty="0" err="1"/>
              <a:t>handling</a:t>
            </a:r>
            <a:r>
              <a:rPr lang="it-IT" sz="1600" dirty="0"/>
              <a:t>, </a:t>
            </a:r>
            <a:r>
              <a:rPr lang="it-IT" sz="1600" dirty="0" err="1"/>
              <a:t>triggered</a:t>
            </a:r>
            <a:r>
              <a:rPr lang="it-IT" sz="1600" dirty="0"/>
              <a:t> </a:t>
            </a:r>
            <a:r>
              <a:rPr lang="it-IT" sz="1600" dirty="0" err="1"/>
              <a:t>only</a:t>
            </a:r>
            <a:r>
              <a:rPr lang="it-IT" sz="1600" dirty="0"/>
              <a:t> after track-to-</a:t>
            </a:r>
            <a:r>
              <a:rPr lang="it-IT" sz="1600" dirty="0" err="1"/>
              <a:t>orbit</a:t>
            </a:r>
            <a:r>
              <a:rPr lang="it-IT" sz="1600" dirty="0"/>
              <a:t> </a:t>
            </a:r>
            <a:r>
              <a:rPr lang="it-IT" sz="1600" dirty="0" err="1"/>
              <a:t>correlation</a:t>
            </a:r>
            <a:r>
              <a:rPr lang="it-IT" sz="1600" dirty="0"/>
              <a:t> </a:t>
            </a:r>
            <a:r>
              <a:rPr lang="it-IT" sz="1600" dirty="0" err="1"/>
              <a:t>fails</a:t>
            </a:r>
            <a:endParaRPr lang="it-IT" sz="1600" b="1" dirty="0"/>
          </a:p>
        </p:txBody>
      </p:sp>
      <p:sp>
        <p:nvSpPr>
          <p:cNvPr id="110" name="CasellaDiTesto 109">
            <a:extLst>
              <a:ext uri="{FF2B5EF4-FFF2-40B4-BE49-F238E27FC236}">
                <a16:creationId xmlns:a16="http://schemas.microsoft.com/office/drawing/2014/main" id="{7039FA4A-4068-DC25-35C0-43A646535937}"/>
              </a:ext>
            </a:extLst>
          </p:cNvPr>
          <p:cNvSpPr txBox="1"/>
          <p:nvPr/>
        </p:nvSpPr>
        <p:spPr>
          <a:xfrm>
            <a:off x="188908" y="4652843"/>
            <a:ext cx="37625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With more </a:t>
            </a:r>
            <a:r>
              <a:rPr lang="it-IT" sz="1600" dirty="0" err="1"/>
              <a:t>maneuverable</a:t>
            </a:r>
            <a:r>
              <a:rPr lang="it-IT" sz="1600" dirty="0"/>
              <a:t> </a:t>
            </a:r>
            <a:r>
              <a:rPr lang="it-IT" sz="1600" dirty="0" err="1"/>
              <a:t>object</a:t>
            </a:r>
            <a:r>
              <a:rPr lang="it-IT" sz="1600" dirty="0"/>
              <a:t>, </a:t>
            </a:r>
            <a:r>
              <a:rPr lang="it-IT" sz="1600" b="1" dirty="0" err="1"/>
              <a:t>association</a:t>
            </a:r>
            <a:r>
              <a:rPr lang="it-IT" sz="1600" b="1" dirty="0"/>
              <a:t> </a:t>
            </a:r>
            <a:r>
              <a:rPr lang="it-IT" sz="1600" b="1" dirty="0" err="1"/>
              <a:t>ambiguity</a:t>
            </a:r>
            <a:r>
              <a:rPr lang="it-IT" sz="1600" b="1" dirty="0"/>
              <a:t> </a:t>
            </a:r>
            <a:r>
              <a:rPr lang="it-IT" sz="1600" dirty="0"/>
              <a:t>and </a:t>
            </a:r>
            <a:r>
              <a:rPr lang="it-IT" sz="1600" b="1" dirty="0"/>
              <a:t>the </a:t>
            </a:r>
            <a:r>
              <a:rPr lang="it-IT" sz="1600" b="1" dirty="0" err="1"/>
              <a:t>number</a:t>
            </a:r>
            <a:r>
              <a:rPr lang="it-IT" sz="1600" b="1" dirty="0"/>
              <a:t> of </a:t>
            </a:r>
            <a:r>
              <a:rPr lang="it-IT" sz="1600" b="1" dirty="0" err="1"/>
              <a:t>uncorrelated</a:t>
            </a:r>
            <a:r>
              <a:rPr lang="it-IT" sz="1600" b="1" dirty="0"/>
              <a:t> tracks (UCTS)</a:t>
            </a:r>
            <a:r>
              <a:rPr lang="it-IT" sz="1600" dirty="0"/>
              <a:t> </a:t>
            </a:r>
            <a:r>
              <a:rPr lang="it-IT" sz="1600" dirty="0" err="1"/>
              <a:t>may</a:t>
            </a:r>
            <a:r>
              <a:rPr lang="it-IT" sz="1600" dirty="0"/>
              <a:t> </a:t>
            </a:r>
            <a:r>
              <a:rPr lang="it-IT" sz="1600" dirty="0" err="1"/>
              <a:t>increase</a:t>
            </a:r>
            <a:endParaRPr lang="it-IT" sz="1600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111B491-FB0B-391C-3F89-5F3DF9EC0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4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0C6A8952-0CA5-E2DE-50CB-6CA565C6B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01/07/2026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9E47BFDE-7BD7-769E-E669-73383F19EFEE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36989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92985-E3C8-7860-B262-659F55AEA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5A7FB1E2-CE6A-7437-AE30-A44D12AA5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Introduction</a:t>
            </a:r>
            <a:endParaRPr lang="it-IT" dirty="0"/>
          </a:p>
        </p:txBody>
      </p:sp>
      <p:grpSp>
        <p:nvGrpSpPr>
          <p:cNvPr id="67" name="Gruppo 66">
            <a:extLst>
              <a:ext uri="{FF2B5EF4-FFF2-40B4-BE49-F238E27FC236}">
                <a16:creationId xmlns:a16="http://schemas.microsoft.com/office/drawing/2014/main" id="{90CAA62E-381E-A94E-F83F-9EC59FA96294}"/>
              </a:ext>
            </a:extLst>
          </p:cNvPr>
          <p:cNvGrpSpPr/>
          <p:nvPr/>
        </p:nvGrpSpPr>
        <p:grpSpPr>
          <a:xfrm>
            <a:off x="16106773" y="1727871"/>
            <a:ext cx="3455845" cy="909859"/>
            <a:chOff x="7880599" y="1594063"/>
            <a:chExt cx="3455845" cy="909859"/>
          </a:xfrm>
        </p:grpSpPr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5AF23F0D-FF32-E112-E208-5BE59E587B93}"/>
                </a:ext>
              </a:extLst>
            </p:cNvPr>
            <p:cNvGrpSpPr/>
            <p:nvPr/>
          </p:nvGrpSpPr>
          <p:grpSpPr>
            <a:xfrm>
              <a:off x="7880599" y="1594063"/>
              <a:ext cx="1217791" cy="909859"/>
              <a:chOff x="3343995" y="2911224"/>
              <a:chExt cx="1161048" cy="867463"/>
            </a:xfrm>
          </p:grpSpPr>
          <p:sp>
            <p:nvSpPr>
              <p:cNvPr id="10" name="Rettangolo con angoli arrotondati 9">
                <a:extLst>
                  <a:ext uri="{FF2B5EF4-FFF2-40B4-BE49-F238E27FC236}">
                    <a16:creationId xmlns:a16="http://schemas.microsoft.com/office/drawing/2014/main" id="{23391A6F-30D5-8CF5-E9D8-284200A0A935}"/>
                  </a:ext>
                </a:extLst>
              </p:cNvPr>
              <p:cNvSpPr/>
              <p:nvPr/>
            </p:nvSpPr>
            <p:spPr>
              <a:xfrm>
                <a:off x="3343995" y="2911224"/>
                <a:ext cx="1161048" cy="867463"/>
              </a:xfrm>
              <a:prstGeom prst="roundRect">
                <a:avLst/>
              </a:prstGeom>
              <a:ln w="19050">
                <a:solidFill>
                  <a:srgbClr val="02356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grpSp>
            <p:nvGrpSpPr>
              <p:cNvPr id="11" name="Gruppo 10">
                <a:extLst>
                  <a:ext uri="{FF2B5EF4-FFF2-40B4-BE49-F238E27FC236}">
                    <a16:creationId xmlns:a16="http://schemas.microsoft.com/office/drawing/2014/main" id="{4CC85A79-6764-F036-56CF-67C07FF62CFE}"/>
                  </a:ext>
                </a:extLst>
              </p:cNvPr>
              <p:cNvGrpSpPr/>
              <p:nvPr/>
            </p:nvGrpSpPr>
            <p:grpSpPr>
              <a:xfrm>
                <a:off x="3560692" y="2981156"/>
                <a:ext cx="727654" cy="727599"/>
                <a:chOff x="3813394" y="2193925"/>
                <a:chExt cx="512544" cy="512505"/>
              </a:xfrm>
            </p:grpSpPr>
            <p:pic>
              <p:nvPicPr>
                <p:cNvPr id="12" name="Immagine 11">
                  <a:extLst>
                    <a:ext uri="{FF2B5EF4-FFF2-40B4-BE49-F238E27FC236}">
                      <a16:creationId xmlns:a16="http://schemas.microsoft.com/office/drawing/2014/main" id="{E4A25E2B-EFC9-D8EF-DC5A-0A03B1897B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46095" y="2229095"/>
                  <a:ext cx="160024" cy="160024"/>
                </a:xfrm>
                <a:prstGeom prst="rect">
                  <a:avLst/>
                </a:prstGeom>
              </p:spPr>
            </p:pic>
            <p:pic>
              <p:nvPicPr>
                <p:cNvPr id="13" name="Immagine 12">
                  <a:extLst>
                    <a:ext uri="{FF2B5EF4-FFF2-40B4-BE49-F238E27FC236}">
                      <a16:creationId xmlns:a16="http://schemas.microsoft.com/office/drawing/2014/main" id="{28C26876-36CD-79BD-04FD-9045486A8A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838836" y="2515603"/>
                  <a:ext cx="168051" cy="168051"/>
                </a:xfrm>
                <a:prstGeom prst="rect">
                  <a:avLst/>
                </a:prstGeom>
              </p:spPr>
            </p:pic>
            <p:sp>
              <p:nvSpPr>
                <p:cNvPr id="14" name="Rettangolo con angoli arrotondati 13">
                  <a:extLst>
                    <a:ext uri="{FF2B5EF4-FFF2-40B4-BE49-F238E27FC236}">
                      <a16:creationId xmlns:a16="http://schemas.microsoft.com/office/drawing/2014/main" id="{2F1B32C0-4242-D0AC-4AAE-E64727B093CE}"/>
                    </a:ext>
                  </a:extLst>
                </p:cNvPr>
                <p:cNvSpPr/>
                <p:nvPr/>
              </p:nvSpPr>
              <p:spPr>
                <a:xfrm>
                  <a:off x="3813394" y="2206283"/>
                  <a:ext cx="222250" cy="214313"/>
                </a:xfrm>
                <a:prstGeom prst="roundRect">
                  <a:avLst/>
                </a:prstGeom>
                <a:noFill/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5" name="Rettangolo con angoli arrotondati 14">
                  <a:extLst>
                    <a:ext uri="{FF2B5EF4-FFF2-40B4-BE49-F238E27FC236}">
                      <a16:creationId xmlns:a16="http://schemas.microsoft.com/office/drawing/2014/main" id="{6C76D0D9-3B93-44C9-D7BC-30DB606EA994}"/>
                    </a:ext>
                  </a:extLst>
                </p:cNvPr>
                <p:cNvSpPr/>
                <p:nvPr/>
              </p:nvSpPr>
              <p:spPr>
                <a:xfrm>
                  <a:off x="3813394" y="2492117"/>
                  <a:ext cx="222250" cy="214313"/>
                </a:xfrm>
                <a:prstGeom prst="roundRect">
                  <a:avLst/>
                </a:prstGeom>
                <a:noFill/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  <p:sp>
              <p:nvSpPr>
                <p:cNvPr id="16" name="Rettangolo 15">
                  <a:extLst>
                    <a:ext uri="{FF2B5EF4-FFF2-40B4-BE49-F238E27FC236}">
                      <a16:creationId xmlns:a16="http://schemas.microsoft.com/office/drawing/2014/main" id="{A3B9D56B-3B45-3FDF-31C3-F0BB2F2A5055}"/>
                    </a:ext>
                  </a:extLst>
                </p:cNvPr>
                <p:cNvSpPr/>
                <p:nvPr/>
              </p:nvSpPr>
              <p:spPr>
                <a:xfrm>
                  <a:off x="4087813" y="2193925"/>
                  <a:ext cx="111125" cy="45719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" name="Rettangolo 16">
                  <a:extLst>
                    <a:ext uri="{FF2B5EF4-FFF2-40B4-BE49-F238E27FC236}">
                      <a16:creationId xmlns:a16="http://schemas.microsoft.com/office/drawing/2014/main" id="{531EDC11-73BF-3EC7-7010-29194884D027}"/>
                    </a:ext>
                  </a:extLst>
                </p:cNvPr>
                <p:cNvSpPr/>
                <p:nvPr/>
              </p:nvSpPr>
              <p:spPr>
                <a:xfrm>
                  <a:off x="4087813" y="2281206"/>
                  <a:ext cx="234950" cy="45719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" name="Rettangolo 17">
                  <a:extLst>
                    <a:ext uri="{FF2B5EF4-FFF2-40B4-BE49-F238E27FC236}">
                      <a16:creationId xmlns:a16="http://schemas.microsoft.com/office/drawing/2014/main" id="{599F65F2-F150-48BC-94CC-B2A5F7752337}"/>
                    </a:ext>
                  </a:extLst>
                </p:cNvPr>
                <p:cNvSpPr/>
                <p:nvPr/>
              </p:nvSpPr>
              <p:spPr>
                <a:xfrm>
                  <a:off x="4087813" y="2367686"/>
                  <a:ext cx="150812" cy="45719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" name="Rettangolo 18">
                  <a:extLst>
                    <a:ext uri="{FF2B5EF4-FFF2-40B4-BE49-F238E27FC236}">
                      <a16:creationId xmlns:a16="http://schemas.microsoft.com/office/drawing/2014/main" id="{BF270525-14A7-C315-CE99-E7F3B4F8C07A}"/>
                    </a:ext>
                  </a:extLst>
                </p:cNvPr>
                <p:cNvSpPr/>
                <p:nvPr/>
              </p:nvSpPr>
              <p:spPr>
                <a:xfrm>
                  <a:off x="4087813" y="2649085"/>
                  <a:ext cx="150812" cy="45719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" name="Rettangolo 19">
                  <a:extLst>
                    <a:ext uri="{FF2B5EF4-FFF2-40B4-BE49-F238E27FC236}">
                      <a16:creationId xmlns:a16="http://schemas.microsoft.com/office/drawing/2014/main" id="{3F337CE4-4319-1AC5-40F0-2B998DE8621B}"/>
                    </a:ext>
                  </a:extLst>
                </p:cNvPr>
                <p:cNvSpPr/>
                <p:nvPr/>
              </p:nvSpPr>
              <p:spPr>
                <a:xfrm>
                  <a:off x="4090988" y="2478319"/>
                  <a:ext cx="234950" cy="45719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" name="Rettangolo 20">
                  <a:extLst>
                    <a:ext uri="{FF2B5EF4-FFF2-40B4-BE49-F238E27FC236}">
                      <a16:creationId xmlns:a16="http://schemas.microsoft.com/office/drawing/2014/main" id="{C52A5F8F-4DCA-6920-0C7E-83DF436A76FE}"/>
                    </a:ext>
                  </a:extLst>
                </p:cNvPr>
                <p:cNvSpPr/>
                <p:nvPr/>
              </p:nvSpPr>
              <p:spPr>
                <a:xfrm>
                  <a:off x="4087813" y="2562219"/>
                  <a:ext cx="111125" cy="45719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CCFD7B91-C9D9-BB16-DD2A-70E27D6A28FE}"/>
                </a:ext>
              </a:extLst>
            </p:cNvPr>
            <p:cNvSpPr txBox="1"/>
            <p:nvPr/>
          </p:nvSpPr>
          <p:spPr>
            <a:xfrm>
              <a:off x="9074750" y="1719784"/>
              <a:ext cx="226169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>
                  <a:latin typeface="Titillium"/>
                </a:rPr>
                <a:t>Catalogue </a:t>
              </a:r>
              <a:r>
                <a:rPr lang="en-US" b="1" dirty="0">
                  <a:latin typeface="Titillium"/>
                </a:rPr>
                <a:t>Build Up and Maintenance</a:t>
              </a:r>
              <a:endParaRPr lang="it-IT" b="1" dirty="0">
                <a:latin typeface="Titillium"/>
              </a:endParaRPr>
            </a:p>
          </p:txBody>
        </p:sp>
      </p:grpSp>
      <p:grpSp>
        <p:nvGrpSpPr>
          <p:cNvPr id="65" name="Gruppo 64">
            <a:extLst>
              <a:ext uri="{FF2B5EF4-FFF2-40B4-BE49-F238E27FC236}">
                <a16:creationId xmlns:a16="http://schemas.microsoft.com/office/drawing/2014/main" id="{8EA0BD4C-0B69-E7EE-78F1-B16653814BE2}"/>
              </a:ext>
            </a:extLst>
          </p:cNvPr>
          <p:cNvGrpSpPr/>
          <p:nvPr/>
        </p:nvGrpSpPr>
        <p:grpSpPr>
          <a:xfrm>
            <a:off x="12192000" y="1729622"/>
            <a:ext cx="8137536" cy="4191118"/>
            <a:chOff x="295898" y="2250537"/>
            <a:chExt cx="9828127" cy="4742278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CDCCBA56-17B6-1256-B368-CE6D1C4C02EE}"/>
                </a:ext>
              </a:extLst>
            </p:cNvPr>
            <p:cNvSpPr txBox="1"/>
            <p:nvPr/>
          </p:nvSpPr>
          <p:spPr>
            <a:xfrm>
              <a:off x="4595592" y="4912043"/>
              <a:ext cx="691600" cy="348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Titillium"/>
                </a:rPr>
                <a:t>YES</a:t>
              </a:r>
              <a:endParaRPr lang="it-IT" sz="1200" b="1" dirty="0">
                <a:latin typeface="Titillium"/>
              </a:endParaRP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909B639D-D8A5-B6C7-609A-5AD6F827FECF}"/>
                </a:ext>
              </a:extLst>
            </p:cNvPr>
            <p:cNvSpPr txBox="1"/>
            <p:nvPr/>
          </p:nvSpPr>
          <p:spPr>
            <a:xfrm>
              <a:off x="9319424" y="5905299"/>
              <a:ext cx="667581" cy="348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Titillium"/>
                </a:rPr>
                <a:t>YES</a:t>
              </a:r>
              <a:endParaRPr lang="it-IT" b="1" dirty="0">
                <a:latin typeface="Titillium"/>
              </a:endParaRPr>
            </a:p>
          </p:txBody>
        </p:sp>
        <p:sp>
          <p:nvSpPr>
            <p:cNvPr id="26" name="Rettangolo con angoli arrotondati 25">
              <a:extLst>
                <a:ext uri="{FF2B5EF4-FFF2-40B4-BE49-F238E27FC236}">
                  <a16:creationId xmlns:a16="http://schemas.microsoft.com/office/drawing/2014/main" id="{04257E4E-2C56-62D3-3AA5-F5B2521D848E}"/>
                </a:ext>
              </a:extLst>
            </p:cNvPr>
            <p:cNvSpPr/>
            <p:nvPr/>
          </p:nvSpPr>
          <p:spPr>
            <a:xfrm>
              <a:off x="1990347" y="3046277"/>
              <a:ext cx="1608190" cy="720000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>
                  <a:latin typeface="Titillium"/>
                </a:rPr>
                <a:t>Track-to-</a:t>
              </a:r>
              <a:r>
                <a:rPr lang="it-IT" sz="1400" b="1" dirty="0" err="1">
                  <a:latin typeface="Titillium"/>
                </a:rPr>
                <a:t>orbit</a:t>
              </a:r>
              <a:r>
                <a:rPr lang="it-IT" sz="1400" b="1" dirty="0">
                  <a:latin typeface="Titillium"/>
                </a:rPr>
                <a:t> </a:t>
              </a:r>
              <a:r>
                <a:rPr lang="it-IT" sz="1400" b="1" dirty="0" err="1">
                  <a:latin typeface="Titillium"/>
                </a:rPr>
                <a:t>correlation</a:t>
              </a:r>
              <a:endParaRPr lang="it-IT" sz="1400" b="1" dirty="0">
                <a:latin typeface="Titillium"/>
              </a:endParaRPr>
            </a:p>
          </p:txBody>
        </p:sp>
        <p:cxnSp>
          <p:nvCxnSpPr>
            <p:cNvPr id="27" name="Connettore 2 26">
              <a:extLst>
                <a:ext uri="{FF2B5EF4-FFF2-40B4-BE49-F238E27FC236}">
                  <a16:creationId xmlns:a16="http://schemas.microsoft.com/office/drawing/2014/main" id="{F539E61A-D263-22EA-2193-B0C288E4848C}"/>
                </a:ext>
              </a:extLst>
            </p:cNvPr>
            <p:cNvCxnSpPr>
              <a:cxnSpLocks/>
              <a:stCxn id="26" idx="2"/>
              <a:endCxn id="31" idx="0"/>
            </p:cNvCxnSpPr>
            <p:nvPr/>
          </p:nvCxnSpPr>
          <p:spPr>
            <a:xfrm>
              <a:off x="2794442" y="3766277"/>
              <a:ext cx="1" cy="319174"/>
            </a:xfrm>
            <a:prstGeom prst="straightConnector1">
              <a:avLst/>
            </a:prstGeom>
            <a:ln>
              <a:tailEnd type="triangle" w="med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8" name="Rettangolo con angoli arrotondati 27">
              <a:extLst>
                <a:ext uri="{FF2B5EF4-FFF2-40B4-BE49-F238E27FC236}">
                  <a16:creationId xmlns:a16="http://schemas.microsoft.com/office/drawing/2014/main" id="{BBB120E1-BC57-CF2C-F771-35865A74DF5D}"/>
                </a:ext>
              </a:extLst>
            </p:cNvPr>
            <p:cNvSpPr/>
            <p:nvPr/>
          </p:nvSpPr>
          <p:spPr>
            <a:xfrm>
              <a:off x="2126858" y="6344530"/>
              <a:ext cx="1335169" cy="576571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>
                  <a:latin typeface="Titillium"/>
                </a:rPr>
                <a:t>Catalogue </a:t>
              </a:r>
              <a:r>
                <a:rPr lang="it-IT" sz="1400" dirty="0">
                  <a:latin typeface="Titillium"/>
                </a:rPr>
                <a:t>Update</a:t>
              </a:r>
            </a:p>
          </p:txBody>
        </p:sp>
        <p:cxnSp>
          <p:nvCxnSpPr>
            <p:cNvPr id="29" name="Connettore 2 28">
              <a:extLst>
                <a:ext uri="{FF2B5EF4-FFF2-40B4-BE49-F238E27FC236}">
                  <a16:creationId xmlns:a16="http://schemas.microsoft.com/office/drawing/2014/main" id="{4BC49667-5007-A528-C040-49FD5D90B191}"/>
                </a:ext>
              </a:extLst>
            </p:cNvPr>
            <p:cNvCxnSpPr>
              <a:cxnSpLocks/>
              <a:stCxn id="40" idx="2"/>
              <a:endCxn id="28" idx="0"/>
            </p:cNvCxnSpPr>
            <p:nvPr/>
          </p:nvCxnSpPr>
          <p:spPr>
            <a:xfrm>
              <a:off x="2794443" y="5897944"/>
              <a:ext cx="0" cy="446586"/>
            </a:xfrm>
            <a:prstGeom prst="straightConnector1">
              <a:avLst/>
            </a:prstGeom>
            <a:ln>
              <a:tailEnd type="triangle" w="med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30" name="Gruppo 29">
              <a:extLst>
                <a:ext uri="{FF2B5EF4-FFF2-40B4-BE49-F238E27FC236}">
                  <a16:creationId xmlns:a16="http://schemas.microsoft.com/office/drawing/2014/main" id="{41348960-B8C4-66AE-10AB-DBF1635F262F}"/>
                </a:ext>
              </a:extLst>
            </p:cNvPr>
            <p:cNvGrpSpPr/>
            <p:nvPr/>
          </p:nvGrpSpPr>
          <p:grpSpPr>
            <a:xfrm>
              <a:off x="2084460" y="4085451"/>
              <a:ext cx="1419965" cy="781447"/>
              <a:chOff x="6055544" y="3744521"/>
              <a:chExt cx="1238794" cy="644881"/>
            </a:xfrm>
          </p:grpSpPr>
          <p:sp>
            <p:nvSpPr>
              <p:cNvPr id="31" name="Decisione 30">
                <a:extLst>
                  <a:ext uri="{FF2B5EF4-FFF2-40B4-BE49-F238E27FC236}">
                    <a16:creationId xmlns:a16="http://schemas.microsoft.com/office/drawing/2014/main" id="{42DD8C5E-E997-1118-8B32-F39688DEFF82}"/>
                  </a:ext>
                </a:extLst>
              </p:cNvPr>
              <p:cNvSpPr/>
              <p:nvPr/>
            </p:nvSpPr>
            <p:spPr>
              <a:xfrm>
                <a:off x="6055544" y="3744521"/>
                <a:ext cx="1238794" cy="644881"/>
              </a:xfrm>
              <a:prstGeom prst="flowChartDecision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800" b="1" dirty="0">
                  <a:latin typeface="Titillium"/>
                </a:endParaRPr>
              </a:p>
            </p:txBody>
          </p:sp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945B8DBA-D824-BA77-D83F-653CD7E69E2B}"/>
                  </a:ext>
                </a:extLst>
              </p:cNvPr>
              <p:cNvSpPr txBox="1"/>
              <p:nvPr/>
            </p:nvSpPr>
            <p:spPr>
              <a:xfrm flipH="1">
                <a:off x="6151884" y="3940003"/>
                <a:ext cx="1046115" cy="287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dirty="0">
                    <a:solidFill>
                      <a:schemeClr val="bg1"/>
                    </a:solidFill>
                    <a:latin typeface="Titillium"/>
                  </a:rPr>
                  <a:t>Success?</a:t>
                </a:r>
              </a:p>
            </p:txBody>
          </p:sp>
        </p:grp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7365838C-49A6-BE90-10F7-2E2E5482EBFA}"/>
                </a:ext>
              </a:extLst>
            </p:cNvPr>
            <p:cNvSpPr txBox="1"/>
            <p:nvPr/>
          </p:nvSpPr>
          <p:spPr>
            <a:xfrm>
              <a:off x="2843944" y="4827066"/>
              <a:ext cx="691600" cy="348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latin typeface="Titillium"/>
                </a:rPr>
                <a:t>YES</a:t>
              </a:r>
              <a:endParaRPr lang="it-IT" sz="1200" b="1" dirty="0">
                <a:latin typeface="Titillium"/>
              </a:endParaRPr>
            </a:p>
          </p:txBody>
        </p:sp>
        <p:grpSp>
          <p:nvGrpSpPr>
            <p:cNvPr id="34" name="Gruppo 33">
              <a:extLst>
                <a:ext uri="{FF2B5EF4-FFF2-40B4-BE49-F238E27FC236}">
                  <a16:creationId xmlns:a16="http://schemas.microsoft.com/office/drawing/2014/main" id="{81C96649-D3DD-8C66-9271-D6501D257620}"/>
                </a:ext>
              </a:extLst>
            </p:cNvPr>
            <p:cNvGrpSpPr/>
            <p:nvPr/>
          </p:nvGrpSpPr>
          <p:grpSpPr>
            <a:xfrm>
              <a:off x="8610225" y="5147344"/>
              <a:ext cx="1418400" cy="781200"/>
              <a:chOff x="6412049" y="6064783"/>
              <a:chExt cx="1418400" cy="781200"/>
            </a:xfrm>
          </p:grpSpPr>
          <p:sp>
            <p:nvSpPr>
              <p:cNvPr id="35" name="Decisione 34">
                <a:extLst>
                  <a:ext uri="{FF2B5EF4-FFF2-40B4-BE49-F238E27FC236}">
                    <a16:creationId xmlns:a16="http://schemas.microsoft.com/office/drawing/2014/main" id="{CA7B7F32-3913-DD5D-FD9A-A8AF966FDD0E}"/>
                  </a:ext>
                </a:extLst>
              </p:cNvPr>
              <p:cNvSpPr/>
              <p:nvPr/>
            </p:nvSpPr>
            <p:spPr>
              <a:xfrm>
                <a:off x="6412049" y="6064783"/>
                <a:ext cx="1418400" cy="781200"/>
              </a:xfrm>
              <a:prstGeom prst="flowChartDecision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>
                  <a:latin typeface="Titillium"/>
                </a:endParaRPr>
              </a:p>
            </p:txBody>
          </p:sp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F4DDFE64-B36C-DB15-8FAB-898E0DCD58E7}"/>
                  </a:ext>
                </a:extLst>
              </p:cNvPr>
              <p:cNvSpPr txBox="1"/>
              <p:nvPr/>
            </p:nvSpPr>
            <p:spPr>
              <a:xfrm flipH="1">
                <a:off x="6536002" y="6301495"/>
                <a:ext cx="1170494" cy="348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dirty="0">
                    <a:solidFill>
                      <a:schemeClr val="bg1"/>
                    </a:solidFill>
                    <a:latin typeface="Titillium"/>
                  </a:rPr>
                  <a:t>Success?</a:t>
                </a:r>
              </a:p>
            </p:txBody>
          </p:sp>
        </p:grp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D1822E4A-BF9F-68BC-E78E-F7D13E56B77B}"/>
                </a:ext>
              </a:extLst>
            </p:cNvPr>
            <p:cNvSpPr txBox="1"/>
            <p:nvPr/>
          </p:nvSpPr>
          <p:spPr>
            <a:xfrm>
              <a:off x="3459694" y="4141327"/>
              <a:ext cx="513435" cy="348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latin typeface="Titillium"/>
                </a:rPr>
                <a:t>NO</a:t>
              </a:r>
              <a:endParaRPr lang="it-IT" sz="1200" b="1" dirty="0">
                <a:latin typeface="Titillium"/>
              </a:endParaRPr>
            </a:p>
          </p:txBody>
        </p:sp>
        <p:sp>
          <p:nvSpPr>
            <p:cNvPr id="38" name="Disco magnetico 37">
              <a:extLst>
                <a:ext uri="{FF2B5EF4-FFF2-40B4-BE49-F238E27FC236}">
                  <a16:creationId xmlns:a16="http://schemas.microsoft.com/office/drawing/2014/main" id="{54678CFD-10F5-5BD9-41CC-699A4A9F0D43}"/>
                </a:ext>
              </a:extLst>
            </p:cNvPr>
            <p:cNvSpPr/>
            <p:nvPr/>
          </p:nvSpPr>
          <p:spPr>
            <a:xfrm>
              <a:off x="2195442" y="2250537"/>
              <a:ext cx="1198000" cy="629556"/>
            </a:xfrm>
            <a:prstGeom prst="flowChartMagneticDisk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>
                  <a:solidFill>
                    <a:schemeClr val="tx2"/>
                  </a:solidFill>
                  <a:latin typeface="Titillium"/>
                </a:rPr>
                <a:t>Catalogue</a:t>
              </a:r>
              <a:endParaRPr lang="it-IT" sz="1400" b="1" dirty="0">
                <a:solidFill>
                  <a:schemeClr val="tx2"/>
                </a:solidFill>
                <a:latin typeface="Titillium"/>
              </a:endParaRPr>
            </a:p>
          </p:txBody>
        </p:sp>
        <p:sp>
          <p:nvSpPr>
            <p:cNvPr id="39" name="Disco magnetico 38">
              <a:extLst>
                <a:ext uri="{FF2B5EF4-FFF2-40B4-BE49-F238E27FC236}">
                  <a16:creationId xmlns:a16="http://schemas.microsoft.com/office/drawing/2014/main" id="{08FED415-59A4-A1D2-B7B6-8A63BB79B6CA}"/>
                </a:ext>
              </a:extLst>
            </p:cNvPr>
            <p:cNvSpPr/>
            <p:nvPr/>
          </p:nvSpPr>
          <p:spPr>
            <a:xfrm>
              <a:off x="295898" y="3091499"/>
              <a:ext cx="1139467" cy="629555"/>
            </a:xfrm>
            <a:prstGeom prst="flowChartMagneticDisk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i="1" dirty="0">
                  <a:solidFill>
                    <a:schemeClr val="tx2"/>
                  </a:solidFill>
                  <a:latin typeface="Titillium"/>
                </a:rPr>
                <a:t>New Track</a:t>
              </a:r>
            </a:p>
          </p:txBody>
        </p:sp>
        <p:sp>
          <p:nvSpPr>
            <p:cNvPr id="40" name="Rettangolo con angoli arrotondati 39">
              <a:extLst>
                <a:ext uri="{FF2B5EF4-FFF2-40B4-BE49-F238E27FC236}">
                  <a16:creationId xmlns:a16="http://schemas.microsoft.com/office/drawing/2014/main" id="{BE194809-75D9-DD2B-8089-C774DAA5482F}"/>
                </a:ext>
              </a:extLst>
            </p:cNvPr>
            <p:cNvSpPr/>
            <p:nvPr/>
          </p:nvSpPr>
          <p:spPr>
            <a:xfrm>
              <a:off x="2091518" y="5177944"/>
              <a:ext cx="1405849" cy="720000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b="1" dirty="0" err="1">
                  <a:latin typeface="Titillium"/>
                </a:rPr>
                <a:t>Refined</a:t>
              </a:r>
              <a:r>
                <a:rPr lang="it-IT" sz="1100" b="1" dirty="0">
                  <a:latin typeface="Titillium"/>
                </a:rPr>
                <a:t> </a:t>
              </a:r>
              <a:r>
                <a:rPr lang="it-IT" sz="1100" b="1" dirty="0" err="1">
                  <a:latin typeface="Titillium"/>
                </a:rPr>
                <a:t>Orbit</a:t>
              </a:r>
              <a:endParaRPr lang="it-IT" sz="1100" b="1" dirty="0">
                <a:latin typeface="Titillium"/>
              </a:endParaRPr>
            </a:p>
            <a:p>
              <a:pPr algn="ctr"/>
              <a:r>
                <a:rPr lang="it-IT" sz="1100" b="1" dirty="0" err="1">
                  <a:latin typeface="Titillium"/>
                </a:rPr>
                <a:t>Determination</a:t>
              </a:r>
              <a:endParaRPr lang="it-IT" sz="1100" b="1" dirty="0">
                <a:latin typeface="Titillium"/>
              </a:endParaRPr>
            </a:p>
            <a:p>
              <a:pPr algn="ctr"/>
              <a:r>
                <a:rPr lang="it-IT" sz="1100" dirty="0">
                  <a:latin typeface="Titillium"/>
                </a:rPr>
                <a:t>(ROD)</a:t>
              </a:r>
            </a:p>
          </p:txBody>
        </p:sp>
        <p:cxnSp>
          <p:nvCxnSpPr>
            <p:cNvPr id="41" name="Connettore 2 40">
              <a:extLst>
                <a:ext uri="{FF2B5EF4-FFF2-40B4-BE49-F238E27FC236}">
                  <a16:creationId xmlns:a16="http://schemas.microsoft.com/office/drawing/2014/main" id="{C10D0834-4CB7-2814-3154-684388CF82BB}"/>
                </a:ext>
              </a:extLst>
            </p:cNvPr>
            <p:cNvCxnSpPr>
              <a:cxnSpLocks/>
              <a:stCxn id="31" idx="2"/>
              <a:endCxn id="40" idx="0"/>
            </p:cNvCxnSpPr>
            <p:nvPr/>
          </p:nvCxnSpPr>
          <p:spPr>
            <a:xfrm>
              <a:off x="2794443" y="4866898"/>
              <a:ext cx="0" cy="311046"/>
            </a:xfrm>
            <a:prstGeom prst="straightConnector1">
              <a:avLst/>
            </a:prstGeom>
            <a:ln>
              <a:tailEnd type="triangle" w="med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2" name="Connettore 2 41">
              <a:extLst>
                <a:ext uri="{FF2B5EF4-FFF2-40B4-BE49-F238E27FC236}">
                  <a16:creationId xmlns:a16="http://schemas.microsoft.com/office/drawing/2014/main" id="{BD902BB3-85FA-9F50-B7AC-87726C04F20E}"/>
                </a:ext>
              </a:extLst>
            </p:cNvPr>
            <p:cNvCxnSpPr>
              <a:cxnSpLocks/>
              <a:stCxn id="38" idx="3"/>
              <a:endCxn id="26" idx="0"/>
            </p:cNvCxnSpPr>
            <p:nvPr/>
          </p:nvCxnSpPr>
          <p:spPr>
            <a:xfrm>
              <a:off x="2794442" y="2880093"/>
              <a:ext cx="0" cy="166184"/>
            </a:xfrm>
            <a:prstGeom prst="straightConnector1">
              <a:avLst/>
            </a:prstGeom>
            <a:ln>
              <a:tailEnd type="triangle" w="med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3" name="Connettore 2 42">
              <a:extLst>
                <a:ext uri="{FF2B5EF4-FFF2-40B4-BE49-F238E27FC236}">
                  <a16:creationId xmlns:a16="http://schemas.microsoft.com/office/drawing/2014/main" id="{B87C8CE1-5615-633C-3103-40B7D79AF000}"/>
                </a:ext>
              </a:extLst>
            </p:cNvPr>
            <p:cNvCxnSpPr>
              <a:cxnSpLocks/>
              <a:stCxn id="39" idx="4"/>
              <a:endCxn id="26" idx="1"/>
            </p:cNvCxnSpPr>
            <p:nvPr/>
          </p:nvCxnSpPr>
          <p:spPr>
            <a:xfrm>
              <a:off x="1435364" y="3406277"/>
              <a:ext cx="554983" cy="0"/>
            </a:xfrm>
            <a:prstGeom prst="straightConnector1">
              <a:avLst/>
            </a:prstGeom>
            <a:ln>
              <a:tailEnd type="triangle" w="med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44" name="Rettangolo con angoli arrotondati 43">
              <a:extLst>
                <a:ext uri="{FF2B5EF4-FFF2-40B4-BE49-F238E27FC236}">
                  <a16:creationId xmlns:a16="http://schemas.microsoft.com/office/drawing/2014/main" id="{6F1A8C62-51C5-9420-735F-B0BC2764CA77}"/>
                </a:ext>
              </a:extLst>
            </p:cNvPr>
            <p:cNvSpPr/>
            <p:nvPr/>
          </p:nvSpPr>
          <p:spPr>
            <a:xfrm>
              <a:off x="4371261" y="4116174"/>
              <a:ext cx="1609200" cy="720000"/>
            </a:xfrm>
            <a:prstGeom prst="roundRect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 err="1">
                  <a:latin typeface="Titillium"/>
                </a:rPr>
                <a:t>Maneuver</a:t>
              </a:r>
              <a:endParaRPr lang="it-IT" sz="1400" b="1" dirty="0">
                <a:latin typeface="Titillium"/>
              </a:endParaRPr>
            </a:p>
            <a:p>
              <a:pPr algn="ctr"/>
              <a:r>
                <a:rPr lang="it-IT" sz="1400" b="1" dirty="0" err="1">
                  <a:latin typeface="Titillium"/>
                </a:rPr>
                <a:t>Hypothesis</a:t>
              </a:r>
              <a:endParaRPr lang="it-IT" sz="1400" b="1" dirty="0">
                <a:latin typeface="Titillium"/>
              </a:endParaRPr>
            </a:p>
          </p:txBody>
        </p:sp>
        <p:sp>
          <p:nvSpPr>
            <p:cNvPr id="45" name="Rettangolo con angoli arrotondati 44">
              <a:extLst>
                <a:ext uri="{FF2B5EF4-FFF2-40B4-BE49-F238E27FC236}">
                  <a16:creationId xmlns:a16="http://schemas.microsoft.com/office/drawing/2014/main" id="{37B1C852-FBEF-9CD2-EE4A-D5D41652C0DE}"/>
                </a:ext>
              </a:extLst>
            </p:cNvPr>
            <p:cNvSpPr/>
            <p:nvPr/>
          </p:nvSpPr>
          <p:spPr>
            <a:xfrm>
              <a:off x="8514825" y="6272815"/>
              <a:ext cx="1609200" cy="720000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>
                  <a:latin typeface="Titillium"/>
                </a:rPr>
                <a:t>Initial </a:t>
              </a:r>
              <a:r>
                <a:rPr lang="it-IT" sz="1400" b="1" dirty="0" err="1">
                  <a:latin typeface="Titillium"/>
                </a:rPr>
                <a:t>Orbit</a:t>
              </a:r>
              <a:r>
                <a:rPr lang="it-IT" sz="1400" b="1" dirty="0">
                  <a:latin typeface="Titillium"/>
                </a:rPr>
                <a:t> </a:t>
              </a:r>
              <a:r>
                <a:rPr lang="it-IT" sz="1400" b="1" dirty="0" err="1">
                  <a:latin typeface="Titillium"/>
                </a:rPr>
                <a:t>Determination</a:t>
              </a:r>
              <a:endParaRPr lang="it-IT" sz="1400" b="1" dirty="0">
                <a:latin typeface="Titillium"/>
              </a:endParaRPr>
            </a:p>
            <a:p>
              <a:pPr algn="ctr"/>
              <a:r>
                <a:rPr lang="it-IT" sz="1400" dirty="0">
                  <a:latin typeface="Titillium"/>
                </a:rPr>
                <a:t>(IOD)</a:t>
              </a:r>
            </a:p>
          </p:txBody>
        </p:sp>
        <p:sp>
          <p:nvSpPr>
            <p:cNvPr id="46" name="Rettangolo con angoli arrotondati 45">
              <a:extLst>
                <a:ext uri="{FF2B5EF4-FFF2-40B4-BE49-F238E27FC236}">
                  <a16:creationId xmlns:a16="http://schemas.microsoft.com/office/drawing/2014/main" id="{FCD10357-52FE-96E7-FBFF-066ADCAB7F08}"/>
                </a:ext>
              </a:extLst>
            </p:cNvPr>
            <p:cNvSpPr/>
            <p:nvPr/>
          </p:nvSpPr>
          <p:spPr>
            <a:xfrm>
              <a:off x="6306276" y="5177944"/>
              <a:ext cx="1609200" cy="720000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>
                  <a:latin typeface="Titillium"/>
                </a:rPr>
                <a:t>Track-to-track</a:t>
              </a:r>
            </a:p>
            <a:p>
              <a:pPr algn="ctr"/>
              <a:r>
                <a:rPr lang="it-IT" sz="1400" b="1" dirty="0" err="1">
                  <a:latin typeface="Titillium"/>
                </a:rPr>
                <a:t>correlation</a:t>
              </a:r>
              <a:endParaRPr lang="it-IT" sz="1400" b="1" dirty="0">
                <a:latin typeface="Titillium"/>
              </a:endParaRPr>
            </a:p>
          </p:txBody>
        </p:sp>
        <p:grpSp>
          <p:nvGrpSpPr>
            <p:cNvPr id="47" name="Gruppo 46">
              <a:extLst>
                <a:ext uri="{FF2B5EF4-FFF2-40B4-BE49-F238E27FC236}">
                  <a16:creationId xmlns:a16="http://schemas.microsoft.com/office/drawing/2014/main" id="{4E47BF99-04B4-A0A1-AC20-3F9596041745}"/>
                </a:ext>
              </a:extLst>
            </p:cNvPr>
            <p:cNvGrpSpPr/>
            <p:nvPr/>
          </p:nvGrpSpPr>
          <p:grpSpPr>
            <a:xfrm>
              <a:off x="4459834" y="5147344"/>
              <a:ext cx="1432055" cy="781200"/>
              <a:chOff x="6412049" y="6064784"/>
              <a:chExt cx="1238794" cy="644881"/>
            </a:xfrm>
          </p:grpSpPr>
          <p:sp>
            <p:nvSpPr>
              <p:cNvPr id="48" name="Decisione 47">
                <a:extLst>
                  <a:ext uri="{FF2B5EF4-FFF2-40B4-BE49-F238E27FC236}">
                    <a16:creationId xmlns:a16="http://schemas.microsoft.com/office/drawing/2014/main" id="{F29A427B-32E9-4BEE-D83C-A3113D47339F}"/>
                  </a:ext>
                </a:extLst>
              </p:cNvPr>
              <p:cNvSpPr/>
              <p:nvPr/>
            </p:nvSpPr>
            <p:spPr>
              <a:xfrm>
                <a:off x="6412049" y="6064784"/>
                <a:ext cx="1238794" cy="644881"/>
              </a:xfrm>
              <a:prstGeom prst="flowChartDecision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>
                  <a:latin typeface="Titillium"/>
                </a:endParaRPr>
              </a:p>
            </p:txBody>
          </p:sp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10A818A5-161B-EFA4-DDCF-8766E1895F3C}"/>
                  </a:ext>
                </a:extLst>
              </p:cNvPr>
              <p:cNvSpPr txBox="1"/>
              <p:nvPr/>
            </p:nvSpPr>
            <p:spPr>
              <a:xfrm flipH="1">
                <a:off x="6446199" y="6260266"/>
                <a:ext cx="1170494" cy="287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dirty="0">
                    <a:solidFill>
                      <a:schemeClr val="bg1"/>
                    </a:solidFill>
                    <a:latin typeface="Titillium"/>
                  </a:rPr>
                  <a:t>Success?</a:t>
                </a:r>
              </a:p>
            </p:txBody>
          </p:sp>
        </p:grpSp>
        <p:sp>
          <p:nvSpPr>
            <p:cNvPr id="50" name="Rettangolo con angoli arrotondati 49">
              <a:extLst>
                <a:ext uri="{FF2B5EF4-FFF2-40B4-BE49-F238E27FC236}">
                  <a16:creationId xmlns:a16="http://schemas.microsoft.com/office/drawing/2014/main" id="{BD18E8BB-5B9F-D938-7A7C-72186FFD93FA}"/>
                </a:ext>
              </a:extLst>
            </p:cNvPr>
            <p:cNvSpPr/>
            <p:nvPr/>
          </p:nvSpPr>
          <p:spPr>
            <a:xfrm>
              <a:off x="6287714" y="6344530"/>
              <a:ext cx="1335169" cy="576571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>
                  <a:latin typeface="Titillium"/>
                </a:rPr>
                <a:t>New Object</a:t>
              </a:r>
            </a:p>
          </p:txBody>
        </p:sp>
        <p:sp>
          <p:nvSpPr>
            <p:cNvPr id="51" name="CasellaDiTesto 50">
              <a:extLst>
                <a:ext uri="{FF2B5EF4-FFF2-40B4-BE49-F238E27FC236}">
                  <a16:creationId xmlns:a16="http://schemas.microsoft.com/office/drawing/2014/main" id="{2BE28FE8-DC5D-FFB1-150E-4C6D792A837A}"/>
                </a:ext>
              </a:extLst>
            </p:cNvPr>
            <p:cNvSpPr txBox="1"/>
            <p:nvPr/>
          </p:nvSpPr>
          <p:spPr>
            <a:xfrm>
              <a:off x="5774423" y="5261966"/>
              <a:ext cx="513435" cy="348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latin typeface="Titillium"/>
                </a:rPr>
                <a:t>NO</a:t>
              </a:r>
              <a:endParaRPr lang="it-IT" b="1" dirty="0">
                <a:latin typeface="Titillium"/>
              </a:endParaRPr>
            </a:p>
          </p:txBody>
        </p:sp>
        <p:cxnSp>
          <p:nvCxnSpPr>
            <p:cNvPr id="52" name="Connettore 2 51">
              <a:extLst>
                <a:ext uri="{FF2B5EF4-FFF2-40B4-BE49-F238E27FC236}">
                  <a16:creationId xmlns:a16="http://schemas.microsoft.com/office/drawing/2014/main" id="{DB8C8061-A60A-393E-5AC6-C3B146441272}"/>
                </a:ext>
              </a:extLst>
            </p:cNvPr>
            <p:cNvCxnSpPr>
              <a:cxnSpLocks/>
              <a:stCxn id="31" idx="3"/>
              <a:endCxn id="44" idx="1"/>
            </p:cNvCxnSpPr>
            <p:nvPr/>
          </p:nvCxnSpPr>
          <p:spPr>
            <a:xfrm flipV="1">
              <a:off x="3504425" y="4476174"/>
              <a:ext cx="866836" cy="1"/>
            </a:xfrm>
            <a:prstGeom prst="straightConnector1">
              <a:avLst/>
            </a:prstGeom>
            <a:ln>
              <a:tailEnd type="triangle" w="med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3" name="Connettore 2 52">
              <a:extLst>
                <a:ext uri="{FF2B5EF4-FFF2-40B4-BE49-F238E27FC236}">
                  <a16:creationId xmlns:a16="http://schemas.microsoft.com/office/drawing/2014/main" id="{57E1BE51-0CB4-17D5-E0D7-375B7BD2CC1D}"/>
                </a:ext>
              </a:extLst>
            </p:cNvPr>
            <p:cNvCxnSpPr>
              <a:cxnSpLocks/>
              <a:stCxn id="44" idx="2"/>
              <a:endCxn id="48" idx="0"/>
            </p:cNvCxnSpPr>
            <p:nvPr/>
          </p:nvCxnSpPr>
          <p:spPr>
            <a:xfrm>
              <a:off x="5175861" y="4836174"/>
              <a:ext cx="1" cy="311170"/>
            </a:xfrm>
            <a:prstGeom prst="straightConnector1">
              <a:avLst/>
            </a:prstGeom>
            <a:ln>
              <a:tailEnd type="triangle" w="med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4" name="Connettore 2 53">
              <a:extLst>
                <a:ext uri="{FF2B5EF4-FFF2-40B4-BE49-F238E27FC236}">
                  <a16:creationId xmlns:a16="http://schemas.microsoft.com/office/drawing/2014/main" id="{112F6B9C-3552-BF2E-D0A0-3F9D5059DA28}"/>
                </a:ext>
              </a:extLst>
            </p:cNvPr>
            <p:cNvCxnSpPr>
              <a:cxnSpLocks/>
              <a:stCxn id="49" idx="1"/>
              <a:endCxn id="46" idx="1"/>
            </p:cNvCxnSpPr>
            <p:nvPr/>
          </p:nvCxnSpPr>
          <p:spPr>
            <a:xfrm flipV="1">
              <a:off x="5852411" y="5537944"/>
              <a:ext cx="453865" cy="20330"/>
            </a:xfrm>
            <a:prstGeom prst="straightConnector1">
              <a:avLst/>
            </a:prstGeom>
            <a:ln>
              <a:tailEnd type="triangle" w="med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5" name="Connettore 2 54">
              <a:extLst>
                <a:ext uri="{FF2B5EF4-FFF2-40B4-BE49-F238E27FC236}">
                  <a16:creationId xmlns:a16="http://schemas.microsoft.com/office/drawing/2014/main" id="{EE0E9FFE-E17A-85D4-FB04-0DA43F0FEE04}"/>
                </a:ext>
              </a:extLst>
            </p:cNvPr>
            <p:cNvCxnSpPr>
              <a:cxnSpLocks/>
              <a:stCxn id="48" idx="1"/>
              <a:endCxn id="40" idx="3"/>
            </p:cNvCxnSpPr>
            <p:nvPr/>
          </p:nvCxnSpPr>
          <p:spPr>
            <a:xfrm flipH="1">
              <a:off x="3497367" y="5537944"/>
              <a:ext cx="962467" cy="0"/>
            </a:xfrm>
            <a:prstGeom prst="straightConnector1">
              <a:avLst/>
            </a:prstGeom>
            <a:ln>
              <a:tailEnd type="triangle" w="med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6" name="Connettore 2 55">
              <a:extLst>
                <a:ext uri="{FF2B5EF4-FFF2-40B4-BE49-F238E27FC236}">
                  <a16:creationId xmlns:a16="http://schemas.microsoft.com/office/drawing/2014/main" id="{2B5F5227-BB73-5B8C-EEE0-B8A4D7B5B422}"/>
                </a:ext>
              </a:extLst>
            </p:cNvPr>
            <p:cNvCxnSpPr>
              <a:cxnSpLocks/>
              <a:stCxn id="46" idx="3"/>
              <a:endCxn id="35" idx="1"/>
            </p:cNvCxnSpPr>
            <p:nvPr/>
          </p:nvCxnSpPr>
          <p:spPr>
            <a:xfrm>
              <a:off x="7915476" y="5537944"/>
              <a:ext cx="694749" cy="0"/>
            </a:xfrm>
            <a:prstGeom prst="straightConnector1">
              <a:avLst/>
            </a:prstGeom>
            <a:ln>
              <a:tailEnd type="triangle" w="med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57" name="Gruppo 56">
              <a:extLst>
                <a:ext uri="{FF2B5EF4-FFF2-40B4-BE49-F238E27FC236}">
                  <a16:creationId xmlns:a16="http://schemas.microsoft.com/office/drawing/2014/main" id="{A742000C-35D0-0139-798C-FEA38A587CEF}"/>
                </a:ext>
              </a:extLst>
            </p:cNvPr>
            <p:cNvGrpSpPr/>
            <p:nvPr/>
          </p:nvGrpSpPr>
          <p:grpSpPr>
            <a:xfrm>
              <a:off x="7223277" y="3706454"/>
              <a:ext cx="1974790" cy="850043"/>
              <a:chOff x="9334764" y="4336042"/>
              <a:chExt cx="1405849" cy="629556"/>
            </a:xfrm>
          </p:grpSpPr>
          <p:sp>
            <p:nvSpPr>
              <p:cNvPr id="58" name="Disco magnetico 57">
                <a:extLst>
                  <a:ext uri="{FF2B5EF4-FFF2-40B4-BE49-F238E27FC236}">
                    <a16:creationId xmlns:a16="http://schemas.microsoft.com/office/drawing/2014/main" id="{2066B0D2-4625-B878-3679-140AAC8275DF}"/>
                  </a:ext>
                </a:extLst>
              </p:cNvPr>
              <p:cNvSpPr/>
              <p:nvPr/>
            </p:nvSpPr>
            <p:spPr>
              <a:xfrm>
                <a:off x="9539252" y="4336042"/>
                <a:ext cx="996872" cy="629556"/>
              </a:xfrm>
              <a:prstGeom prst="flowChartMagneticDisk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100" b="1" dirty="0">
                  <a:latin typeface="Titillium"/>
                </a:endParaRPr>
              </a:p>
            </p:txBody>
          </p:sp>
          <p:sp>
            <p:nvSpPr>
              <p:cNvPr id="59" name="CasellaDiTesto 58">
                <a:extLst>
                  <a:ext uri="{FF2B5EF4-FFF2-40B4-BE49-F238E27FC236}">
                    <a16:creationId xmlns:a16="http://schemas.microsoft.com/office/drawing/2014/main" id="{2A18C2D4-4FD6-9412-1FB7-EA861DB815C6}"/>
                  </a:ext>
                </a:extLst>
              </p:cNvPr>
              <p:cNvSpPr txBox="1"/>
              <p:nvPr/>
            </p:nvSpPr>
            <p:spPr>
              <a:xfrm>
                <a:off x="9334764" y="4513374"/>
                <a:ext cx="1405849" cy="4384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400" b="1" dirty="0" err="1">
                    <a:solidFill>
                      <a:schemeClr val="tx2"/>
                    </a:solidFill>
                    <a:latin typeface="Titillium"/>
                  </a:rPr>
                  <a:t>Uncorrelated</a:t>
                </a:r>
                <a:r>
                  <a:rPr lang="it-IT" sz="1400" b="1" dirty="0">
                    <a:solidFill>
                      <a:schemeClr val="tx2"/>
                    </a:solidFill>
                    <a:latin typeface="Titillium"/>
                  </a:rPr>
                  <a:t> </a:t>
                </a:r>
              </a:p>
              <a:p>
                <a:pPr algn="ctr"/>
                <a:r>
                  <a:rPr lang="it-IT" sz="1400" b="1" dirty="0">
                    <a:solidFill>
                      <a:schemeClr val="tx2"/>
                    </a:solidFill>
                    <a:latin typeface="Titillium"/>
                  </a:rPr>
                  <a:t>Tracks (</a:t>
                </a:r>
                <a:r>
                  <a:rPr lang="it-IT" sz="1400" b="1" dirty="0" err="1">
                    <a:solidFill>
                      <a:schemeClr val="tx2"/>
                    </a:solidFill>
                    <a:latin typeface="Titillium"/>
                  </a:rPr>
                  <a:t>UCTs</a:t>
                </a:r>
                <a:r>
                  <a:rPr lang="it-IT" sz="1400" b="1" dirty="0">
                    <a:solidFill>
                      <a:schemeClr val="tx2"/>
                    </a:solidFill>
                    <a:latin typeface="Titillium"/>
                  </a:rPr>
                  <a:t>)</a:t>
                </a:r>
              </a:p>
            </p:txBody>
          </p:sp>
        </p:grpSp>
        <p:cxnSp>
          <p:nvCxnSpPr>
            <p:cNvPr id="60" name="Connettore a gomito 59">
              <a:extLst>
                <a:ext uri="{FF2B5EF4-FFF2-40B4-BE49-F238E27FC236}">
                  <a16:creationId xmlns:a16="http://schemas.microsoft.com/office/drawing/2014/main" id="{9FA4000E-90FA-A543-25A6-9D5919053FD6}"/>
                </a:ext>
              </a:extLst>
            </p:cNvPr>
            <p:cNvCxnSpPr>
              <a:cxnSpLocks/>
              <a:stCxn id="35" idx="0"/>
              <a:endCxn id="58" idx="4"/>
            </p:cNvCxnSpPr>
            <p:nvPr/>
          </p:nvCxnSpPr>
          <p:spPr>
            <a:xfrm rot="16200000" flipV="1">
              <a:off x="8607191" y="4435109"/>
              <a:ext cx="1015867" cy="408603"/>
            </a:xfrm>
            <a:prstGeom prst="bentConnector2">
              <a:avLst/>
            </a:prstGeom>
            <a:ln>
              <a:tailEnd type="triangle" w="med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1" name="Connettore a gomito 60">
              <a:extLst>
                <a:ext uri="{FF2B5EF4-FFF2-40B4-BE49-F238E27FC236}">
                  <a16:creationId xmlns:a16="http://schemas.microsoft.com/office/drawing/2014/main" id="{05E8B381-5FE5-0149-DEB2-C00EA3E22FCC}"/>
                </a:ext>
              </a:extLst>
            </p:cNvPr>
            <p:cNvCxnSpPr>
              <a:cxnSpLocks/>
              <a:stCxn id="58" idx="2"/>
              <a:endCxn id="46" idx="0"/>
            </p:cNvCxnSpPr>
            <p:nvPr/>
          </p:nvCxnSpPr>
          <p:spPr>
            <a:xfrm rot="10800000" flipV="1">
              <a:off x="7110876" y="4131476"/>
              <a:ext cx="399644" cy="1046467"/>
            </a:xfrm>
            <a:prstGeom prst="bentConnector2">
              <a:avLst/>
            </a:prstGeom>
            <a:ln>
              <a:tailEnd type="triangle" w="med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2" name="Connettore 2 61">
              <a:extLst>
                <a:ext uri="{FF2B5EF4-FFF2-40B4-BE49-F238E27FC236}">
                  <a16:creationId xmlns:a16="http://schemas.microsoft.com/office/drawing/2014/main" id="{597C054F-F7A9-617F-DF41-84AEF507630F}"/>
                </a:ext>
              </a:extLst>
            </p:cNvPr>
            <p:cNvCxnSpPr>
              <a:cxnSpLocks/>
              <a:stCxn id="35" idx="2"/>
              <a:endCxn id="45" idx="0"/>
            </p:cNvCxnSpPr>
            <p:nvPr/>
          </p:nvCxnSpPr>
          <p:spPr>
            <a:xfrm>
              <a:off x="9319425" y="5928544"/>
              <a:ext cx="0" cy="344271"/>
            </a:xfrm>
            <a:prstGeom prst="straightConnector1">
              <a:avLst/>
            </a:prstGeom>
            <a:ln>
              <a:tailEnd type="triangle" w="med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3" name="Connettore 2 62">
              <a:extLst>
                <a:ext uri="{FF2B5EF4-FFF2-40B4-BE49-F238E27FC236}">
                  <a16:creationId xmlns:a16="http://schemas.microsoft.com/office/drawing/2014/main" id="{0108C71B-9474-76BD-A379-E879177319D4}"/>
                </a:ext>
              </a:extLst>
            </p:cNvPr>
            <p:cNvCxnSpPr>
              <a:cxnSpLocks/>
              <a:stCxn id="45" idx="1"/>
              <a:endCxn id="50" idx="3"/>
            </p:cNvCxnSpPr>
            <p:nvPr/>
          </p:nvCxnSpPr>
          <p:spPr>
            <a:xfrm flipH="1">
              <a:off x="7622883" y="6632815"/>
              <a:ext cx="891942" cy="1"/>
            </a:xfrm>
            <a:prstGeom prst="straightConnector1">
              <a:avLst/>
            </a:prstGeom>
            <a:ln>
              <a:tailEnd type="triangle" w="med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64" name="CasellaDiTesto 63">
              <a:extLst>
                <a:ext uri="{FF2B5EF4-FFF2-40B4-BE49-F238E27FC236}">
                  <a16:creationId xmlns:a16="http://schemas.microsoft.com/office/drawing/2014/main" id="{A6EB2BA9-2355-E5E4-2891-2505E518DF86}"/>
                </a:ext>
              </a:extLst>
            </p:cNvPr>
            <p:cNvSpPr txBox="1"/>
            <p:nvPr/>
          </p:nvSpPr>
          <p:spPr>
            <a:xfrm>
              <a:off x="9359738" y="4905204"/>
              <a:ext cx="513435" cy="348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latin typeface="Titillium"/>
                </a:rPr>
                <a:t>NO</a:t>
              </a:r>
              <a:endParaRPr lang="it-IT" sz="1200" b="1" dirty="0">
                <a:latin typeface="Titillium"/>
              </a:endParaRPr>
            </a:p>
          </p:txBody>
        </p:sp>
      </p:grp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17CA6E73-6A59-066A-F0EF-47AC96159B1B}"/>
              </a:ext>
            </a:extLst>
          </p:cNvPr>
          <p:cNvSpPr txBox="1"/>
          <p:nvPr/>
        </p:nvSpPr>
        <p:spPr>
          <a:xfrm>
            <a:off x="188906" y="2471863"/>
            <a:ext cx="37625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 err="1">
                <a:latin typeface="Titillium"/>
              </a:rPr>
              <a:t>Complex</a:t>
            </a:r>
            <a:r>
              <a:rPr lang="it-IT" sz="1600" b="1" dirty="0">
                <a:latin typeface="Titillium"/>
              </a:rPr>
              <a:t> processing chain </a:t>
            </a:r>
            <a:r>
              <a:rPr lang="it-IT" sz="1600" dirty="0" err="1">
                <a:latin typeface="Titillium"/>
              </a:rPr>
              <a:t>involving</a:t>
            </a:r>
            <a:r>
              <a:rPr lang="it-IT" sz="1600" dirty="0">
                <a:latin typeface="Titillium"/>
              </a:rPr>
              <a:t> multiple </a:t>
            </a:r>
            <a:r>
              <a:rPr lang="it-IT" sz="1600" dirty="0" err="1">
                <a:latin typeface="Titillium"/>
              </a:rPr>
              <a:t>association</a:t>
            </a:r>
            <a:r>
              <a:rPr lang="it-IT" sz="1600" dirty="0">
                <a:latin typeface="Titillium"/>
              </a:rPr>
              <a:t> and </a:t>
            </a:r>
            <a:r>
              <a:rPr lang="it-IT" sz="1600" dirty="0" err="1">
                <a:latin typeface="Titillium"/>
              </a:rPr>
              <a:t>estimation</a:t>
            </a:r>
            <a:r>
              <a:rPr lang="it-IT" sz="1600" dirty="0">
                <a:latin typeface="Titillium"/>
              </a:rPr>
              <a:t> steps.</a:t>
            </a:r>
          </a:p>
        </p:txBody>
      </p:sp>
      <p:sp>
        <p:nvSpPr>
          <p:cNvPr id="108" name="CasellaDiTesto 107">
            <a:extLst>
              <a:ext uri="{FF2B5EF4-FFF2-40B4-BE49-F238E27FC236}">
                <a16:creationId xmlns:a16="http://schemas.microsoft.com/office/drawing/2014/main" id="{839C142D-09E9-DC5A-477A-7B239E7F1D4F}"/>
              </a:ext>
            </a:extLst>
          </p:cNvPr>
          <p:cNvSpPr txBox="1"/>
          <p:nvPr/>
        </p:nvSpPr>
        <p:spPr>
          <a:xfrm>
            <a:off x="188905" y="3575625"/>
            <a:ext cx="37625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 err="1">
                <a:latin typeface="Titillium"/>
              </a:rPr>
              <a:t>Reactive</a:t>
            </a:r>
            <a:r>
              <a:rPr lang="it-IT" sz="1600" b="1" dirty="0">
                <a:latin typeface="Titillium"/>
              </a:rPr>
              <a:t> </a:t>
            </a:r>
            <a:r>
              <a:rPr lang="it-IT" sz="1600" b="1" dirty="0" err="1">
                <a:latin typeface="Titillium"/>
              </a:rPr>
              <a:t>maneuver</a:t>
            </a:r>
            <a:r>
              <a:rPr lang="it-IT" sz="1600" b="1" dirty="0">
                <a:latin typeface="Titillium"/>
              </a:rPr>
              <a:t> </a:t>
            </a:r>
            <a:r>
              <a:rPr lang="it-IT" sz="1600" b="1" dirty="0" err="1">
                <a:latin typeface="Titillium"/>
              </a:rPr>
              <a:t>handling</a:t>
            </a:r>
            <a:r>
              <a:rPr lang="it-IT" sz="1600" dirty="0">
                <a:latin typeface="Titillium"/>
              </a:rPr>
              <a:t>, </a:t>
            </a:r>
            <a:r>
              <a:rPr lang="it-IT" sz="1600" dirty="0" err="1">
                <a:latin typeface="Titillium"/>
              </a:rPr>
              <a:t>triggered</a:t>
            </a:r>
            <a:r>
              <a:rPr lang="it-IT" sz="1600" dirty="0">
                <a:latin typeface="Titillium"/>
              </a:rPr>
              <a:t> </a:t>
            </a:r>
            <a:r>
              <a:rPr lang="it-IT" sz="1600" dirty="0" err="1">
                <a:latin typeface="Titillium"/>
              </a:rPr>
              <a:t>only</a:t>
            </a:r>
            <a:r>
              <a:rPr lang="it-IT" sz="1600" dirty="0">
                <a:latin typeface="Titillium"/>
              </a:rPr>
              <a:t> after track-to-</a:t>
            </a:r>
            <a:r>
              <a:rPr lang="it-IT" sz="1600" dirty="0" err="1">
                <a:latin typeface="Titillium"/>
              </a:rPr>
              <a:t>orbit</a:t>
            </a:r>
            <a:r>
              <a:rPr lang="it-IT" sz="1600" dirty="0">
                <a:latin typeface="Titillium"/>
              </a:rPr>
              <a:t> </a:t>
            </a:r>
            <a:r>
              <a:rPr lang="it-IT" sz="1600" dirty="0" err="1">
                <a:latin typeface="Titillium"/>
              </a:rPr>
              <a:t>correlation</a:t>
            </a:r>
            <a:r>
              <a:rPr lang="it-IT" sz="1600" dirty="0">
                <a:latin typeface="Titillium"/>
              </a:rPr>
              <a:t> </a:t>
            </a:r>
            <a:r>
              <a:rPr lang="it-IT" sz="1600" dirty="0" err="1">
                <a:latin typeface="Titillium"/>
              </a:rPr>
              <a:t>fails</a:t>
            </a:r>
            <a:endParaRPr lang="it-IT" sz="1600" b="1" dirty="0">
              <a:latin typeface="Titillium"/>
            </a:endParaRPr>
          </a:p>
        </p:txBody>
      </p:sp>
      <p:sp>
        <p:nvSpPr>
          <p:cNvPr id="110" name="CasellaDiTesto 109">
            <a:extLst>
              <a:ext uri="{FF2B5EF4-FFF2-40B4-BE49-F238E27FC236}">
                <a16:creationId xmlns:a16="http://schemas.microsoft.com/office/drawing/2014/main" id="{CBCC42C8-F482-D1E4-FB33-8EC25362E5CE}"/>
              </a:ext>
            </a:extLst>
          </p:cNvPr>
          <p:cNvSpPr txBox="1"/>
          <p:nvPr/>
        </p:nvSpPr>
        <p:spPr>
          <a:xfrm>
            <a:off x="188908" y="4652843"/>
            <a:ext cx="37625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Titillium"/>
              </a:rPr>
              <a:t>With more </a:t>
            </a:r>
            <a:r>
              <a:rPr lang="it-IT" sz="1600" dirty="0" err="1">
                <a:latin typeface="Titillium"/>
              </a:rPr>
              <a:t>maneuverable</a:t>
            </a:r>
            <a:r>
              <a:rPr lang="it-IT" sz="1600" dirty="0">
                <a:latin typeface="Titillium"/>
              </a:rPr>
              <a:t> </a:t>
            </a:r>
            <a:r>
              <a:rPr lang="it-IT" sz="1600" dirty="0" err="1">
                <a:latin typeface="Titillium"/>
              </a:rPr>
              <a:t>object</a:t>
            </a:r>
            <a:r>
              <a:rPr lang="it-IT" sz="1600" dirty="0">
                <a:latin typeface="Titillium"/>
              </a:rPr>
              <a:t>, </a:t>
            </a:r>
            <a:r>
              <a:rPr lang="it-IT" sz="1600" b="1" dirty="0" err="1">
                <a:latin typeface="Titillium"/>
              </a:rPr>
              <a:t>association</a:t>
            </a:r>
            <a:r>
              <a:rPr lang="it-IT" sz="1600" b="1" dirty="0">
                <a:latin typeface="Titillium"/>
              </a:rPr>
              <a:t> </a:t>
            </a:r>
            <a:r>
              <a:rPr lang="it-IT" sz="1600" b="1" dirty="0" err="1">
                <a:latin typeface="Titillium"/>
              </a:rPr>
              <a:t>ambiguity</a:t>
            </a:r>
            <a:r>
              <a:rPr lang="it-IT" sz="1600" b="1" dirty="0">
                <a:latin typeface="Titillium"/>
              </a:rPr>
              <a:t> </a:t>
            </a:r>
            <a:r>
              <a:rPr lang="it-IT" sz="1600" dirty="0">
                <a:latin typeface="Titillium"/>
              </a:rPr>
              <a:t>and </a:t>
            </a:r>
            <a:r>
              <a:rPr lang="it-IT" sz="1600" b="1" dirty="0">
                <a:latin typeface="Titillium"/>
              </a:rPr>
              <a:t>the </a:t>
            </a:r>
            <a:r>
              <a:rPr lang="it-IT" sz="1600" b="1" dirty="0" err="1">
                <a:latin typeface="Titillium"/>
              </a:rPr>
              <a:t>number</a:t>
            </a:r>
            <a:r>
              <a:rPr lang="it-IT" sz="1600" b="1" dirty="0">
                <a:latin typeface="Titillium"/>
              </a:rPr>
              <a:t> of </a:t>
            </a:r>
            <a:r>
              <a:rPr lang="it-IT" sz="1600" b="1" dirty="0" err="1">
                <a:latin typeface="Titillium"/>
              </a:rPr>
              <a:t>uncorrelated</a:t>
            </a:r>
            <a:r>
              <a:rPr lang="it-IT" sz="1600" b="1" dirty="0">
                <a:latin typeface="Titillium"/>
              </a:rPr>
              <a:t> tracks (UCTS)</a:t>
            </a:r>
            <a:r>
              <a:rPr lang="it-IT" sz="1600" dirty="0">
                <a:latin typeface="Titillium"/>
              </a:rPr>
              <a:t> </a:t>
            </a:r>
            <a:r>
              <a:rPr lang="it-IT" sz="1600" dirty="0" err="1">
                <a:latin typeface="Titillium"/>
              </a:rPr>
              <a:t>may</a:t>
            </a:r>
            <a:r>
              <a:rPr lang="it-IT" sz="1600" dirty="0">
                <a:latin typeface="Titillium"/>
              </a:rPr>
              <a:t> </a:t>
            </a:r>
            <a:r>
              <a:rPr lang="it-IT" sz="1600" dirty="0" err="1">
                <a:latin typeface="Titillium"/>
              </a:rPr>
              <a:t>increase</a:t>
            </a:r>
            <a:endParaRPr lang="it-IT" sz="1600" dirty="0">
              <a:latin typeface="Titillium"/>
            </a:endParaRPr>
          </a:p>
        </p:txBody>
      </p:sp>
      <p:grpSp>
        <p:nvGrpSpPr>
          <p:cNvPr id="66" name="Gruppo 65">
            <a:extLst>
              <a:ext uri="{FF2B5EF4-FFF2-40B4-BE49-F238E27FC236}">
                <a16:creationId xmlns:a16="http://schemas.microsoft.com/office/drawing/2014/main" id="{8B05C6AE-E1ED-74C7-50FE-601F59C98A0E}"/>
              </a:ext>
            </a:extLst>
          </p:cNvPr>
          <p:cNvGrpSpPr/>
          <p:nvPr/>
        </p:nvGrpSpPr>
        <p:grpSpPr>
          <a:xfrm>
            <a:off x="4604618" y="2751849"/>
            <a:ext cx="6536760" cy="1354303"/>
            <a:chOff x="4604618" y="3191250"/>
            <a:chExt cx="6536760" cy="1354303"/>
          </a:xfrm>
        </p:grpSpPr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E4EFB169-F5E9-9AF9-EB5E-70B8FEAEBB31}"/>
                </a:ext>
              </a:extLst>
            </p:cNvPr>
            <p:cNvSpPr txBox="1"/>
            <p:nvPr/>
          </p:nvSpPr>
          <p:spPr>
            <a:xfrm>
              <a:off x="4789423" y="3406736"/>
              <a:ext cx="6167151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>
                  <a:solidFill>
                    <a:schemeClr val="tx1"/>
                  </a:solidFill>
                  <a:latin typeface="Titillium"/>
                </a:rPr>
                <a:t>Can </a:t>
              </a:r>
              <a:r>
                <a:rPr lang="it-IT" b="1">
                  <a:solidFill>
                    <a:schemeClr val="tx1"/>
                  </a:solidFill>
                  <a:latin typeface="Titillium"/>
                </a:rPr>
                <a:t>catalogue </a:t>
              </a:r>
              <a:r>
                <a:rPr lang="it-IT" b="1" dirty="0" err="1">
                  <a:solidFill>
                    <a:schemeClr val="tx1"/>
                  </a:solidFill>
                  <a:latin typeface="Titillium"/>
                </a:rPr>
                <a:t>maintenance</a:t>
              </a:r>
              <a:r>
                <a:rPr lang="it-IT" b="1" dirty="0">
                  <a:solidFill>
                    <a:schemeClr val="tx1"/>
                  </a:solidFill>
                  <a:latin typeface="Titillium"/>
                </a:rPr>
                <a:t> </a:t>
              </a:r>
              <a:r>
                <a:rPr lang="it-IT" b="1" dirty="0" err="1">
                  <a:solidFill>
                    <a:schemeClr val="tx1"/>
                  </a:solidFill>
                  <a:latin typeface="Titillium"/>
                </a:rPr>
                <a:t>move</a:t>
              </a:r>
              <a:r>
                <a:rPr lang="it-IT" dirty="0">
                  <a:solidFill>
                    <a:schemeClr val="tx1"/>
                  </a:solidFill>
                  <a:latin typeface="Titillium"/>
                </a:rPr>
                <a:t> from </a:t>
              </a:r>
              <a:r>
                <a:rPr lang="it-IT" b="1" dirty="0" err="1">
                  <a:solidFill>
                    <a:schemeClr val="tx1"/>
                  </a:solidFill>
                  <a:latin typeface="Titillium"/>
                </a:rPr>
                <a:t>reacting</a:t>
              </a:r>
              <a:r>
                <a:rPr lang="it-IT" b="1" dirty="0">
                  <a:solidFill>
                    <a:schemeClr val="tx1"/>
                  </a:solidFill>
                  <a:latin typeface="Titillium"/>
                </a:rPr>
                <a:t> to </a:t>
              </a:r>
              <a:r>
                <a:rPr lang="it-IT" b="1" dirty="0" err="1">
                  <a:solidFill>
                    <a:schemeClr val="tx1"/>
                  </a:solidFill>
                  <a:latin typeface="Titillium"/>
                </a:rPr>
                <a:t>maneuvers</a:t>
              </a:r>
              <a:r>
                <a:rPr lang="it-IT" b="1" dirty="0">
                  <a:solidFill>
                    <a:schemeClr val="tx1"/>
                  </a:solidFill>
                  <a:latin typeface="Titillium"/>
                </a:rPr>
                <a:t> </a:t>
              </a:r>
              <a:r>
                <a:rPr lang="it-IT" dirty="0">
                  <a:solidFill>
                    <a:schemeClr val="tx1"/>
                  </a:solidFill>
                  <a:latin typeface="Titillium"/>
                </a:rPr>
                <a:t>after </a:t>
              </a:r>
              <a:r>
                <a:rPr lang="it-IT" dirty="0" err="1">
                  <a:solidFill>
                    <a:schemeClr val="tx1"/>
                  </a:solidFill>
                  <a:latin typeface="Titillium"/>
                </a:rPr>
                <a:t>correlation</a:t>
              </a:r>
              <a:r>
                <a:rPr lang="it-IT" dirty="0">
                  <a:solidFill>
                    <a:schemeClr val="tx1"/>
                  </a:solidFill>
                  <a:latin typeface="Titillium"/>
                </a:rPr>
                <a:t> </a:t>
              </a:r>
              <a:r>
                <a:rPr lang="it-IT" dirty="0" err="1">
                  <a:solidFill>
                    <a:schemeClr val="tx1"/>
                  </a:solidFill>
                  <a:latin typeface="Titillium"/>
                </a:rPr>
                <a:t>failures</a:t>
              </a:r>
              <a:r>
                <a:rPr lang="it-IT" dirty="0">
                  <a:solidFill>
                    <a:schemeClr val="tx1"/>
                  </a:solidFill>
                  <a:latin typeface="Titillium"/>
                </a:rPr>
                <a:t> to </a:t>
              </a:r>
              <a:r>
                <a:rPr lang="it-IT" b="1" dirty="0" err="1">
                  <a:solidFill>
                    <a:schemeClr val="tx1"/>
                  </a:solidFill>
                  <a:latin typeface="Titillium"/>
                </a:rPr>
                <a:t>exploiting</a:t>
              </a:r>
              <a:r>
                <a:rPr lang="it-IT" b="1" dirty="0">
                  <a:solidFill>
                    <a:schemeClr val="tx1"/>
                  </a:solidFill>
                  <a:latin typeface="Titillium"/>
                </a:rPr>
                <a:t> </a:t>
              </a:r>
              <a:r>
                <a:rPr lang="it-IT" b="1" dirty="0" err="1">
                  <a:solidFill>
                    <a:schemeClr val="tx1"/>
                  </a:solidFill>
                  <a:latin typeface="Titillium"/>
                </a:rPr>
                <a:t>past</a:t>
              </a:r>
              <a:r>
                <a:rPr lang="it-IT" b="1" dirty="0">
                  <a:solidFill>
                    <a:schemeClr val="tx1"/>
                  </a:solidFill>
                  <a:latin typeface="Titillium"/>
                </a:rPr>
                <a:t> </a:t>
              </a:r>
              <a:r>
                <a:rPr lang="it-IT" b="1" dirty="0" err="1">
                  <a:solidFill>
                    <a:schemeClr val="tx1"/>
                  </a:solidFill>
                  <a:latin typeface="Titillium"/>
                </a:rPr>
                <a:t>orbital</a:t>
              </a:r>
              <a:r>
                <a:rPr lang="it-IT" b="1" dirty="0">
                  <a:solidFill>
                    <a:schemeClr val="tx1"/>
                  </a:solidFill>
                  <a:latin typeface="Titillium"/>
                </a:rPr>
                <a:t> </a:t>
              </a:r>
              <a:r>
                <a:rPr lang="it-IT" b="1" dirty="0" err="1">
                  <a:solidFill>
                    <a:schemeClr val="tx1"/>
                  </a:solidFill>
                  <a:latin typeface="Titillium"/>
                </a:rPr>
                <a:t>behaviour</a:t>
              </a:r>
              <a:r>
                <a:rPr lang="it-IT" b="1" dirty="0">
                  <a:solidFill>
                    <a:schemeClr val="tx1"/>
                  </a:solidFill>
                  <a:latin typeface="Titillium"/>
                </a:rPr>
                <a:t> </a:t>
              </a:r>
              <a:r>
                <a:rPr lang="it-IT" b="1" dirty="0" err="1">
                  <a:solidFill>
                    <a:schemeClr val="tx1"/>
                  </a:solidFill>
                  <a:latin typeface="Titillium"/>
                </a:rPr>
                <a:t>before</a:t>
              </a:r>
              <a:r>
                <a:rPr lang="it-IT" b="1" dirty="0">
                  <a:solidFill>
                    <a:schemeClr val="tx1"/>
                  </a:solidFill>
                  <a:latin typeface="Titillium"/>
                </a:rPr>
                <a:t> </a:t>
              </a:r>
              <a:r>
                <a:rPr lang="it-IT" b="1" dirty="0" err="1">
                  <a:solidFill>
                    <a:schemeClr val="tx1"/>
                  </a:solidFill>
                  <a:latin typeface="Titillium"/>
                </a:rPr>
                <a:t>ambiguity</a:t>
              </a:r>
              <a:r>
                <a:rPr lang="it-IT" b="1" dirty="0">
                  <a:solidFill>
                    <a:schemeClr val="tx1"/>
                  </a:solidFill>
                  <a:latin typeface="Titillium"/>
                </a:rPr>
                <a:t> </a:t>
              </a:r>
              <a:r>
                <a:rPr lang="it-IT" b="1" dirty="0" err="1">
                  <a:solidFill>
                    <a:schemeClr val="tx1"/>
                  </a:solidFill>
                  <a:latin typeface="Titillium"/>
                </a:rPr>
                <a:t>accumulates</a:t>
              </a:r>
              <a:r>
                <a:rPr lang="it-IT" dirty="0">
                  <a:solidFill>
                    <a:schemeClr val="tx1"/>
                  </a:solidFill>
                  <a:latin typeface="Titillium"/>
                </a:rPr>
                <a:t>?</a:t>
              </a:r>
            </a:p>
          </p:txBody>
        </p:sp>
        <p:sp>
          <p:nvSpPr>
            <p:cNvPr id="25" name="Rettangolo con angoli arrotondati 24">
              <a:extLst>
                <a:ext uri="{FF2B5EF4-FFF2-40B4-BE49-F238E27FC236}">
                  <a16:creationId xmlns:a16="http://schemas.microsoft.com/office/drawing/2014/main" id="{6D1A7206-43C1-BF95-11D9-B5B50BE08F10}"/>
                </a:ext>
              </a:extLst>
            </p:cNvPr>
            <p:cNvSpPr/>
            <p:nvPr/>
          </p:nvSpPr>
          <p:spPr>
            <a:xfrm>
              <a:off x="4604618" y="3191250"/>
              <a:ext cx="6536760" cy="1354303"/>
            </a:xfrm>
            <a:prstGeom prst="roundRect">
              <a:avLst/>
            </a:prstGeom>
            <a:noFill/>
            <a:ln w="28575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8" name="Segnaposto numero diapositiva 67">
            <a:extLst>
              <a:ext uri="{FF2B5EF4-FFF2-40B4-BE49-F238E27FC236}">
                <a16:creationId xmlns:a16="http://schemas.microsoft.com/office/drawing/2014/main" id="{55FD91D7-717F-5EE2-3AD0-C1B14331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5</a:t>
            </a:r>
          </a:p>
        </p:txBody>
      </p:sp>
      <p:sp>
        <p:nvSpPr>
          <p:cNvPr id="72" name="Segnaposto data 71">
            <a:extLst>
              <a:ext uri="{FF2B5EF4-FFF2-40B4-BE49-F238E27FC236}">
                <a16:creationId xmlns:a16="http://schemas.microsoft.com/office/drawing/2014/main" id="{B6243495-0D6D-7B89-28AC-945F86016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01/07/2026</a:t>
            </a: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6885395D-7372-9DA3-EAB5-AE5341C9B332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85107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ccia curva 6">
            <a:extLst>
              <a:ext uri="{FF2B5EF4-FFF2-40B4-BE49-F238E27FC236}">
                <a16:creationId xmlns:a16="http://schemas.microsoft.com/office/drawing/2014/main" id="{1C2D5015-7E72-D171-BAF1-5442C4923B02}"/>
              </a:ext>
            </a:extLst>
          </p:cNvPr>
          <p:cNvSpPr/>
          <p:nvPr/>
        </p:nvSpPr>
        <p:spPr>
          <a:xfrm flipH="1" flipV="1">
            <a:off x="9388131" y="3568192"/>
            <a:ext cx="1523602" cy="1744174"/>
          </a:xfrm>
          <a:prstGeom prst="bentArrow">
            <a:avLst>
              <a:gd name="adj1" fmla="val 7402"/>
              <a:gd name="adj2" fmla="val 3964"/>
              <a:gd name="adj3" fmla="val 16665"/>
              <a:gd name="adj4" fmla="val 2653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4" name="Down Arrow 72">
            <a:extLst>
              <a:ext uri="{FF2B5EF4-FFF2-40B4-BE49-F238E27FC236}">
                <a16:creationId xmlns:a16="http://schemas.microsoft.com/office/drawing/2014/main" id="{6AA72A0C-1BB3-A1A2-1A58-4B5963AB014D}"/>
              </a:ext>
            </a:extLst>
          </p:cNvPr>
          <p:cNvSpPr/>
          <p:nvPr/>
        </p:nvSpPr>
        <p:spPr>
          <a:xfrm rot="5400000" flipH="1">
            <a:off x="8553870" y="4030250"/>
            <a:ext cx="134993" cy="2446230"/>
          </a:xfrm>
          <a:prstGeom prst="downArrow">
            <a:avLst>
              <a:gd name="adj1" fmla="val 96779"/>
              <a:gd name="adj2" fmla="val 15502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8" name="Rounded Rectangle 15">
            <a:extLst>
              <a:ext uri="{FF2B5EF4-FFF2-40B4-BE49-F238E27FC236}">
                <a16:creationId xmlns:a16="http://schemas.microsoft.com/office/drawing/2014/main" id="{43BEDD93-A6D3-2F4C-5C0A-94153F41FF42}"/>
              </a:ext>
            </a:extLst>
          </p:cNvPr>
          <p:cNvSpPr/>
          <p:nvPr/>
        </p:nvSpPr>
        <p:spPr>
          <a:xfrm>
            <a:off x="8661218" y="4506942"/>
            <a:ext cx="1895496" cy="1492848"/>
          </a:xfrm>
          <a:prstGeom prst="roundRect">
            <a:avLst>
              <a:gd name="adj" fmla="val 18630"/>
            </a:avLst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>
              <a:solidFill>
                <a:schemeClr val="tx1"/>
              </a:solidFill>
              <a:latin typeface="Titillium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Down Arrow 72">
            <a:extLst>
              <a:ext uri="{FF2B5EF4-FFF2-40B4-BE49-F238E27FC236}">
                <a16:creationId xmlns:a16="http://schemas.microsoft.com/office/drawing/2014/main" id="{1E7B1363-70B7-C2A7-BB68-5C5437F10315}"/>
              </a:ext>
            </a:extLst>
          </p:cNvPr>
          <p:cNvSpPr/>
          <p:nvPr/>
        </p:nvSpPr>
        <p:spPr>
          <a:xfrm rot="16200000">
            <a:off x="8260566" y="1457875"/>
            <a:ext cx="97294" cy="4032291"/>
          </a:xfrm>
          <a:prstGeom prst="downArrow">
            <a:avLst>
              <a:gd name="adj1" fmla="val 96779"/>
              <a:gd name="adj2" fmla="val 15502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9D3C39C-2547-AB2B-1527-C76697F4D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Approach</a:t>
            </a:r>
            <a:r>
              <a:rPr lang="it-IT" dirty="0"/>
              <a:t> </a:t>
            </a:r>
            <a:r>
              <a:rPr lang="it-IT" dirty="0" err="1"/>
              <a:t>Overview</a:t>
            </a:r>
            <a:endParaRPr lang="it-IT" dirty="0"/>
          </a:p>
        </p:txBody>
      </p:sp>
      <p:grpSp>
        <p:nvGrpSpPr>
          <p:cNvPr id="49" name="Gruppo 48">
            <a:extLst>
              <a:ext uri="{FF2B5EF4-FFF2-40B4-BE49-F238E27FC236}">
                <a16:creationId xmlns:a16="http://schemas.microsoft.com/office/drawing/2014/main" id="{5ED59D70-833B-C1DE-E292-E8291F1FF1CE}"/>
              </a:ext>
            </a:extLst>
          </p:cNvPr>
          <p:cNvGrpSpPr/>
          <p:nvPr/>
        </p:nvGrpSpPr>
        <p:grpSpPr>
          <a:xfrm>
            <a:off x="366862" y="1838751"/>
            <a:ext cx="7206493" cy="3009482"/>
            <a:chOff x="366862" y="1838751"/>
            <a:chExt cx="7206493" cy="3009482"/>
          </a:xfrm>
        </p:grpSpPr>
        <p:sp>
          <p:nvSpPr>
            <p:cNvPr id="7" name="Down Arrow 72">
              <a:extLst>
                <a:ext uri="{FF2B5EF4-FFF2-40B4-BE49-F238E27FC236}">
                  <a16:creationId xmlns:a16="http://schemas.microsoft.com/office/drawing/2014/main" id="{A6373CDB-E034-4ABF-5AF6-ED3D9EF8C6CD}"/>
                </a:ext>
              </a:extLst>
            </p:cNvPr>
            <p:cNvSpPr/>
            <p:nvPr/>
          </p:nvSpPr>
          <p:spPr>
            <a:xfrm>
              <a:off x="3887124" y="2703257"/>
              <a:ext cx="91206" cy="720000"/>
            </a:xfrm>
            <a:prstGeom prst="downArrow">
              <a:avLst>
                <a:gd name="adj1" fmla="val 96779"/>
                <a:gd name="adj2" fmla="val 15502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Down Arrow 72">
              <a:extLst>
                <a:ext uri="{FF2B5EF4-FFF2-40B4-BE49-F238E27FC236}">
                  <a16:creationId xmlns:a16="http://schemas.microsoft.com/office/drawing/2014/main" id="{D5E1318C-015C-A414-1EA7-65EA873C0FAF}"/>
                </a:ext>
              </a:extLst>
            </p:cNvPr>
            <p:cNvSpPr/>
            <p:nvPr/>
          </p:nvSpPr>
          <p:spPr>
            <a:xfrm rot="16200000">
              <a:off x="3711040" y="1584130"/>
              <a:ext cx="91206" cy="3780000"/>
            </a:xfrm>
            <a:prstGeom prst="downArrow">
              <a:avLst>
                <a:gd name="adj1" fmla="val 96779"/>
                <a:gd name="adj2" fmla="val 15502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18B73B80-3F61-8F6C-182A-3CAB9E23CF01}"/>
                </a:ext>
              </a:extLst>
            </p:cNvPr>
            <p:cNvGrpSpPr/>
            <p:nvPr/>
          </p:nvGrpSpPr>
          <p:grpSpPr>
            <a:xfrm>
              <a:off x="366862" y="2674887"/>
              <a:ext cx="1697936" cy="1614802"/>
              <a:chOff x="1355214" y="1670089"/>
              <a:chExt cx="1697936" cy="1614802"/>
            </a:xfrm>
          </p:grpSpPr>
          <p:sp>
            <p:nvSpPr>
              <p:cNvPr id="10" name="Rounded Rectangle 15">
                <a:extLst>
                  <a:ext uri="{FF2B5EF4-FFF2-40B4-BE49-F238E27FC236}">
                    <a16:creationId xmlns:a16="http://schemas.microsoft.com/office/drawing/2014/main" id="{A8CA2D09-C0F8-BE36-03AE-BAC3F360591C}"/>
                  </a:ext>
                </a:extLst>
              </p:cNvPr>
              <p:cNvSpPr/>
              <p:nvPr/>
            </p:nvSpPr>
            <p:spPr>
              <a:xfrm>
                <a:off x="1355214" y="1670089"/>
                <a:ext cx="1697936" cy="1614802"/>
              </a:xfrm>
              <a:prstGeom prst="roundRect">
                <a:avLst>
                  <a:gd name="adj" fmla="val 10678"/>
                </a:avLst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GB" sz="1000">
                  <a:solidFill>
                    <a:schemeClr val="accent6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11" name="Gruppo 10">
                <a:extLst>
                  <a:ext uri="{FF2B5EF4-FFF2-40B4-BE49-F238E27FC236}">
                    <a16:creationId xmlns:a16="http://schemas.microsoft.com/office/drawing/2014/main" id="{9CF49716-D130-EF58-1B00-2D2EB8194C5E}"/>
                  </a:ext>
                </a:extLst>
              </p:cNvPr>
              <p:cNvGrpSpPr/>
              <p:nvPr/>
            </p:nvGrpSpPr>
            <p:grpSpPr>
              <a:xfrm>
                <a:off x="1553369" y="1871984"/>
                <a:ext cx="1301626" cy="1211011"/>
                <a:chOff x="1553369" y="1871984"/>
                <a:chExt cx="1301626" cy="1211011"/>
              </a:xfrm>
            </p:grpSpPr>
            <p:sp>
              <p:nvSpPr>
                <p:cNvPr id="12" name="Rounded Rectangle 15">
                  <a:extLst>
                    <a:ext uri="{FF2B5EF4-FFF2-40B4-BE49-F238E27FC236}">
                      <a16:creationId xmlns:a16="http://schemas.microsoft.com/office/drawing/2014/main" id="{131FA608-DDE3-FFC0-9810-481020B5747B}"/>
                    </a:ext>
                  </a:extLst>
                </p:cNvPr>
                <p:cNvSpPr/>
                <p:nvPr/>
              </p:nvSpPr>
              <p:spPr>
                <a:xfrm>
                  <a:off x="1553369" y="2571036"/>
                  <a:ext cx="1301626" cy="511959"/>
                </a:xfrm>
                <a:prstGeom prst="roundRect">
                  <a:avLst>
                    <a:gd name="adj" fmla="val 18630"/>
                  </a:avLst>
                </a:prstGeom>
                <a:solidFill>
                  <a:schemeClr val="accent5">
                    <a:lumMod val="25000"/>
                    <a:lumOff val="75000"/>
                  </a:schemeClr>
                </a:solidFill>
                <a:ln>
                  <a:solidFill>
                    <a:schemeClr val="tx1"/>
                  </a:solidFill>
                </a:ln>
                <a:effectLst>
                  <a:innerShdw blurRad="114300">
                    <a:schemeClr val="accent2">
                      <a:lumMod val="20000"/>
                      <a:lumOff val="8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b="1" dirty="0" err="1">
                      <a:solidFill>
                        <a:schemeClr val="tx1"/>
                      </a:solidFill>
                      <a:latin typeface="Titillium"/>
                      <a:ea typeface="Open Sans" panose="020B0606030504020204" pitchFamily="34" charset="0"/>
                      <a:cs typeface="Open Sans" panose="020B0606030504020204" pitchFamily="34" charset="0"/>
                    </a:rPr>
                    <a:t>Maneuver</a:t>
                  </a:r>
                  <a:r>
                    <a:rPr lang="en-GB" sz="1400" b="1" dirty="0">
                      <a:solidFill>
                        <a:schemeClr val="tx1"/>
                      </a:solidFill>
                      <a:latin typeface="Titillium"/>
                      <a:ea typeface="Open Sans" panose="020B0606030504020204" pitchFamily="34" charset="0"/>
                      <a:cs typeface="Open Sans" panose="020B0606030504020204" pitchFamily="34" charset="0"/>
                    </a:rPr>
                    <a:t> history</a:t>
                  </a:r>
                </a:p>
              </p:txBody>
            </p:sp>
            <p:sp>
              <p:nvSpPr>
                <p:cNvPr id="13" name="Rounded Rectangle 15">
                  <a:extLst>
                    <a:ext uri="{FF2B5EF4-FFF2-40B4-BE49-F238E27FC236}">
                      <a16:creationId xmlns:a16="http://schemas.microsoft.com/office/drawing/2014/main" id="{E3E909E8-AA93-1FF2-AB07-540FBB2B0CD1}"/>
                    </a:ext>
                  </a:extLst>
                </p:cNvPr>
                <p:cNvSpPr/>
                <p:nvPr/>
              </p:nvSpPr>
              <p:spPr>
                <a:xfrm>
                  <a:off x="1553369" y="1871984"/>
                  <a:ext cx="1301626" cy="511960"/>
                </a:xfrm>
                <a:prstGeom prst="roundRect">
                  <a:avLst>
                    <a:gd name="adj" fmla="val 18630"/>
                  </a:avLst>
                </a:prstGeom>
                <a:solidFill>
                  <a:schemeClr val="accent5">
                    <a:lumMod val="25000"/>
                    <a:lumOff val="75000"/>
                  </a:schemeClr>
                </a:solidFill>
                <a:ln>
                  <a:solidFill>
                    <a:schemeClr val="tx1"/>
                  </a:solidFill>
                </a:ln>
                <a:effectLst>
                  <a:innerShdw blurRad="114300">
                    <a:schemeClr val="accent2">
                      <a:lumMod val="20000"/>
                      <a:lumOff val="8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b="1" dirty="0">
                      <a:solidFill>
                        <a:schemeClr val="tx1"/>
                      </a:solidFill>
                      <a:latin typeface="Titillium"/>
                      <a:ea typeface="Open Sans" panose="020B0606030504020204" pitchFamily="34" charset="0"/>
                      <a:cs typeface="Open Sans" panose="020B0606030504020204" pitchFamily="34" charset="0"/>
                    </a:rPr>
                    <a:t>Orbital data history</a:t>
                  </a:r>
                </a:p>
              </p:txBody>
            </p:sp>
          </p:grpSp>
        </p:grp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A169CC6C-129A-AD17-4E04-18857BFAFDE6}"/>
                </a:ext>
              </a:extLst>
            </p:cNvPr>
            <p:cNvSpPr txBox="1"/>
            <p:nvPr/>
          </p:nvSpPr>
          <p:spPr>
            <a:xfrm>
              <a:off x="504947" y="4263458"/>
              <a:ext cx="13769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600" dirty="0">
                  <a:latin typeface="Titillium"/>
                </a:rPr>
                <a:t>Reference </a:t>
              </a:r>
            </a:p>
            <a:p>
              <a:pPr algn="ctr"/>
              <a:r>
                <a:rPr lang="it-IT" sz="1600" dirty="0">
                  <a:latin typeface="Titillium"/>
                </a:rPr>
                <a:t>Active Objects</a:t>
              </a:r>
            </a:p>
          </p:txBody>
        </p:sp>
        <p:sp>
          <p:nvSpPr>
            <p:cNvPr id="15" name="Rounded Rectangle 15">
              <a:extLst>
                <a:ext uri="{FF2B5EF4-FFF2-40B4-BE49-F238E27FC236}">
                  <a16:creationId xmlns:a16="http://schemas.microsoft.com/office/drawing/2014/main" id="{FD050079-95F0-7321-63AD-5D38CAAE3D7C}"/>
                </a:ext>
              </a:extLst>
            </p:cNvPr>
            <p:cNvSpPr/>
            <p:nvPr/>
          </p:nvSpPr>
          <p:spPr>
            <a:xfrm>
              <a:off x="3277823" y="3226309"/>
              <a:ext cx="1301626" cy="511959"/>
            </a:xfrm>
            <a:prstGeom prst="roundRect">
              <a:avLst>
                <a:gd name="adj" fmla="val 1863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err="1">
                  <a:solidFill>
                    <a:schemeClr val="tx1"/>
                  </a:solidFill>
                  <a:latin typeface="Titillium"/>
                  <a:ea typeface="Open Sans" panose="020B0606030504020204" pitchFamily="34" charset="0"/>
                  <a:cs typeface="Open Sans" panose="020B0606030504020204" pitchFamily="34" charset="0"/>
                </a:rPr>
                <a:t>Maneuver</a:t>
              </a:r>
              <a:endParaRPr lang="en-GB" sz="1400" b="1" dirty="0">
                <a:solidFill>
                  <a:schemeClr val="tx1"/>
                </a:solidFill>
                <a:latin typeface="Titillium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Titillium"/>
                  <a:ea typeface="Open Sans" panose="020B0606030504020204" pitchFamily="34" charset="0"/>
                  <a:cs typeface="Open Sans" panose="020B0606030504020204" pitchFamily="34" charset="0"/>
                </a:rPr>
                <a:t>Detection 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2E8C5500-9A6A-73F5-D398-8002A727D3C8}"/>
                </a:ext>
              </a:extLst>
            </p:cNvPr>
            <p:cNvSpPr/>
            <p:nvPr/>
          </p:nvSpPr>
          <p:spPr>
            <a:xfrm>
              <a:off x="3281914" y="2430869"/>
              <a:ext cx="1301626" cy="511960"/>
            </a:xfrm>
            <a:prstGeom prst="roundRect">
              <a:avLst>
                <a:gd name="adj" fmla="val 18630"/>
              </a:avLst>
            </a:prstGeom>
            <a:solidFill>
              <a:schemeClr val="accent5">
                <a:lumMod val="25000"/>
                <a:lumOff val="75000"/>
              </a:schemeClr>
            </a:solidFill>
            <a:ln>
              <a:solidFill>
                <a:schemeClr val="tx1"/>
              </a:solidFill>
            </a:ln>
            <a:effectLst>
              <a:innerShdw blurRad="114300">
                <a:schemeClr val="accent2">
                  <a:lumMod val="20000"/>
                  <a:lumOff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Titillium"/>
                  <a:ea typeface="Open Sans" panose="020B0606030504020204" pitchFamily="34" charset="0"/>
                  <a:cs typeface="Open Sans" panose="020B0606030504020204" pitchFamily="34" charset="0"/>
                </a:rPr>
                <a:t>Orbital data history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0C697367-B17A-A626-3EA5-D36BCA3107B0}"/>
                </a:ext>
              </a:extLst>
            </p:cNvPr>
            <p:cNvSpPr txBox="1"/>
            <p:nvPr/>
          </p:nvSpPr>
          <p:spPr>
            <a:xfrm>
              <a:off x="3169267" y="1838751"/>
              <a:ext cx="151874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600" dirty="0">
                  <a:latin typeface="Titillium"/>
                </a:rPr>
                <a:t>Target Object </a:t>
              </a:r>
            </a:p>
            <a:p>
              <a:pPr algn="ctr"/>
              <a:r>
                <a:rPr lang="it-IT" sz="1400" dirty="0">
                  <a:latin typeface="Titillium"/>
                </a:rPr>
                <a:t>(</a:t>
              </a:r>
              <a:r>
                <a:rPr lang="it-IT" sz="1400" dirty="0">
                  <a:latin typeface="Titillium"/>
                  <a:sym typeface="Symbol" panose="05050102010706020507" pitchFamily="18" charset="2"/>
                </a:rPr>
                <a:t> </a:t>
              </a:r>
              <a:r>
                <a:rPr lang="it-IT" sz="1400" dirty="0" err="1">
                  <a:latin typeface="Titillium"/>
                  <a:sym typeface="Symbol" panose="05050102010706020507" pitchFamily="18" charset="2"/>
                </a:rPr>
                <a:t>reference</a:t>
              </a:r>
              <a:r>
                <a:rPr lang="it-IT" sz="1400" dirty="0">
                  <a:latin typeface="Titillium"/>
                  <a:sym typeface="Symbol" panose="05050102010706020507" pitchFamily="18" charset="2"/>
                </a:rPr>
                <a:t> </a:t>
              </a:r>
              <a:r>
                <a:rPr lang="it-IT" sz="1400" dirty="0" err="1">
                  <a:latin typeface="Titillium"/>
                  <a:sym typeface="Symbol" panose="05050102010706020507" pitchFamily="18" charset="2"/>
                </a:rPr>
                <a:t>ones</a:t>
              </a:r>
              <a:r>
                <a:rPr lang="it-IT" sz="1400" dirty="0">
                  <a:latin typeface="Titillium"/>
                  <a:sym typeface="Symbol" panose="05050102010706020507" pitchFamily="18" charset="2"/>
                </a:rPr>
                <a:t>)</a:t>
              </a:r>
              <a:endParaRPr lang="it-IT" sz="1400" dirty="0">
                <a:latin typeface="Titillium"/>
              </a:endParaRPr>
            </a:p>
          </p:txBody>
        </p:sp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AE19BAD7-1F33-1570-F943-8CA09F5E5BCC}"/>
                </a:ext>
              </a:extLst>
            </p:cNvPr>
            <p:cNvGrpSpPr/>
            <p:nvPr/>
          </p:nvGrpSpPr>
          <p:grpSpPr>
            <a:xfrm>
              <a:off x="5519053" y="2401647"/>
              <a:ext cx="2054302" cy="2161283"/>
              <a:chOff x="6075605" y="1866287"/>
              <a:chExt cx="1697936" cy="1614802"/>
            </a:xfrm>
          </p:grpSpPr>
          <p:sp>
            <p:nvSpPr>
              <p:cNvPr id="19" name="Rounded Rectangle 15">
                <a:extLst>
                  <a:ext uri="{FF2B5EF4-FFF2-40B4-BE49-F238E27FC236}">
                    <a16:creationId xmlns:a16="http://schemas.microsoft.com/office/drawing/2014/main" id="{FD43049D-36E7-29BB-78B6-E0F0743108A3}"/>
                  </a:ext>
                </a:extLst>
              </p:cNvPr>
              <p:cNvSpPr/>
              <p:nvPr/>
            </p:nvSpPr>
            <p:spPr>
              <a:xfrm>
                <a:off x="6075605" y="1866287"/>
                <a:ext cx="1697936" cy="1614802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GB" sz="1000" dirty="0">
                  <a:solidFill>
                    <a:schemeClr val="accent6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0" name="Gruppo 19">
                <a:extLst>
                  <a:ext uri="{FF2B5EF4-FFF2-40B4-BE49-F238E27FC236}">
                    <a16:creationId xmlns:a16="http://schemas.microsoft.com/office/drawing/2014/main" id="{0E996BF2-51FE-1B5F-E72F-2F85A8EB47E9}"/>
                  </a:ext>
                </a:extLst>
              </p:cNvPr>
              <p:cNvGrpSpPr/>
              <p:nvPr/>
            </p:nvGrpSpPr>
            <p:grpSpPr>
              <a:xfrm>
                <a:off x="6273760" y="1969911"/>
                <a:ext cx="1301627" cy="1407554"/>
                <a:chOff x="6273759" y="2016093"/>
                <a:chExt cx="1301627" cy="1407554"/>
              </a:xfrm>
            </p:grpSpPr>
            <p:sp>
              <p:nvSpPr>
                <p:cNvPr id="21" name="Rounded Rectangle 15">
                  <a:extLst>
                    <a:ext uri="{FF2B5EF4-FFF2-40B4-BE49-F238E27FC236}">
                      <a16:creationId xmlns:a16="http://schemas.microsoft.com/office/drawing/2014/main" id="{C39AE59E-4C7E-2454-7622-80CBA4E95D19}"/>
                    </a:ext>
                  </a:extLst>
                </p:cNvPr>
                <p:cNvSpPr/>
                <p:nvPr/>
              </p:nvSpPr>
              <p:spPr>
                <a:xfrm>
                  <a:off x="6273759" y="2784053"/>
                  <a:ext cx="1301627" cy="639594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>
                  <a:innerShdw blurRad="114300">
                    <a:schemeClr val="accent2">
                      <a:lumMod val="20000"/>
                      <a:lumOff val="8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b="1" dirty="0">
                      <a:solidFill>
                        <a:schemeClr val="tx1"/>
                      </a:solidFill>
                      <a:latin typeface="Titillium"/>
                      <a:ea typeface="Open Sans" panose="020B0606030504020204" pitchFamily="34" charset="0"/>
                      <a:cs typeface="Open Sans" panose="020B0606030504020204" pitchFamily="34" charset="0"/>
                    </a:rPr>
                    <a:t>Reconstructed Pattern of Life</a:t>
                  </a:r>
                </a:p>
              </p:txBody>
            </p:sp>
            <p:sp>
              <p:nvSpPr>
                <p:cNvPr id="22" name="Rounded Rectangle 15">
                  <a:extLst>
                    <a:ext uri="{FF2B5EF4-FFF2-40B4-BE49-F238E27FC236}">
                      <a16:creationId xmlns:a16="http://schemas.microsoft.com/office/drawing/2014/main" id="{44B0A6CA-D4AB-9F00-4F8A-3338C5B9216D}"/>
                    </a:ext>
                  </a:extLst>
                </p:cNvPr>
                <p:cNvSpPr/>
                <p:nvPr/>
              </p:nvSpPr>
              <p:spPr>
                <a:xfrm>
                  <a:off x="6273759" y="2016093"/>
                  <a:ext cx="1301626" cy="639593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>
                  <a:innerShdw blurRad="114300">
                    <a:schemeClr val="accent2">
                      <a:lumMod val="20000"/>
                      <a:lumOff val="8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b="1" dirty="0">
                      <a:solidFill>
                        <a:schemeClr val="tx1"/>
                      </a:solidFill>
                      <a:latin typeface="Titillium"/>
                      <a:ea typeface="Open Sans" panose="020B0606030504020204" pitchFamily="34" charset="0"/>
                      <a:cs typeface="Open Sans" panose="020B0606030504020204" pitchFamily="34" charset="0"/>
                    </a:rPr>
                    <a:t>Orbital data history</a:t>
                  </a:r>
                </a:p>
              </p:txBody>
            </p:sp>
          </p:grpSp>
        </p:grpSp>
      </p:grpSp>
      <p:sp>
        <p:nvSpPr>
          <p:cNvPr id="23" name="Rounded Rectangle 15">
            <a:extLst>
              <a:ext uri="{FF2B5EF4-FFF2-40B4-BE49-F238E27FC236}">
                <a16:creationId xmlns:a16="http://schemas.microsoft.com/office/drawing/2014/main" id="{C83BB3B6-B16B-B3C5-6341-BDD37E9A0454}"/>
              </a:ext>
            </a:extLst>
          </p:cNvPr>
          <p:cNvSpPr/>
          <p:nvPr/>
        </p:nvSpPr>
        <p:spPr>
          <a:xfrm>
            <a:off x="8183068" y="3226309"/>
            <a:ext cx="1301626" cy="511959"/>
          </a:xfrm>
          <a:prstGeom prst="roundRect">
            <a:avLst>
              <a:gd name="adj" fmla="val 18630"/>
            </a:avLst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>
                <a:solidFill>
                  <a:schemeClr val="tx1"/>
                </a:solidFill>
                <a:latin typeface="Titillium"/>
                <a:ea typeface="Open Sans" panose="020B0606030504020204" pitchFamily="34" charset="0"/>
                <a:cs typeface="Open Sans" panose="020B0606030504020204" pitchFamily="34" charset="0"/>
              </a:rPr>
              <a:t>Maneuver</a:t>
            </a:r>
            <a:endParaRPr lang="en-GB" sz="1400" b="1" dirty="0">
              <a:solidFill>
                <a:schemeClr val="tx1"/>
              </a:solidFill>
              <a:latin typeface="Titillium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z="1400" b="1" dirty="0">
                <a:solidFill>
                  <a:schemeClr val="tx1"/>
                </a:solidFill>
                <a:latin typeface="Titillium"/>
                <a:ea typeface="Open Sans" panose="020B0606030504020204" pitchFamily="34" charset="0"/>
                <a:cs typeface="Open Sans" panose="020B0606030504020204" pitchFamily="34" charset="0"/>
              </a:rPr>
              <a:t>Prediction </a:t>
            </a:r>
          </a:p>
        </p:txBody>
      </p:sp>
      <p:sp>
        <p:nvSpPr>
          <p:cNvPr id="24" name="Rounded Rectangle 15">
            <a:extLst>
              <a:ext uri="{FF2B5EF4-FFF2-40B4-BE49-F238E27FC236}">
                <a16:creationId xmlns:a16="http://schemas.microsoft.com/office/drawing/2014/main" id="{C88717F5-CD09-D00E-9048-D126A4AC7FC5}"/>
              </a:ext>
            </a:extLst>
          </p:cNvPr>
          <p:cNvSpPr/>
          <p:nvPr/>
        </p:nvSpPr>
        <p:spPr>
          <a:xfrm>
            <a:off x="10205794" y="3162491"/>
            <a:ext cx="1301627" cy="639594"/>
          </a:xfrm>
          <a:prstGeom prst="roundRect">
            <a:avLst>
              <a:gd name="adj" fmla="val 0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innerShdw blurRad="114300">
              <a:schemeClr val="accent2">
                <a:lumMod val="20000"/>
                <a:lumOff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>
                <a:solidFill>
                  <a:schemeClr val="tx1"/>
                </a:solidFill>
                <a:latin typeface="Titillium"/>
                <a:ea typeface="Open Sans" panose="020B0606030504020204" pitchFamily="34" charset="0"/>
                <a:cs typeface="Open Sans" panose="020B0606030504020204" pitchFamily="34" charset="0"/>
              </a:rPr>
              <a:t>Maneuver</a:t>
            </a:r>
            <a:r>
              <a:rPr lang="en-GB" sz="1400" b="1" dirty="0">
                <a:solidFill>
                  <a:schemeClr val="tx1"/>
                </a:solidFill>
                <a:latin typeface="Titillium"/>
                <a:ea typeface="Open Sans" panose="020B0606030504020204" pitchFamily="34" charset="0"/>
                <a:cs typeface="Open Sans" panose="020B0606030504020204" pitchFamily="34" charset="0"/>
              </a:rPr>
              <a:t> Probability</a:t>
            </a:r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4FEA0627-C187-761B-FFE1-E31CC5DDF878}"/>
              </a:ext>
            </a:extLst>
          </p:cNvPr>
          <p:cNvGrpSpPr/>
          <p:nvPr/>
        </p:nvGrpSpPr>
        <p:grpSpPr>
          <a:xfrm>
            <a:off x="5489819" y="4802445"/>
            <a:ext cx="2357590" cy="1217224"/>
            <a:chOff x="7081863" y="4821301"/>
            <a:chExt cx="1932637" cy="997820"/>
          </a:xfrm>
        </p:grpSpPr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5BBD21EE-AD13-D9ED-4B9C-568002C1FE92}"/>
                </a:ext>
              </a:extLst>
            </p:cNvPr>
            <p:cNvGrpSpPr/>
            <p:nvPr/>
          </p:nvGrpSpPr>
          <p:grpSpPr>
            <a:xfrm>
              <a:off x="7506387" y="4821301"/>
              <a:ext cx="1083588" cy="482202"/>
              <a:chOff x="3813394" y="2193925"/>
              <a:chExt cx="509369" cy="226671"/>
            </a:xfrm>
          </p:grpSpPr>
          <p:pic>
            <p:nvPicPr>
              <p:cNvPr id="30" name="Immagine 29">
                <a:extLst>
                  <a:ext uri="{FF2B5EF4-FFF2-40B4-BE49-F238E27FC236}">
                    <a16:creationId xmlns:a16="http://schemas.microsoft.com/office/drawing/2014/main" id="{D757DE96-36F4-D1F3-0E81-43621E550B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6095" y="2229095"/>
                <a:ext cx="160024" cy="160024"/>
              </a:xfrm>
              <a:prstGeom prst="rect">
                <a:avLst/>
              </a:prstGeom>
            </p:spPr>
          </p:pic>
          <p:sp>
            <p:nvSpPr>
              <p:cNvPr id="31" name="Rettangolo con angoli arrotondati 30">
                <a:extLst>
                  <a:ext uri="{FF2B5EF4-FFF2-40B4-BE49-F238E27FC236}">
                    <a16:creationId xmlns:a16="http://schemas.microsoft.com/office/drawing/2014/main" id="{E400571E-B0B0-2CB8-16F9-2A5A2C2658CF}"/>
                  </a:ext>
                </a:extLst>
              </p:cNvPr>
              <p:cNvSpPr/>
              <p:nvPr/>
            </p:nvSpPr>
            <p:spPr>
              <a:xfrm>
                <a:off x="3813394" y="2206283"/>
                <a:ext cx="222250" cy="214313"/>
              </a:xfrm>
              <a:prstGeom prst="roundRect">
                <a:avLst/>
              </a:prstGeom>
              <a:no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32" name="Rettangolo 31">
                <a:extLst>
                  <a:ext uri="{FF2B5EF4-FFF2-40B4-BE49-F238E27FC236}">
                    <a16:creationId xmlns:a16="http://schemas.microsoft.com/office/drawing/2014/main" id="{5FF76786-2B06-DA54-65DC-3D5CF2D42D57}"/>
                  </a:ext>
                </a:extLst>
              </p:cNvPr>
              <p:cNvSpPr/>
              <p:nvPr/>
            </p:nvSpPr>
            <p:spPr>
              <a:xfrm>
                <a:off x="4087813" y="2193925"/>
                <a:ext cx="111125" cy="4571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3" name="Rettangolo 32">
                <a:extLst>
                  <a:ext uri="{FF2B5EF4-FFF2-40B4-BE49-F238E27FC236}">
                    <a16:creationId xmlns:a16="http://schemas.microsoft.com/office/drawing/2014/main" id="{286854EF-5432-85AC-B4C4-4EFD0450ADC7}"/>
                  </a:ext>
                </a:extLst>
              </p:cNvPr>
              <p:cNvSpPr/>
              <p:nvPr/>
            </p:nvSpPr>
            <p:spPr>
              <a:xfrm>
                <a:off x="4087813" y="2281206"/>
                <a:ext cx="234950" cy="4571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4" name="Rettangolo 33">
                <a:extLst>
                  <a:ext uri="{FF2B5EF4-FFF2-40B4-BE49-F238E27FC236}">
                    <a16:creationId xmlns:a16="http://schemas.microsoft.com/office/drawing/2014/main" id="{1AD3C59A-82A2-24FA-4914-85BD9692BED2}"/>
                  </a:ext>
                </a:extLst>
              </p:cNvPr>
              <p:cNvSpPr/>
              <p:nvPr/>
            </p:nvSpPr>
            <p:spPr>
              <a:xfrm>
                <a:off x="4087813" y="2367686"/>
                <a:ext cx="150812" cy="4571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EFDE2752-4562-A056-9047-7D9E1CA7722B}"/>
                </a:ext>
              </a:extLst>
            </p:cNvPr>
            <p:cNvSpPr txBox="1"/>
            <p:nvPr/>
          </p:nvSpPr>
          <p:spPr>
            <a:xfrm>
              <a:off x="7081863" y="5390211"/>
              <a:ext cx="1932637" cy="4289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Improved catalogue </a:t>
              </a:r>
              <a:r>
                <a:rPr lang="en-GB" sz="1400" b="1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maintenance</a:t>
              </a:r>
              <a:endParaRPr lang="en-GB" sz="1400" b="1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683B38E7-CB65-3583-2D70-521912215748}"/>
              </a:ext>
            </a:extLst>
          </p:cNvPr>
          <p:cNvSpPr txBox="1"/>
          <p:nvPr/>
        </p:nvSpPr>
        <p:spPr>
          <a:xfrm>
            <a:off x="8485406" y="5065867"/>
            <a:ext cx="2247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??</a:t>
            </a:r>
          </a:p>
        </p:txBody>
      </p:sp>
      <p:sp>
        <p:nvSpPr>
          <p:cNvPr id="50" name="Segnaposto numero diapositiva 49">
            <a:extLst>
              <a:ext uri="{FF2B5EF4-FFF2-40B4-BE49-F238E27FC236}">
                <a16:creationId xmlns:a16="http://schemas.microsoft.com/office/drawing/2014/main" id="{35BDD76D-7C79-D621-15D3-EA2C6D884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6</a:t>
            </a:r>
          </a:p>
        </p:txBody>
      </p:sp>
      <p:sp>
        <p:nvSpPr>
          <p:cNvPr id="53" name="Segnaposto data 52">
            <a:extLst>
              <a:ext uri="{FF2B5EF4-FFF2-40B4-BE49-F238E27FC236}">
                <a16:creationId xmlns:a16="http://schemas.microsoft.com/office/drawing/2014/main" id="{4E64CCAF-2F2E-D41C-92FF-71ECF6E2E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01/07/2026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417C74C6-3FA6-7832-D351-14795F0A50B5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61937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9C1B1-35EB-9DE5-9003-26477B897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Down Arrow 72">
            <a:extLst>
              <a:ext uri="{FF2B5EF4-FFF2-40B4-BE49-F238E27FC236}">
                <a16:creationId xmlns:a16="http://schemas.microsoft.com/office/drawing/2014/main" id="{94CA3036-34DC-AF59-2444-8C9482FD476E}"/>
              </a:ext>
            </a:extLst>
          </p:cNvPr>
          <p:cNvSpPr/>
          <p:nvPr/>
        </p:nvSpPr>
        <p:spPr>
          <a:xfrm rot="5400000" flipH="1">
            <a:off x="8553870" y="4030250"/>
            <a:ext cx="134993" cy="2446230"/>
          </a:xfrm>
          <a:prstGeom prst="downArrow">
            <a:avLst>
              <a:gd name="adj1" fmla="val 96779"/>
              <a:gd name="adj2" fmla="val 15502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Freccia curva 6">
            <a:extLst>
              <a:ext uri="{FF2B5EF4-FFF2-40B4-BE49-F238E27FC236}">
                <a16:creationId xmlns:a16="http://schemas.microsoft.com/office/drawing/2014/main" id="{448CA2E2-F52F-2D29-89CC-F449C54B68DE}"/>
              </a:ext>
            </a:extLst>
          </p:cNvPr>
          <p:cNvSpPr/>
          <p:nvPr/>
        </p:nvSpPr>
        <p:spPr>
          <a:xfrm flipH="1" flipV="1">
            <a:off x="9388131" y="3568192"/>
            <a:ext cx="1523602" cy="1744174"/>
          </a:xfrm>
          <a:prstGeom prst="bentArrow">
            <a:avLst>
              <a:gd name="adj1" fmla="val 7402"/>
              <a:gd name="adj2" fmla="val 3964"/>
              <a:gd name="adj3" fmla="val 16665"/>
              <a:gd name="adj4" fmla="val 2653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6" name="Down Arrow 72">
            <a:extLst>
              <a:ext uri="{FF2B5EF4-FFF2-40B4-BE49-F238E27FC236}">
                <a16:creationId xmlns:a16="http://schemas.microsoft.com/office/drawing/2014/main" id="{87A815EF-14E3-DF47-730F-9904A6A06203}"/>
              </a:ext>
            </a:extLst>
          </p:cNvPr>
          <p:cNvSpPr/>
          <p:nvPr/>
        </p:nvSpPr>
        <p:spPr>
          <a:xfrm rot="16200000">
            <a:off x="8260566" y="1457875"/>
            <a:ext cx="97294" cy="4032291"/>
          </a:xfrm>
          <a:prstGeom prst="downArrow">
            <a:avLst>
              <a:gd name="adj1" fmla="val 96779"/>
              <a:gd name="adj2" fmla="val 15502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5C65049-CCE5-BDD7-81AF-E956AA2C7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Approach</a:t>
            </a:r>
            <a:r>
              <a:rPr lang="it-IT" dirty="0"/>
              <a:t> </a:t>
            </a:r>
            <a:r>
              <a:rPr lang="it-IT" dirty="0" err="1"/>
              <a:t>Overview</a:t>
            </a:r>
            <a:endParaRPr lang="it-IT" dirty="0"/>
          </a:p>
        </p:txBody>
      </p: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2687D696-8C0A-68E5-C930-1BCBF0C4C307}"/>
              </a:ext>
            </a:extLst>
          </p:cNvPr>
          <p:cNvGrpSpPr/>
          <p:nvPr/>
        </p:nvGrpSpPr>
        <p:grpSpPr>
          <a:xfrm>
            <a:off x="366862" y="1838751"/>
            <a:ext cx="7206493" cy="3009482"/>
            <a:chOff x="366862" y="1838751"/>
            <a:chExt cx="7206493" cy="3009482"/>
          </a:xfrm>
        </p:grpSpPr>
        <p:sp>
          <p:nvSpPr>
            <p:cNvPr id="7" name="Down Arrow 72">
              <a:extLst>
                <a:ext uri="{FF2B5EF4-FFF2-40B4-BE49-F238E27FC236}">
                  <a16:creationId xmlns:a16="http://schemas.microsoft.com/office/drawing/2014/main" id="{58E5CD19-DCD8-BEAD-3B1A-4C775A84B7B8}"/>
                </a:ext>
              </a:extLst>
            </p:cNvPr>
            <p:cNvSpPr/>
            <p:nvPr/>
          </p:nvSpPr>
          <p:spPr>
            <a:xfrm>
              <a:off x="3887124" y="2703257"/>
              <a:ext cx="91206" cy="720000"/>
            </a:xfrm>
            <a:prstGeom prst="downArrow">
              <a:avLst>
                <a:gd name="adj1" fmla="val 96779"/>
                <a:gd name="adj2" fmla="val 15502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Down Arrow 72">
              <a:extLst>
                <a:ext uri="{FF2B5EF4-FFF2-40B4-BE49-F238E27FC236}">
                  <a16:creationId xmlns:a16="http://schemas.microsoft.com/office/drawing/2014/main" id="{4E77EC17-2803-167B-9962-E66AC6F896F9}"/>
                </a:ext>
              </a:extLst>
            </p:cNvPr>
            <p:cNvSpPr/>
            <p:nvPr/>
          </p:nvSpPr>
          <p:spPr>
            <a:xfrm rot="16200000">
              <a:off x="3711040" y="1584130"/>
              <a:ext cx="91206" cy="3780000"/>
            </a:xfrm>
            <a:prstGeom prst="downArrow">
              <a:avLst>
                <a:gd name="adj1" fmla="val 96779"/>
                <a:gd name="adj2" fmla="val 15502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BDC50ED4-1AB6-FE1F-378A-758B78A68428}"/>
                </a:ext>
              </a:extLst>
            </p:cNvPr>
            <p:cNvGrpSpPr/>
            <p:nvPr/>
          </p:nvGrpSpPr>
          <p:grpSpPr>
            <a:xfrm>
              <a:off x="366862" y="2674887"/>
              <a:ext cx="1697936" cy="1614802"/>
              <a:chOff x="1355214" y="1670089"/>
              <a:chExt cx="1697936" cy="1614802"/>
            </a:xfrm>
          </p:grpSpPr>
          <p:sp>
            <p:nvSpPr>
              <p:cNvPr id="10" name="Rounded Rectangle 15">
                <a:extLst>
                  <a:ext uri="{FF2B5EF4-FFF2-40B4-BE49-F238E27FC236}">
                    <a16:creationId xmlns:a16="http://schemas.microsoft.com/office/drawing/2014/main" id="{ACBDDA91-8C02-93DC-6299-22EACDC8E0C4}"/>
                  </a:ext>
                </a:extLst>
              </p:cNvPr>
              <p:cNvSpPr/>
              <p:nvPr/>
            </p:nvSpPr>
            <p:spPr>
              <a:xfrm>
                <a:off x="1355214" y="1670089"/>
                <a:ext cx="1697936" cy="1614802"/>
              </a:xfrm>
              <a:prstGeom prst="roundRect">
                <a:avLst>
                  <a:gd name="adj" fmla="val 10678"/>
                </a:avLst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GB" sz="1000">
                  <a:solidFill>
                    <a:schemeClr val="accent6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11" name="Gruppo 10">
                <a:extLst>
                  <a:ext uri="{FF2B5EF4-FFF2-40B4-BE49-F238E27FC236}">
                    <a16:creationId xmlns:a16="http://schemas.microsoft.com/office/drawing/2014/main" id="{C1FE5D17-2AE0-D07A-1A85-D31C2DC6057B}"/>
                  </a:ext>
                </a:extLst>
              </p:cNvPr>
              <p:cNvGrpSpPr/>
              <p:nvPr/>
            </p:nvGrpSpPr>
            <p:grpSpPr>
              <a:xfrm>
                <a:off x="1553369" y="1871984"/>
                <a:ext cx="1301626" cy="1211011"/>
                <a:chOff x="1553369" y="1871984"/>
                <a:chExt cx="1301626" cy="1211011"/>
              </a:xfrm>
            </p:grpSpPr>
            <p:sp>
              <p:nvSpPr>
                <p:cNvPr id="12" name="Rounded Rectangle 15">
                  <a:extLst>
                    <a:ext uri="{FF2B5EF4-FFF2-40B4-BE49-F238E27FC236}">
                      <a16:creationId xmlns:a16="http://schemas.microsoft.com/office/drawing/2014/main" id="{D4488ECB-F451-63B0-8349-3CA77AC920A4}"/>
                    </a:ext>
                  </a:extLst>
                </p:cNvPr>
                <p:cNvSpPr/>
                <p:nvPr/>
              </p:nvSpPr>
              <p:spPr>
                <a:xfrm>
                  <a:off x="1553369" y="2571036"/>
                  <a:ext cx="1301626" cy="511959"/>
                </a:xfrm>
                <a:prstGeom prst="roundRect">
                  <a:avLst>
                    <a:gd name="adj" fmla="val 18630"/>
                  </a:avLst>
                </a:prstGeom>
                <a:solidFill>
                  <a:schemeClr val="accent5">
                    <a:lumMod val="25000"/>
                    <a:lumOff val="75000"/>
                  </a:schemeClr>
                </a:solidFill>
                <a:ln>
                  <a:solidFill>
                    <a:schemeClr val="tx1"/>
                  </a:solidFill>
                </a:ln>
                <a:effectLst>
                  <a:innerShdw blurRad="114300">
                    <a:schemeClr val="accent2">
                      <a:lumMod val="20000"/>
                      <a:lumOff val="8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b="1" dirty="0" err="1">
                      <a:solidFill>
                        <a:schemeClr val="tx1"/>
                      </a:solidFill>
                      <a:latin typeface="Titillium"/>
                      <a:ea typeface="Open Sans" panose="020B0606030504020204" pitchFamily="34" charset="0"/>
                      <a:cs typeface="Open Sans" panose="020B0606030504020204" pitchFamily="34" charset="0"/>
                    </a:rPr>
                    <a:t>Maneuver</a:t>
                  </a:r>
                  <a:r>
                    <a:rPr lang="en-GB" sz="1400" b="1" dirty="0">
                      <a:solidFill>
                        <a:schemeClr val="tx1"/>
                      </a:solidFill>
                      <a:latin typeface="Titillium"/>
                      <a:ea typeface="Open Sans" panose="020B0606030504020204" pitchFamily="34" charset="0"/>
                      <a:cs typeface="Open Sans" panose="020B0606030504020204" pitchFamily="34" charset="0"/>
                    </a:rPr>
                    <a:t> history</a:t>
                  </a:r>
                </a:p>
              </p:txBody>
            </p:sp>
            <p:sp>
              <p:nvSpPr>
                <p:cNvPr id="13" name="Rounded Rectangle 15">
                  <a:extLst>
                    <a:ext uri="{FF2B5EF4-FFF2-40B4-BE49-F238E27FC236}">
                      <a16:creationId xmlns:a16="http://schemas.microsoft.com/office/drawing/2014/main" id="{D45B6260-BB67-3CE3-69A4-B173B4D1A55E}"/>
                    </a:ext>
                  </a:extLst>
                </p:cNvPr>
                <p:cNvSpPr/>
                <p:nvPr/>
              </p:nvSpPr>
              <p:spPr>
                <a:xfrm>
                  <a:off x="1553369" y="1871984"/>
                  <a:ext cx="1301626" cy="511960"/>
                </a:xfrm>
                <a:prstGeom prst="roundRect">
                  <a:avLst>
                    <a:gd name="adj" fmla="val 18630"/>
                  </a:avLst>
                </a:prstGeom>
                <a:solidFill>
                  <a:schemeClr val="accent5">
                    <a:lumMod val="25000"/>
                    <a:lumOff val="75000"/>
                  </a:schemeClr>
                </a:solidFill>
                <a:ln>
                  <a:solidFill>
                    <a:schemeClr val="tx1"/>
                  </a:solidFill>
                </a:ln>
                <a:effectLst>
                  <a:innerShdw blurRad="114300">
                    <a:schemeClr val="accent2">
                      <a:lumMod val="20000"/>
                      <a:lumOff val="8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b="1" dirty="0">
                      <a:solidFill>
                        <a:schemeClr val="tx1"/>
                      </a:solidFill>
                      <a:latin typeface="Titillium"/>
                      <a:ea typeface="Open Sans" panose="020B0606030504020204" pitchFamily="34" charset="0"/>
                      <a:cs typeface="Open Sans" panose="020B0606030504020204" pitchFamily="34" charset="0"/>
                    </a:rPr>
                    <a:t>Orbital data history</a:t>
                  </a:r>
                </a:p>
              </p:txBody>
            </p:sp>
          </p:grpSp>
        </p:grp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B48B29CC-E8B9-E05F-98D7-F7D52E97B47C}"/>
                </a:ext>
              </a:extLst>
            </p:cNvPr>
            <p:cNvSpPr txBox="1"/>
            <p:nvPr/>
          </p:nvSpPr>
          <p:spPr>
            <a:xfrm>
              <a:off x="504947" y="4263458"/>
              <a:ext cx="13769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600" dirty="0">
                  <a:latin typeface="Titillium"/>
                </a:rPr>
                <a:t>Reference </a:t>
              </a:r>
            </a:p>
            <a:p>
              <a:pPr algn="ctr"/>
              <a:r>
                <a:rPr lang="it-IT" sz="1600" dirty="0">
                  <a:latin typeface="Titillium"/>
                </a:rPr>
                <a:t>Active Objects</a:t>
              </a:r>
            </a:p>
          </p:txBody>
        </p:sp>
        <p:sp>
          <p:nvSpPr>
            <p:cNvPr id="15" name="Rounded Rectangle 15">
              <a:extLst>
                <a:ext uri="{FF2B5EF4-FFF2-40B4-BE49-F238E27FC236}">
                  <a16:creationId xmlns:a16="http://schemas.microsoft.com/office/drawing/2014/main" id="{2125BE78-CC83-DEDE-A737-B8148916895B}"/>
                </a:ext>
              </a:extLst>
            </p:cNvPr>
            <p:cNvSpPr/>
            <p:nvPr/>
          </p:nvSpPr>
          <p:spPr>
            <a:xfrm>
              <a:off x="3277823" y="3226309"/>
              <a:ext cx="1301626" cy="511959"/>
            </a:xfrm>
            <a:prstGeom prst="roundRect">
              <a:avLst>
                <a:gd name="adj" fmla="val 1863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err="1">
                  <a:solidFill>
                    <a:schemeClr val="tx1"/>
                  </a:solidFill>
                  <a:latin typeface="Titillium"/>
                  <a:ea typeface="Open Sans" panose="020B0606030504020204" pitchFamily="34" charset="0"/>
                  <a:cs typeface="Open Sans" panose="020B0606030504020204" pitchFamily="34" charset="0"/>
                </a:rPr>
                <a:t>Maneuver</a:t>
              </a:r>
              <a:endParaRPr lang="en-GB" sz="1400" b="1" dirty="0">
                <a:solidFill>
                  <a:schemeClr val="tx1"/>
                </a:solidFill>
                <a:latin typeface="Titillium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Titillium"/>
                  <a:ea typeface="Open Sans" panose="020B0606030504020204" pitchFamily="34" charset="0"/>
                  <a:cs typeface="Open Sans" panose="020B0606030504020204" pitchFamily="34" charset="0"/>
                </a:rPr>
                <a:t>Detection 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3D5D09BB-76DB-4FD4-4264-44544FA0E1DA}"/>
                </a:ext>
              </a:extLst>
            </p:cNvPr>
            <p:cNvSpPr/>
            <p:nvPr/>
          </p:nvSpPr>
          <p:spPr>
            <a:xfrm>
              <a:off x="3281914" y="2430869"/>
              <a:ext cx="1301626" cy="511960"/>
            </a:xfrm>
            <a:prstGeom prst="roundRect">
              <a:avLst>
                <a:gd name="adj" fmla="val 18630"/>
              </a:avLst>
            </a:prstGeom>
            <a:solidFill>
              <a:schemeClr val="accent5">
                <a:lumMod val="25000"/>
                <a:lumOff val="75000"/>
              </a:schemeClr>
            </a:solidFill>
            <a:ln>
              <a:solidFill>
                <a:schemeClr val="tx1"/>
              </a:solidFill>
            </a:ln>
            <a:effectLst>
              <a:innerShdw blurRad="114300">
                <a:schemeClr val="accent2">
                  <a:lumMod val="20000"/>
                  <a:lumOff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Titillium"/>
                  <a:ea typeface="Open Sans" panose="020B0606030504020204" pitchFamily="34" charset="0"/>
                  <a:cs typeface="Open Sans" panose="020B0606030504020204" pitchFamily="34" charset="0"/>
                </a:rPr>
                <a:t>Orbital data history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D3893353-4A62-9A01-6C0E-34124C707A56}"/>
                </a:ext>
              </a:extLst>
            </p:cNvPr>
            <p:cNvSpPr txBox="1"/>
            <p:nvPr/>
          </p:nvSpPr>
          <p:spPr>
            <a:xfrm>
              <a:off x="3169267" y="1838751"/>
              <a:ext cx="151874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600" dirty="0">
                  <a:latin typeface="Titillium"/>
                </a:rPr>
                <a:t>Target Object </a:t>
              </a:r>
            </a:p>
            <a:p>
              <a:pPr algn="ctr"/>
              <a:r>
                <a:rPr lang="it-IT" sz="1400" dirty="0">
                  <a:latin typeface="Titillium"/>
                </a:rPr>
                <a:t>(</a:t>
              </a:r>
              <a:r>
                <a:rPr lang="it-IT" sz="1400" dirty="0">
                  <a:latin typeface="Titillium"/>
                  <a:sym typeface="Symbol" panose="05050102010706020507" pitchFamily="18" charset="2"/>
                </a:rPr>
                <a:t> </a:t>
              </a:r>
              <a:r>
                <a:rPr lang="it-IT" sz="1400" dirty="0" err="1">
                  <a:latin typeface="Titillium"/>
                  <a:sym typeface="Symbol" panose="05050102010706020507" pitchFamily="18" charset="2"/>
                </a:rPr>
                <a:t>reference</a:t>
              </a:r>
              <a:r>
                <a:rPr lang="it-IT" sz="1400" dirty="0">
                  <a:latin typeface="Titillium"/>
                  <a:sym typeface="Symbol" panose="05050102010706020507" pitchFamily="18" charset="2"/>
                </a:rPr>
                <a:t> </a:t>
              </a:r>
              <a:r>
                <a:rPr lang="it-IT" sz="1400" dirty="0" err="1">
                  <a:latin typeface="Titillium"/>
                  <a:sym typeface="Symbol" panose="05050102010706020507" pitchFamily="18" charset="2"/>
                </a:rPr>
                <a:t>ones</a:t>
              </a:r>
              <a:r>
                <a:rPr lang="it-IT" sz="1400" dirty="0">
                  <a:latin typeface="Titillium"/>
                  <a:sym typeface="Symbol" panose="05050102010706020507" pitchFamily="18" charset="2"/>
                </a:rPr>
                <a:t>)</a:t>
              </a:r>
              <a:endParaRPr lang="it-IT" sz="1400" dirty="0">
                <a:latin typeface="Titillium"/>
              </a:endParaRPr>
            </a:p>
          </p:txBody>
        </p:sp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8C8D9127-6729-E9A3-3702-06ED546D2505}"/>
                </a:ext>
              </a:extLst>
            </p:cNvPr>
            <p:cNvGrpSpPr/>
            <p:nvPr/>
          </p:nvGrpSpPr>
          <p:grpSpPr>
            <a:xfrm>
              <a:off x="5519053" y="2401647"/>
              <a:ext cx="2054302" cy="2161283"/>
              <a:chOff x="6075605" y="1866287"/>
              <a:chExt cx="1697936" cy="1614802"/>
            </a:xfrm>
          </p:grpSpPr>
          <p:sp>
            <p:nvSpPr>
              <p:cNvPr id="19" name="Rounded Rectangle 15">
                <a:extLst>
                  <a:ext uri="{FF2B5EF4-FFF2-40B4-BE49-F238E27FC236}">
                    <a16:creationId xmlns:a16="http://schemas.microsoft.com/office/drawing/2014/main" id="{90B671FC-67EF-6CFD-C11D-85980AA657A2}"/>
                  </a:ext>
                </a:extLst>
              </p:cNvPr>
              <p:cNvSpPr/>
              <p:nvPr/>
            </p:nvSpPr>
            <p:spPr>
              <a:xfrm>
                <a:off x="6075605" y="1866287"/>
                <a:ext cx="1697936" cy="1614802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GB" sz="1000" dirty="0">
                  <a:solidFill>
                    <a:schemeClr val="accent6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20" name="Gruppo 19">
                <a:extLst>
                  <a:ext uri="{FF2B5EF4-FFF2-40B4-BE49-F238E27FC236}">
                    <a16:creationId xmlns:a16="http://schemas.microsoft.com/office/drawing/2014/main" id="{D51EEB2B-8B69-71F7-BF53-7978D7EE0820}"/>
                  </a:ext>
                </a:extLst>
              </p:cNvPr>
              <p:cNvGrpSpPr/>
              <p:nvPr/>
            </p:nvGrpSpPr>
            <p:grpSpPr>
              <a:xfrm>
                <a:off x="6273760" y="1969911"/>
                <a:ext cx="1301627" cy="1407554"/>
                <a:chOff x="6273759" y="2016093"/>
                <a:chExt cx="1301627" cy="1407554"/>
              </a:xfrm>
            </p:grpSpPr>
            <p:sp>
              <p:nvSpPr>
                <p:cNvPr id="21" name="Rounded Rectangle 15">
                  <a:extLst>
                    <a:ext uri="{FF2B5EF4-FFF2-40B4-BE49-F238E27FC236}">
                      <a16:creationId xmlns:a16="http://schemas.microsoft.com/office/drawing/2014/main" id="{D9471E94-EA18-F202-234F-0FF32C457587}"/>
                    </a:ext>
                  </a:extLst>
                </p:cNvPr>
                <p:cNvSpPr/>
                <p:nvPr/>
              </p:nvSpPr>
              <p:spPr>
                <a:xfrm>
                  <a:off x="6273759" y="2784053"/>
                  <a:ext cx="1301627" cy="639594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>
                  <a:innerShdw blurRad="114300">
                    <a:schemeClr val="accent2">
                      <a:lumMod val="20000"/>
                      <a:lumOff val="8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b="1" dirty="0">
                      <a:solidFill>
                        <a:schemeClr val="tx1"/>
                      </a:solidFill>
                      <a:latin typeface="Titillium"/>
                      <a:ea typeface="Open Sans" panose="020B0606030504020204" pitchFamily="34" charset="0"/>
                      <a:cs typeface="Open Sans" panose="020B0606030504020204" pitchFamily="34" charset="0"/>
                    </a:rPr>
                    <a:t>Reconstructed Pattern of Life</a:t>
                  </a:r>
                </a:p>
              </p:txBody>
            </p:sp>
            <p:sp>
              <p:nvSpPr>
                <p:cNvPr id="22" name="Rounded Rectangle 15">
                  <a:extLst>
                    <a:ext uri="{FF2B5EF4-FFF2-40B4-BE49-F238E27FC236}">
                      <a16:creationId xmlns:a16="http://schemas.microsoft.com/office/drawing/2014/main" id="{28115DF3-A95B-04A2-6677-E8AF0B94189A}"/>
                    </a:ext>
                  </a:extLst>
                </p:cNvPr>
                <p:cNvSpPr/>
                <p:nvPr/>
              </p:nvSpPr>
              <p:spPr>
                <a:xfrm>
                  <a:off x="6273759" y="2016093"/>
                  <a:ext cx="1301626" cy="639593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>
                  <a:innerShdw blurRad="114300">
                    <a:schemeClr val="accent2">
                      <a:lumMod val="20000"/>
                      <a:lumOff val="8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b="1" dirty="0">
                      <a:solidFill>
                        <a:schemeClr val="tx1"/>
                      </a:solidFill>
                      <a:latin typeface="Titillium"/>
                      <a:ea typeface="Open Sans" panose="020B0606030504020204" pitchFamily="34" charset="0"/>
                      <a:cs typeface="Open Sans" panose="020B0606030504020204" pitchFamily="34" charset="0"/>
                    </a:rPr>
                    <a:t>Orbital data history</a:t>
                  </a:r>
                </a:p>
              </p:txBody>
            </p:sp>
          </p:grpSp>
        </p:grpSp>
      </p:grpSp>
      <p:sp>
        <p:nvSpPr>
          <p:cNvPr id="23" name="Rounded Rectangle 15">
            <a:extLst>
              <a:ext uri="{FF2B5EF4-FFF2-40B4-BE49-F238E27FC236}">
                <a16:creationId xmlns:a16="http://schemas.microsoft.com/office/drawing/2014/main" id="{6AEC2490-1DDA-BDE2-5F93-E134A329459A}"/>
              </a:ext>
            </a:extLst>
          </p:cNvPr>
          <p:cNvSpPr/>
          <p:nvPr/>
        </p:nvSpPr>
        <p:spPr>
          <a:xfrm>
            <a:off x="8183068" y="3226309"/>
            <a:ext cx="1301626" cy="511959"/>
          </a:xfrm>
          <a:prstGeom prst="roundRect">
            <a:avLst>
              <a:gd name="adj" fmla="val 18630"/>
            </a:avLst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>
                <a:solidFill>
                  <a:schemeClr val="tx1"/>
                </a:solidFill>
                <a:latin typeface="Titillium"/>
                <a:ea typeface="Open Sans" panose="020B0606030504020204" pitchFamily="34" charset="0"/>
                <a:cs typeface="Open Sans" panose="020B0606030504020204" pitchFamily="34" charset="0"/>
              </a:rPr>
              <a:t>Maneuver</a:t>
            </a:r>
            <a:endParaRPr lang="en-GB" sz="1400" b="1" dirty="0">
              <a:solidFill>
                <a:schemeClr val="tx1"/>
              </a:solidFill>
              <a:latin typeface="Titillium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z="1400" b="1" dirty="0">
                <a:solidFill>
                  <a:schemeClr val="tx1"/>
                </a:solidFill>
                <a:latin typeface="Titillium"/>
                <a:ea typeface="Open Sans" panose="020B0606030504020204" pitchFamily="34" charset="0"/>
                <a:cs typeface="Open Sans" panose="020B0606030504020204" pitchFamily="34" charset="0"/>
              </a:rPr>
              <a:t>Prediction </a:t>
            </a:r>
          </a:p>
        </p:txBody>
      </p:sp>
      <p:sp>
        <p:nvSpPr>
          <p:cNvPr id="24" name="Rounded Rectangle 15">
            <a:extLst>
              <a:ext uri="{FF2B5EF4-FFF2-40B4-BE49-F238E27FC236}">
                <a16:creationId xmlns:a16="http://schemas.microsoft.com/office/drawing/2014/main" id="{9FEF19BD-8F26-7F74-4372-3A6422F583E6}"/>
              </a:ext>
            </a:extLst>
          </p:cNvPr>
          <p:cNvSpPr/>
          <p:nvPr/>
        </p:nvSpPr>
        <p:spPr>
          <a:xfrm>
            <a:off x="10205794" y="3162491"/>
            <a:ext cx="1301627" cy="639594"/>
          </a:xfrm>
          <a:prstGeom prst="roundRect">
            <a:avLst>
              <a:gd name="adj" fmla="val 0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innerShdw blurRad="114300">
              <a:schemeClr val="accent2">
                <a:lumMod val="20000"/>
                <a:lumOff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>
                <a:solidFill>
                  <a:schemeClr val="tx1"/>
                </a:solidFill>
                <a:latin typeface="Titillium"/>
                <a:ea typeface="Open Sans" panose="020B0606030504020204" pitchFamily="34" charset="0"/>
                <a:cs typeface="Open Sans" panose="020B0606030504020204" pitchFamily="34" charset="0"/>
              </a:rPr>
              <a:t>Maneuver</a:t>
            </a:r>
            <a:r>
              <a:rPr lang="en-GB" sz="1400" b="1" dirty="0">
                <a:solidFill>
                  <a:schemeClr val="tx1"/>
                </a:solidFill>
                <a:latin typeface="Titillium"/>
                <a:ea typeface="Open Sans" panose="020B0606030504020204" pitchFamily="34" charset="0"/>
                <a:cs typeface="Open Sans" panose="020B0606030504020204" pitchFamily="34" charset="0"/>
              </a:rPr>
              <a:t> Probability</a:t>
            </a:r>
          </a:p>
        </p:txBody>
      </p:sp>
      <p:sp>
        <p:nvSpPr>
          <p:cNvPr id="26" name="Rounded Rectangle 15">
            <a:extLst>
              <a:ext uri="{FF2B5EF4-FFF2-40B4-BE49-F238E27FC236}">
                <a16:creationId xmlns:a16="http://schemas.microsoft.com/office/drawing/2014/main" id="{9B3CF465-764D-83EF-D973-52BDA3D70864}"/>
              </a:ext>
            </a:extLst>
          </p:cNvPr>
          <p:cNvSpPr/>
          <p:nvPr/>
        </p:nvSpPr>
        <p:spPr>
          <a:xfrm>
            <a:off x="8661218" y="4506942"/>
            <a:ext cx="1895496" cy="1492848"/>
          </a:xfrm>
          <a:prstGeom prst="roundRect">
            <a:avLst>
              <a:gd name="adj" fmla="val 18630"/>
            </a:avLst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>
              <a:solidFill>
                <a:schemeClr val="tx1"/>
              </a:solidFill>
              <a:latin typeface="Titillium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0100C0AA-E637-4116-208A-3C6C2751C3E8}"/>
              </a:ext>
            </a:extLst>
          </p:cNvPr>
          <p:cNvGrpSpPr/>
          <p:nvPr/>
        </p:nvGrpSpPr>
        <p:grpSpPr>
          <a:xfrm>
            <a:off x="5489819" y="4802445"/>
            <a:ext cx="2357590" cy="1217224"/>
            <a:chOff x="7081863" y="4821301"/>
            <a:chExt cx="1932637" cy="997820"/>
          </a:xfrm>
        </p:grpSpPr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AC47224B-71AD-9C9B-F77E-BF6A9466BED2}"/>
                </a:ext>
              </a:extLst>
            </p:cNvPr>
            <p:cNvGrpSpPr/>
            <p:nvPr/>
          </p:nvGrpSpPr>
          <p:grpSpPr>
            <a:xfrm>
              <a:off x="7506387" y="4821301"/>
              <a:ext cx="1083588" cy="482202"/>
              <a:chOff x="3813394" y="2193925"/>
              <a:chExt cx="509369" cy="226671"/>
            </a:xfrm>
          </p:grpSpPr>
          <p:pic>
            <p:nvPicPr>
              <p:cNvPr id="30" name="Immagine 29">
                <a:extLst>
                  <a:ext uri="{FF2B5EF4-FFF2-40B4-BE49-F238E27FC236}">
                    <a16:creationId xmlns:a16="http://schemas.microsoft.com/office/drawing/2014/main" id="{72D791DB-A904-1AB2-9FFA-2AB8CD8BDB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6095" y="2229095"/>
                <a:ext cx="160024" cy="160024"/>
              </a:xfrm>
              <a:prstGeom prst="rect">
                <a:avLst/>
              </a:prstGeom>
            </p:spPr>
          </p:pic>
          <p:sp>
            <p:nvSpPr>
              <p:cNvPr id="31" name="Rettangolo con angoli arrotondati 30">
                <a:extLst>
                  <a:ext uri="{FF2B5EF4-FFF2-40B4-BE49-F238E27FC236}">
                    <a16:creationId xmlns:a16="http://schemas.microsoft.com/office/drawing/2014/main" id="{2DB854FF-DB3C-BA03-5F8E-4154D304D3ED}"/>
                  </a:ext>
                </a:extLst>
              </p:cNvPr>
              <p:cNvSpPr/>
              <p:nvPr/>
            </p:nvSpPr>
            <p:spPr>
              <a:xfrm>
                <a:off x="3813394" y="2206283"/>
                <a:ext cx="222250" cy="214313"/>
              </a:xfrm>
              <a:prstGeom prst="roundRect">
                <a:avLst/>
              </a:prstGeom>
              <a:no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32" name="Rettangolo 31">
                <a:extLst>
                  <a:ext uri="{FF2B5EF4-FFF2-40B4-BE49-F238E27FC236}">
                    <a16:creationId xmlns:a16="http://schemas.microsoft.com/office/drawing/2014/main" id="{8E75891E-32A7-0028-3852-01D072E0E89C}"/>
                  </a:ext>
                </a:extLst>
              </p:cNvPr>
              <p:cNvSpPr/>
              <p:nvPr/>
            </p:nvSpPr>
            <p:spPr>
              <a:xfrm>
                <a:off x="4087813" y="2193925"/>
                <a:ext cx="111125" cy="4571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3" name="Rettangolo 32">
                <a:extLst>
                  <a:ext uri="{FF2B5EF4-FFF2-40B4-BE49-F238E27FC236}">
                    <a16:creationId xmlns:a16="http://schemas.microsoft.com/office/drawing/2014/main" id="{AEC056F0-AFF1-9537-CE95-53E497E14656}"/>
                  </a:ext>
                </a:extLst>
              </p:cNvPr>
              <p:cNvSpPr/>
              <p:nvPr/>
            </p:nvSpPr>
            <p:spPr>
              <a:xfrm>
                <a:off x="4087813" y="2281206"/>
                <a:ext cx="234950" cy="4571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4" name="Rettangolo 33">
                <a:extLst>
                  <a:ext uri="{FF2B5EF4-FFF2-40B4-BE49-F238E27FC236}">
                    <a16:creationId xmlns:a16="http://schemas.microsoft.com/office/drawing/2014/main" id="{C4B50FFF-4DA3-BCC6-13B1-239392E0A952}"/>
                  </a:ext>
                </a:extLst>
              </p:cNvPr>
              <p:cNvSpPr/>
              <p:nvPr/>
            </p:nvSpPr>
            <p:spPr>
              <a:xfrm>
                <a:off x="4087813" y="2367686"/>
                <a:ext cx="150812" cy="4571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DBC19FD0-0215-B102-EEFC-5DD152760FA8}"/>
                </a:ext>
              </a:extLst>
            </p:cNvPr>
            <p:cNvSpPr txBox="1"/>
            <p:nvPr/>
          </p:nvSpPr>
          <p:spPr>
            <a:xfrm>
              <a:off x="7081863" y="5390211"/>
              <a:ext cx="1932637" cy="4289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Improved catalogue </a:t>
              </a:r>
              <a:r>
                <a:rPr lang="en-GB" sz="1400" b="1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maintenance</a:t>
              </a:r>
              <a:endParaRPr lang="en-GB" sz="1400" b="1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80F2CE6-E2C4-9232-616F-A97AA916B4FC}"/>
              </a:ext>
            </a:extLst>
          </p:cNvPr>
          <p:cNvSpPr txBox="1"/>
          <p:nvPr/>
        </p:nvSpPr>
        <p:spPr>
          <a:xfrm>
            <a:off x="8661217" y="4905817"/>
            <a:ext cx="18435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latin typeface="Titillium"/>
                <a:ea typeface="Open Sans" panose="020B0606030504020204" pitchFamily="34" charset="0"/>
                <a:cs typeface="Open Sans" panose="020B0606030504020204" pitchFamily="34" charset="0"/>
              </a:rPr>
              <a:t>Informed Tracking</a:t>
            </a:r>
            <a:endParaRPr lang="en-GB" sz="1400" b="1" dirty="0">
              <a:solidFill>
                <a:schemeClr val="tx1"/>
              </a:solidFill>
              <a:latin typeface="Titillium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84F7330-2945-E405-8DF7-ECA245B465B1}"/>
              </a:ext>
            </a:extLst>
          </p:cNvPr>
          <p:cNvSpPr txBox="1"/>
          <p:nvPr/>
        </p:nvSpPr>
        <p:spPr>
          <a:xfrm>
            <a:off x="8661217" y="4604867"/>
            <a:ext cx="18435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Titillium"/>
                <a:ea typeface="Open Sans" panose="020B0606030504020204" pitchFamily="34" charset="0"/>
                <a:cs typeface="Open Sans" panose="020B0606030504020204" pitchFamily="34" charset="0"/>
              </a:rPr>
              <a:t>Sensor Tasking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670C9604-9FAF-49CB-75D8-061A26BEB2E8}"/>
              </a:ext>
            </a:extLst>
          </p:cNvPr>
          <p:cNvSpPr txBox="1"/>
          <p:nvPr/>
        </p:nvSpPr>
        <p:spPr>
          <a:xfrm>
            <a:off x="8661217" y="5206768"/>
            <a:ext cx="184351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Titillium"/>
                <a:ea typeface="Open Sans" panose="020B0606030504020204" pitchFamily="34" charset="0"/>
                <a:cs typeface="Open Sans" panose="020B0606030504020204" pitchFamily="34" charset="0"/>
              </a:rPr>
              <a:t>Informed track-t</a:t>
            </a:r>
            <a:r>
              <a:rPr lang="en-GB" sz="1400" b="1" dirty="0">
                <a:latin typeface="Titillium"/>
                <a:ea typeface="Open Sans" panose="020B0606030504020204" pitchFamily="34" charset="0"/>
                <a:cs typeface="Open Sans" panose="020B0606030504020204" pitchFamily="34" charset="0"/>
              </a:rPr>
              <a:t>o-orbit correlation</a:t>
            </a:r>
          </a:p>
          <a:p>
            <a:pPr algn="ctr"/>
            <a:r>
              <a:rPr lang="en-GB" sz="1400" b="1" dirty="0">
                <a:latin typeface="Titillium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GB" sz="1400" b="1" dirty="0">
              <a:solidFill>
                <a:schemeClr val="tx1"/>
              </a:solidFill>
              <a:latin typeface="Titillium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Segnaposto numero diapositiva 39">
            <a:extLst>
              <a:ext uri="{FF2B5EF4-FFF2-40B4-BE49-F238E27FC236}">
                <a16:creationId xmlns:a16="http://schemas.microsoft.com/office/drawing/2014/main" id="{44CE2607-4CE8-2D88-F891-A9A979E98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7</a:t>
            </a:r>
          </a:p>
        </p:txBody>
      </p:sp>
      <p:sp>
        <p:nvSpPr>
          <p:cNvPr id="45" name="Segnaposto data 44">
            <a:extLst>
              <a:ext uri="{FF2B5EF4-FFF2-40B4-BE49-F238E27FC236}">
                <a16:creationId xmlns:a16="http://schemas.microsoft.com/office/drawing/2014/main" id="{1040FC81-FC03-0BE7-14F5-41C95947D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01/07/2026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44B7C645-0E0D-BA3C-8B44-8B93F6E294A6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87941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UR_SoggAttuatori.potx" id="{9805767C-2E52-4DE8-B760-2E02FDAAF4CD}" vid="{686DB170-6579-47D4-A971-0F75D53EEB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7A26F539967D4F98503910BA4FFFD8" ma:contentTypeVersion="15" ma:contentTypeDescription="Creare un nuovo documento." ma:contentTypeScope="" ma:versionID="63b9c261a55c251c9d1e50215d3749c4">
  <xsd:schema xmlns:xsd="http://www.w3.org/2001/XMLSchema" xmlns:xs="http://www.w3.org/2001/XMLSchema" xmlns:p="http://schemas.microsoft.com/office/2006/metadata/properties" xmlns:ns2="33de9cbb-7065-497c-aaf6-21859a933a93" xmlns:ns3="a398c2fc-ef96-41f5-a6be-4e19eee013d8" targetNamespace="http://schemas.microsoft.com/office/2006/metadata/properties" ma:root="true" ma:fieldsID="a66aada771cda6968eaf211002d80a89" ns2:_="" ns3:_="">
    <xsd:import namespace="33de9cbb-7065-497c-aaf6-21859a933a93"/>
    <xsd:import namespace="a398c2fc-ef96-41f5-a6be-4e19eee013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e9cbb-7065-497c-aaf6-21859a933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Tag immagine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8c2fc-ef96-41f5-a6be-4e19eee013d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1b5f323-8b4a-4b41-bb8e-fb1b53a1f540}" ma:internalName="TaxCatchAll" ma:showField="CatchAllData" ma:web="a398c2fc-ef96-41f5-a6be-4e19eee013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98c2fc-ef96-41f5-a6be-4e19eee013d8" xsi:nil="true"/>
    <lcf76f155ced4ddcb4097134ff3c332f xmlns="33de9cbb-7065-497c-aaf6-21859a933a9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8A19A0-51A2-4533-A590-3477DED3BD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de9cbb-7065-497c-aaf6-21859a933a93"/>
    <ds:schemaRef ds:uri="a398c2fc-ef96-41f5-a6be-4e19eee013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467FBC-AEAE-4EC2-BF36-9EF027E22BDD}">
  <ds:schemaRefs>
    <ds:schemaRef ds:uri="33de9cbb-7065-497c-aaf6-21859a933a93"/>
    <ds:schemaRef ds:uri="a398c2fc-ef96-41f5-a6be-4e19eee013d8"/>
    <ds:schemaRef ds:uri="d2b3df68-07b5-4773-aba1-bd9b51ecb5e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0BE24F4-7EB1-434B-8205-B2D5D65848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MUR_SoggAttuatori</Template>
  <TotalTime>0</TotalTime>
  <Words>2197</Words>
  <Application>Microsoft Office PowerPoint</Application>
  <PresentationFormat>Widescreen</PresentationFormat>
  <Paragraphs>690</Paragraphs>
  <Slides>35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5" baseType="lpstr">
      <vt:lpstr>Aptos</vt:lpstr>
      <vt:lpstr>Arial</vt:lpstr>
      <vt:lpstr>Calibri</vt:lpstr>
      <vt:lpstr>Cambria Math</vt:lpstr>
      <vt:lpstr>Manrope</vt:lpstr>
      <vt:lpstr>Open Sans</vt:lpstr>
      <vt:lpstr>Titillium</vt:lpstr>
      <vt:lpstr>Titillium Bd</vt:lpstr>
      <vt:lpstr>Verdana Pro Black</vt:lpstr>
      <vt:lpstr>Tema di Office</vt:lpstr>
      <vt:lpstr>Data-driven Maneuver Detection and Prediction for Catalogue Maintenance</vt:lpstr>
      <vt:lpstr>Presentazione standard di PowerPoint</vt:lpstr>
      <vt:lpstr>Introduction</vt:lpstr>
      <vt:lpstr>Introduction</vt:lpstr>
      <vt:lpstr>Introduction</vt:lpstr>
      <vt:lpstr>Introduction</vt:lpstr>
      <vt:lpstr>Introduction</vt:lpstr>
      <vt:lpstr>Approach Overview</vt:lpstr>
      <vt:lpstr>Approach Overview</vt:lpstr>
      <vt:lpstr>Approach Overview</vt:lpstr>
      <vt:lpstr>Approach Overview</vt:lpstr>
      <vt:lpstr>Approach Overview</vt:lpstr>
      <vt:lpstr>Approach Overview</vt:lpstr>
      <vt:lpstr>Maneuver Detection</vt:lpstr>
      <vt:lpstr>Maneuver Detection</vt:lpstr>
      <vt:lpstr>Maneuver Detection</vt:lpstr>
      <vt:lpstr>Maneuver Detection</vt:lpstr>
      <vt:lpstr>Maneuver Detection</vt:lpstr>
      <vt:lpstr>Maneuver Detection</vt:lpstr>
      <vt:lpstr>Maneuver Prediction</vt:lpstr>
      <vt:lpstr>Maneuver Prediction</vt:lpstr>
      <vt:lpstr>Maneuver Prediction</vt:lpstr>
      <vt:lpstr>Maneuver Prediction</vt:lpstr>
      <vt:lpstr>Maneuver Prediction</vt:lpstr>
      <vt:lpstr>Applications for Catalogue Maintenance</vt:lpstr>
      <vt:lpstr>Applications for Catalogue Maintenance</vt:lpstr>
      <vt:lpstr>Applications for Catalogue Maintenance</vt:lpstr>
      <vt:lpstr>Applications for Catalogue Maintenance</vt:lpstr>
      <vt:lpstr>Applications for Catalogue Maintenance</vt:lpstr>
      <vt:lpstr>Applications for Catalogue Maintenance</vt:lpstr>
      <vt:lpstr>Applications for Catalogue Maintenance</vt:lpstr>
      <vt:lpstr>Applications for Catalogue Maintenance</vt:lpstr>
      <vt:lpstr>Applications for Catalogue Maintenance</vt:lpstr>
      <vt:lpstr>Conclusions</vt:lpstr>
      <vt:lpstr>Thanks for the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Gaetano Calabrò</dc:creator>
  <cp:lastModifiedBy>Gaetano Calabrò</cp:lastModifiedBy>
  <cp:revision>9</cp:revision>
  <dcterms:created xsi:type="dcterms:W3CDTF">2022-10-26T09:11:02Z</dcterms:created>
  <dcterms:modified xsi:type="dcterms:W3CDTF">2026-06-29T20:21:27Z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0x010100777A26F539967D4F98503910BA4FFFD8</vt:lpwstr>
  </property>
</Properties>
</file>