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099" r:id="rId7"/>
    <p:sldId id="2097" r:id="rId8"/>
    <p:sldId id="2307" r:id="rId9"/>
    <p:sldId id="2306" r:id="rId10"/>
    <p:sldId id="2108" r:id="rId11"/>
    <p:sldId id="2109" r:id="rId12"/>
    <p:sldId id="2310" r:id="rId13"/>
    <p:sldId id="2110" r:id="rId14"/>
    <p:sldId id="2111" r:id="rId15"/>
    <p:sldId id="711" r:id="rId16"/>
    <p:sldId id="712" r:id="rId17"/>
    <p:sldId id="2103" r:id="rId18"/>
    <p:sldId id="2303" r:id="rId19"/>
    <p:sldId id="2311" r:id="rId20"/>
    <p:sldId id="2312" r:id="rId21"/>
    <p:sldId id="2105" r:id="rId22"/>
    <p:sldId id="2315" r:id="rId23"/>
    <p:sldId id="2314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E2B"/>
    <a:srgbClr val="000000"/>
    <a:srgbClr val="FFF7CC"/>
    <a:srgbClr val="2A65AF"/>
    <a:srgbClr val="D9B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0A7CC4-D414-4101-8ABA-8571C32B1060}" v="1220" dt="2026-06-29T22:03:00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Alessandra De Luca" userId="fc08b5b0-e886-4c76-a8d6-aba71165a210" providerId="ADAL" clId="{F10392A5-3341-4D87-AC34-74D0CE2F3D2C}"/>
    <pc:docChg chg="undo redo custSel addSld delSld modSld sldOrd delMainMaster">
      <pc:chgData name="Maria Alessandra De Luca" userId="fc08b5b0-e886-4c76-a8d6-aba71165a210" providerId="ADAL" clId="{F10392A5-3341-4D87-AC34-74D0CE2F3D2C}" dt="2026-06-29T22:20:00.271" v="7904" actId="47"/>
      <pc:docMkLst>
        <pc:docMk/>
      </pc:docMkLst>
      <pc:sldChg chg="addSp modSp mod">
        <pc:chgData name="Maria Alessandra De Luca" userId="fc08b5b0-e886-4c76-a8d6-aba71165a210" providerId="ADAL" clId="{F10392A5-3341-4D87-AC34-74D0CE2F3D2C}" dt="2026-06-28T18:58:40.957" v="103" actId="20577"/>
        <pc:sldMkLst>
          <pc:docMk/>
          <pc:sldMk cId="2416892646" sldId="256"/>
        </pc:sldMkLst>
        <pc:spChg chg="mod">
          <ac:chgData name="Maria Alessandra De Luca" userId="fc08b5b0-e886-4c76-a8d6-aba71165a210" providerId="ADAL" clId="{F10392A5-3341-4D87-AC34-74D0CE2F3D2C}" dt="2026-06-28T18:56:10.714" v="14" actId="255"/>
          <ac:spMkLst>
            <pc:docMk/>
            <pc:sldMk cId="2416892646" sldId="256"/>
            <ac:spMk id="2" creationId="{583CCC7D-5E06-47A8-A7BC-3298CBC83031}"/>
          </ac:spMkLst>
        </pc:spChg>
        <pc:spChg chg="add mod">
          <ac:chgData name="Maria Alessandra De Luca" userId="fc08b5b0-e886-4c76-a8d6-aba71165a210" providerId="ADAL" clId="{F10392A5-3341-4D87-AC34-74D0CE2F3D2C}" dt="2026-06-28T18:58:40.957" v="103" actId="20577"/>
          <ac:spMkLst>
            <pc:docMk/>
            <pc:sldMk cId="2416892646" sldId="256"/>
            <ac:spMk id="3" creationId="{FF8B7767-EC33-9998-6AEE-70A1602B7C79}"/>
          </ac:spMkLst>
        </pc:spChg>
        <pc:spChg chg="mod">
          <ac:chgData name="Maria Alessandra De Luca" userId="fc08b5b0-e886-4c76-a8d6-aba71165a210" providerId="ADAL" clId="{F10392A5-3341-4D87-AC34-74D0CE2F3D2C}" dt="2026-06-28T18:55:57.149" v="12" actId="552"/>
          <ac:spMkLst>
            <pc:docMk/>
            <pc:sldMk cId="2416892646" sldId="256"/>
            <ac:spMk id="8" creationId="{F3E827EB-3D99-450E-8B9E-4427A04CF0F0}"/>
          </ac:spMkLst>
        </pc:spChg>
        <pc:spChg chg="mod">
          <ac:chgData name="Maria Alessandra De Luca" userId="fc08b5b0-e886-4c76-a8d6-aba71165a210" providerId="ADAL" clId="{F10392A5-3341-4D87-AC34-74D0CE2F3D2C}" dt="2026-06-28T18:55:57.149" v="12" actId="552"/>
          <ac:spMkLst>
            <pc:docMk/>
            <pc:sldMk cId="2416892646" sldId="256"/>
            <ac:spMk id="9" creationId="{1E1A7E26-2111-4DBA-92F1-ABFCD58AD071}"/>
          </ac:spMkLst>
        </pc:spChg>
      </pc:sldChg>
      <pc:sldChg chg="addSp delSp modSp mod">
        <pc:chgData name="Maria Alessandra De Luca" userId="fc08b5b0-e886-4c76-a8d6-aba71165a210" providerId="ADAL" clId="{F10392A5-3341-4D87-AC34-74D0CE2F3D2C}" dt="2026-06-29T17:31:16.759" v="6721" actId="20577"/>
        <pc:sldMkLst>
          <pc:docMk/>
          <pc:sldMk cId="1102379267" sldId="257"/>
        </pc:sldMkLst>
        <pc:spChg chg="add del mod">
          <ac:chgData name="Maria Alessandra De Luca" userId="fc08b5b0-e886-4c76-a8d6-aba71165a210" providerId="ADAL" clId="{F10392A5-3341-4D87-AC34-74D0CE2F3D2C}" dt="2026-06-28T20:19:36.101" v="1000" actId="478"/>
          <ac:spMkLst>
            <pc:docMk/>
            <pc:sldMk cId="1102379267" sldId="257"/>
            <ac:spMk id="2" creationId="{F34C2C5D-8AC5-0D36-C893-31C9230A8038}"/>
          </ac:spMkLst>
        </pc:spChg>
        <pc:spChg chg="mod">
          <ac:chgData name="Maria Alessandra De Luca" userId="fc08b5b0-e886-4c76-a8d6-aba71165a210" providerId="ADAL" clId="{F10392A5-3341-4D87-AC34-74D0CE2F3D2C}" dt="2026-06-29T17:31:16.759" v="6721" actId="20577"/>
          <ac:spMkLst>
            <pc:docMk/>
            <pc:sldMk cId="1102379267" sldId="257"/>
            <ac:spMk id="5" creationId="{91A429ED-F2B3-F77A-0477-D1A6BCA0C785}"/>
          </ac:spMkLst>
        </pc:spChg>
        <pc:spChg chg="mod">
          <ac:chgData name="Maria Alessandra De Luca" userId="fc08b5b0-e886-4c76-a8d6-aba71165a210" providerId="ADAL" clId="{F10392A5-3341-4D87-AC34-74D0CE2F3D2C}" dt="2026-06-28T20:28:23.224" v="1182" actId="1036"/>
          <ac:spMkLst>
            <pc:docMk/>
            <pc:sldMk cId="1102379267" sldId="257"/>
            <ac:spMk id="12" creationId="{00831238-B70B-5DB2-2E70-9B61679FD031}"/>
          </ac:spMkLst>
        </pc:spChg>
        <pc:spChg chg="mod">
          <ac:chgData name="Maria Alessandra De Luca" userId="fc08b5b0-e886-4c76-a8d6-aba71165a210" providerId="ADAL" clId="{F10392A5-3341-4D87-AC34-74D0CE2F3D2C}" dt="2026-06-29T05:04:53.190" v="3558" actId="255"/>
          <ac:spMkLst>
            <pc:docMk/>
            <pc:sldMk cId="1102379267" sldId="257"/>
            <ac:spMk id="16" creationId="{961F5B04-EB90-0256-56D8-1B12FBB41825}"/>
          </ac:spMkLst>
        </pc:spChg>
        <pc:spChg chg="mod">
          <ac:chgData name="Maria Alessandra De Luca" userId="fc08b5b0-e886-4c76-a8d6-aba71165a210" providerId="ADAL" clId="{F10392A5-3341-4D87-AC34-74D0CE2F3D2C}" dt="2026-06-29T05:04:49.214" v="3557" actId="255"/>
          <ac:spMkLst>
            <pc:docMk/>
            <pc:sldMk cId="1102379267" sldId="257"/>
            <ac:spMk id="18" creationId="{960E07B8-3851-7509-F462-4EC10421B0C1}"/>
          </ac:spMkLst>
        </pc:spChg>
        <pc:spChg chg="mod">
          <ac:chgData name="Maria Alessandra De Luca" userId="fc08b5b0-e886-4c76-a8d6-aba71165a210" providerId="ADAL" clId="{F10392A5-3341-4D87-AC34-74D0CE2F3D2C}" dt="2026-06-28T20:20:05.765" v="1050" actId="255"/>
          <ac:spMkLst>
            <pc:docMk/>
            <pc:sldMk cId="1102379267" sldId="257"/>
            <ac:spMk id="21" creationId="{D0EC6795-A503-1D9B-2E59-3356444EBF86}"/>
          </ac:spMkLst>
        </pc:spChg>
        <pc:spChg chg="mod">
          <ac:chgData name="Maria Alessandra De Luca" userId="fc08b5b0-e886-4c76-a8d6-aba71165a210" providerId="ADAL" clId="{F10392A5-3341-4D87-AC34-74D0CE2F3D2C}" dt="2026-06-28T20:20:05.765" v="1050" actId="255"/>
          <ac:spMkLst>
            <pc:docMk/>
            <pc:sldMk cId="1102379267" sldId="257"/>
            <ac:spMk id="22" creationId="{E289F791-BE89-E186-DC3D-9F45646D98F6}"/>
          </ac:spMkLst>
        </pc:spChg>
        <pc:spChg chg="mod">
          <ac:chgData name="Maria Alessandra De Luca" userId="fc08b5b0-e886-4c76-a8d6-aba71165a210" providerId="ADAL" clId="{F10392A5-3341-4D87-AC34-74D0CE2F3D2C}" dt="2026-06-29T05:05:20.927" v="3583" actId="1035"/>
          <ac:spMkLst>
            <pc:docMk/>
            <pc:sldMk cId="1102379267" sldId="257"/>
            <ac:spMk id="27" creationId="{C43976CF-A1F7-2F7B-A438-3D8968E236BA}"/>
          </ac:spMkLst>
        </pc:spChg>
        <pc:spChg chg="mod">
          <ac:chgData name="Maria Alessandra De Luca" userId="fc08b5b0-e886-4c76-a8d6-aba71165a210" providerId="ADAL" clId="{F10392A5-3341-4D87-AC34-74D0CE2F3D2C}" dt="2026-06-28T20:20:05.765" v="1050" actId="255"/>
          <ac:spMkLst>
            <pc:docMk/>
            <pc:sldMk cId="1102379267" sldId="257"/>
            <ac:spMk id="28" creationId="{9E1D04FB-7268-5D77-8F82-05B41C90FD8F}"/>
          </ac:spMkLst>
        </pc:spChg>
        <pc:spChg chg="mod">
          <ac:chgData name="Maria Alessandra De Luca" userId="fc08b5b0-e886-4c76-a8d6-aba71165a210" providerId="ADAL" clId="{F10392A5-3341-4D87-AC34-74D0CE2F3D2C}" dt="2026-06-28T20:20:05.765" v="1050" actId="255"/>
          <ac:spMkLst>
            <pc:docMk/>
            <pc:sldMk cId="1102379267" sldId="257"/>
            <ac:spMk id="29" creationId="{481FC352-34B1-83D8-0F1D-24FFFCF3ADF1}"/>
          </ac:spMkLst>
        </pc:spChg>
        <pc:spChg chg="mod">
          <ac:chgData name="Maria Alessandra De Luca" userId="fc08b5b0-e886-4c76-a8d6-aba71165a210" providerId="ADAL" clId="{F10392A5-3341-4D87-AC34-74D0CE2F3D2C}" dt="2026-06-29T17:31:05.305" v="6707" actId="20577"/>
          <ac:spMkLst>
            <pc:docMk/>
            <pc:sldMk cId="1102379267" sldId="257"/>
            <ac:spMk id="33" creationId="{64D28CD6-961E-15E6-3F97-8CCF64E7AC61}"/>
          </ac:spMkLst>
        </pc:spChg>
        <pc:spChg chg="mod">
          <ac:chgData name="Maria Alessandra De Luca" userId="fc08b5b0-e886-4c76-a8d6-aba71165a210" providerId="ADAL" clId="{F10392A5-3341-4D87-AC34-74D0CE2F3D2C}" dt="2026-06-28T20:20:05.765" v="1050" actId="255"/>
          <ac:spMkLst>
            <pc:docMk/>
            <pc:sldMk cId="1102379267" sldId="257"/>
            <ac:spMk id="35" creationId="{749B09AD-C1BF-332B-2807-131E50575ABA}"/>
          </ac:spMkLst>
        </pc:spChg>
        <pc:spChg chg="mod">
          <ac:chgData name="Maria Alessandra De Luca" userId="fc08b5b0-e886-4c76-a8d6-aba71165a210" providerId="ADAL" clId="{F10392A5-3341-4D87-AC34-74D0CE2F3D2C}" dt="2026-06-28T20:20:05.765" v="1050" actId="255"/>
          <ac:spMkLst>
            <pc:docMk/>
            <pc:sldMk cId="1102379267" sldId="257"/>
            <ac:spMk id="36" creationId="{F1FCBD9C-15BD-FAB2-C6F3-F80D8891AA1A}"/>
          </ac:spMkLst>
        </pc:spChg>
        <pc:spChg chg="add del mod">
          <ac:chgData name="Maria Alessandra De Luca" userId="fc08b5b0-e886-4c76-a8d6-aba71165a210" providerId="ADAL" clId="{F10392A5-3341-4D87-AC34-74D0CE2F3D2C}" dt="2026-06-29T06:01:41.134" v="4992" actId="478"/>
          <ac:spMkLst>
            <pc:docMk/>
            <pc:sldMk cId="1102379267" sldId="257"/>
            <ac:spMk id="37" creationId="{1B2741DE-459A-84A8-EFB8-6E6B504E876D}"/>
          </ac:spMkLst>
        </pc:spChg>
        <pc:spChg chg="add mod">
          <ac:chgData name="Maria Alessandra De Luca" userId="fc08b5b0-e886-4c76-a8d6-aba71165a210" providerId="ADAL" clId="{F10392A5-3341-4D87-AC34-74D0CE2F3D2C}" dt="2026-06-29T06:05:48.260" v="5076" actId="1076"/>
          <ac:spMkLst>
            <pc:docMk/>
            <pc:sldMk cId="1102379267" sldId="257"/>
            <ac:spMk id="39" creationId="{7DBE0FE4-DAFB-E9E0-ED2D-E59096B7B99E}"/>
          </ac:spMkLst>
        </pc:spChg>
        <pc:grpChg chg="mod">
          <ac:chgData name="Maria Alessandra De Luca" userId="fc08b5b0-e886-4c76-a8d6-aba71165a210" providerId="ADAL" clId="{F10392A5-3341-4D87-AC34-74D0CE2F3D2C}" dt="2026-06-28T20:28:45.618" v="1185" actId="164"/>
          <ac:grpSpMkLst>
            <pc:docMk/>
            <pc:sldMk cId="1102379267" sldId="257"/>
            <ac:grpSpMk id="4" creationId="{16E9940A-253F-FF23-274F-9FF38233CEB7}"/>
          </ac:grpSpMkLst>
        </pc:grpChg>
        <pc:grpChg chg="del">
          <ac:chgData name="Maria Alessandra De Luca" userId="fc08b5b0-e886-4c76-a8d6-aba71165a210" providerId="ADAL" clId="{F10392A5-3341-4D87-AC34-74D0CE2F3D2C}" dt="2026-06-28T20:23:03.339" v="1157" actId="478"/>
          <ac:grpSpMkLst>
            <pc:docMk/>
            <pc:sldMk cId="1102379267" sldId="257"/>
            <ac:grpSpMk id="6" creationId="{B02AA82F-2780-F7A9-A8D5-37B9B1EAA4B7}"/>
          </ac:grpSpMkLst>
        </pc:grpChg>
        <pc:grpChg chg="mod">
          <ac:chgData name="Maria Alessandra De Luca" userId="fc08b5b0-e886-4c76-a8d6-aba71165a210" providerId="ADAL" clId="{F10392A5-3341-4D87-AC34-74D0CE2F3D2C}" dt="2026-06-28T20:21:19.880" v="1091" actId="1076"/>
          <ac:grpSpMkLst>
            <pc:docMk/>
            <pc:sldMk cId="1102379267" sldId="257"/>
            <ac:grpSpMk id="14" creationId="{9D5E9EEB-55F7-17DB-FF35-417CB4BA5352}"/>
          </ac:grpSpMkLst>
        </pc:grpChg>
        <pc:grpChg chg="mod">
          <ac:chgData name="Maria Alessandra De Luca" userId="fc08b5b0-e886-4c76-a8d6-aba71165a210" providerId="ADAL" clId="{F10392A5-3341-4D87-AC34-74D0CE2F3D2C}" dt="2026-06-28T20:20:55.498" v="1088" actId="1076"/>
          <ac:grpSpMkLst>
            <pc:docMk/>
            <pc:sldMk cId="1102379267" sldId="257"/>
            <ac:grpSpMk id="17" creationId="{4E7F2BB2-1F06-9A81-D85E-85599AC8C92B}"/>
          </ac:grpSpMkLst>
        </pc:grpChg>
        <pc:grpChg chg="mod">
          <ac:chgData name="Maria Alessandra De Luca" userId="fc08b5b0-e886-4c76-a8d6-aba71165a210" providerId="ADAL" clId="{F10392A5-3341-4D87-AC34-74D0CE2F3D2C}" dt="2026-06-29T06:06:31.602" v="5185" actId="1076"/>
          <ac:grpSpMkLst>
            <pc:docMk/>
            <pc:sldMk cId="1102379267" sldId="257"/>
            <ac:grpSpMk id="23" creationId="{C65F96AF-E5A9-EBD1-B702-0543C0F0E010}"/>
          </ac:grpSpMkLst>
        </pc:grpChg>
        <pc:grpChg chg="del mod">
          <ac:chgData name="Maria Alessandra De Luca" userId="fc08b5b0-e886-4c76-a8d6-aba71165a210" providerId="ADAL" clId="{F10392A5-3341-4D87-AC34-74D0CE2F3D2C}" dt="2026-06-28T20:22:12.651" v="1154" actId="478"/>
          <ac:grpSpMkLst>
            <pc:docMk/>
            <pc:sldMk cId="1102379267" sldId="257"/>
            <ac:grpSpMk id="30" creationId="{C6F1F3FC-69F0-E13B-39A7-77C9B80800D7}"/>
          </ac:grpSpMkLst>
        </pc:grpChg>
        <pc:grpChg chg="mod topLvl">
          <ac:chgData name="Maria Alessandra De Luca" userId="fc08b5b0-e886-4c76-a8d6-aba71165a210" providerId="ADAL" clId="{F10392A5-3341-4D87-AC34-74D0CE2F3D2C}" dt="2026-06-29T06:06:07.402" v="5084" actId="164"/>
          <ac:grpSpMkLst>
            <pc:docMk/>
            <pc:sldMk cId="1102379267" sldId="257"/>
            <ac:grpSpMk id="31" creationId="{7FED414A-20FC-6816-4E9B-A0825E644743}"/>
          </ac:grpSpMkLst>
        </pc:grpChg>
        <pc:grpChg chg="add mod">
          <ac:chgData name="Maria Alessandra De Luca" userId="fc08b5b0-e886-4c76-a8d6-aba71165a210" providerId="ADAL" clId="{F10392A5-3341-4D87-AC34-74D0CE2F3D2C}" dt="2026-06-29T06:05:57.525" v="5079" actId="1076"/>
          <ac:grpSpMkLst>
            <pc:docMk/>
            <pc:sldMk cId="1102379267" sldId="257"/>
            <ac:grpSpMk id="46" creationId="{9D22A07F-A0CB-0F05-2F17-81FC77762FCA}"/>
          </ac:grpSpMkLst>
        </pc:grpChg>
        <pc:grpChg chg="add mod">
          <ac:chgData name="Maria Alessandra De Luca" userId="fc08b5b0-e886-4c76-a8d6-aba71165a210" providerId="ADAL" clId="{F10392A5-3341-4D87-AC34-74D0CE2F3D2C}" dt="2026-06-29T06:06:25.064" v="5184" actId="1036"/>
          <ac:grpSpMkLst>
            <pc:docMk/>
            <pc:sldMk cId="1102379267" sldId="257"/>
            <ac:grpSpMk id="47" creationId="{56488829-C1ED-B060-544C-277C410EC8CA}"/>
          </ac:grpSpMkLst>
        </pc:grpChg>
        <pc:picChg chg="del">
          <ac:chgData name="Maria Alessandra De Luca" userId="fc08b5b0-e886-4c76-a8d6-aba71165a210" providerId="ADAL" clId="{F10392A5-3341-4D87-AC34-74D0CE2F3D2C}" dt="2026-06-28T20:23:03.339" v="1157" actId="478"/>
          <ac:picMkLst>
            <pc:docMk/>
            <pc:sldMk cId="1102379267" sldId="257"/>
            <ac:picMk id="8" creationId="{2AAF1A7D-294D-3D73-F9DD-E0DFFCD8908F}"/>
          </ac:picMkLst>
        </pc:picChg>
        <pc:picChg chg="del">
          <ac:chgData name="Maria Alessandra De Luca" userId="fc08b5b0-e886-4c76-a8d6-aba71165a210" providerId="ADAL" clId="{F10392A5-3341-4D87-AC34-74D0CE2F3D2C}" dt="2026-06-28T20:27:48.806" v="1163" actId="478"/>
          <ac:picMkLst>
            <pc:docMk/>
            <pc:sldMk cId="1102379267" sldId="257"/>
            <ac:picMk id="20" creationId="{6A0DA246-F750-175C-E8F1-F6F048CF1074}"/>
          </ac:picMkLst>
        </pc:picChg>
        <pc:picChg chg="del topLvl">
          <ac:chgData name="Maria Alessandra De Luca" userId="fc08b5b0-e886-4c76-a8d6-aba71165a210" providerId="ADAL" clId="{F10392A5-3341-4D87-AC34-74D0CE2F3D2C}" dt="2026-06-28T20:22:12.651" v="1154" actId="478"/>
          <ac:picMkLst>
            <pc:docMk/>
            <pc:sldMk cId="1102379267" sldId="257"/>
            <ac:picMk id="32" creationId="{3C470A15-599A-3390-D0AF-B215E80D6C2D}"/>
          </ac:picMkLst>
        </pc:picChg>
        <pc:picChg chg="mod">
          <ac:chgData name="Maria Alessandra De Luca" userId="fc08b5b0-e886-4c76-a8d6-aba71165a210" providerId="ADAL" clId="{F10392A5-3341-4D87-AC34-74D0CE2F3D2C}" dt="2026-06-29T06:01:40.759" v="4991" actId="14100"/>
          <ac:picMkLst>
            <pc:docMk/>
            <pc:sldMk cId="1102379267" sldId="257"/>
            <ac:picMk id="38" creationId="{06496874-360C-D9BB-0A53-138E6FD7EC90}"/>
          </ac:picMkLst>
        </pc:picChg>
        <pc:picChg chg="add mod">
          <ac:chgData name="Maria Alessandra De Luca" userId="fc08b5b0-e886-4c76-a8d6-aba71165a210" providerId="ADAL" clId="{F10392A5-3341-4D87-AC34-74D0CE2F3D2C}" dt="2026-06-28T20:28:45.618" v="1185" actId="164"/>
          <ac:picMkLst>
            <pc:docMk/>
            <pc:sldMk cId="1102379267" sldId="257"/>
            <ac:picMk id="41" creationId="{4ABF8A9C-3BC5-9D33-0340-61C1F3B491EA}"/>
          </ac:picMkLst>
        </pc:picChg>
        <pc:picChg chg="add mod">
          <ac:chgData name="Maria Alessandra De Luca" userId="fc08b5b0-e886-4c76-a8d6-aba71165a210" providerId="ADAL" clId="{F10392A5-3341-4D87-AC34-74D0CE2F3D2C}" dt="2026-06-29T06:06:07.402" v="5084" actId="164"/>
          <ac:picMkLst>
            <pc:docMk/>
            <pc:sldMk cId="1102379267" sldId="257"/>
            <ac:picMk id="43" creationId="{1BD010A2-73CE-D72A-CCE5-DCC7D627FD69}"/>
          </ac:picMkLst>
        </pc:picChg>
        <pc:picChg chg="add mod">
          <ac:chgData name="Maria Alessandra De Luca" userId="fc08b5b0-e886-4c76-a8d6-aba71165a210" providerId="ADAL" clId="{F10392A5-3341-4D87-AC34-74D0CE2F3D2C}" dt="2026-06-28T20:28:01.732" v="1170" actId="1038"/>
          <ac:picMkLst>
            <pc:docMk/>
            <pc:sldMk cId="1102379267" sldId="257"/>
            <ac:picMk id="45" creationId="{67E20BAF-5415-9A70-A8EE-5D8D1C132F7F}"/>
          </ac:picMkLst>
        </pc:picChg>
      </pc:sldChg>
      <pc:sldChg chg="add del">
        <pc:chgData name="Maria Alessandra De Luca" userId="fc08b5b0-e886-4c76-a8d6-aba71165a210" providerId="ADAL" clId="{F10392A5-3341-4D87-AC34-74D0CE2F3D2C}" dt="2026-06-29T22:20:00.271" v="7904" actId="47"/>
        <pc:sldMkLst>
          <pc:docMk/>
          <pc:sldMk cId="317960509" sldId="267"/>
        </pc:sldMkLst>
      </pc:sldChg>
      <pc:sldChg chg="addSp delSp modSp add del mod">
        <pc:chgData name="Maria Alessandra De Luca" userId="fc08b5b0-e886-4c76-a8d6-aba71165a210" providerId="ADAL" clId="{F10392A5-3341-4D87-AC34-74D0CE2F3D2C}" dt="2026-06-29T06:05:11.759" v="5037" actId="2696"/>
        <pc:sldMkLst>
          <pc:docMk/>
          <pc:sldMk cId="835851390" sldId="711"/>
        </pc:sldMkLst>
        <pc:spChg chg="del">
          <ac:chgData name="Maria Alessandra De Luca" userId="fc08b5b0-e886-4c76-a8d6-aba71165a210" providerId="ADAL" clId="{F10392A5-3341-4D87-AC34-74D0CE2F3D2C}" dt="2026-06-28T19:47:53.385" v="364" actId="478"/>
          <ac:spMkLst>
            <pc:docMk/>
            <pc:sldMk cId="835851390" sldId="711"/>
            <ac:spMk id="2" creationId="{1C699CF4-6646-D31A-E0D8-912171BA5A03}"/>
          </ac:spMkLst>
        </pc:spChg>
        <pc:spChg chg="add mod">
          <ac:chgData name="Maria Alessandra De Luca" userId="fc08b5b0-e886-4c76-a8d6-aba71165a210" providerId="ADAL" clId="{F10392A5-3341-4D87-AC34-74D0CE2F3D2C}" dt="2026-06-29T06:04:45.195" v="5015" actId="13926"/>
          <ac:spMkLst>
            <pc:docMk/>
            <pc:sldMk cId="835851390" sldId="711"/>
            <ac:spMk id="5" creationId="{1CC487B1-BE4E-2F1E-3B50-CEBF68129BDD}"/>
          </ac:spMkLst>
        </pc:spChg>
        <pc:spChg chg="mod">
          <ac:chgData name="Maria Alessandra De Luca" userId="fc08b5b0-e886-4c76-a8d6-aba71165a210" providerId="ADAL" clId="{F10392A5-3341-4D87-AC34-74D0CE2F3D2C}" dt="2026-06-28T20:14:30.295" v="905" actId="255"/>
          <ac:spMkLst>
            <pc:docMk/>
            <pc:sldMk cId="835851390" sldId="711"/>
            <ac:spMk id="12" creationId="{EAF58A3A-FD12-15CC-2EE0-A09FCDC957EF}"/>
          </ac:spMkLst>
        </pc:spChg>
        <pc:spChg chg="mod">
          <ac:chgData name="Maria Alessandra De Luca" userId="fc08b5b0-e886-4c76-a8d6-aba71165a210" providerId="ADAL" clId="{F10392A5-3341-4D87-AC34-74D0CE2F3D2C}" dt="2026-06-28T20:14:22.846" v="904" actId="2711"/>
          <ac:spMkLst>
            <pc:docMk/>
            <pc:sldMk cId="835851390" sldId="711"/>
            <ac:spMk id="25" creationId="{A34F3BC2-1541-6ED7-397F-0F3CE6C1C2F2}"/>
          </ac:spMkLst>
        </pc:spChg>
        <pc:spChg chg="mod">
          <ac:chgData name="Maria Alessandra De Luca" userId="fc08b5b0-e886-4c76-a8d6-aba71165a210" providerId="ADAL" clId="{F10392A5-3341-4D87-AC34-74D0CE2F3D2C}" dt="2026-06-28T20:14:39.856" v="908" actId="14100"/>
          <ac:spMkLst>
            <pc:docMk/>
            <pc:sldMk cId="835851390" sldId="711"/>
            <ac:spMk id="26" creationId="{610BA9D0-1482-5C29-4E7B-17EAF4F0ADC1}"/>
          </ac:spMkLst>
        </pc:spChg>
        <pc:spChg chg="mod">
          <ac:chgData name="Maria Alessandra De Luca" userId="fc08b5b0-e886-4c76-a8d6-aba71165a210" providerId="ADAL" clId="{F10392A5-3341-4D87-AC34-74D0CE2F3D2C}" dt="2026-06-28T20:14:30.295" v="905" actId="255"/>
          <ac:spMkLst>
            <pc:docMk/>
            <pc:sldMk cId="835851390" sldId="711"/>
            <ac:spMk id="27" creationId="{90EF3E4F-311B-762E-2417-08D053525337}"/>
          </ac:spMkLst>
        </pc:spChg>
      </pc:sldChg>
      <pc:sldChg chg="add ord">
        <pc:chgData name="Maria Alessandra De Luca" userId="fc08b5b0-e886-4c76-a8d6-aba71165a210" providerId="ADAL" clId="{F10392A5-3341-4D87-AC34-74D0CE2F3D2C}" dt="2026-06-29T06:33:21.315" v="5628"/>
        <pc:sldMkLst>
          <pc:docMk/>
          <pc:sldMk cId="1126636949" sldId="711"/>
        </pc:sldMkLst>
      </pc:sldChg>
      <pc:sldChg chg="addSp delSp modSp add del mod">
        <pc:chgData name="Maria Alessandra De Luca" userId="fc08b5b0-e886-4c76-a8d6-aba71165a210" providerId="ADAL" clId="{F10392A5-3341-4D87-AC34-74D0CE2F3D2C}" dt="2026-06-29T06:05:11.759" v="5037" actId="2696"/>
        <pc:sldMkLst>
          <pc:docMk/>
          <pc:sldMk cId="231137930" sldId="712"/>
        </pc:sldMkLst>
        <pc:spChg chg="del mod">
          <ac:chgData name="Maria Alessandra De Luca" userId="fc08b5b0-e886-4c76-a8d6-aba71165a210" providerId="ADAL" clId="{F10392A5-3341-4D87-AC34-74D0CE2F3D2C}" dt="2026-06-28T20:15:21.557" v="924" actId="478"/>
          <ac:spMkLst>
            <pc:docMk/>
            <pc:sldMk cId="231137930" sldId="712"/>
            <ac:spMk id="2" creationId="{33839EFD-FF93-F46B-FBC4-4A3040E1F2BB}"/>
          </ac:spMkLst>
        </pc:spChg>
        <pc:spChg chg="del">
          <ac:chgData name="Maria Alessandra De Luca" userId="fc08b5b0-e886-4c76-a8d6-aba71165a210" providerId="ADAL" clId="{F10392A5-3341-4D87-AC34-74D0CE2F3D2C}" dt="2026-06-28T19:47:56.560" v="365" actId="478"/>
          <ac:spMkLst>
            <pc:docMk/>
            <pc:sldMk cId="231137930" sldId="712"/>
            <ac:spMk id="4" creationId="{6B5F0EEC-F363-964B-F809-3BE32B9AC7A1}"/>
          </ac:spMkLst>
        </pc:spChg>
        <pc:spChg chg="add mod">
          <ac:chgData name="Maria Alessandra De Luca" userId="fc08b5b0-e886-4c76-a8d6-aba71165a210" providerId="ADAL" clId="{F10392A5-3341-4D87-AC34-74D0CE2F3D2C}" dt="2026-06-29T06:04:52.994" v="5036" actId="13926"/>
          <ac:spMkLst>
            <pc:docMk/>
            <pc:sldMk cId="231137930" sldId="712"/>
            <ac:spMk id="5" creationId="{D77BE963-2B03-A13B-598A-998FC4FAA7B8}"/>
          </ac:spMkLst>
        </pc:spChg>
        <pc:spChg chg="mod">
          <ac:chgData name="Maria Alessandra De Luca" userId="fc08b5b0-e886-4c76-a8d6-aba71165a210" providerId="ADAL" clId="{F10392A5-3341-4D87-AC34-74D0CE2F3D2C}" dt="2026-06-28T20:15:03.503" v="912" actId="255"/>
          <ac:spMkLst>
            <pc:docMk/>
            <pc:sldMk cId="231137930" sldId="712"/>
            <ac:spMk id="6" creationId="{0997C304-7754-C271-C7EA-C32E6FC00C71}"/>
          </ac:spMkLst>
        </pc:spChg>
        <pc:spChg chg="mod">
          <ac:chgData name="Maria Alessandra De Luca" userId="fc08b5b0-e886-4c76-a8d6-aba71165a210" providerId="ADAL" clId="{F10392A5-3341-4D87-AC34-74D0CE2F3D2C}" dt="2026-06-28T20:15:03.503" v="912" actId="255"/>
          <ac:spMkLst>
            <pc:docMk/>
            <pc:sldMk cId="231137930" sldId="712"/>
            <ac:spMk id="8" creationId="{6248E4EE-568A-1A69-91E2-66ACA80AA6F2}"/>
          </ac:spMkLst>
        </pc:spChg>
        <pc:spChg chg="del">
          <ac:chgData name="Maria Alessandra De Luca" userId="fc08b5b0-e886-4c76-a8d6-aba71165a210" providerId="ADAL" clId="{F10392A5-3341-4D87-AC34-74D0CE2F3D2C}" dt="2026-06-28T20:14:47.075" v="909" actId="478"/>
          <ac:spMkLst>
            <pc:docMk/>
            <pc:sldMk cId="231137930" sldId="712"/>
            <ac:spMk id="11" creationId="{FBCFF7B9-465A-3D7A-3E46-82962898305D}"/>
          </ac:spMkLst>
        </pc:spChg>
        <pc:spChg chg="add">
          <ac:chgData name="Maria Alessandra De Luca" userId="fc08b5b0-e886-4c76-a8d6-aba71165a210" providerId="ADAL" clId="{F10392A5-3341-4D87-AC34-74D0CE2F3D2C}" dt="2026-06-28T20:14:51.493" v="910" actId="22"/>
          <ac:spMkLst>
            <pc:docMk/>
            <pc:sldMk cId="231137930" sldId="712"/>
            <ac:spMk id="12" creationId="{037A4B9C-7693-ED19-1D81-80019CD04CD7}"/>
          </ac:spMkLst>
        </pc:spChg>
        <pc:spChg chg="add mod">
          <ac:chgData name="Maria Alessandra De Luca" userId="fc08b5b0-e886-4c76-a8d6-aba71165a210" providerId="ADAL" clId="{F10392A5-3341-4D87-AC34-74D0CE2F3D2C}" dt="2026-06-28T20:15:19.200" v="923" actId="20577"/>
          <ac:spMkLst>
            <pc:docMk/>
            <pc:sldMk cId="231137930" sldId="712"/>
            <ac:spMk id="15" creationId="{ACE4DD79-D5E6-E044-BE82-5E64ED7CB1F5}"/>
          </ac:spMkLst>
        </pc:spChg>
        <pc:picChg chg="mod">
          <ac:chgData name="Maria Alessandra De Luca" userId="fc08b5b0-e886-4c76-a8d6-aba71165a210" providerId="ADAL" clId="{F10392A5-3341-4D87-AC34-74D0CE2F3D2C}" dt="2026-06-28T20:16:43.168" v="967" actId="1036"/>
          <ac:picMkLst>
            <pc:docMk/>
            <pc:sldMk cId="231137930" sldId="712"/>
            <ac:picMk id="21" creationId="{C420CD78-8B32-36DE-37E8-73182B11E95B}"/>
          </ac:picMkLst>
        </pc:picChg>
        <pc:picChg chg="mod">
          <ac:chgData name="Maria Alessandra De Luca" userId="fc08b5b0-e886-4c76-a8d6-aba71165a210" providerId="ADAL" clId="{F10392A5-3341-4D87-AC34-74D0CE2F3D2C}" dt="2026-06-28T20:16:43.168" v="967" actId="1036"/>
          <ac:picMkLst>
            <pc:docMk/>
            <pc:sldMk cId="231137930" sldId="712"/>
            <ac:picMk id="22" creationId="{BE1D06C3-6650-CE9F-D2DD-393102B147E1}"/>
          </ac:picMkLst>
        </pc:picChg>
        <pc:picChg chg="mod">
          <ac:chgData name="Maria Alessandra De Luca" userId="fc08b5b0-e886-4c76-a8d6-aba71165a210" providerId="ADAL" clId="{F10392A5-3341-4D87-AC34-74D0CE2F3D2C}" dt="2026-06-28T20:16:43.168" v="967" actId="1036"/>
          <ac:picMkLst>
            <pc:docMk/>
            <pc:sldMk cId="231137930" sldId="712"/>
            <ac:picMk id="23" creationId="{14F616F5-9BE5-8246-B9F8-6114975956AB}"/>
          </ac:picMkLst>
        </pc:picChg>
      </pc:sldChg>
      <pc:sldChg chg="add">
        <pc:chgData name="Maria Alessandra De Luca" userId="fc08b5b0-e886-4c76-a8d6-aba71165a210" providerId="ADAL" clId="{F10392A5-3341-4D87-AC34-74D0CE2F3D2C}" dt="2026-06-29T06:05:14.776" v="5038"/>
        <pc:sldMkLst>
          <pc:docMk/>
          <pc:sldMk cId="2169572717" sldId="712"/>
        </pc:sldMkLst>
      </pc:sldChg>
      <pc:sldChg chg="add del">
        <pc:chgData name="Maria Alessandra De Luca" userId="fc08b5b0-e886-4c76-a8d6-aba71165a210" providerId="ADAL" clId="{F10392A5-3341-4D87-AC34-74D0CE2F3D2C}" dt="2026-06-28T20:18:19.931" v="988" actId="47"/>
        <pc:sldMkLst>
          <pc:docMk/>
          <pc:sldMk cId="147940659" sldId="713"/>
        </pc:sldMkLst>
      </pc:sldChg>
      <pc:sldChg chg="add del">
        <pc:chgData name="Maria Alessandra De Luca" userId="fc08b5b0-e886-4c76-a8d6-aba71165a210" providerId="ADAL" clId="{F10392A5-3341-4D87-AC34-74D0CE2F3D2C}" dt="2026-06-28T19:47:42.045" v="363" actId="47"/>
        <pc:sldMkLst>
          <pc:docMk/>
          <pc:sldMk cId="3705251014" sldId="1998"/>
        </pc:sldMkLst>
      </pc:sldChg>
      <pc:sldChg chg="add del">
        <pc:chgData name="Maria Alessandra De Luca" userId="fc08b5b0-e886-4c76-a8d6-aba71165a210" providerId="ADAL" clId="{F10392A5-3341-4D87-AC34-74D0CE2F3D2C}" dt="2026-06-28T19:47:42.045" v="363" actId="47"/>
        <pc:sldMkLst>
          <pc:docMk/>
          <pc:sldMk cId="1091441832" sldId="2080"/>
        </pc:sldMkLst>
      </pc:sldChg>
      <pc:sldChg chg="addSp delSp add del mod">
        <pc:chgData name="Maria Alessandra De Luca" userId="fc08b5b0-e886-4c76-a8d6-aba71165a210" providerId="ADAL" clId="{F10392A5-3341-4D87-AC34-74D0CE2F3D2C}" dt="2026-06-28T19:47:42.045" v="363" actId="47"/>
        <pc:sldMkLst>
          <pc:docMk/>
          <pc:sldMk cId="1310115645" sldId="2095"/>
        </pc:sldMkLst>
        <pc:spChg chg="add del">
          <ac:chgData name="Maria Alessandra De Luca" userId="fc08b5b0-e886-4c76-a8d6-aba71165a210" providerId="ADAL" clId="{F10392A5-3341-4D87-AC34-74D0CE2F3D2C}" dt="2026-06-28T19:41:48.845" v="118" actId="478"/>
          <ac:spMkLst>
            <pc:docMk/>
            <pc:sldMk cId="1310115645" sldId="2095"/>
            <ac:spMk id="3" creationId="{3821507C-2677-6047-C14B-03F0DFBEA565}"/>
          </ac:spMkLst>
        </pc:spChg>
        <pc:spChg chg="add del">
          <ac:chgData name="Maria Alessandra De Luca" userId="fc08b5b0-e886-4c76-a8d6-aba71165a210" providerId="ADAL" clId="{F10392A5-3341-4D87-AC34-74D0CE2F3D2C}" dt="2026-06-28T19:41:48.845" v="118" actId="478"/>
          <ac:spMkLst>
            <pc:docMk/>
            <pc:sldMk cId="1310115645" sldId="2095"/>
            <ac:spMk id="4" creationId="{63EB7E10-6812-7B11-431A-1A4993F2A903}"/>
          </ac:spMkLst>
        </pc:spChg>
        <pc:spChg chg="add del">
          <ac:chgData name="Maria Alessandra De Luca" userId="fc08b5b0-e886-4c76-a8d6-aba71165a210" providerId="ADAL" clId="{F10392A5-3341-4D87-AC34-74D0CE2F3D2C}" dt="2026-06-28T19:41:48.845" v="118" actId="478"/>
          <ac:spMkLst>
            <pc:docMk/>
            <pc:sldMk cId="1310115645" sldId="2095"/>
            <ac:spMk id="26" creationId="{4B064E78-1210-463A-9FA5-E7F9955D7139}"/>
          </ac:spMkLst>
        </pc:spChg>
      </pc:sldChg>
      <pc:sldChg chg="delSp new del mod">
        <pc:chgData name="Maria Alessandra De Luca" userId="fc08b5b0-e886-4c76-a8d6-aba71165a210" providerId="ADAL" clId="{F10392A5-3341-4D87-AC34-74D0CE2F3D2C}" dt="2026-06-28T19:43:04.739" v="131" actId="47"/>
        <pc:sldMkLst>
          <pc:docMk/>
          <pc:sldMk cId="2202773502" sldId="2096"/>
        </pc:sldMkLst>
        <pc:spChg chg="del">
          <ac:chgData name="Maria Alessandra De Luca" userId="fc08b5b0-e886-4c76-a8d6-aba71165a210" providerId="ADAL" clId="{F10392A5-3341-4D87-AC34-74D0CE2F3D2C}" dt="2026-06-28T19:42:53.590" v="129" actId="478"/>
          <ac:spMkLst>
            <pc:docMk/>
            <pc:sldMk cId="2202773502" sldId="2096"/>
            <ac:spMk id="2" creationId="{397022C5-58A6-DDD0-01EF-0713966DC5FC}"/>
          </ac:spMkLst>
        </pc:spChg>
        <pc:spChg chg="del">
          <ac:chgData name="Maria Alessandra De Luca" userId="fc08b5b0-e886-4c76-a8d6-aba71165a210" providerId="ADAL" clId="{F10392A5-3341-4D87-AC34-74D0CE2F3D2C}" dt="2026-06-28T19:42:46.592" v="128" actId="478"/>
          <ac:spMkLst>
            <pc:docMk/>
            <pc:sldMk cId="2202773502" sldId="2096"/>
            <ac:spMk id="3" creationId="{20758B42-41F9-3078-2FF5-E42BC2D0E6F2}"/>
          </ac:spMkLst>
        </pc:spChg>
      </pc:sldChg>
      <pc:sldChg chg="addSp delSp modSp add mod delAnim modAnim">
        <pc:chgData name="Maria Alessandra De Luca" userId="fc08b5b0-e886-4c76-a8d6-aba71165a210" providerId="ADAL" clId="{F10392A5-3341-4D87-AC34-74D0CE2F3D2C}" dt="2026-06-29T21:51:30.625" v="7792" actId="207"/>
        <pc:sldMkLst>
          <pc:docMk/>
          <pc:sldMk cId="4261440548" sldId="2097"/>
        </pc:sldMkLst>
        <pc:spChg chg="del">
          <ac:chgData name="Maria Alessandra De Luca" userId="fc08b5b0-e886-4c76-a8d6-aba71165a210" providerId="ADAL" clId="{F10392A5-3341-4D87-AC34-74D0CE2F3D2C}" dt="2026-06-28T19:43:08.903" v="132" actId="478"/>
          <ac:spMkLst>
            <pc:docMk/>
            <pc:sldMk cId="4261440548" sldId="2097"/>
            <ac:spMk id="2" creationId="{FAC29F0A-E9AF-8DC0-7EC2-9C9BB2A8173D}"/>
          </ac:spMkLst>
        </pc:spChg>
        <pc:spChg chg="mod">
          <ac:chgData name="Maria Alessandra De Luca" userId="fc08b5b0-e886-4c76-a8d6-aba71165a210" providerId="ADAL" clId="{F10392A5-3341-4D87-AC34-74D0CE2F3D2C}" dt="2026-06-28T20:09:55.316" v="685" actId="2711"/>
          <ac:spMkLst>
            <pc:docMk/>
            <pc:sldMk cId="4261440548" sldId="2097"/>
            <ac:spMk id="3" creationId="{217F28DE-DF98-EB1F-0C03-8E5D47B0272C}"/>
          </ac:spMkLst>
        </pc:spChg>
        <pc:spChg chg="add del mod">
          <ac:chgData name="Maria Alessandra De Luca" userId="fc08b5b0-e886-4c76-a8d6-aba71165a210" providerId="ADAL" clId="{F10392A5-3341-4D87-AC34-74D0CE2F3D2C}" dt="2026-06-28T19:44:54.400" v="228" actId="1076"/>
          <ac:spMkLst>
            <pc:docMk/>
            <pc:sldMk cId="4261440548" sldId="2097"/>
            <ac:spMk id="4" creationId="{5A0BA2BB-9D89-E697-7713-D606E621062B}"/>
          </ac:spMkLst>
        </pc:spChg>
        <pc:spChg chg="del mod topLvl">
          <ac:chgData name="Maria Alessandra De Luca" userId="fc08b5b0-e886-4c76-a8d6-aba71165a210" providerId="ADAL" clId="{F10392A5-3341-4D87-AC34-74D0CE2F3D2C}" dt="2026-06-29T05:17:49.501" v="3748" actId="478"/>
          <ac:spMkLst>
            <pc:docMk/>
            <pc:sldMk cId="4261440548" sldId="2097"/>
            <ac:spMk id="7" creationId="{61993196-F70B-4E43-45FF-63B1623602B1}"/>
          </ac:spMkLst>
        </pc:spChg>
        <pc:spChg chg="del mod topLvl">
          <ac:chgData name="Maria Alessandra De Luca" userId="fc08b5b0-e886-4c76-a8d6-aba71165a210" providerId="ADAL" clId="{F10392A5-3341-4D87-AC34-74D0CE2F3D2C}" dt="2026-06-29T05:17:51.257" v="3749" actId="478"/>
          <ac:spMkLst>
            <pc:docMk/>
            <pc:sldMk cId="4261440548" sldId="2097"/>
            <ac:spMk id="8" creationId="{530E93A7-F61C-2839-06CD-0243FE495AE7}"/>
          </ac:spMkLst>
        </pc:spChg>
        <pc:spChg chg="add mod">
          <ac:chgData name="Maria Alessandra De Luca" userId="fc08b5b0-e886-4c76-a8d6-aba71165a210" providerId="ADAL" clId="{F10392A5-3341-4D87-AC34-74D0CE2F3D2C}" dt="2026-06-28T20:09:55.316" v="685" actId="2711"/>
          <ac:spMkLst>
            <pc:docMk/>
            <pc:sldMk cId="4261440548" sldId="2097"/>
            <ac:spMk id="11" creationId="{BBF22806-3DFD-16D2-D1AB-922763DDC138}"/>
          </ac:spMkLst>
        </pc:spChg>
        <pc:spChg chg="mod">
          <ac:chgData name="Maria Alessandra De Luca" userId="fc08b5b0-e886-4c76-a8d6-aba71165a210" providerId="ADAL" clId="{F10392A5-3341-4D87-AC34-74D0CE2F3D2C}" dt="2026-06-28T19:44:03.060" v="193" actId="1035"/>
          <ac:spMkLst>
            <pc:docMk/>
            <pc:sldMk cId="4261440548" sldId="2097"/>
            <ac:spMk id="12" creationId="{72031C55-0D78-984D-D58C-58473EF40537}"/>
          </ac:spMkLst>
        </pc:spChg>
        <pc:spChg chg="mod">
          <ac:chgData name="Maria Alessandra De Luca" userId="fc08b5b0-e886-4c76-a8d6-aba71165a210" providerId="ADAL" clId="{F10392A5-3341-4D87-AC34-74D0CE2F3D2C}" dt="2026-06-28T20:09:55.316" v="685" actId="2711"/>
          <ac:spMkLst>
            <pc:docMk/>
            <pc:sldMk cId="4261440548" sldId="2097"/>
            <ac:spMk id="13" creationId="{9742562E-31D1-434F-098B-999D09E3072F}"/>
          </ac:spMkLst>
        </pc:spChg>
        <pc:spChg chg="add mod">
          <ac:chgData name="Maria Alessandra De Luca" userId="fc08b5b0-e886-4c76-a8d6-aba71165a210" providerId="ADAL" clId="{F10392A5-3341-4D87-AC34-74D0CE2F3D2C}" dt="2026-06-28T20:09:55.316" v="685" actId="2711"/>
          <ac:spMkLst>
            <pc:docMk/>
            <pc:sldMk cId="4261440548" sldId="2097"/>
            <ac:spMk id="14" creationId="{FCA7DF5C-2D99-A2FD-98D1-4EB4BAA5EE3D}"/>
          </ac:spMkLst>
        </pc:spChg>
        <pc:spChg chg="add del mod">
          <ac:chgData name="Maria Alessandra De Luca" userId="fc08b5b0-e886-4c76-a8d6-aba71165a210" providerId="ADAL" clId="{F10392A5-3341-4D87-AC34-74D0CE2F3D2C}" dt="2026-06-28T19:46:53.046" v="359" actId="478"/>
          <ac:spMkLst>
            <pc:docMk/>
            <pc:sldMk cId="4261440548" sldId="2097"/>
            <ac:spMk id="15" creationId="{6F9D849C-E0DB-1F00-7B1D-33B2DE42F842}"/>
          </ac:spMkLst>
        </pc:spChg>
        <pc:spChg chg="add mod">
          <ac:chgData name="Maria Alessandra De Luca" userId="fc08b5b0-e886-4c76-a8d6-aba71165a210" providerId="ADAL" clId="{F10392A5-3341-4D87-AC34-74D0CE2F3D2C}" dt="2026-06-28T20:09:55.316" v="685" actId="2711"/>
          <ac:spMkLst>
            <pc:docMk/>
            <pc:sldMk cId="4261440548" sldId="2097"/>
            <ac:spMk id="16" creationId="{A524314F-9621-5CAE-9C54-1198C25AC0E4}"/>
          </ac:spMkLst>
        </pc:spChg>
        <pc:spChg chg="add mod">
          <ac:chgData name="Maria Alessandra De Luca" userId="fc08b5b0-e886-4c76-a8d6-aba71165a210" providerId="ADAL" clId="{F10392A5-3341-4D87-AC34-74D0CE2F3D2C}" dt="2026-06-28T20:10:33.367" v="701" actId="255"/>
          <ac:spMkLst>
            <pc:docMk/>
            <pc:sldMk cId="4261440548" sldId="2097"/>
            <ac:spMk id="18" creationId="{C06BAC32-4439-DF01-6E10-10509E5D7EC6}"/>
          </ac:spMkLst>
        </pc:spChg>
        <pc:spChg chg="add mod">
          <ac:chgData name="Maria Alessandra De Luca" userId="fc08b5b0-e886-4c76-a8d6-aba71165a210" providerId="ADAL" clId="{F10392A5-3341-4D87-AC34-74D0CE2F3D2C}" dt="2026-06-28T20:10:33.367" v="701" actId="255"/>
          <ac:spMkLst>
            <pc:docMk/>
            <pc:sldMk cId="4261440548" sldId="2097"/>
            <ac:spMk id="19" creationId="{F6BAB081-1FE4-C489-7683-0957AD9A7DCF}"/>
          </ac:spMkLst>
        </pc:spChg>
        <pc:spChg chg="add mod">
          <ac:chgData name="Maria Alessandra De Luca" userId="fc08b5b0-e886-4c76-a8d6-aba71165a210" providerId="ADAL" clId="{F10392A5-3341-4D87-AC34-74D0CE2F3D2C}" dt="2026-06-28T20:10:23.749" v="700" actId="255"/>
          <ac:spMkLst>
            <pc:docMk/>
            <pc:sldMk cId="4261440548" sldId="2097"/>
            <ac:spMk id="22" creationId="{15613A0A-E43D-ECD3-F87A-6F0BFE86F525}"/>
          </ac:spMkLst>
        </pc:spChg>
        <pc:spChg chg="add mod">
          <ac:chgData name="Maria Alessandra De Luca" userId="fc08b5b0-e886-4c76-a8d6-aba71165a210" providerId="ADAL" clId="{F10392A5-3341-4D87-AC34-74D0CE2F3D2C}" dt="2026-06-28T20:10:33.367" v="701" actId="255"/>
          <ac:spMkLst>
            <pc:docMk/>
            <pc:sldMk cId="4261440548" sldId="2097"/>
            <ac:spMk id="23" creationId="{CD872DC0-D386-ABD9-2CAC-84EFEEB2CAB8}"/>
          </ac:spMkLst>
        </pc:spChg>
        <pc:spChg chg="add del mod">
          <ac:chgData name="Maria Alessandra De Luca" userId="fc08b5b0-e886-4c76-a8d6-aba71165a210" providerId="ADAL" clId="{F10392A5-3341-4D87-AC34-74D0CE2F3D2C}" dt="2026-06-28T19:43:50.624" v="179" actId="478"/>
          <ac:spMkLst>
            <pc:docMk/>
            <pc:sldMk cId="4261440548" sldId="2097"/>
            <ac:spMk id="25" creationId="{A1F33355-631C-5801-1D34-27FE51FFF044}"/>
          </ac:spMkLst>
        </pc:spChg>
        <pc:spChg chg="add mod">
          <ac:chgData name="Maria Alessandra De Luca" userId="fc08b5b0-e886-4c76-a8d6-aba71165a210" providerId="ADAL" clId="{F10392A5-3341-4D87-AC34-74D0CE2F3D2C}" dt="2026-06-29T06:32:16.766" v="5620" actId="13926"/>
          <ac:spMkLst>
            <pc:docMk/>
            <pc:sldMk cId="4261440548" sldId="2097"/>
            <ac:spMk id="26" creationId="{34638880-9598-DD84-1C9F-A71A356172E2}"/>
          </ac:spMkLst>
        </pc:spChg>
        <pc:spChg chg="mod">
          <ac:chgData name="Maria Alessandra De Luca" userId="fc08b5b0-e886-4c76-a8d6-aba71165a210" providerId="ADAL" clId="{F10392A5-3341-4D87-AC34-74D0CE2F3D2C}" dt="2026-06-29T21:51:30.625" v="7792" actId="207"/>
          <ac:spMkLst>
            <pc:docMk/>
            <pc:sldMk cId="4261440548" sldId="2097"/>
            <ac:spMk id="30" creationId="{8B11CED6-BA8E-D9FF-4377-09ABF23636F0}"/>
          </ac:spMkLst>
        </pc:spChg>
        <pc:spChg chg="mod">
          <ac:chgData name="Maria Alessandra De Luca" userId="fc08b5b0-e886-4c76-a8d6-aba71165a210" providerId="ADAL" clId="{F10392A5-3341-4D87-AC34-74D0CE2F3D2C}" dt="2026-06-29T21:51:30.112" v="7791" actId="207"/>
          <ac:spMkLst>
            <pc:docMk/>
            <pc:sldMk cId="4261440548" sldId="2097"/>
            <ac:spMk id="31" creationId="{2A97F4B2-7A6C-C1A7-869E-410D22707679}"/>
          </ac:spMkLst>
        </pc:spChg>
        <pc:grpChg chg="del mod">
          <ac:chgData name="Maria Alessandra De Luca" userId="fc08b5b0-e886-4c76-a8d6-aba71165a210" providerId="ADAL" clId="{F10392A5-3341-4D87-AC34-74D0CE2F3D2C}" dt="2026-06-29T05:17:49.501" v="3748" actId="478"/>
          <ac:grpSpMkLst>
            <pc:docMk/>
            <pc:sldMk cId="4261440548" sldId="2097"/>
            <ac:grpSpMk id="6" creationId="{C4A0E980-EEDD-84F6-AEFD-80DDB5B082FA}"/>
          </ac:grpSpMkLst>
        </pc:grpChg>
        <pc:grpChg chg="add mod">
          <ac:chgData name="Maria Alessandra De Luca" userId="fc08b5b0-e886-4c76-a8d6-aba71165a210" providerId="ADAL" clId="{F10392A5-3341-4D87-AC34-74D0CE2F3D2C}" dt="2026-06-29T05:17:51.713" v="3750"/>
          <ac:grpSpMkLst>
            <pc:docMk/>
            <pc:sldMk cId="4261440548" sldId="2097"/>
            <ac:grpSpMk id="29" creationId="{D2441CA2-C09F-B72D-CF29-64DAE3BA8AA1}"/>
          </ac:grpSpMkLst>
        </pc:grpChg>
        <pc:picChg chg="del mod">
          <ac:chgData name="Maria Alessandra De Luca" userId="fc08b5b0-e886-4c76-a8d6-aba71165a210" providerId="ADAL" clId="{F10392A5-3341-4D87-AC34-74D0CE2F3D2C}" dt="2026-06-29T05:16:58.665" v="3729" actId="478"/>
          <ac:picMkLst>
            <pc:docMk/>
            <pc:sldMk cId="4261440548" sldId="2097"/>
            <ac:picMk id="5" creationId="{F3ABAD59-5CCD-8FD1-E6CA-F8B572D8A539}"/>
          </ac:picMkLst>
        </pc:picChg>
        <pc:picChg chg="mod">
          <ac:chgData name="Maria Alessandra De Luca" userId="fc08b5b0-e886-4c76-a8d6-aba71165a210" providerId="ADAL" clId="{F10392A5-3341-4D87-AC34-74D0CE2F3D2C}" dt="2026-06-28T19:44:03.060" v="193" actId="1035"/>
          <ac:picMkLst>
            <pc:docMk/>
            <pc:sldMk cId="4261440548" sldId="2097"/>
            <ac:picMk id="17" creationId="{B4F97BDF-0E33-4EFB-8D02-6FA38C103D1D}"/>
          </ac:picMkLst>
        </pc:picChg>
        <pc:picChg chg="mod">
          <ac:chgData name="Maria Alessandra De Luca" userId="fc08b5b0-e886-4c76-a8d6-aba71165a210" providerId="ADAL" clId="{F10392A5-3341-4D87-AC34-74D0CE2F3D2C}" dt="2026-06-28T19:44:03.060" v="193" actId="1035"/>
          <ac:picMkLst>
            <pc:docMk/>
            <pc:sldMk cId="4261440548" sldId="2097"/>
            <ac:picMk id="21" creationId="{7CCFF236-8B04-B1BF-69FA-B4F899D577B1}"/>
          </ac:picMkLst>
        </pc:picChg>
        <pc:picChg chg="add">
          <ac:chgData name="Maria Alessandra De Luca" userId="fc08b5b0-e886-4c76-a8d6-aba71165a210" providerId="ADAL" clId="{F10392A5-3341-4D87-AC34-74D0CE2F3D2C}" dt="2026-06-29T05:16:59.293" v="3730" actId="22"/>
          <ac:picMkLst>
            <pc:docMk/>
            <pc:sldMk cId="4261440548" sldId="2097"/>
            <ac:picMk id="28" creationId="{030010A8-D9E5-C2DA-BD65-149BBF6BD97E}"/>
          </ac:picMkLst>
        </pc:picChg>
      </pc:sldChg>
      <pc:sldChg chg="new del">
        <pc:chgData name="Maria Alessandra De Luca" userId="fc08b5b0-e886-4c76-a8d6-aba71165a210" providerId="ADAL" clId="{F10392A5-3341-4D87-AC34-74D0CE2F3D2C}" dt="2026-06-28T19:46:08.521" v="238" actId="47"/>
        <pc:sldMkLst>
          <pc:docMk/>
          <pc:sldMk cId="3459482434" sldId="2098"/>
        </pc:sldMkLst>
      </pc:sldChg>
      <pc:sldChg chg="addSp delSp modSp add mod delAnim modAnim">
        <pc:chgData name="Maria Alessandra De Luca" userId="fc08b5b0-e886-4c76-a8d6-aba71165a210" providerId="ADAL" clId="{F10392A5-3341-4D87-AC34-74D0CE2F3D2C}" dt="2026-06-29T06:32:37.124" v="5626"/>
        <pc:sldMkLst>
          <pc:docMk/>
          <pc:sldMk cId="1385122434" sldId="2099"/>
        </pc:sldMkLst>
        <pc:spChg chg="add del mod">
          <ac:chgData name="Maria Alessandra De Luca" userId="fc08b5b0-e886-4c76-a8d6-aba71165a210" providerId="ADAL" clId="{F10392A5-3341-4D87-AC34-74D0CE2F3D2C}" dt="2026-06-29T06:32:36.788" v="5625" actId="478"/>
          <ac:spMkLst>
            <pc:docMk/>
            <pc:sldMk cId="1385122434" sldId="2099"/>
            <ac:spMk id="2" creationId="{5DF45258-7C2F-B327-06A7-9AA4EC73A57C}"/>
          </ac:spMkLst>
        </pc:spChg>
        <pc:spChg chg="mod topLvl">
          <ac:chgData name="Maria Alessandra De Luca" userId="fc08b5b0-e886-4c76-a8d6-aba71165a210" providerId="ADAL" clId="{F10392A5-3341-4D87-AC34-74D0CE2F3D2C}" dt="2026-06-29T05:17:35.554" v="3741" actId="164"/>
          <ac:spMkLst>
            <pc:docMk/>
            <pc:sldMk cId="1385122434" sldId="2099"/>
            <ac:spMk id="7" creationId="{4DE5BFD0-F5D6-32C7-2B1F-8DC013530544}"/>
          </ac:spMkLst>
        </pc:spChg>
        <pc:spChg chg="mod topLvl">
          <ac:chgData name="Maria Alessandra De Luca" userId="fc08b5b0-e886-4c76-a8d6-aba71165a210" providerId="ADAL" clId="{F10392A5-3341-4D87-AC34-74D0CE2F3D2C}" dt="2026-06-29T05:17:35.554" v="3741" actId="164"/>
          <ac:spMkLst>
            <pc:docMk/>
            <pc:sldMk cId="1385122434" sldId="2099"/>
            <ac:spMk id="8" creationId="{94512B56-3EFD-69CE-9DEA-EE46B4334BCE}"/>
          </ac:spMkLst>
        </pc:spChg>
        <pc:spChg chg="mod">
          <ac:chgData name="Maria Alessandra De Luca" userId="fc08b5b0-e886-4c76-a8d6-aba71165a210" providerId="ADAL" clId="{F10392A5-3341-4D87-AC34-74D0CE2F3D2C}" dt="2026-06-28T20:11:59.291" v="723" actId="2711"/>
          <ac:spMkLst>
            <pc:docMk/>
            <pc:sldMk cId="1385122434" sldId="2099"/>
            <ac:spMk id="11" creationId="{784469C4-7080-3C1F-ADBB-197A766B96A1}"/>
          </ac:spMkLst>
        </pc:spChg>
        <pc:spChg chg="mod">
          <ac:chgData name="Maria Alessandra De Luca" userId="fc08b5b0-e886-4c76-a8d6-aba71165a210" providerId="ADAL" clId="{F10392A5-3341-4D87-AC34-74D0CE2F3D2C}" dt="2026-06-28T20:11:59.291" v="723" actId="2711"/>
          <ac:spMkLst>
            <pc:docMk/>
            <pc:sldMk cId="1385122434" sldId="2099"/>
            <ac:spMk id="12" creationId="{8A229143-B374-B865-7DE7-A2DFF6E41601}"/>
          </ac:spMkLst>
        </pc:spChg>
        <pc:spChg chg="mod">
          <ac:chgData name="Maria Alessandra De Luca" userId="fc08b5b0-e886-4c76-a8d6-aba71165a210" providerId="ADAL" clId="{F10392A5-3341-4D87-AC34-74D0CE2F3D2C}" dt="2026-06-28T20:11:59.291" v="723" actId="2711"/>
          <ac:spMkLst>
            <pc:docMk/>
            <pc:sldMk cId="1385122434" sldId="2099"/>
            <ac:spMk id="14" creationId="{C39204E8-28B2-124D-352B-82E90EA7DFA9}"/>
          </ac:spMkLst>
        </pc:spChg>
        <pc:spChg chg="del mod">
          <ac:chgData name="Maria Alessandra De Luca" userId="fc08b5b0-e886-4c76-a8d6-aba71165a210" providerId="ADAL" clId="{F10392A5-3341-4D87-AC34-74D0CE2F3D2C}" dt="2026-06-29T05:13:38.465" v="3694" actId="478"/>
          <ac:spMkLst>
            <pc:docMk/>
            <pc:sldMk cId="1385122434" sldId="2099"/>
            <ac:spMk id="15" creationId="{7AF572CC-CD3B-883C-5BC7-F441EF9B218B}"/>
          </ac:spMkLst>
        </pc:spChg>
        <pc:spChg chg="mod">
          <ac:chgData name="Maria Alessandra De Luca" userId="fc08b5b0-e886-4c76-a8d6-aba71165a210" providerId="ADAL" clId="{F10392A5-3341-4D87-AC34-74D0CE2F3D2C}" dt="2026-06-28T20:11:59.291" v="723" actId="2711"/>
          <ac:spMkLst>
            <pc:docMk/>
            <pc:sldMk cId="1385122434" sldId="2099"/>
            <ac:spMk id="16" creationId="{EA24AD75-3048-519D-F188-90E7A990AB18}"/>
          </ac:spMkLst>
        </pc:spChg>
        <pc:spChg chg="del">
          <ac:chgData name="Maria Alessandra De Luca" userId="fc08b5b0-e886-4c76-a8d6-aba71165a210" providerId="ADAL" clId="{F10392A5-3341-4D87-AC34-74D0CE2F3D2C}" dt="2026-06-28T19:45:31.303" v="232" actId="478"/>
          <ac:spMkLst>
            <pc:docMk/>
            <pc:sldMk cId="1385122434" sldId="2099"/>
            <ac:spMk id="18" creationId="{4DA806D2-68CF-CE14-00C4-F82FA95CCDBE}"/>
          </ac:spMkLst>
        </pc:spChg>
        <pc:spChg chg="del">
          <ac:chgData name="Maria Alessandra De Luca" userId="fc08b5b0-e886-4c76-a8d6-aba71165a210" providerId="ADAL" clId="{F10392A5-3341-4D87-AC34-74D0CE2F3D2C}" dt="2026-06-28T19:45:31.303" v="232" actId="478"/>
          <ac:spMkLst>
            <pc:docMk/>
            <pc:sldMk cId="1385122434" sldId="2099"/>
            <ac:spMk id="19" creationId="{52FEE013-604A-FE17-D14A-3E3CE3F10B86}"/>
          </ac:spMkLst>
        </pc:spChg>
        <pc:spChg chg="del">
          <ac:chgData name="Maria Alessandra De Luca" userId="fc08b5b0-e886-4c76-a8d6-aba71165a210" providerId="ADAL" clId="{F10392A5-3341-4D87-AC34-74D0CE2F3D2C}" dt="2026-06-28T19:45:33.346" v="233" actId="478"/>
          <ac:spMkLst>
            <pc:docMk/>
            <pc:sldMk cId="1385122434" sldId="2099"/>
            <ac:spMk id="22" creationId="{D0FEC534-1141-BFF8-4D81-CC3B21C93B0A}"/>
          </ac:spMkLst>
        </pc:spChg>
        <pc:spChg chg="del">
          <ac:chgData name="Maria Alessandra De Luca" userId="fc08b5b0-e886-4c76-a8d6-aba71165a210" providerId="ADAL" clId="{F10392A5-3341-4D87-AC34-74D0CE2F3D2C}" dt="2026-06-28T19:45:31.303" v="232" actId="478"/>
          <ac:spMkLst>
            <pc:docMk/>
            <pc:sldMk cId="1385122434" sldId="2099"/>
            <ac:spMk id="23" creationId="{6545B4F1-D073-B1F0-6D1B-004F39A4E1FB}"/>
          </ac:spMkLst>
        </pc:spChg>
        <pc:spChg chg="add mod">
          <ac:chgData name="Maria Alessandra De Luca" userId="fc08b5b0-e886-4c76-a8d6-aba71165a210" providerId="ADAL" clId="{F10392A5-3341-4D87-AC34-74D0CE2F3D2C}" dt="2026-06-29T06:32:37.124" v="5626"/>
          <ac:spMkLst>
            <pc:docMk/>
            <pc:sldMk cId="1385122434" sldId="2099"/>
            <ac:spMk id="25" creationId="{898D6433-2559-34D6-950D-1B24D072C784}"/>
          </ac:spMkLst>
        </pc:spChg>
        <pc:grpChg chg="del">
          <ac:chgData name="Maria Alessandra De Luca" userId="fc08b5b0-e886-4c76-a8d6-aba71165a210" providerId="ADAL" clId="{F10392A5-3341-4D87-AC34-74D0CE2F3D2C}" dt="2026-06-29T05:17:33.598" v="3740" actId="165"/>
          <ac:grpSpMkLst>
            <pc:docMk/>
            <pc:sldMk cId="1385122434" sldId="2099"/>
            <ac:grpSpMk id="6" creationId="{F579DB43-27EF-B5DC-385C-574117D24A7D}"/>
          </ac:grpSpMkLst>
        </pc:grpChg>
        <pc:grpChg chg="add mod">
          <ac:chgData name="Maria Alessandra De Luca" userId="fc08b5b0-e886-4c76-a8d6-aba71165a210" providerId="ADAL" clId="{F10392A5-3341-4D87-AC34-74D0CE2F3D2C}" dt="2026-06-29T05:17:44.188" v="3747" actId="1076"/>
          <ac:grpSpMkLst>
            <pc:docMk/>
            <pc:sldMk cId="1385122434" sldId="2099"/>
            <ac:grpSpMk id="24" creationId="{8CF0902B-8642-1C4B-043E-16CDD3899E2A}"/>
          </ac:grpSpMkLst>
        </pc:grpChg>
        <pc:picChg chg="mod">
          <ac:chgData name="Maria Alessandra De Luca" userId="fc08b5b0-e886-4c76-a8d6-aba71165a210" providerId="ADAL" clId="{F10392A5-3341-4D87-AC34-74D0CE2F3D2C}" dt="2026-06-29T05:16:55.187" v="3728" actId="1076"/>
          <ac:picMkLst>
            <pc:docMk/>
            <pc:sldMk cId="1385122434" sldId="2099"/>
            <ac:picMk id="5" creationId="{C0C00C10-5BE7-A95D-81F0-ADB28911BDE1}"/>
          </ac:picMkLst>
        </pc:picChg>
        <pc:picChg chg="del">
          <ac:chgData name="Maria Alessandra De Luca" userId="fc08b5b0-e886-4c76-a8d6-aba71165a210" providerId="ADAL" clId="{F10392A5-3341-4D87-AC34-74D0CE2F3D2C}" dt="2026-06-28T19:45:35.572" v="234" actId="478"/>
          <ac:picMkLst>
            <pc:docMk/>
            <pc:sldMk cId="1385122434" sldId="2099"/>
            <ac:picMk id="17" creationId="{17BC3C27-9B0B-2E3C-5C03-2DE3D500A330}"/>
          </ac:picMkLst>
        </pc:picChg>
        <pc:picChg chg="del">
          <ac:chgData name="Maria Alessandra De Luca" userId="fc08b5b0-e886-4c76-a8d6-aba71165a210" providerId="ADAL" clId="{F10392A5-3341-4D87-AC34-74D0CE2F3D2C}" dt="2026-06-28T19:45:31.303" v="232" actId="478"/>
          <ac:picMkLst>
            <pc:docMk/>
            <pc:sldMk cId="1385122434" sldId="2099"/>
            <ac:picMk id="20" creationId="{86DE3B27-C997-0BC2-BD37-A657BF20D25A}"/>
          </ac:picMkLst>
        </pc:picChg>
        <pc:picChg chg="del">
          <ac:chgData name="Maria Alessandra De Luca" userId="fc08b5b0-e886-4c76-a8d6-aba71165a210" providerId="ADAL" clId="{F10392A5-3341-4D87-AC34-74D0CE2F3D2C}" dt="2026-06-28T19:45:31.303" v="232" actId="478"/>
          <ac:picMkLst>
            <pc:docMk/>
            <pc:sldMk cId="1385122434" sldId="2099"/>
            <ac:picMk id="21" creationId="{B831DF62-E218-A7FB-9921-059BE86D6ED3}"/>
          </ac:picMkLst>
        </pc:picChg>
      </pc:sldChg>
      <pc:sldChg chg="addSp delSp modSp add del mod ord modTransition delAnim modAnim modShow">
        <pc:chgData name="Maria Alessandra De Luca" userId="fc08b5b0-e886-4c76-a8d6-aba71165a210" providerId="ADAL" clId="{F10392A5-3341-4D87-AC34-74D0CE2F3D2C}" dt="2026-06-29T06:27:26.399" v="5470" actId="47"/>
        <pc:sldMkLst>
          <pc:docMk/>
          <pc:sldMk cId="4079021049" sldId="2100"/>
        </pc:sldMkLst>
        <pc:spChg chg="add mod">
          <ac:chgData name="Maria Alessandra De Luca" userId="fc08b5b0-e886-4c76-a8d6-aba71165a210" providerId="ADAL" clId="{F10392A5-3341-4D87-AC34-74D0CE2F3D2C}" dt="2026-06-29T05:05:46.084" v="3587" actId="255"/>
          <ac:spMkLst>
            <pc:docMk/>
            <pc:sldMk cId="4079021049" sldId="2100"/>
            <ac:spMk id="2" creationId="{41929D8D-D28A-97F5-DC61-4959FFF2FC96}"/>
          </ac:spMkLst>
        </pc:spChg>
        <pc:spChg chg="mod">
          <ac:chgData name="Maria Alessandra De Luca" userId="fc08b5b0-e886-4c76-a8d6-aba71165a210" providerId="ADAL" clId="{F10392A5-3341-4D87-AC34-74D0CE2F3D2C}" dt="2026-06-28T20:11:42.096" v="711" actId="255"/>
          <ac:spMkLst>
            <pc:docMk/>
            <pc:sldMk cId="4079021049" sldId="2100"/>
            <ac:spMk id="7" creationId="{E74E789F-9DEA-FBBE-0026-1B3DFEB45D73}"/>
          </ac:spMkLst>
        </pc:spChg>
        <pc:spChg chg="mod">
          <ac:chgData name="Maria Alessandra De Luca" userId="fc08b5b0-e886-4c76-a8d6-aba71165a210" providerId="ADAL" clId="{F10392A5-3341-4D87-AC34-74D0CE2F3D2C}" dt="2026-06-28T20:11:42.096" v="711" actId="255"/>
          <ac:spMkLst>
            <pc:docMk/>
            <pc:sldMk cId="4079021049" sldId="2100"/>
            <ac:spMk id="8" creationId="{F25C6AF3-2402-BBE8-D072-02BC44BF0189}"/>
          </ac:spMkLst>
        </pc:spChg>
        <pc:spChg chg="del">
          <ac:chgData name="Maria Alessandra De Luca" userId="fc08b5b0-e886-4c76-a8d6-aba71165a210" providerId="ADAL" clId="{F10392A5-3341-4D87-AC34-74D0CE2F3D2C}" dt="2026-06-28T19:46:26.764" v="239" actId="478"/>
          <ac:spMkLst>
            <pc:docMk/>
            <pc:sldMk cId="4079021049" sldId="2100"/>
            <ac:spMk id="11" creationId="{6775BD24-BB1E-1069-CF1B-CA3E09BD0772}"/>
          </ac:spMkLst>
        </pc:spChg>
        <pc:spChg chg="del">
          <ac:chgData name="Maria Alessandra De Luca" userId="fc08b5b0-e886-4c76-a8d6-aba71165a210" providerId="ADAL" clId="{F10392A5-3341-4D87-AC34-74D0CE2F3D2C}" dt="2026-06-28T19:46:26.764" v="239" actId="478"/>
          <ac:spMkLst>
            <pc:docMk/>
            <pc:sldMk cId="4079021049" sldId="2100"/>
            <ac:spMk id="12" creationId="{3C8E825D-71D4-1CD4-1899-2E069471B803}"/>
          </ac:spMkLst>
        </pc:spChg>
        <pc:spChg chg="del">
          <ac:chgData name="Maria Alessandra De Luca" userId="fc08b5b0-e886-4c76-a8d6-aba71165a210" providerId="ADAL" clId="{F10392A5-3341-4D87-AC34-74D0CE2F3D2C}" dt="2026-06-28T19:46:26.764" v="239" actId="478"/>
          <ac:spMkLst>
            <pc:docMk/>
            <pc:sldMk cId="4079021049" sldId="2100"/>
            <ac:spMk id="14" creationId="{7169F517-83E7-5F3A-754D-8E62014CB633}"/>
          </ac:spMkLst>
        </pc:spChg>
        <pc:spChg chg="mod">
          <ac:chgData name="Maria Alessandra De Luca" userId="fc08b5b0-e886-4c76-a8d6-aba71165a210" providerId="ADAL" clId="{F10392A5-3341-4D87-AC34-74D0CE2F3D2C}" dt="2026-06-28T20:11:01.698" v="703" actId="2711"/>
          <ac:spMkLst>
            <pc:docMk/>
            <pc:sldMk cId="4079021049" sldId="2100"/>
            <ac:spMk id="15" creationId="{8715F403-EB53-07E3-3318-B099C4EBC054}"/>
          </ac:spMkLst>
        </pc:spChg>
        <pc:spChg chg="del">
          <ac:chgData name="Maria Alessandra De Luca" userId="fc08b5b0-e886-4c76-a8d6-aba71165a210" providerId="ADAL" clId="{F10392A5-3341-4D87-AC34-74D0CE2F3D2C}" dt="2026-06-28T19:46:26.764" v="239" actId="478"/>
          <ac:spMkLst>
            <pc:docMk/>
            <pc:sldMk cId="4079021049" sldId="2100"/>
            <ac:spMk id="16" creationId="{371EC8A9-5CAC-0284-93FD-8B98FC760B97}"/>
          </ac:spMkLst>
        </pc:spChg>
        <pc:spChg chg="mod">
          <ac:chgData name="Maria Alessandra De Luca" userId="fc08b5b0-e886-4c76-a8d6-aba71165a210" providerId="ADAL" clId="{F10392A5-3341-4D87-AC34-74D0CE2F3D2C}" dt="2026-06-28T20:11:14.923" v="704" actId="255"/>
          <ac:spMkLst>
            <pc:docMk/>
            <pc:sldMk cId="4079021049" sldId="2100"/>
            <ac:spMk id="18" creationId="{1B4565E2-F761-3ED5-C35B-162E7244BF3C}"/>
          </ac:spMkLst>
        </pc:spChg>
        <pc:spChg chg="mod">
          <ac:chgData name="Maria Alessandra De Luca" userId="fc08b5b0-e886-4c76-a8d6-aba71165a210" providerId="ADAL" clId="{F10392A5-3341-4D87-AC34-74D0CE2F3D2C}" dt="2026-06-28T20:11:14.923" v="704" actId="255"/>
          <ac:spMkLst>
            <pc:docMk/>
            <pc:sldMk cId="4079021049" sldId="2100"/>
            <ac:spMk id="19" creationId="{61C07251-6528-E0DB-04A2-5F0A53BACBF9}"/>
          </ac:spMkLst>
        </pc:spChg>
        <pc:spChg chg="mod">
          <ac:chgData name="Maria Alessandra De Luca" userId="fc08b5b0-e886-4c76-a8d6-aba71165a210" providerId="ADAL" clId="{F10392A5-3341-4D87-AC34-74D0CE2F3D2C}" dt="2026-06-28T20:11:50.931" v="722" actId="20577"/>
          <ac:spMkLst>
            <pc:docMk/>
            <pc:sldMk cId="4079021049" sldId="2100"/>
            <ac:spMk id="22" creationId="{0563B264-37E3-B131-17D4-2AA71FD52C5D}"/>
          </ac:spMkLst>
        </pc:spChg>
        <pc:spChg chg="mod">
          <ac:chgData name="Maria Alessandra De Luca" userId="fc08b5b0-e886-4c76-a8d6-aba71165a210" providerId="ADAL" clId="{F10392A5-3341-4D87-AC34-74D0CE2F3D2C}" dt="2026-06-28T20:11:14.923" v="704" actId="255"/>
          <ac:spMkLst>
            <pc:docMk/>
            <pc:sldMk cId="4079021049" sldId="2100"/>
            <ac:spMk id="23" creationId="{5B89A1C9-B00D-A731-D3F0-4532C9B66EEC}"/>
          </ac:spMkLst>
        </pc:spChg>
        <pc:spChg chg="mod">
          <ac:chgData name="Maria Alessandra De Luca" userId="fc08b5b0-e886-4c76-a8d6-aba71165a210" providerId="ADAL" clId="{F10392A5-3341-4D87-AC34-74D0CE2F3D2C}" dt="2026-06-28T20:11:14.923" v="704" actId="255"/>
          <ac:spMkLst>
            <pc:docMk/>
            <pc:sldMk cId="4079021049" sldId="2100"/>
            <ac:spMk id="25" creationId="{E5DF0CF2-C373-CFD0-A359-EFCC9FAE0086}"/>
          </ac:spMkLst>
        </pc:spChg>
        <pc:spChg chg="mod">
          <ac:chgData name="Maria Alessandra De Luca" userId="fc08b5b0-e886-4c76-a8d6-aba71165a210" providerId="ADAL" clId="{F10392A5-3341-4D87-AC34-74D0CE2F3D2C}" dt="2026-06-29T05:15:32.789" v="3723" actId="12"/>
          <ac:spMkLst>
            <pc:docMk/>
            <pc:sldMk cId="4079021049" sldId="2100"/>
            <ac:spMk id="26" creationId="{39085D09-860C-B562-8918-F513EFF02BB7}"/>
          </ac:spMkLst>
        </pc:spChg>
        <pc:spChg chg="add mod">
          <ac:chgData name="Maria Alessandra De Luca" userId="fc08b5b0-e886-4c76-a8d6-aba71165a210" providerId="ADAL" clId="{F10392A5-3341-4D87-AC34-74D0CE2F3D2C}" dt="2026-06-29T05:15:54.011" v="3724" actId="164"/>
          <ac:spMkLst>
            <pc:docMk/>
            <pc:sldMk cId="4079021049" sldId="2100"/>
            <ac:spMk id="29" creationId="{34D57AEE-03E7-0779-188E-27A55FC8EF6E}"/>
          </ac:spMkLst>
        </pc:spChg>
        <pc:spChg chg="mod">
          <ac:chgData name="Maria Alessandra De Luca" userId="fc08b5b0-e886-4c76-a8d6-aba71165a210" providerId="ADAL" clId="{F10392A5-3341-4D87-AC34-74D0CE2F3D2C}" dt="2026-06-29T05:17:56.225" v="3752"/>
          <ac:spMkLst>
            <pc:docMk/>
            <pc:sldMk cId="4079021049" sldId="2100"/>
            <ac:spMk id="34" creationId="{D827DBB1-1F4B-9892-B5C9-3D0892C1A054}"/>
          </ac:spMkLst>
        </pc:spChg>
        <pc:spChg chg="mod">
          <ac:chgData name="Maria Alessandra De Luca" userId="fc08b5b0-e886-4c76-a8d6-aba71165a210" providerId="ADAL" clId="{F10392A5-3341-4D87-AC34-74D0CE2F3D2C}" dt="2026-06-29T05:17:56.225" v="3752"/>
          <ac:spMkLst>
            <pc:docMk/>
            <pc:sldMk cId="4079021049" sldId="2100"/>
            <ac:spMk id="35" creationId="{1A150E4E-CC0F-60F8-5842-4CEBBD63E121}"/>
          </ac:spMkLst>
        </pc:spChg>
        <pc:spChg chg="add del mod">
          <ac:chgData name="Maria Alessandra De Luca" userId="fc08b5b0-e886-4c76-a8d6-aba71165a210" providerId="ADAL" clId="{F10392A5-3341-4D87-AC34-74D0CE2F3D2C}" dt="2026-06-29T06:25:22.620" v="5440" actId="478"/>
          <ac:spMkLst>
            <pc:docMk/>
            <pc:sldMk cId="4079021049" sldId="2100"/>
            <ac:spMk id="36" creationId="{8188DC4B-7CC2-A3D4-95B4-225B4E887F86}"/>
          </ac:spMkLst>
        </pc:spChg>
        <pc:grpChg chg="del">
          <ac:chgData name="Maria Alessandra De Luca" userId="fc08b5b0-e886-4c76-a8d6-aba71165a210" providerId="ADAL" clId="{F10392A5-3341-4D87-AC34-74D0CE2F3D2C}" dt="2026-06-29T05:17:55.661" v="3751" actId="478"/>
          <ac:grpSpMkLst>
            <pc:docMk/>
            <pc:sldMk cId="4079021049" sldId="2100"/>
            <ac:grpSpMk id="6" creationId="{7219B501-08D0-F43D-D712-D4322D9F1BFF}"/>
          </ac:grpSpMkLst>
        </pc:grpChg>
        <pc:grpChg chg="add mod">
          <ac:chgData name="Maria Alessandra De Luca" userId="fc08b5b0-e886-4c76-a8d6-aba71165a210" providerId="ADAL" clId="{F10392A5-3341-4D87-AC34-74D0CE2F3D2C}" dt="2026-06-29T05:15:54.011" v="3724" actId="164"/>
          <ac:grpSpMkLst>
            <pc:docMk/>
            <pc:sldMk cId="4079021049" sldId="2100"/>
            <ac:grpSpMk id="24" creationId="{E86A898B-50E0-DBFF-9A10-6BE5B395D77E}"/>
          </ac:grpSpMkLst>
        </pc:grpChg>
        <pc:grpChg chg="add mod">
          <ac:chgData name="Maria Alessandra De Luca" userId="fc08b5b0-e886-4c76-a8d6-aba71165a210" providerId="ADAL" clId="{F10392A5-3341-4D87-AC34-74D0CE2F3D2C}" dt="2026-06-29T05:15:54.011" v="3724" actId="164"/>
          <ac:grpSpMkLst>
            <pc:docMk/>
            <pc:sldMk cId="4079021049" sldId="2100"/>
            <ac:grpSpMk id="30" creationId="{CBE5F3E7-4F00-ECD6-6B70-FE2CE0E9CDA9}"/>
          </ac:grpSpMkLst>
        </pc:grpChg>
        <pc:grpChg chg="add mod">
          <ac:chgData name="Maria Alessandra De Luca" userId="fc08b5b0-e886-4c76-a8d6-aba71165a210" providerId="ADAL" clId="{F10392A5-3341-4D87-AC34-74D0CE2F3D2C}" dt="2026-06-29T05:17:56.225" v="3752"/>
          <ac:grpSpMkLst>
            <pc:docMk/>
            <pc:sldMk cId="4079021049" sldId="2100"/>
            <ac:grpSpMk id="33" creationId="{C386008C-0A18-ADC7-9FDA-961682F523A0}"/>
          </ac:grpSpMkLst>
        </pc:grpChg>
        <pc:picChg chg="del mod">
          <ac:chgData name="Maria Alessandra De Luca" userId="fc08b5b0-e886-4c76-a8d6-aba71165a210" providerId="ADAL" clId="{F10392A5-3341-4D87-AC34-74D0CE2F3D2C}" dt="2026-06-29T05:17:02.025" v="3731" actId="478"/>
          <ac:picMkLst>
            <pc:docMk/>
            <pc:sldMk cId="4079021049" sldId="2100"/>
            <ac:picMk id="5" creationId="{57237A9A-4241-B8DE-6056-B442CC1CF4C7}"/>
          </ac:picMkLst>
        </pc:picChg>
        <pc:picChg chg="del">
          <ac:chgData name="Maria Alessandra De Luca" userId="fc08b5b0-e886-4c76-a8d6-aba71165a210" providerId="ADAL" clId="{F10392A5-3341-4D87-AC34-74D0CE2F3D2C}" dt="2026-06-28T19:46:26.764" v="239" actId="478"/>
          <ac:picMkLst>
            <pc:docMk/>
            <pc:sldMk cId="4079021049" sldId="2100"/>
            <ac:picMk id="17" creationId="{1C0683CA-F0BF-59A9-ED15-4B1163067B08}"/>
          </ac:picMkLst>
        </pc:picChg>
        <pc:picChg chg="mod">
          <ac:chgData name="Maria Alessandra De Luca" userId="fc08b5b0-e886-4c76-a8d6-aba71165a210" providerId="ADAL" clId="{F10392A5-3341-4D87-AC34-74D0CE2F3D2C}" dt="2026-06-28T20:11:01.698" v="703" actId="2711"/>
          <ac:picMkLst>
            <pc:docMk/>
            <pc:sldMk cId="4079021049" sldId="2100"/>
            <ac:picMk id="20" creationId="{FDC0288D-27C9-BDC8-7E51-464230121329}"/>
          </ac:picMkLst>
        </pc:picChg>
        <pc:picChg chg="mod">
          <ac:chgData name="Maria Alessandra De Luca" userId="fc08b5b0-e886-4c76-a8d6-aba71165a210" providerId="ADAL" clId="{F10392A5-3341-4D87-AC34-74D0CE2F3D2C}" dt="2026-06-28T20:11:01.698" v="703" actId="2711"/>
          <ac:picMkLst>
            <pc:docMk/>
            <pc:sldMk cId="4079021049" sldId="2100"/>
            <ac:picMk id="21" creationId="{AF7CE34F-8819-6DC6-6AE8-341789DF082B}"/>
          </ac:picMkLst>
        </pc:picChg>
        <pc:picChg chg="add mod">
          <ac:chgData name="Maria Alessandra De Luca" userId="fc08b5b0-e886-4c76-a8d6-aba71165a210" providerId="ADAL" clId="{F10392A5-3341-4D87-AC34-74D0CE2F3D2C}" dt="2026-06-28T19:47:06.156" v="361"/>
          <ac:picMkLst>
            <pc:docMk/>
            <pc:sldMk cId="4079021049" sldId="2100"/>
            <ac:picMk id="27" creationId="{E5502ABE-0740-45D5-5885-67FAE85304AC}"/>
          </ac:picMkLst>
        </pc:picChg>
        <pc:picChg chg="add del">
          <ac:chgData name="Maria Alessandra De Luca" userId="fc08b5b0-e886-4c76-a8d6-aba71165a210" providerId="ADAL" clId="{F10392A5-3341-4D87-AC34-74D0CE2F3D2C}" dt="2026-06-29T06:25:19.380" v="5439" actId="478"/>
          <ac:picMkLst>
            <pc:docMk/>
            <pc:sldMk cId="4079021049" sldId="2100"/>
            <ac:picMk id="32" creationId="{3FEC8C05-0757-4D91-2401-82BB206E6780}"/>
          </ac:picMkLst>
        </pc:picChg>
      </pc:sldChg>
      <pc:sldChg chg="addSp delSp modSp add del mod delAnim modAnim">
        <pc:chgData name="Maria Alessandra De Luca" userId="fc08b5b0-e886-4c76-a8d6-aba71165a210" providerId="ADAL" clId="{F10392A5-3341-4D87-AC34-74D0CE2F3D2C}" dt="2026-06-28T20:45:33.475" v="1966" actId="47"/>
        <pc:sldMkLst>
          <pc:docMk/>
          <pc:sldMk cId="959745519" sldId="2101"/>
        </pc:sldMkLst>
        <pc:spChg chg="del">
          <ac:chgData name="Maria Alessandra De Luca" userId="fc08b5b0-e886-4c76-a8d6-aba71165a210" providerId="ADAL" clId="{F10392A5-3341-4D87-AC34-74D0CE2F3D2C}" dt="2026-06-28T20:00:11.319" v="399" actId="478"/>
          <ac:spMkLst>
            <pc:docMk/>
            <pc:sldMk cId="959745519" sldId="2101"/>
            <ac:spMk id="2" creationId="{1001AB8E-232B-F6C5-3F5B-117D6B0BCDAB}"/>
          </ac:spMkLst>
        </pc:spChg>
        <pc:spChg chg="mod">
          <ac:chgData name="Maria Alessandra De Luca" userId="fc08b5b0-e886-4c76-a8d6-aba71165a210" providerId="ADAL" clId="{F10392A5-3341-4D87-AC34-74D0CE2F3D2C}" dt="2026-06-28T20:12:41.275" v="727" actId="2711"/>
          <ac:spMkLst>
            <pc:docMk/>
            <pc:sldMk cId="959745519" sldId="2101"/>
            <ac:spMk id="4" creationId="{F74784C4-BBD4-522B-E0C1-4080E6F7F9F7}"/>
          </ac:spMkLst>
        </pc:spChg>
        <pc:spChg chg="mod topLvl">
          <ac:chgData name="Maria Alessandra De Luca" userId="fc08b5b0-e886-4c76-a8d6-aba71165a210" providerId="ADAL" clId="{F10392A5-3341-4D87-AC34-74D0CE2F3D2C}" dt="2026-06-28T20:42:36.524" v="1682" actId="164"/>
          <ac:spMkLst>
            <pc:docMk/>
            <pc:sldMk cId="959745519" sldId="2101"/>
            <ac:spMk id="12" creationId="{C24A04C9-EC67-8E62-AC41-65282A872F79}"/>
          </ac:spMkLst>
        </pc:spChg>
        <pc:spChg chg="mod">
          <ac:chgData name="Maria Alessandra De Luca" userId="fc08b5b0-e886-4c76-a8d6-aba71165a210" providerId="ADAL" clId="{F10392A5-3341-4D87-AC34-74D0CE2F3D2C}" dt="2026-06-28T20:12:34.426" v="726" actId="2711"/>
          <ac:spMkLst>
            <pc:docMk/>
            <pc:sldMk cId="959745519" sldId="2101"/>
            <ac:spMk id="13" creationId="{9A97224D-8E3C-88FB-6A93-FD0AF92E318D}"/>
          </ac:spMkLst>
        </pc:spChg>
        <pc:spChg chg="mod topLvl">
          <ac:chgData name="Maria Alessandra De Luca" userId="fc08b5b0-e886-4c76-a8d6-aba71165a210" providerId="ADAL" clId="{F10392A5-3341-4D87-AC34-74D0CE2F3D2C}" dt="2026-06-28T20:42:43.447" v="1683" actId="14100"/>
          <ac:spMkLst>
            <pc:docMk/>
            <pc:sldMk cId="959745519" sldId="2101"/>
            <ac:spMk id="14" creationId="{96288986-0457-1D2A-048D-79D650B16E32}"/>
          </ac:spMkLst>
        </pc:spChg>
        <pc:spChg chg="del">
          <ac:chgData name="Maria Alessandra De Luca" userId="fc08b5b0-e886-4c76-a8d6-aba71165a210" providerId="ADAL" clId="{F10392A5-3341-4D87-AC34-74D0CE2F3D2C}" dt="2026-06-28T20:02:54.006" v="493" actId="478"/>
          <ac:spMkLst>
            <pc:docMk/>
            <pc:sldMk cId="959745519" sldId="2101"/>
            <ac:spMk id="15" creationId="{6293B817-91BF-1A9E-975A-82F9997A6714}"/>
          </ac:spMkLst>
        </pc:spChg>
        <pc:spChg chg="del">
          <ac:chgData name="Maria Alessandra De Luca" userId="fc08b5b0-e886-4c76-a8d6-aba71165a210" providerId="ADAL" clId="{F10392A5-3341-4D87-AC34-74D0CE2F3D2C}" dt="2026-06-28T20:00:11.319" v="399" actId="478"/>
          <ac:spMkLst>
            <pc:docMk/>
            <pc:sldMk cId="959745519" sldId="2101"/>
            <ac:spMk id="18" creationId="{DD91F85B-A9ED-C281-FB95-11695BDA7BB0}"/>
          </ac:spMkLst>
        </pc:spChg>
        <pc:spChg chg="del">
          <ac:chgData name="Maria Alessandra De Luca" userId="fc08b5b0-e886-4c76-a8d6-aba71165a210" providerId="ADAL" clId="{F10392A5-3341-4D87-AC34-74D0CE2F3D2C}" dt="2026-06-28T20:00:11.319" v="399" actId="478"/>
          <ac:spMkLst>
            <pc:docMk/>
            <pc:sldMk cId="959745519" sldId="2101"/>
            <ac:spMk id="19" creationId="{28C6911D-D153-F931-FF7A-B5704E269A91}"/>
          </ac:spMkLst>
        </pc:spChg>
        <pc:spChg chg="del">
          <ac:chgData name="Maria Alessandra De Luca" userId="fc08b5b0-e886-4c76-a8d6-aba71165a210" providerId="ADAL" clId="{F10392A5-3341-4D87-AC34-74D0CE2F3D2C}" dt="2026-06-28T20:00:11.319" v="399" actId="478"/>
          <ac:spMkLst>
            <pc:docMk/>
            <pc:sldMk cId="959745519" sldId="2101"/>
            <ac:spMk id="22" creationId="{EFF2B637-06D8-BE8A-1838-B07522D8FBF8}"/>
          </ac:spMkLst>
        </pc:spChg>
        <pc:spChg chg="del">
          <ac:chgData name="Maria Alessandra De Luca" userId="fc08b5b0-e886-4c76-a8d6-aba71165a210" providerId="ADAL" clId="{F10392A5-3341-4D87-AC34-74D0CE2F3D2C}" dt="2026-06-28T20:00:11.319" v="399" actId="478"/>
          <ac:spMkLst>
            <pc:docMk/>
            <pc:sldMk cId="959745519" sldId="2101"/>
            <ac:spMk id="23" creationId="{F5D894AB-8C3C-2865-9889-5254D9353EBB}"/>
          </ac:spMkLst>
        </pc:spChg>
        <pc:spChg chg="mod topLvl">
          <ac:chgData name="Maria Alessandra De Luca" userId="fc08b5b0-e886-4c76-a8d6-aba71165a210" providerId="ADAL" clId="{F10392A5-3341-4D87-AC34-74D0CE2F3D2C}" dt="2026-06-28T20:42:51.899" v="1696" actId="1036"/>
          <ac:spMkLst>
            <pc:docMk/>
            <pc:sldMk cId="959745519" sldId="2101"/>
            <ac:spMk id="29" creationId="{11FCF7D3-755E-47B9-4BCC-A1831496D046}"/>
          </ac:spMkLst>
        </pc:spChg>
        <pc:spChg chg="del mod">
          <ac:chgData name="Maria Alessandra De Luca" userId="fc08b5b0-e886-4c76-a8d6-aba71165a210" providerId="ADAL" clId="{F10392A5-3341-4D87-AC34-74D0CE2F3D2C}" dt="2026-06-28T20:36:41.013" v="1405" actId="478"/>
          <ac:spMkLst>
            <pc:docMk/>
            <pc:sldMk cId="959745519" sldId="2101"/>
            <ac:spMk id="30" creationId="{29A457DF-38B8-675F-EC5B-82119CF8B6EA}"/>
          </ac:spMkLst>
        </pc:spChg>
        <pc:spChg chg="del mod">
          <ac:chgData name="Maria Alessandra De Luca" userId="fc08b5b0-e886-4c76-a8d6-aba71165a210" providerId="ADAL" clId="{F10392A5-3341-4D87-AC34-74D0CE2F3D2C}" dt="2026-06-28T20:36:41.013" v="1405" actId="478"/>
          <ac:spMkLst>
            <pc:docMk/>
            <pc:sldMk cId="959745519" sldId="2101"/>
            <ac:spMk id="31" creationId="{85CC8D64-B773-559B-8E09-D2247E6B4099}"/>
          </ac:spMkLst>
        </pc:spChg>
        <pc:spChg chg="mod topLvl">
          <ac:chgData name="Maria Alessandra De Luca" userId="fc08b5b0-e886-4c76-a8d6-aba71165a210" providerId="ADAL" clId="{F10392A5-3341-4D87-AC34-74D0CE2F3D2C}" dt="2026-06-28T20:42:36.524" v="1682" actId="164"/>
          <ac:spMkLst>
            <pc:docMk/>
            <pc:sldMk cId="959745519" sldId="2101"/>
            <ac:spMk id="32" creationId="{122474F7-E077-B52E-95E0-BE4E96644AF7}"/>
          </ac:spMkLst>
        </pc:spChg>
        <pc:spChg chg="mod topLvl">
          <ac:chgData name="Maria Alessandra De Luca" userId="fc08b5b0-e886-4c76-a8d6-aba71165a210" providerId="ADAL" clId="{F10392A5-3341-4D87-AC34-74D0CE2F3D2C}" dt="2026-06-28T20:42:36.524" v="1682" actId="164"/>
          <ac:spMkLst>
            <pc:docMk/>
            <pc:sldMk cId="959745519" sldId="2101"/>
            <ac:spMk id="33" creationId="{1048FAA6-DCA6-829F-1F33-A1FB9F7785B4}"/>
          </ac:spMkLst>
        </pc:spChg>
        <pc:spChg chg="mod topLvl">
          <ac:chgData name="Maria Alessandra De Luca" userId="fc08b5b0-e886-4c76-a8d6-aba71165a210" providerId="ADAL" clId="{F10392A5-3341-4D87-AC34-74D0CE2F3D2C}" dt="2026-06-28T20:42:36.524" v="1682" actId="164"/>
          <ac:spMkLst>
            <pc:docMk/>
            <pc:sldMk cId="959745519" sldId="2101"/>
            <ac:spMk id="35" creationId="{0FEF53F9-4FA8-71F7-21AC-3EB4FCECD8E0}"/>
          </ac:spMkLst>
        </pc:spChg>
        <pc:spChg chg="del mod">
          <ac:chgData name="Maria Alessandra De Luca" userId="fc08b5b0-e886-4c76-a8d6-aba71165a210" providerId="ADAL" clId="{F10392A5-3341-4D87-AC34-74D0CE2F3D2C}" dt="2026-06-28T20:33:42.862" v="1342" actId="478"/>
          <ac:spMkLst>
            <pc:docMk/>
            <pc:sldMk cId="959745519" sldId="2101"/>
            <ac:spMk id="36" creationId="{9B40C685-AE0A-59C0-AB21-D129B6612F1C}"/>
          </ac:spMkLst>
        </pc:spChg>
        <pc:spChg chg="add del mod">
          <ac:chgData name="Maria Alessandra De Luca" userId="fc08b5b0-e886-4c76-a8d6-aba71165a210" providerId="ADAL" clId="{F10392A5-3341-4D87-AC34-74D0CE2F3D2C}" dt="2026-06-28T20:33:42.862" v="1342" actId="478"/>
          <ac:spMkLst>
            <pc:docMk/>
            <pc:sldMk cId="959745519" sldId="2101"/>
            <ac:spMk id="37" creationId="{12C042F7-9E9E-2C3B-4A9C-894FA8D190CC}"/>
          </ac:spMkLst>
        </pc:spChg>
        <pc:spChg chg="add del mod">
          <ac:chgData name="Maria Alessandra De Luca" userId="fc08b5b0-e886-4c76-a8d6-aba71165a210" providerId="ADAL" clId="{F10392A5-3341-4D87-AC34-74D0CE2F3D2C}" dt="2026-06-28T20:33:40.630" v="1341" actId="478"/>
          <ac:spMkLst>
            <pc:docMk/>
            <pc:sldMk cId="959745519" sldId="2101"/>
            <ac:spMk id="38" creationId="{A6F78C4C-37DF-C518-A485-54A1452E355E}"/>
          </ac:spMkLst>
        </pc:spChg>
        <pc:spChg chg="del mod">
          <ac:chgData name="Maria Alessandra De Luca" userId="fc08b5b0-e886-4c76-a8d6-aba71165a210" providerId="ADAL" clId="{F10392A5-3341-4D87-AC34-74D0CE2F3D2C}" dt="2026-06-28T20:30:21.964" v="1227" actId="478"/>
          <ac:spMkLst>
            <pc:docMk/>
            <pc:sldMk cId="959745519" sldId="2101"/>
            <ac:spMk id="39" creationId="{70084544-1383-FD99-9F53-2DA68618B1E1}"/>
          </ac:spMkLst>
        </pc:spChg>
        <pc:spChg chg="mod">
          <ac:chgData name="Maria Alessandra De Luca" userId="fc08b5b0-e886-4c76-a8d6-aba71165a210" providerId="ADAL" clId="{F10392A5-3341-4D87-AC34-74D0CE2F3D2C}" dt="2026-06-28T20:43:59.227" v="1829" actId="1076"/>
          <ac:spMkLst>
            <pc:docMk/>
            <pc:sldMk cId="959745519" sldId="2101"/>
            <ac:spMk id="40" creationId="{FE4EAE7F-589C-89B8-DABE-0EFCEA211875}"/>
          </ac:spMkLst>
        </pc:spChg>
        <pc:spChg chg="add mod">
          <ac:chgData name="Maria Alessandra De Luca" userId="fc08b5b0-e886-4c76-a8d6-aba71165a210" providerId="ADAL" clId="{F10392A5-3341-4D87-AC34-74D0CE2F3D2C}" dt="2026-06-28T20:43:59.227" v="1829" actId="1076"/>
          <ac:spMkLst>
            <pc:docMk/>
            <pc:sldMk cId="959745519" sldId="2101"/>
            <ac:spMk id="41" creationId="{F734E8F3-56F8-7972-456A-8BDF1659DF2A}"/>
          </ac:spMkLst>
        </pc:spChg>
        <pc:spChg chg="del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42" creationId="{05DE51CF-0D82-D3D9-C51C-6D998698BD8C}"/>
          </ac:spMkLst>
        </pc:spChg>
        <pc:spChg chg="del mod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44" creationId="{8230531C-8EFD-29A9-1229-89D77EA3CD1D}"/>
          </ac:spMkLst>
        </pc:spChg>
        <pc:spChg chg="add del mod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45" creationId="{88D2C49C-E80B-78B8-31CA-DD9A4D92100C}"/>
          </ac:spMkLst>
        </pc:spChg>
        <pc:spChg chg="add del mod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47" creationId="{5A02AD40-6866-664C-B35A-9E84D780601F}"/>
          </ac:spMkLst>
        </pc:spChg>
        <pc:spChg chg="del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48" creationId="{516B060B-F0D2-8308-E12F-8F96B9879BAC}"/>
          </ac:spMkLst>
        </pc:spChg>
        <pc:spChg chg="del mod">
          <ac:chgData name="Maria Alessandra De Luca" userId="fc08b5b0-e886-4c76-a8d6-aba71165a210" providerId="ADAL" clId="{F10392A5-3341-4D87-AC34-74D0CE2F3D2C}" dt="2026-06-28T20:30:33.062" v="1230" actId="478"/>
          <ac:spMkLst>
            <pc:docMk/>
            <pc:sldMk cId="959745519" sldId="2101"/>
            <ac:spMk id="49" creationId="{A9DAB0BD-283B-9885-BA74-D312C24FEA4C}"/>
          </ac:spMkLst>
        </pc:spChg>
        <pc:spChg chg="del mod">
          <ac:chgData name="Maria Alessandra De Luca" userId="fc08b5b0-e886-4c76-a8d6-aba71165a210" providerId="ADAL" clId="{F10392A5-3341-4D87-AC34-74D0CE2F3D2C}" dt="2026-06-28T20:30:31.840" v="1229" actId="478"/>
          <ac:spMkLst>
            <pc:docMk/>
            <pc:sldMk cId="959745519" sldId="2101"/>
            <ac:spMk id="50" creationId="{C95A05E4-0692-D3FE-F584-C9F77DCE156D}"/>
          </ac:spMkLst>
        </pc:spChg>
        <pc:spChg chg="add del mod ord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51" creationId="{49DF4D50-277E-B212-B048-054A57BDEB0A}"/>
          </ac:spMkLst>
        </pc:spChg>
        <pc:spChg chg="add del mod">
          <ac:chgData name="Maria Alessandra De Luca" userId="fc08b5b0-e886-4c76-a8d6-aba71165a210" providerId="ADAL" clId="{F10392A5-3341-4D87-AC34-74D0CE2F3D2C}" dt="2026-06-28T20:33:36.874" v="1339" actId="478"/>
          <ac:spMkLst>
            <pc:docMk/>
            <pc:sldMk cId="959745519" sldId="2101"/>
            <ac:spMk id="53" creationId="{1431E6A2-8797-66C5-D744-B9F2712EDE92}"/>
          </ac:spMkLst>
        </pc:spChg>
        <pc:spChg chg="del mod">
          <ac:chgData name="Maria Alessandra De Luca" userId="fc08b5b0-e886-4c76-a8d6-aba71165a210" providerId="ADAL" clId="{F10392A5-3341-4D87-AC34-74D0CE2F3D2C}" dt="2026-06-28T20:33:36.874" v="1339" actId="478"/>
          <ac:spMkLst>
            <pc:docMk/>
            <pc:sldMk cId="959745519" sldId="2101"/>
            <ac:spMk id="54" creationId="{69CCFC0B-BC74-DEDD-2946-9AEFA28479F9}"/>
          </ac:spMkLst>
        </pc:spChg>
        <pc:spChg chg="add del mod">
          <ac:chgData name="Maria Alessandra De Luca" userId="fc08b5b0-e886-4c76-a8d6-aba71165a210" providerId="ADAL" clId="{F10392A5-3341-4D87-AC34-74D0CE2F3D2C}" dt="2026-06-28T20:33:30.937" v="1337" actId="478"/>
          <ac:spMkLst>
            <pc:docMk/>
            <pc:sldMk cId="959745519" sldId="2101"/>
            <ac:spMk id="55" creationId="{9A28AED4-A94A-6B9A-3401-B0D6500A93F9}"/>
          </ac:spMkLst>
        </pc:spChg>
        <pc:spChg chg="del mod">
          <ac:chgData name="Maria Alessandra De Luca" userId="fc08b5b0-e886-4c76-a8d6-aba71165a210" providerId="ADAL" clId="{F10392A5-3341-4D87-AC34-74D0CE2F3D2C}" dt="2026-06-28T20:33:38.409" v="1340" actId="478"/>
          <ac:spMkLst>
            <pc:docMk/>
            <pc:sldMk cId="959745519" sldId="2101"/>
            <ac:spMk id="56" creationId="{ABB8DE73-58DE-CC35-66DC-B0264A6B8FFA}"/>
          </ac:spMkLst>
        </pc:spChg>
        <pc:spChg chg="add mod">
          <ac:chgData name="Maria Alessandra De Luca" userId="fc08b5b0-e886-4c76-a8d6-aba71165a210" providerId="ADAL" clId="{F10392A5-3341-4D87-AC34-74D0CE2F3D2C}" dt="2026-06-28T20:15:31.911" v="925" actId="255"/>
          <ac:spMkLst>
            <pc:docMk/>
            <pc:sldMk cId="959745519" sldId="2101"/>
            <ac:spMk id="57" creationId="{C76B0912-B86A-3777-3A4A-56A9D7BD81B2}"/>
          </ac:spMkLst>
        </pc:spChg>
        <pc:spChg chg="add del mod">
          <ac:chgData name="Maria Alessandra De Luca" userId="fc08b5b0-e886-4c76-a8d6-aba71165a210" providerId="ADAL" clId="{F10392A5-3341-4D87-AC34-74D0CE2F3D2C}" dt="2026-06-28T20:33:29.523" v="1336" actId="478"/>
          <ac:spMkLst>
            <pc:docMk/>
            <pc:sldMk cId="959745519" sldId="2101"/>
            <ac:spMk id="59" creationId="{E38E7F41-819D-72BA-C878-8DF66634FAD8}"/>
          </ac:spMkLst>
        </pc:spChg>
        <pc:spChg chg="add mod">
          <ac:chgData name="Maria Alessandra De Luca" userId="fc08b5b0-e886-4c76-a8d6-aba71165a210" providerId="ADAL" clId="{F10392A5-3341-4D87-AC34-74D0CE2F3D2C}" dt="2026-06-28T20:42:49.208" v="1689" actId="1036"/>
          <ac:spMkLst>
            <pc:docMk/>
            <pc:sldMk cId="959745519" sldId="2101"/>
            <ac:spMk id="75" creationId="{09BAFAA2-2DAE-F9D3-7C8B-97EAAE91A270}"/>
          </ac:spMkLst>
        </pc:spChg>
        <pc:grpChg chg="del">
          <ac:chgData name="Maria Alessandra De Luca" userId="fc08b5b0-e886-4c76-a8d6-aba71165a210" providerId="ADAL" clId="{F10392A5-3341-4D87-AC34-74D0CE2F3D2C}" dt="2026-06-28T20:00:11.319" v="399" actId="478"/>
          <ac:grpSpMkLst>
            <pc:docMk/>
            <pc:sldMk cId="959745519" sldId="2101"/>
            <ac:grpSpMk id="6" creationId="{33FD38F1-58A8-C1AC-BE05-96E26622817F}"/>
          </ac:grpSpMkLst>
        </pc:grpChg>
        <pc:grpChg chg="del mod">
          <ac:chgData name="Maria Alessandra De Luca" userId="fc08b5b0-e886-4c76-a8d6-aba71165a210" providerId="ADAL" clId="{F10392A5-3341-4D87-AC34-74D0CE2F3D2C}" dt="2026-06-28T20:42:22.291" v="1681" actId="165"/>
          <ac:grpSpMkLst>
            <pc:docMk/>
            <pc:sldMk cId="959745519" sldId="2101"/>
            <ac:grpSpMk id="11" creationId="{A77FD684-74E0-EB93-7CD9-B265F5D3A64C}"/>
          </ac:grpSpMkLst>
        </pc:grpChg>
        <pc:grpChg chg="del">
          <ac:chgData name="Maria Alessandra De Luca" userId="fc08b5b0-e886-4c76-a8d6-aba71165a210" providerId="ADAL" clId="{F10392A5-3341-4D87-AC34-74D0CE2F3D2C}" dt="2026-06-28T20:00:11.319" v="399" actId="478"/>
          <ac:grpSpMkLst>
            <pc:docMk/>
            <pc:sldMk cId="959745519" sldId="2101"/>
            <ac:grpSpMk id="24" creationId="{8B423756-23DE-76B8-4509-12A9CBF3E2D0}"/>
          </ac:grpSpMkLst>
        </pc:grpChg>
        <pc:grpChg chg="add mod">
          <ac:chgData name="Maria Alessandra De Luca" userId="fc08b5b0-e886-4c76-a8d6-aba71165a210" providerId="ADAL" clId="{F10392A5-3341-4D87-AC34-74D0CE2F3D2C}" dt="2026-06-28T20:43:03.887" v="1804" actId="1038"/>
          <ac:grpSpMkLst>
            <pc:docMk/>
            <pc:sldMk cId="959745519" sldId="2101"/>
            <ac:grpSpMk id="91" creationId="{28DD1354-446D-3097-614B-2BCCAEDCC675}"/>
          </ac:grpSpMkLst>
        </pc:grpChg>
        <pc:picChg chg="del">
          <ac:chgData name="Maria Alessandra De Luca" userId="fc08b5b0-e886-4c76-a8d6-aba71165a210" providerId="ADAL" clId="{F10392A5-3341-4D87-AC34-74D0CE2F3D2C}" dt="2026-06-28T20:00:13.127" v="400" actId="478"/>
          <ac:picMkLst>
            <pc:docMk/>
            <pc:sldMk cId="959745519" sldId="2101"/>
            <ac:picMk id="5" creationId="{F6929401-32A6-6761-6135-1B042BC882CE}"/>
          </ac:picMkLst>
        </pc:picChg>
        <pc:picChg chg="del">
          <ac:chgData name="Maria Alessandra De Luca" userId="fc08b5b0-e886-4c76-a8d6-aba71165a210" providerId="ADAL" clId="{F10392A5-3341-4D87-AC34-74D0CE2F3D2C}" dt="2026-06-28T20:00:11.319" v="399" actId="478"/>
          <ac:picMkLst>
            <pc:docMk/>
            <pc:sldMk cId="959745519" sldId="2101"/>
            <ac:picMk id="20" creationId="{3CD7A986-381C-32E0-52EA-EAA586885F48}"/>
          </ac:picMkLst>
        </pc:picChg>
        <pc:picChg chg="del">
          <ac:chgData name="Maria Alessandra De Luca" userId="fc08b5b0-e886-4c76-a8d6-aba71165a210" providerId="ADAL" clId="{F10392A5-3341-4D87-AC34-74D0CE2F3D2C}" dt="2026-06-28T20:00:11.319" v="399" actId="478"/>
          <ac:picMkLst>
            <pc:docMk/>
            <pc:sldMk cId="959745519" sldId="2101"/>
            <ac:picMk id="21" creationId="{DD643CC9-B7C5-A4A5-39ED-D813452ECB96}"/>
          </ac:picMkLst>
        </pc:picChg>
        <pc:picChg chg="del">
          <ac:chgData name="Maria Alessandra De Luca" userId="fc08b5b0-e886-4c76-a8d6-aba71165a210" providerId="ADAL" clId="{F10392A5-3341-4D87-AC34-74D0CE2F3D2C}" dt="2026-06-28T20:00:11.319" v="399" actId="478"/>
          <ac:picMkLst>
            <pc:docMk/>
            <pc:sldMk cId="959745519" sldId="2101"/>
            <ac:picMk id="27" creationId="{CB609181-B679-5E6D-7470-ED749FE645E7}"/>
          </ac:picMkLst>
        </pc:picChg>
        <pc:picChg chg="del mod">
          <ac:chgData name="Maria Alessandra De Luca" userId="fc08b5b0-e886-4c76-a8d6-aba71165a210" providerId="ADAL" clId="{F10392A5-3341-4D87-AC34-74D0CE2F3D2C}" dt="2026-06-28T20:33:32.343" v="1338" actId="478"/>
          <ac:picMkLst>
            <pc:docMk/>
            <pc:sldMk cId="959745519" sldId="2101"/>
            <ac:picMk id="52" creationId="{277E0297-BEBA-3922-8298-1BAAFE5A5F69}"/>
          </ac:picMkLst>
        </pc:picChg>
        <pc:picChg chg="add del mod">
          <ac:chgData name="Maria Alessandra De Luca" userId="fc08b5b0-e886-4c76-a8d6-aba71165a210" providerId="ADAL" clId="{F10392A5-3341-4D87-AC34-74D0CE2F3D2C}" dt="2026-06-28T20:43:26.945" v="1826" actId="21"/>
          <ac:picMkLst>
            <pc:docMk/>
            <pc:sldMk cId="959745519" sldId="2101"/>
            <ac:picMk id="61" creationId="{BF9C1163-F930-F65B-C4B8-F00068264269}"/>
          </ac:picMkLst>
        </pc:picChg>
        <pc:picChg chg="add mod">
          <ac:chgData name="Maria Alessandra De Luca" userId="fc08b5b0-e886-4c76-a8d6-aba71165a210" providerId="ADAL" clId="{F10392A5-3341-4D87-AC34-74D0CE2F3D2C}" dt="2026-06-28T20:43:39.796" v="1828" actId="1076"/>
          <ac:picMkLst>
            <pc:docMk/>
            <pc:sldMk cId="959745519" sldId="2101"/>
            <ac:picMk id="94" creationId="{BF9C1163-F930-F65B-C4B8-F00068264269}"/>
          </ac:picMkLst>
        </pc:picChg>
        <pc:cxnChg chg="mod topLvl">
          <ac:chgData name="Maria Alessandra De Luca" userId="fc08b5b0-e886-4c76-a8d6-aba71165a210" providerId="ADAL" clId="{F10392A5-3341-4D87-AC34-74D0CE2F3D2C}" dt="2026-06-28T20:42:36.524" v="1682" actId="164"/>
          <ac:cxnSpMkLst>
            <pc:docMk/>
            <pc:sldMk cId="959745519" sldId="2101"/>
            <ac:cxnSpMk id="16" creationId="{1D85993A-F8FD-CD9A-251A-689F94D02D50}"/>
          </ac:cxnSpMkLst>
        </pc:cxnChg>
        <pc:cxnChg chg="mod topLvl">
          <ac:chgData name="Maria Alessandra De Luca" userId="fc08b5b0-e886-4c76-a8d6-aba71165a210" providerId="ADAL" clId="{F10392A5-3341-4D87-AC34-74D0CE2F3D2C}" dt="2026-06-28T20:42:22.291" v="1681" actId="165"/>
          <ac:cxnSpMkLst>
            <pc:docMk/>
            <pc:sldMk cId="959745519" sldId="2101"/>
            <ac:cxnSpMk id="17" creationId="{3E786E96-B0F1-B666-61AC-D15917995889}"/>
          </ac:cxnSpMkLst>
        </pc:cxnChg>
        <pc:cxnChg chg="mod topLvl">
          <ac:chgData name="Maria Alessandra De Luca" userId="fc08b5b0-e886-4c76-a8d6-aba71165a210" providerId="ADAL" clId="{F10392A5-3341-4D87-AC34-74D0CE2F3D2C}" dt="2026-06-28T20:42:43.447" v="1683" actId="14100"/>
          <ac:cxnSpMkLst>
            <pc:docMk/>
            <pc:sldMk cId="959745519" sldId="2101"/>
            <ac:cxnSpMk id="28" creationId="{44D60C85-874E-44B0-EC8E-E8FF484A2D46}"/>
          </ac:cxnSpMkLst>
        </pc:cxnChg>
        <pc:cxnChg chg="mod">
          <ac:chgData name="Maria Alessandra De Luca" userId="fc08b5b0-e886-4c76-a8d6-aba71165a210" providerId="ADAL" clId="{F10392A5-3341-4D87-AC34-74D0CE2F3D2C}" dt="2026-06-28T20:42:49.208" v="1689" actId="1036"/>
          <ac:cxnSpMkLst>
            <pc:docMk/>
            <pc:sldMk cId="959745519" sldId="2101"/>
            <ac:cxnSpMk id="34" creationId="{30D33B0F-4D77-090A-ACB7-1D81B7588FDE}"/>
          </ac:cxnSpMkLst>
        </pc:cxnChg>
        <pc:cxnChg chg="del mod">
          <ac:chgData name="Maria Alessandra De Luca" userId="fc08b5b0-e886-4c76-a8d6-aba71165a210" providerId="ADAL" clId="{F10392A5-3341-4D87-AC34-74D0CE2F3D2C}" dt="2026-06-28T20:33:29.523" v="1336" actId="478"/>
          <ac:cxnSpMkLst>
            <pc:docMk/>
            <pc:sldMk cId="959745519" sldId="2101"/>
            <ac:cxnSpMk id="43" creationId="{3F83603B-7199-CE34-97B5-176B96A28009}"/>
          </ac:cxnSpMkLst>
        </pc:cxnChg>
        <pc:cxnChg chg="del mod">
          <ac:chgData name="Maria Alessandra De Luca" userId="fc08b5b0-e886-4c76-a8d6-aba71165a210" providerId="ADAL" clId="{F10392A5-3341-4D87-AC34-74D0CE2F3D2C}" dt="2026-06-28T20:33:29.523" v="1336" actId="478"/>
          <ac:cxnSpMkLst>
            <pc:docMk/>
            <pc:sldMk cId="959745519" sldId="2101"/>
            <ac:cxnSpMk id="46" creationId="{70F3684C-72AD-CF3D-C8B0-6E3FA355E059}"/>
          </ac:cxnSpMkLst>
        </pc:cxnChg>
        <pc:cxnChg chg="add mod">
          <ac:chgData name="Maria Alessandra De Luca" userId="fc08b5b0-e886-4c76-a8d6-aba71165a210" providerId="ADAL" clId="{F10392A5-3341-4D87-AC34-74D0CE2F3D2C}" dt="2026-06-28T20:42:51.899" v="1696" actId="1036"/>
          <ac:cxnSpMkLst>
            <pc:docMk/>
            <pc:sldMk cId="959745519" sldId="2101"/>
            <ac:cxnSpMk id="79" creationId="{6B86D9F8-327C-9BE0-5303-6FFB1CDE825C}"/>
          </ac:cxnSpMkLst>
        </pc:cxnChg>
      </pc:sldChg>
      <pc:sldChg chg="delSp modSp add del mod delAnim modAnim">
        <pc:chgData name="Maria Alessandra De Luca" userId="fc08b5b0-e886-4c76-a8d6-aba71165a210" providerId="ADAL" clId="{F10392A5-3341-4D87-AC34-74D0CE2F3D2C}" dt="2026-06-28T20:48:39.099" v="2211" actId="47"/>
        <pc:sldMkLst>
          <pc:docMk/>
          <pc:sldMk cId="2131790566" sldId="2102"/>
        </pc:sldMkLst>
        <pc:spChg chg="del">
          <ac:chgData name="Maria Alessandra De Luca" userId="fc08b5b0-e886-4c76-a8d6-aba71165a210" providerId="ADAL" clId="{F10392A5-3341-4D87-AC34-74D0CE2F3D2C}" dt="2026-06-28T20:13:24.283" v="751" actId="478"/>
          <ac:spMkLst>
            <pc:docMk/>
            <pc:sldMk cId="2131790566" sldId="2102"/>
            <ac:spMk id="36" creationId="{DE1F4E6D-26D5-7855-7520-6E6F1FE04A9E}"/>
          </ac:spMkLst>
        </pc:spChg>
        <pc:spChg chg="del">
          <ac:chgData name="Maria Alessandra De Luca" userId="fc08b5b0-e886-4c76-a8d6-aba71165a210" providerId="ADAL" clId="{F10392A5-3341-4D87-AC34-74D0CE2F3D2C}" dt="2026-06-28T20:13:21.638" v="750" actId="478"/>
          <ac:spMkLst>
            <pc:docMk/>
            <pc:sldMk cId="2131790566" sldId="2102"/>
            <ac:spMk id="38" creationId="{8CD97F3D-BD0A-50EE-AB36-21A0ED7F8D6D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39" creationId="{75331952-E3FA-0998-5861-8F58005B84EC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40" creationId="{E594666D-2F69-EE83-0E40-428408B2E5E3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42" creationId="{F9C31CAA-2551-27DC-7025-35E04F31B2FD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45" creationId="{6DD535FF-56C6-7D74-6F93-97D71D5AAE7E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48" creationId="{677DF759-9EE5-1EB9-CD16-462DF62756D6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49" creationId="{427C476C-AEEC-C3DD-65AB-386F38E5D810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50" creationId="{9C30227A-DDF7-384E-AA8A-E1AF33A26D89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53" creationId="{542B1E87-C9BC-C8CD-928D-2CEEAC88B5C6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54" creationId="{669DFD6B-4B3F-94D8-FDC9-ADACE708CCDD}"/>
          </ac:spMkLst>
        </pc:spChg>
        <pc:spChg chg="del">
          <ac:chgData name="Maria Alessandra De Luca" userId="fc08b5b0-e886-4c76-a8d6-aba71165a210" providerId="ADAL" clId="{F10392A5-3341-4D87-AC34-74D0CE2F3D2C}" dt="2026-06-28T20:13:16.406" v="749" actId="478"/>
          <ac:spMkLst>
            <pc:docMk/>
            <pc:sldMk cId="2131790566" sldId="2102"/>
            <ac:spMk id="55" creationId="{C48E2FA4-E193-73E8-A84F-84534CBE40CB}"/>
          </ac:spMkLst>
        </pc:spChg>
        <pc:spChg chg="mod">
          <ac:chgData name="Maria Alessandra De Luca" userId="fc08b5b0-e886-4c76-a8d6-aba71165a210" providerId="ADAL" clId="{F10392A5-3341-4D87-AC34-74D0CE2F3D2C}" dt="2026-06-28T20:48:30.903" v="2206" actId="21"/>
          <ac:spMkLst>
            <pc:docMk/>
            <pc:sldMk cId="2131790566" sldId="2102"/>
            <ac:spMk id="57" creationId="{E2E74D16-B5D1-8F3C-9132-5F54ECAA9ACC}"/>
          </ac:spMkLst>
        </pc:spChg>
      </pc:sldChg>
      <pc:sldChg chg="new del">
        <pc:chgData name="Maria Alessandra De Luca" userId="fc08b5b0-e886-4c76-a8d6-aba71165a210" providerId="ADAL" clId="{F10392A5-3341-4D87-AC34-74D0CE2F3D2C}" dt="2026-06-28T20:10:46.006" v="702" actId="2696"/>
        <pc:sldMkLst>
          <pc:docMk/>
          <pc:sldMk cId="2135849061" sldId="2102"/>
        </pc:sldMkLst>
      </pc:sldChg>
      <pc:sldChg chg="addSp delSp modSp add mod modTransition delAnim modAnim">
        <pc:chgData name="Maria Alessandra De Luca" userId="fc08b5b0-e886-4c76-a8d6-aba71165a210" providerId="ADAL" clId="{F10392A5-3341-4D87-AC34-74D0CE2F3D2C}" dt="2026-06-29T21:53:11.768" v="7799" actId="113"/>
        <pc:sldMkLst>
          <pc:docMk/>
          <pc:sldMk cId="2705718299" sldId="2103"/>
        </pc:sldMkLst>
        <pc:spChg chg="mod">
          <ac:chgData name="Maria Alessandra De Luca" userId="fc08b5b0-e886-4c76-a8d6-aba71165a210" providerId="ADAL" clId="{F10392A5-3341-4D87-AC34-74D0CE2F3D2C}" dt="2026-06-29T05:04:22.691" v="3524" actId="20577"/>
          <ac:spMkLst>
            <pc:docMk/>
            <pc:sldMk cId="2705718299" sldId="2103"/>
            <ac:spMk id="4" creationId="{0E5FAAB2-0C19-0DF4-0D08-19A10C385FDE}"/>
          </ac:spMkLst>
        </pc:spChg>
        <pc:spChg chg="add del mod">
          <ac:chgData name="Maria Alessandra De Luca" userId="fc08b5b0-e886-4c76-a8d6-aba71165a210" providerId="ADAL" clId="{F10392A5-3341-4D87-AC34-74D0CE2F3D2C}" dt="2026-06-29T05:00:06.759" v="3170" actId="21"/>
          <ac:spMkLst>
            <pc:docMk/>
            <pc:sldMk cId="2705718299" sldId="2103"/>
            <ac:spMk id="5" creationId="{FBAD180D-E50C-6F12-B4FB-A98063AF6D62}"/>
          </ac:spMkLst>
        </pc:spChg>
        <pc:spChg chg="add del mod">
          <ac:chgData name="Maria Alessandra De Luca" userId="fc08b5b0-e886-4c76-a8d6-aba71165a210" providerId="ADAL" clId="{F10392A5-3341-4D87-AC34-74D0CE2F3D2C}" dt="2026-06-29T05:47:30.515" v="4711" actId="478"/>
          <ac:spMkLst>
            <pc:docMk/>
            <pc:sldMk cId="2705718299" sldId="2103"/>
            <ac:spMk id="6" creationId="{2909751B-5C50-2BC7-FC86-1A52BF42461C}"/>
          </ac:spMkLst>
        </pc:spChg>
        <pc:spChg chg="add mod">
          <ac:chgData name="Maria Alessandra De Luca" userId="fc08b5b0-e886-4c76-a8d6-aba71165a210" providerId="ADAL" clId="{F10392A5-3341-4D87-AC34-74D0CE2F3D2C}" dt="2026-06-29T05:57:01.472" v="4960" actId="1036"/>
          <ac:spMkLst>
            <pc:docMk/>
            <pc:sldMk cId="2705718299" sldId="2103"/>
            <ac:spMk id="11" creationId="{16527383-2068-C13C-17A0-EC2F34E610FF}"/>
          </ac:spMkLst>
        </pc:spChg>
        <pc:spChg chg="add del mod">
          <ac:chgData name="Maria Alessandra De Luca" userId="fc08b5b0-e886-4c76-a8d6-aba71165a210" providerId="ADAL" clId="{F10392A5-3341-4D87-AC34-74D0CE2F3D2C}" dt="2026-06-29T05:47:30.515" v="4711" actId="478"/>
          <ac:spMkLst>
            <pc:docMk/>
            <pc:sldMk cId="2705718299" sldId="2103"/>
            <ac:spMk id="14" creationId="{CA611599-6AB9-2673-B1DF-7A429700C4BA}"/>
          </ac:spMkLst>
        </pc:spChg>
        <pc:spChg chg="add mod">
          <ac:chgData name="Maria Alessandra De Luca" userId="fc08b5b0-e886-4c76-a8d6-aba71165a210" providerId="ADAL" clId="{F10392A5-3341-4D87-AC34-74D0CE2F3D2C}" dt="2026-06-29T21:53:11.768" v="7799" actId="113"/>
          <ac:spMkLst>
            <pc:docMk/>
            <pc:sldMk cId="2705718299" sldId="2103"/>
            <ac:spMk id="16" creationId="{7DD8EA8E-3E89-8801-AB42-82B386F14880}"/>
          </ac:spMkLst>
        </pc:spChg>
        <pc:spChg chg="add del mod ord topLvl">
          <ac:chgData name="Maria Alessandra De Luca" userId="fc08b5b0-e886-4c76-a8d6-aba71165a210" providerId="ADAL" clId="{F10392A5-3341-4D87-AC34-74D0CE2F3D2C}" dt="2026-06-29T17:30:35.907" v="6705" actId="14100"/>
          <ac:spMkLst>
            <pc:docMk/>
            <pc:sldMk cId="2705718299" sldId="2103"/>
            <ac:spMk id="18" creationId="{B9782ED0-645D-16F7-AB4C-9D130FE6CB13}"/>
          </ac:spMkLst>
        </pc:spChg>
        <pc:spChg chg="del mod topLvl">
          <ac:chgData name="Maria Alessandra De Luca" userId="fc08b5b0-e886-4c76-a8d6-aba71165a210" providerId="ADAL" clId="{F10392A5-3341-4D87-AC34-74D0CE2F3D2C}" dt="2026-06-29T05:48:25.433" v="4724" actId="478"/>
          <ac:spMkLst>
            <pc:docMk/>
            <pc:sldMk cId="2705718299" sldId="2103"/>
            <ac:spMk id="19" creationId="{2B27CB60-B7C3-3F70-6ACB-A80A96D65AF7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25" creationId="{F92BC050-A006-443B-D15F-53A406AE7DC7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29" creationId="{3A52DD12-F094-5A94-6F5C-F256A65723DE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30" creationId="{C1066CBC-6D64-9685-BA0F-252B79330547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31" creationId="{8BDE4C9E-54BF-7753-D9F8-F956E8B10050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36" creationId="{91C705AC-B21F-8955-329C-83062E1FCFA9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37" creationId="{E668D508-686E-E823-A904-0A6C1922976F}"/>
          </ac:spMkLst>
        </pc:spChg>
        <pc:spChg chg="add 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40" creationId="{42462E4B-5EC3-E90C-1F85-F6856F8558BC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42" creationId="{79175489-6814-AFA5-C5EB-15D50540A001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44" creationId="{A0C0503D-AC6F-47B7-231C-320A204C266F}"/>
          </ac:spMkLst>
        </pc:spChg>
        <pc:spChg chg="mod">
          <ac:chgData name="Maria Alessandra De Luca" userId="fc08b5b0-e886-4c76-a8d6-aba71165a210" providerId="ADAL" clId="{F10392A5-3341-4D87-AC34-74D0CE2F3D2C}" dt="2026-06-29T05:53:17.765" v="4784"/>
          <ac:spMkLst>
            <pc:docMk/>
            <pc:sldMk cId="2705718299" sldId="2103"/>
            <ac:spMk id="47" creationId="{7B2B3551-D67E-CFD3-C330-F6B17342281D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51" creationId="{A25E1DCF-AB14-9F77-4DD6-3F4C42C27F21}"/>
          </ac:spMkLst>
        </pc:spChg>
        <pc:spChg chg="mod">
          <ac:chgData name="Maria Alessandra De Luca" userId="fc08b5b0-e886-4c76-a8d6-aba71165a210" providerId="ADAL" clId="{F10392A5-3341-4D87-AC34-74D0CE2F3D2C}" dt="2026-06-29T05:56:55.366" v="4951" actId="1036"/>
          <ac:spMkLst>
            <pc:docMk/>
            <pc:sldMk cId="2705718299" sldId="2103"/>
            <ac:spMk id="54" creationId="{E925673B-C2CF-FF67-61AD-AF7839FF954F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56" creationId="{58451CD8-D7E2-4BD2-C635-34B1EFAA8C40}"/>
          </ac:spMkLst>
        </pc:spChg>
        <pc:spChg chg="del">
          <ac:chgData name="Maria Alessandra De Luca" userId="fc08b5b0-e886-4c76-a8d6-aba71165a210" providerId="ADAL" clId="{F10392A5-3341-4D87-AC34-74D0CE2F3D2C}" dt="2026-06-28T20:15:55.061" v="958" actId="478"/>
          <ac:spMkLst>
            <pc:docMk/>
            <pc:sldMk cId="2705718299" sldId="2103"/>
            <ac:spMk id="57" creationId="{FEC41698-FC04-EB17-ECC7-871B1C3B8F26}"/>
          </ac:spMkLst>
        </pc:spChg>
        <pc:spChg chg="add mod">
          <ac:chgData name="Maria Alessandra De Luca" userId="fc08b5b0-e886-4c76-a8d6-aba71165a210" providerId="ADAL" clId="{F10392A5-3341-4D87-AC34-74D0CE2F3D2C}" dt="2026-06-29T05:56:55.366" v="4951" actId="1036"/>
          <ac:spMkLst>
            <pc:docMk/>
            <pc:sldMk cId="2705718299" sldId="2103"/>
            <ac:spMk id="61" creationId="{3CA856E2-9120-78AE-D971-C378DB23EB53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63" creationId="{8B0FD222-F9CD-F5ED-96E4-CE4A3D2C8877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67" creationId="{B3438BD3-250D-FCC2-9D32-8D9CC33D4BE9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68" creationId="{C8FE41C6-8E4E-8FDE-45C1-B5202093CDE3}"/>
          </ac:spMkLst>
        </pc:spChg>
        <pc:spChg chg="mod">
          <ac:chgData name="Maria Alessandra De Luca" userId="fc08b5b0-e886-4c76-a8d6-aba71165a210" providerId="ADAL" clId="{F10392A5-3341-4D87-AC34-74D0CE2F3D2C}" dt="2026-06-29T05:56:55.366" v="4951" actId="1036"/>
          <ac:spMkLst>
            <pc:docMk/>
            <pc:sldMk cId="2705718299" sldId="2103"/>
            <ac:spMk id="69" creationId="{72EFBE50-2827-2F54-F92A-8EEFD6E59C47}"/>
          </ac:spMkLst>
        </pc:spChg>
        <pc:spChg chg="mod">
          <ac:chgData name="Maria Alessandra De Luca" userId="fc08b5b0-e886-4c76-a8d6-aba71165a210" providerId="ADAL" clId="{F10392A5-3341-4D87-AC34-74D0CE2F3D2C}" dt="2026-06-29T10:09:44.716" v="5646" actId="693"/>
          <ac:spMkLst>
            <pc:docMk/>
            <pc:sldMk cId="2705718299" sldId="2103"/>
            <ac:spMk id="71" creationId="{0B43E98B-C75B-7648-5E85-44E56AA74297}"/>
          </ac:spMkLst>
        </pc:spChg>
        <pc:spChg chg="mod">
          <ac:chgData name="Maria Alessandra De Luca" userId="fc08b5b0-e886-4c76-a8d6-aba71165a210" providerId="ADAL" clId="{F10392A5-3341-4D87-AC34-74D0CE2F3D2C}" dt="2026-06-29T05:54:20.736" v="4854" actId="207"/>
          <ac:spMkLst>
            <pc:docMk/>
            <pc:sldMk cId="2705718299" sldId="2103"/>
            <ac:spMk id="72" creationId="{E469E06D-1FDC-7487-64F9-6730F29C597A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73" creationId="{753E4411-68EF-B637-7F12-3789EAF95DE3}"/>
          </ac:spMkLst>
        </pc:spChg>
        <pc:spChg chg="mod">
          <ac:chgData name="Maria Alessandra De Luca" userId="fc08b5b0-e886-4c76-a8d6-aba71165a210" providerId="ADAL" clId="{F10392A5-3341-4D87-AC34-74D0CE2F3D2C}" dt="2026-06-29T05:54:16.317" v="4853" actId="207"/>
          <ac:spMkLst>
            <pc:docMk/>
            <pc:sldMk cId="2705718299" sldId="2103"/>
            <ac:spMk id="74" creationId="{0FF1EBA7-84ED-0FD2-4FC6-39529D407441}"/>
          </ac:spMkLst>
        </pc:spChg>
        <pc:spChg chg="mod">
          <ac:chgData name="Maria Alessandra De Luca" userId="fc08b5b0-e886-4c76-a8d6-aba71165a210" providerId="ADAL" clId="{F10392A5-3341-4D87-AC34-74D0CE2F3D2C}" dt="2026-06-29T05:53:23.497" v="4787"/>
          <ac:spMkLst>
            <pc:docMk/>
            <pc:sldMk cId="2705718299" sldId="2103"/>
            <ac:spMk id="75" creationId="{FC7478E8-1008-FD87-BB43-F923C153C8DA}"/>
          </ac:spMkLst>
        </pc:spChg>
        <pc:spChg chg="mod">
          <ac:chgData name="Maria Alessandra De Luca" userId="fc08b5b0-e886-4c76-a8d6-aba71165a210" providerId="ADAL" clId="{F10392A5-3341-4D87-AC34-74D0CE2F3D2C}" dt="2026-06-29T10:09:42.290" v="5644" actId="14100"/>
          <ac:spMkLst>
            <pc:docMk/>
            <pc:sldMk cId="2705718299" sldId="2103"/>
            <ac:spMk id="76" creationId="{CE47CE91-CBD3-2142-0249-5AE45807A81F}"/>
          </ac:spMkLst>
        </pc:spChg>
        <pc:grpChg chg="add del mod">
          <ac:chgData name="Maria Alessandra De Luca" userId="fc08b5b0-e886-4c76-a8d6-aba71165a210" providerId="ADAL" clId="{F10392A5-3341-4D87-AC34-74D0CE2F3D2C}" dt="2026-06-29T05:48:25.433" v="4724" actId="478"/>
          <ac:grpSpMkLst>
            <pc:docMk/>
            <pc:sldMk cId="2705718299" sldId="2103"/>
            <ac:grpSpMk id="17" creationId="{CE3A1E71-DF87-8259-137B-0F6AC480962E}"/>
          </ac:grpSpMkLst>
        </pc:grpChg>
        <pc:grpChg chg="mod">
          <ac:chgData name="Maria Alessandra De Luca" userId="fc08b5b0-e886-4c76-a8d6-aba71165a210" providerId="ADAL" clId="{F10392A5-3341-4D87-AC34-74D0CE2F3D2C}" dt="2026-06-29T05:53:22.281" v="4786" actId="1076"/>
          <ac:grpSpMkLst>
            <pc:docMk/>
            <pc:sldMk cId="2705718299" sldId="2103"/>
            <ac:grpSpMk id="41" creationId="{2675FB35-FBE4-D841-8099-B25A2E41DF3D}"/>
          </ac:grpSpMkLst>
        </pc:grpChg>
        <pc:grpChg chg="mod">
          <ac:chgData name="Maria Alessandra De Luca" userId="fc08b5b0-e886-4c76-a8d6-aba71165a210" providerId="ADAL" clId="{F10392A5-3341-4D87-AC34-74D0CE2F3D2C}" dt="2026-06-29T05:56:55.366" v="4951" actId="1036"/>
          <ac:grpSpMkLst>
            <pc:docMk/>
            <pc:sldMk cId="2705718299" sldId="2103"/>
            <ac:grpSpMk id="48" creationId="{23D18934-DBBF-BAA8-7264-14F6302BA751}"/>
          </ac:grpSpMkLst>
        </pc:grpChg>
        <pc:grpChg chg="mod">
          <ac:chgData name="Maria Alessandra De Luca" userId="fc08b5b0-e886-4c76-a8d6-aba71165a210" providerId="ADAL" clId="{F10392A5-3341-4D87-AC34-74D0CE2F3D2C}" dt="2026-06-29T05:56:55.366" v="4951" actId="1036"/>
          <ac:grpSpMkLst>
            <pc:docMk/>
            <pc:sldMk cId="2705718299" sldId="2103"/>
            <ac:grpSpMk id="55" creationId="{F6256447-C24C-1269-3175-B4B79EB7DAAF}"/>
          </ac:grpSpMkLst>
        </pc:grpChg>
        <pc:grpChg chg="mod">
          <ac:chgData name="Maria Alessandra De Luca" userId="fc08b5b0-e886-4c76-a8d6-aba71165a210" providerId="ADAL" clId="{F10392A5-3341-4D87-AC34-74D0CE2F3D2C}" dt="2026-06-29T05:56:55.366" v="4951" actId="1036"/>
          <ac:grpSpMkLst>
            <pc:docMk/>
            <pc:sldMk cId="2705718299" sldId="2103"/>
            <ac:grpSpMk id="62" creationId="{9AD8E7B7-A3E1-6623-060F-B469018B9507}"/>
          </ac:grpSpMkLst>
        </pc:grpChg>
        <pc:grpChg chg="mod">
          <ac:chgData name="Maria Alessandra De Luca" userId="fc08b5b0-e886-4c76-a8d6-aba71165a210" providerId="ADAL" clId="{F10392A5-3341-4D87-AC34-74D0CE2F3D2C}" dt="2026-06-29T05:56:55.366" v="4951" actId="1036"/>
          <ac:grpSpMkLst>
            <pc:docMk/>
            <pc:sldMk cId="2705718299" sldId="2103"/>
            <ac:grpSpMk id="70" creationId="{D0DD58D9-1D80-4674-1C2D-7E1BE1EAB4E0}"/>
          </ac:grpSpMkLst>
        </pc:grpChg>
        <pc:picChg chg="add mod">
          <ac:chgData name="Maria Alessandra De Luca" userId="fc08b5b0-e886-4c76-a8d6-aba71165a210" providerId="ADAL" clId="{F10392A5-3341-4D87-AC34-74D0CE2F3D2C}" dt="2026-06-29T17:30:28.828" v="6704" actId="1076"/>
          <ac:picMkLst>
            <pc:docMk/>
            <pc:sldMk cId="2705718299" sldId="2103"/>
            <ac:picMk id="5" creationId="{26F53F0C-3260-BC99-F9BA-5B072ED7F346}"/>
          </ac:picMkLst>
        </pc:picChg>
        <pc:picChg chg="add del mod">
          <ac:chgData name="Maria Alessandra De Luca" userId="fc08b5b0-e886-4c76-a8d6-aba71165a210" providerId="ADAL" clId="{F10392A5-3341-4D87-AC34-74D0CE2F3D2C}" dt="2026-06-29T17:30:18.769" v="6698" actId="478"/>
          <ac:picMkLst>
            <pc:docMk/>
            <pc:sldMk cId="2705718299" sldId="2103"/>
            <ac:picMk id="7" creationId="{76DCCEC0-5118-B39E-930C-4DB1230DDDE8}"/>
          </ac:picMkLst>
        </pc:picChg>
      </pc:sldChg>
      <pc:sldChg chg="addSp delSp modSp add del mod ord modTransition">
        <pc:chgData name="Maria Alessandra De Luca" userId="fc08b5b0-e886-4c76-a8d6-aba71165a210" providerId="ADAL" clId="{F10392A5-3341-4D87-AC34-74D0CE2F3D2C}" dt="2026-06-29T22:03:25.322" v="7899" actId="47"/>
        <pc:sldMkLst>
          <pc:docMk/>
          <pc:sldMk cId="2216107538" sldId="2104"/>
        </pc:sldMkLst>
        <pc:spChg chg="mod">
          <ac:chgData name="Maria Alessandra De Luca" userId="fc08b5b0-e886-4c76-a8d6-aba71165a210" providerId="ADAL" clId="{F10392A5-3341-4D87-AC34-74D0CE2F3D2C}" dt="2026-06-29T16:39:49.947" v="6520" actId="20577"/>
          <ac:spMkLst>
            <pc:docMk/>
            <pc:sldMk cId="2216107538" sldId="2104"/>
            <ac:spMk id="4" creationId="{DF3612A0-14E6-FDB1-9BA5-3AED34056408}"/>
          </ac:spMkLst>
        </pc:spChg>
        <pc:spChg chg="add mod">
          <ac:chgData name="Maria Alessandra De Luca" userId="fc08b5b0-e886-4c76-a8d6-aba71165a210" providerId="ADAL" clId="{F10392A5-3341-4D87-AC34-74D0CE2F3D2C}" dt="2026-06-29T17:07:51.275" v="6631" actId="20577"/>
          <ac:spMkLst>
            <pc:docMk/>
            <pc:sldMk cId="2216107538" sldId="2104"/>
            <ac:spMk id="5" creationId="{17D1592E-394F-5024-4AB4-9458D7C68D31}"/>
          </ac:spMkLst>
        </pc:spChg>
        <pc:spChg chg="add del">
          <ac:chgData name="Maria Alessandra De Luca" userId="fc08b5b0-e886-4c76-a8d6-aba71165a210" providerId="ADAL" clId="{F10392A5-3341-4D87-AC34-74D0CE2F3D2C}" dt="2026-06-28T20:18:17.737" v="987" actId="478"/>
          <ac:spMkLst>
            <pc:docMk/>
            <pc:sldMk cId="2216107538" sldId="2104"/>
            <ac:spMk id="7" creationId="{E52EF96A-6921-70DD-4021-B63D731F6761}"/>
          </ac:spMkLst>
        </pc:spChg>
        <pc:spChg chg="add del">
          <ac:chgData name="Maria Alessandra De Luca" userId="fc08b5b0-e886-4c76-a8d6-aba71165a210" providerId="ADAL" clId="{F10392A5-3341-4D87-AC34-74D0CE2F3D2C}" dt="2026-06-28T20:18:14.186" v="986" actId="478"/>
          <ac:spMkLst>
            <pc:docMk/>
            <pc:sldMk cId="2216107538" sldId="2104"/>
            <ac:spMk id="11" creationId="{2E7D4470-82D4-933E-C252-A61BC1621550}"/>
          </ac:spMkLst>
        </pc:spChg>
        <pc:spChg chg="add del">
          <ac:chgData name="Maria Alessandra De Luca" userId="fc08b5b0-e886-4c76-a8d6-aba71165a210" providerId="ADAL" clId="{F10392A5-3341-4D87-AC34-74D0CE2F3D2C}" dt="2026-06-28T20:18:14.186" v="986" actId="478"/>
          <ac:spMkLst>
            <pc:docMk/>
            <pc:sldMk cId="2216107538" sldId="2104"/>
            <ac:spMk id="14" creationId="{9CCB9161-4F42-D11C-A29F-8FACAF8CB655}"/>
          </ac:spMkLst>
        </pc:spChg>
        <pc:spChg chg="add del">
          <ac:chgData name="Maria Alessandra De Luca" userId="fc08b5b0-e886-4c76-a8d6-aba71165a210" providerId="ADAL" clId="{F10392A5-3341-4D87-AC34-74D0CE2F3D2C}" dt="2026-06-28T20:18:14.186" v="986" actId="478"/>
          <ac:spMkLst>
            <pc:docMk/>
            <pc:sldMk cId="2216107538" sldId="2104"/>
            <ac:spMk id="16" creationId="{33B35062-3BD8-A8E8-F69E-D8D692D7B2FC}"/>
          </ac:spMkLst>
        </pc:spChg>
        <pc:spChg chg="add del">
          <ac:chgData name="Maria Alessandra De Luca" userId="fc08b5b0-e886-4c76-a8d6-aba71165a210" providerId="ADAL" clId="{F10392A5-3341-4D87-AC34-74D0CE2F3D2C}" dt="2026-06-28T20:18:14.186" v="986" actId="478"/>
          <ac:spMkLst>
            <pc:docMk/>
            <pc:sldMk cId="2216107538" sldId="2104"/>
            <ac:spMk id="18" creationId="{5780DEAB-0E54-44D4-B7DC-D819D100D0B8}"/>
          </ac:spMkLst>
        </pc:spChg>
        <pc:spChg chg="add mod">
          <ac:chgData name="Maria Alessandra De Luca" userId="fc08b5b0-e886-4c76-a8d6-aba71165a210" providerId="ADAL" clId="{F10392A5-3341-4D87-AC34-74D0CE2F3D2C}" dt="2026-06-29T06:30:43.547" v="5480"/>
          <ac:spMkLst>
            <pc:docMk/>
            <pc:sldMk cId="2216107538" sldId="2104"/>
            <ac:spMk id="19" creationId="{376A9998-B58C-3720-A7C9-64278AE96AD0}"/>
          </ac:spMkLst>
        </pc:spChg>
        <pc:spChg chg="add mod">
          <ac:chgData name="Maria Alessandra De Luca" userId="fc08b5b0-e886-4c76-a8d6-aba71165a210" providerId="ADAL" clId="{F10392A5-3341-4D87-AC34-74D0CE2F3D2C}" dt="2026-06-29T06:30:43.547" v="5480"/>
          <ac:spMkLst>
            <pc:docMk/>
            <pc:sldMk cId="2216107538" sldId="2104"/>
            <ac:spMk id="20" creationId="{9550B37E-F8E1-09A1-30FF-8D587C20108E}"/>
          </ac:spMkLst>
        </pc:spChg>
      </pc:sldChg>
      <pc:sldChg chg="addSp delSp modSp add mod modTransition modAnim">
        <pc:chgData name="Maria Alessandra De Luca" userId="fc08b5b0-e886-4c76-a8d6-aba71165a210" providerId="ADAL" clId="{F10392A5-3341-4D87-AC34-74D0CE2F3D2C}" dt="2026-06-29T21:50:20.746" v="7780"/>
        <pc:sldMkLst>
          <pc:docMk/>
          <pc:sldMk cId="1406842414" sldId="2105"/>
        </pc:sldMkLst>
        <pc:spChg chg="del">
          <ac:chgData name="Maria Alessandra De Luca" userId="fc08b5b0-e886-4c76-a8d6-aba71165a210" providerId="ADAL" clId="{F10392A5-3341-4D87-AC34-74D0CE2F3D2C}" dt="2026-06-29T06:33:36.475" v="5629" actId="478"/>
          <ac:spMkLst>
            <pc:docMk/>
            <pc:sldMk cId="1406842414" sldId="2105"/>
            <ac:spMk id="4" creationId="{85F15C1D-1F0F-BFB1-101C-9D8F83FAA7E5}"/>
          </ac:spMkLst>
        </pc:spChg>
        <pc:spChg chg="add del mod">
          <ac:chgData name="Maria Alessandra De Luca" userId="fc08b5b0-e886-4c76-a8d6-aba71165a210" providerId="ADAL" clId="{F10392A5-3341-4D87-AC34-74D0CE2F3D2C}" dt="2026-06-29T21:42:55.121" v="7601" actId="478"/>
          <ac:spMkLst>
            <pc:docMk/>
            <pc:sldMk cId="1406842414" sldId="2105"/>
            <ac:spMk id="5" creationId="{9455BA7B-F9F9-864A-DA93-4284F69F8BFE}"/>
          </ac:spMkLst>
        </pc:spChg>
        <pc:spChg chg="add del mod">
          <ac:chgData name="Maria Alessandra De Luca" userId="fc08b5b0-e886-4c76-a8d6-aba71165a210" providerId="ADAL" clId="{F10392A5-3341-4D87-AC34-74D0CE2F3D2C}" dt="2026-06-29T06:33:38.962" v="5630" actId="478"/>
          <ac:spMkLst>
            <pc:docMk/>
            <pc:sldMk cId="1406842414" sldId="2105"/>
            <ac:spMk id="7" creationId="{71219B16-C34B-E808-E140-8120D70FA091}"/>
          </ac:spMkLst>
        </pc:spChg>
        <pc:spChg chg="add del">
          <ac:chgData name="Maria Alessandra De Luca" userId="fc08b5b0-e886-4c76-a8d6-aba71165a210" providerId="ADAL" clId="{F10392A5-3341-4D87-AC34-74D0CE2F3D2C}" dt="2026-06-29T21:43:15.101" v="7605" actId="22"/>
          <ac:spMkLst>
            <pc:docMk/>
            <pc:sldMk cId="1406842414" sldId="2105"/>
            <ac:spMk id="7" creationId="{B116B4E0-0445-94A0-F7CE-6DF25794C348}"/>
          </ac:spMkLst>
        </pc:spChg>
        <pc:spChg chg="add mod">
          <ac:chgData name="Maria Alessandra De Luca" userId="fc08b5b0-e886-4c76-a8d6-aba71165a210" providerId="ADAL" clId="{F10392A5-3341-4D87-AC34-74D0CE2F3D2C}" dt="2026-06-29T06:33:39.508" v="5631"/>
          <ac:spMkLst>
            <pc:docMk/>
            <pc:sldMk cId="1406842414" sldId="2105"/>
            <ac:spMk id="8" creationId="{E488AB6F-CDFF-869D-7FC4-8AFBFB89B59B}"/>
          </ac:spMkLst>
        </pc:spChg>
        <pc:spChg chg="add mod">
          <ac:chgData name="Maria Alessandra De Luca" userId="fc08b5b0-e886-4c76-a8d6-aba71165a210" providerId="ADAL" clId="{F10392A5-3341-4D87-AC34-74D0CE2F3D2C}" dt="2026-06-29T21:44:01.224" v="7615" actId="164"/>
          <ac:spMkLst>
            <pc:docMk/>
            <pc:sldMk cId="1406842414" sldId="2105"/>
            <ac:spMk id="15" creationId="{938440C0-1D92-FC01-D0F7-6A6628CCCE41}"/>
          </ac:spMkLst>
        </pc:spChg>
        <pc:spChg chg="add mod">
          <ac:chgData name="Maria Alessandra De Luca" userId="fc08b5b0-e886-4c76-a8d6-aba71165a210" providerId="ADAL" clId="{F10392A5-3341-4D87-AC34-74D0CE2F3D2C}" dt="2026-06-29T21:44:01.224" v="7615" actId="164"/>
          <ac:spMkLst>
            <pc:docMk/>
            <pc:sldMk cId="1406842414" sldId="2105"/>
            <ac:spMk id="17" creationId="{50B9ECF6-A3F3-6CC7-DD48-9B6672F604DC}"/>
          </ac:spMkLst>
        </pc:spChg>
        <pc:spChg chg="add mod">
          <ac:chgData name="Maria Alessandra De Luca" userId="fc08b5b0-e886-4c76-a8d6-aba71165a210" providerId="ADAL" clId="{F10392A5-3341-4D87-AC34-74D0CE2F3D2C}" dt="2026-06-29T21:45:04.857" v="7684" actId="1038"/>
          <ac:spMkLst>
            <pc:docMk/>
            <pc:sldMk cId="1406842414" sldId="2105"/>
            <ac:spMk id="22" creationId="{BB4677EA-B0DC-4C14-93B5-57FA74AFB354}"/>
          </ac:spMkLst>
        </pc:spChg>
        <pc:spChg chg="add mod">
          <ac:chgData name="Maria Alessandra De Luca" userId="fc08b5b0-e886-4c76-a8d6-aba71165a210" providerId="ADAL" clId="{F10392A5-3341-4D87-AC34-74D0CE2F3D2C}" dt="2026-06-29T21:49:17.085" v="7776" actId="14100"/>
          <ac:spMkLst>
            <pc:docMk/>
            <pc:sldMk cId="1406842414" sldId="2105"/>
            <ac:spMk id="27" creationId="{FFE65E1D-5B0D-A02F-3A32-1DE6DC9117CD}"/>
          </ac:spMkLst>
        </pc:spChg>
        <pc:spChg chg="add mod">
          <ac:chgData name="Maria Alessandra De Luca" userId="fc08b5b0-e886-4c76-a8d6-aba71165a210" providerId="ADAL" clId="{F10392A5-3341-4D87-AC34-74D0CE2F3D2C}" dt="2026-06-29T21:49:59.238" v="7778" actId="113"/>
          <ac:spMkLst>
            <pc:docMk/>
            <pc:sldMk cId="1406842414" sldId="2105"/>
            <ac:spMk id="29" creationId="{AB080FCA-9618-34A8-6833-28DC1D7C56E5}"/>
          </ac:spMkLst>
        </pc:spChg>
        <pc:grpChg chg="add mod">
          <ac:chgData name="Maria Alessandra De Luca" userId="fc08b5b0-e886-4c76-a8d6-aba71165a210" providerId="ADAL" clId="{F10392A5-3341-4D87-AC34-74D0CE2F3D2C}" dt="2026-06-29T21:45:07.921" v="7694" actId="1038"/>
          <ac:grpSpMkLst>
            <pc:docMk/>
            <pc:sldMk cId="1406842414" sldId="2105"/>
            <ac:grpSpMk id="20" creationId="{B1D1EDF9-104C-02A0-3D86-65E6486FC85C}"/>
          </ac:grpSpMkLst>
        </pc:grpChg>
        <pc:picChg chg="add mod ord">
          <ac:chgData name="Maria Alessandra De Luca" userId="fc08b5b0-e886-4c76-a8d6-aba71165a210" providerId="ADAL" clId="{F10392A5-3341-4D87-AC34-74D0CE2F3D2C}" dt="2026-06-29T21:44:01.224" v="7615" actId="164"/>
          <ac:picMkLst>
            <pc:docMk/>
            <pc:sldMk cId="1406842414" sldId="2105"/>
            <ac:picMk id="4" creationId="{71DF1167-F66D-3B4E-43ED-0DD458938773}"/>
          </ac:picMkLst>
        </pc:picChg>
        <pc:picChg chg="add del">
          <ac:chgData name="Maria Alessandra De Luca" userId="fc08b5b0-e886-4c76-a8d6-aba71165a210" providerId="ADAL" clId="{F10392A5-3341-4D87-AC34-74D0CE2F3D2C}" dt="2026-06-29T21:43:15.101" v="7605" actId="22"/>
          <ac:picMkLst>
            <pc:docMk/>
            <pc:sldMk cId="1406842414" sldId="2105"/>
            <ac:picMk id="12" creationId="{B9E174A3-F7BB-C7CA-D935-1BE706267B68}"/>
          </ac:picMkLst>
        </pc:picChg>
        <pc:picChg chg="add del">
          <ac:chgData name="Maria Alessandra De Luca" userId="fc08b5b0-e886-4c76-a8d6-aba71165a210" providerId="ADAL" clId="{F10392A5-3341-4D87-AC34-74D0CE2F3D2C}" dt="2026-06-29T21:43:38.268" v="7608" actId="478"/>
          <ac:picMkLst>
            <pc:docMk/>
            <pc:sldMk cId="1406842414" sldId="2105"/>
            <ac:picMk id="19" creationId="{79B0AD31-A4D5-025A-24B2-FD6744860165}"/>
          </ac:picMkLst>
        </pc:picChg>
        <pc:picChg chg="add mod modCrop">
          <ac:chgData name="Maria Alessandra De Luca" userId="fc08b5b0-e886-4c76-a8d6-aba71165a210" providerId="ADAL" clId="{F10392A5-3341-4D87-AC34-74D0CE2F3D2C}" dt="2026-06-29T21:47:27.259" v="7733" actId="1076"/>
          <ac:picMkLst>
            <pc:docMk/>
            <pc:sldMk cId="1406842414" sldId="2105"/>
            <ac:picMk id="24" creationId="{0345AABF-D258-2F85-7468-11499F50062A}"/>
          </ac:picMkLst>
        </pc:picChg>
        <pc:picChg chg="add mod ord modCrop">
          <ac:chgData name="Maria Alessandra De Luca" userId="fc08b5b0-e886-4c76-a8d6-aba71165a210" providerId="ADAL" clId="{F10392A5-3341-4D87-AC34-74D0CE2F3D2C}" dt="2026-06-29T21:47:37.170" v="7750" actId="1035"/>
          <ac:picMkLst>
            <pc:docMk/>
            <pc:sldMk cId="1406842414" sldId="2105"/>
            <ac:picMk id="26" creationId="{174CDB54-46DE-479A-8B59-878A0B22C37C}"/>
          </ac:picMkLst>
        </pc:picChg>
      </pc:sldChg>
      <pc:sldChg chg="addSp delSp modSp add del mod addAnim delAnim">
        <pc:chgData name="Maria Alessandra De Luca" userId="fc08b5b0-e886-4c76-a8d6-aba71165a210" providerId="ADAL" clId="{F10392A5-3341-4D87-AC34-74D0CE2F3D2C}" dt="2026-06-28T20:57:55.972" v="2576" actId="47"/>
        <pc:sldMkLst>
          <pc:docMk/>
          <pc:sldMk cId="1143495937" sldId="2106"/>
        </pc:sldMkLst>
        <pc:spChg chg="del">
          <ac:chgData name="Maria Alessandra De Luca" userId="fc08b5b0-e886-4c76-a8d6-aba71165a210" providerId="ADAL" clId="{F10392A5-3341-4D87-AC34-74D0CE2F3D2C}" dt="2026-06-28T20:33:17.701" v="1334" actId="478"/>
          <ac:spMkLst>
            <pc:docMk/>
            <pc:sldMk cId="1143495937" sldId="2106"/>
            <ac:spMk id="36" creationId="{6321386D-D42E-E36D-FA58-173F4A2C6A1B}"/>
          </ac:spMkLst>
        </pc:spChg>
        <pc:spChg chg="del">
          <ac:chgData name="Maria Alessandra De Luca" userId="fc08b5b0-e886-4c76-a8d6-aba71165a210" providerId="ADAL" clId="{F10392A5-3341-4D87-AC34-74D0CE2F3D2C}" dt="2026-06-28T20:33:17.701" v="1334" actId="478"/>
          <ac:spMkLst>
            <pc:docMk/>
            <pc:sldMk cId="1143495937" sldId="2106"/>
            <ac:spMk id="37" creationId="{B12D8380-0CB4-FA82-493F-6FBFE50B7042}"/>
          </ac:spMkLst>
        </pc:spChg>
        <pc:spChg chg="del">
          <ac:chgData name="Maria Alessandra De Luca" userId="fc08b5b0-e886-4c76-a8d6-aba71165a210" providerId="ADAL" clId="{F10392A5-3341-4D87-AC34-74D0CE2F3D2C}" dt="2026-06-28T20:33:14.037" v="1333" actId="478"/>
          <ac:spMkLst>
            <pc:docMk/>
            <pc:sldMk cId="1143495937" sldId="2106"/>
            <ac:spMk id="38" creationId="{A6637CA3-3BFE-E7C0-49DA-FFE2B632F793}"/>
          </ac:spMkLst>
        </pc:spChg>
        <pc:spChg chg="del">
          <ac:chgData name="Maria Alessandra De Luca" userId="fc08b5b0-e886-4c76-a8d6-aba71165a210" providerId="ADAL" clId="{F10392A5-3341-4D87-AC34-74D0CE2F3D2C}" dt="2026-06-28T20:33:01.648" v="1287" actId="478"/>
          <ac:spMkLst>
            <pc:docMk/>
            <pc:sldMk cId="1143495937" sldId="2106"/>
            <ac:spMk id="40" creationId="{F6B98AEF-F5E3-B812-1403-EAE98ADE0C4D}"/>
          </ac:spMkLst>
        </pc:spChg>
        <pc:spChg chg="del">
          <ac:chgData name="Maria Alessandra De Luca" userId="fc08b5b0-e886-4c76-a8d6-aba71165a210" providerId="ADAL" clId="{F10392A5-3341-4D87-AC34-74D0CE2F3D2C}" dt="2026-06-28T20:33:01.648" v="1287" actId="478"/>
          <ac:spMkLst>
            <pc:docMk/>
            <pc:sldMk cId="1143495937" sldId="2106"/>
            <ac:spMk id="41" creationId="{E34953ED-7205-C733-AE3D-B0DEFF9278CE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42" creationId="{3158FB8C-5201-A374-685A-B53BC0E8084A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44" creationId="{28B80073-4E21-EA46-02EE-1239A9AE8DE3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45" creationId="{ECF9A9CC-CBA3-3984-BF42-7097688A1002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47" creationId="{0CF1626A-EED2-15FE-0C3C-E21AC55E4EB2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48" creationId="{8F59E493-AB75-436B-C7B0-C459D95E7864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51" creationId="{5DCC801F-1415-F523-EE98-A8572D77EFBF}"/>
          </ac:spMkLst>
        </pc:spChg>
        <pc:spChg chg="mod">
          <ac:chgData name="Maria Alessandra De Luca" userId="fc08b5b0-e886-4c76-a8d6-aba71165a210" providerId="ADAL" clId="{F10392A5-3341-4D87-AC34-74D0CE2F3D2C}" dt="2026-06-28T20:33:24.572" v="1335" actId="1076"/>
          <ac:spMkLst>
            <pc:docMk/>
            <pc:sldMk cId="1143495937" sldId="2106"/>
            <ac:spMk id="53" creationId="{87B434EB-D8C3-049B-E04C-261341904F63}"/>
          </ac:spMkLst>
        </pc:spChg>
        <pc:spChg chg="add del mod">
          <ac:chgData name="Maria Alessandra De Luca" userId="fc08b5b0-e886-4c76-a8d6-aba71165a210" providerId="ADAL" clId="{F10392A5-3341-4D87-AC34-74D0CE2F3D2C}" dt="2026-06-28T20:33:24.572" v="1335" actId="1076"/>
          <ac:spMkLst>
            <pc:docMk/>
            <pc:sldMk cId="1143495937" sldId="2106"/>
            <ac:spMk id="54" creationId="{06D00AF9-0E66-BB29-12E8-6DB1C232834E}"/>
          </ac:spMkLst>
        </pc:spChg>
        <pc:spChg chg="mod">
          <ac:chgData name="Maria Alessandra De Luca" userId="fc08b5b0-e886-4c76-a8d6-aba71165a210" providerId="ADAL" clId="{F10392A5-3341-4D87-AC34-74D0CE2F3D2C}" dt="2026-06-28T20:33:24.572" v="1335" actId="1076"/>
          <ac:spMkLst>
            <pc:docMk/>
            <pc:sldMk cId="1143495937" sldId="2106"/>
            <ac:spMk id="55" creationId="{D47843DE-4B5C-E0E1-5431-661C4835D60A}"/>
          </ac:spMkLst>
        </pc:spChg>
        <pc:spChg chg="mod">
          <ac:chgData name="Maria Alessandra De Luca" userId="fc08b5b0-e886-4c76-a8d6-aba71165a210" providerId="ADAL" clId="{F10392A5-3341-4D87-AC34-74D0CE2F3D2C}" dt="2026-06-28T20:33:08.078" v="1330" actId="1035"/>
          <ac:spMkLst>
            <pc:docMk/>
            <pc:sldMk cId="1143495937" sldId="2106"/>
            <ac:spMk id="59" creationId="{83AF1FC9-5533-71ED-F390-2A13EBAEBE46}"/>
          </ac:spMkLst>
        </pc:spChg>
        <pc:grpChg chg="del">
          <ac:chgData name="Maria Alessandra De Luca" userId="fc08b5b0-e886-4c76-a8d6-aba71165a210" providerId="ADAL" clId="{F10392A5-3341-4D87-AC34-74D0CE2F3D2C}" dt="2026-06-28T20:33:01.648" v="1287" actId="478"/>
          <ac:grpSpMkLst>
            <pc:docMk/>
            <pc:sldMk cId="1143495937" sldId="2106"/>
            <ac:grpSpMk id="11" creationId="{F3C0FD48-6D47-C7AB-3FD8-EE14EBA355E1}"/>
          </ac:grpSpMkLst>
        </pc:grpChg>
        <pc:picChg chg="mod">
          <ac:chgData name="Maria Alessandra De Luca" userId="fc08b5b0-e886-4c76-a8d6-aba71165a210" providerId="ADAL" clId="{F10392A5-3341-4D87-AC34-74D0CE2F3D2C}" dt="2026-06-28T20:33:24.572" v="1335" actId="1076"/>
          <ac:picMkLst>
            <pc:docMk/>
            <pc:sldMk cId="1143495937" sldId="2106"/>
            <ac:picMk id="52" creationId="{4F6497AF-5C4B-65F2-8ADE-6FEACFC7A011}"/>
          </ac:picMkLst>
        </pc:picChg>
        <pc:cxnChg chg="mod">
          <ac:chgData name="Maria Alessandra De Luca" userId="fc08b5b0-e886-4c76-a8d6-aba71165a210" providerId="ADAL" clId="{F10392A5-3341-4D87-AC34-74D0CE2F3D2C}" dt="2026-06-28T20:33:01.648" v="1287" actId="478"/>
          <ac:cxnSpMkLst>
            <pc:docMk/>
            <pc:sldMk cId="1143495937" sldId="2106"/>
            <ac:cxnSpMk id="16" creationId="{48023B25-A353-E3CB-F561-9C90104646C1}"/>
          </ac:cxnSpMkLst>
        </pc:cxnChg>
        <pc:cxnChg chg="mod">
          <ac:chgData name="Maria Alessandra De Luca" userId="fc08b5b0-e886-4c76-a8d6-aba71165a210" providerId="ADAL" clId="{F10392A5-3341-4D87-AC34-74D0CE2F3D2C}" dt="2026-06-28T20:33:01.648" v="1287" actId="478"/>
          <ac:cxnSpMkLst>
            <pc:docMk/>
            <pc:sldMk cId="1143495937" sldId="2106"/>
            <ac:cxnSpMk id="17" creationId="{E25FA97F-8A3D-F3DF-8A18-60B92935C3EC}"/>
          </ac:cxnSpMkLst>
        </pc:cxnChg>
        <pc:cxnChg chg="mod">
          <ac:chgData name="Maria Alessandra De Luca" userId="fc08b5b0-e886-4c76-a8d6-aba71165a210" providerId="ADAL" clId="{F10392A5-3341-4D87-AC34-74D0CE2F3D2C}" dt="2026-06-28T20:33:01.648" v="1287" actId="478"/>
          <ac:cxnSpMkLst>
            <pc:docMk/>
            <pc:sldMk cId="1143495937" sldId="2106"/>
            <ac:cxnSpMk id="28" creationId="{D9D99FD6-CD51-BDC8-DA0A-B4B6B9046120}"/>
          </ac:cxnSpMkLst>
        </pc:cxnChg>
        <pc:cxnChg chg="mod">
          <ac:chgData name="Maria Alessandra De Luca" userId="fc08b5b0-e886-4c76-a8d6-aba71165a210" providerId="ADAL" clId="{F10392A5-3341-4D87-AC34-74D0CE2F3D2C}" dt="2026-06-28T20:33:01.648" v="1287" actId="478"/>
          <ac:cxnSpMkLst>
            <pc:docMk/>
            <pc:sldMk cId="1143495937" sldId="2106"/>
            <ac:cxnSpMk id="34" creationId="{7D9C2EC2-864C-1189-00DC-181C73A995A7}"/>
          </ac:cxnSpMkLst>
        </pc:cxnChg>
        <pc:cxnChg chg="mod">
          <ac:chgData name="Maria Alessandra De Luca" userId="fc08b5b0-e886-4c76-a8d6-aba71165a210" providerId="ADAL" clId="{F10392A5-3341-4D87-AC34-74D0CE2F3D2C}" dt="2026-06-28T20:33:08.078" v="1330" actId="1035"/>
          <ac:cxnSpMkLst>
            <pc:docMk/>
            <pc:sldMk cId="1143495937" sldId="2106"/>
            <ac:cxnSpMk id="43" creationId="{A4CFD6EE-8D6E-09CA-6957-6B60644289DE}"/>
          </ac:cxnSpMkLst>
        </pc:cxnChg>
        <pc:cxnChg chg="mod">
          <ac:chgData name="Maria Alessandra De Luca" userId="fc08b5b0-e886-4c76-a8d6-aba71165a210" providerId="ADAL" clId="{F10392A5-3341-4D87-AC34-74D0CE2F3D2C}" dt="2026-06-28T20:33:08.078" v="1330" actId="1035"/>
          <ac:cxnSpMkLst>
            <pc:docMk/>
            <pc:sldMk cId="1143495937" sldId="2106"/>
            <ac:cxnSpMk id="46" creationId="{926C94D0-79DD-9F5C-5E98-D1E7A7EC7C08}"/>
          </ac:cxnSpMkLst>
        </pc:cxnChg>
      </pc:sldChg>
      <pc:sldChg chg="add del">
        <pc:chgData name="Maria Alessandra De Luca" userId="fc08b5b0-e886-4c76-a8d6-aba71165a210" providerId="ADAL" clId="{F10392A5-3341-4D87-AC34-74D0CE2F3D2C}" dt="2026-06-28T20:45:34.476" v="1967" actId="47"/>
        <pc:sldMkLst>
          <pc:docMk/>
          <pc:sldMk cId="3131996301" sldId="2107"/>
        </pc:sldMkLst>
      </pc:sldChg>
      <pc:sldChg chg="addSp delSp modSp add mod modTransition modAnim">
        <pc:chgData name="Maria Alessandra De Luca" userId="fc08b5b0-e886-4c76-a8d6-aba71165a210" providerId="ADAL" clId="{F10392A5-3341-4D87-AC34-74D0CE2F3D2C}" dt="2026-06-29T10:06:37.592" v="5632" actId="108"/>
        <pc:sldMkLst>
          <pc:docMk/>
          <pc:sldMk cId="2871715488" sldId="2108"/>
        </pc:sldMkLst>
        <pc:spChg chg="add del">
          <ac:chgData name="Maria Alessandra De Luca" userId="fc08b5b0-e886-4c76-a8d6-aba71165a210" providerId="ADAL" clId="{F10392A5-3341-4D87-AC34-74D0CE2F3D2C}" dt="2026-06-28T20:58:55.744" v="2578" actId="22"/>
          <ac:spMkLst>
            <pc:docMk/>
            <pc:sldMk cId="2871715488" sldId="2108"/>
            <ac:spMk id="5" creationId="{1A1F44F2-4F60-DF56-5342-5F504B6C4CBC}"/>
          </ac:spMkLst>
        </pc:spChg>
        <pc:spChg chg="add del mod">
          <ac:chgData name="Maria Alessandra De Luca" userId="fc08b5b0-e886-4c76-a8d6-aba71165a210" providerId="ADAL" clId="{F10392A5-3341-4D87-AC34-74D0CE2F3D2C}" dt="2026-06-28T21:03:50.655" v="2912" actId="21"/>
          <ac:spMkLst>
            <pc:docMk/>
            <pc:sldMk cId="2871715488" sldId="2108"/>
            <ac:spMk id="7" creationId="{A487607C-ACA1-88EF-F66D-2ADFE83F1B3E}"/>
          </ac:spMkLst>
        </pc:spChg>
        <pc:spChg chg="add del mod">
          <ac:chgData name="Maria Alessandra De Luca" userId="fc08b5b0-e886-4c76-a8d6-aba71165a210" providerId="ADAL" clId="{F10392A5-3341-4D87-AC34-74D0CE2F3D2C}" dt="2026-06-28T21:05:31.259" v="2933" actId="21"/>
          <ac:spMkLst>
            <pc:docMk/>
            <pc:sldMk cId="2871715488" sldId="2108"/>
            <ac:spMk id="11" creationId="{DC186E1A-FB02-21AB-B1B1-1A15D0F1FF66}"/>
          </ac:spMkLst>
        </pc:spChg>
        <pc:spChg chg="mod">
          <ac:chgData name="Maria Alessandra De Luca" userId="fc08b5b0-e886-4c76-a8d6-aba71165a210" providerId="ADAL" clId="{F10392A5-3341-4D87-AC34-74D0CE2F3D2C}" dt="2026-06-29T05:22:15.339" v="3797" actId="207"/>
          <ac:spMkLst>
            <pc:docMk/>
            <pc:sldMk cId="2871715488" sldId="2108"/>
            <ac:spMk id="12" creationId="{3F386ECA-15A1-1B06-9AE2-FE5C9588E17C}"/>
          </ac:spMkLst>
        </pc:spChg>
        <pc:spChg chg="mod">
          <ac:chgData name="Maria Alessandra De Luca" userId="fc08b5b0-e886-4c76-a8d6-aba71165a210" providerId="ADAL" clId="{F10392A5-3341-4D87-AC34-74D0CE2F3D2C}" dt="2026-06-28T21:01:09.186" v="2813" actId="14100"/>
          <ac:spMkLst>
            <pc:docMk/>
            <pc:sldMk cId="2871715488" sldId="2108"/>
            <ac:spMk id="14" creationId="{EF015C13-234D-BDAD-8861-D10A38EBC744}"/>
          </ac:spMkLst>
        </pc:spChg>
        <pc:spChg chg="add del mod">
          <ac:chgData name="Maria Alessandra De Luca" userId="fc08b5b0-e886-4c76-a8d6-aba71165a210" providerId="ADAL" clId="{F10392A5-3341-4D87-AC34-74D0CE2F3D2C}" dt="2026-06-28T21:05:48.027" v="2961" actId="21"/>
          <ac:spMkLst>
            <pc:docMk/>
            <pc:sldMk cId="2871715488" sldId="2108"/>
            <ac:spMk id="18" creationId="{2E76F84A-824F-F632-193F-F0EBF664D310}"/>
          </ac:spMkLst>
        </pc:spChg>
        <pc:spChg chg="mod">
          <ac:chgData name="Maria Alessandra De Luca" userId="fc08b5b0-e886-4c76-a8d6-aba71165a210" providerId="ADAL" clId="{F10392A5-3341-4D87-AC34-74D0CE2F3D2C}" dt="2026-06-29T10:06:37.592" v="5632" actId="108"/>
          <ac:spMkLst>
            <pc:docMk/>
            <pc:sldMk cId="2871715488" sldId="2108"/>
            <ac:spMk id="29" creationId="{03173F45-FEBA-00DC-3D41-441D98619E19}"/>
          </ac:spMkLst>
        </pc:spChg>
        <pc:spChg chg="add del mod">
          <ac:chgData name="Maria Alessandra De Luca" userId="fc08b5b0-e886-4c76-a8d6-aba71165a210" providerId="ADAL" clId="{F10392A5-3341-4D87-AC34-74D0CE2F3D2C}" dt="2026-06-28T21:05:31.259" v="2933" actId="21"/>
          <ac:spMkLst>
            <pc:docMk/>
            <pc:sldMk cId="2871715488" sldId="2108"/>
            <ac:spMk id="31" creationId="{FC028EAA-FE98-9F58-BB41-56CF3A4A047A}"/>
          </ac:spMkLst>
        </pc:spChg>
        <pc:spChg chg="mod">
          <ac:chgData name="Maria Alessandra De Luca" userId="fc08b5b0-e886-4c76-a8d6-aba71165a210" providerId="ADAL" clId="{F10392A5-3341-4D87-AC34-74D0CE2F3D2C}" dt="2026-06-28T21:01:03.435" v="2811" actId="1037"/>
          <ac:spMkLst>
            <pc:docMk/>
            <pc:sldMk cId="2871715488" sldId="2108"/>
            <ac:spMk id="32" creationId="{6867248C-05EE-395A-F4AE-700558E08E75}"/>
          </ac:spMkLst>
        </pc:spChg>
        <pc:spChg chg="mod">
          <ac:chgData name="Maria Alessandra De Luca" userId="fc08b5b0-e886-4c76-a8d6-aba71165a210" providerId="ADAL" clId="{F10392A5-3341-4D87-AC34-74D0CE2F3D2C}" dt="2026-06-28T21:01:03.435" v="2811" actId="1037"/>
          <ac:spMkLst>
            <pc:docMk/>
            <pc:sldMk cId="2871715488" sldId="2108"/>
            <ac:spMk id="33" creationId="{D72C7576-3D10-7434-D725-B4623AEBD4F2}"/>
          </ac:spMkLst>
        </pc:spChg>
        <pc:spChg chg="mod">
          <ac:chgData name="Maria Alessandra De Luca" userId="fc08b5b0-e886-4c76-a8d6-aba71165a210" providerId="ADAL" clId="{F10392A5-3341-4D87-AC34-74D0CE2F3D2C}" dt="2026-06-28T21:01:03.435" v="2811" actId="1037"/>
          <ac:spMkLst>
            <pc:docMk/>
            <pc:sldMk cId="2871715488" sldId="2108"/>
            <ac:spMk id="35" creationId="{0A5C2862-B440-02E6-43FB-A1B025820D95}"/>
          </ac:spMkLst>
        </pc:spChg>
        <pc:spChg chg="mod">
          <ac:chgData name="Maria Alessandra De Luca" userId="fc08b5b0-e886-4c76-a8d6-aba71165a210" providerId="ADAL" clId="{F10392A5-3341-4D87-AC34-74D0CE2F3D2C}" dt="2026-06-28T20:44:29.572" v="1866" actId="1036"/>
          <ac:spMkLst>
            <pc:docMk/>
            <pc:sldMk cId="2871715488" sldId="2108"/>
            <ac:spMk id="40" creationId="{EA8154B6-9DA7-67CD-AE4B-C1359B29BA69}"/>
          </ac:spMkLst>
        </pc:spChg>
        <pc:spChg chg="mod">
          <ac:chgData name="Maria Alessandra De Luca" userId="fc08b5b0-e886-4c76-a8d6-aba71165a210" providerId="ADAL" clId="{F10392A5-3341-4D87-AC34-74D0CE2F3D2C}" dt="2026-06-28T20:44:29.572" v="1866" actId="1036"/>
          <ac:spMkLst>
            <pc:docMk/>
            <pc:sldMk cId="2871715488" sldId="2108"/>
            <ac:spMk id="41" creationId="{6013399D-5F77-35F2-BC2E-368066BC7703}"/>
          </ac:spMkLst>
        </pc:spChg>
        <pc:spChg chg="mod">
          <ac:chgData name="Maria Alessandra De Luca" userId="fc08b5b0-e886-4c76-a8d6-aba71165a210" providerId="ADAL" clId="{F10392A5-3341-4D87-AC34-74D0CE2F3D2C}" dt="2026-06-28T20:44:23.571" v="1842" actId="1076"/>
          <ac:spMkLst>
            <pc:docMk/>
            <pc:sldMk cId="2871715488" sldId="2108"/>
            <ac:spMk id="57" creationId="{392072CE-26BD-7298-F5D0-879A1C5C1A4F}"/>
          </ac:spMkLst>
        </pc:spChg>
        <pc:spChg chg="mod">
          <ac:chgData name="Maria Alessandra De Luca" userId="fc08b5b0-e886-4c76-a8d6-aba71165a210" providerId="ADAL" clId="{F10392A5-3341-4D87-AC34-74D0CE2F3D2C}" dt="2026-06-28T21:01:15.378" v="2820" actId="1037"/>
          <ac:spMkLst>
            <pc:docMk/>
            <pc:sldMk cId="2871715488" sldId="2108"/>
            <ac:spMk id="75" creationId="{BDAD6788-B85B-9008-DE82-783185570C44}"/>
          </ac:spMkLst>
        </pc:spChg>
        <pc:grpChg chg="add mod">
          <ac:chgData name="Maria Alessandra De Luca" userId="fc08b5b0-e886-4c76-a8d6-aba71165a210" providerId="ADAL" clId="{F10392A5-3341-4D87-AC34-74D0CE2F3D2C}" dt="2026-06-28T21:03:18.867" v="2897" actId="164"/>
          <ac:grpSpMkLst>
            <pc:docMk/>
            <pc:sldMk cId="2871715488" sldId="2108"/>
            <ac:grpSpMk id="27" creationId="{461C9D43-CD07-26CD-BF05-97C2B6C1C113}"/>
          </ac:grpSpMkLst>
        </pc:grpChg>
        <pc:grpChg chg="mod">
          <ac:chgData name="Maria Alessandra De Luca" userId="fc08b5b0-e886-4c76-a8d6-aba71165a210" providerId="ADAL" clId="{F10392A5-3341-4D87-AC34-74D0CE2F3D2C}" dt="2026-06-28T21:06:08.939" v="2967" actId="1076"/>
          <ac:grpSpMkLst>
            <pc:docMk/>
            <pc:sldMk cId="2871715488" sldId="2108"/>
            <ac:grpSpMk id="91" creationId="{51F721EB-F04F-438A-28D4-B8AE7C2B409D}"/>
          </ac:grpSpMkLst>
        </pc:grpChg>
        <pc:picChg chg="mod ord">
          <ac:chgData name="Maria Alessandra De Luca" userId="fc08b5b0-e886-4c76-a8d6-aba71165a210" providerId="ADAL" clId="{F10392A5-3341-4D87-AC34-74D0CE2F3D2C}" dt="2026-06-28T21:06:36.439" v="3067" actId="1038"/>
          <ac:picMkLst>
            <pc:docMk/>
            <pc:sldMk cId="2871715488" sldId="2108"/>
            <ac:picMk id="94" creationId="{18D8B45E-4BAB-A7D7-0FDB-57C72EA2FAB2}"/>
          </ac:picMkLst>
        </pc:picChg>
        <pc:cxnChg chg="mod">
          <ac:chgData name="Maria Alessandra De Luca" userId="fc08b5b0-e886-4c76-a8d6-aba71165a210" providerId="ADAL" clId="{F10392A5-3341-4D87-AC34-74D0CE2F3D2C}" dt="2026-06-28T21:01:03.435" v="2811" actId="1037"/>
          <ac:cxnSpMkLst>
            <pc:docMk/>
            <pc:sldMk cId="2871715488" sldId="2108"/>
            <ac:cxnSpMk id="16" creationId="{D22FEC00-473A-7FD2-7C65-C5F5AFC3761C}"/>
          </ac:cxnSpMkLst>
        </pc:cxnChg>
        <pc:cxnChg chg="mod">
          <ac:chgData name="Maria Alessandra De Luca" userId="fc08b5b0-e886-4c76-a8d6-aba71165a210" providerId="ADAL" clId="{F10392A5-3341-4D87-AC34-74D0CE2F3D2C}" dt="2026-06-28T21:01:03.435" v="2811" actId="1037"/>
          <ac:cxnSpMkLst>
            <pc:docMk/>
            <pc:sldMk cId="2871715488" sldId="2108"/>
            <ac:cxnSpMk id="17" creationId="{1D1F6EE5-A045-D8EC-341D-FB8FE3E4F311}"/>
          </ac:cxnSpMkLst>
        </pc:cxnChg>
        <pc:cxnChg chg="mod">
          <ac:chgData name="Maria Alessandra De Luca" userId="fc08b5b0-e886-4c76-a8d6-aba71165a210" providerId="ADAL" clId="{F10392A5-3341-4D87-AC34-74D0CE2F3D2C}" dt="2026-06-28T21:01:12.488" v="2818" actId="1038"/>
          <ac:cxnSpMkLst>
            <pc:docMk/>
            <pc:sldMk cId="2871715488" sldId="2108"/>
            <ac:cxnSpMk id="28" creationId="{BD293C08-9334-9B98-083E-DD2CD3C1A31A}"/>
          </ac:cxnSpMkLst>
        </pc:cxnChg>
        <pc:cxnChg chg="mod">
          <ac:chgData name="Maria Alessandra De Luca" userId="fc08b5b0-e886-4c76-a8d6-aba71165a210" providerId="ADAL" clId="{F10392A5-3341-4D87-AC34-74D0CE2F3D2C}" dt="2026-06-28T21:01:15.378" v="2820" actId="1037"/>
          <ac:cxnSpMkLst>
            <pc:docMk/>
            <pc:sldMk cId="2871715488" sldId="2108"/>
            <ac:cxnSpMk id="34" creationId="{C79895D9-7F43-6C9F-3A03-8835F7446601}"/>
          </ac:cxnSpMkLst>
        </pc:cxnChg>
        <pc:cxnChg chg="mod">
          <ac:chgData name="Maria Alessandra De Luca" userId="fc08b5b0-e886-4c76-a8d6-aba71165a210" providerId="ADAL" clId="{F10392A5-3341-4D87-AC34-74D0CE2F3D2C}" dt="2026-06-28T21:01:15.378" v="2820" actId="1037"/>
          <ac:cxnSpMkLst>
            <pc:docMk/>
            <pc:sldMk cId="2871715488" sldId="2108"/>
            <ac:cxnSpMk id="79" creationId="{665C1EEF-8C31-1CCF-53BA-6D5B16BB401A}"/>
          </ac:cxnSpMkLst>
        </pc:cxnChg>
      </pc:sldChg>
      <pc:sldChg chg="addSp delSp modSp add mod modTransition delAnim modAnim">
        <pc:chgData name="Maria Alessandra De Luca" userId="fc08b5b0-e886-4c76-a8d6-aba71165a210" providerId="ADAL" clId="{F10392A5-3341-4D87-AC34-74D0CE2F3D2C}" dt="2026-06-29T17:46:13.494" v="6795" actId="1035"/>
        <pc:sldMkLst>
          <pc:docMk/>
          <pc:sldMk cId="3317122001" sldId="2109"/>
        </pc:sldMkLst>
        <pc:spChg chg="add del mod">
          <ac:chgData name="Maria Alessandra De Luca" userId="fc08b5b0-e886-4c76-a8d6-aba71165a210" providerId="ADAL" clId="{F10392A5-3341-4D87-AC34-74D0CE2F3D2C}" dt="2026-06-29T17:42:20.234" v="6722" actId="478"/>
          <ac:spMkLst>
            <pc:docMk/>
            <pc:sldMk cId="3317122001" sldId="2109"/>
            <ac:spMk id="2" creationId="{BAECBAC6-6EA2-89DF-7CCD-A0068B87326B}"/>
          </ac:spMkLst>
        </pc:spChg>
        <pc:spChg chg="add del mod">
          <ac:chgData name="Maria Alessandra De Luca" userId="fc08b5b0-e886-4c76-a8d6-aba71165a210" providerId="ADAL" clId="{F10392A5-3341-4D87-AC34-74D0CE2F3D2C}" dt="2026-06-29T16:18:49.497" v="5743" actId="478"/>
          <ac:spMkLst>
            <pc:docMk/>
            <pc:sldMk cId="3317122001" sldId="2109"/>
            <ac:spMk id="6" creationId="{7EBDC5F0-667E-0054-0F84-E10CA1CBAB58}"/>
          </ac:spMkLst>
        </pc:spChg>
        <pc:spChg chg="add del">
          <ac:chgData name="Maria Alessandra De Luca" userId="fc08b5b0-e886-4c76-a8d6-aba71165a210" providerId="ADAL" clId="{F10392A5-3341-4D87-AC34-74D0CE2F3D2C}" dt="2026-06-29T17:42:22.370" v="6724" actId="22"/>
          <ac:spMkLst>
            <pc:docMk/>
            <pc:sldMk cId="3317122001" sldId="2109"/>
            <ac:spMk id="7" creationId="{19A5580E-DF01-7004-3050-C4949FEE248C}"/>
          </ac:spMkLst>
        </pc:spChg>
        <pc:spChg chg="add mod">
          <ac:chgData name="Maria Alessandra De Luca" userId="fc08b5b0-e886-4c76-a8d6-aba71165a210" providerId="ADAL" clId="{F10392A5-3341-4D87-AC34-74D0CE2F3D2C}" dt="2026-06-29T16:19:42.256" v="5788" actId="113"/>
          <ac:spMkLst>
            <pc:docMk/>
            <pc:sldMk cId="3317122001" sldId="2109"/>
            <ac:spMk id="8" creationId="{D4A87B70-3C02-31AA-24BC-E4B3ED993507}"/>
          </ac:spMkLst>
        </pc:spChg>
        <pc:spChg chg="add mod">
          <ac:chgData name="Maria Alessandra De Luca" userId="fc08b5b0-e886-4c76-a8d6-aba71165a210" providerId="ADAL" clId="{F10392A5-3341-4D87-AC34-74D0CE2F3D2C}" dt="2026-06-29T16:19:10.868" v="5753" actId="14100"/>
          <ac:spMkLst>
            <pc:docMk/>
            <pc:sldMk cId="3317122001" sldId="2109"/>
            <ac:spMk id="15" creationId="{84E0060A-A4D7-4E51-023C-C0EA785C5271}"/>
          </ac:spMkLst>
        </pc:spChg>
        <pc:spChg chg="mod">
          <ac:chgData name="Maria Alessandra De Luca" userId="fc08b5b0-e886-4c76-a8d6-aba71165a210" providerId="ADAL" clId="{F10392A5-3341-4D87-AC34-74D0CE2F3D2C}" dt="2026-06-29T05:22:04.357" v="3793" actId="207"/>
          <ac:spMkLst>
            <pc:docMk/>
            <pc:sldMk cId="3317122001" sldId="2109"/>
            <ac:spMk id="19" creationId="{2F3D87BB-0B97-80E9-E770-0D90A750A844}"/>
          </ac:spMkLst>
        </pc:spChg>
        <pc:spChg chg="mod">
          <ac:chgData name="Maria Alessandra De Luca" userId="fc08b5b0-e886-4c76-a8d6-aba71165a210" providerId="ADAL" clId="{F10392A5-3341-4D87-AC34-74D0CE2F3D2C}" dt="2026-06-28T21:06:12.034" v="2968"/>
          <ac:spMkLst>
            <pc:docMk/>
            <pc:sldMk cId="3317122001" sldId="2109"/>
            <ac:spMk id="20" creationId="{3FF0E5DB-48B0-112C-398E-C39679B08A06}"/>
          </ac:spMkLst>
        </pc:spChg>
        <pc:spChg chg="mod">
          <ac:chgData name="Maria Alessandra De Luca" userId="fc08b5b0-e886-4c76-a8d6-aba71165a210" providerId="ADAL" clId="{F10392A5-3341-4D87-AC34-74D0CE2F3D2C}" dt="2026-06-29T06:28:22.962" v="5475" actId="208"/>
          <ac:spMkLst>
            <pc:docMk/>
            <pc:sldMk cId="3317122001" sldId="2109"/>
            <ac:spMk id="24" creationId="{9596E3AE-C9C5-8B2B-F107-8C7710B5EFC4}"/>
          </ac:spMkLst>
        </pc:spChg>
        <pc:spChg chg="mod">
          <ac:chgData name="Maria Alessandra De Luca" userId="fc08b5b0-e886-4c76-a8d6-aba71165a210" providerId="ADAL" clId="{F10392A5-3341-4D87-AC34-74D0CE2F3D2C}" dt="2026-06-28T21:06:12.034" v="2968"/>
          <ac:spMkLst>
            <pc:docMk/>
            <pc:sldMk cId="3317122001" sldId="2109"/>
            <ac:spMk id="25" creationId="{E4FD1B30-A7A2-F962-DC1C-E776DDDAAB4F}"/>
          </ac:spMkLst>
        </pc:spChg>
        <pc:spChg chg="mod">
          <ac:chgData name="Maria Alessandra De Luca" userId="fc08b5b0-e886-4c76-a8d6-aba71165a210" providerId="ADAL" clId="{F10392A5-3341-4D87-AC34-74D0CE2F3D2C}" dt="2026-06-28T21:06:12.034" v="2968"/>
          <ac:spMkLst>
            <pc:docMk/>
            <pc:sldMk cId="3317122001" sldId="2109"/>
            <ac:spMk id="26" creationId="{B86BB4CE-07F2-BF13-9D48-5D74DA7E0CE0}"/>
          </ac:spMkLst>
        </pc:spChg>
        <pc:spChg chg="mod">
          <ac:chgData name="Maria Alessandra De Luca" userId="fc08b5b0-e886-4c76-a8d6-aba71165a210" providerId="ADAL" clId="{F10392A5-3341-4D87-AC34-74D0CE2F3D2C}" dt="2026-06-28T21:06:12.034" v="2968"/>
          <ac:spMkLst>
            <pc:docMk/>
            <pc:sldMk cId="3317122001" sldId="2109"/>
            <ac:spMk id="30" creationId="{C532E105-D7B8-F683-839F-3660CC427E67}"/>
          </ac:spMkLst>
        </pc:spChg>
        <pc:spChg chg="mod">
          <ac:chgData name="Maria Alessandra De Luca" userId="fc08b5b0-e886-4c76-a8d6-aba71165a210" providerId="ADAL" clId="{F10392A5-3341-4D87-AC34-74D0CE2F3D2C}" dt="2026-06-28T21:06:12.034" v="2968"/>
          <ac:spMkLst>
            <pc:docMk/>
            <pc:sldMk cId="3317122001" sldId="2109"/>
            <ac:spMk id="31" creationId="{F04C706B-CB7D-BE8F-E162-071FF87BAFC9}"/>
          </ac:spMkLst>
        </pc:spChg>
        <pc:grpChg chg="add del mod">
          <ac:chgData name="Maria Alessandra De Luca" userId="fc08b5b0-e886-4c76-a8d6-aba71165a210" providerId="ADAL" clId="{F10392A5-3341-4D87-AC34-74D0CE2F3D2C}" dt="2026-06-29T16:14:32.985" v="5701" actId="1037"/>
          <ac:grpSpMkLst>
            <pc:docMk/>
            <pc:sldMk cId="3317122001" sldId="2109"/>
            <ac:grpSpMk id="18" creationId="{AA9E8469-A6CA-A612-E3CA-1207B54E7D5A}"/>
          </ac:grpSpMkLst>
        </pc:grpChg>
        <pc:grpChg chg="del mod">
          <ac:chgData name="Maria Alessandra De Luca" userId="fc08b5b0-e886-4c76-a8d6-aba71165a210" providerId="ADAL" clId="{F10392A5-3341-4D87-AC34-74D0CE2F3D2C}" dt="2026-06-28T21:06:02.970" v="2966" actId="478"/>
          <ac:grpSpMkLst>
            <pc:docMk/>
            <pc:sldMk cId="3317122001" sldId="2109"/>
            <ac:grpSpMk id="91" creationId="{81869B6D-2433-7934-2493-8E64B5B9D1F0}"/>
          </ac:grpSpMkLst>
        </pc:grpChg>
        <pc:picChg chg="add mod ord modCrop">
          <ac:chgData name="Maria Alessandra De Luca" userId="fc08b5b0-e886-4c76-a8d6-aba71165a210" providerId="ADAL" clId="{F10392A5-3341-4D87-AC34-74D0CE2F3D2C}" dt="2026-06-29T17:46:13.494" v="6795" actId="1035"/>
          <ac:picMkLst>
            <pc:docMk/>
            <pc:sldMk cId="3317122001" sldId="2109"/>
            <ac:picMk id="12" creationId="{0E5CD81A-D9DA-3930-9C1A-F34A52404FEC}"/>
          </ac:picMkLst>
        </pc:picChg>
        <pc:picChg chg="del">
          <ac:chgData name="Maria Alessandra De Luca" userId="fc08b5b0-e886-4c76-a8d6-aba71165a210" providerId="ADAL" clId="{F10392A5-3341-4D87-AC34-74D0CE2F3D2C}" dt="2026-06-28T20:45:21.879" v="1875" actId="478"/>
          <ac:picMkLst>
            <pc:docMk/>
            <pc:sldMk cId="3317122001" sldId="2109"/>
            <ac:picMk id="94" creationId="{B4EB140B-3AA7-B8B1-F28A-EE7018532F6F}"/>
          </ac:picMkLst>
        </pc:picChg>
        <pc:cxnChg chg="mod">
          <ac:chgData name="Maria Alessandra De Luca" userId="fc08b5b0-e886-4c76-a8d6-aba71165a210" providerId="ADAL" clId="{F10392A5-3341-4D87-AC34-74D0CE2F3D2C}" dt="2026-06-28T21:06:02.970" v="2966" actId="478"/>
          <ac:cxnSpMkLst>
            <pc:docMk/>
            <pc:sldMk cId="3317122001" sldId="2109"/>
            <ac:cxnSpMk id="16" creationId="{F87863E8-EFBE-8A90-2690-177AA43FC5DC}"/>
          </ac:cxnSpMkLst>
        </pc:cxnChg>
        <pc:cxnChg chg="mod">
          <ac:chgData name="Maria Alessandra De Luca" userId="fc08b5b0-e886-4c76-a8d6-aba71165a210" providerId="ADAL" clId="{F10392A5-3341-4D87-AC34-74D0CE2F3D2C}" dt="2026-06-28T21:06:02.970" v="2966" actId="478"/>
          <ac:cxnSpMkLst>
            <pc:docMk/>
            <pc:sldMk cId="3317122001" sldId="2109"/>
            <ac:cxnSpMk id="17" creationId="{A7A98B17-7F05-FE8A-1DE4-1AB5C890AB07}"/>
          </ac:cxnSpMkLst>
        </pc:cxnChg>
        <pc:cxnChg chg="mod">
          <ac:chgData name="Maria Alessandra De Luca" userId="fc08b5b0-e886-4c76-a8d6-aba71165a210" providerId="ADAL" clId="{F10392A5-3341-4D87-AC34-74D0CE2F3D2C}" dt="2026-06-28T21:07:55.745" v="3072" actId="21"/>
          <ac:cxnSpMkLst>
            <pc:docMk/>
            <pc:sldMk cId="3317122001" sldId="2109"/>
            <ac:cxnSpMk id="21" creationId="{DA681779-F55B-16C2-3434-419D93ACE389}"/>
          </ac:cxnSpMkLst>
        </pc:cxnChg>
        <pc:cxnChg chg="mod">
          <ac:chgData name="Maria Alessandra De Luca" userId="fc08b5b0-e886-4c76-a8d6-aba71165a210" providerId="ADAL" clId="{F10392A5-3341-4D87-AC34-74D0CE2F3D2C}" dt="2026-06-28T21:07:55.745" v="3072" actId="21"/>
          <ac:cxnSpMkLst>
            <pc:docMk/>
            <pc:sldMk cId="3317122001" sldId="2109"/>
            <ac:cxnSpMk id="22" creationId="{6516D988-E408-4C70-057A-A0C2F3B8CA2C}"/>
          </ac:cxnSpMkLst>
        </pc:cxnChg>
        <pc:cxnChg chg="mod">
          <ac:chgData name="Maria Alessandra De Luca" userId="fc08b5b0-e886-4c76-a8d6-aba71165a210" providerId="ADAL" clId="{F10392A5-3341-4D87-AC34-74D0CE2F3D2C}" dt="2026-06-28T21:07:55.745" v="3072" actId="21"/>
          <ac:cxnSpMkLst>
            <pc:docMk/>
            <pc:sldMk cId="3317122001" sldId="2109"/>
            <ac:cxnSpMk id="23" creationId="{B8CDB82C-4DB1-0226-99E1-03EAEF6814BB}"/>
          </ac:cxnSpMkLst>
        </pc:cxnChg>
        <pc:cxnChg chg="mod">
          <ac:chgData name="Maria Alessandra De Luca" userId="fc08b5b0-e886-4c76-a8d6-aba71165a210" providerId="ADAL" clId="{F10392A5-3341-4D87-AC34-74D0CE2F3D2C}" dt="2026-06-28T21:07:55.745" v="3072" actId="21"/>
          <ac:cxnSpMkLst>
            <pc:docMk/>
            <pc:sldMk cId="3317122001" sldId="2109"/>
            <ac:cxnSpMk id="27" creationId="{691C7586-10E5-C6D3-42BF-89EE388E99C5}"/>
          </ac:cxnSpMkLst>
        </pc:cxnChg>
        <pc:cxnChg chg="mod">
          <ac:chgData name="Maria Alessandra De Luca" userId="fc08b5b0-e886-4c76-a8d6-aba71165a210" providerId="ADAL" clId="{F10392A5-3341-4D87-AC34-74D0CE2F3D2C}" dt="2026-06-28T21:06:02.970" v="2966" actId="478"/>
          <ac:cxnSpMkLst>
            <pc:docMk/>
            <pc:sldMk cId="3317122001" sldId="2109"/>
            <ac:cxnSpMk id="28" creationId="{E3865C10-245D-8B93-CA80-B4D476707872}"/>
          </ac:cxnSpMkLst>
        </pc:cxnChg>
        <pc:cxnChg chg="mod">
          <ac:chgData name="Maria Alessandra De Luca" userId="fc08b5b0-e886-4c76-a8d6-aba71165a210" providerId="ADAL" clId="{F10392A5-3341-4D87-AC34-74D0CE2F3D2C}" dt="2026-06-28T21:06:02.970" v="2966" actId="478"/>
          <ac:cxnSpMkLst>
            <pc:docMk/>
            <pc:sldMk cId="3317122001" sldId="2109"/>
            <ac:cxnSpMk id="34" creationId="{CDC3B040-1A49-CDF3-4DFB-419101A495B6}"/>
          </ac:cxnSpMkLst>
        </pc:cxnChg>
        <pc:cxnChg chg="mod">
          <ac:chgData name="Maria Alessandra De Luca" userId="fc08b5b0-e886-4c76-a8d6-aba71165a210" providerId="ADAL" clId="{F10392A5-3341-4D87-AC34-74D0CE2F3D2C}" dt="2026-06-28T21:07:55.745" v="3072" actId="21"/>
          <ac:cxnSpMkLst>
            <pc:docMk/>
            <pc:sldMk cId="3317122001" sldId="2109"/>
            <ac:cxnSpMk id="36" creationId="{7D1042FF-DA5B-F92B-BFD4-F9470ED5211D}"/>
          </ac:cxnSpMkLst>
        </pc:cxnChg>
        <pc:cxnChg chg="mod">
          <ac:chgData name="Maria Alessandra De Luca" userId="fc08b5b0-e886-4c76-a8d6-aba71165a210" providerId="ADAL" clId="{F10392A5-3341-4D87-AC34-74D0CE2F3D2C}" dt="2026-06-28T21:06:02.970" v="2966" actId="478"/>
          <ac:cxnSpMkLst>
            <pc:docMk/>
            <pc:sldMk cId="3317122001" sldId="2109"/>
            <ac:cxnSpMk id="79" creationId="{E398CF65-0B67-1CBA-7D82-52D3A50E6915}"/>
          </ac:cxnSpMkLst>
        </pc:cxnChg>
      </pc:sldChg>
      <pc:sldChg chg="addSp delSp modSp add mod modTransition delAnim modAnim">
        <pc:chgData name="Maria Alessandra De Luca" userId="fc08b5b0-e886-4c76-a8d6-aba71165a210" providerId="ADAL" clId="{F10392A5-3341-4D87-AC34-74D0CE2F3D2C}" dt="2026-06-29T17:25:48.332" v="6697" actId="255"/>
        <pc:sldMkLst>
          <pc:docMk/>
          <pc:sldMk cId="3442018752" sldId="2110"/>
        </pc:sldMkLst>
        <pc:spChg chg="mod">
          <ac:chgData name="Maria Alessandra De Luca" userId="fc08b5b0-e886-4c76-a8d6-aba71165a210" providerId="ADAL" clId="{F10392A5-3341-4D87-AC34-74D0CE2F3D2C}" dt="2026-06-29T17:24:21.833" v="6655" actId="21"/>
          <ac:spMkLst>
            <pc:docMk/>
            <pc:sldMk cId="3442018752" sldId="2110"/>
            <ac:spMk id="2" creationId="{1A818D33-9F06-2BE0-FB4C-CD99A68A2008}"/>
          </ac:spMkLst>
        </pc:spChg>
        <pc:spChg chg="add del mod">
          <ac:chgData name="Maria Alessandra De Luca" userId="fc08b5b0-e886-4c76-a8d6-aba71165a210" providerId="ADAL" clId="{F10392A5-3341-4D87-AC34-74D0CE2F3D2C}" dt="2026-06-29T17:22:54.938" v="6632" actId="478"/>
          <ac:spMkLst>
            <pc:docMk/>
            <pc:sldMk cId="3442018752" sldId="2110"/>
            <ac:spMk id="6" creationId="{7817004A-4A3C-097E-35FB-1560827DBA42}"/>
          </ac:spMkLst>
        </pc:spChg>
        <pc:spChg chg="mod">
          <ac:chgData name="Maria Alessandra De Luca" userId="fc08b5b0-e886-4c76-a8d6-aba71165a210" providerId="ADAL" clId="{F10392A5-3341-4D87-AC34-74D0CE2F3D2C}" dt="2026-06-29T05:21:55.538" v="3789" actId="207"/>
          <ac:spMkLst>
            <pc:docMk/>
            <pc:sldMk cId="3442018752" sldId="2110"/>
            <ac:spMk id="8" creationId="{5AAE85B8-B79D-58C2-2C08-055144D8716D}"/>
          </ac:spMkLst>
        </pc:spChg>
        <pc:spChg chg="mod">
          <ac:chgData name="Maria Alessandra De Luca" userId="fc08b5b0-e886-4c76-a8d6-aba71165a210" providerId="ADAL" clId="{F10392A5-3341-4D87-AC34-74D0CE2F3D2C}" dt="2026-06-28T21:07:59.402" v="3074"/>
          <ac:spMkLst>
            <pc:docMk/>
            <pc:sldMk cId="3442018752" sldId="2110"/>
            <ac:spMk id="11" creationId="{83BE4B3A-8425-99EA-63CE-0EAD2E3F70D2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12" creationId="{62DA80BE-BC7F-4110-6809-33AB6A87118F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14" creationId="{B5D4F5E6-326C-1651-6815-26A773DA9C62}"/>
          </ac:spMkLst>
        </pc:spChg>
        <pc:spChg chg="mod">
          <ac:chgData name="Maria Alessandra De Luca" userId="fc08b5b0-e886-4c76-a8d6-aba71165a210" providerId="ADAL" clId="{F10392A5-3341-4D87-AC34-74D0CE2F3D2C}" dt="2026-06-29T06:28:18.850" v="5474" actId="208"/>
          <ac:spMkLst>
            <pc:docMk/>
            <pc:sldMk cId="3442018752" sldId="2110"/>
            <ac:spMk id="20" creationId="{66F30C26-56F1-9994-40A5-D665862EC1F2}"/>
          </ac:spMkLst>
        </pc:spChg>
        <pc:spChg chg="mod">
          <ac:chgData name="Maria Alessandra De Luca" userId="fc08b5b0-e886-4c76-a8d6-aba71165a210" providerId="ADAL" clId="{F10392A5-3341-4D87-AC34-74D0CE2F3D2C}" dt="2026-06-28T21:07:59.402" v="3074"/>
          <ac:spMkLst>
            <pc:docMk/>
            <pc:sldMk cId="3442018752" sldId="2110"/>
            <ac:spMk id="21" creationId="{35EC3D68-C0F8-AB6A-A8A5-29167E316CA9}"/>
          </ac:spMkLst>
        </pc:spChg>
        <pc:spChg chg="mod">
          <ac:chgData name="Maria Alessandra De Luca" userId="fc08b5b0-e886-4c76-a8d6-aba71165a210" providerId="ADAL" clId="{F10392A5-3341-4D87-AC34-74D0CE2F3D2C}" dt="2026-06-28T21:07:59.402" v="3074"/>
          <ac:spMkLst>
            <pc:docMk/>
            <pc:sldMk cId="3442018752" sldId="2110"/>
            <ac:spMk id="22" creationId="{055279AD-A51C-4A2E-1EBD-7B968DC3B686}"/>
          </ac:spMkLst>
        </pc:spChg>
        <pc:spChg chg="mod">
          <ac:chgData name="Maria Alessandra De Luca" userId="fc08b5b0-e886-4c76-a8d6-aba71165a210" providerId="ADAL" clId="{F10392A5-3341-4D87-AC34-74D0CE2F3D2C}" dt="2026-06-28T21:07:59.402" v="3074"/>
          <ac:spMkLst>
            <pc:docMk/>
            <pc:sldMk cId="3442018752" sldId="2110"/>
            <ac:spMk id="24" creationId="{010F73D1-56DE-8188-5F78-31D6103F11FE}"/>
          </ac:spMkLst>
        </pc:spChg>
        <pc:spChg chg="mod">
          <ac:chgData name="Maria Alessandra De Luca" userId="fc08b5b0-e886-4c76-a8d6-aba71165a210" providerId="ADAL" clId="{F10392A5-3341-4D87-AC34-74D0CE2F3D2C}" dt="2026-06-28T21:07:59.402" v="3074"/>
          <ac:spMkLst>
            <pc:docMk/>
            <pc:sldMk cId="3442018752" sldId="2110"/>
            <ac:spMk id="25" creationId="{40E11F60-81AA-5A0C-4BCC-CEE957E2FEAF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28" creationId="{A3AA9159-43D0-62B8-6342-9FA1E519B1B0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29" creationId="{2611659F-0F93-4C8F-75E7-78C1C5CE0528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30" creationId="{E1D8BE34-A478-350D-403F-9D0970EDC5EF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32" creationId="{6D257747-FBD6-CDFE-0F33-541DBFD2962D}"/>
          </ac:spMkLst>
        </pc:spChg>
        <pc:spChg chg="mod">
          <ac:chgData name="Maria Alessandra De Luca" userId="fc08b5b0-e886-4c76-a8d6-aba71165a210" providerId="ADAL" clId="{F10392A5-3341-4D87-AC34-74D0CE2F3D2C}" dt="2026-06-29T16:20:08.832" v="5791"/>
          <ac:spMkLst>
            <pc:docMk/>
            <pc:sldMk cId="3442018752" sldId="2110"/>
            <ac:spMk id="33" creationId="{A09213E7-FEFF-5DFD-24F0-2E08ADC7B89E}"/>
          </ac:spMkLst>
        </pc:spChg>
        <pc:spChg chg="add mod">
          <ac:chgData name="Maria Alessandra De Luca" userId="fc08b5b0-e886-4c76-a8d6-aba71165a210" providerId="ADAL" clId="{F10392A5-3341-4D87-AC34-74D0CE2F3D2C}" dt="2026-06-29T17:25:32.651" v="6690" actId="14100"/>
          <ac:spMkLst>
            <pc:docMk/>
            <pc:sldMk cId="3442018752" sldId="2110"/>
            <ac:spMk id="36" creationId="{8831BE6B-583A-B053-644A-F4E446EDF895}"/>
          </ac:spMkLst>
        </pc:spChg>
        <pc:spChg chg="add mod">
          <ac:chgData name="Maria Alessandra De Luca" userId="fc08b5b0-e886-4c76-a8d6-aba71165a210" providerId="ADAL" clId="{F10392A5-3341-4D87-AC34-74D0CE2F3D2C}" dt="2026-06-29T17:25:48.332" v="6697" actId="255"/>
          <ac:spMkLst>
            <pc:docMk/>
            <pc:sldMk cId="3442018752" sldId="2110"/>
            <ac:spMk id="44" creationId="{646FC7E4-685B-60B7-D939-B34C56A6DB07}"/>
          </ac:spMkLst>
        </pc:spChg>
        <pc:grpChg chg="add mod">
          <ac:chgData name="Maria Alessandra De Luca" userId="fc08b5b0-e886-4c76-a8d6-aba71165a210" providerId="ADAL" clId="{F10392A5-3341-4D87-AC34-74D0CE2F3D2C}" dt="2026-06-29T16:20:08.832" v="5791"/>
          <ac:grpSpMkLst>
            <pc:docMk/>
            <pc:sldMk cId="3442018752" sldId="2110"/>
            <ac:grpSpMk id="5" creationId="{6CBAF3DE-93CF-CDEA-2FFA-F9B832790661}"/>
          </ac:grpSpMkLst>
        </pc:grpChg>
        <pc:grpChg chg="add del mod">
          <ac:chgData name="Maria Alessandra De Luca" userId="fc08b5b0-e886-4c76-a8d6-aba71165a210" providerId="ADAL" clId="{F10392A5-3341-4D87-AC34-74D0CE2F3D2C}" dt="2026-06-29T16:20:08.132" v="5790" actId="478"/>
          <ac:grpSpMkLst>
            <pc:docMk/>
            <pc:sldMk cId="3442018752" sldId="2110"/>
            <ac:grpSpMk id="7" creationId="{5B337A26-9CBE-492C-A09C-E4E19607EB14}"/>
          </ac:grpSpMkLst>
        </pc:grpChg>
        <pc:grpChg chg="del">
          <ac:chgData name="Maria Alessandra De Luca" userId="fc08b5b0-e886-4c76-a8d6-aba71165a210" providerId="ADAL" clId="{F10392A5-3341-4D87-AC34-74D0CE2F3D2C}" dt="2026-06-28T21:07:58.976" v="3073" actId="478"/>
          <ac:grpSpMkLst>
            <pc:docMk/>
            <pc:sldMk cId="3442018752" sldId="2110"/>
            <ac:grpSpMk id="91" creationId="{33599BCE-A84A-9A30-DCCF-5818FBACF052}"/>
          </ac:grpSpMkLst>
        </pc:grpChg>
        <pc:graphicFrameChg chg="add del modGraphic">
          <ac:chgData name="Maria Alessandra De Luca" userId="fc08b5b0-e886-4c76-a8d6-aba71165a210" providerId="ADAL" clId="{F10392A5-3341-4D87-AC34-74D0CE2F3D2C}" dt="2026-06-29T17:23:27.458" v="6639" actId="27309"/>
          <ac:graphicFrameMkLst>
            <pc:docMk/>
            <pc:sldMk cId="3442018752" sldId="2110"/>
            <ac:graphicFrameMk id="42" creationId="{B973B8C6-63DC-136C-A9C3-BD2DD2F5B8F1}"/>
          </ac:graphicFrameMkLst>
        </pc:graphicFrameChg>
        <pc:picChg chg="add mod">
          <ac:chgData name="Maria Alessandra De Luca" userId="fc08b5b0-e886-4c76-a8d6-aba71165a210" providerId="ADAL" clId="{F10392A5-3341-4D87-AC34-74D0CE2F3D2C}" dt="2026-06-29T17:25:34.033" v="6694" actId="1038"/>
          <ac:picMkLst>
            <pc:docMk/>
            <pc:sldMk cId="3442018752" sldId="2110"/>
            <ac:picMk id="38" creationId="{AE310EAB-BE72-4947-75CF-CF48514698C3}"/>
          </ac:picMkLst>
        </pc:picChg>
        <pc:cxnChg chg="mod">
          <ac:chgData name="Maria Alessandra De Luca" userId="fc08b5b0-e886-4c76-a8d6-aba71165a210" providerId="ADAL" clId="{F10392A5-3341-4D87-AC34-74D0CE2F3D2C}" dt="2026-06-29T16:20:08.132" v="5790" actId="478"/>
          <ac:cxnSpMkLst>
            <pc:docMk/>
            <pc:sldMk cId="3442018752" sldId="2110"/>
            <ac:cxnSpMk id="15" creationId="{8A1337DE-372A-1465-D5CE-16C8B7B29CAE}"/>
          </ac:cxnSpMkLst>
        </pc:cxnChg>
        <pc:cxnChg chg="mod">
          <ac:chgData name="Maria Alessandra De Luca" userId="fc08b5b0-e886-4c76-a8d6-aba71165a210" providerId="ADAL" clId="{F10392A5-3341-4D87-AC34-74D0CE2F3D2C}" dt="2026-06-28T21:07:58.976" v="3073" actId="478"/>
          <ac:cxnSpMkLst>
            <pc:docMk/>
            <pc:sldMk cId="3442018752" sldId="2110"/>
            <ac:cxnSpMk id="16" creationId="{48E3BD4B-1E6F-8843-D2E6-5C71164A8E8D}"/>
          </ac:cxnSpMkLst>
        </pc:cxnChg>
        <pc:cxnChg chg="mod">
          <ac:chgData name="Maria Alessandra De Luca" userId="fc08b5b0-e886-4c76-a8d6-aba71165a210" providerId="ADAL" clId="{F10392A5-3341-4D87-AC34-74D0CE2F3D2C}" dt="2026-06-28T21:07:58.976" v="3073" actId="478"/>
          <ac:cxnSpMkLst>
            <pc:docMk/>
            <pc:sldMk cId="3442018752" sldId="2110"/>
            <ac:cxnSpMk id="17" creationId="{D79E6026-BB4A-8599-74D8-13E841ECF4AC}"/>
          </ac:cxnSpMkLst>
        </pc:cxnChg>
        <pc:cxnChg chg="mod">
          <ac:chgData name="Maria Alessandra De Luca" userId="fc08b5b0-e886-4c76-a8d6-aba71165a210" providerId="ADAL" clId="{F10392A5-3341-4D87-AC34-74D0CE2F3D2C}" dt="2026-06-29T16:20:08.832" v="5791"/>
          <ac:cxnSpMkLst>
            <pc:docMk/>
            <pc:sldMk cId="3442018752" sldId="2110"/>
            <ac:cxnSpMk id="17" creationId="{F3A7DD3B-B4F2-4725-1D04-6F6912D903A6}"/>
          </ac:cxnSpMkLst>
        </pc:cxnChg>
        <pc:cxnChg chg="mod">
          <ac:chgData name="Maria Alessandra De Luca" userId="fc08b5b0-e886-4c76-a8d6-aba71165a210" providerId="ADAL" clId="{F10392A5-3341-4D87-AC34-74D0CE2F3D2C}" dt="2026-06-29T16:20:08.132" v="5790" actId="478"/>
          <ac:cxnSpMkLst>
            <pc:docMk/>
            <pc:sldMk cId="3442018752" sldId="2110"/>
            <ac:cxnSpMk id="18" creationId="{5140CE2B-671D-F844-DDC2-B7FFD9AD436D}"/>
          </ac:cxnSpMkLst>
        </pc:cxnChg>
        <pc:cxnChg chg="mod">
          <ac:chgData name="Maria Alessandra De Luca" userId="fc08b5b0-e886-4c76-a8d6-aba71165a210" providerId="ADAL" clId="{F10392A5-3341-4D87-AC34-74D0CE2F3D2C}" dt="2026-06-29T16:20:08.132" v="5790" actId="478"/>
          <ac:cxnSpMkLst>
            <pc:docMk/>
            <pc:sldMk cId="3442018752" sldId="2110"/>
            <ac:cxnSpMk id="19" creationId="{43352F8A-0F3D-E169-8DA3-EE71AC12E801}"/>
          </ac:cxnSpMkLst>
        </pc:cxnChg>
        <pc:cxnChg chg="mod">
          <ac:chgData name="Maria Alessandra De Luca" userId="fc08b5b0-e886-4c76-a8d6-aba71165a210" providerId="ADAL" clId="{F10392A5-3341-4D87-AC34-74D0CE2F3D2C}" dt="2026-06-29T16:20:08.132" v="5790" actId="478"/>
          <ac:cxnSpMkLst>
            <pc:docMk/>
            <pc:sldMk cId="3442018752" sldId="2110"/>
            <ac:cxnSpMk id="23" creationId="{187345ED-8C7F-5783-4507-4B8F783ED55B}"/>
          </ac:cxnSpMkLst>
        </pc:cxnChg>
        <pc:cxnChg chg="mod">
          <ac:chgData name="Maria Alessandra De Luca" userId="fc08b5b0-e886-4c76-a8d6-aba71165a210" providerId="ADAL" clId="{F10392A5-3341-4D87-AC34-74D0CE2F3D2C}" dt="2026-06-29T16:20:08.132" v="5790" actId="478"/>
          <ac:cxnSpMkLst>
            <pc:docMk/>
            <pc:sldMk cId="3442018752" sldId="2110"/>
            <ac:cxnSpMk id="26" creationId="{A3131229-4D1D-13D1-4A05-315C919128FD}"/>
          </ac:cxnSpMkLst>
        </pc:cxnChg>
        <pc:cxnChg chg="mod">
          <ac:chgData name="Maria Alessandra De Luca" userId="fc08b5b0-e886-4c76-a8d6-aba71165a210" providerId="ADAL" clId="{F10392A5-3341-4D87-AC34-74D0CE2F3D2C}" dt="2026-06-28T21:07:58.976" v="3073" actId="478"/>
          <ac:cxnSpMkLst>
            <pc:docMk/>
            <pc:sldMk cId="3442018752" sldId="2110"/>
            <ac:cxnSpMk id="28" creationId="{0ABF5BB4-DCB7-CA14-77B3-90B735D494F1}"/>
          </ac:cxnSpMkLst>
        </pc:cxnChg>
        <pc:cxnChg chg="mod">
          <ac:chgData name="Maria Alessandra De Luca" userId="fc08b5b0-e886-4c76-a8d6-aba71165a210" providerId="ADAL" clId="{F10392A5-3341-4D87-AC34-74D0CE2F3D2C}" dt="2026-06-29T16:20:08.832" v="5791"/>
          <ac:cxnSpMkLst>
            <pc:docMk/>
            <pc:sldMk cId="3442018752" sldId="2110"/>
            <ac:cxnSpMk id="34" creationId="{2338D526-F3AC-FE8B-8942-35557F956E9D}"/>
          </ac:cxnSpMkLst>
        </pc:cxnChg>
        <pc:cxnChg chg="mod">
          <ac:chgData name="Maria Alessandra De Luca" userId="fc08b5b0-e886-4c76-a8d6-aba71165a210" providerId="ADAL" clId="{F10392A5-3341-4D87-AC34-74D0CE2F3D2C}" dt="2026-06-28T21:07:58.976" v="3073" actId="478"/>
          <ac:cxnSpMkLst>
            <pc:docMk/>
            <pc:sldMk cId="3442018752" sldId="2110"/>
            <ac:cxnSpMk id="34" creationId="{F0DDCAF8-9029-7A20-078A-2E9221190BAB}"/>
          </ac:cxnSpMkLst>
        </pc:cxnChg>
        <pc:cxnChg chg="mod">
          <ac:chgData name="Maria Alessandra De Luca" userId="fc08b5b0-e886-4c76-a8d6-aba71165a210" providerId="ADAL" clId="{F10392A5-3341-4D87-AC34-74D0CE2F3D2C}" dt="2026-06-28T21:07:58.976" v="3073" actId="478"/>
          <ac:cxnSpMkLst>
            <pc:docMk/>
            <pc:sldMk cId="3442018752" sldId="2110"/>
            <ac:cxnSpMk id="79" creationId="{8FAF9F4C-4F3C-198C-3BB5-FF8E38992D56}"/>
          </ac:cxnSpMkLst>
        </pc:cxnChg>
      </pc:sldChg>
      <pc:sldChg chg="addSp delSp modSp add mod modTransition delAnim modAnim">
        <pc:chgData name="Maria Alessandra De Luca" userId="fc08b5b0-e886-4c76-a8d6-aba71165a210" providerId="ADAL" clId="{F10392A5-3341-4D87-AC34-74D0CE2F3D2C}" dt="2026-06-29T21:52:56.685" v="7798" actId="114"/>
        <pc:sldMkLst>
          <pc:docMk/>
          <pc:sldMk cId="1939246332" sldId="2111"/>
        </pc:sldMkLst>
        <pc:spChg chg="del">
          <ac:chgData name="Maria Alessandra De Luca" userId="fc08b5b0-e886-4c76-a8d6-aba71165a210" providerId="ADAL" clId="{F10392A5-3341-4D87-AC34-74D0CE2F3D2C}" dt="2026-06-28T20:49:16.681" v="2257" actId="478"/>
          <ac:spMkLst>
            <pc:docMk/>
            <pc:sldMk cId="1939246332" sldId="2111"/>
            <ac:spMk id="2" creationId="{71EFCEA2-023B-41FB-6221-D3F38772E296}"/>
          </ac:spMkLst>
        </pc:spChg>
        <pc:spChg chg="del">
          <ac:chgData name="Maria Alessandra De Luca" userId="fc08b5b0-e886-4c76-a8d6-aba71165a210" providerId="ADAL" clId="{F10392A5-3341-4D87-AC34-74D0CE2F3D2C}" dt="2026-06-28T20:49:16.681" v="2257" actId="478"/>
          <ac:spMkLst>
            <pc:docMk/>
            <pc:sldMk cId="1939246332" sldId="2111"/>
            <ac:spMk id="6" creationId="{85A67B56-A9B1-015D-AA5E-E37DF956996A}"/>
          </ac:spMkLst>
        </pc:spChg>
        <pc:spChg chg="add mod">
          <ac:chgData name="Maria Alessandra De Luca" userId="fc08b5b0-e886-4c76-a8d6-aba71165a210" providerId="ADAL" clId="{F10392A5-3341-4D87-AC34-74D0CE2F3D2C}" dt="2026-06-28T20:51:03.926" v="2270"/>
          <ac:spMkLst>
            <pc:docMk/>
            <pc:sldMk cId="1939246332" sldId="2111"/>
            <ac:spMk id="8" creationId="{3606AAFD-FB6E-31A8-38C3-4BE9B964D503}"/>
          </ac:spMkLst>
        </pc:spChg>
        <pc:spChg chg="add mod">
          <ac:chgData name="Maria Alessandra De Luca" userId="fc08b5b0-e886-4c76-a8d6-aba71165a210" providerId="ADAL" clId="{F10392A5-3341-4D87-AC34-74D0CE2F3D2C}" dt="2026-06-28T20:51:03.926" v="2270"/>
          <ac:spMkLst>
            <pc:docMk/>
            <pc:sldMk cId="1939246332" sldId="2111"/>
            <ac:spMk id="15" creationId="{3A67747C-5344-8D3B-FCBD-69A4F5577A08}"/>
          </ac:spMkLst>
        </pc:spChg>
        <pc:spChg chg="add mod">
          <ac:chgData name="Maria Alessandra De Luca" userId="fc08b5b0-e886-4c76-a8d6-aba71165a210" providerId="ADAL" clId="{F10392A5-3341-4D87-AC34-74D0CE2F3D2C}" dt="2026-06-28T20:51:03.926" v="2270"/>
          <ac:spMkLst>
            <pc:docMk/>
            <pc:sldMk cId="1939246332" sldId="2111"/>
            <ac:spMk id="18" creationId="{7E20CF74-1627-49C2-9542-CC2E1E51F4A2}"/>
          </ac:spMkLst>
        </pc:spChg>
        <pc:spChg chg="add mod">
          <ac:chgData name="Maria Alessandra De Luca" userId="fc08b5b0-e886-4c76-a8d6-aba71165a210" providerId="ADAL" clId="{F10392A5-3341-4D87-AC34-74D0CE2F3D2C}" dt="2026-06-29T06:28:30.794" v="5477" actId="208"/>
          <ac:spMkLst>
            <pc:docMk/>
            <pc:sldMk cId="1939246332" sldId="2111"/>
            <ac:spMk id="19" creationId="{3E7A9DDC-95AA-B5C7-1BDD-831ABD6E3809}"/>
          </ac:spMkLst>
        </pc:spChg>
        <pc:spChg chg="add mod">
          <ac:chgData name="Maria Alessandra De Luca" userId="fc08b5b0-e886-4c76-a8d6-aba71165a210" providerId="ADAL" clId="{F10392A5-3341-4D87-AC34-74D0CE2F3D2C}" dt="2026-06-28T20:57:10.312" v="2571" actId="1036"/>
          <ac:spMkLst>
            <pc:docMk/>
            <pc:sldMk cId="1939246332" sldId="2111"/>
            <ac:spMk id="21" creationId="{A75FF563-AF38-CB9B-3DBC-51E126C70335}"/>
          </ac:spMkLst>
        </pc:spChg>
        <pc:spChg chg="add mod">
          <ac:chgData name="Maria Alessandra De Luca" userId="fc08b5b0-e886-4c76-a8d6-aba71165a210" providerId="ADAL" clId="{F10392A5-3341-4D87-AC34-74D0CE2F3D2C}" dt="2026-06-29T05:28:14.601" v="4022" actId="208"/>
          <ac:spMkLst>
            <pc:docMk/>
            <pc:sldMk cId="1939246332" sldId="2111"/>
            <ac:spMk id="22" creationId="{AE6B1F6A-FE3E-0DC9-AE8E-3FC3F84DB38E}"/>
          </ac:spMkLst>
        </pc:spChg>
        <pc:spChg chg="add mod">
          <ac:chgData name="Maria Alessandra De Luca" userId="fc08b5b0-e886-4c76-a8d6-aba71165a210" providerId="ADAL" clId="{F10392A5-3341-4D87-AC34-74D0CE2F3D2C}" dt="2026-06-28T20:52:05.956" v="2304"/>
          <ac:spMkLst>
            <pc:docMk/>
            <pc:sldMk cId="1939246332" sldId="2111"/>
            <ac:spMk id="36" creationId="{DDAD4040-E528-2A00-57B4-CE0F4B140A0F}"/>
          </ac:spMkLst>
        </pc:spChg>
        <pc:spChg chg="add mod">
          <ac:chgData name="Maria Alessandra De Luca" userId="fc08b5b0-e886-4c76-a8d6-aba71165a210" providerId="ADAL" clId="{F10392A5-3341-4D87-AC34-74D0CE2F3D2C}" dt="2026-06-28T20:52:05.956" v="2304"/>
          <ac:spMkLst>
            <pc:docMk/>
            <pc:sldMk cId="1939246332" sldId="2111"/>
            <ac:spMk id="37" creationId="{870AF014-C1E0-2B99-F5D9-95DB311A393D}"/>
          </ac:spMkLst>
        </pc:spChg>
        <pc:spChg chg="add mod">
          <ac:chgData name="Maria Alessandra De Luca" userId="fc08b5b0-e886-4c76-a8d6-aba71165a210" providerId="ADAL" clId="{F10392A5-3341-4D87-AC34-74D0CE2F3D2C}" dt="2026-06-28T20:52:05.956" v="2304"/>
          <ac:spMkLst>
            <pc:docMk/>
            <pc:sldMk cId="1939246332" sldId="2111"/>
            <ac:spMk id="38" creationId="{47819E88-419A-914E-569F-4659CC22FE39}"/>
          </ac:spMkLst>
        </pc:spChg>
        <pc:spChg chg="mod">
          <ac:chgData name="Maria Alessandra De Luca" userId="fc08b5b0-e886-4c76-a8d6-aba71165a210" providerId="ADAL" clId="{F10392A5-3341-4D87-AC34-74D0CE2F3D2C}" dt="2026-06-28T20:49:06.125" v="2254" actId="20577"/>
          <ac:spMkLst>
            <pc:docMk/>
            <pc:sldMk cId="1939246332" sldId="2111"/>
            <ac:spMk id="40" creationId="{8D9351B1-173A-7BB3-80AD-5605A8C05483}"/>
          </ac:spMkLst>
        </pc:spChg>
        <pc:spChg chg="del mod">
          <ac:chgData name="Maria Alessandra De Luca" userId="fc08b5b0-e886-4c76-a8d6-aba71165a210" providerId="ADAL" clId="{F10392A5-3341-4D87-AC34-74D0CE2F3D2C}" dt="2026-06-28T20:55:52.189" v="2509" actId="478"/>
          <ac:spMkLst>
            <pc:docMk/>
            <pc:sldMk cId="1939246332" sldId="2111"/>
            <ac:spMk id="41" creationId="{FC806D15-4B80-0C31-7E31-B1514F452492}"/>
          </ac:spMkLst>
        </pc:spChg>
        <pc:spChg chg="add mod">
          <ac:chgData name="Maria Alessandra De Luca" userId="fc08b5b0-e886-4c76-a8d6-aba71165a210" providerId="ADAL" clId="{F10392A5-3341-4D87-AC34-74D0CE2F3D2C}" dt="2026-06-29T21:52:56.685" v="7798" actId="114"/>
          <ac:spMkLst>
            <pc:docMk/>
            <pc:sldMk cId="1939246332" sldId="2111"/>
            <ac:spMk id="42" creationId="{5D128880-DF70-3BE7-01B6-0FAAE9A0DA06}"/>
          </ac:spMkLst>
        </pc:spChg>
        <pc:spChg chg="add mod">
          <ac:chgData name="Maria Alessandra De Luca" userId="fc08b5b0-e886-4c76-a8d6-aba71165a210" providerId="ADAL" clId="{F10392A5-3341-4D87-AC34-74D0CE2F3D2C}" dt="2026-06-28T20:57:10.312" v="2571" actId="1036"/>
          <ac:spMkLst>
            <pc:docMk/>
            <pc:sldMk cId="1939246332" sldId="2111"/>
            <ac:spMk id="43" creationId="{84A7AD1C-19A1-646F-941A-88BA7FCDD740}"/>
          </ac:spMkLst>
        </pc:spChg>
        <pc:spChg chg="add mod">
          <ac:chgData name="Maria Alessandra De Luca" userId="fc08b5b0-e886-4c76-a8d6-aba71165a210" providerId="ADAL" clId="{F10392A5-3341-4D87-AC34-74D0CE2F3D2C}" dt="2026-06-28T20:52:26.242" v="2309" actId="1076"/>
          <ac:spMkLst>
            <pc:docMk/>
            <pc:sldMk cId="1939246332" sldId="2111"/>
            <ac:spMk id="44" creationId="{0264F332-EF66-B7E7-A3B6-05C8179C74A9}"/>
          </ac:spMkLst>
        </pc:spChg>
        <pc:spChg chg="add mod">
          <ac:chgData name="Maria Alessandra De Luca" userId="fc08b5b0-e886-4c76-a8d6-aba71165a210" providerId="ADAL" clId="{F10392A5-3341-4D87-AC34-74D0CE2F3D2C}" dt="2026-06-28T20:56:14.571" v="2514" actId="20577"/>
          <ac:spMkLst>
            <pc:docMk/>
            <pc:sldMk cId="1939246332" sldId="2111"/>
            <ac:spMk id="49" creationId="{4D774850-C4C7-2B2A-B4DA-3DA199E4DAC5}"/>
          </ac:spMkLst>
        </pc:spChg>
        <pc:grpChg chg="del">
          <ac:chgData name="Maria Alessandra De Luca" userId="fc08b5b0-e886-4c76-a8d6-aba71165a210" providerId="ADAL" clId="{F10392A5-3341-4D87-AC34-74D0CE2F3D2C}" dt="2026-06-28T20:49:19.381" v="2258" actId="478"/>
          <ac:grpSpMkLst>
            <pc:docMk/>
            <pc:sldMk cId="1939246332" sldId="2111"/>
            <ac:grpSpMk id="91" creationId="{39CFCCC1-FB96-3F8F-CC5E-D414ADB818F3}"/>
          </ac:grpSpMkLst>
        </pc:grpChg>
        <pc:picChg chg="add mod modCrop">
          <ac:chgData name="Maria Alessandra De Luca" userId="fc08b5b0-e886-4c76-a8d6-aba71165a210" providerId="ADAL" clId="{F10392A5-3341-4D87-AC34-74D0CE2F3D2C}" dt="2026-06-28T20:55:24.170" v="2472" actId="1076"/>
          <ac:picMkLst>
            <pc:docMk/>
            <pc:sldMk cId="1939246332" sldId="2111"/>
            <ac:picMk id="7" creationId="{8188F034-AFE1-A71E-A2DC-CAF8DCAFA366}"/>
          </ac:picMkLst>
        </pc:picChg>
        <pc:picChg chg="add mod">
          <ac:chgData name="Maria Alessandra De Luca" userId="fc08b5b0-e886-4c76-a8d6-aba71165a210" providerId="ADAL" clId="{F10392A5-3341-4D87-AC34-74D0CE2F3D2C}" dt="2026-06-28T20:52:05.956" v="2304"/>
          <ac:picMkLst>
            <pc:docMk/>
            <pc:sldMk cId="1939246332" sldId="2111"/>
            <ac:picMk id="31" creationId="{1F9ED25B-3B3E-7BD2-A164-A8890D47357C}"/>
          </ac:picMkLst>
        </pc:picChg>
        <pc:picChg chg="add mod">
          <ac:chgData name="Maria Alessandra De Luca" userId="fc08b5b0-e886-4c76-a8d6-aba71165a210" providerId="ADAL" clId="{F10392A5-3341-4D87-AC34-74D0CE2F3D2C}" dt="2026-06-28T20:57:10.312" v="2571" actId="1036"/>
          <ac:picMkLst>
            <pc:docMk/>
            <pc:sldMk cId="1939246332" sldId="2111"/>
            <ac:picMk id="39" creationId="{6A0BADD1-8CCD-015E-59E7-6166164D93D1}"/>
          </ac:picMkLst>
        </pc:picChg>
        <pc:picChg chg="add mod ord">
          <ac:chgData name="Maria Alessandra De Luca" userId="fc08b5b0-e886-4c76-a8d6-aba71165a210" providerId="ADAL" clId="{F10392A5-3341-4D87-AC34-74D0CE2F3D2C}" dt="2026-06-28T20:55:11.013" v="2471" actId="14100"/>
          <ac:picMkLst>
            <pc:docMk/>
            <pc:sldMk cId="1939246332" sldId="2111"/>
            <ac:picMk id="46" creationId="{58DC74D9-FF6D-FEFA-5FFB-7227FF24D3D8}"/>
          </ac:picMkLst>
        </pc:picChg>
        <pc:picChg chg="add del">
          <ac:chgData name="Maria Alessandra De Luca" userId="fc08b5b0-e886-4c76-a8d6-aba71165a210" providerId="ADAL" clId="{F10392A5-3341-4D87-AC34-74D0CE2F3D2C}" dt="2026-06-28T20:56:00.811" v="2511" actId="22"/>
          <ac:picMkLst>
            <pc:docMk/>
            <pc:sldMk cId="1939246332" sldId="2111"/>
            <ac:picMk id="48" creationId="{DB3A1FC1-E7F2-A916-05D2-1A87DFE9247D}"/>
          </ac:picMkLst>
        </pc:picChg>
        <pc:cxnChg chg="add mod">
          <ac:chgData name="Maria Alessandra De Luca" userId="fc08b5b0-e886-4c76-a8d6-aba71165a210" providerId="ADAL" clId="{F10392A5-3341-4D87-AC34-74D0CE2F3D2C}" dt="2026-06-28T20:51:03.926" v="2270"/>
          <ac:cxnSpMkLst>
            <pc:docMk/>
            <pc:sldMk cId="1939246332" sldId="2111"/>
            <ac:cxnSpMk id="11" creationId="{87947A19-842A-166A-DA54-702554EFD607}"/>
          </ac:cxnSpMkLst>
        </pc:cxnChg>
        <pc:cxnChg chg="mod">
          <ac:chgData name="Maria Alessandra De Luca" userId="fc08b5b0-e886-4c76-a8d6-aba71165a210" providerId="ADAL" clId="{F10392A5-3341-4D87-AC34-74D0CE2F3D2C}" dt="2026-06-28T20:49:19.381" v="2258" actId="478"/>
          <ac:cxnSpMkLst>
            <pc:docMk/>
            <pc:sldMk cId="1939246332" sldId="2111"/>
            <ac:cxnSpMk id="16" creationId="{21CFFC39-5D3B-78BB-81B6-B5AB3E7057B4}"/>
          </ac:cxnSpMkLst>
        </pc:cxnChg>
        <pc:cxnChg chg="mod">
          <ac:chgData name="Maria Alessandra De Luca" userId="fc08b5b0-e886-4c76-a8d6-aba71165a210" providerId="ADAL" clId="{F10392A5-3341-4D87-AC34-74D0CE2F3D2C}" dt="2026-06-28T20:49:19.381" v="2258" actId="478"/>
          <ac:cxnSpMkLst>
            <pc:docMk/>
            <pc:sldMk cId="1939246332" sldId="2111"/>
            <ac:cxnSpMk id="17" creationId="{B78B3CBD-BA6D-D32B-F388-E8CDC0B44742}"/>
          </ac:cxnSpMkLst>
        </pc:cxnChg>
        <pc:cxnChg chg="add mod">
          <ac:chgData name="Maria Alessandra De Luca" userId="fc08b5b0-e886-4c76-a8d6-aba71165a210" providerId="ADAL" clId="{F10392A5-3341-4D87-AC34-74D0CE2F3D2C}" dt="2026-06-28T20:57:10.312" v="2571" actId="1036"/>
          <ac:cxnSpMkLst>
            <pc:docMk/>
            <pc:sldMk cId="1939246332" sldId="2111"/>
            <ac:cxnSpMk id="20" creationId="{3A8E2ED8-A9E3-D316-B737-97BF81BFDB7F}"/>
          </ac:cxnSpMkLst>
        </pc:cxnChg>
        <pc:cxnChg chg="add mod">
          <ac:chgData name="Maria Alessandra De Luca" userId="fc08b5b0-e886-4c76-a8d6-aba71165a210" providerId="ADAL" clId="{F10392A5-3341-4D87-AC34-74D0CE2F3D2C}" dt="2026-06-28T20:57:10.312" v="2571" actId="1036"/>
          <ac:cxnSpMkLst>
            <pc:docMk/>
            <pc:sldMk cId="1939246332" sldId="2111"/>
            <ac:cxnSpMk id="26" creationId="{0063596D-D9EF-641D-2C7E-18D7FCA8D6DE}"/>
          </ac:cxnSpMkLst>
        </pc:cxnChg>
        <pc:cxnChg chg="mod">
          <ac:chgData name="Maria Alessandra De Luca" userId="fc08b5b0-e886-4c76-a8d6-aba71165a210" providerId="ADAL" clId="{F10392A5-3341-4D87-AC34-74D0CE2F3D2C}" dt="2026-06-28T20:49:19.381" v="2258" actId="478"/>
          <ac:cxnSpMkLst>
            <pc:docMk/>
            <pc:sldMk cId="1939246332" sldId="2111"/>
            <ac:cxnSpMk id="28" creationId="{EEFF0363-E8D6-B9A6-F335-9448FFF0956B}"/>
          </ac:cxnSpMkLst>
        </pc:cxnChg>
        <pc:cxnChg chg="mod">
          <ac:chgData name="Maria Alessandra De Luca" userId="fc08b5b0-e886-4c76-a8d6-aba71165a210" providerId="ADAL" clId="{F10392A5-3341-4D87-AC34-74D0CE2F3D2C}" dt="2026-06-28T20:49:19.381" v="2258" actId="478"/>
          <ac:cxnSpMkLst>
            <pc:docMk/>
            <pc:sldMk cId="1939246332" sldId="2111"/>
            <ac:cxnSpMk id="34" creationId="{A123572F-9597-CB7A-CECF-64B5AD9C9980}"/>
          </ac:cxnSpMkLst>
        </pc:cxnChg>
        <pc:cxnChg chg="mod">
          <ac:chgData name="Maria Alessandra De Luca" userId="fc08b5b0-e886-4c76-a8d6-aba71165a210" providerId="ADAL" clId="{F10392A5-3341-4D87-AC34-74D0CE2F3D2C}" dt="2026-06-28T20:49:19.381" v="2258" actId="478"/>
          <ac:cxnSpMkLst>
            <pc:docMk/>
            <pc:sldMk cId="1939246332" sldId="2111"/>
            <ac:cxnSpMk id="79" creationId="{0EBDDEBF-51E2-3923-6787-54EBCC03F0F2}"/>
          </ac:cxnSpMkLst>
        </pc:cxnChg>
      </pc:sldChg>
      <pc:sldChg chg="addSp delSp modSp new del mod">
        <pc:chgData name="Maria Alessandra De Luca" userId="fc08b5b0-e886-4c76-a8d6-aba71165a210" providerId="ADAL" clId="{F10392A5-3341-4D87-AC34-74D0CE2F3D2C}" dt="2026-06-29T05:52:56.438" v="4783" actId="47"/>
        <pc:sldMkLst>
          <pc:docMk/>
          <pc:sldMk cId="560579777" sldId="2112"/>
        </pc:sldMkLst>
        <pc:spChg chg="del">
          <ac:chgData name="Maria Alessandra De Luca" userId="fc08b5b0-e886-4c76-a8d6-aba71165a210" providerId="ADAL" clId="{F10392A5-3341-4D87-AC34-74D0CE2F3D2C}" dt="2026-06-29T04:57:28.430" v="3146" actId="478"/>
          <ac:spMkLst>
            <pc:docMk/>
            <pc:sldMk cId="560579777" sldId="2112"/>
            <ac:spMk id="2" creationId="{A582973C-5126-D818-B44B-385FB3C725D4}"/>
          </ac:spMkLst>
        </pc:spChg>
        <pc:spChg chg="del">
          <ac:chgData name="Maria Alessandra De Luca" userId="fc08b5b0-e886-4c76-a8d6-aba71165a210" providerId="ADAL" clId="{F10392A5-3341-4D87-AC34-74D0CE2F3D2C}" dt="2026-06-29T04:57:30.357" v="3147" actId="478"/>
          <ac:spMkLst>
            <pc:docMk/>
            <pc:sldMk cId="560579777" sldId="2112"/>
            <ac:spMk id="3" creationId="{4384F6C5-8C8E-1F82-3FD2-9285445D7D9D}"/>
          </ac:spMkLst>
        </pc:spChg>
        <pc:spChg chg="add del mod">
          <ac:chgData name="Maria Alessandra De Luca" userId="fc08b5b0-e886-4c76-a8d6-aba71165a210" providerId="ADAL" clId="{F10392A5-3341-4D87-AC34-74D0CE2F3D2C}" dt="2026-06-29T05:52:50.516" v="4780" actId="21"/>
          <ac:spMkLst>
            <pc:docMk/>
            <pc:sldMk cId="560579777" sldId="2112"/>
            <ac:spMk id="5" creationId="{C84339B2-26E4-52E5-64B1-071EB09ACAB1}"/>
          </ac:spMkLst>
        </pc:spChg>
      </pc:sldChg>
      <pc:sldChg chg="addSp delSp modSp add del mod delAnim">
        <pc:chgData name="Maria Alessandra De Luca" userId="fc08b5b0-e886-4c76-a8d6-aba71165a210" providerId="ADAL" clId="{F10392A5-3341-4D87-AC34-74D0CE2F3D2C}" dt="2026-06-28T20:57:55.972" v="2576" actId="47"/>
        <pc:sldMkLst>
          <pc:docMk/>
          <pc:sldMk cId="3234127832" sldId="2112"/>
        </pc:sldMkLst>
        <pc:spChg chg="del">
          <ac:chgData name="Maria Alessandra De Luca" userId="fc08b5b0-e886-4c76-a8d6-aba71165a210" providerId="ADAL" clId="{F10392A5-3341-4D87-AC34-74D0CE2F3D2C}" dt="2026-06-28T20:50:27.508" v="2265" actId="478"/>
          <ac:spMkLst>
            <pc:docMk/>
            <pc:sldMk cId="3234127832" sldId="2112"/>
            <ac:spMk id="42" creationId="{00322E1C-0DE7-64B2-1BC4-4E6B375F1CA1}"/>
          </ac:spMkLst>
        </pc:spChg>
        <pc:spChg chg="del">
          <ac:chgData name="Maria Alessandra De Luca" userId="fc08b5b0-e886-4c76-a8d6-aba71165a210" providerId="ADAL" clId="{F10392A5-3341-4D87-AC34-74D0CE2F3D2C}" dt="2026-06-28T20:50:27.508" v="2265" actId="478"/>
          <ac:spMkLst>
            <pc:docMk/>
            <pc:sldMk cId="3234127832" sldId="2112"/>
            <ac:spMk id="44" creationId="{2F5F4B39-6082-5EE8-6F55-0E140FCFA986}"/>
          </ac:spMkLst>
        </pc:spChg>
        <pc:spChg chg="del">
          <ac:chgData name="Maria Alessandra De Luca" userId="fc08b5b0-e886-4c76-a8d6-aba71165a210" providerId="ADAL" clId="{F10392A5-3341-4D87-AC34-74D0CE2F3D2C}" dt="2026-06-28T20:50:27.508" v="2265" actId="478"/>
          <ac:spMkLst>
            <pc:docMk/>
            <pc:sldMk cId="3234127832" sldId="2112"/>
            <ac:spMk id="45" creationId="{74BBA17D-22E9-91BB-F17A-111D5A71A6CD}"/>
          </ac:spMkLst>
        </pc:spChg>
        <pc:spChg chg="del">
          <ac:chgData name="Maria Alessandra De Luca" userId="fc08b5b0-e886-4c76-a8d6-aba71165a210" providerId="ADAL" clId="{F10392A5-3341-4D87-AC34-74D0CE2F3D2C}" dt="2026-06-28T20:50:27.508" v="2265" actId="478"/>
          <ac:spMkLst>
            <pc:docMk/>
            <pc:sldMk cId="3234127832" sldId="2112"/>
            <ac:spMk id="47" creationId="{C744C31D-018A-7BA5-15E0-12C29FCB444E}"/>
          </ac:spMkLst>
        </pc:spChg>
        <pc:spChg chg="del">
          <ac:chgData name="Maria Alessandra De Luca" userId="fc08b5b0-e886-4c76-a8d6-aba71165a210" providerId="ADAL" clId="{F10392A5-3341-4D87-AC34-74D0CE2F3D2C}" dt="2026-06-28T20:50:27.508" v="2265" actId="478"/>
          <ac:spMkLst>
            <pc:docMk/>
            <pc:sldMk cId="3234127832" sldId="2112"/>
            <ac:spMk id="48" creationId="{B269D1CE-90CC-FF14-92F4-69C0A4A5E7C6}"/>
          </ac:spMkLst>
        </pc:spChg>
        <pc:picChg chg="add del mod modCrop">
          <ac:chgData name="Maria Alessandra De Luca" userId="fc08b5b0-e886-4c76-a8d6-aba71165a210" providerId="ADAL" clId="{F10392A5-3341-4D87-AC34-74D0CE2F3D2C}" dt="2026-06-28T20:54:57.172" v="2467" actId="21"/>
          <ac:picMkLst>
            <pc:docMk/>
            <pc:sldMk cId="3234127832" sldId="2112"/>
            <ac:picMk id="5" creationId="{B874D58C-9368-E83E-E010-77E9B27868C5}"/>
          </ac:picMkLst>
        </pc:picChg>
        <pc:cxnChg chg="del mod">
          <ac:chgData name="Maria Alessandra De Luca" userId="fc08b5b0-e886-4c76-a8d6-aba71165a210" providerId="ADAL" clId="{F10392A5-3341-4D87-AC34-74D0CE2F3D2C}" dt="2026-06-28T20:50:27.508" v="2265" actId="478"/>
          <ac:cxnSpMkLst>
            <pc:docMk/>
            <pc:sldMk cId="3234127832" sldId="2112"/>
            <ac:cxnSpMk id="43" creationId="{60A99346-5EB6-36CD-8865-8F3B4F818430}"/>
          </ac:cxnSpMkLst>
        </pc:cxnChg>
        <pc:cxnChg chg="del mod">
          <ac:chgData name="Maria Alessandra De Luca" userId="fc08b5b0-e886-4c76-a8d6-aba71165a210" providerId="ADAL" clId="{F10392A5-3341-4D87-AC34-74D0CE2F3D2C}" dt="2026-06-28T20:50:27.508" v="2265" actId="478"/>
          <ac:cxnSpMkLst>
            <pc:docMk/>
            <pc:sldMk cId="3234127832" sldId="2112"/>
            <ac:cxnSpMk id="46" creationId="{57EFC7B0-A75A-13D5-DAF3-0BF5E1029C16}"/>
          </ac:cxnSpMkLst>
        </pc:cxnChg>
      </pc:sldChg>
      <pc:sldChg chg="modSp add del mod">
        <pc:chgData name="Maria Alessandra De Luca" userId="fc08b5b0-e886-4c76-a8d6-aba71165a210" providerId="ADAL" clId="{F10392A5-3341-4D87-AC34-74D0CE2F3D2C}" dt="2026-06-29T05:43:10.493" v="4504" actId="47"/>
        <pc:sldMkLst>
          <pc:docMk/>
          <pc:sldMk cId="2458047075" sldId="2302"/>
        </pc:sldMkLst>
        <pc:spChg chg="mod">
          <ac:chgData name="Maria Alessandra De Luca" userId="fc08b5b0-e886-4c76-a8d6-aba71165a210" providerId="ADAL" clId="{F10392A5-3341-4D87-AC34-74D0CE2F3D2C}" dt="2026-06-29T05:08:55.045" v="3693" actId="20577"/>
          <ac:spMkLst>
            <pc:docMk/>
            <pc:sldMk cId="2458047075" sldId="2302"/>
            <ac:spMk id="2" creationId="{437FAB63-C302-13C7-7691-C0282D66C109}"/>
          </ac:spMkLst>
        </pc:spChg>
        <pc:spChg chg="mod">
          <ac:chgData name="Maria Alessandra De Luca" userId="fc08b5b0-e886-4c76-a8d6-aba71165a210" providerId="ADAL" clId="{F10392A5-3341-4D87-AC34-74D0CE2F3D2C}" dt="2026-06-29T05:08:49.277" v="3688" actId="20577"/>
          <ac:spMkLst>
            <pc:docMk/>
            <pc:sldMk cId="2458047075" sldId="2302"/>
            <ac:spMk id="7" creationId="{8756062E-8666-3C9B-2F38-C9F56A69F82B}"/>
          </ac:spMkLst>
        </pc:spChg>
      </pc:sldChg>
      <pc:sldChg chg="addSp delSp modSp add mod modTransition delAnim modAnim">
        <pc:chgData name="Maria Alessandra De Luca" userId="fc08b5b0-e886-4c76-a8d6-aba71165a210" providerId="ADAL" clId="{F10392A5-3341-4D87-AC34-74D0CE2F3D2C}" dt="2026-06-29T19:51:30.263" v="7118"/>
        <pc:sldMkLst>
          <pc:docMk/>
          <pc:sldMk cId="2337852424" sldId="2303"/>
        </pc:sldMkLst>
        <pc:spChg chg="del">
          <ac:chgData name="Maria Alessandra De Luca" userId="fc08b5b0-e886-4c76-a8d6-aba71165a210" providerId="ADAL" clId="{F10392A5-3341-4D87-AC34-74D0CE2F3D2C}" dt="2026-06-29T05:19:46.362" v="3761" actId="478"/>
          <ac:spMkLst>
            <pc:docMk/>
            <pc:sldMk cId="2337852424" sldId="2303"/>
            <ac:spMk id="6" creationId="{3FDCC788-D0A9-E030-B6D6-5C5707B6E507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11" creationId="{3E99DAC0-0763-B1D5-4682-E6B81131B0EC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16" creationId="{7E091057-7142-B5DB-0497-A192117EF094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24" creationId="{278E087A-02ED-0BD7-2103-43BEA6A4A171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56" creationId="{F9740D30-5925-BF3C-420C-88EE91513A8F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62" creationId="{B07EB657-2C7C-6C03-0B07-F8A5EB6FA042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64" creationId="{6B66EE41-F7BE-875B-DF45-3EC1A0CF2210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68" creationId="{44188859-6B9C-60B0-6731-92C1454358FB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74" creationId="{B59FA40B-9FB8-7CDD-F377-8C47B2748133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80" creationId="{44245FB9-5D8B-1B7B-92D7-D08FBE6CAC3F}"/>
          </ac:spMkLst>
        </pc:spChg>
        <pc:spChg chg="add del">
          <ac:chgData name="Maria Alessandra De Luca" userId="fc08b5b0-e886-4c76-a8d6-aba71165a210" providerId="ADAL" clId="{F10392A5-3341-4D87-AC34-74D0CE2F3D2C}" dt="2026-06-29T05:20:00.382" v="3763" actId="22"/>
          <ac:spMkLst>
            <pc:docMk/>
            <pc:sldMk cId="2337852424" sldId="2303"/>
            <ac:spMk id="82" creationId="{40EA3BE9-E930-BF00-1ED7-A80322480718}"/>
          </ac:spMkLst>
        </pc:spChg>
        <pc:spChg chg="add mod">
          <ac:chgData name="Maria Alessandra De Luca" userId="fc08b5b0-e886-4c76-a8d6-aba71165a210" providerId="ADAL" clId="{F10392A5-3341-4D87-AC34-74D0CE2F3D2C}" dt="2026-06-29T10:08:48.126" v="5635" actId="693"/>
          <ac:spMkLst>
            <pc:docMk/>
            <pc:sldMk cId="2337852424" sldId="2303"/>
            <ac:spMk id="100" creationId="{9E0DDD63-9510-73C7-0601-AACDF6F48306}"/>
          </ac:spMkLst>
        </pc:spChg>
        <pc:spChg chg="add mod">
          <ac:chgData name="Maria Alessandra De Luca" userId="fc08b5b0-e886-4c76-a8d6-aba71165a210" providerId="ADAL" clId="{F10392A5-3341-4D87-AC34-74D0CE2F3D2C}" dt="2026-06-29T10:08:37.998" v="5634" actId="693"/>
          <ac:spMkLst>
            <pc:docMk/>
            <pc:sldMk cId="2337852424" sldId="2303"/>
            <ac:spMk id="102" creationId="{30491A4F-C147-6DC1-ACAE-249AE4EC0EB2}"/>
          </ac:spMkLst>
        </pc:spChg>
        <pc:spChg chg="mod">
          <ac:chgData name="Maria Alessandra De Luca" userId="fc08b5b0-e886-4c76-a8d6-aba71165a210" providerId="ADAL" clId="{F10392A5-3341-4D87-AC34-74D0CE2F3D2C}" dt="2026-06-29T10:08:37.998" v="5634" actId="693"/>
          <ac:spMkLst>
            <pc:docMk/>
            <pc:sldMk cId="2337852424" sldId="2303"/>
            <ac:spMk id="104" creationId="{5587399D-1A3A-6061-F0DC-7ED9D79D12C6}"/>
          </ac:spMkLst>
        </pc:spChg>
        <pc:spChg chg="add mod">
          <ac:chgData name="Maria Alessandra De Luca" userId="fc08b5b0-e886-4c76-a8d6-aba71165a210" providerId="ADAL" clId="{F10392A5-3341-4D87-AC34-74D0CE2F3D2C}" dt="2026-06-29T10:08:37.998" v="5634" actId="693"/>
          <ac:spMkLst>
            <pc:docMk/>
            <pc:sldMk cId="2337852424" sldId="2303"/>
            <ac:spMk id="106" creationId="{4B4CC785-105F-2F5C-8364-FB1F60CC0026}"/>
          </ac:spMkLst>
        </pc:spChg>
        <pc:spChg chg="mod">
          <ac:chgData name="Maria Alessandra De Luca" userId="fc08b5b0-e886-4c76-a8d6-aba71165a210" providerId="ADAL" clId="{F10392A5-3341-4D87-AC34-74D0CE2F3D2C}" dt="2026-06-29T10:08:37.998" v="5634" actId="693"/>
          <ac:spMkLst>
            <pc:docMk/>
            <pc:sldMk cId="2337852424" sldId="2303"/>
            <ac:spMk id="108" creationId="{95ACF7DA-F97E-7E5D-09DB-1732B65CD1A0}"/>
          </ac:spMkLst>
        </pc:spChg>
        <pc:spChg chg="mod">
          <ac:chgData name="Maria Alessandra De Luca" userId="fc08b5b0-e886-4c76-a8d6-aba71165a210" providerId="ADAL" clId="{F10392A5-3341-4D87-AC34-74D0CE2F3D2C}" dt="2026-06-29T05:27:21.427" v="4015" actId="164"/>
          <ac:spMkLst>
            <pc:docMk/>
            <pc:sldMk cId="2337852424" sldId="2303"/>
            <ac:spMk id="110" creationId="{66B8CF06-0414-317D-6B9C-7E4919D2205F}"/>
          </ac:spMkLst>
        </pc:spChg>
        <pc:spChg chg="add mod">
          <ac:chgData name="Maria Alessandra De Luca" userId="fc08b5b0-e886-4c76-a8d6-aba71165a210" providerId="ADAL" clId="{F10392A5-3341-4D87-AC34-74D0CE2F3D2C}" dt="2026-06-29T05:27:21.427" v="4015" actId="164"/>
          <ac:spMkLst>
            <pc:docMk/>
            <pc:sldMk cId="2337852424" sldId="2303"/>
            <ac:spMk id="112" creationId="{8F8995B7-AEC1-9C96-223A-9908A8215611}"/>
          </ac:spMkLst>
        </pc:spChg>
        <pc:spChg chg="add mod">
          <ac:chgData name="Maria Alessandra De Luca" userId="fc08b5b0-e886-4c76-a8d6-aba71165a210" providerId="ADAL" clId="{F10392A5-3341-4D87-AC34-74D0CE2F3D2C}" dt="2026-06-29T05:27:21.427" v="4015" actId="164"/>
          <ac:spMkLst>
            <pc:docMk/>
            <pc:sldMk cId="2337852424" sldId="2303"/>
            <ac:spMk id="114" creationId="{4BF74807-05C0-74F9-E9F8-D2A1940EF453}"/>
          </ac:spMkLst>
        </pc:spChg>
        <pc:spChg chg="mod">
          <ac:chgData name="Maria Alessandra De Luca" userId="fc08b5b0-e886-4c76-a8d6-aba71165a210" providerId="ADAL" clId="{F10392A5-3341-4D87-AC34-74D0CE2F3D2C}" dt="2026-06-29T05:27:21.427" v="4015" actId="164"/>
          <ac:spMkLst>
            <pc:docMk/>
            <pc:sldMk cId="2337852424" sldId="2303"/>
            <ac:spMk id="116" creationId="{03CE043F-54C2-EDAC-A48B-709542C38917}"/>
          </ac:spMkLst>
        </pc:spChg>
        <pc:spChg chg="mod">
          <ac:chgData name="Maria Alessandra De Luca" userId="fc08b5b0-e886-4c76-a8d6-aba71165a210" providerId="ADAL" clId="{F10392A5-3341-4D87-AC34-74D0CE2F3D2C}" dt="2026-06-29T05:35:23.556" v="4206" actId="1035"/>
          <ac:spMkLst>
            <pc:docMk/>
            <pc:sldMk cId="2337852424" sldId="2303"/>
            <ac:spMk id="118" creationId="{AEEACD33-B7C7-B07B-4C38-27B56CBD7AFD}"/>
          </ac:spMkLst>
        </pc:spChg>
        <pc:spChg chg="mod">
          <ac:chgData name="Maria Alessandra De Luca" userId="fc08b5b0-e886-4c76-a8d6-aba71165a210" providerId="ADAL" clId="{F10392A5-3341-4D87-AC34-74D0CE2F3D2C}" dt="2026-06-29T05:27:30.873" v="4016" actId="164"/>
          <ac:spMkLst>
            <pc:docMk/>
            <pc:sldMk cId="2337852424" sldId="2303"/>
            <ac:spMk id="120" creationId="{01BC5138-9784-BEE2-C269-32AE0B842819}"/>
          </ac:spMkLst>
        </pc:spChg>
        <pc:spChg chg="mod">
          <ac:chgData name="Maria Alessandra De Luca" userId="fc08b5b0-e886-4c76-a8d6-aba71165a210" providerId="ADAL" clId="{F10392A5-3341-4D87-AC34-74D0CE2F3D2C}" dt="2026-06-29T05:27:30.873" v="4016" actId="164"/>
          <ac:spMkLst>
            <pc:docMk/>
            <pc:sldMk cId="2337852424" sldId="2303"/>
            <ac:spMk id="122" creationId="{CCAB3C03-5BD8-107D-AC29-7BB97E46C7AE}"/>
          </ac:spMkLst>
        </pc:spChg>
        <pc:spChg chg="add mod">
          <ac:chgData name="Maria Alessandra De Luca" userId="fc08b5b0-e886-4c76-a8d6-aba71165a210" providerId="ADAL" clId="{F10392A5-3341-4D87-AC34-74D0CE2F3D2C}" dt="2026-06-29T05:27:30.873" v="4016" actId="164"/>
          <ac:spMkLst>
            <pc:docMk/>
            <pc:sldMk cId="2337852424" sldId="2303"/>
            <ac:spMk id="124" creationId="{8EB9591D-1D61-06DE-BD3F-58A4975D0743}"/>
          </ac:spMkLst>
        </pc:spChg>
        <pc:spChg chg="add mod">
          <ac:chgData name="Maria Alessandra De Luca" userId="fc08b5b0-e886-4c76-a8d6-aba71165a210" providerId="ADAL" clId="{F10392A5-3341-4D87-AC34-74D0CE2F3D2C}" dt="2026-06-29T05:27:30.873" v="4016" actId="164"/>
          <ac:spMkLst>
            <pc:docMk/>
            <pc:sldMk cId="2337852424" sldId="2303"/>
            <ac:spMk id="126" creationId="{B8D4EE2A-6628-5444-0664-C46ECD7656E1}"/>
          </ac:spMkLst>
        </pc:spChg>
        <pc:spChg chg="mod">
          <ac:chgData name="Maria Alessandra De Luca" userId="fc08b5b0-e886-4c76-a8d6-aba71165a210" providerId="ADAL" clId="{F10392A5-3341-4D87-AC34-74D0CE2F3D2C}" dt="2026-06-29T05:29:36.247" v="4041" actId="1035"/>
          <ac:spMkLst>
            <pc:docMk/>
            <pc:sldMk cId="2337852424" sldId="2303"/>
            <ac:spMk id="128" creationId="{E9AE5E4D-7A9A-F6F1-D12F-8DA7C27555D3}"/>
          </ac:spMkLst>
        </pc:spChg>
        <pc:spChg chg="add mod">
          <ac:chgData name="Maria Alessandra De Luca" userId="fc08b5b0-e886-4c76-a8d6-aba71165a210" providerId="ADAL" clId="{F10392A5-3341-4D87-AC34-74D0CE2F3D2C}" dt="2026-06-29T05:29:13.586" v="4036" actId="208"/>
          <ac:spMkLst>
            <pc:docMk/>
            <pc:sldMk cId="2337852424" sldId="2303"/>
            <ac:spMk id="130" creationId="{5ABF8B43-00C4-4AB6-07F1-EEAEFB772FD3}"/>
          </ac:spMkLst>
        </pc:spChg>
        <pc:spChg chg="mod">
          <ac:chgData name="Maria Alessandra De Luca" userId="fc08b5b0-e886-4c76-a8d6-aba71165a210" providerId="ADAL" clId="{F10392A5-3341-4D87-AC34-74D0CE2F3D2C}" dt="2026-06-29T05:29:13.586" v="4036" actId="208"/>
          <ac:spMkLst>
            <pc:docMk/>
            <pc:sldMk cId="2337852424" sldId="2303"/>
            <ac:spMk id="132" creationId="{0DE92665-FD4D-7570-8599-91A42EEE3B89}"/>
          </ac:spMkLst>
        </pc:spChg>
        <pc:spChg chg="mod">
          <ac:chgData name="Maria Alessandra De Luca" userId="fc08b5b0-e886-4c76-a8d6-aba71165a210" providerId="ADAL" clId="{F10392A5-3341-4D87-AC34-74D0CE2F3D2C}" dt="2026-06-29T05:29:13.586" v="4036" actId="208"/>
          <ac:spMkLst>
            <pc:docMk/>
            <pc:sldMk cId="2337852424" sldId="2303"/>
            <ac:spMk id="136" creationId="{BBF157E5-DEDF-35C1-2978-7E9A7B3F7E68}"/>
          </ac:spMkLst>
        </pc:spChg>
        <pc:spChg chg="add mod">
          <ac:chgData name="Maria Alessandra De Luca" userId="fc08b5b0-e886-4c76-a8d6-aba71165a210" providerId="ADAL" clId="{F10392A5-3341-4D87-AC34-74D0CE2F3D2C}" dt="2026-06-29T05:29:39.376" v="4047" actId="1035"/>
          <ac:spMkLst>
            <pc:docMk/>
            <pc:sldMk cId="2337852424" sldId="2303"/>
            <ac:spMk id="138" creationId="{DFAEE656-5FCB-F855-15A6-8117DDA697D9}"/>
          </ac:spMkLst>
        </pc:spChg>
        <pc:spChg chg="add mod">
          <ac:chgData name="Maria Alessandra De Luca" userId="fc08b5b0-e886-4c76-a8d6-aba71165a210" providerId="ADAL" clId="{F10392A5-3341-4D87-AC34-74D0CE2F3D2C}" dt="2026-06-29T05:24:56.225" v="3884" actId="14100"/>
          <ac:spMkLst>
            <pc:docMk/>
            <pc:sldMk cId="2337852424" sldId="2303"/>
            <ac:spMk id="140" creationId="{14BA8AFE-D912-AFE8-D957-394ECB9BAE2F}"/>
          </ac:spMkLst>
        </pc:spChg>
        <pc:spChg chg="mod">
          <ac:chgData name="Maria Alessandra De Luca" userId="fc08b5b0-e886-4c76-a8d6-aba71165a210" providerId="ADAL" clId="{F10392A5-3341-4D87-AC34-74D0CE2F3D2C}" dt="2026-06-29T05:27:21.427" v="4015" actId="164"/>
          <ac:spMkLst>
            <pc:docMk/>
            <pc:sldMk cId="2337852424" sldId="2303"/>
            <ac:spMk id="142" creationId="{6A2876AF-10F9-D84E-8AD7-5DFEBE8F774D}"/>
          </ac:spMkLst>
        </pc:spChg>
        <pc:spChg chg="mod">
          <ac:chgData name="Maria Alessandra De Luca" userId="fc08b5b0-e886-4c76-a8d6-aba71165a210" providerId="ADAL" clId="{F10392A5-3341-4D87-AC34-74D0CE2F3D2C}" dt="2026-06-29T05:26:51.028" v="4012" actId="14100"/>
          <ac:spMkLst>
            <pc:docMk/>
            <pc:sldMk cId="2337852424" sldId="2303"/>
            <ac:spMk id="144" creationId="{A45ABB4D-DD64-4A38-294A-28D447B95B7F}"/>
          </ac:spMkLst>
        </pc:spChg>
        <pc:spChg chg="add mod">
          <ac:chgData name="Maria Alessandra De Luca" userId="fc08b5b0-e886-4c76-a8d6-aba71165a210" providerId="ADAL" clId="{F10392A5-3341-4D87-AC34-74D0CE2F3D2C}" dt="2026-06-29T10:08:37.998" v="5634" actId="693"/>
          <ac:spMkLst>
            <pc:docMk/>
            <pc:sldMk cId="2337852424" sldId="2303"/>
            <ac:spMk id="146" creationId="{01A95243-F481-66D2-2764-56B8AA8FE11D}"/>
          </ac:spMkLst>
        </pc:spChg>
        <pc:spChg chg="add mod">
          <ac:chgData name="Maria Alessandra De Luca" userId="fc08b5b0-e886-4c76-a8d6-aba71165a210" providerId="ADAL" clId="{F10392A5-3341-4D87-AC34-74D0CE2F3D2C}" dt="2026-06-29T05:42:05.394" v="4503" actId="14100"/>
          <ac:spMkLst>
            <pc:docMk/>
            <pc:sldMk cId="2337852424" sldId="2303"/>
            <ac:spMk id="153" creationId="{1E456A15-D297-083B-D1C3-55E53B344FC1}"/>
          </ac:spMkLst>
        </pc:spChg>
        <pc:spChg chg="add del">
          <ac:chgData name="Maria Alessandra De Luca" userId="fc08b5b0-e886-4c76-a8d6-aba71165a210" providerId="ADAL" clId="{F10392A5-3341-4D87-AC34-74D0CE2F3D2C}" dt="2026-06-29T05:34:50.617" v="4125" actId="478"/>
          <ac:spMkLst>
            <pc:docMk/>
            <pc:sldMk cId="2337852424" sldId="2303"/>
            <ac:spMk id="155" creationId="{C78E8C62-DB01-9E47-29F5-ADC961295384}"/>
          </ac:spMkLst>
        </pc:spChg>
        <pc:spChg chg="mod">
          <ac:chgData name="Maria Alessandra De Luca" userId="fc08b5b0-e886-4c76-a8d6-aba71165a210" providerId="ADAL" clId="{F10392A5-3341-4D87-AC34-74D0CE2F3D2C}" dt="2026-06-29T05:41:00.921" v="4500" actId="14100"/>
          <ac:spMkLst>
            <pc:docMk/>
            <pc:sldMk cId="2337852424" sldId="2303"/>
            <ac:spMk id="157" creationId="{C29C5990-5D20-15C9-5A19-60F45BFD6C4D}"/>
          </ac:spMkLst>
        </pc:spChg>
        <pc:spChg chg="mod">
          <ac:chgData name="Maria Alessandra De Luca" userId="fc08b5b0-e886-4c76-a8d6-aba71165a210" providerId="ADAL" clId="{F10392A5-3341-4D87-AC34-74D0CE2F3D2C}" dt="2026-06-29T05:39:59.941" v="4484" actId="1076"/>
          <ac:spMkLst>
            <pc:docMk/>
            <pc:sldMk cId="2337852424" sldId="2303"/>
            <ac:spMk id="159" creationId="{4A42F002-3BCD-C27B-4C82-55FC9B19FD42}"/>
          </ac:spMkLst>
        </pc:spChg>
        <pc:spChg chg="del">
          <ac:chgData name="Maria Alessandra De Luca" userId="fc08b5b0-e886-4c76-a8d6-aba71165a210" providerId="ADAL" clId="{F10392A5-3341-4D87-AC34-74D0CE2F3D2C}" dt="2026-06-29T05:33:13.554" v="4079" actId="478"/>
          <ac:spMkLst>
            <pc:docMk/>
            <pc:sldMk cId="2337852424" sldId="2303"/>
            <ac:spMk id="163" creationId="{2C44DA12-6D9D-B10B-4E3D-929E0665967F}"/>
          </ac:spMkLst>
        </pc:spChg>
        <pc:spChg chg="add del">
          <ac:chgData name="Maria Alessandra De Luca" userId="fc08b5b0-e886-4c76-a8d6-aba71165a210" providerId="ADAL" clId="{F10392A5-3341-4D87-AC34-74D0CE2F3D2C}" dt="2026-06-29T05:33:03.072" v="4077" actId="478"/>
          <ac:spMkLst>
            <pc:docMk/>
            <pc:sldMk cId="2337852424" sldId="2303"/>
            <ac:spMk id="165" creationId="{C323927B-35AA-8506-E363-B0029BD34EC4}"/>
          </ac:spMkLst>
        </pc:spChg>
        <pc:spChg chg="add del">
          <ac:chgData name="Maria Alessandra De Luca" userId="fc08b5b0-e886-4c76-a8d6-aba71165a210" providerId="ADAL" clId="{F10392A5-3341-4D87-AC34-74D0CE2F3D2C}" dt="2026-06-29T05:33:10.563" v="4078" actId="478"/>
          <ac:spMkLst>
            <pc:docMk/>
            <pc:sldMk cId="2337852424" sldId="2303"/>
            <ac:spMk id="167" creationId="{E5F81008-0DDB-DD67-6FB1-B88C65AAEDC0}"/>
          </ac:spMkLst>
        </pc:spChg>
        <pc:spChg chg="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69" creationId="{989E8746-F6BE-9CAE-39F2-963BC9604CC5}"/>
          </ac:spMkLst>
        </pc:spChg>
        <pc:spChg chg="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71" creationId="{F84DA670-4276-8CCC-2EDA-7382136D735F}"/>
          </ac:spMkLst>
        </pc:spChg>
        <pc:spChg chg="mod or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73" creationId="{1D4D5FDE-7DCA-A1F5-F069-CD5227318C9B}"/>
          </ac:spMkLst>
        </pc:spChg>
        <pc:spChg chg="add 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75" creationId="{39CAFC11-87CA-71BB-25AA-9E519E0B6899}"/>
          </ac:spMkLst>
        </pc:spChg>
        <pc:spChg chg="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77" creationId="{42011658-C61F-356F-5E54-802DF13E5908}"/>
          </ac:spMkLst>
        </pc:spChg>
        <pc:spChg chg="add 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79" creationId="{B06B2AAF-359F-AFE5-122A-EDDF56DE3777}"/>
          </ac:spMkLst>
        </pc:spChg>
        <pc:spChg chg="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81" creationId="{25357E6D-E2E3-2C27-A580-2C9C79F281D0}"/>
          </ac:spMkLst>
        </pc:spChg>
        <pc:spChg chg="add 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83" creationId="{9C7052AA-FBC8-57E7-7471-29355E8E8AD7}"/>
          </ac:spMkLst>
        </pc:spChg>
        <pc:spChg chg="add 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85" creationId="{E4F2A3E0-0F6F-AA7A-DC8B-70F9C79C40BA}"/>
          </ac:spMkLst>
        </pc:spChg>
        <pc:spChg chg="add mod topLvl">
          <ac:chgData name="Maria Alessandra De Luca" userId="fc08b5b0-e886-4c76-a8d6-aba71165a210" providerId="ADAL" clId="{F10392A5-3341-4D87-AC34-74D0CE2F3D2C}" dt="2026-06-29T19:50:23.764" v="6969" actId="338"/>
          <ac:spMkLst>
            <pc:docMk/>
            <pc:sldMk cId="2337852424" sldId="2303"/>
            <ac:spMk id="187" creationId="{226FB999-BE29-8DFE-1067-C884C1FADF20}"/>
          </ac:spMkLst>
        </pc:spChg>
        <pc:spChg chg="add del">
          <ac:chgData name="Maria Alessandra De Luca" userId="fc08b5b0-e886-4c76-a8d6-aba71165a210" providerId="ADAL" clId="{F10392A5-3341-4D87-AC34-74D0CE2F3D2C}" dt="2026-06-29T05:39:52.566" v="4483" actId="478"/>
          <ac:spMkLst>
            <pc:docMk/>
            <pc:sldMk cId="2337852424" sldId="2303"/>
            <ac:spMk id="189" creationId="{5523120B-72FF-F539-6E48-A62459FC30C6}"/>
          </ac:spMkLst>
        </pc:spChg>
        <pc:spChg chg="add mod">
          <ac:chgData name="Maria Alessandra De Luca" userId="fc08b5b0-e886-4c76-a8d6-aba71165a210" providerId="ADAL" clId="{F10392A5-3341-4D87-AC34-74D0CE2F3D2C}" dt="2026-06-29T05:40:45.056" v="4498" actId="114"/>
          <ac:spMkLst>
            <pc:docMk/>
            <pc:sldMk cId="2337852424" sldId="2303"/>
            <ac:spMk id="191" creationId="{CABE6E0F-2B18-A924-74D5-E1ED3B498B4F}"/>
          </ac:spMkLst>
        </pc:spChg>
        <pc:grpChg chg="add mod">
          <ac:chgData name="Maria Alessandra De Luca" userId="fc08b5b0-e886-4c76-a8d6-aba71165a210" providerId="ADAL" clId="{F10392A5-3341-4D87-AC34-74D0CE2F3D2C}" dt="2026-06-29T19:50:00.448" v="6966" actId="164"/>
          <ac:grpSpMkLst>
            <pc:docMk/>
            <pc:sldMk cId="2337852424" sldId="2303"/>
            <ac:grpSpMk id="2" creationId="{AA13D645-DE6E-8972-6163-52C316A408E6}"/>
          </ac:grpSpMkLst>
        </pc:grpChg>
        <pc:grpChg chg="add mod">
          <ac:chgData name="Maria Alessandra De Luca" userId="fc08b5b0-e886-4c76-a8d6-aba71165a210" providerId="ADAL" clId="{F10392A5-3341-4D87-AC34-74D0CE2F3D2C}" dt="2026-06-29T19:50:09.947" v="6967" actId="338"/>
          <ac:grpSpMkLst>
            <pc:docMk/>
            <pc:sldMk cId="2337852424" sldId="2303"/>
            <ac:grpSpMk id="5" creationId="{CEA7A3DC-D590-3836-FF34-013D85D1E353}"/>
          </ac:grpSpMkLst>
        </pc:grpChg>
        <pc:grpChg chg="add mod">
          <ac:chgData name="Maria Alessandra De Luca" userId="fc08b5b0-e886-4c76-a8d6-aba71165a210" providerId="ADAL" clId="{F10392A5-3341-4D87-AC34-74D0CE2F3D2C}" dt="2026-06-29T05:26:16.817" v="3989" actId="164"/>
          <ac:grpSpMkLst>
            <pc:docMk/>
            <pc:sldMk cId="2337852424" sldId="2303"/>
            <ac:grpSpMk id="147" creationId="{9F9B290B-7929-B755-996C-250C0A75F995}"/>
          </ac:grpSpMkLst>
        </pc:grpChg>
        <pc:grpChg chg="add mod">
          <ac:chgData name="Maria Alessandra De Luca" userId="fc08b5b0-e886-4c76-a8d6-aba71165a210" providerId="ADAL" clId="{F10392A5-3341-4D87-AC34-74D0CE2F3D2C}" dt="2026-06-29T05:26:42.980" v="4010" actId="1038"/>
          <ac:grpSpMkLst>
            <pc:docMk/>
            <pc:sldMk cId="2337852424" sldId="2303"/>
            <ac:grpSpMk id="148" creationId="{8D2E50CF-1A2E-1EAF-55DA-00E19E7E4411}"/>
          </ac:grpSpMkLst>
        </pc:grpChg>
        <pc:grpChg chg="add mod">
          <ac:chgData name="Maria Alessandra De Luca" userId="fc08b5b0-e886-4c76-a8d6-aba71165a210" providerId="ADAL" clId="{F10392A5-3341-4D87-AC34-74D0CE2F3D2C}" dt="2026-06-29T05:27:37.623" v="4019" actId="1035"/>
          <ac:grpSpMkLst>
            <pc:docMk/>
            <pc:sldMk cId="2337852424" sldId="2303"/>
            <ac:grpSpMk id="149" creationId="{C2BE3F92-4DAC-1801-5757-95801AEE7472}"/>
          </ac:grpSpMkLst>
        </pc:grpChg>
        <pc:grpChg chg="add mod">
          <ac:chgData name="Maria Alessandra De Luca" userId="fc08b5b0-e886-4c76-a8d6-aba71165a210" providerId="ADAL" clId="{F10392A5-3341-4D87-AC34-74D0CE2F3D2C}" dt="2026-06-29T05:27:21.427" v="4015" actId="164"/>
          <ac:grpSpMkLst>
            <pc:docMk/>
            <pc:sldMk cId="2337852424" sldId="2303"/>
            <ac:grpSpMk id="150" creationId="{EB1B8C7D-779C-1D6A-3D3D-6A3CFDA7A628}"/>
          </ac:grpSpMkLst>
        </pc:grpChg>
        <pc:grpChg chg="add mod">
          <ac:chgData name="Maria Alessandra De Luca" userId="fc08b5b0-e886-4c76-a8d6-aba71165a210" providerId="ADAL" clId="{F10392A5-3341-4D87-AC34-74D0CE2F3D2C}" dt="2026-06-29T05:27:30.873" v="4016" actId="164"/>
          <ac:grpSpMkLst>
            <pc:docMk/>
            <pc:sldMk cId="2337852424" sldId="2303"/>
            <ac:grpSpMk id="151" creationId="{CE9ECB18-EF8C-4C60-27A2-0BD24B06DABF}"/>
          </ac:grpSpMkLst>
        </pc:grpChg>
        <pc:grpChg chg="add mod">
          <ac:chgData name="Maria Alessandra De Luca" userId="fc08b5b0-e886-4c76-a8d6-aba71165a210" providerId="ADAL" clId="{F10392A5-3341-4D87-AC34-74D0CE2F3D2C}" dt="2026-06-29T05:39:20.919" v="4468" actId="1035"/>
          <ac:grpSpMkLst>
            <pc:docMk/>
            <pc:sldMk cId="2337852424" sldId="2303"/>
            <ac:grpSpMk id="192" creationId="{197E7676-01A9-4BD5-DDF8-2BD8C1822BAD}"/>
          </ac:grpSpMkLst>
        </pc:grpChg>
        <pc:grpChg chg="add mod">
          <ac:chgData name="Maria Alessandra De Luca" userId="fc08b5b0-e886-4c76-a8d6-aba71165a210" providerId="ADAL" clId="{F10392A5-3341-4D87-AC34-74D0CE2F3D2C}" dt="2026-06-29T05:39:34.304" v="4478" actId="1035"/>
          <ac:grpSpMkLst>
            <pc:docMk/>
            <pc:sldMk cId="2337852424" sldId="2303"/>
            <ac:grpSpMk id="193" creationId="{B34FAB25-64B2-A2D3-C8BE-274BCF22A17E}"/>
          </ac:grpSpMkLst>
        </pc:grpChg>
        <pc:graphicFrameChg chg="mod modGraphic">
          <ac:chgData name="Maria Alessandra De Luca" userId="fc08b5b0-e886-4c76-a8d6-aba71165a210" providerId="ADAL" clId="{F10392A5-3341-4D87-AC34-74D0CE2F3D2C}" dt="2026-06-29T05:40:10.869" v="4485" actId="1076"/>
          <ac:graphicFrameMkLst>
            <pc:docMk/>
            <pc:sldMk cId="2337852424" sldId="2303"/>
            <ac:graphicFrameMk id="161" creationId="{0FAADCF0-9C94-4306-2579-7497CDC1E2C9}"/>
          </ac:graphicFrameMkLst>
        </pc:graphicFrameChg>
        <pc:picChg chg="del">
          <ac:chgData name="Maria Alessandra De Luca" userId="fc08b5b0-e886-4c76-a8d6-aba71165a210" providerId="ADAL" clId="{F10392A5-3341-4D87-AC34-74D0CE2F3D2C}" dt="2026-06-29T05:19:44.109" v="3760" actId="478"/>
          <ac:picMkLst>
            <pc:docMk/>
            <pc:sldMk cId="2337852424" sldId="2303"/>
            <ac:picMk id="7" creationId="{2457446A-621C-C932-28BF-7F3A00240E17}"/>
          </ac:picMkLst>
        </pc:picChg>
        <pc:picChg chg="add mod">
          <ac:chgData name="Maria Alessandra De Luca" userId="fc08b5b0-e886-4c76-a8d6-aba71165a210" providerId="ADAL" clId="{F10392A5-3341-4D87-AC34-74D0CE2F3D2C}" dt="2026-06-29T06:00:15.693" v="4979"/>
          <ac:picMkLst>
            <pc:docMk/>
            <pc:sldMk cId="2337852424" sldId="2303"/>
            <ac:picMk id="195" creationId="{F8DE158F-412F-CA58-1CAB-5E96DA858679}"/>
          </ac:picMkLst>
        </pc:picChg>
      </pc:sldChg>
      <pc:sldChg chg="addSp delSp modSp add del mod delAnim">
        <pc:chgData name="Maria Alessandra De Luca" userId="fc08b5b0-e886-4c76-a8d6-aba71165a210" providerId="ADAL" clId="{F10392A5-3341-4D87-AC34-74D0CE2F3D2C}" dt="2026-06-29T06:27:26.399" v="5470" actId="47"/>
        <pc:sldMkLst>
          <pc:docMk/>
          <pc:sldMk cId="1581164563" sldId="2304"/>
        </pc:sldMkLst>
        <pc:spChg chg="mod">
          <ac:chgData name="Maria Alessandra De Luca" userId="fc08b5b0-e886-4c76-a8d6-aba71165a210" providerId="ADAL" clId="{F10392A5-3341-4D87-AC34-74D0CE2F3D2C}" dt="2026-06-29T06:18:36.587" v="5429" actId="1076"/>
          <ac:spMkLst>
            <pc:docMk/>
            <pc:sldMk cId="1581164563" sldId="2304"/>
            <ac:spMk id="2" creationId="{880C98F7-FDC1-CC20-7FAB-83FC322E56E2}"/>
          </ac:spMkLst>
        </pc:spChg>
        <pc:spChg chg="mod">
          <ac:chgData name="Maria Alessandra De Luca" userId="fc08b5b0-e886-4c76-a8d6-aba71165a210" providerId="ADAL" clId="{F10392A5-3341-4D87-AC34-74D0CE2F3D2C}" dt="2026-06-29T06:18:33.750" v="5427"/>
          <ac:spMkLst>
            <pc:docMk/>
            <pc:sldMk cId="1581164563" sldId="2304"/>
            <ac:spMk id="8" creationId="{D2A0A1CD-0661-80AA-C938-A03ED5E7FAC6}"/>
          </ac:spMkLst>
        </pc:spChg>
        <pc:spChg chg="mod">
          <ac:chgData name="Maria Alessandra De Luca" userId="fc08b5b0-e886-4c76-a8d6-aba71165a210" providerId="ADAL" clId="{F10392A5-3341-4D87-AC34-74D0CE2F3D2C}" dt="2026-06-29T06:18:33.750" v="5427"/>
          <ac:spMkLst>
            <pc:docMk/>
            <pc:sldMk cId="1581164563" sldId="2304"/>
            <ac:spMk id="11" creationId="{336E19A5-42E4-6352-F8FB-080B3A5D07ED}"/>
          </ac:spMkLst>
        </pc:spChg>
        <pc:spChg chg="mod">
          <ac:chgData name="Maria Alessandra De Luca" userId="fc08b5b0-e886-4c76-a8d6-aba71165a210" providerId="ADAL" clId="{F10392A5-3341-4D87-AC34-74D0CE2F3D2C}" dt="2026-06-29T06:18:33.750" v="5427"/>
          <ac:spMkLst>
            <pc:docMk/>
            <pc:sldMk cId="1581164563" sldId="2304"/>
            <ac:spMk id="12" creationId="{A9DF3D7F-09D7-9618-6E19-37D8CB31D5FD}"/>
          </ac:spMkLst>
        </pc:spChg>
        <pc:spChg chg="mod">
          <ac:chgData name="Maria Alessandra De Luca" userId="fc08b5b0-e886-4c76-a8d6-aba71165a210" providerId="ADAL" clId="{F10392A5-3341-4D87-AC34-74D0CE2F3D2C}" dt="2026-06-29T06:18:37.922" v="5430"/>
          <ac:spMkLst>
            <pc:docMk/>
            <pc:sldMk cId="1581164563" sldId="2304"/>
            <ac:spMk id="28" creationId="{1D5DEB50-8978-A74D-6B4E-55FBE0E1F19A}"/>
          </ac:spMkLst>
        </pc:spChg>
        <pc:spChg chg="mod">
          <ac:chgData name="Maria Alessandra De Luca" userId="fc08b5b0-e886-4c76-a8d6-aba71165a210" providerId="ADAL" clId="{F10392A5-3341-4D87-AC34-74D0CE2F3D2C}" dt="2026-06-29T06:18:37.922" v="5430"/>
          <ac:spMkLst>
            <pc:docMk/>
            <pc:sldMk cId="1581164563" sldId="2304"/>
            <ac:spMk id="31" creationId="{B6773C2D-49CC-2946-51AB-5F1AD6EABB7D}"/>
          </ac:spMkLst>
        </pc:spChg>
        <pc:spChg chg="del">
          <ac:chgData name="Maria Alessandra De Luca" userId="fc08b5b0-e886-4c76-a8d6-aba71165a210" providerId="ADAL" clId="{F10392A5-3341-4D87-AC34-74D0CE2F3D2C}" dt="2026-06-29T06:17:02.987" v="5296" actId="478"/>
          <ac:spMkLst>
            <pc:docMk/>
            <pc:sldMk cId="1581164563" sldId="2304"/>
            <ac:spMk id="36" creationId="{46DD4434-2572-8B16-3DC3-D13A1509A7D0}"/>
          </ac:spMkLst>
        </pc:spChg>
        <pc:spChg chg="mod">
          <ac:chgData name="Maria Alessandra De Luca" userId="fc08b5b0-e886-4c76-a8d6-aba71165a210" providerId="ADAL" clId="{F10392A5-3341-4D87-AC34-74D0CE2F3D2C}" dt="2026-06-29T06:18:37.922" v="5430"/>
          <ac:spMkLst>
            <pc:docMk/>
            <pc:sldMk cId="1581164563" sldId="2304"/>
            <ac:spMk id="37" creationId="{001F41F6-A369-7F5C-8D8D-B89020ED9EBE}"/>
          </ac:spMkLst>
        </pc:spChg>
        <pc:grpChg chg="add mod">
          <ac:chgData name="Maria Alessandra De Luca" userId="fc08b5b0-e886-4c76-a8d6-aba71165a210" providerId="ADAL" clId="{F10392A5-3341-4D87-AC34-74D0CE2F3D2C}" dt="2026-06-29T06:18:33.750" v="5427"/>
          <ac:grpSpMkLst>
            <pc:docMk/>
            <pc:sldMk cId="1581164563" sldId="2304"/>
            <ac:grpSpMk id="6" creationId="{0E785B43-4BBD-ED5E-2820-DD0F81D750B4}"/>
          </ac:grpSpMkLst>
        </pc:grpChg>
        <pc:grpChg chg="mod">
          <ac:chgData name="Maria Alessandra De Luca" userId="fc08b5b0-e886-4c76-a8d6-aba71165a210" providerId="ADAL" clId="{F10392A5-3341-4D87-AC34-74D0CE2F3D2C}" dt="2026-06-29T06:18:33.750" v="5427"/>
          <ac:grpSpMkLst>
            <pc:docMk/>
            <pc:sldMk cId="1581164563" sldId="2304"/>
            <ac:grpSpMk id="7" creationId="{504966D5-41F9-350F-179B-A4646C3E8DB0}"/>
          </ac:grpSpMkLst>
        </pc:grpChg>
        <pc:grpChg chg="add mod">
          <ac:chgData name="Maria Alessandra De Luca" userId="fc08b5b0-e886-4c76-a8d6-aba71165a210" providerId="ADAL" clId="{F10392A5-3341-4D87-AC34-74D0CE2F3D2C}" dt="2026-06-29T06:24:40.170" v="5433" actId="1035"/>
          <ac:grpSpMkLst>
            <pc:docMk/>
            <pc:sldMk cId="1581164563" sldId="2304"/>
            <ac:grpSpMk id="16" creationId="{2289B282-B106-E1D7-F67E-D85D77D60F3F}"/>
          </ac:grpSpMkLst>
        </pc:grpChg>
        <pc:grpChg chg="mod">
          <ac:chgData name="Maria Alessandra De Luca" userId="fc08b5b0-e886-4c76-a8d6-aba71165a210" providerId="ADAL" clId="{F10392A5-3341-4D87-AC34-74D0CE2F3D2C}" dt="2026-06-29T06:18:37.922" v="5430"/>
          <ac:grpSpMkLst>
            <pc:docMk/>
            <pc:sldMk cId="1581164563" sldId="2304"/>
            <ac:grpSpMk id="17" creationId="{E08A5FAB-ED04-F7AF-E242-7515DC20E3E8}"/>
          </ac:grpSpMkLst>
        </pc:grpChg>
        <pc:grpChg chg="del">
          <ac:chgData name="Maria Alessandra De Luca" userId="fc08b5b0-e886-4c76-a8d6-aba71165a210" providerId="ADAL" clId="{F10392A5-3341-4D87-AC34-74D0CE2F3D2C}" dt="2026-06-29T06:14:53.985" v="5290" actId="478"/>
          <ac:grpSpMkLst>
            <pc:docMk/>
            <pc:sldMk cId="1581164563" sldId="2304"/>
            <ac:grpSpMk id="30" creationId="{418948F9-D5B1-D0E4-A6EC-58C1DD9BFACF}"/>
          </ac:grpSpMkLst>
        </pc:grpChg>
        <pc:picChg chg="add mod">
          <ac:chgData name="Maria Alessandra De Luca" userId="fc08b5b0-e886-4c76-a8d6-aba71165a210" providerId="ADAL" clId="{F10392A5-3341-4D87-AC34-74D0CE2F3D2C}" dt="2026-06-29T06:18:33.750" v="5427"/>
          <ac:picMkLst>
            <pc:docMk/>
            <pc:sldMk cId="1581164563" sldId="2304"/>
            <ac:picMk id="5" creationId="{7D75CDEF-6F3C-85B4-AE0F-6B6868680C24}"/>
          </ac:picMkLst>
        </pc:picChg>
        <pc:picChg chg="add mod">
          <ac:chgData name="Maria Alessandra De Luca" userId="fc08b5b0-e886-4c76-a8d6-aba71165a210" providerId="ADAL" clId="{F10392A5-3341-4D87-AC34-74D0CE2F3D2C}" dt="2026-06-29T06:18:41.886" v="5431" actId="1076"/>
          <ac:picMkLst>
            <pc:docMk/>
            <pc:sldMk cId="1581164563" sldId="2304"/>
            <ac:picMk id="14" creationId="{D64CC94D-396E-E209-C8BF-D9F94E6B85BE}"/>
          </ac:picMkLst>
        </pc:picChg>
        <pc:picChg chg="del">
          <ac:chgData name="Maria Alessandra De Luca" userId="fc08b5b0-e886-4c76-a8d6-aba71165a210" providerId="ADAL" clId="{F10392A5-3341-4D87-AC34-74D0CE2F3D2C}" dt="2026-06-29T06:14:53.985" v="5290" actId="478"/>
          <ac:picMkLst>
            <pc:docMk/>
            <pc:sldMk cId="1581164563" sldId="2304"/>
            <ac:picMk id="27" creationId="{6D32C997-3B35-D649-8E78-6EE7121324F5}"/>
          </ac:picMkLst>
        </pc:picChg>
      </pc:sldChg>
      <pc:sldChg chg="modSp new del mod">
        <pc:chgData name="Maria Alessandra De Luca" userId="fc08b5b0-e886-4c76-a8d6-aba71165a210" providerId="ADAL" clId="{F10392A5-3341-4D87-AC34-74D0CE2F3D2C}" dt="2026-06-29T05:47:22.674" v="4710" actId="47"/>
        <pc:sldMkLst>
          <pc:docMk/>
          <pc:sldMk cId="2096869275" sldId="2304"/>
        </pc:sldMkLst>
        <pc:spChg chg="mod">
          <ac:chgData name="Maria Alessandra De Luca" userId="fc08b5b0-e886-4c76-a8d6-aba71165a210" providerId="ADAL" clId="{F10392A5-3341-4D87-AC34-74D0CE2F3D2C}" dt="2026-06-29T05:46:37.288" v="4629" actId="20577"/>
          <ac:spMkLst>
            <pc:docMk/>
            <pc:sldMk cId="2096869275" sldId="2304"/>
            <ac:spMk id="2" creationId="{EB1722DA-5460-96EA-B7A1-B3AF6716C2AF}"/>
          </ac:spMkLst>
        </pc:spChg>
        <pc:spChg chg="mod">
          <ac:chgData name="Maria Alessandra De Luca" userId="fc08b5b0-e886-4c76-a8d6-aba71165a210" providerId="ADAL" clId="{F10392A5-3341-4D87-AC34-74D0CE2F3D2C}" dt="2026-06-29T05:46:46.513" v="4637" actId="20577"/>
          <ac:spMkLst>
            <pc:docMk/>
            <pc:sldMk cId="2096869275" sldId="2304"/>
            <ac:spMk id="3" creationId="{CEA6D15A-2302-0C4D-9E22-41758AD93522}"/>
          </ac:spMkLst>
        </pc:spChg>
      </pc:sldChg>
      <pc:sldChg chg="delSp modSp add del mod modAnim">
        <pc:chgData name="Maria Alessandra De Luca" userId="fc08b5b0-e886-4c76-a8d6-aba71165a210" providerId="ADAL" clId="{F10392A5-3341-4D87-AC34-74D0CE2F3D2C}" dt="2026-06-29T06:27:26.399" v="5470" actId="47"/>
        <pc:sldMkLst>
          <pc:docMk/>
          <pc:sldMk cId="1926779367" sldId="2305"/>
        </pc:sldMkLst>
        <pc:spChg chg="mod">
          <ac:chgData name="Maria Alessandra De Luca" userId="fc08b5b0-e886-4c76-a8d6-aba71165a210" providerId="ADAL" clId="{F10392A5-3341-4D87-AC34-74D0CE2F3D2C}" dt="2026-06-29T06:17:28.880" v="5348" actId="1037"/>
          <ac:spMkLst>
            <pc:docMk/>
            <pc:sldMk cId="1926779367" sldId="2305"/>
            <ac:spMk id="2" creationId="{43129552-B6A9-A39E-5560-8F4B207231BE}"/>
          </ac:spMkLst>
        </pc:spChg>
        <pc:spChg chg="del">
          <ac:chgData name="Maria Alessandra De Luca" userId="fc08b5b0-e886-4c76-a8d6-aba71165a210" providerId="ADAL" clId="{F10392A5-3341-4D87-AC34-74D0CE2F3D2C}" dt="2026-06-29T06:14:32.548" v="5188" actId="478"/>
          <ac:spMkLst>
            <pc:docMk/>
            <pc:sldMk cId="1926779367" sldId="2305"/>
            <ac:spMk id="18" creationId="{1910E90E-1956-47B2-A351-9644A3FE612B}"/>
          </ac:spMkLst>
        </pc:spChg>
        <pc:spChg chg="del">
          <ac:chgData name="Maria Alessandra De Luca" userId="fc08b5b0-e886-4c76-a8d6-aba71165a210" providerId="ADAL" clId="{F10392A5-3341-4D87-AC34-74D0CE2F3D2C}" dt="2026-06-29T06:14:32.548" v="5188" actId="478"/>
          <ac:spMkLst>
            <pc:docMk/>
            <pc:sldMk cId="1926779367" sldId="2305"/>
            <ac:spMk id="19" creationId="{5E9501B8-6879-3CE8-8BE0-145873AD1C31}"/>
          </ac:spMkLst>
        </pc:spChg>
        <pc:spChg chg="del">
          <ac:chgData name="Maria Alessandra De Luca" userId="fc08b5b0-e886-4c76-a8d6-aba71165a210" providerId="ADAL" clId="{F10392A5-3341-4D87-AC34-74D0CE2F3D2C}" dt="2026-06-29T06:14:32.548" v="5188" actId="478"/>
          <ac:spMkLst>
            <pc:docMk/>
            <pc:sldMk cId="1926779367" sldId="2305"/>
            <ac:spMk id="22" creationId="{D584383B-76B6-4903-8AFD-2A1B3C5259C8}"/>
          </ac:spMkLst>
        </pc:spChg>
        <pc:spChg chg="del">
          <ac:chgData name="Maria Alessandra De Luca" userId="fc08b5b0-e886-4c76-a8d6-aba71165a210" providerId="ADAL" clId="{F10392A5-3341-4D87-AC34-74D0CE2F3D2C}" dt="2026-06-29T06:14:32.548" v="5188" actId="478"/>
          <ac:spMkLst>
            <pc:docMk/>
            <pc:sldMk cId="1926779367" sldId="2305"/>
            <ac:spMk id="23" creationId="{239664F1-A66F-E125-1A38-A320BAD5897F}"/>
          </ac:spMkLst>
        </pc:spChg>
        <pc:spChg chg="mod">
          <ac:chgData name="Maria Alessandra De Luca" userId="fc08b5b0-e886-4c76-a8d6-aba71165a210" providerId="ADAL" clId="{F10392A5-3341-4D87-AC34-74D0CE2F3D2C}" dt="2026-06-29T06:16:59.070" v="5295" actId="1076"/>
          <ac:spMkLst>
            <pc:docMk/>
            <pc:sldMk cId="1926779367" sldId="2305"/>
            <ac:spMk id="36" creationId="{E29B1F58-FAF0-8E25-8BAE-645060964DE8}"/>
          </ac:spMkLst>
        </pc:spChg>
        <pc:grpChg chg="mod">
          <ac:chgData name="Maria Alessandra De Luca" userId="fc08b5b0-e886-4c76-a8d6-aba71165a210" providerId="ADAL" clId="{F10392A5-3341-4D87-AC34-74D0CE2F3D2C}" dt="2026-06-29T06:17:56.390" v="5425" actId="1038"/>
          <ac:grpSpMkLst>
            <pc:docMk/>
            <pc:sldMk cId="1926779367" sldId="2305"/>
            <ac:grpSpMk id="30" creationId="{4E5318C5-C348-6AE5-8E07-A7F0528F82F9}"/>
          </ac:grpSpMkLst>
        </pc:grpChg>
        <pc:picChg chg="del">
          <ac:chgData name="Maria Alessandra De Luca" userId="fc08b5b0-e886-4c76-a8d6-aba71165a210" providerId="ADAL" clId="{F10392A5-3341-4D87-AC34-74D0CE2F3D2C}" dt="2026-06-29T06:14:32.548" v="5188" actId="478"/>
          <ac:picMkLst>
            <pc:docMk/>
            <pc:sldMk cId="1926779367" sldId="2305"/>
            <ac:picMk id="20" creationId="{D9530604-5739-751A-4651-DC567E557F9E}"/>
          </ac:picMkLst>
        </pc:picChg>
        <pc:picChg chg="del">
          <ac:chgData name="Maria Alessandra De Luca" userId="fc08b5b0-e886-4c76-a8d6-aba71165a210" providerId="ADAL" clId="{F10392A5-3341-4D87-AC34-74D0CE2F3D2C}" dt="2026-06-29T06:14:32.548" v="5188" actId="478"/>
          <ac:picMkLst>
            <pc:docMk/>
            <pc:sldMk cId="1926779367" sldId="2305"/>
            <ac:picMk id="21" creationId="{18C0317C-4275-1F44-C511-9165773AFD3A}"/>
          </ac:picMkLst>
        </pc:picChg>
        <pc:picChg chg="mod">
          <ac:chgData name="Maria Alessandra De Luca" userId="fc08b5b0-e886-4c76-a8d6-aba71165a210" providerId="ADAL" clId="{F10392A5-3341-4D87-AC34-74D0CE2F3D2C}" dt="2026-06-29T06:17:37.246" v="5380" actId="1038"/>
          <ac:picMkLst>
            <pc:docMk/>
            <pc:sldMk cId="1926779367" sldId="2305"/>
            <ac:picMk id="27" creationId="{A5058D3D-6F59-A508-2F36-D1FC8756B2B3}"/>
          </ac:picMkLst>
        </pc:picChg>
      </pc:sldChg>
      <pc:sldChg chg="addSp delSp modSp add mod modTransition modAnim">
        <pc:chgData name="Maria Alessandra De Luca" userId="fc08b5b0-e886-4c76-a8d6-aba71165a210" providerId="ADAL" clId="{F10392A5-3341-4D87-AC34-74D0CE2F3D2C}" dt="2026-06-29T10:45:20.635" v="5663"/>
        <pc:sldMkLst>
          <pc:docMk/>
          <pc:sldMk cId="3561546237" sldId="2306"/>
        </pc:sldMkLst>
        <pc:spChg chg="add del mod">
          <ac:chgData name="Maria Alessandra De Luca" userId="fc08b5b0-e886-4c76-a8d6-aba71165a210" providerId="ADAL" clId="{F10392A5-3341-4D87-AC34-74D0CE2F3D2C}" dt="2026-06-29T10:29:57.495" v="5651" actId="478"/>
          <ac:spMkLst>
            <pc:docMk/>
            <pc:sldMk cId="3561546237" sldId="2306"/>
            <ac:spMk id="7" creationId="{2AB7303F-535C-015D-DE0E-C9B197D1879F}"/>
          </ac:spMkLst>
        </pc:spChg>
        <pc:spChg chg="add mod">
          <ac:chgData name="Maria Alessandra De Luca" userId="fc08b5b0-e886-4c76-a8d6-aba71165a210" providerId="ADAL" clId="{F10392A5-3341-4D87-AC34-74D0CE2F3D2C}" dt="2026-06-29T06:32:30.611" v="5624"/>
          <ac:spMkLst>
            <pc:docMk/>
            <pc:sldMk cId="3561546237" sldId="2306"/>
            <ac:spMk id="8" creationId="{69476B0F-4023-E489-2C5D-D7D173CFF03B}"/>
          </ac:spMkLst>
        </pc:spChg>
        <pc:spChg chg="del">
          <ac:chgData name="Maria Alessandra De Luca" userId="fc08b5b0-e886-4c76-a8d6-aba71165a210" providerId="ADAL" clId="{F10392A5-3341-4D87-AC34-74D0CE2F3D2C}" dt="2026-06-29T06:32:30.219" v="5623" actId="478"/>
          <ac:spMkLst>
            <pc:docMk/>
            <pc:sldMk cId="3561546237" sldId="2306"/>
            <ac:spMk id="15" creationId="{9986C980-C6EF-EFDA-C3AB-66B1A275D09A}"/>
          </ac:spMkLst>
        </pc:spChg>
        <pc:spChg chg="del">
          <ac:chgData name="Maria Alessandra De Luca" userId="fc08b5b0-e886-4c76-a8d6-aba71165a210" providerId="ADAL" clId="{F10392A5-3341-4D87-AC34-74D0CE2F3D2C}" dt="2026-06-29T06:25:12.490" v="5436" actId="478"/>
          <ac:spMkLst>
            <pc:docMk/>
            <pc:sldMk cId="3561546237" sldId="2306"/>
            <ac:spMk id="36" creationId="{B01B5DCE-659F-FDE1-2EC8-4F5ABB5B25AF}"/>
          </ac:spMkLst>
        </pc:spChg>
        <pc:picChg chg="add del mod ord">
          <ac:chgData name="Maria Alessandra De Luca" userId="fc08b5b0-e886-4c76-a8d6-aba71165a210" providerId="ADAL" clId="{F10392A5-3341-4D87-AC34-74D0CE2F3D2C}" dt="2026-06-29T10:29:55.414" v="5650" actId="478"/>
          <ac:picMkLst>
            <pc:docMk/>
            <pc:sldMk cId="3561546237" sldId="2306"/>
            <ac:picMk id="6" creationId="{7B57B0AE-50AD-43AC-CF78-A142F0A6E6A2}"/>
          </ac:picMkLst>
        </pc:picChg>
        <pc:picChg chg="add mod ord modCrop">
          <ac:chgData name="Maria Alessandra De Luca" userId="fc08b5b0-e886-4c76-a8d6-aba71165a210" providerId="ADAL" clId="{F10392A5-3341-4D87-AC34-74D0CE2F3D2C}" dt="2026-06-29T10:45:16.866" v="5662" actId="1076"/>
          <ac:picMkLst>
            <pc:docMk/>
            <pc:sldMk cId="3561546237" sldId="2306"/>
            <ac:picMk id="11" creationId="{0847593E-1191-E2F3-0EA5-7B9F7D77DCDB}"/>
          </ac:picMkLst>
        </pc:picChg>
        <pc:picChg chg="del">
          <ac:chgData name="Maria Alessandra De Luca" userId="fc08b5b0-e886-4c76-a8d6-aba71165a210" providerId="ADAL" clId="{F10392A5-3341-4D87-AC34-74D0CE2F3D2C}" dt="2026-06-29T06:25:13.716" v="5437" actId="478"/>
          <ac:picMkLst>
            <pc:docMk/>
            <pc:sldMk cId="3561546237" sldId="2306"/>
            <ac:picMk id="32" creationId="{93A4814D-E2CF-EB64-8BE3-CBBF5EF9E989}"/>
          </ac:picMkLst>
        </pc:picChg>
      </pc:sldChg>
      <pc:sldChg chg="addSp delSp modSp add mod delAnim modAnim">
        <pc:chgData name="Maria Alessandra De Luca" userId="fc08b5b0-e886-4c76-a8d6-aba71165a210" providerId="ADAL" clId="{F10392A5-3341-4D87-AC34-74D0CE2F3D2C}" dt="2026-06-29T10:46:50.329" v="5664"/>
        <pc:sldMkLst>
          <pc:docMk/>
          <pc:sldMk cId="522071742" sldId="2307"/>
        </pc:sldMkLst>
        <pc:spChg chg="add mod">
          <ac:chgData name="Maria Alessandra De Luca" userId="fc08b5b0-e886-4c76-a8d6-aba71165a210" providerId="ADAL" clId="{F10392A5-3341-4D87-AC34-74D0CE2F3D2C}" dt="2026-06-29T06:32:24.896" v="5622"/>
          <ac:spMkLst>
            <pc:docMk/>
            <pc:sldMk cId="522071742" sldId="2307"/>
            <ac:spMk id="5" creationId="{D2E5F016-9E79-B434-0FA1-B9032564E8F2}"/>
          </ac:spMkLst>
        </pc:spChg>
        <pc:spChg chg="del">
          <ac:chgData name="Maria Alessandra De Luca" userId="fc08b5b0-e886-4c76-a8d6-aba71165a210" providerId="ADAL" clId="{F10392A5-3341-4D87-AC34-74D0CE2F3D2C}" dt="2026-06-29T06:32:24.446" v="5621" actId="478"/>
          <ac:spMkLst>
            <pc:docMk/>
            <pc:sldMk cId="522071742" sldId="2307"/>
            <ac:spMk id="15" creationId="{E9AE1A00-5F0B-D428-39FE-E7868AFE57D8}"/>
          </ac:spMkLst>
        </pc:spChg>
        <pc:spChg chg="mod">
          <ac:chgData name="Maria Alessandra De Luca" userId="fc08b5b0-e886-4c76-a8d6-aba71165a210" providerId="ADAL" clId="{F10392A5-3341-4D87-AC34-74D0CE2F3D2C}" dt="2026-06-29T06:27:53.075" v="5471" actId="207"/>
          <ac:spMkLst>
            <pc:docMk/>
            <pc:sldMk cId="522071742" sldId="2307"/>
            <ac:spMk id="34" creationId="{00FB3992-6559-08F7-1CCA-8CF1AC922004}"/>
          </ac:spMkLst>
        </pc:spChg>
        <pc:grpChg chg="del">
          <ac:chgData name="Maria Alessandra De Luca" userId="fc08b5b0-e886-4c76-a8d6-aba71165a210" providerId="ADAL" clId="{F10392A5-3341-4D87-AC34-74D0CE2F3D2C}" dt="2026-06-29T06:26:18.222" v="5454" actId="478"/>
          <ac:grpSpMkLst>
            <pc:docMk/>
            <pc:sldMk cId="522071742" sldId="2307"/>
            <ac:grpSpMk id="30" creationId="{B18B7402-922F-F02E-CAA4-42BFF4B0F781}"/>
          </ac:grpSpMkLst>
        </pc:grpChg>
        <pc:picChg chg="del">
          <ac:chgData name="Maria Alessandra De Luca" userId="fc08b5b0-e886-4c76-a8d6-aba71165a210" providerId="ADAL" clId="{F10392A5-3341-4D87-AC34-74D0CE2F3D2C}" dt="2026-06-29T06:26:18.222" v="5454" actId="478"/>
          <ac:picMkLst>
            <pc:docMk/>
            <pc:sldMk cId="522071742" sldId="2307"/>
            <ac:picMk id="27" creationId="{E37B9425-0DEB-4729-F0D5-6214C170B2D3}"/>
          </ac:picMkLst>
        </pc:picChg>
      </pc:sldChg>
      <pc:sldChg chg="addSp delSp modSp new del mod">
        <pc:chgData name="Maria Alessandra De Luca" userId="fc08b5b0-e886-4c76-a8d6-aba71165a210" providerId="ADAL" clId="{F10392A5-3341-4D87-AC34-74D0CE2F3D2C}" dt="2026-06-29T17:49:14.351" v="6802" actId="47"/>
        <pc:sldMkLst>
          <pc:docMk/>
          <pc:sldMk cId="2010807473" sldId="2308"/>
        </pc:sldMkLst>
        <pc:spChg chg="del">
          <ac:chgData name="Maria Alessandra De Luca" userId="fc08b5b0-e886-4c76-a8d6-aba71165a210" providerId="ADAL" clId="{F10392A5-3341-4D87-AC34-74D0CE2F3D2C}" dt="2026-06-29T06:30:50.433" v="5482" actId="478"/>
          <ac:spMkLst>
            <pc:docMk/>
            <pc:sldMk cId="2010807473" sldId="2308"/>
            <ac:spMk id="2" creationId="{C3B67513-72CB-2777-CFF2-48722ED0762A}"/>
          </ac:spMkLst>
        </pc:spChg>
        <pc:spChg chg="del">
          <ac:chgData name="Maria Alessandra De Luca" userId="fc08b5b0-e886-4c76-a8d6-aba71165a210" providerId="ADAL" clId="{F10392A5-3341-4D87-AC34-74D0CE2F3D2C}" dt="2026-06-29T06:30:50.433" v="5482" actId="478"/>
          <ac:spMkLst>
            <pc:docMk/>
            <pc:sldMk cId="2010807473" sldId="2308"/>
            <ac:spMk id="3" creationId="{1CB94795-53D2-6ADF-A063-92698E6B963A}"/>
          </ac:spMkLst>
        </pc:spChg>
        <pc:spChg chg="add mod">
          <ac:chgData name="Maria Alessandra De Luca" userId="fc08b5b0-e886-4c76-a8d6-aba71165a210" providerId="ADAL" clId="{F10392A5-3341-4D87-AC34-74D0CE2F3D2C}" dt="2026-06-29T06:31:10.872" v="5609" actId="1036"/>
          <ac:spMkLst>
            <pc:docMk/>
            <pc:sldMk cId="2010807473" sldId="2308"/>
            <ac:spMk id="4" creationId="{24E8F276-E443-D321-E1F4-61A2E9BEF5AA}"/>
          </ac:spMkLst>
        </pc:spChg>
        <pc:spChg chg="add mod">
          <ac:chgData name="Maria Alessandra De Luca" userId="fc08b5b0-e886-4c76-a8d6-aba71165a210" providerId="ADAL" clId="{F10392A5-3341-4D87-AC34-74D0CE2F3D2C}" dt="2026-06-29T06:31:06.712" v="5589" actId="1036"/>
          <ac:spMkLst>
            <pc:docMk/>
            <pc:sldMk cId="2010807473" sldId="2308"/>
            <ac:spMk id="5" creationId="{32532308-25B9-BC24-3D9D-66AAA82A0B3B}"/>
          </ac:spMkLst>
        </pc:spChg>
      </pc:sldChg>
      <pc:sldChg chg="addSp delSp modSp add del mod modTransition">
        <pc:chgData name="Maria Alessandra De Luca" userId="fc08b5b0-e886-4c76-a8d6-aba71165a210" providerId="ADAL" clId="{F10392A5-3341-4D87-AC34-74D0CE2F3D2C}" dt="2026-06-29T17:47:40.508" v="6801" actId="47"/>
        <pc:sldMkLst>
          <pc:docMk/>
          <pc:sldMk cId="2284852516" sldId="2309"/>
        </pc:sldMkLst>
        <pc:spChg chg="mod">
          <ac:chgData name="Maria Alessandra De Luca" userId="fc08b5b0-e886-4c76-a8d6-aba71165a210" providerId="ADAL" clId="{F10392A5-3341-4D87-AC34-74D0CE2F3D2C}" dt="2026-06-29T16:20:59.512" v="5840" actId="1076"/>
          <ac:spMkLst>
            <pc:docMk/>
            <pc:sldMk cId="2284852516" sldId="2309"/>
            <ac:spMk id="2" creationId="{CE440628-A4CF-3A38-6559-27580BC3E2EC}"/>
          </ac:spMkLst>
        </pc:spChg>
        <pc:spChg chg="del mod">
          <ac:chgData name="Maria Alessandra De Luca" userId="fc08b5b0-e886-4c76-a8d6-aba71165a210" providerId="ADAL" clId="{F10392A5-3341-4D87-AC34-74D0CE2F3D2C}" dt="2026-06-29T16:21:05.224" v="5843"/>
          <ac:spMkLst>
            <pc:docMk/>
            <pc:sldMk cId="2284852516" sldId="2309"/>
            <ac:spMk id="6" creationId="{831BA770-83E4-F4AD-F8EA-541A2CAE64DA}"/>
          </ac:spMkLst>
        </pc:spChg>
        <pc:spChg chg="add del">
          <ac:chgData name="Maria Alessandra De Luca" userId="fc08b5b0-e886-4c76-a8d6-aba71165a210" providerId="ADAL" clId="{F10392A5-3341-4D87-AC34-74D0CE2F3D2C}" dt="2026-06-29T16:20:21.534" v="5795" actId="22"/>
          <ac:spMkLst>
            <pc:docMk/>
            <pc:sldMk cId="2284852516" sldId="2309"/>
            <ac:spMk id="7" creationId="{40890297-736B-90B6-B5A6-9411BF3DC23E}"/>
          </ac:spMkLst>
        </pc:spChg>
        <pc:spChg chg="del">
          <ac:chgData name="Maria Alessandra De Luca" userId="fc08b5b0-e886-4c76-a8d6-aba71165a210" providerId="ADAL" clId="{F10392A5-3341-4D87-AC34-74D0CE2F3D2C}" dt="2026-06-29T16:20:14.163" v="5793" actId="478"/>
          <ac:spMkLst>
            <pc:docMk/>
            <pc:sldMk cId="2284852516" sldId="2309"/>
            <ac:spMk id="8" creationId="{CC4ED34B-08E6-655C-E22C-BF046B9BF5E6}"/>
          </ac:spMkLst>
        </pc:spChg>
        <pc:spChg chg="add mod">
          <ac:chgData name="Maria Alessandra De Luca" userId="fc08b5b0-e886-4c76-a8d6-aba71165a210" providerId="ADAL" clId="{F10392A5-3341-4D87-AC34-74D0CE2F3D2C}" dt="2026-06-29T16:20:56.402" v="5839" actId="113"/>
          <ac:spMkLst>
            <pc:docMk/>
            <pc:sldMk cId="2284852516" sldId="2309"/>
            <ac:spMk id="12" creationId="{34CC0389-23CC-5D88-1E00-DD96C677251C}"/>
          </ac:spMkLst>
        </pc:spChg>
        <pc:spChg chg="del">
          <ac:chgData name="Maria Alessandra De Luca" userId="fc08b5b0-e886-4c76-a8d6-aba71165a210" providerId="ADAL" clId="{F10392A5-3341-4D87-AC34-74D0CE2F3D2C}" dt="2026-06-29T16:20:12.293" v="5792" actId="478"/>
          <ac:spMkLst>
            <pc:docMk/>
            <pc:sldMk cId="2284852516" sldId="2309"/>
            <ac:spMk id="15" creationId="{ED9128F8-5B1F-7414-AE6E-9A6D5EE7A868}"/>
          </ac:spMkLst>
        </pc:spChg>
        <pc:spChg chg="add mod">
          <ac:chgData name="Maria Alessandra De Luca" userId="fc08b5b0-e886-4c76-a8d6-aba71165a210" providerId="ADAL" clId="{F10392A5-3341-4D87-AC34-74D0CE2F3D2C}" dt="2026-06-29T16:21:04.696" v="5841" actId="14100"/>
          <ac:spMkLst>
            <pc:docMk/>
            <pc:sldMk cId="2284852516" sldId="2309"/>
            <ac:spMk id="16" creationId="{E5F2DC2F-0435-268F-1320-616351D6B310}"/>
          </ac:spMkLst>
        </pc:spChg>
      </pc:sldChg>
      <pc:sldChg chg="addSp delSp modSp add mod">
        <pc:chgData name="Maria Alessandra De Luca" userId="fc08b5b0-e886-4c76-a8d6-aba71165a210" providerId="ADAL" clId="{F10392A5-3341-4D87-AC34-74D0CE2F3D2C}" dt="2026-06-29T22:03:56.613" v="7903" actId="1036"/>
        <pc:sldMkLst>
          <pc:docMk/>
          <pc:sldMk cId="668426017" sldId="2310"/>
        </pc:sldMkLst>
        <pc:spChg chg="add del">
          <ac:chgData name="Maria Alessandra De Luca" userId="fc08b5b0-e886-4c76-a8d6-aba71165a210" providerId="ADAL" clId="{F10392A5-3341-4D87-AC34-74D0CE2F3D2C}" dt="2026-06-29T17:46:52.123" v="6799" actId="22"/>
          <ac:spMkLst>
            <pc:docMk/>
            <pc:sldMk cId="668426017" sldId="2310"/>
            <ac:spMk id="5" creationId="{E0341909-10EE-6FD3-58AB-BC8F76E67009}"/>
          </ac:spMkLst>
        </pc:spChg>
        <pc:spChg chg="add mod">
          <ac:chgData name="Maria Alessandra De Luca" userId="fc08b5b0-e886-4c76-a8d6-aba71165a210" providerId="ADAL" clId="{F10392A5-3341-4D87-AC34-74D0CE2F3D2C}" dt="2026-06-29T22:03:56.613" v="7903" actId="1036"/>
          <ac:spMkLst>
            <pc:docMk/>
            <pc:sldMk cId="668426017" sldId="2310"/>
            <ac:spMk id="7" creationId="{95AFDEDB-5C64-8055-44D4-A2DB0FA05939}"/>
          </ac:spMkLst>
        </pc:spChg>
        <pc:spChg chg="del">
          <ac:chgData name="Maria Alessandra De Luca" userId="fc08b5b0-e886-4c76-a8d6-aba71165a210" providerId="ADAL" clId="{F10392A5-3341-4D87-AC34-74D0CE2F3D2C}" dt="2026-06-29T17:46:45.183" v="6797" actId="478"/>
          <ac:spMkLst>
            <pc:docMk/>
            <pc:sldMk cId="668426017" sldId="2310"/>
            <ac:spMk id="8" creationId="{099A43BE-A82E-E560-60AD-A587D8498793}"/>
          </ac:spMkLst>
        </pc:spChg>
        <pc:spChg chg="add">
          <ac:chgData name="Maria Alessandra De Luca" userId="fc08b5b0-e886-4c76-a8d6-aba71165a210" providerId="ADAL" clId="{F10392A5-3341-4D87-AC34-74D0CE2F3D2C}" dt="2026-06-29T17:46:58.205" v="6800" actId="22"/>
          <ac:spMkLst>
            <pc:docMk/>
            <pc:sldMk cId="668426017" sldId="2310"/>
            <ac:spMk id="14" creationId="{06F4C8E5-875D-18F4-F0AF-55CB8B4C8E3B}"/>
          </ac:spMkLst>
        </pc:spChg>
        <pc:spChg chg="del">
          <ac:chgData name="Maria Alessandra De Luca" userId="fc08b5b0-e886-4c76-a8d6-aba71165a210" providerId="ADAL" clId="{F10392A5-3341-4D87-AC34-74D0CE2F3D2C}" dt="2026-06-29T17:46:42.563" v="6796" actId="478"/>
          <ac:spMkLst>
            <pc:docMk/>
            <pc:sldMk cId="668426017" sldId="2310"/>
            <ac:spMk id="15" creationId="{36338F17-E609-3507-5348-68F7DFDBA9A2}"/>
          </ac:spMkLst>
        </pc:spChg>
        <pc:picChg chg="mod ord modCrop">
          <ac:chgData name="Maria Alessandra De Luca" userId="fc08b5b0-e886-4c76-a8d6-aba71165a210" providerId="ADAL" clId="{F10392A5-3341-4D87-AC34-74D0CE2F3D2C}" dt="2026-06-29T17:45:59.919" v="6782" actId="1035"/>
          <ac:picMkLst>
            <pc:docMk/>
            <pc:sldMk cId="668426017" sldId="2310"/>
            <ac:picMk id="12" creationId="{6B374E29-D630-98C1-29D5-9070B9E72E6F}"/>
          </ac:picMkLst>
        </pc:picChg>
      </pc:sldChg>
      <pc:sldChg chg="addSp delSp modSp add mod modTransition delAnim modAnim">
        <pc:chgData name="Maria Alessandra De Luca" userId="fc08b5b0-e886-4c76-a8d6-aba71165a210" providerId="ADAL" clId="{F10392A5-3341-4D87-AC34-74D0CE2F3D2C}" dt="2026-06-29T19:59:20.154" v="7379"/>
        <pc:sldMkLst>
          <pc:docMk/>
          <pc:sldMk cId="3140249231" sldId="2311"/>
        </pc:sldMkLst>
        <pc:spChg chg="add del mod">
          <ac:chgData name="Maria Alessandra De Luca" userId="fc08b5b0-e886-4c76-a8d6-aba71165a210" providerId="ADAL" clId="{F10392A5-3341-4D87-AC34-74D0CE2F3D2C}" dt="2026-06-29T19:47:48.177" v="6812" actId="478"/>
          <ac:spMkLst>
            <pc:docMk/>
            <pc:sldMk cId="3140249231" sldId="2311"/>
            <ac:spMk id="2" creationId="{B66FA680-CDF3-FE89-BF14-B485B1B37CA0}"/>
          </ac:spMkLst>
        </pc:spChg>
        <pc:spChg chg="del">
          <ac:chgData name="Maria Alessandra De Luca" userId="fc08b5b0-e886-4c76-a8d6-aba71165a210" providerId="ADAL" clId="{F10392A5-3341-4D87-AC34-74D0CE2F3D2C}" dt="2026-06-29T19:47:20.096" v="6804" actId="478"/>
          <ac:spMkLst>
            <pc:docMk/>
            <pc:sldMk cId="3140249231" sldId="2311"/>
            <ac:spMk id="3" creationId="{BA49800A-212B-2C36-4877-2BE02541D5BD}"/>
          </ac:spMkLst>
        </pc:spChg>
        <pc:spChg chg="add del mod">
          <ac:chgData name="Maria Alessandra De Luca" userId="fc08b5b0-e886-4c76-a8d6-aba71165a210" providerId="ADAL" clId="{F10392A5-3341-4D87-AC34-74D0CE2F3D2C}" dt="2026-06-29T19:48:38.336" v="6816" actId="21"/>
          <ac:spMkLst>
            <pc:docMk/>
            <pc:sldMk cId="3140249231" sldId="2311"/>
            <ac:spMk id="11" creationId="{4F30E1E0-10DF-4D55-7A36-6B1387563F48}"/>
          </ac:spMkLst>
        </pc:spChg>
        <pc:spChg chg="del">
          <ac:chgData name="Maria Alessandra De Luca" userId="fc08b5b0-e886-4c76-a8d6-aba71165a210" providerId="ADAL" clId="{F10392A5-3341-4D87-AC34-74D0CE2F3D2C}" dt="2026-06-29T19:48:38.336" v="6816" actId="21"/>
          <ac:spMkLst>
            <pc:docMk/>
            <pc:sldMk cId="3140249231" sldId="2311"/>
            <ac:spMk id="12" creationId="{3B1884CC-928D-07BF-6FF8-EBD18F636E53}"/>
          </ac:spMkLst>
        </pc:spChg>
        <pc:spChg chg="del">
          <ac:chgData name="Maria Alessandra De Luca" userId="fc08b5b0-e886-4c76-a8d6-aba71165a210" providerId="ADAL" clId="{F10392A5-3341-4D87-AC34-74D0CE2F3D2C}" dt="2026-06-29T19:47:20.096" v="6804" actId="478"/>
          <ac:spMkLst>
            <pc:docMk/>
            <pc:sldMk cId="3140249231" sldId="2311"/>
            <ac:spMk id="13" creationId="{77B054A2-B679-05CB-6286-C32A5DFD3A82}"/>
          </ac:spMkLst>
        </pc:spChg>
        <pc:spChg chg="del">
          <ac:chgData name="Maria Alessandra De Luca" userId="fc08b5b0-e886-4c76-a8d6-aba71165a210" providerId="ADAL" clId="{F10392A5-3341-4D87-AC34-74D0CE2F3D2C}" dt="2026-06-29T19:48:38.336" v="6816" actId="21"/>
          <ac:spMkLst>
            <pc:docMk/>
            <pc:sldMk cId="3140249231" sldId="2311"/>
            <ac:spMk id="14" creationId="{31A0EE18-0370-06FE-5AA6-11EC778192C4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17" creationId="{0B9E5E8C-2959-4BFD-A4D2-4346A50A3D2B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18" creationId="{23BA1B33-D73A-5C0D-2F1F-E69261BBEC91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19" creationId="{F014B07D-BD92-7777-6854-CE01F1B65391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20" creationId="{B990CEB4-84FA-C764-B48B-A44FA36060E0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23" creationId="{FDD560D6-2B96-2493-2EC1-063BDF352346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25" creationId="{C08453A4-90A4-B21C-E695-E34A2FF7B256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26" creationId="{BF73C1B0-2D14-301D-BB4B-C798BD506832}"/>
          </ac:spMkLst>
        </pc:spChg>
        <pc:spChg chg="mod">
          <ac:chgData name="Maria Alessandra De Luca" userId="fc08b5b0-e886-4c76-a8d6-aba71165a210" providerId="ADAL" clId="{F10392A5-3341-4D87-AC34-74D0CE2F3D2C}" dt="2026-06-29T19:48:30.256" v="6815"/>
          <ac:spMkLst>
            <pc:docMk/>
            <pc:sldMk cId="3140249231" sldId="2311"/>
            <ac:spMk id="27" creationId="{A84B2B2D-79A9-C354-3006-1DF7FABF665B}"/>
          </ac:spMkLst>
        </pc:spChg>
        <pc:spChg chg="add del mod">
          <ac:chgData name="Maria Alessandra De Luca" userId="fc08b5b0-e886-4c76-a8d6-aba71165a210" providerId="ADAL" clId="{F10392A5-3341-4D87-AC34-74D0CE2F3D2C}" dt="2026-06-29T19:48:38.336" v="6816" actId="21"/>
          <ac:spMkLst>
            <pc:docMk/>
            <pc:sldMk cId="3140249231" sldId="2311"/>
            <ac:spMk id="28" creationId="{A472965C-B3CC-716D-B0E7-C2C82247A47A}"/>
          </ac:spMkLst>
        </pc:spChg>
        <pc:spChg chg="del mod">
          <ac:chgData name="Maria Alessandra De Luca" userId="fc08b5b0-e886-4c76-a8d6-aba71165a210" providerId="ADAL" clId="{F10392A5-3341-4D87-AC34-74D0CE2F3D2C}" dt="2026-06-29T19:49:18.747" v="6963" actId="478"/>
          <ac:spMkLst>
            <pc:docMk/>
            <pc:sldMk cId="3140249231" sldId="2311"/>
            <ac:spMk id="30" creationId="{4F30E1E0-10DF-4D55-7A36-6B1387563F48}"/>
          </ac:spMkLst>
        </pc:spChg>
        <pc:spChg chg="add del mod">
          <ac:chgData name="Maria Alessandra De Luca" userId="fc08b5b0-e886-4c76-a8d6-aba71165a210" providerId="ADAL" clId="{F10392A5-3341-4D87-AC34-74D0CE2F3D2C}" dt="2026-06-29T19:49:37.087" v="6964" actId="478"/>
          <ac:spMkLst>
            <pc:docMk/>
            <pc:sldMk cId="3140249231" sldId="2311"/>
            <ac:spMk id="31" creationId="{3B1884CC-928D-07BF-6FF8-EBD18F636E53}"/>
          </ac:spMkLst>
        </pc:spChg>
        <pc:spChg chg="add del mod">
          <ac:chgData name="Maria Alessandra De Luca" userId="fc08b5b0-e886-4c76-a8d6-aba71165a210" providerId="ADAL" clId="{F10392A5-3341-4D87-AC34-74D0CE2F3D2C}" dt="2026-06-29T19:49:37.087" v="6964" actId="478"/>
          <ac:spMkLst>
            <pc:docMk/>
            <pc:sldMk cId="3140249231" sldId="2311"/>
            <ac:spMk id="32" creationId="{31A0EE18-0370-06FE-5AA6-11EC778192C4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35" creationId="{0B9E5E8C-2959-4BFD-A4D2-4346A50A3D2B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36" creationId="{23BA1B33-D73A-5C0D-2F1F-E69261BBEC91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37" creationId="{F014B07D-BD92-7777-6854-CE01F1B65391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38" creationId="{B990CEB4-84FA-C764-B48B-A44FA36060E0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41" creationId="{FDD560D6-2B96-2493-2EC1-063BDF352346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44" creationId="{BF73C1B0-2D14-301D-BB4B-C798BD506832}"/>
          </ac:spMkLst>
        </pc:spChg>
        <pc:spChg chg="mod">
          <ac:chgData name="Maria Alessandra De Luca" userId="fc08b5b0-e886-4c76-a8d6-aba71165a210" providerId="ADAL" clId="{F10392A5-3341-4D87-AC34-74D0CE2F3D2C}" dt="2026-06-29T19:48:39.465" v="6817"/>
          <ac:spMkLst>
            <pc:docMk/>
            <pc:sldMk cId="3140249231" sldId="2311"/>
            <ac:spMk id="45" creationId="{A84B2B2D-79A9-C354-3006-1DF7FABF665B}"/>
          </ac:spMkLst>
        </pc:spChg>
        <pc:spChg chg="add del mod">
          <ac:chgData name="Maria Alessandra De Luca" userId="fc08b5b0-e886-4c76-a8d6-aba71165a210" providerId="ADAL" clId="{F10392A5-3341-4D87-AC34-74D0CE2F3D2C}" dt="2026-06-29T19:49:37.087" v="6964" actId="478"/>
          <ac:spMkLst>
            <pc:docMk/>
            <pc:sldMk cId="3140249231" sldId="2311"/>
            <ac:spMk id="46" creationId="{A472965C-B3CC-716D-B0E7-C2C82247A47A}"/>
          </ac:spMkLst>
        </pc:spChg>
        <pc:spChg chg="add del mod">
          <ac:chgData name="Maria Alessandra De Luca" userId="fc08b5b0-e886-4c76-a8d6-aba71165a210" providerId="ADAL" clId="{F10392A5-3341-4D87-AC34-74D0CE2F3D2C}" dt="2026-06-29T19:51:06.972" v="7116" actId="478"/>
          <ac:spMkLst>
            <pc:docMk/>
            <pc:sldMk cId="3140249231" sldId="2311"/>
            <ac:spMk id="48" creationId="{4C325328-7F1A-4A6D-1478-7D688D7A241A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1" creationId="{1DC52991-9856-AA98-04C0-CCD3A05FE445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2" creationId="{BC007AC9-E7C5-E3F9-B548-53628D29804B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3" creationId="{B14B9FDE-2079-B176-DECE-2170AEA5DF5B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5" creationId="{98FEA501-2E2F-D412-A172-CB7C58C8B6E2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7" creationId="{22327604-0345-E508-F308-9AC5DECC35BE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8" creationId="{090993E5-B8E4-3F2A-E6C3-1A5D90191F7B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59" creationId="{2547E5B2-7389-7CE8-5FC4-C13955819686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60" creationId="{A920FD36-63FA-DE29-3778-3667B0F41442}"/>
          </ac:spMkLst>
        </pc:spChg>
        <pc:spChg chg="mod">
          <ac:chgData name="Maria Alessandra De Luca" userId="fc08b5b0-e886-4c76-a8d6-aba71165a210" providerId="ADAL" clId="{F10392A5-3341-4D87-AC34-74D0CE2F3D2C}" dt="2026-06-29T19:50:36.729" v="6970"/>
          <ac:spMkLst>
            <pc:docMk/>
            <pc:sldMk cId="3140249231" sldId="2311"/>
            <ac:spMk id="61" creationId="{771EAED0-93D5-B037-730A-7FF56A4DFFC8}"/>
          </ac:spMkLst>
        </pc:spChg>
        <pc:spChg chg="del mod">
          <ac:chgData name="Maria Alessandra De Luca" userId="fc08b5b0-e886-4c76-a8d6-aba71165a210" providerId="ADAL" clId="{F10392A5-3341-4D87-AC34-74D0CE2F3D2C}" dt="2026-06-29T19:51:06.972" v="7116" actId="478"/>
          <ac:spMkLst>
            <pc:docMk/>
            <pc:sldMk cId="3140249231" sldId="2311"/>
            <ac:spMk id="62" creationId="{7A50BE30-AF4C-FBBF-BF52-132D66DF909B}"/>
          </ac:spMkLst>
        </pc:spChg>
        <pc:spChg chg="del mod">
          <ac:chgData name="Maria Alessandra De Luca" userId="fc08b5b0-e886-4c76-a8d6-aba71165a210" providerId="ADAL" clId="{F10392A5-3341-4D87-AC34-74D0CE2F3D2C}" dt="2026-06-29T19:52:45.449" v="7213" actId="478"/>
          <ac:spMkLst>
            <pc:docMk/>
            <pc:sldMk cId="3140249231" sldId="2311"/>
            <ac:spMk id="64" creationId="{9FC433B0-7ED7-CCFD-ED66-2C20EF9AAFB0}"/>
          </ac:spMkLst>
        </pc:spChg>
        <pc:spChg chg="add del mod">
          <ac:chgData name="Maria Alessandra De Luca" userId="fc08b5b0-e886-4c76-a8d6-aba71165a210" providerId="ADAL" clId="{F10392A5-3341-4D87-AC34-74D0CE2F3D2C}" dt="2026-06-29T19:51:53.514" v="7209" actId="478"/>
          <ac:spMkLst>
            <pc:docMk/>
            <pc:sldMk cId="3140249231" sldId="2311"/>
            <ac:spMk id="65" creationId="{61C2305E-BC4A-5AEA-F161-D7C4FFEF6544}"/>
          </ac:spMkLst>
        </pc:spChg>
        <pc:spChg chg="del mod">
          <ac:chgData name="Maria Alessandra De Luca" userId="fc08b5b0-e886-4c76-a8d6-aba71165a210" providerId="ADAL" clId="{F10392A5-3341-4D87-AC34-74D0CE2F3D2C}" dt="2026-06-29T19:52:35.695" v="7212" actId="478"/>
          <ac:spMkLst>
            <pc:docMk/>
            <pc:sldMk cId="3140249231" sldId="2311"/>
            <ac:spMk id="66" creationId="{E26244EF-ADC3-EF02-49F3-28F416B80458}"/>
          </ac:spMkLst>
        </pc:spChg>
        <pc:spChg chg="del mod">
          <ac:chgData name="Maria Alessandra De Luca" userId="fc08b5b0-e886-4c76-a8d6-aba71165a210" providerId="ADAL" clId="{F10392A5-3341-4D87-AC34-74D0CE2F3D2C}" dt="2026-06-29T19:52:35.695" v="7212" actId="478"/>
          <ac:spMkLst>
            <pc:docMk/>
            <pc:sldMk cId="3140249231" sldId="2311"/>
            <ac:spMk id="67" creationId="{A3EFFA85-6706-E97D-D61E-779754E1EDE9}"/>
          </ac:spMkLst>
        </pc:spChg>
        <pc:spChg chg="add del mod">
          <ac:chgData name="Maria Alessandra De Luca" userId="fc08b5b0-e886-4c76-a8d6-aba71165a210" providerId="ADAL" clId="{F10392A5-3341-4D87-AC34-74D0CE2F3D2C}" dt="2026-06-29T19:52:35.695" v="7212" actId="478"/>
          <ac:spMkLst>
            <pc:docMk/>
            <pc:sldMk cId="3140249231" sldId="2311"/>
            <ac:spMk id="68" creationId="{1DF0AA50-A081-705D-D603-1B882469156D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71" creationId="{5EC3A81F-0DF8-9D38-DE02-CB5891B708F7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72" creationId="{40091B9F-D0E7-FC26-2A0B-57079DD62823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73" creationId="{D126DA86-76D9-08A7-BC58-88D705D04E1B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77" creationId="{74F2E0D0-D8F5-C141-529F-A9694B9E4117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78" creationId="{037D0500-F46F-BAB1-2969-EC02A5D80ECD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79" creationId="{3583C519-C006-6EEC-AA72-A6D8ED84513A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80" creationId="{099F08AC-BC01-5C86-C105-D99E36773178}"/>
          </ac:spMkLst>
        </pc:spChg>
        <pc:spChg chg="mod">
          <ac:chgData name="Maria Alessandra De Luca" userId="fc08b5b0-e886-4c76-a8d6-aba71165a210" providerId="ADAL" clId="{F10392A5-3341-4D87-AC34-74D0CE2F3D2C}" dt="2026-06-29T19:51:38.531" v="7119"/>
          <ac:spMkLst>
            <pc:docMk/>
            <pc:sldMk cId="3140249231" sldId="2311"/>
            <ac:spMk id="81" creationId="{B9D5D691-4E08-35AB-5810-1F8FEB752D7B}"/>
          </ac:spMkLst>
        </pc:spChg>
        <pc:spChg chg="del mod">
          <ac:chgData name="Maria Alessandra De Luca" userId="fc08b5b0-e886-4c76-a8d6-aba71165a210" providerId="ADAL" clId="{F10392A5-3341-4D87-AC34-74D0CE2F3D2C}" dt="2026-06-29T19:52:35.695" v="7212" actId="478"/>
          <ac:spMkLst>
            <pc:docMk/>
            <pc:sldMk cId="3140249231" sldId="2311"/>
            <ac:spMk id="82" creationId="{A414CCFA-0328-4EA6-2EAC-B1A8897D08EA}"/>
          </ac:spMkLst>
        </pc:spChg>
        <pc:spChg chg="add">
          <ac:chgData name="Maria Alessandra De Luca" userId="fc08b5b0-e886-4c76-a8d6-aba71165a210" providerId="ADAL" clId="{F10392A5-3341-4D87-AC34-74D0CE2F3D2C}" dt="2026-06-29T19:52:03.075" v="7211" actId="22"/>
          <ac:spMkLst>
            <pc:docMk/>
            <pc:sldMk cId="3140249231" sldId="2311"/>
            <ac:spMk id="85" creationId="{B402DF26-FD4B-9B5A-E328-C46BB2746619}"/>
          </ac:spMkLst>
        </pc:spChg>
        <pc:spChg chg="add mod">
          <ac:chgData name="Maria Alessandra De Luca" userId="fc08b5b0-e886-4c76-a8d6-aba71165a210" providerId="ADAL" clId="{F10392A5-3341-4D87-AC34-74D0CE2F3D2C}" dt="2026-06-29T19:53:01.455" v="7345" actId="1037"/>
          <ac:spMkLst>
            <pc:docMk/>
            <pc:sldMk cId="3140249231" sldId="2311"/>
            <ac:spMk id="86" creationId="{3239BBCA-4DFC-49A4-A295-336A9B898CFE}"/>
          </ac:spMkLst>
        </pc:spChg>
        <pc:spChg chg="mod">
          <ac:chgData name="Maria Alessandra De Luca" userId="fc08b5b0-e886-4c76-a8d6-aba71165a210" providerId="ADAL" clId="{F10392A5-3341-4D87-AC34-74D0CE2F3D2C}" dt="2026-06-29T19:53:01.455" v="7345" actId="1037"/>
          <ac:spMkLst>
            <pc:docMk/>
            <pc:sldMk cId="3140249231" sldId="2311"/>
            <ac:spMk id="87" creationId="{32A50ED1-E35C-3919-F2F4-503FC110C2DC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0" creationId="{54230D81-D8FB-D5C0-45A1-48C23874770B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1" creationId="{8AA65C47-D646-5F2E-44EF-8A28A8DCBAB3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3" creationId="{15C327A2-2698-B3DC-709E-C8B55C94FB8B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4" creationId="{ACC8BBDC-E5A0-75D1-283C-0BC08E1ECCF2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6" creationId="{89CBA39E-C501-AC79-7AEC-F9056A1F8ED5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7" creationId="{9A971D90-D910-4686-04AB-B3EB5ADDB429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8" creationId="{39F857A8-6AE7-F86E-6AA5-01DBBF81577F}"/>
          </ac:spMkLst>
        </pc:spChg>
        <pc:spChg chg="mod">
          <ac:chgData name="Maria Alessandra De Luca" userId="fc08b5b0-e886-4c76-a8d6-aba71165a210" providerId="ADAL" clId="{F10392A5-3341-4D87-AC34-74D0CE2F3D2C}" dt="2026-06-29T19:52:54.437" v="7214"/>
          <ac:spMkLst>
            <pc:docMk/>
            <pc:sldMk cId="3140249231" sldId="2311"/>
            <ac:spMk id="99" creationId="{47960253-8B81-8E98-D8F2-8A53A929869C}"/>
          </ac:spMkLst>
        </pc:spChg>
        <pc:spChg chg="add mod">
          <ac:chgData name="Maria Alessandra De Luca" userId="fc08b5b0-e886-4c76-a8d6-aba71165a210" providerId="ADAL" clId="{F10392A5-3341-4D87-AC34-74D0CE2F3D2C}" dt="2026-06-29T19:53:01.455" v="7345" actId="1037"/>
          <ac:spMkLst>
            <pc:docMk/>
            <pc:sldMk cId="3140249231" sldId="2311"/>
            <ac:spMk id="103" creationId="{5E559B81-3243-FBB9-5E74-FD0A2734E702}"/>
          </ac:spMkLst>
        </pc:spChg>
        <pc:spChg chg="del">
          <ac:chgData name="Maria Alessandra De Luca" userId="fc08b5b0-e886-4c76-a8d6-aba71165a210" providerId="ADAL" clId="{F10392A5-3341-4D87-AC34-74D0CE2F3D2C}" dt="2026-06-29T19:47:20.096" v="6804" actId="478"/>
          <ac:spMkLst>
            <pc:docMk/>
            <pc:sldMk cId="3140249231" sldId="2311"/>
            <ac:spMk id="153" creationId="{772D3E65-086A-CA6F-5E01-645F1B586532}"/>
          </ac:spMkLst>
        </pc:spChg>
        <pc:spChg chg="del">
          <ac:chgData name="Maria Alessandra De Luca" userId="fc08b5b0-e886-4c76-a8d6-aba71165a210" providerId="ADAL" clId="{F10392A5-3341-4D87-AC34-74D0CE2F3D2C}" dt="2026-06-29T19:47:20.096" v="6804" actId="478"/>
          <ac:spMkLst>
            <pc:docMk/>
            <pc:sldMk cId="3140249231" sldId="2311"/>
            <ac:spMk id="157" creationId="{B30F48FF-1BDB-4A9E-35FA-A25BC423A6A4}"/>
          </ac:spMkLst>
        </pc:spChg>
        <pc:spChg chg="del">
          <ac:chgData name="Maria Alessandra De Luca" userId="fc08b5b0-e886-4c76-a8d6-aba71165a210" providerId="ADAL" clId="{F10392A5-3341-4D87-AC34-74D0CE2F3D2C}" dt="2026-06-29T19:47:20.096" v="6804" actId="478"/>
          <ac:spMkLst>
            <pc:docMk/>
            <pc:sldMk cId="3140249231" sldId="2311"/>
            <ac:spMk id="159" creationId="{21DABC1A-E899-D55D-EEEA-80FD7BD3CA2E}"/>
          </ac:spMkLst>
        </pc:spChg>
        <pc:spChg chg="del">
          <ac:chgData name="Maria Alessandra De Luca" userId="fc08b5b0-e886-4c76-a8d6-aba71165a210" providerId="ADAL" clId="{F10392A5-3341-4D87-AC34-74D0CE2F3D2C}" dt="2026-06-29T19:47:20.096" v="6804" actId="478"/>
          <ac:spMkLst>
            <pc:docMk/>
            <pc:sldMk cId="3140249231" sldId="2311"/>
            <ac:spMk id="191" creationId="{5B98C1EB-B289-EE9A-B057-5B641BC9D1A4}"/>
          </ac:spMkLst>
        </pc:spChg>
        <pc:grpChg chg="del">
          <ac:chgData name="Maria Alessandra De Luca" userId="fc08b5b0-e886-4c76-a8d6-aba71165a210" providerId="ADAL" clId="{F10392A5-3341-4D87-AC34-74D0CE2F3D2C}" dt="2026-06-29T19:48:38.336" v="6816" actId="21"/>
          <ac:grpSpMkLst>
            <pc:docMk/>
            <pc:sldMk cId="3140249231" sldId="2311"/>
            <ac:grpSpMk id="16" creationId="{DE8B0412-7A51-50AA-D2EA-BCDC18314013}"/>
          </ac:grpSpMkLst>
        </pc:grpChg>
        <pc:grpChg chg="del">
          <ac:chgData name="Maria Alessandra De Luca" userId="fc08b5b0-e886-4c76-a8d6-aba71165a210" providerId="ADAL" clId="{F10392A5-3341-4D87-AC34-74D0CE2F3D2C}" dt="2026-06-29T19:48:38.336" v="6816" actId="21"/>
          <ac:grpSpMkLst>
            <pc:docMk/>
            <pc:sldMk cId="3140249231" sldId="2311"/>
            <ac:grpSpMk id="22" creationId="{DB14FE9A-E952-2B12-6F8E-3518D9996E26}"/>
          </ac:grpSpMkLst>
        </pc:grpChg>
        <pc:grpChg chg="del mod">
          <ac:chgData name="Maria Alessandra De Luca" userId="fc08b5b0-e886-4c76-a8d6-aba71165a210" providerId="ADAL" clId="{F10392A5-3341-4D87-AC34-74D0CE2F3D2C}" dt="2026-06-29T19:49:37.087" v="6964" actId="478"/>
          <ac:grpSpMkLst>
            <pc:docMk/>
            <pc:sldMk cId="3140249231" sldId="2311"/>
            <ac:grpSpMk id="34" creationId="{DE8B0412-7A51-50AA-D2EA-BCDC18314013}"/>
          </ac:grpSpMkLst>
        </pc:grpChg>
        <pc:grpChg chg="del mod">
          <ac:chgData name="Maria Alessandra De Luca" userId="fc08b5b0-e886-4c76-a8d6-aba71165a210" providerId="ADAL" clId="{F10392A5-3341-4D87-AC34-74D0CE2F3D2C}" dt="2026-06-29T19:49:37.087" v="6964" actId="478"/>
          <ac:grpSpMkLst>
            <pc:docMk/>
            <pc:sldMk cId="3140249231" sldId="2311"/>
            <ac:grpSpMk id="40" creationId="{DB14FE9A-E952-2B12-6F8E-3518D9996E26}"/>
          </ac:grpSpMkLst>
        </pc:grpChg>
        <pc:grpChg chg="del mod">
          <ac:chgData name="Maria Alessandra De Luca" userId="fc08b5b0-e886-4c76-a8d6-aba71165a210" providerId="ADAL" clId="{F10392A5-3341-4D87-AC34-74D0CE2F3D2C}" dt="2026-06-29T19:51:06.972" v="7116" actId="478"/>
          <ac:grpSpMkLst>
            <pc:docMk/>
            <pc:sldMk cId="3140249231" sldId="2311"/>
            <ac:grpSpMk id="50" creationId="{7E88A341-B43B-241E-36F1-193CE82B33C5}"/>
          </ac:grpSpMkLst>
        </pc:grpChg>
        <pc:grpChg chg="del mod">
          <ac:chgData name="Maria Alessandra De Luca" userId="fc08b5b0-e886-4c76-a8d6-aba71165a210" providerId="ADAL" clId="{F10392A5-3341-4D87-AC34-74D0CE2F3D2C}" dt="2026-06-29T19:51:06.972" v="7116" actId="478"/>
          <ac:grpSpMkLst>
            <pc:docMk/>
            <pc:sldMk cId="3140249231" sldId="2311"/>
            <ac:grpSpMk id="56" creationId="{51316207-79FD-B974-01B8-E50592382520}"/>
          </ac:grpSpMkLst>
        </pc:grpChg>
        <pc:grpChg chg="del mod">
          <ac:chgData name="Maria Alessandra De Luca" userId="fc08b5b0-e886-4c76-a8d6-aba71165a210" providerId="ADAL" clId="{F10392A5-3341-4D87-AC34-74D0CE2F3D2C}" dt="2026-06-29T19:52:35.695" v="7212" actId="478"/>
          <ac:grpSpMkLst>
            <pc:docMk/>
            <pc:sldMk cId="3140249231" sldId="2311"/>
            <ac:grpSpMk id="70" creationId="{3F40CDAC-4D6A-72AB-58BD-4D3EEA00252D}"/>
          </ac:grpSpMkLst>
        </pc:grpChg>
        <pc:grpChg chg="del mod">
          <ac:chgData name="Maria Alessandra De Luca" userId="fc08b5b0-e886-4c76-a8d6-aba71165a210" providerId="ADAL" clId="{F10392A5-3341-4D87-AC34-74D0CE2F3D2C}" dt="2026-06-29T19:52:35.695" v="7212" actId="478"/>
          <ac:grpSpMkLst>
            <pc:docMk/>
            <pc:sldMk cId="3140249231" sldId="2311"/>
            <ac:grpSpMk id="76" creationId="{D4E86943-5F08-D882-0E11-92D7EB36A757}"/>
          </ac:grpSpMkLst>
        </pc:grpChg>
        <pc:grpChg chg="mod">
          <ac:chgData name="Maria Alessandra De Luca" userId="fc08b5b0-e886-4c76-a8d6-aba71165a210" providerId="ADAL" clId="{F10392A5-3341-4D87-AC34-74D0CE2F3D2C}" dt="2026-06-29T19:53:01.455" v="7345" actId="1037"/>
          <ac:grpSpMkLst>
            <pc:docMk/>
            <pc:sldMk cId="3140249231" sldId="2311"/>
            <ac:grpSpMk id="89" creationId="{9AAA20A4-8C89-1F90-09E3-D627DD56C589}"/>
          </ac:grpSpMkLst>
        </pc:grpChg>
        <pc:grpChg chg="mod">
          <ac:chgData name="Maria Alessandra De Luca" userId="fc08b5b0-e886-4c76-a8d6-aba71165a210" providerId="ADAL" clId="{F10392A5-3341-4D87-AC34-74D0CE2F3D2C}" dt="2026-06-29T19:53:01.455" v="7345" actId="1037"/>
          <ac:grpSpMkLst>
            <pc:docMk/>
            <pc:sldMk cId="3140249231" sldId="2311"/>
            <ac:grpSpMk id="95" creationId="{80B9CBAC-2EA5-38F5-6595-419A9E79802E}"/>
          </ac:grpSpMkLst>
        </pc:grpChg>
        <pc:grpChg chg="del">
          <ac:chgData name="Maria Alessandra De Luca" userId="fc08b5b0-e886-4c76-a8d6-aba71165a210" providerId="ADAL" clId="{F10392A5-3341-4D87-AC34-74D0CE2F3D2C}" dt="2026-06-29T19:47:20.096" v="6804" actId="478"/>
          <ac:grpSpMkLst>
            <pc:docMk/>
            <pc:sldMk cId="3140249231" sldId="2311"/>
            <ac:grpSpMk id="192" creationId="{8BE78E01-7D81-75CB-2AA2-5DB6077156FD}"/>
          </ac:grpSpMkLst>
        </pc:grpChg>
        <pc:grpChg chg="del">
          <ac:chgData name="Maria Alessandra De Luca" userId="fc08b5b0-e886-4c76-a8d6-aba71165a210" providerId="ADAL" clId="{F10392A5-3341-4D87-AC34-74D0CE2F3D2C}" dt="2026-06-29T19:47:20.096" v="6804" actId="478"/>
          <ac:grpSpMkLst>
            <pc:docMk/>
            <pc:sldMk cId="3140249231" sldId="2311"/>
            <ac:grpSpMk id="193" creationId="{C47C8631-EA46-49D6-7ACE-3548A7EDD99A}"/>
          </ac:grpSpMkLst>
        </pc:grpChg>
        <pc:graphicFrameChg chg="del">
          <ac:chgData name="Maria Alessandra De Luca" userId="fc08b5b0-e886-4c76-a8d6-aba71165a210" providerId="ADAL" clId="{F10392A5-3341-4D87-AC34-74D0CE2F3D2C}" dt="2026-06-29T19:48:38.336" v="6816" actId="21"/>
          <ac:graphicFrameMkLst>
            <pc:docMk/>
            <pc:sldMk cId="3140249231" sldId="2311"/>
            <ac:graphicFrameMk id="15" creationId="{F225AD2B-D463-1A59-C7D1-AC41A389D4B2}"/>
          </ac:graphicFrameMkLst>
        </pc:graphicFrameChg>
        <pc:graphicFrameChg chg="del mod">
          <ac:chgData name="Maria Alessandra De Luca" userId="fc08b5b0-e886-4c76-a8d6-aba71165a210" providerId="ADAL" clId="{F10392A5-3341-4D87-AC34-74D0CE2F3D2C}" dt="2026-06-29T19:49:37.087" v="6964" actId="478"/>
          <ac:graphicFrameMkLst>
            <pc:docMk/>
            <pc:sldMk cId="3140249231" sldId="2311"/>
            <ac:graphicFrameMk id="33" creationId="{F225AD2B-D463-1A59-C7D1-AC41A389D4B2}"/>
          </ac:graphicFrameMkLst>
        </pc:graphicFrameChg>
        <pc:graphicFrameChg chg="del mod">
          <ac:chgData name="Maria Alessandra De Luca" userId="fc08b5b0-e886-4c76-a8d6-aba71165a210" providerId="ADAL" clId="{F10392A5-3341-4D87-AC34-74D0CE2F3D2C}" dt="2026-06-29T19:51:06.972" v="7116" actId="478"/>
          <ac:graphicFrameMkLst>
            <pc:docMk/>
            <pc:sldMk cId="3140249231" sldId="2311"/>
            <ac:graphicFrameMk id="49" creationId="{4812A9AD-73E7-286B-DDE3-1C43F65C85E4}"/>
          </ac:graphicFrameMkLst>
        </pc:graphicFrameChg>
        <pc:graphicFrameChg chg="del mod">
          <ac:chgData name="Maria Alessandra De Luca" userId="fc08b5b0-e886-4c76-a8d6-aba71165a210" providerId="ADAL" clId="{F10392A5-3341-4D87-AC34-74D0CE2F3D2C}" dt="2026-06-29T19:52:35.695" v="7212" actId="478"/>
          <ac:graphicFrameMkLst>
            <pc:docMk/>
            <pc:sldMk cId="3140249231" sldId="2311"/>
            <ac:graphicFrameMk id="69" creationId="{60A75BFB-C86C-7EE4-A04B-11C3EBB8B16E}"/>
          </ac:graphicFrameMkLst>
        </pc:graphicFrameChg>
        <pc:graphicFrameChg chg="mod">
          <ac:chgData name="Maria Alessandra De Luca" userId="fc08b5b0-e886-4c76-a8d6-aba71165a210" providerId="ADAL" clId="{F10392A5-3341-4D87-AC34-74D0CE2F3D2C}" dt="2026-06-29T19:53:01.455" v="7345" actId="1037"/>
          <ac:graphicFrameMkLst>
            <pc:docMk/>
            <pc:sldMk cId="3140249231" sldId="2311"/>
            <ac:graphicFrameMk id="88" creationId="{6A8490B6-BA9D-BDAA-5346-4E1B8E9D6422}"/>
          </ac:graphicFrameMkLst>
        </pc:graphicFrameChg>
        <pc:graphicFrameChg chg="del">
          <ac:chgData name="Maria Alessandra De Luca" userId="fc08b5b0-e886-4c76-a8d6-aba71165a210" providerId="ADAL" clId="{F10392A5-3341-4D87-AC34-74D0CE2F3D2C}" dt="2026-06-29T19:47:20.096" v="6804" actId="478"/>
          <ac:graphicFrameMkLst>
            <pc:docMk/>
            <pc:sldMk cId="3140249231" sldId="2311"/>
            <ac:graphicFrameMk id="161" creationId="{176F6899-9DED-DF67-3C43-D984E1F0ABB8}"/>
          </ac:graphicFrameMkLst>
        </pc:graphicFrameChg>
        <pc:picChg chg="add del mod">
          <ac:chgData name="Maria Alessandra De Luca" userId="fc08b5b0-e886-4c76-a8d6-aba71165a210" providerId="ADAL" clId="{F10392A5-3341-4D87-AC34-74D0CE2F3D2C}" dt="2026-06-29T19:47:44.720" v="6811" actId="21"/>
          <ac:picMkLst>
            <pc:docMk/>
            <pc:sldMk cId="3140249231" sldId="2311"/>
            <ac:picMk id="6" creationId="{CB8644F1-3D35-737B-6617-293C2C1D8797}"/>
          </ac:picMkLst>
        </pc:picChg>
        <pc:picChg chg="add del mod">
          <ac:chgData name="Maria Alessandra De Luca" userId="fc08b5b0-e886-4c76-a8d6-aba71165a210" providerId="ADAL" clId="{F10392A5-3341-4D87-AC34-74D0CE2F3D2C}" dt="2026-06-29T19:58:43.920" v="7347" actId="478"/>
          <ac:picMkLst>
            <pc:docMk/>
            <pc:sldMk cId="3140249231" sldId="2311"/>
            <ac:picMk id="8" creationId="{6F0BD21A-52DC-3795-EDB5-4674200FB22B}"/>
          </ac:picMkLst>
        </pc:picChg>
        <pc:picChg chg="del">
          <ac:chgData name="Maria Alessandra De Luca" userId="fc08b5b0-e886-4c76-a8d6-aba71165a210" providerId="ADAL" clId="{F10392A5-3341-4D87-AC34-74D0CE2F3D2C}" dt="2026-06-29T19:48:38.336" v="6816" actId="21"/>
          <ac:picMkLst>
            <pc:docMk/>
            <pc:sldMk cId="3140249231" sldId="2311"/>
            <ac:picMk id="29" creationId="{1D0185AE-6703-C22E-FE18-FAD7C7DBF754}"/>
          </ac:picMkLst>
        </pc:picChg>
        <pc:picChg chg="del mod">
          <ac:chgData name="Maria Alessandra De Luca" userId="fc08b5b0-e886-4c76-a8d6-aba71165a210" providerId="ADAL" clId="{F10392A5-3341-4D87-AC34-74D0CE2F3D2C}" dt="2026-06-29T19:49:37.087" v="6964" actId="478"/>
          <ac:picMkLst>
            <pc:docMk/>
            <pc:sldMk cId="3140249231" sldId="2311"/>
            <ac:picMk id="47" creationId="{1D0185AE-6703-C22E-FE18-FAD7C7DBF754}"/>
          </ac:picMkLst>
        </pc:picChg>
        <pc:picChg chg="del mod">
          <ac:chgData name="Maria Alessandra De Luca" userId="fc08b5b0-e886-4c76-a8d6-aba71165a210" providerId="ADAL" clId="{F10392A5-3341-4D87-AC34-74D0CE2F3D2C}" dt="2026-06-29T19:51:06.972" v="7116" actId="478"/>
          <ac:picMkLst>
            <pc:docMk/>
            <pc:sldMk cId="3140249231" sldId="2311"/>
            <ac:picMk id="63" creationId="{B2DCC331-803A-363F-2CFB-1C3DA1F071BD}"/>
          </ac:picMkLst>
        </pc:picChg>
        <pc:picChg chg="del mod">
          <ac:chgData name="Maria Alessandra De Luca" userId="fc08b5b0-e886-4c76-a8d6-aba71165a210" providerId="ADAL" clId="{F10392A5-3341-4D87-AC34-74D0CE2F3D2C}" dt="2026-06-29T19:52:35.695" v="7212" actId="478"/>
          <ac:picMkLst>
            <pc:docMk/>
            <pc:sldMk cId="3140249231" sldId="2311"/>
            <ac:picMk id="83" creationId="{BB48E880-983A-F856-956B-A3656062B1A3}"/>
          </ac:picMkLst>
        </pc:picChg>
        <pc:picChg chg="mod">
          <ac:chgData name="Maria Alessandra De Luca" userId="fc08b5b0-e886-4c76-a8d6-aba71165a210" providerId="ADAL" clId="{F10392A5-3341-4D87-AC34-74D0CE2F3D2C}" dt="2026-06-29T19:53:01.455" v="7345" actId="1037"/>
          <ac:picMkLst>
            <pc:docMk/>
            <pc:sldMk cId="3140249231" sldId="2311"/>
            <ac:picMk id="105" creationId="{81D7542E-8F62-2852-D5DB-8AAB587A78AF}"/>
          </ac:picMkLst>
        </pc:picChg>
        <pc:picChg chg="add mod">
          <ac:chgData name="Maria Alessandra De Luca" userId="fc08b5b0-e886-4c76-a8d6-aba71165a210" providerId="ADAL" clId="{F10392A5-3341-4D87-AC34-74D0CE2F3D2C}" dt="2026-06-29T19:59:17.446" v="7378" actId="1076"/>
          <ac:picMkLst>
            <pc:docMk/>
            <pc:sldMk cId="3140249231" sldId="2311"/>
            <ac:picMk id="109" creationId="{DA458AF9-8C42-17CF-4F6D-1893D3CDAB86}"/>
          </ac:picMkLst>
        </pc:picChg>
        <pc:picChg chg="add mod">
          <ac:chgData name="Maria Alessandra De Luca" userId="fc08b5b0-e886-4c76-a8d6-aba71165a210" providerId="ADAL" clId="{F10392A5-3341-4D87-AC34-74D0CE2F3D2C}" dt="2026-06-29T19:59:13.613" v="7377" actId="1076"/>
          <ac:picMkLst>
            <pc:docMk/>
            <pc:sldMk cId="3140249231" sldId="2311"/>
            <ac:picMk id="113" creationId="{57CDFDF6-1CA3-E0CC-3BA4-87C266C4E1B5}"/>
          </ac:picMkLst>
        </pc:picChg>
        <pc:picChg chg="del">
          <ac:chgData name="Maria Alessandra De Luca" userId="fc08b5b0-e886-4c76-a8d6-aba71165a210" providerId="ADAL" clId="{F10392A5-3341-4D87-AC34-74D0CE2F3D2C}" dt="2026-06-29T19:47:20.096" v="6804" actId="478"/>
          <ac:picMkLst>
            <pc:docMk/>
            <pc:sldMk cId="3140249231" sldId="2311"/>
            <ac:picMk id="195" creationId="{9A061D8C-A7B0-F47C-3242-9DAEBC83A6EE}"/>
          </ac:picMkLst>
        </pc:picChg>
      </pc:sldChg>
      <pc:sldChg chg="addSp delSp modSp add mod modTransition delAnim modAnim">
        <pc:chgData name="Maria Alessandra De Luca" userId="fc08b5b0-e886-4c76-a8d6-aba71165a210" providerId="ADAL" clId="{F10392A5-3341-4D87-AC34-74D0CE2F3D2C}" dt="2026-06-29T21:54:25.004" v="7806" actId="255"/>
        <pc:sldMkLst>
          <pc:docMk/>
          <pc:sldMk cId="3125173750" sldId="2312"/>
        </pc:sldMkLst>
        <pc:spChg chg="add mod">
          <ac:chgData name="Maria Alessandra De Luca" userId="fc08b5b0-e886-4c76-a8d6-aba71165a210" providerId="ADAL" clId="{F10392A5-3341-4D87-AC34-74D0CE2F3D2C}" dt="2026-06-29T21:54:25.004" v="7806" actId="255"/>
          <ac:spMkLst>
            <pc:docMk/>
            <pc:sldMk cId="3125173750" sldId="2312"/>
            <ac:spMk id="3" creationId="{5331CA83-CCFA-DB99-805D-34DBF6310C65}"/>
          </ac:spMkLst>
        </pc:spChg>
        <pc:spChg chg="del">
          <ac:chgData name="Maria Alessandra De Luca" userId="fc08b5b0-e886-4c76-a8d6-aba71165a210" providerId="ADAL" clId="{F10392A5-3341-4D87-AC34-74D0CE2F3D2C}" dt="2026-06-29T20:02:10.866" v="7381" actId="478"/>
          <ac:spMkLst>
            <pc:docMk/>
            <pc:sldMk cId="3125173750" sldId="2312"/>
            <ac:spMk id="86" creationId="{EC9E1AD9-E4C3-14F3-C8D4-DC93E2C5DDF1}"/>
          </ac:spMkLst>
        </pc:spChg>
        <pc:spChg chg="del">
          <ac:chgData name="Maria Alessandra De Luca" userId="fc08b5b0-e886-4c76-a8d6-aba71165a210" providerId="ADAL" clId="{F10392A5-3341-4D87-AC34-74D0CE2F3D2C}" dt="2026-06-29T20:02:10.866" v="7381" actId="478"/>
          <ac:spMkLst>
            <pc:docMk/>
            <pc:sldMk cId="3125173750" sldId="2312"/>
            <ac:spMk id="87" creationId="{5C5EF225-9C29-3C53-A3AA-AD4CA2BB6A5D}"/>
          </ac:spMkLst>
        </pc:spChg>
        <pc:spChg chg="del">
          <ac:chgData name="Maria Alessandra De Luca" userId="fc08b5b0-e886-4c76-a8d6-aba71165a210" providerId="ADAL" clId="{F10392A5-3341-4D87-AC34-74D0CE2F3D2C}" dt="2026-06-29T20:02:10.866" v="7381" actId="478"/>
          <ac:spMkLst>
            <pc:docMk/>
            <pc:sldMk cId="3125173750" sldId="2312"/>
            <ac:spMk id="103" creationId="{248446C2-F832-03D5-2ECA-69D0C6A43828}"/>
          </ac:spMkLst>
        </pc:spChg>
        <pc:grpChg chg="del">
          <ac:chgData name="Maria Alessandra De Luca" userId="fc08b5b0-e886-4c76-a8d6-aba71165a210" providerId="ADAL" clId="{F10392A5-3341-4D87-AC34-74D0CE2F3D2C}" dt="2026-06-29T20:02:13.690" v="7382" actId="478"/>
          <ac:grpSpMkLst>
            <pc:docMk/>
            <pc:sldMk cId="3125173750" sldId="2312"/>
            <ac:grpSpMk id="89" creationId="{54F679A7-0EA9-13FB-DD4B-9157680ED8B5}"/>
          </ac:grpSpMkLst>
        </pc:grpChg>
        <pc:grpChg chg="del">
          <ac:chgData name="Maria Alessandra De Luca" userId="fc08b5b0-e886-4c76-a8d6-aba71165a210" providerId="ADAL" clId="{F10392A5-3341-4D87-AC34-74D0CE2F3D2C}" dt="2026-06-29T20:02:13.690" v="7382" actId="478"/>
          <ac:grpSpMkLst>
            <pc:docMk/>
            <pc:sldMk cId="3125173750" sldId="2312"/>
            <ac:grpSpMk id="95" creationId="{561D3D9C-94A0-B1EC-3335-DAB2091D9F62}"/>
          </ac:grpSpMkLst>
        </pc:grpChg>
        <pc:graphicFrameChg chg="del">
          <ac:chgData name="Maria Alessandra De Luca" userId="fc08b5b0-e886-4c76-a8d6-aba71165a210" providerId="ADAL" clId="{F10392A5-3341-4D87-AC34-74D0CE2F3D2C}" dt="2026-06-29T20:02:10.866" v="7381" actId="478"/>
          <ac:graphicFrameMkLst>
            <pc:docMk/>
            <pc:sldMk cId="3125173750" sldId="2312"/>
            <ac:graphicFrameMk id="88" creationId="{9B19D564-BFBC-FDA3-8DF5-3E4843DD939A}"/>
          </ac:graphicFrameMkLst>
        </pc:graphicFrameChg>
        <pc:picChg chg="add del mod">
          <ac:chgData name="Maria Alessandra De Luca" userId="fc08b5b0-e886-4c76-a8d6-aba71165a210" providerId="ADAL" clId="{F10392A5-3341-4D87-AC34-74D0CE2F3D2C}" dt="2026-06-29T20:13:40.906" v="7442" actId="478"/>
          <ac:picMkLst>
            <pc:docMk/>
            <pc:sldMk cId="3125173750" sldId="2312"/>
            <ac:picMk id="6" creationId="{934C6B94-CC26-BD3E-523E-A6AE3B2030EA}"/>
          </ac:picMkLst>
        </pc:picChg>
        <pc:picChg chg="add mod ord">
          <ac:chgData name="Maria Alessandra De Luca" userId="fc08b5b0-e886-4c76-a8d6-aba71165a210" providerId="ADAL" clId="{F10392A5-3341-4D87-AC34-74D0CE2F3D2C}" dt="2026-06-29T20:16:20.177" v="7539" actId="167"/>
          <ac:picMkLst>
            <pc:docMk/>
            <pc:sldMk cId="3125173750" sldId="2312"/>
            <ac:picMk id="8" creationId="{C5181EE4-EEC4-D18D-2C07-2F79BBBA4098}"/>
          </ac:picMkLst>
        </pc:picChg>
        <pc:picChg chg="add del mod">
          <ac:chgData name="Maria Alessandra De Luca" userId="fc08b5b0-e886-4c76-a8d6-aba71165a210" providerId="ADAL" clId="{F10392A5-3341-4D87-AC34-74D0CE2F3D2C}" dt="2026-06-29T20:15:23.432" v="7529" actId="478"/>
          <ac:picMkLst>
            <pc:docMk/>
            <pc:sldMk cId="3125173750" sldId="2312"/>
            <ac:picMk id="11" creationId="{6DB31650-F2AD-5CA0-F94B-B3ACBA44CA79}"/>
          </ac:picMkLst>
        </pc:picChg>
        <pc:picChg chg="del">
          <ac:chgData name="Maria Alessandra De Luca" userId="fc08b5b0-e886-4c76-a8d6-aba71165a210" providerId="ADAL" clId="{F10392A5-3341-4D87-AC34-74D0CE2F3D2C}" dt="2026-06-29T20:02:10.866" v="7381" actId="478"/>
          <ac:picMkLst>
            <pc:docMk/>
            <pc:sldMk cId="3125173750" sldId="2312"/>
            <ac:picMk id="105" creationId="{D89C487C-7C22-2CBB-4DD3-1601A8F5130C}"/>
          </ac:picMkLst>
        </pc:picChg>
        <pc:picChg chg="del">
          <ac:chgData name="Maria Alessandra De Luca" userId="fc08b5b0-e886-4c76-a8d6-aba71165a210" providerId="ADAL" clId="{F10392A5-3341-4D87-AC34-74D0CE2F3D2C}" dt="2026-06-29T20:02:17.725" v="7383" actId="478"/>
          <ac:picMkLst>
            <pc:docMk/>
            <pc:sldMk cId="3125173750" sldId="2312"/>
            <ac:picMk id="109" creationId="{46DBCF4D-8C19-F23E-F2C7-2369201E7AC2}"/>
          </ac:picMkLst>
        </pc:picChg>
        <pc:picChg chg="del">
          <ac:chgData name="Maria Alessandra De Luca" userId="fc08b5b0-e886-4c76-a8d6-aba71165a210" providerId="ADAL" clId="{F10392A5-3341-4D87-AC34-74D0CE2F3D2C}" dt="2026-06-29T20:02:17.725" v="7383" actId="478"/>
          <ac:picMkLst>
            <pc:docMk/>
            <pc:sldMk cId="3125173750" sldId="2312"/>
            <ac:picMk id="113" creationId="{88AF1E1E-20E1-0851-33ED-2693E1F94F30}"/>
          </ac:picMkLst>
        </pc:picChg>
      </pc:sldChg>
      <pc:sldChg chg="delSp modSp new del mod">
        <pc:chgData name="Maria Alessandra De Luca" userId="fc08b5b0-e886-4c76-a8d6-aba71165a210" providerId="ADAL" clId="{F10392A5-3341-4D87-AC34-74D0CE2F3D2C}" dt="2026-06-29T22:20:00.271" v="7904" actId="47"/>
        <pc:sldMkLst>
          <pc:docMk/>
          <pc:sldMk cId="1411416656" sldId="2313"/>
        </pc:sldMkLst>
        <pc:spChg chg="mod">
          <ac:chgData name="Maria Alessandra De Luca" userId="fc08b5b0-e886-4c76-a8d6-aba71165a210" providerId="ADAL" clId="{F10392A5-3341-4D87-AC34-74D0CE2F3D2C}" dt="2026-06-29T20:18:05.448" v="7561" actId="255"/>
          <ac:spMkLst>
            <pc:docMk/>
            <pc:sldMk cId="1411416656" sldId="2313"/>
            <ac:spMk id="2" creationId="{BDF9ED82-9202-E344-5A2B-7DD815F04B32}"/>
          </ac:spMkLst>
        </pc:spChg>
        <pc:spChg chg="del">
          <ac:chgData name="Maria Alessandra De Luca" userId="fc08b5b0-e886-4c76-a8d6-aba71165a210" providerId="ADAL" clId="{F10392A5-3341-4D87-AC34-74D0CE2F3D2C}" dt="2026-06-29T20:17:34.782" v="7555" actId="478"/>
          <ac:spMkLst>
            <pc:docMk/>
            <pc:sldMk cId="1411416656" sldId="2313"/>
            <ac:spMk id="3" creationId="{611D3B64-9755-9EB5-50BD-3B58984A7ECE}"/>
          </ac:spMkLst>
        </pc:spChg>
      </pc:sldChg>
      <pc:sldChg chg="modSp add mod">
        <pc:chgData name="Maria Alessandra De Luca" userId="fc08b5b0-e886-4c76-a8d6-aba71165a210" providerId="ADAL" clId="{F10392A5-3341-4D87-AC34-74D0CE2F3D2C}" dt="2026-06-29T20:19:04.418" v="7600" actId="1076"/>
        <pc:sldMkLst>
          <pc:docMk/>
          <pc:sldMk cId="2104154851" sldId="2314"/>
        </pc:sldMkLst>
        <pc:spChg chg="mod">
          <ac:chgData name="Maria Alessandra De Luca" userId="fc08b5b0-e886-4c76-a8d6-aba71165a210" providerId="ADAL" clId="{F10392A5-3341-4D87-AC34-74D0CE2F3D2C}" dt="2026-06-29T20:19:04.418" v="7600" actId="1076"/>
          <ac:spMkLst>
            <pc:docMk/>
            <pc:sldMk cId="2104154851" sldId="2314"/>
            <ac:spMk id="2" creationId="{782F35DF-7E62-C75B-5161-27EBDACC9920}"/>
          </ac:spMkLst>
        </pc:spChg>
      </pc:sldChg>
      <pc:sldChg chg="addSp delSp modSp add mod">
        <pc:chgData name="Maria Alessandra De Luca" userId="fc08b5b0-e886-4c76-a8d6-aba71165a210" providerId="ADAL" clId="{F10392A5-3341-4D87-AC34-74D0CE2F3D2C}" dt="2026-06-29T22:03:08.741" v="7898" actId="2711"/>
        <pc:sldMkLst>
          <pc:docMk/>
          <pc:sldMk cId="3675815233" sldId="2315"/>
        </pc:sldMkLst>
        <pc:spChg chg="del">
          <ac:chgData name="Maria Alessandra De Luca" userId="fc08b5b0-e886-4c76-a8d6-aba71165a210" providerId="ADAL" clId="{F10392A5-3341-4D87-AC34-74D0CE2F3D2C}" dt="2026-06-29T21:55:33.940" v="7808" actId="478"/>
          <ac:spMkLst>
            <pc:docMk/>
            <pc:sldMk cId="3675815233" sldId="2315"/>
            <ac:spMk id="5" creationId="{38DBC15D-8331-40F5-1C28-92EA6D5BEEBB}"/>
          </ac:spMkLst>
        </pc:spChg>
        <pc:spChg chg="add mod">
          <ac:chgData name="Maria Alessandra De Luca" userId="fc08b5b0-e886-4c76-a8d6-aba71165a210" providerId="ADAL" clId="{F10392A5-3341-4D87-AC34-74D0CE2F3D2C}" dt="2026-06-29T22:03:08.741" v="7898" actId="2711"/>
          <ac:spMkLst>
            <pc:docMk/>
            <pc:sldMk cId="3675815233" sldId="2315"/>
            <ac:spMk id="6" creationId="{4B022D05-5A9C-AE16-1AC3-1641AE4F2F72}"/>
          </ac:spMkLst>
        </pc:spChg>
      </pc:sldChg>
      <pc:sldMasterChg chg="delSldLayout">
        <pc:chgData name="Maria Alessandra De Luca" userId="fc08b5b0-e886-4c76-a8d6-aba71165a210" providerId="ADAL" clId="{F10392A5-3341-4D87-AC34-74D0CE2F3D2C}" dt="2026-06-29T05:43:10.493" v="4504" actId="47"/>
        <pc:sldMasterMkLst>
          <pc:docMk/>
          <pc:sldMasterMk cId="3591437458" sldId="2147483648"/>
        </pc:sldMasterMkLst>
        <pc:sldLayoutChg chg="del">
          <pc:chgData name="Maria Alessandra De Luca" userId="fc08b5b0-e886-4c76-a8d6-aba71165a210" providerId="ADAL" clId="{F10392A5-3341-4D87-AC34-74D0CE2F3D2C}" dt="2026-06-29T05:43:10.493" v="4504" actId="47"/>
          <pc:sldLayoutMkLst>
            <pc:docMk/>
            <pc:sldMasterMk cId="3591437458" sldId="2147483648"/>
            <pc:sldLayoutMk cId="395377079" sldId="2147483661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2:12.350" v="125" actId="47"/>
          <pc:sldLayoutMkLst>
            <pc:docMk/>
            <pc:sldMasterMk cId="3591437458" sldId="2147483648"/>
            <pc:sldLayoutMk cId="1466466847" sldId="2147483661"/>
          </pc:sldLayoutMkLst>
        </pc:sldLayoutChg>
      </pc:sldMasterChg>
      <pc:sldMasterChg chg="del delSldLayout">
        <pc:chgData name="Maria Alessandra De Luca" userId="fc08b5b0-e886-4c76-a8d6-aba71165a210" providerId="ADAL" clId="{F10392A5-3341-4D87-AC34-74D0CE2F3D2C}" dt="2026-06-28T19:47:42.045" v="363" actId="47"/>
        <pc:sldMasterMkLst>
          <pc:docMk/>
          <pc:sldMasterMk cId="1865569163" sldId="2147483661"/>
        </pc:sldMasterMkLst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405208662" sldId="2147483662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2423216413" sldId="2147483663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47159103" sldId="2147483664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1553598962" sldId="2147483665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592622990" sldId="2147483666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105787598" sldId="2147483667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2742439345" sldId="2147483668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978868651" sldId="2147483669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134508513" sldId="2147483670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290625731" sldId="2147483671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252956541" sldId="2147483672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63984236" sldId="2147483673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329520602" sldId="2147483674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480605764" sldId="2147483675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758683464" sldId="2147483676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832071641" sldId="2147483677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2991492872" sldId="2147483678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2257919214" sldId="2147483679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1112396792" sldId="2147483680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444507719" sldId="2147483681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529193278" sldId="2147483682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3986579307" sldId="2147483683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578385170" sldId="2147483684"/>
          </pc:sldLayoutMkLst>
        </pc:sldLayoutChg>
        <pc:sldLayoutChg chg="del">
          <pc:chgData name="Maria Alessandra De Luca" userId="fc08b5b0-e886-4c76-a8d6-aba71165a210" providerId="ADAL" clId="{F10392A5-3341-4D87-AC34-74D0CE2F3D2C}" dt="2026-06-28T19:47:42.045" v="363" actId="47"/>
          <pc:sldLayoutMkLst>
            <pc:docMk/>
            <pc:sldMasterMk cId="1865569163" sldId="2147483661"/>
            <pc:sldLayoutMk cId="138500100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0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dup.esoc.esa.int/discosweb/statistic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dup.esoc.esa.int/discosweb/statistics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dup.esoc.esa.int/discosweb/statistics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hyperlink" Target="https://sdup.esoc.esa.int/discosweb/statistic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54" y="1409066"/>
            <a:ext cx="4117926" cy="2478722"/>
          </a:xfrm>
        </p:spPr>
        <p:txBody>
          <a:bodyPr>
            <a:noAutofit/>
          </a:bodyPr>
          <a:lstStyle/>
          <a:p>
            <a:r>
              <a:rPr lang="it-IT" sz="3000" dirty="0"/>
              <a:t>Radar </a:t>
            </a:r>
            <a:r>
              <a:rPr lang="it-IT" sz="3000" dirty="0" err="1"/>
              <a:t>Measurements</a:t>
            </a:r>
            <a:r>
              <a:rPr lang="it-IT" sz="3000" dirty="0"/>
              <a:t> for the </a:t>
            </a:r>
            <a:r>
              <a:rPr lang="it-IT" sz="3000" dirty="0" err="1"/>
              <a:t>Characterization</a:t>
            </a:r>
            <a:r>
              <a:rPr lang="it-IT" sz="3000" dirty="0"/>
              <a:t> of </a:t>
            </a:r>
            <a:r>
              <a:rPr lang="it-IT" sz="3000" dirty="0" err="1"/>
              <a:t>Resident</a:t>
            </a:r>
            <a:r>
              <a:rPr lang="it-IT" sz="3000" dirty="0"/>
              <a:t> Space Objects</a:t>
            </a:r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3E827EB-3D99-450E-8B9E-4427A04CF0F0}"/>
              </a:ext>
            </a:extLst>
          </p:cNvPr>
          <p:cNvSpPr txBox="1">
            <a:spLocks/>
          </p:cNvSpPr>
          <p:nvPr/>
        </p:nvSpPr>
        <p:spPr>
          <a:xfrm>
            <a:off x="636954" y="3793172"/>
            <a:ext cx="379544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r>
              <a:rPr lang="it-IT" sz="3600" b="1" dirty="0" err="1">
                <a:solidFill>
                  <a:srgbClr val="5B6D85"/>
                </a:solidFill>
              </a:rPr>
              <a:t>Final</a:t>
            </a:r>
            <a:r>
              <a:rPr lang="it-IT" sz="3600" b="1" dirty="0">
                <a:solidFill>
                  <a:srgbClr val="5B6D85"/>
                </a:solidFill>
              </a:rPr>
              <a:t> Meeting</a:t>
            </a:r>
          </a:p>
          <a:p>
            <a:r>
              <a:rPr lang="it-IT" sz="1400" b="1" dirty="0">
                <a:solidFill>
                  <a:srgbClr val="7196BE"/>
                </a:solidFill>
              </a:rPr>
              <a:t>Martedì 30 Giugno – Giovedì 02 Luglio</a:t>
            </a:r>
          </a:p>
          <a:p>
            <a:endParaRPr lang="it-IT" dirty="0"/>
          </a:p>
        </p:txBody>
      </p:sp>
      <p:sp>
        <p:nvSpPr>
          <p:cNvPr id="9" name="Segnaposto contenuto 20">
            <a:extLst>
              <a:ext uri="{FF2B5EF4-FFF2-40B4-BE49-F238E27FC236}">
                <a16:creationId xmlns:a16="http://schemas.microsoft.com/office/drawing/2014/main" id="{1E1A7E26-2111-4DBA-92F1-ABFCD58AD0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954" y="5448934"/>
            <a:ext cx="3795444" cy="387764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2A65AF"/>
                </a:solidFill>
              </a:rPr>
              <a:t>OAC - Osservatorio Astrofisico di Arcetri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B7767-EC33-9998-6AEE-70A1602B7C79}"/>
              </a:ext>
            </a:extLst>
          </p:cNvPr>
          <p:cNvSpPr txBox="1">
            <a:spLocks/>
          </p:cNvSpPr>
          <p:nvPr/>
        </p:nvSpPr>
        <p:spPr>
          <a:xfrm>
            <a:off x="0" y="6084808"/>
            <a:ext cx="12192000" cy="97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M.A. De Luca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AA40B-A6DC-CAB0-F5E5-C000B57CB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37DC0A-A106-EF77-2898-A970C3F8559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82F59E-36A4-7D4F-A8D6-8EDA8C1F928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335BBA5-0B1F-1B9A-2089-20ADEEFF5D7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0E7523E-D118-D5B0-3E8F-8AC07A41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73ADE5B-65EC-7487-37DE-1B04E1E5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8640000" cy="840083"/>
          </a:xfrm>
        </p:spPr>
        <p:txBody>
          <a:bodyPr/>
          <a:lstStyle/>
          <a:p>
            <a:r>
              <a:rPr lang="it-IT" dirty="0">
                <a:latin typeface="Titillium Bd"/>
              </a:rPr>
              <a:t>SYNODIC SPIN PERIOD ESTIMATION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8594BDD6-B575-6280-23E2-64A29521CAF2}"/>
              </a:ext>
            </a:extLst>
          </p:cNvPr>
          <p:cNvSpPr txBox="1"/>
          <p:nvPr/>
        </p:nvSpPr>
        <p:spPr>
          <a:xfrm>
            <a:off x="8255137" y="1715962"/>
            <a:ext cx="3703123" cy="418617"/>
          </a:xfrm>
          <a:prstGeom prst="rect">
            <a:avLst/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defRPr>
            </a:lvl1pPr>
          </a:lstStyle>
          <a:p>
            <a:r>
              <a:rPr lang="en-US" dirty="0"/>
              <a:t>RCS time series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CD379087-5D0E-57AC-3AE0-00E24B50CFC4}"/>
              </a:ext>
            </a:extLst>
          </p:cNvPr>
          <p:cNvSpPr/>
          <p:nvPr/>
        </p:nvSpPr>
        <p:spPr>
          <a:xfrm>
            <a:off x="8104576" y="1676548"/>
            <a:ext cx="301122" cy="2447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itillium"/>
                <a:cs typeface="Manrope (Corpo)" panose="020B0604020202020204" charset="0"/>
                <a:sym typeface="Arial"/>
              </a:rPr>
              <a:t>1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DA1DAD92-901A-CDA6-8FD6-F9F6B2AB744E}"/>
              </a:ext>
            </a:extLst>
          </p:cNvPr>
          <p:cNvSpPr txBox="1"/>
          <p:nvPr/>
        </p:nvSpPr>
        <p:spPr>
          <a:xfrm>
            <a:off x="334658" y="1830152"/>
            <a:ext cx="797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tillium"/>
              </a:rPr>
              <a:t>The estimation strategy depends on the </a:t>
            </a:r>
            <a:r>
              <a:rPr lang="en-US" b="1" dirty="0">
                <a:latin typeface="Titillium"/>
              </a:rPr>
              <a:t>nature of the available measurements </a:t>
            </a:r>
            <a:r>
              <a:rPr lang="en-US" dirty="0">
                <a:latin typeface="Titillium"/>
              </a:rPr>
              <a:t>:</a:t>
            </a:r>
            <a:endParaRPr lang="en-US" dirty="0">
              <a:solidFill>
                <a:srgbClr val="FF0000"/>
              </a:solidFill>
              <a:latin typeface="Titillium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818D33-9F06-2BE0-FB4C-CD99A68A2008}"/>
              </a:ext>
            </a:extLst>
          </p:cNvPr>
          <p:cNvSpPr txBox="1"/>
          <p:nvPr/>
        </p:nvSpPr>
        <p:spPr>
          <a:xfrm>
            <a:off x="5740401" y="2453463"/>
            <a:ext cx="5985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Depending</a:t>
            </a:r>
            <a:r>
              <a:rPr lang="it-IT" dirty="0"/>
              <a:t> on the </a:t>
            </a:r>
            <a:r>
              <a:rPr lang="it-IT" dirty="0" err="1"/>
              <a:t>available</a:t>
            </a:r>
            <a:r>
              <a:rPr lang="it-IT" dirty="0"/>
              <a:t> input </a:t>
            </a:r>
            <a:r>
              <a:rPr lang="it-IT" dirty="0" err="1"/>
              <a:t>measurements</a:t>
            </a:r>
            <a:r>
              <a:rPr lang="it-IT" dirty="0"/>
              <a:t>, </a:t>
            </a:r>
            <a:r>
              <a:rPr lang="it-IT" b="1" dirty="0" err="1"/>
              <a:t>other</a:t>
            </a:r>
            <a:r>
              <a:rPr lang="it-IT" b="1" dirty="0"/>
              <a:t> strategies </a:t>
            </a:r>
            <a:r>
              <a:rPr lang="it-IT" dirty="0"/>
              <a:t>can be </a:t>
            </a:r>
            <a:r>
              <a:rPr lang="it-IT" dirty="0" err="1"/>
              <a:t>adopted</a:t>
            </a:r>
            <a:r>
              <a:rPr lang="it-IT" dirty="0"/>
              <a:t> and </a:t>
            </a:r>
            <a:r>
              <a:rPr lang="it-IT" dirty="0" err="1"/>
              <a:t>compared</a:t>
            </a:r>
            <a:r>
              <a:rPr lang="it-IT" dirty="0"/>
              <a:t>: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CBAF3DE-93CF-CDEA-2FFA-F9B832790661}"/>
              </a:ext>
            </a:extLst>
          </p:cNvPr>
          <p:cNvGrpSpPr/>
          <p:nvPr/>
        </p:nvGrpSpPr>
        <p:grpSpPr>
          <a:xfrm>
            <a:off x="465926" y="2534002"/>
            <a:ext cx="4874364" cy="3428051"/>
            <a:chOff x="6131207" y="2712399"/>
            <a:chExt cx="4874364" cy="3428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tangolo con angoli arrotondati 77">
                  <a:extLst>
                    <a:ext uri="{FF2B5EF4-FFF2-40B4-BE49-F238E27FC236}">
                      <a16:creationId xmlns:a16="http://schemas.microsoft.com/office/drawing/2014/main" id="{62DA80BE-BC7F-4110-6809-33AB6A87118F}"/>
                    </a:ext>
                  </a:extLst>
                </p:cNvPr>
                <p:cNvSpPr/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solidFill>
                  <a:srgbClr val="B374C0">
                    <a:alpha val="50196"/>
                  </a:srgbClr>
                </a:solid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Estimated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synodic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 spin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period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sz="16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endParaRPr>
                </a:p>
              </p:txBody>
            </p:sp>
          </mc:Choice>
          <mc:Fallback xmlns="">
            <p:sp>
              <p:nvSpPr>
                <p:cNvPr id="19" name="Rettangolo con angoli arrotondati 77">
                  <a:extLst>
                    <a:ext uri="{FF2B5EF4-FFF2-40B4-BE49-F238E27FC236}">
                      <a16:creationId xmlns:a16="http://schemas.microsoft.com/office/drawing/2014/main" id="{2F3D87BB-0B97-80E9-E770-0D90A750A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ttangolo con angoli arrotondati 41">
              <a:extLst>
                <a:ext uri="{FF2B5EF4-FFF2-40B4-BE49-F238E27FC236}">
                  <a16:creationId xmlns:a16="http://schemas.microsoft.com/office/drawing/2014/main" id="{B5D4F5E6-326C-1651-6815-26A773DA9C62}"/>
                </a:ext>
              </a:extLst>
            </p:cNvPr>
            <p:cNvSpPr/>
            <p:nvPr/>
          </p:nvSpPr>
          <p:spPr>
            <a:xfrm>
              <a:off x="6131207" y="4178482"/>
              <a:ext cx="4874364" cy="994045"/>
            </a:xfrm>
            <a:prstGeom prst="roundRect">
              <a:avLst/>
            </a:prstGeom>
            <a:noFill/>
            <a:ln w="28575" cap="flat" cmpd="sng" algn="ctr">
              <a:solidFill>
                <a:srgbClr val="6698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it-IT" sz="1600" kern="0">
                <a:latin typeface="Titillium"/>
              </a:endParaRP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A51B5F4A-42CA-F19D-BB9C-4D1439A0FAD9}"/>
                </a:ext>
              </a:extLst>
            </p:cNvPr>
            <p:cNvCxnSpPr>
              <a:cxnSpLocks/>
              <a:stCxn id="29" idx="3"/>
              <a:endCxn id="32" idx="1"/>
            </p:cNvCxnSpPr>
            <p:nvPr/>
          </p:nvCxnSpPr>
          <p:spPr>
            <a:xfrm>
              <a:off x="7568309" y="4680554"/>
              <a:ext cx="13344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F3A7DD3B-B4F2-4725-1D04-6F6912D903A6}"/>
                </a:ext>
              </a:extLst>
            </p:cNvPr>
            <p:cNvCxnSpPr>
              <a:cxnSpLocks/>
              <a:stCxn id="32" idx="3"/>
              <a:endCxn id="30" idx="1"/>
            </p:cNvCxnSpPr>
            <p:nvPr/>
          </p:nvCxnSpPr>
          <p:spPr>
            <a:xfrm flipV="1">
              <a:off x="9075551" y="4678758"/>
              <a:ext cx="158848" cy="1796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B32E879-F692-047B-6F6A-777022AB1D3C}"/>
                </a:ext>
              </a:extLst>
            </p:cNvPr>
            <p:cNvCxnSpPr>
              <a:cxnSpLocks/>
              <a:stCxn id="14" idx="2"/>
              <a:endCxn id="12" idx="0"/>
            </p:cNvCxnSpPr>
            <p:nvPr/>
          </p:nvCxnSpPr>
          <p:spPr>
            <a:xfrm>
              <a:off x="8568389" y="5172527"/>
              <a:ext cx="2520" cy="18295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A3AA9159-43D0-62B8-6342-9FA1E519B1B0}"/>
                </a:ext>
              </a:extLst>
            </p:cNvPr>
            <p:cNvSpPr/>
            <p:nvPr/>
          </p:nvSpPr>
          <p:spPr>
            <a:xfrm>
              <a:off x="7511559" y="2712399"/>
              <a:ext cx="2100872" cy="511985"/>
            </a:xfrm>
            <a:prstGeom prst="roundRect">
              <a:avLst>
                <a:gd name="adj" fmla="val 19037"/>
              </a:avLst>
            </a:prstGeom>
            <a:solidFill>
              <a:srgbClr val="FFF7CC">
                <a:alpha val="90000"/>
              </a:srgbClr>
            </a:solidFill>
            <a:ln w="25400" cap="flat" cmpd="sng" algn="ctr">
              <a:solidFill>
                <a:srgbClr val="FFF7CC"/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Time </a:t>
              </a:r>
              <a:r>
                <a:rPr lang="it-IT" sz="1600" dirty="0" err="1">
                  <a:latin typeface="Titillium"/>
                  <a:ea typeface="Calibri" panose="020F0502020204030204" pitchFamily="34" charset="0"/>
                  <a:sym typeface="Arial"/>
                </a:rPr>
                <a:t>series</a:t>
              </a:r>
              <a:endParaRPr lang="it-IT" sz="1600" dirty="0">
                <a:latin typeface="Titillium"/>
                <a:ea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Rettangolo con angoli arrotondati 62">
              <a:extLst>
                <a:ext uri="{FF2B5EF4-FFF2-40B4-BE49-F238E27FC236}">
                  <a16:creationId xmlns:a16="http://schemas.microsoft.com/office/drawing/2014/main" id="{2611659F-0F93-4C8F-75E7-78C1C5CE0528}"/>
                </a:ext>
              </a:extLst>
            </p:cNvPr>
            <p:cNvSpPr/>
            <p:nvPr/>
          </p:nvSpPr>
          <p:spPr>
            <a:xfrm>
              <a:off x="6237484" y="4336016"/>
              <a:ext cx="1330825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Lomb-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Scargle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(LS)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Periodogram</a:t>
              </a:r>
              <a:endParaRPr lang="it-IT" sz="1600" dirty="0">
                <a:solidFill>
                  <a:schemeClr val="tx1"/>
                </a:solidFill>
                <a:latin typeface="Titillium"/>
              </a:endParaRPr>
            </a:p>
          </p:txBody>
        </p:sp>
        <p:sp>
          <p:nvSpPr>
            <p:cNvPr id="30" name="Rettangolo con angoli arrotondati 62">
              <a:extLst>
                <a:ext uri="{FF2B5EF4-FFF2-40B4-BE49-F238E27FC236}">
                  <a16:creationId xmlns:a16="http://schemas.microsoft.com/office/drawing/2014/main" id="{E1D8BE34-A478-350D-403F-9D0970EDC5EF}"/>
                </a:ext>
              </a:extLst>
            </p:cNvPr>
            <p:cNvSpPr/>
            <p:nvPr/>
          </p:nvSpPr>
          <p:spPr>
            <a:xfrm>
              <a:off x="9234399" y="4334220"/>
              <a:ext cx="1702009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Dispersion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Minimization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(PDM)</a:t>
              </a: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1739FF30-0C00-4DBF-55EE-5B29B12E82A5}"/>
                </a:ext>
              </a:extLst>
            </p:cNvPr>
            <p:cNvCxnSpPr>
              <a:cxnSpLocks/>
              <a:stCxn id="33" idx="2"/>
              <a:endCxn id="14" idx="0"/>
            </p:cNvCxnSpPr>
            <p:nvPr/>
          </p:nvCxnSpPr>
          <p:spPr>
            <a:xfrm flipH="1">
              <a:off x="8568389" y="3950300"/>
              <a:ext cx="73" cy="228182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Rettangolo con angoli arrotondati 77">
              <a:extLst>
                <a:ext uri="{FF2B5EF4-FFF2-40B4-BE49-F238E27FC236}">
                  <a16:creationId xmlns:a16="http://schemas.microsoft.com/office/drawing/2014/main" id="{6D257747-FBD6-CDFE-0F33-541DBFD2962D}"/>
                </a:ext>
              </a:extLst>
            </p:cNvPr>
            <p:cNvSpPr/>
            <p:nvPr/>
          </p:nvSpPr>
          <p:spPr>
            <a:xfrm>
              <a:off x="7701757" y="4342069"/>
              <a:ext cx="1373794" cy="676970"/>
            </a:xfrm>
            <a:prstGeom prst="roundRect">
              <a:avLst/>
            </a:prstGeom>
            <a:solidFill>
              <a:srgbClr val="FFE6CC"/>
            </a:solidFill>
            <a:ln w="19050" cap="flat" cmpd="sng" algn="ctr">
              <a:solidFill>
                <a:srgbClr val="FFE6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it-IT" sz="1600" kern="0" dirty="0">
                  <a:latin typeface="Titillium"/>
                </a:rPr>
                <a:t>Power </a:t>
              </a:r>
              <a:r>
                <a:rPr lang="it-IT" sz="1600" kern="0" dirty="0" err="1">
                  <a:latin typeface="Titillium"/>
                </a:rPr>
                <a:t>Spectral</a:t>
              </a:r>
              <a:r>
                <a:rPr lang="it-IT" sz="1600" kern="0" dirty="0">
                  <a:latin typeface="Titillium"/>
                </a:rPr>
                <a:t> </a:t>
              </a:r>
              <a:r>
                <a:rPr lang="it-IT" sz="1600" kern="0" dirty="0" err="1">
                  <a:latin typeface="Titillium"/>
                </a:rPr>
                <a:t>Density</a:t>
              </a:r>
              <a:r>
                <a:rPr lang="it-IT" sz="1600" kern="0" dirty="0">
                  <a:latin typeface="Titillium"/>
                </a:rPr>
                <a:t> (PSD)</a:t>
              </a:r>
            </a:p>
          </p:txBody>
        </p:sp>
        <p:sp>
          <p:nvSpPr>
            <p:cNvPr id="33" name="Rounded Rectangle 1">
              <a:extLst>
                <a:ext uri="{FF2B5EF4-FFF2-40B4-BE49-F238E27FC236}">
                  <a16:creationId xmlns:a16="http://schemas.microsoft.com/office/drawing/2014/main" id="{A09213E7-FEFF-5DFD-24F0-2E08ADC7B89E}"/>
                </a:ext>
              </a:extLst>
            </p:cNvPr>
            <p:cNvSpPr/>
            <p:nvPr/>
          </p:nvSpPr>
          <p:spPr>
            <a:xfrm>
              <a:off x="7524494" y="3416501"/>
              <a:ext cx="2087936" cy="533799"/>
            </a:xfrm>
            <a:prstGeom prst="roundRect">
              <a:avLst>
                <a:gd name="adj" fmla="val 19037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Data Pre-Processing</a:t>
              </a: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2338D526-F3AC-FE8B-8942-35557F956E9D}"/>
                </a:ext>
              </a:extLst>
            </p:cNvPr>
            <p:cNvCxnSpPr>
              <a:cxnSpLocks/>
              <a:stCxn id="28" idx="2"/>
              <a:endCxn id="33" idx="0"/>
            </p:cNvCxnSpPr>
            <p:nvPr/>
          </p:nvCxnSpPr>
          <p:spPr>
            <a:xfrm>
              <a:off x="8561995" y="3224384"/>
              <a:ext cx="6467" cy="192117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6" name="Rounded Rectangle 6">
            <a:extLst>
              <a:ext uri="{FF2B5EF4-FFF2-40B4-BE49-F238E27FC236}">
                <a16:creationId xmlns:a16="http://schemas.microsoft.com/office/drawing/2014/main" id="{8831BE6B-583A-B053-644A-F4E446EDF895}"/>
              </a:ext>
            </a:extLst>
          </p:cNvPr>
          <p:cNvSpPr/>
          <p:nvPr/>
        </p:nvSpPr>
        <p:spPr>
          <a:xfrm>
            <a:off x="5587341" y="2388406"/>
            <a:ext cx="6370919" cy="711152"/>
          </a:xfrm>
          <a:prstGeom prst="roundRect">
            <a:avLst>
              <a:gd name="adj" fmla="val 4925"/>
            </a:avLst>
          </a:prstGeom>
          <a:noFill/>
          <a:ln w="28575">
            <a:solidFill>
              <a:srgbClr val="79A4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noProof="0">
              <a:solidFill>
                <a:srgbClr val="16365E"/>
              </a:solidFill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E310EAB-BE72-4947-75CF-CF4851469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39" y="3333058"/>
            <a:ext cx="3839999" cy="2880000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46FC7E4-685B-60B7-D939-B34C56A6DB07}"/>
              </a:ext>
            </a:extLst>
          </p:cNvPr>
          <p:cNvSpPr txBox="1"/>
          <p:nvPr/>
        </p:nvSpPr>
        <p:spPr>
          <a:xfrm>
            <a:off x="9307942" y="3758443"/>
            <a:ext cx="26693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ACF: </a:t>
            </a:r>
            <a:r>
              <a:rPr lang="it-IT" sz="1600" dirty="0" err="1"/>
              <a:t>Autocorrelation</a:t>
            </a:r>
            <a:r>
              <a:rPr lang="it-IT" sz="1600" dirty="0"/>
              <a:t> </a:t>
            </a:r>
            <a:r>
              <a:rPr lang="it-IT" sz="1600" dirty="0" err="1"/>
              <a:t>Function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MED: Maximum </a:t>
            </a:r>
            <a:r>
              <a:rPr lang="it-IT" sz="1600" dirty="0" err="1"/>
              <a:t>Entropy</a:t>
            </a:r>
            <a:r>
              <a:rPr lang="it-IT" sz="1600" dirty="0"/>
              <a:t> </a:t>
            </a:r>
            <a:r>
              <a:rPr lang="it-IT" sz="1600" dirty="0" err="1"/>
              <a:t>Deconvolution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4420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2B81B-FA0F-DD95-B9AC-796A21F2B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>
            <a:extLst>
              <a:ext uri="{FF2B5EF4-FFF2-40B4-BE49-F238E27FC236}">
                <a16:creationId xmlns:a16="http://schemas.microsoft.com/office/drawing/2014/main" id="{58DC74D9-FF6D-FEFA-5FFB-7227FF24D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9" b="-1"/>
          <a:stretch>
            <a:fillRect/>
          </a:stretch>
        </p:blipFill>
        <p:spPr>
          <a:xfrm>
            <a:off x="0" y="4375037"/>
            <a:ext cx="7010612" cy="15342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4FA34D-57D7-6081-2386-2EC8B6AFCB9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736A19-ADCD-ED03-B41D-B7448F600C4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5BD4870-315D-96D9-85CF-8D3D63AB363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8E1F288-D977-346B-8D53-8330E4AA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35DD0E3-7223-006E-D604-86157C89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8640000" cy="840083"/>
          </a:xfrm>
        </p:spPr>
        <p:txBody>
          <a:bodyPr/>
          <a:lstStyle/>
          <a:p>
            <a:r>
              <a:rPr lang="it-IT" dirty="0">
                <a:latin typeface="Titillium Bd"/>
              </a:rPr>
              <a:t>SYNODIC SPIN PERIOD ESTIMATION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8D9351B1-173A-7BB3-80AD-5605A8C05483}"/>
              </a:ext>
            </a:extLst>
          </p:cNvPr>
          <p:cNvSpPr txBox="1"/>
          <p:nvPr/>
        </p:nvSpPr>
        <p:spPr>
          <a:xfrm>
            <a:off x="8255137" y="1715962"/>
            <a:ext cx="3703123" cy="418617"/>
          </a:xfrm>
          <a:prstGeom prst="rect">
            <a:avLst/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Micro-Doppler Spectrogram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AE7FB46-B856-5F31-4BEE-C0B23A409812}"/>
              </a:ext>
            </a:extLst>
          </p:cNvPr>
          <p:cNvSpPr txBox="1"/>
          <p:nvPr/>
        </p:nvSpPr>
        <p:spPr>
          <a:xfrm>
            <a:off x="334658" y="1830152"/>
            <a:ext cx="797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tillium"/>
              </a:rPr>
              <a:t>The estimation strategy depends on the </a:t>
            </a:r>
            <a:r>
              <a:rPr lang="en-US" b="1" dirty="0">
                <a:latin typeface="Titillium"/>
              </a:rPr>
              <a:t>nature of the available measurements </a:t>
            </a:r>
            <a:r>
              <a:rPr lang="en-US" dirty="0">
                <a:latin typeface="Titillium"/>
              </a:rPr>
              <a:t>:</a:t>
            </a:r>
            <a:endParaRPr lang="en-US" dirty="0">
              <a:solidFill>
                <a:srgbClr val="FF0000"/>
              </a:solidFill>
              <a:latin typeface="Titillium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188F034-AFE1-A71E-A2DC-CAF8DCAFA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8"/>
          <a:stretch>
            <a:fillRect/>
          </a:stretch>
        </p:blipFill>
        <p:spPr>
          <a:xfrm>
            <a:off x="0" y="2386134"/>
            <a:ext cx="6799688" cy="1620000"/>
          </a:xfrm>
          <a:prstGeom prst="rect">
            <a:avLst/>
          </a:prstGeom>
        </p:spPr>
      </p:pic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3E7A9DDC-95AA-B5C7-1BDD-831ABD6E3809}"/>
              </a:ext>
            </a:extLst>
          </p:cNvPr>
          <p:cNvSpPr/>
          <p:nvPr/>
        </p:nvSpPr>
        <p:spPr>
          <a:xfrm>
            <a:off x="7114272" y="2760795"/>
            <a:ext cx="1496719" cy="743456"/>
          </a:xfrm>
          <a:prstGeom prst="roundRect">
            <a:avLst>
              <a:gd name="adj" fmla="val 19037"/>
            </a:avLst>
          </a:prstGeom>
          <a:solidFill>
            <a:srgbClr val="FFF7CC">
              <a:alpha val="90000"/>
            </a:srgbClr>
          </a:solidFill>
          <a:ln w="25400" cap="flat" cmpd="sng" algn="ctr">
            <a:solidFill>
              <a:srgbClr val="FFF7CC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it-IT" sz="1600" dirty="0">
                <a:latin typeface="Titillium"/>
                <a:ea typeface="Calibri" panose="020F0502020204030204" pitchFamily="34" charset="0"/>
                <a:sym typeface="Arial"/>
              </a:rPr>
              <a:t>Micro-Doppler </a:t>
            </a:r>
            <a:r>
              <a:rPr lang="it-IT" sz="1600" dirty="0" err="1">
                <a:latin typeface="Titillium"/>
                <a:ea typeface="Calibri" panose="020F0502020204030204" pitchFamily="34" charset="0"/>
                <a:sym typeface="Arial"/>
              </a:rPr>
              <a:t>spectrogram</a:t>
            </a:r>
            <a:endParaRPr lang="it-IT" sz="1600" dirty="0">
              <a:latin typeface="Titillium"/>
              <a:ea typeface="Calibri" panose="020F0502020204030204" pitchFamily="34" charset="0"/>
              <a:sym typeface="Arial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A8E2ED8-A9E3-D316-B737-97BF81BFDB7F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>
            <a:off x="7862632" y="3504251"/>
            <a:ext cx="1590" cy="148141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A75FF563-AF38-CB9B-3DBC-51E126C70335}"/>
              </a:ext>
            </a:extLst>
          </p:cNvPr>
          <p:cNvSpPr/>
          <p:nvPr/>
        </p:nvSpPr>
        <p:spPr>
          <a:xfrm>
            <a:off x="6745808" y="3652392"/>
            <a:ext cx="2236827" cy="753417"/>
          </a:xfrm>
          <a:prstGeom prst="roundRect">
            <a:avLst>
              <a:gd name="adj" fmla="val 1903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Titillium"/>
                <a:sym typeface="Arial"/>
              </a:rPr>
              <a:t>Time-Frequency Domain </a:t>
            </a:r>
            <a:r>
              <a:rPr lang="it-IT" sz="1600" dirty="0" err="1">
                <a:solidFill>
                  <a:schemeClr val="tx1"/>
                </a:solidFill>
                <a:latin typeface="Titillium"/>
                <a:sym typeface="Arial"/>
              </a:rPr>
              <a:t>Autocorrelation</a:t>
            </a:r>
            <a:r>
              <a:rPr lang="it-IT" sz="1600" dirty="0">
                <a:solidFill>
                  <a:schemeClr val="tx1"/>
                </a:solidFill>
                <a:latin typeface="Titillium"/>
                <a:sym typeface="Arial"/>
              </a:rPr>
              <a:t> (TFAC)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1">
                <a:extLst>
                  <a:ext uri="{FF2B5EF4-FFF2-40B4-BE49-F238E27FC236}">
                    <a16:creationId xmlns:a16="http://schemas.microsoft.com/office/drawing/2014/main" id="{AE6B1F6A-FE3E-0DC9-AE8E-3FC3F84DB38E}"/>
                  </a:ext>
                </a:extLst>
              </p:cNvPr>
              <p:cNvSpPr/>
              <p:nvPr/>
            </p:nvSpPr>
            <p:spPr>
              <a:xfrm>
                <a:off x="7073632" y="4568509"/>
                <a:ext cx="1588622" cy="743456"/>
              </a:xfrm>
              <a:prstGeom prst="roundRect">
                <a:avLst>
                  <a:gd name="adj" fmla="val 19037"/>
                </a:avLst>
              </a:prstGeom>
              <a:solidFill>
                <a:srgbClr val="B374C0">
                  <a:alpha val="50196"/>
                </a:srgbClr>
              </a:solidFill>
              <a:ln w="28575">
                <a:solidFill>
                  <a:srgbClr val="D9B9D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rPr>
                  <a:t>Estimated </a:t>
                </a:r>
                <a:r>
                  <a:rPr lang="it-IT" sz="1600" dirty="0" err="1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rPr>
                  <a:t>synodic</a:t>
                </a:r>
                <a:r>
                  <a: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rPr>
                  <a:t> spin </a:t>
                </a:r>
                <a:r>
                  <a:rPr lang="it-IT" sz="1600" dirty="0" err="1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rPr>
                  <a:t>period</a:t>
                </a:r>
                <a:r>
                  <a: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it-IT" sz="16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𝑠𝑦𝑛</m:t>
                    </m:r>
                    <m:r>
                      <a:rPr lang="it-IT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600" dirty="0">
                  <a:solidFill>
                    <a:schemeClr val="tx1"/>
                  </a:solidFill>
                  <a:latin typeface="Titillium"/>
                  <a:cs typeface="Manrope (Corpo)" panose="020B0604020202020204" charset="0"/>
                </a:endParaRPr>
              </a:p>
            </p:txBody>
          </p:sp>
        </mc:Choice>
        <mc:Fallback xmlns="">
          <p:sp>
            <p:nvSpPr>
              <p:cNvPr id="22" name="Rounded Rectangle 1">
                <a:extLst>
                  <a:ext uri="{FF2B5EF4-FFF2-40B4-BE49-F238E27FC236}">
                    <a16:creationId xmlns:a16="http://schemas.microsoft.com/office/drawing/2014/main" id="{AE6B1F6A-FE3E-0DC9-AE8E-3FC3F84DB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32" y="4568509"/>
                <a:ext cx="1588622" cy="743456"/>
              </a:xfrm>
              <a:prstGeom prst="roundRect">
                <a:avLst>
                  <a:gd name="adj" fmla="val 19037"/>
                </a:avLst>
              </a:prstGeom>
              <a:blipFill>
                <a:blip r:embed="rId4"/>
                <a:stretch>
                  <a:fillRect t="-6299" b="-14173"/>
                </a:stretch>
              </a:blipFill>
              <a:ln w="28575">
                <a:solidFill>
                  <a:srgbClr val="D9B9D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063596D-D9EF-641D-2C7E-18D7FCA8D6DE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7864222" y="4405809"/>
            <a:ext cx="3721" cy="162700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9" name="Immagine 38">
            <a:extLst>
              <a:ext uri="{FF2B5EF4-FFF2-40B4-BE49-F238E27FC236}">
                <a16:creationId xmlns:a16="http://schemas.microsoft.com/office/drawing/2014/main" id="{6A0BADD1-8CCD-015E-59E7-6166164D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940" y="4300392"/>
            <a:ext cx="2730004" cy="6539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D128880-DF70-3BE7-01B6-0FAAE9A0DA06}"/>
              </a:ext>
            </a:extLst>
          </p:cNvPr>
          <p:cNvSpPr txBox="1"/>
          <p:nvPr/>
        </p:nvSpPr>
        <p:spPr>
          <a:xfrm>
            <a:off x="9144000" y="2781462"/>
            <a:ext cx="2828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latin typeface="Titillium"/>
            </a:endParaRPr>
          </a:p>
          <a:p>
            <a:r>
              <a:rPr lang="it-IT" dirty="0">
                <a:latin typeface="Titillium"/>
              </a:rPr>
              <a:t>TFAC: </a:t>
            </a:r>
            <a:r>
              <a:rPr lang="it-IT" dirty="0" err="1">
                <a:latin typeface="Titillium"/>
              </a:rPr>
              <a:t>variant</a:t>
            </a:r>
            <a:r>
              <a:rPr lang="it-IT" dirty="0">
                <a:latin typeface="Titillium"/>
              </a:rPr>
              <a:t> of the </a:t>
            </a:r>
            <a:r>
              <a:rPr lang="it-IT" dirty="0" err="1">
                <a:latin typeface="Titillium"/>
              </a:rPr>
              <a:t>classic</a:t>
            </a:r>
            <a:r>
              <a:rPr lang="it-IT" dirty="0">
                <a:latin typeface="Titillium"/>
              </a:rPr>
              <a:t> </a:t>
            </a:r>
            <a:r>
              <a:rPr lang="it-IT" b="1" dirty="0" err="1">
                <a:latin typeface="Titillium"/>
              </a:rPr>
              <a:t>autocorrelation</a:t>
            </a:r>
            <a:r>
              <a:rPr lang="it-IT" b="1" dirty="0">
                <a:latin typeface="Titillium"/>
              </a:rPr>
              <a:t> </a:t>
            </a:r>
            <a:r>
              <a:rPr lang="it-IT" b="1" dirty="0" err="1">
                <a:latin typeface="Titillium"/>
              </a:rPr>
              <a:t>algorithm</a:t>
            </a:r>
            <a:r>
              <a:rPr lang="it-IT" b="1" dirty="0">
                <a:latin typeface="Titillium"/>
              </a:rPr>
              <a:t> </a:t>
            </a:r>
            <a:r>
              <a:rPr lang="it-IT" b="1" dirty="0" err="1">
                <a:latin typeface="Titillium"/>
              </a:rPr>
              <a:t>specific</a:t>
            </a:r>
            <a:r>
              <a:rPr lang="it-IT" b="1" dirty="0">
                <a:latin typeface="Titillium"/>
              </a:rPr>
              <a:t> for time-frequency data</a:t>
            </a:r>
            <a:r>
              <a:rPr lang="it-IT" i="1" dirty="0">
                <a:latin typeface="Titillium"/>
              </a:rPr>
              <a:t> [1]</a:t>
            </a: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84A7AD1C-19A1-646F-941A-88BA7FCDD740}"/>
              </a:ext>
            </a:extLst>
          </p:cNvPr>
          <p:cNvSpPr/>
          <p:nvPr/>
        </p:nvSpPr>
        <p:spPr>
          <a:xfrm>
            <a:off x="9045655" y="2974274"/>
            <a:ext cx="2993873" cy="2192933"/>
          </a:xfrm>
          <a:prstGeom prst="roundRect">
            <a:avLst>
              <a:gd name="adj" fmla="val 4925"/>
            </a:avLst>
          </a:prstGeom>
          <a:noFill/>
          <a:ln w="28575">
            <a:solidFill>
              <a:srgbClr val="79A4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noProof="0">
              <a:solidFill>
                <a:srgbClr val="16365E"/>
              </a:solidFill>
              <a:latin typeface="Titillium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264F332-EF66-B7E7-A3B6-05C8179C74A9}"/>
              </a:ext>
            </a:extLst>
          </p:cNvPr>
          <p:cNvSpPr txBox="1"/>
          <p:nvPr/>
        </p:nvSpPr>
        <p:spPr>
          <a:xfrm>
            <a:off x="180177" y="6499033"/>
            <a:ext cx="9791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latin typeface="Titillium"/>
              </a:rPr>
              <a:t>[1] Serrano, A., et al., “Long baseline bistatic radar imaging of tumbling space objects for enhancing space domain awareness” ,2024</a:t>
            </a:r>
            <a:endParaRPr lang="it-IT" sz="1200">
              <a:latin typeface="Titillium"/>
            </a:endParaRPr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4D774850-C4C7-2B2A-B4DA-3DA199E4DAC5}"/>
              </a:ext>
            </a:extLst>
          </p:cNvPr>
          <p:cNvSpPr/>
          <p:nvPr/>
        </p:nvSpPr>
        <p:spPr>
          <a:xfrm>
            <a:off x="8104576" y="1676548"/>
            <a:ext cx="301122" cy="2447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itillium"/>
                <a:cs typeface="Manrope (Corpo)" panose="020B060402020202020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3924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  <p:bldP spid="21" grpId="0" animBg="1"/>
      <p:bldP spid="22" grpId="0" animBg="1"/>
      <p:bldP spid="42" grpId="0"/>
      <p:bldP spid="43" grpId="0" animBg="1"/>
      <p:bldP spid="44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F2DAF-DF5E-1FD4-458C-66A25865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6F2CC3-5D67-349A-896C-5E3541A8787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AE00D1-F6C2-E66D-E7D4-FC9C19321D3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4C2A055-96FE-BB5D-FAF1-5E86ECF7FD8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3941F9C-B1D0-93EA-42E9-002ED02EE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9EDCB366-9FD0-D7A1-FD6C-3ED87AC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660"/>
            <a:ext cx="4067149" cy="3049200"/>
          </a:xfrm>
          <a:prstGeom prst="rect">
            <a:avLst/>
          </a:prstGeom>
        </p:spPr>
      </p:pic>
      <p:pic>
        <p:nvPicPr>
          <p:cNvPr id="7" name="Immagine 6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71E9083A-C29E-7B7B-360B-2818056A7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49" y="2592660"/>
            <a:ext cx="4067149" cy="3049200"/>
          </a:xfrm>
          <a:prstGeom prst="rect">
            <a:avLst/>
          </a:prstGeom>
        </p:spPr>
      </p:pic>
      <p:pic>
        <p:nvPicPr>
          <p:cNvPr id="8" name="Immagine 7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7E0F8621-86C7-7955-9FD0-A06F37125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69" y="2592660"/>
            <a:ext cx="4067149" cy="3049200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AF58A3A-FD12-15CC-2EE0-A09FCDC957EF}"/>
              </a:ext>
            </a:extLst>
          </p:cNvPr>
          <p:cNvSpPr/>
          <p:nvPr/>
        </p:nvSpPr>
        <p:spPr>
          <a:xfrm>
            <a:off x="4568228" y="5688067"/>
            <a:ext cx="3566070" cy="4517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tillium Bd"/>
                <a:cs typeface="Manrope (Corpo)" panose="020B0604020202020204" charset="0"/>
                <a:sym typeface="Arial"/>
              </a:rPr>
              <a:t>Estimated periodicity: 3.76 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3888C32-BEAF-6E41-B70B-0C5FF9D01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00" y="2565526"/>
            <a:ext cx="4080000" cy="306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4E71FF9-3061-8662-6F83-46ED0E08A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48" y="2573693"/>
            <a:ext cx="4080000" cy="306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07F0CD6-ED0F-A53E-4B5A-60436BF3E5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" y="2565526"/>
            <a:ext cx="4080000" cy="3060000"/>
          </a:xfrm>
          <a:prstGeom prst="rect">
            <a:avLst/>
          </a:prstGeom>
        </p:spPr>
      </p:pic>
      <p:sp>
        <p:nvSpPr>
          <p:cNvPr id="22" name="CasellaDiTesto 26">
            <a:extLst>
              <a:ext uri="{FF2B5EF4-FFF2-40B4-BE49-F238E27FC236}">
                <a16:creationId xmlns:a16="http://schemas.microsoft.com/office/drawing/2014/main" id="{65AF178E-97F5-E139-B4D8-286A021321AD}"/>
              </a:ext>
            </a:extLst>
          </p:cNvPr>
          <p:cNvSpPr txBox="1"/>
          <p:nvPr/>
        </p:nvSpPr>
        <p:spPr>
          <a:xfrm>
            <a:off x="9728462" y="3151349"/>
            <a:ext cx="148246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it-IT" sz="1200" b="1" dirty="0"/>
              <a:t>Frequency: 0.27 Hz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it-IT" sz="1200" b="1" dirty="0" err="1">
                <a:cs typeface="Manrope (Corpo)" panose="020B0604020202020204" charset="0"/>
              </a:rPr>
              <a:t>Periodicity</a:t>
            </a:r>
            <a:r>
              <a:rPr lang="it-IT" sz="1200" b="1" dirty="0">
                <a:cs typeface="Manrope (Corpo)" panose="020B0604020202020204" charset="0"/>
              </a:rPr>
              <a:t>: 3.76 s</a:t>
            </a:r>
            <a:endParaRPr lang="en-US" sz="1200" b="1" dirty="0">
              <a:cs typeface="Manrope (Corpo)" panose="020B0604020202020204" charset="0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3BAEF2D-D68E-5ADC-FD2A-EE381F076EB9}"/>
              </a:ext>
            </a:extLst>
          </p:cNvPr>
          <p:cNvCxnSpPr/>
          <p:nvPr/>
        </p:nvCxnSpPr>
        <p:spPr>
          <a:xfrm flipH="1" flipV="1">
            <a:off x="8896350" y="2876550"/>
            <a:ext cx="832112" cy="552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A34F3BC2-1541-6ED7-397F-0F3CE6C1C2F2}"/>
              </a:ext>
            </a:extLst>
          </p:cNvPr>
          <p:cNvSpPr/>
          <p:nvPr/>
        </p:nvSpPr>
        <p:spPr>
          <a:xfrm>
            <a:off x="5730025" y="1310195"/>
            <a:ext cx="5544830" cy="10103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tillium Bd"/>
              </a:rPr>
              <a:t>BIRALES detection on November 1</a:t>
            </a:r>
            <a:r>
              <a:rPr lang="en-US" baseline="30000" dirty="0">
                <a:solidFill>
                  <a:schemeClr val="tx1"/>
                </a:solidFill>
                <a:latin typeface="Titillium Bd"/>
              </a:rPr>
              <a:t>st</a:t>
            </a:r>
            <a:r>
              <a:rPr lang="en-US" dirty="0">
                <a:solidFill>
                  <a:schemeClr val="tx1"/>
                </a:solidFill>
                <a:latin typeface="Titillium Bd"/>
              </a:rPr>
              <a:t>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tillium Bd"/>
              </a:rPr>
              <a:t>Target: Haiyang 2C (Norad ID 46469)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tillium Bd"/>
              </a:rPr>
              <a:t>Reference target periodicity: 3.5-4 s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610BA9D0-1482-5C29-4E7B-17EAF4F0ADC1}"/>
              </a:ext>
            </a:extLst>
          </p:cNvPr>
          <p:cNvSpPr/>
          <p:nvPr/>
        </p:nvSpPr>
        <p:spPr>
          <a:xfrm>
            <a:off x="9809907" y="1991256"/>
            <a:ext cx="2158211" cy="4517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tillium Bd"/>
                <a:cs typeface="Manrope (Corpo)" panose="020B0604020202020204" charset="0"/>
                <a:sym typeface="Arial"/>
              </a:rPr>
              <a:t>Bandwidth: 10.43 Hz 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90EF3E4F-311B-762E-2417-08D053525337}"/>
              </a:ext>
            </a:extLst>
          </p:cNvPr>
          <p:cNvSpPr/>
          <p:nvPr/>
        </p:nvSpPr>
        <p:spPr>
          <a:xfrm>
            <a:off x="2582960" y="1862693"/>
            <a:ext cx="2214249" cy="451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tillium Bd"/>
                <a:cs typeface="Manrope (Corpo)" panose="020B0604020202020204" charset="0"/>
                <a:sym typeface="Arial"/>
              </a:rPr>
              <a:t>Signal power trend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CC487B1-BE4E-2F1E-3B50-CEBF68129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BIRALES TEST CASE</a:t>
            </a:r>
          </a:p>
        </p:txBody>
      </p:sp>
    </p:spTree>
    <p:extLst>
      <p:ext uri="{BB962C8B-B14F-4D97-AF65-F5344CB8AC3E}">
        <p14:creationId xmlns:p14="http://schemas.microsoft.com/office/powerpoint/2010/main" val="112663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462A1-1406-BB03-17E2-FA69F4B45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557C232-7F4F-C2AB-D1A4-3F4F1876ED8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D223F9-1796-18C2-40FF-F299BEC04C1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FE0B5DC-5A37-1C0F-1D73-533C062A174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E4F748C-F244-6C80-6F6A-5616514A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248E4EE-568A-1A69-91E2-66ACA80AA6F2}"/>
              </a:ext>
            </a:extLst>
          </p:cNvPr>
          <p:cNvSpPr/>
          <p:nvPr/>
        </p:nvSpPr>
        <p:spPr>
          <a:xfrm>
            <a:off x="5730025" y="1310195"/>
            <a:ext cx="5544830" cy="10103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tillium Bd"/>
              </a:rPr>
              <a:t>BIRALES detection on November 1</a:t>
            </a:r>
            <a:r>
              <a:rPr lang="en-US" baseline="30000" dirty="0">
                <a:solidFill>
                  <a:schemeClr val="tx1"/>
                </a:solidFill>
                <a:latin typeface="Titillium Bd"/>
              </a:rPr>
              <a:t>st</a:t>
            </a:r>
            <a:r>
              <a:rPr lang="en-US" dirty="0">
                <a:solidFill>
                  <a:schemeClr val="tx1"/>
                </a:solidFill>
                <a:latin typeface="Titillium Bd"/>
              </a:rPr>
              <a:t>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tillium Bd"/>
              </a:rPr>
              <a:t>Target: Haiyang 2C (Norad ID 46469)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tillium Bd"/>
              </a:rPr>
              <a:t>Reference target periodicity: 3.5-4 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420CD78-8B32-36DE-37E8-73182B11E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06" y="2555498"/>
            <a:ext cx="4080000" cy="306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E1D06C3-6650-CE9F-D2DD-393102B1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555498"/>
            <a:ext cx="4080000" cy="306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4F616F5-9BE5-8246-B9F8-611497595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06" y="2555498"/>
            <a:ext cx="4080000" cy="3060000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997C304-7754-C271-C7EA-C32E6FC00C71}"/>
              </a:ext>
            </a:extLst>
          </p:cNvPr>
          <p:cNvSpPr/>
          <p:nvPr/>
        </p:nvSpPr>
        <p:spPr>
          <a:xfrm>
            <a:off x="2582960" y="1862693"/>
            <a:ext cx="2214249" cy="451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tillium Bd"/>
                <a:cs typeface="Manrope (Corpo)" panose="020B0604020202020204" charset="0"/>
                <a:sym typeface="Arial"/>
              </a:rPr>
              <a:t>Micro-Doppler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77BE963-2B03-A13B-598A-998FC4FA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BIRALES TEST CASE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37A4B9C-7693-ED19-1D81-80019CD04CD7}"/>
              </a:ext>
            </a:extLst>
          </p:cNvPr>
          <p:cNvSpPr/>
          <p:nvPr/>
        </p:nvSpPr>
        <p:spPr>
          <a:xfrm>
            <a:off x="4568228" y="5688067"/>
            <a:ext cx="3566070" cy="45178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tillium Bd"/>
                <a:cs typeface="Manrope (Corpo)" panose="020B0604020202020204" charset="0"/>
                <a:sym typeface="Arial"/>
              </a:rPr>
              <a:t>Estimated periodicity: 3.76 s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ACE4DD79-D5E6-E044-BE82-5E64ED7CB1F5}"/>
              </a:ext>
            </a:extLst>
          </p:cNvPr>
          <p:cNvSpPr/>
          <p:nvPr/>
        </p:nvSpPr>
        <p:spPr>
          <a:xfrm>
            <a:off x="9809907" y="1991256"/>
            <a:ext cx="2158211" cy="4517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tillium Bd"/>
                <a:cs typeface="Manrope (Corpo)" panose="020B0604020202020204" charset="0"/>
                <a:sym typeface="Arial"/>
              </a:rPr>
              <a:t>Bandwidth: 2.61 Hz </a:t>
            </a:r>
          </a:p>
        </p:txBody>
      </p:sp>
    </p:spTree>
    <p:extLst>
      <p:ext uri="{BB962C8B-B14F-4D97-AF65-F5344CB8AC3E}">
        <p14:creationId xmlns:p14="http://schemas.microsoft.com/office/powerpoint/2010/main" val="216957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26468-3AE6-B2A1-3FE3-FCE628B09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9782ED0-645D-16F7-AB4C-9D130FE6CB13}"/>
              </a:ext>
            </a:extLst>
          </p:cNvPr>
          <p:cNvSpPr txBox="1"/>
          <p:nvPr/>
        </p:nvSpPr>
        <p:spPr>
          <a:xfrm>
            <a:off x="380949" y="2059657"/>
            <a:ext cx="6578333" cy="2281476"/>
          </a:xfrm>
          <a:prstGeom prst="roundRect">
            <a:avLst/>
          </a:prstGeom>
          <a:noFill/>
          <a:ln w="38100">
            <a:solidFill>
              <a:schemeClr val="tx2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  <a:p>
            <a:pPr algn="just">
              <a:spcBef>
                <a:spcPts val="600"/>
              </a:spcBef>
            </a:pPr>
            <a:endParaRPr lang="en-US" sz="1400" dirty="0"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5CBD1A9-08D5-AFFA-F4D8-77C17CB941D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2141C6-24D5-BE0C-5AFB-AD85A6364E0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B435EC3-8A65-678F-1B6A-D91BC9E4636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7632576-8DBE-0310-170E-FA10F71D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E5FAAB2-0C19-0DF4-0D08-19A10C38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11695314" cy="840083"/>
          </a:xfrm>
        </p:spPr>
        <p:txBody>
          <a:bodyPr>
            <a:normAutofit/>
          </a:bodyPr>
          <a:lstStyle/>
          <a:p>
            <a:r>
              <a:rPr lang="it-IT" dirty="0">
                <a:latin typeface="Titillium Bd"/>
              </a:rPr>
              <a:t>SIDEREAL SPIN PERIOD + SPIN AXIS ESTIMATION (FROM RCS TIME SERIES)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6527383-2068-C13C-17A0-EC2F34E610FF}"/>
                  </a:ext>
                </a:extLst>
              </p:cNvPr>
              <p:cNvSpPr txBox="1"/>
              <p:nvPr/>
            </p:nvSpPr>
            <p:spPr>
              <a:xfrm>
                <a:off x="483045" y="2826187"/>
                <a:ext cx="6752145" cy="1347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br>
                  <a:rPr lang="it-IT" sz="2000" dirty="0">
                    <a:latin typeface="Titillium Bd"/>
                  </a:rPr>
                </a:br>
                <a:r>
                  <a:rPr lang="it-IT" sz="2000" b="1" dirty="0">
                    <a:solidFill>
                      <a:srgbClr val="002060"/>
                    </a:solidFill>
                    <a:latin typeface="Titillium Bd"/>
                  </a:rPr>
                  <a:t>Key idea:</a:t>
                </a:r>
                <a:r>
                  <a:rPr lang="it-IT" sz="2000" dirty="0">
                    <a:solidFill>
                      <a:srgbClr val="002060"/>
                    </a:solidFill>
                    <a:latin typeface="Titillium Bd"/>
                  </a:rPr>
                  <a:t> </a:t>
                </a:r>
                <a:r>
                  <a:rPr lang="it-IT" sz="2000" dirty="0">
                    <a:latin typeface="Titillium Bd"/>
                  </a:rPr>
                  <a:t>Even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𝑠𝑖𝑑</m:t>
                        </m:r>
                      </m:sub>
                    </m:sSub>
                  </m:oMath>
                </a14:m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 err="1">
                    <a:latin typeface="Titillium Bd"/>
                  </a:rPr>
                  <a:t>is</a:t>
                </a:r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 err="1">
                    <a:latin typeface="Titillium Bd"/>
                  </a:rPr>
                  <a:t>constant</a:t>
                </a:r>
                <a:r>
                  <a:rPr lang="it-IT" sz="2000" dirty="0">
                    <a:latin typeface="Titillium Bd"/>
                  </a:rPr>
                  <a:t>, the </a:t>
                </a:r>
                <a:r>
                  <a:rPr lang="it-IT" sz="2000" dirty="0" err="1">
                    <a:latin typeface="Titillium Bd"/>
                  </a:rPr>
                  <a:t>synodic</a:t>
                </a:r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 err="1">
                    <a:latin typeface="Titillium Bd"/>
                  </a:rPr>
                  <a:t>period</a:t>
                </a:r>
                <a:r>
                  <a:rPr lang="it-IT" sz="2000" dirty="0">
                    <a:latin typeface="Titillium Bd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𝑠</m:t>
                        </m:r>
                        <m:r>
                          <a:rPr lang="it-IT" sz="2000" b="0" i="1" smtClean="0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𝑦𝑛</m:t>
                        </m:r>
                      </m:sub>
                    </m:sSub>
                  </m:oMath>
                </a14:m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 err="1">
                    <a:latin typeface="Titillium Bd"/>
                  </a:rPr>
                  <a:t>changes</a:t>
                </a:r>
                <a:r>
                  <a:rPr lang="it-IT" sz="2000" dirty="0">
                    <a:latin typeface="Titillium Bd"/>
                  </a:rPr>
                  <a:t> over time </a:t>
                </a:r>
                <a:r>
                  <a:rPr lang="it-IT" sz="2000" dirty="0" err="1">
                    <a:latin typeface="Titillium Bd"/>
                  </a:rPr>
                  <a:t>as</a:t>
                </a:r>
                <a:r>
                  <a:rPr lang="it-IT" sz="2000" dirty="0">
                    <a:latin typeface="Titillium Bd"/>
                  </a:rPr>
                  <a:t> the </a:t>
                </a:r>
                <a:r>
                  <a:rPr lang="it-IT" sz="2000" dirty="0" err="1">
                    <a:latin typeface="Titillium Bd"/>
                  </a:rPr>
                  <a:t>observation</a:t>
                </a:r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 err="1">
                    <a:latin typeface="Titillium Bd"/>
                  </a:rPr>
                  <a:t>geometry</a:t>
                </a:r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 err="1">
                    <a:latin typeface="Titillium Bd"/>
                  </a:rPr>
                  <a:t>varies</a:t>
                </a:r>
                <a:r>
                  <a:rPr lang="it-IT" sz="2000" dirty="0">
                    <a:latin typeface="Titillium Bd"/>
                  </a:rPr>
                  <a:t> </a:t>
                </a:r>
                <a:r>
                  <a:rPr lang="it-IT" sz="2000" dirty="0">
                    <a:latin typeface="Titillium Bd"/>
                    <a:sym typeface="Symbol" panose="05050102010706020507" pitchFamily="18" charset="2"/>
                  </a:rPr>
                  <a:t> </a:t>
                </a:r>
                <a:r>
                  <a:rPr lang="it-IT" sz="2000" i="1" dirty="0" err="1">
                    <a:latin typeface="Titillium Bd"/>
                    <a:sym typeface="Symbol" panose="05050102010706020507" pitchFamily="18" charset="2"/>
                  </a:rPr>
                  <a:t>this</a:t>
                </a:r>
                <a:r>
                  <a:rPr lang="it-IT" sz="2000" i="1" dirty="0">
                    <a:latin typeface="Titillium Bd"/>
                    <a:sym typeface="Symbol" panose="05050102010706020507" pitchFamily="18" charset="2"/>
                  </a:rPr>
                  <a:t> </a:t>
                </a:r>
                <a:r>
                  <a:rPr lang="it-IT" sz="2000" i="1" dirty="0" err="1">
                    <a:latin typeface="Titillium Bd"/>
                    <a:sym typeface="Symbol" panose="05050102010706020507" pitchFamily="18" charset="2"/>
                  </a:rPr>
                  <a:t>variation</a:t>
                </a:r>
                <a:r>
                  <a:rPr lang="it-IT" sz="2000" i="1" dirty="0">
                    <a:latin typeface="Titillium Bd"/>
                    <a:sym typeface="Symbol" panose="05050102010706020507" pitchFamily="18" charset="2"/>
                  </a:rPr>
                  <a:t> </a:t>
                </a:r>
                <a:r>
                  <a:rPr lang="it-IT" sz="2000" i="1" dirty="0" err="1">
                    <a:latin typeface="Titillium Bd"/>
                    <a:sym typeface="Symbol" panose="05050102010706020507" pitchFamily="18" charset="2"/>
                  </a:rPr>
                  <a:t>is</a:t>
                </a:r>
                <a:r>
                  <a:rPr lang="it-IT" sz="2000" i="1" dirty="0">
                    <a:latin typeface="Titillium Bd"/>
                    <a:sym typeface="Symbol" panose="05050102010706020507" pitchFamily="18" charset="2"/>
                  </a:rPr>
                  <a:t> </a:t>
                </a:r>
                <a:r>
                  <a:rPr lang="it-IT" sz="2000" i="1" dirty="0" err="1">
                    <a:latin typeface="Titillium Bd"/>
                    <a:sym typeface="Symbol" panose="05050102010706020507" pitchFamily="18" charset="2"/>
                  </a:rPr>
                  <a:t>exploited</a:t>
                </a:r>
                <a:endParaRPr lang="it-IT" sz="2000" i="1" dirty="0">
                  <a:latin typeface="Titillium Bd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16527383-2068-C13C-17A0-EC2F34E61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45" y="2826187"/>
                <a:ext cx="6752145" cy="1347613"/>
              </a:xfrm>
              <a:prstGeom prst="rect">
                <a:avLst/>
              </a:prstGeom>
              <a:blipFill>
                <a:blip r:embed="rId4"/>
                <a:stretch>
                  <a:fillRect l="-903" b="-72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DD8EA8E-3E89-8801-AB42-82B386F14880}"/>
                  </a:ext>
                </a:extLst>
              </p:cNvPr>
              <p:cNvSpPr txBox="1"/>
              <p:nvPr/>
            </p:nvSpPr>
            <p:spPr>
              <a:xfrm>
                <a:off x="528765" y="2231352"/>
                <a:ext cx="670642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2000" b="1" dirty="0">
                    <a:solidFill>
                      <a:srgbClr val="002060"/>
                    </a:solidFill>
                    <a:latin typeface="Titillium Bd"/>
                  </a:rPr>
                  <a:t>Goal:</a:t>
                </a:r>
                <a:r>
                  <a:rPr lang="it-IT" sz="2000" dirty="0">
                    <a:solidFill>
                      <a:srgbClr val="002060"/>
                    </a:solidFill>
                    <a:latin typeface="Titillium Bd"/>
                  </a:rPr>
                  <a:t> </a:t>
                </a:r>
                <a:r>
                  <a:rPr lang="it-IT" sz="2000" dirty="0">
                    <a:latin typeface="Titillium Bd"/>
                  </a:rPr>
                  <a:t>estimate the </a:t>
                </a:r>
                <a:r>
                  <a:rPr lang="it-IT" sz="2000" b="1" dirty="0" err="1">
                    <a:latin typeface="Titillium Bd"/>
                  </a:rPr>
                  <a:t>sidereal</a:t>
                </a:r>
                <a:r>
                  <a:rPr lang="it-IT" sz="2000" b="1" dirty="0">
                    <a:latin typeface="Titillium Bd"/>
                  </a:rPr>
                  <a:t> (</a:t>
                </a:r>
                <a:r>
                  <a:rPr lang="it-IT" sz="2000" b="1" dirty="0" err="1">
                    <a:latin typeface="Titillium Bd"/>
                  </a:rPr>
                  <a:t>inertial</a:t>
                </a:r>
                <a:r>
                  <a:rPr lang="it-IT" sz="2000" b="1" dirty="0">
                    <a:latin typeface="Titillium Bd"/>
                  </a:rPr>
                  <a:t>) spin </a:t>
                </a:r>
                <a:r>
                  <a:rPr lang="it-IT" sz="2000" b="1" dirty="0" err="1">
                    <a:latin typeface="Titillium Bd"/>
                  </a:rPr>
                  <a:t>period</a:t>
                </a:r>
                <a:r>
                  <a:rPr lang="it-IT" sz="2000" b="1" dirty="0">
                    <a:latin typeface="Titillium Bd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</m:ctrlPr>
                      </m:sSubPr>
                      <m:e>
                        <m:r>
                          <a:rPr lang="it-IT" sz="2000" b="1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𝑷</m:t>
                        </m:r>
                      </m:e>
                      <m:sub>
                        <m:r>
                          <a:rPr lang="it-IT" sz="2000" b="1" i="1">
                            <a:solidFill>
                              <a:srgbClr val="1F2937"/>
                            </a:solidFill>
                            <a:latin typeface="Cambria Math" panose="02040503050406030204" pitchFamily="18" charset="0"/>
                            <a:ea typeface="Calibri" pitchFamily="34" charset="-122"/>
                            <a:cs typeface="Calibri" pitchFamily="34" charset="-120"/>
                          </a:rPr>
                          <m:t>𝒔𝒊𝒅</m:t>
                        </m:r>
                      </m:sub>
                    </m:sSub>
                  </m:oMath>
                </a14:m>
                <a:r>
                  <a:rPr lang="it-IT" sz="2000" b="1" dirty="0">
                    <a:latin typeface="Titillium Bd"/>
                  </a:rPr>
                  <a:t> </a:t>
                </a:r>
                <a:r>
                  <a:rPr lang="it-IT" sz="2000" dirty="0">
                    <a:latin typeface="Titillium Bd"/>
                  </a:rPr>
                  <a:t>and </a:t>
                </a:r>
                <a:r>
                  <a:rPr lang="it-IT" sz="2000" b="1" dirty="0">
                    <a:latin typeface="Titillium Bd"/>
                  </a:rPr>
                  <a:t>spin-</a:t>
                </a:r>
                <a:r>
                  <a:rPr lang="it-IT" sz="2000" b="1" dirty="0" err="1">
                    <a:latin typeface="Titillium Bd"/>
                  </a:rPr>
                  <a:t>axis</a:t>
                </a:r>
                <a:r>
                  <a:rPr lang="it-IT" sz="2000" b="1" dirty="0">
                    <a:latin typeface="Titillium Bd"/>
                  </a:rPr>
                  <a:t> </a:t>
                </a:r>
                <a:r>
                  <a:rPr lang="it-IT" sz="2000" b="1" dirty="0" err="1">
                    <a:latin typeface="Titillium Bd"/>
                  </a:rPr>
                  <a:t>direction</a:t>
                </a:r>
                <a:r>
                  <a:rPr lang="it-IT" sz="2000" b="1" dirty="0">
                    <a:latin typeface="Titillium Bd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1" i="1">
                        <a:solidFill>
                          <a:srgbClr val="1F2937"/>
                        </a:solidFill>
                        <a:latin typeface="Cambria Math" panose="02040503050406030204" pitchFamily="18" charset="0"/>
                        <a:ea typeface="Calibri" pitchFamily="34" charset="-122"/>
                        <a:cs typeface="Calibri" pitchFamily="34" charset="-120"/>
                      </a:rPr>
                      <m:t>[</m:t>
                    </m:r>
                    <m:r>
                      <a:rPr lang="it-IT" sz="2000" b="1" i="1">
                        <a:solidFill>
                          <a:srgbClr val="1F2937"/>
                        </a:solidFill>
                        <a:latin typeface="Cambria Math" panose="02040503050406030204" pitchFamily="18" charset="0"/>
                        <a:ea typeface="Calibri" pitchFamily="34" charset="-122"/>
                        <a:cs typeface="Calibri" pitchFamily="34" charset="-120"/>
                      </a:rPr>
                      <m:t>𝜶</m:t>
                    </m:r>
                    <m:r>
                      <a:rPr lang="it-IT" sz="2000" b="1" i="1">
                        <a:solidFill>
                          <a:srgbClr val="1F2937"/>
                        </a:solidFill>
                        <a:latin typeface="Cambria Math" panose="02040503050406030204" pitchFamily="18" charset="0"/>
                        <a:ea typeface="Calibri" pitchFamily="34" charset="-122"/>
                        <a:cs typeface="Calibri" pitchFamily="34" charset="-120"/>
                      </a:rPr>
                      <m:t>, </m:t>
                    </m:r>
                    <m:r>
                      <a:rPr lang="it-IT" sz="2000" b="1" i="1">
                        <a:solidFill>
                          <a:srgbClr val="1F2937"/>
                        </a:solidFill>
                        <a:latin typeface="Cambria Math" panose="02040503050406030204" pitchFamily="18" charset="0"/>
                        <a:ea typeface="Calibri" pitchFamily="34" charset="-122"/>
                        <a:cs typeface="Calibri" pitchFamily="34" charset="-120"/>
                      </a:rPr>
                      <m:t>𝜷</m:t>
                    </m:r>
                    <m:r>
                      <a:rPr lang="it-IT" sz="2000" b="1" i="1" smtClean="0">
                        <a:solidFill>
                          <a:srgbClr val="1F2937"/>
                        </a:solidFill>
                        <a:latin typeface="Cambria Math" panose="02040503050406030204" pitchFamily="18" charset="0"/>
                        <a:ea typeface="Calibri" pitchFamily="34" charset="-122"/>
                        <a:cs typeface="Calibri" pitchFamily="34" charset="-120"/>
                      </a:rPr>
                      <m:t>]</m:t>
                    </m:r>
                  </m:oMath>
                </a14:m>
                <a:endParaRPr lang="it-IT" sz="2000" b="1" dirty="0">
                  <a:latin typeface="Titillium Bd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DD8EA8E-3E89-8801-AB42-82B386F14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765" y="2231352"/>
                <a:ext cx="6706425" cy="707886"/>
              </a:xfrm>
              <a:prstGeom prst="rect">
                <a:avLst/>
              </a:prstGeom>
              <a:blipFill>
                <a:blip r:embed="rId5"/>
                <a:stretch>
                  <a:fillRect l="-1000" t="-431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uppo 47">
            <a:extLst>
              <a:ext uri="{FF2B5EF4-FFF2-40B4-BE49-F238E27FC236}">
                <a16:creationId xmlns:a16="http://schemas.microsoft.com/office/drawing/2014/main" id="{23D18934-DBBF-BAA8-7264-14F6302BA751}"/>
              </a:ext>
            </a:extLst>
          </p:cNvPr>
          <p:cNvGrpSpPr/>
          <p:nvPr/>
        </p:nvGrpSpPr>
        <p:grpSpPr>
          <a:xfrm>
            <a:off x="6282626" y="4892987"/>
            <a:ext cx="2798064" cy="1143000"/>
            <a:chOff x="6282626" y="1979538"/>
            <a:chExt cx="2798064" cy="1143000"/>
          </a:xfrm>
        </p:grpSpPr>
        <p:sp>
          <p:nvSpPr>
            <p:cNvPr id="49" name="Shape 12">
              <a:extLst>
                <a:ext uri="{FF2B5EF4-FFF2-40B4-BE49-F238E27FC236}">
                  <a16:creationId xmlns:a16="http://schemas.microsoft.com/office/drawing/2014/main" id="{07625225-B5AA-E980-79F2-54690512B4B3}"/>
                </a:ext>
              </a:extLst>
            </p:cNvPr>
            <p:cNvSpPr/>
            <p:nvPr/>
          </p:nvSpPr>
          <p:spPr>
            <a:xfrm>
              <a:off x="6282626" y="1979538"/>
              <a:ext cx="2798064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50" name="Shape 13">
              <a:extLst>
                <a:ext uri="{FF2B5EF4-FFF2-40B4-BE49-F238E27FC236}">
                  <a16:creationId xmlns:a16="http://schemas.microsoft.com/office/drawing/2014/main" id="{49A2AB34-824C-84E0-2D5B-3F13E67E75CD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51" name="Text 14">
              <a:extLst>
                <a:ext uri="{FF2B5EF4-FFF2-40B4-BE49-F238E27FC236}">
                  <a16:creationId xmlns:a16="http://schemas.microsoft.com/office/drawing/2014/main" id="{A25E1DCF-AB14-9F77-4DD6-3F4C42C27F21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3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52" name="Text 15">
              <a:extLst>
                <a:ext uri="{FF2B5EF4-FFF2-40B4-BE49-F238E27FC236}">
                  <a16:creationId xmlns:a16="http://schemas.microsoft.com/office/drawing/2014/main" id="{2D3FCA7E-CE27-8B19-2E73-59A8CFBF5060}"/>
                </a:ext>
              </a:extLst>
            </p:cNvPr>
            <p:cNvSpPr/>
            <p:nvPr/>
          </p:nvSpPr>
          <p:spPr>
            <a:xfrm>
              <a:off x="6959282" y="2107554"/>
              <a:ext cx="207029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Clustering &amp; Cleaning</a:t>
              </a:r>
              <a:endParaRPr lang="en-US" dirty="0">
                <a:latin typeface="Titillium Bd"/>
              </a:endParaRPr>
            </a:p>
          </p:txBody>
        </p:sp>
        <p:sp>
          <p:nvSpPr>
            <p:cNvPr id="53" name="Text 16">
              <a:extLst>
                <a:ext uri="{FF2B5EF4-FFF2-40B4-BE49-F238E27FC236}">
                  <a16:creationId xmlns:a16="http://schemas.microsoft.com/office/drawing/2014/main" id="{D5388488-D9CE-D3F6-5D36-C5A8EF327745}"/>
                </a:ext>
              </a:extLst>
            </p:cNvPr>
            <p:cNvSpPr/>
            <p:nvPr/>
          </p:nvSpPr>
          <p:spPr>
            <a:xfrm>
              <a:off x="6418343" y="2595571"/>
              <a:ext cx="258235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Group and filter the candidate solutions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54" name="Text 19">
            <a:extLst>
              <a:ext uri="{FF2B5EF4-FFF2-40B4-BE49-F238E27FC236}">
                <a16:creationId xmlns:a16="http://schemas.microsoft.com/office/drawing/2014/main" id="{E925673B-C2CF-FF67-61AD-AF7839FF954F}"/>
              </a:ext>
            </a:extLst>
          </p:cNvPr>
          <p:cNvSpPr/>
          <p:nvPr/>
        </p:nvSpPr>
        <p:spPr>
          <a:xfrm>
            <a:off x="9391586" y="5039291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itillium Bd"/>
                <a:ea typeface="Cambria" pitchFamily="34" charset="-122"/>
                <a:cs typeface="Cambria" pitchFamily="34" charset="-120"/>
              </a:rPr>
              <a:t>4</a:t>
            </a:r>
            <a:endParaRPr lang="en-US" sz="1600" dirty="0">
              <a:latin typeface="Titillium Bd"/>
            </a:endParaRP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F6256447-C24C-1269-3175-B4B79EB7DAAF}"/>
              </a:ext>
            </a:extLst>
          </p:cNvPr>
          <p:cNvGrpSpPr/>
          <p:nvPr/>
        </p:nvGrpSpPr>
        <p:grpSpPr>
          <a:xfrm>
            <a:off x="9440015" y="4892987"/>
            <a:ext cx="2505456" cy="1143000"/>
            <a:chOff x="9245282" y="1979538"/>
            <a:chExt cx="2505456" cy="1143000"/>
          </a:xfrm>
        </p:grpSpPr>
        <p:sp>
          <p:nvSpPr>
            <p:cNvPr id="56" name="Shape 17">
              <a:extLst>
                <a:ext uri="{FF2B5EF4-FFF2-40B4-BE49-F238E27FC236}">
                  <a16:creationId xmlns:a16="http://schemas.microsoft.com/office/drawing/2014/main" id="{58451CD8-D7E2-4BD2-C635-34B1EFAA8C40}"/>
                </a:ext>
              </a:extLst>
            </p:cNvPr>
            <p:cNvSpPr/>
            <p:nvPr/>
          </p:nvSpPr>
          <p:spPr>
            <a:xfrm>
              <a:off x="9245282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E08E2B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58" name="Shape 18">
              <a:extLst>
                <a:ext uri="{FF2B5EF4-FFF2-40B4-BE49-F238E27FC236}">
                  <a16:creationId xmlns:a16="http://schemas.microsoft.com/office/drawing/2014/main" id="{DEC96D74-BFF6-23C9-1CD6-6B934B0D230A}"/>
                </a:ext>
              </a:extLst>
            </p:cNvPr>
            <p:cNvSpPr/>
            <p:nvPr/>
          </p:nvSpPr>
          <p:spPr>
            <a:xfrm>
              <a:off x="9391586" y="2125842"/>
              <a:ext cx="457200" cy="457200"/>
            </a:xfrm>
            <a:prstGeom prst="ellipse">
              <a:avLst/>
            </a:prstGeom>
            <a:solidFill>
              <a:srgbClr val="E08E2B"/>
            </a:solidFill>
            <a:ln/>
          </p:spPr>
          <p:txBody>
            <a:bodyPr/>
            <a:lstStyle/>
            <a:p>
              <a:r>
                <a:rPr lang="it-IT" sz="1600" dirty="0">
                  <a:solidFill>
                    <a:schemeClr val="bg1"/>
                  </a:solidFill>
                  <a:latin typeface="Titillium Bd"/>
                </a:rPr>
                <a:t>4</a:t>
              </a:r>
            </a:p>
          </p:txBody>
        </p:sp>
        <p:sp>
          <p:nvSpPr>
            <p:cNvPr id="59" name="Text 20">
              <a:extLst>
                <a:ext uri="{FF2B5EF4-FFF2-40B4-BE49-F238E27FC236}">
                  <a16:creationId xmlns:a16="http://schemas.microsoft.com/office/drawing/2014/main" id="{AE8C4E6B-F2A3-1FA8-3BFE-A05FFF4E7217}"/>
                </a:ext>
              </a:extLst>
            </p:cNvPr>
            <p:cNvSpPr/>
            <p:nvPr/>
          </p:nvSpPr>
          <p:spPr>
            <a:xfrm>
              <a:off x="9921938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E08E2B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Best estimate</a:t>
              </a:r>
              <a:endParaRPr lang="en-US" dirty="0">
                <a:latin typeface="Titillium Bd"/>
              </a:endParaRPr>
            </a:p>
          </p:txBody>
        </p:sp>
        <p:sp>
          <p:nvSpPr>
            <p:cNvPr id="60" name="Text 21">
              <a:extLst>
                <a:ext uri="{FF2B5EF4-FFF2-40B4-BE49-F238E27FC236}">
                  <a16:creationId xmlns:a16="http://schemas.microsoft.com/office/drawing/2014/main" id="{9E9D18BC-3553-FEDE-C37E-9B372188566F}"/>
                </a:ext>
              </a:extLst>
            </p:cNvPr>
            <p:cNvSpPr/>
            <p:nvPr/>
          </p:nvSpPr>
          <p:spPr>
            <a:xfrm>
              <a:off x="9409874" y="2587104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Select best cluster and best estimate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61" name="Shape 22">
            <a:extLst>
              <a:ext uri="{FF2B5EF4-FFF2-40B4-BE49-F238E27FC236}">
                <a16:creationId xmlns:a16="http://schemas.microsoft.com/office/drawing/2014/main" id="{3CA856E2-9120-78AE-D971-C378DB23EB53}"/>
              </a:ext>
            </a:extLst>
          </p:cNvPr>
          <p:cNvSpPr/>
          <p:nvPr/>
        </p:nvSpPr>
        <p:spPr>
          <a:xfrm>
            <a:off x="2844482" y="5496491"/>
            <a:ext cx="475488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9AD8E7B7-A3E1-6623-060F-B469018B9507}"/>
              </a:ext>
            </a:extLst>
          </p:cNvPr>
          <p:cNvGrpSpPr/>
          <p:nvPr/>
        </p:nvGrpSpPr>
        <p:grpSpPr>
          <a:xfrm>
            <a:off x="3319970" y="4892987"/>
            <a:ext cx="2962656" cy="1143000"/>
            <a:chOff x="3319970" y="1979538"/>
            <a:chExt cx="2962656" cy="1143000"/>
          </a:xfrm>
        </p:grpSpPr>
        <p:sp>
          <p:nvSpPr>
            <p:cNvPr id="63" name="Shape 7">
              <a:extLst>
                <a:ext uri="{FF2B5EF4-FFF2-40B4-BE49-F238E27FC236}">
                  <a16:creationId xmlns:a16="http://schemas.microsoft.com/office/drawing/2014/main" id="{8B0FD222-F9CD-F5ED-96E4-CE4A3D2C8877}"/>
                </a:ext>
              </a:extLst>
            </p:cNvPr>
            <p:cNvSpPr/>
            <p:nvPr/>
          </p:nvSpPr>
          <p:spPr>
            <a:xfrm>
              <a:off x="3319970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64" name="Shape 8">
              <a:extLst>
                <a:ext uri="{FF2B5EF4-FFF2-40B4-BE49-F238E27FC236}">
                  <a16:creationId xmlns:a16="http://schemas.microsoft.com/office/drawing/2014/main" id="{AA4C97A0-C2AA-8154-8510-FBD9C0C9A307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65" name="Text 9">
              <a:extLst>
                <a:ext uri="{FF2B5EF4-FFF2-40B4-BE49-F238E27FC236}">
                  <a16:creationId xmlns:a16="http://schemas.microsoft.com/office/drawing/2014/main" id="{5D6AB97A-38A2-5565-34C3-3061BCB50C29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2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66" name="Text 10">
              <a:extLst>
                <a:ext uri="{FF2B5EF4-FFF2-40B4-BE49-F238E27FC236}">
                  <a16:creationId xmlns:a16="http://schemas.microsoft.com/office/drawing/2014/main" id="{10A83186-F5A4-4AAF-A7E0-9049B9081E00}"/>
                </a:ext>
              </a:extLst>
            </p:cNvPr>
            <p:cNvSpPr/>
            <p:nvPr/>
          </p:nvSpPr>
          <p:spPr>
            <a:xfrm>
              <a:off x="3996626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Patternsearch</a:t>
              </a:r>
              <a:endParaRPr lang="en-US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 11">
                  <a:extLst>
                    <a:ext uri="{FF2B5EF4-FFF2-40B4-BE49-F238E27FC236}">
                      <a16:creationId xmlns:a16="http://schemas.microsoft.com/office/drawing/2014/main" id="{B3438BD3-250D-FCC2-9D32-8D9CC33D4BE9}"/>
                    </a:ext>
                  </a:extLst>
                </p:cNvPr>
                <p:cNvSpPr/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pPr marL="0" indent="0" algn="l">
                    <a:buNone/>
                  </a:pPr>
                  <a:r>
                    <a:rPr lang="en-US" sz="1600" dirty="0">
                      <a:solidFill>
                        <a:srgbClr val="1F2937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Constrained optimization over 3 variables  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[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𝛽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𝑠𝑖𝑑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]</m:t>
                      </m:r>
                    </m:oMath>
                  </a14:m>
                  <a:endParaRPr lang="en-US" sz="1600" dirty="0"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67" name="Text 11">
                  <a:extLst>
                    <a:ext uri="{FF2B5EF4-FFF2-40B4-BE49-F238E27FC236}">
                      <a16:creationId xmlns:a16="http://schemas.microsoft.com/office/drawing/2014/main" id="{B3438BD3-250D-FCC2-9D32-8D9CC33D4B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blipFill>
                  <a:blip r:embed="rId6"/>
                  <a:stretch>
                    <a:fillRect l="-5469" t="-17188" r="-1302" b="-56250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Shape 23">
              <a:extLst>
                <a:ext uri="{FF2B5EF4-FFF2-40B4-BE49-F238E27FC236}">
                  <a16:creationId xmlns:a16="http://schemas.microsoft.com/office/drawing/2014/main" id="{C8FE41C6-8E4E-8FDE-45C1-B5202093CDE3}"/>
                </a:ext>
              </a:extLst>
            </p:cNvPr>
            <p:cNvSpPr/>
            <p:nvPr/>
          </p:nvSpPr>
          <p:spPr>
            <a:xfrm flipV="1">
              <a:off x="5791200" y="2546466"/>
              <a:ext cx="491426" cy="4572"/>
            </a:xfrm>
            <a:prstGeom prst="line">
              <a:avLst/>
            </a:prstGeom>
            <a:noFill/>
            <a:ln w="28575">
              <a:solidFill>
                <a:srgbClr val="16263F"/>
              </a:solidFill>
              <a:prstDash val="solid"/>
              <a:tailEnd type="triangle"/>
            </a:ln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</p:grpSp>
      <p:sp>
        <p:nvSpPr>
          <p:cNvPr id="69" name="Shape 24">
            <a:extLst>
              <a:ext uri="{FF2B5EF4-FFF2-40B4-BE49-F238E27FC236}">
                <a16:creationId xmlns:a16="http://schemas.microsoft.com/office/drawing/2014/main" id="{72EFBE50-2827-2F54-F92A-8EEFD6E59C47}"/>
              </a:ext>
            </a:extLst>
          </p:cNvPr>
          <p:cNvSpPr/>
          <p:nvPr/>
        </p:nvSpPr>
        <p:spPr>
          <a:xfrm flipV="1">
            <a:off x="9078001" y="5459915"/>
            <a:ext cx="362013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D0DD58D9-1D80-4674-1C2D-7E1BE1EAB4E0}"/>
              </a:ext>
            </a:extLst>
          </p:cNvPr>
          <p:cNvGrpSpPr/>
          <p:nvPr/>
        </p:nvGrpSpPr>
        <p:grpSpPr>
          <a:xfrm>
            <a:off x="357314" y="4897976"/>
            <a:ext cx="2505456" cy="1143000"/>
            <a:chOff x="357314" y="2013402"/>
            <a:chExt cx="2505456" cy="1143000"/>
          </a:xfrm>
        </p:grpSpPr>
        <p:sp>
          <p:nvSpPr>
            <p:cNvPr id="71" name="Shape 2">
              <a:extLst>
                <a:ext uri="{FF2B5EF4-FFF2-40B4-BE49-F238E27FC236}">
                  <a16:creationId xmlns:a16="http://schemas.microsoft.com/office/drawing/2014/main" id="{0B43E98B-C75B-7648-5E85-44E56AA74297}"/>
                </a:ext>
              </a:extLst>
            </p:cNvPr>
            <p:cNvSpPr/>
            <p:nvPr/>
          </p:nvSpPr>
          <p:spPr>
            <a:xfrm>
              <a:off x="357314" y="2013402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chemeClr val="accent1"/>
              </a:solidFill>
              <a:prstDash val="dash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 dirty="0">
                <a:latin typeface="Titillium Bd"/>
              </a:endParaRPr>
            </a:p>
          </p:txBody>
        </p:sp>
        <p:sp>
          <p:nvSpPr>
            <p:cNvPr id="72" name="Shape 3">
              <a:extLst>
                <a:ext uri="{FF2B5EF4-FFF2-40B4-BE49-F238E27FC236}">
                  <a16:creationId xmlns:a16="http://schemas.microsoft.com/office/drawing/2014/main" id="{E469E06D-1FDC-7487-64F9-6730F29C597A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ellipse">
              <a:avLst/>
            </a:prstGeom>
            <a:solidFill>
              <a:srgbClr val="2A65A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73" name="Text 4">
              <a:extLst>
                <a:ext uri="{FF2B5EF4-FFF2-40B4-BE49-F238E27FC236}">
                  <a16:creationId xmlns:a16="http://schemas.microsoft.com/office/drawing/2014/main" id="{753E4411-68EF-B637-7F12-3789EAF95DE3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1</a:t>
              </a:r>
              <a:endParaRPr lang="en-US" sz="1600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 5">
                  <a:extLst>
                    <a:ext uri="{FF2B5EF4-FFF2-40B4-BE49-F238E27FC236}">
                      <a16:creationId xmlns:a16="http://schemas.microsoft.com/office/drawing/2014/main" id="{0FF1EBA7-84ED-0FD2-4FC6-39529D407441}"/>
                    </a:ext>
                  </a:extLst>
                </p:cNvPr>
                <p:cNvSpPr/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r>
                    <a:rPr lang="en-US" b="1" dirty="0">
                      <a:solidFill>
                        <a:schemeClr val="accent1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Estimate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i="1" baseline="-25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>
                    <a:solidFill>
                      <a:schemeClr val="accent1"/>
                    </a:solidFill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74" name="Text 5">
                  <a:extLst>
                    <a:ext uri="{FF2B5EF4-FFF2-40B4-BE49-F238E27FC236}">
                      <a16:creationId xmlns:a16="http://schemas.microsoft.com/office/drawing/2014/main" id="{0FF1EBA7-84ED-0FD2-4FC6-39529D4074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blipFill>
                  <a:blip r:embed="rId7"/>
                  <a:stretch>
                    <a:fillRect l="-8511" b="-8537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 6">
              <a:extLst>
                <a:ext uri="{FF2B5EF4-FFF2-40B4-BE49-F238E27FC236}">
                  <a16:creationId xmlns:a16="http://schemas.microsoft.com/office/drawing/2014/main" id="{FC7478E8-1008-FD87-BB43-F923C153C8DA}"/>
                </a:ext>
              </a:extLst>
            </p:cNvPr>
            <p:cNvSpPr/>
            <p:nvPr/>
          </p:nvSpPr>
          <p:spPr>
            <a:xfrm>
              <a:off x="521906" y="2637906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endParaRPr lang="en-US" sz="1600" i="1" dirty="0">
                <a:latin typeface="Titillium Bd"/>
              </a:endParaRPr>
            </a:p>
          </p:txBody>
        </p:sp>
        <p:sp>
          <p:nvSpPr>
            <p:cNvPr id="76" name="Text 11">
              <a:extLst>
                <a:ext uri="{FF2B5EF4-FFF2-40B4-BE49-F238E27FC236}">
                  <a16:creationId xmlns:a16="http://schemas.microsoft.com/office/drawing/2014/main" id="{CE47CE91-CBD3-2142-0249-5AE45807A81F}"/>
                </a:ext>
              </a:extLst>
            </p:cNvPr>
            <p:cNvSpPr/>
            <p:nvPr/>
          </p:nvSpPr>
          <p:spPr>
            <a:xfrm>
              <a:off x="521906" y="2637906"/>
              <a:ext cx="234086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latin typeface="Titillium Bd"/>
                </a:rPr>
                <a:t>(synodic spin period estimation)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26F53F0C-3260-BC99-F9BA-5B072ED7F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79" y="1851275"/>
            <a:ext cx="480269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1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1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F5CE1-CB32-15A6-4692-A4856A834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EEF0BD-7539-8367-5E4C-1C43CF31AAD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BC116A-8FDC-AC70-57AD-5FBBB70BCF9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5CCF724-AA5A-3BC4-CF41-7C4DAFB12B1E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BF8D318-F7B8-D8A5-1592-B00A1D0A2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4129969-7214-77E8-7D99-44B61069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11695314" cy="840083"/>
          </a:xfrm>
        </p:spPr>
        <p:txBody>
          <a:bodyPr>
            <a:normAutofit/>
          </a:bodyPr>
          <a:lstStyle/>
          <a:p>
            <a:r>
              <a:rPr lang="it-IT" dirty="0">
                <a:latin typeface="Titillium Bd"/>
              </a:rPr>
              <a:t>SIDEREAL SPIN PERIOD + SPIN AXIS ESTIMATION (FROM RCS TIME SERIES)</a:t>
            </a:r>
          </a:p>
        </p:txBody>
      </p:sp>
      <p:grpSp>
        <p:nvGrpSpPr>
          <p:cNvPr id="151" name="Gruppo 150">
            <a:extLst>
              <a:ext uri="{FF2B5EF4-FFF2-40B4-BE49-F238E27FC236}">
                <a16:creationId xmlns:a16="http://schemas.microsoft.com/office/drawing/2014/main" id="{CE9ECB18-EF8C-4C60-27A2-0BD24B06DABF}"/>
              </a:ext>
            </a:extLst>
          </p:cNvPr>
          <p:cNvGrpSpPr/>
          <p:nvPr/>
        </p:nvGrpSpPr>
        <p:grpSpPr>
          <a:xfrm>
            <a:off x="6282626" y="1979538"/>
            <a:ext cx="2798064" cy="1143000"/>
            <a:chOff x="6282626" y="1979538"/>
            <a:chExt cx="2798064" cy="1143000"/>
          </a:xfrm>
        </p:grpSpPr>
        <p:sp>
          <p:nvSpPr>
            <p:cNvPr id="120" name="Shape 12">
              <a:extLst>
                <a:ext uri="{FF2B5EF4-FFF2-40B4-BE49-F238E27FC236}">
                  <a16:creationId xmlns:a16="http://schemas.microsoft.com/office/drawing/2014/main" id="{01BC5138-9784-BEE2-C269-32AE0B842819}"/>
                </a:ext>
              </a:extLst>
            </p:cNvPr>
            <p:cNvSpPr/>
            <p:nvPr/>
          </p:nvSpPr>
          <p:spPr>
            <a:xfrm>
              <a:off x="6282626" y="1979538"/>
              <a:ext cx="2798064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22" name="Shape 13">
              <a:extLst>
                <a:ext uri="{FF2B5EF4-FFF2-40B4-BE49-F238E27FC236}">
                  <a16:creationId xmlns:a16="http://schemas.microsoft.com/office/drawing/2014/main" id="{CCAB3C03-5BD8-107D-AC29-7BB97E46C7AE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24" name="Text 14">
              <a:extLst>
                <a:ext uri="{FF2B5EF4-FFF2-40B4-BE49-F238E27FC236}">
                  <a16:creationId xmlns:a16="http://schemas.microsoft.com/office/drawing/2014/main" id="{8EB9591D-1D61-06DE-BD3F-58A4975D0743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3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126" name="Text 15">
              <a:extLst>
                <a:ext uri="{FF2B5EF4-FFF2-40B4-BE49-F238E27FC236}">
                  <a16:creationId xmlns:a16="http://schemas.microsoft.com/office/drawing/2014/main" id="{B8D4EE2A-6628-5444-0664-C46ECD7656E1}"/>
                </a:ext>
              </a:extLst>
            </p:cNvPr>
            <p:cNvSpPr/>
            <p:nvPr/>
          </p:nvSpPr>
          <p:spPr>
            <a:xfrm>
              <a:off x="6959282" y="2107554"/>
              <a:ext cx="207029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Clustering &amp; Cleaning</a:t>
              </a:r>
              <a:endParaRPr lang="en-US" dirty="0">
                <a:latin typeface="Titillium Bd"/>
              </a:endParaRPr>
            </a:p>
          </p:txBody>
        </p:sp>
        <p:sp>
          <p:nvSpPr>
            <p:cNvPr id="128" name="Text 16">
              <a:extLst>
                <a:ext uri="{FF2B5EF4-FFF2-40B4-BE49-F238E27FC236}">
                  <a16:creationId xmlns:a16="http://schemas.microsoft.com/office/drawing/2014/main" id="{E9AE5E4D-7A9A-F6F1-D12F-8DA7C27555D3}"/>
                </a:ext>
              </a:extLst>
            </p:cNvPr>
            <p:cNvSpPr/>
            <p:nvPr/>
          </p:nvSpPr>
          <p:spPr>
            <a:xfrm>
              <a:off x="6418343" y="2595571"/>
              <a:ext cx="258235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Group and filter the candidate solutions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134" name="Text 19">
            <a:extLst>
              <a:ext uri="{FF2B5EF4-FFF2-40B4-BE49-F238E27FC236}">
                <a16:creationId xmlns:a16="http://schemas.microsoft.com/office/drawing/2014/main" id="{2489BD28-FCCD-A118-3B3D-C0FD6DA3B2DA}"/>
              </a:ext>
            </a:extLst>
          </p:cNvPr>
          <p:cNvSpPr/>
          <p:nvPr/>
        </p:nvSpPr>
        <p:spPr>
          <a:xfrm>
            <a:off x="9391586" y="2125842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itillium Bd"/>
                <a:ea typeface="Cambria" pitchFamily="34" charset="-122"/>
                <a:cs typeface="Cambria" pitchFamily="34" charset="-120"/>
              </a:rPr>
              <a:t>4</a:t>
            </a:r>
            <a:endParaRPr lang="en-US" sz="1600" dirty="0">
              <a:latin typeface="Titillium Bd"/>
            </a:endParaRPr>
          </a:p>
        </p:txBody>
      </p: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8D2E50CF-1A2E-1EAF-55DA-00E19E7E4411}"/>
              </a:ext>
            </a:extLst>
          </p:cNvPr>
          <p:cNvGrpSpPr/>
          <p:nvPr/>
        </p:nvGrpSpPr>
        <p:grpSpPr>
          <a:xfrm>
            <a:off x="9440015" y="1979538"/>
            <a:ext cx="2505456" cy="1143000"/>
            <a:chOff x="9245282" y="1979538"/>
            <a:chExt cx="2505456" cy="1143000"/>
          </a:xfrm>
        </p:grpSpPr>
        <p:sp>
          <p:nvSpPr>
            <p:cNvPr id="130" name="Shape 17">
              <a:extLst>
                <a:ext uri="{FF2B5EF4-FFF2-40B4-BE49-F238E27FC236}">
                  <a16:creationId xmlns:a16="http://schemas.microsoft.com/office/drawing/2014/main" id="{5ABF8B43-00C4-4AB6-07F1-EEAEFB772FD3}"/>
                </a:ext>
              </a:extLst>
            </p:cNvPr>
            <p:cNvSpPr/>
            <p:nvPr/>
          </p:nvSpPr>
          <p:spPr>
            <a:xfrm>
              <a:off x="9245282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E08E2B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32" name="Shape 18">
              <a:extLst>
                <a:ext uri="{FF2B5EF4-FFF2-40B4-BE49-F238E27FC236}">
                  <a16:creationId xmlns:a16="http://schemas.microsoft.com/office/drawing/2014/main" id="{0DE92665-FD4D-7570-8599-91A42EEE3B89}"/>
                </a:ext>
              </a:extLst>
            </p:cNvPr>
            <p:cNvSpPr/>
            <p:nvPr/>
          </p:nvSpPr>
          <p:spPr>
            <a:xfrm>
              <a:off x="9391586" y="2125842"/>
              <a:ext cx="457200" cy="457200"/>
            </a:xfrm>
            <a:prstGeom prst="ellipse">
              <a:avLst/>
            </a:prstGeom>
            <a:solidFill>
              <a:srgbClr val="E08E2B"/>
            </a:solidFill>
            <a:ln/>
          </p:spPr>
          <p:txBody>
            <a:bodyPr/>
            <a:lstStyle/>
            <a:p>
              <a:r>
                <a:rPr lang="it-IT" sz="1600" dirty="0">
                  <a:solidFill>
                    <a:schemeClr val="bg1"/>
                  </a:solidFill>
                  <a:latin typeface="Titillium Bd"/>
                </a:rPr>
                <a:t>4</a:t>
              </a:r>
            </a:p>
          </p:txBody>
        </p:sp>
        <p:sp>
          <p:nvSpPr>
            <p:cNvPr id="136" name="Text 20">
              <a:extLst>
                <a:ext uri="{FF2B5EF4-FFF2-40B4-BE49-F238E27FC236}">
                  <a16:creationId xmlns:a16="http://schemas.microsoft.com/office/drawing/2014/main" id="{BBF157E5-DEDF-35C1-2978-7E9A7B3F7E68}"/>
                </a:ext>
              </a:extLst>
            </p:cNvPr>
            <p:cNvSpPr/>
            <p:nvPr/>
          </p:nvSpPr>
          <p:spPr>
            <a:xfrm>
              <a:off x="9921938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E08E2B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Best estimate</a:t>
              </a:r>
              <a:endParaRPr lang="en-US" dirty="0">
                <a:latin typeface="Titillium Bd"/>
              </a:endParaRPr>
            </a:p>
          </p:txBody>
        </p:sp>
        <p:sp>
          <p:nvSpPr>
            <p:cNvPr id="138" name="Text 21">
              <a:extLst>
                <a:ext uri="{FF2B5EF4-FFF2-40B4-BE49-F238E27FC236}">
                  <a16:creationId xmlns:a16="http://schemas.microsoft.com/office/drawing/2014/main" id="{DFAEE656-5FCB-F855-15A6-8117DDA697D9}"/>
                </a:ext>
              </a:extLst>
            </p:cNvPr>
            <p:cNvSpPr/>
            <p:nvPr/>
          </p:nvSpPr>
          <p:spPr>
            <a:xfrm>
              <a:off x="9409874" y="2587104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Select best cluster and best estimate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140" name="Shape 22">
            <a:extLst>
              <a:ext uri="{FF2B5EF4-FFF2-40B4-BE49-F238E27FC236}">
                <a16:creationId xmlns:a16="http://schemas.microsoft.com/office/drawing/2014/main" id="{14BA8AFE-D912-AFE8-D957-394ECB9BAE2F}"/>
              </a:ext>
            </a:extLst>
          </p:cNvPr>
          <p:cNvSpPr/>
          <p:nvPr/>
        </p:nvSpPr>
        <p:spPr>
          <a:xfrm>
            <a:off x="2844482" y="2583042"/>
            <a:ext cx="475488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EB1B8C7D-779C-1D6A-3D3D-6A3CFDA7A628}"/>
              </a:ext>
            </a:extLst>
          </p:cNvPr>
          <p:cNvGrpSpPr/>
          <p:nvPr/>
        </p:nvGrpSpPr>
        <p:grpSpPr>
          <a:xfrm>
            <a:off x="3319970" y="1979538"/>
            <a:ext cx="2962656" cy="1143000"/>
            <a:chOff x="3319970" y="1979538"/>
            <a:chExt cx="2962656" cy="1143000"/>
          </a:xfrm>
        </p:grpSpPr>
        <p:sp>
          <p:nvSpPr>
            <p:cNvPr id="110" name="Shape 7">
              <a:extLst>
                <a:ext uri="{FF2B5EF4-FFF2-40B4-BE49-F238E27FC236}">
                  <a16:creationId xmlns:a16="http://schemas.microsoft.com/office/drawing/2014/main" id="{66B8CF06-0414-317D-6B9C-7E4919D2205F}"/>
                </a:ext>
              </a:extLst>
            </p:cNvPr>
            <p:cNvSpPr/>
            <p:nvPr/>
          </p:nvSpPr>
          <p:spPr>
            <a:xfrm>
              <a:off x="3319970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12" name="Shape 8">
              <a:extLst>
                <a:ext uri="{FF2B5EF4-FFF2-40B4-BE49-F238E27FC236}">
                  <a16:creationId xmlns:a16="http://schemas.microsoft.com/office/drawing/2014/main" id="{8F8995B7-AEC1-9C96-223A-9908A8215611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14" name="Text 9">
              <a:extLst>
                <a:ext uri="{FF2B5EF4-FFF2-40B4-BE49-F238E27FC236}">
                  <a16:creationId xmlns:a16="http://schemas.microsoft.com/office/drawing/2014/main" id="{4BF74807-05C0-74F9-E9F8-D2A1940EF453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2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116" name="Text 10">
              <a:extLst>
                <a:ext uri="{FF2B5EF4-FFF2-40B4-BE49-F238E27FC236}">
                  <a16:creationId xmlns:a16="http://schemas.microsoft.com/office/drawing/2014/main" id="{03CE043F-54C2-EDAC-A48B-709542C38917}"/>
                </a:ext>
              </a:extLst>
            </p:cNvPr>
            <p:cNvSpPr/>
            <p:nvPr/>
          </p:nvSpPr>
          <p:spPr>
            <a:xfrm>
              <a:off x="3996626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Patternsearch</a:t>
              </a:r>
              <a:endParaRPr lang="en-US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 11">
                  <a:extLst>
                    <a:ext uri="{FF2B5EF4-FFF2-40B4-BE49-F238E27FC236}">
                      <a16:creationId xmlns:a16="http://schemas.microsoft.com/office/drawing/2014/main" id="{AEEACD33-B7C7-B07B-4C38-27B56CBD7AFD}"/>
                    </a:ext>
                  </a:extLst>
                </p:cNvPr>
                <p:cNvSpPr/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pPr marL="0" indent="0" algn="l">
                    <a:buNone/>
                  </a:pPr>
                  <a:r>
                    <a:rPr lang="en-US" sz="1600" dirty="0">
                      <a:solidFill>
                        <a:srgbClr val="1F2937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Constrained optimization over 3 variables  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[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𝛽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𝑠𝑖𝑑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]</m:t>
                      </m:r>
                    </m:oMath>
                  </a14:m>
                  <a:endParaRPr lang="en-US" sz="1600" dirty="0"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118" name="Text 11">
                  <a:extLst>
                    <a:ext uri="{FF2B5EF4-FFF2-40B4-BE49-F238E27FC236}">
                      <a16:creationId xmlns:a16="http://schemas.microsoft.com/office/drawing/2014/main" id="{AEEACD33-B7C7-B07B-4C38-27B56CBD7A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blipFill>
                  <a:blip r:embed="rId3"/>
                  <a:stretch>
                    <a:fillRect l="-5469" t="-17188" r="-1302" b="-56250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2" name="Shape 23">
              <a:extLst>
                <a:ext uri="{FF2B5EF4-FFF2-40B4-BE49-F238E27FC236}">
                  <a16:creationId xmlns:a16="http://schemas.microsoft.com/office/drawing/2014/main" id="{6A2876AF-10F9-D84E-8AD7-5DFEBE8F774D}"/>
                </a:ext>
              </a:extLst>
            </p:cNvPr>
            <p:cNvSpPr/>
            <p:nvPr/>
          </p:nvSpPr>
          <p:spPr>
            <a:xfrm flipV="1">
              <a:off x="5791200" y="2546466"/>
              <a:ext cx="491426" cy="4572"/>
            </a:xfrm>
            <a:prstGeom prst="line">
              <a:avLst/>
            </a:prstGeom>
            <a:noFill/>
            <a:ln w="28575">
              <a:solidFill>
                <a:srgbClr val="16263F"/>
              </a:solidFill>
              <a:prstDash val="solid"/>
              <a:tailEnd type="triangle"/>
            </a:ln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</p:grpSp>
      <p:sp>
        <p:nvSpPr>
          <p:cNvPr id="144" name="Shape 24">
            <a:extLst>
              <a:ext uri="{FF2B5EF4-FFF2-40B4-BE49-F238E27FC236}">
                <a16:creationId xmlns:a16="http://schemas.microsoft.com/office/drawing/2014/main" id="{A45ABB4D-DD64-4A38-294A-28D447B95B7F}"/>
              </a:ext>
            </a:extLst>
          </p:cNvPr>
          <p:cNvSpPr/>
          <p:nvPr/>
        </p:nvSpPr>
        <p:spPr>
          <a:xfrm flipV="1">
            <a:off x="9078001" y="2546466"/>
            <a:ext cx="362013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C2BE3F92-4DAC-1801-5757-95801AEE7472}"/>
              </a:ext>
            </a:extLst>
          </p:cNvPr>
          <p:cNvGrpSpPr/>
          <p:nvPr/>
        </p:nvGrpSpPr>
        <p:grpSpPr>
          <a:xfrm>
            <a:off x="357314" y="1984527"/>
            <a:ext cx="2505456" cy="1143000"/>
            <a:chOff x="357314" y="2013402"/>
            <a:chExt cx="2505456" cy="1143000"/>
          </a:xfrm>
        </p:grpSpPr>
        <p:sp>
          <p:nvSpPr>
            <p:cNvPr id="100" name="Shape 2">
              <a:extLst>
                <a:ext uri="{FF2B5EF4-FFF2-40B4-BE49-F238E27FC236}">
                  <a16:creationId xmlns:a16="http://schemas.microsoft.com/office/drawing/2014/main" id="{9E0DDD63-9510-73C7-0601-AACDF6F48306}"/>
                </a:ext>
              </a:extLst>
            </p:cNvPr>
            <p:cNvSpPr/>
            <p:nvPr/>
          </p:nvSpPr>
          <p:spPr>
            <a:xfrm>
              <a:off x="357314" y="2013402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chemeClr val="accent1"/>
              </a:solidFill>
              <a:prstDash val="dash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02" name="Shape 3">
              <a:extLst>
                <a:ext uri="{FF2B5EF4-FFF2-40B4-BE49-F238E27FC236}">
                  <a16:creationId xmlns:a16="http://schemas.microsoft.com/office/drawing/2014/main" id="{30491A4F-C147-6DC1-ACAE-249AE4EC0EB2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ellipse">
              <a:avLst/>
            </a:prstGeom>
            <a:solidFill>
              <a:srgbClr val="2A65A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04" name="Text 4">
              <a:extLst>
                <a:ext uri="{FF2B5EF4-FFF2-40B4-BE49-F238E27FC236}">
                  <a16:creationId xmlns:a16="http://schemas.microsoft.com/office/drawing/2014/main" id="{5587399D-1A3A-6061-F0DC-7ED9D79D12C6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1</a:t>
              </a:r>
              <a:endParaRPr lang="en-US" sz="1600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 5">
                  <a:extLst>
                    <a:ext uri="{FF2B5EF4-FFF2-40B4-BE49-F238E27FC236}">
                      <a16:creationId xmlns:a16="http://schemas.microsoft.com/office/drawing/2014/main" id="{4B4CC785-105F-2F5C-8364-FB1F60CC0026}"/>
                    </a:ext>
                  </a:extLst>
                </p:cNvPr>
                <p:cNvSpPr/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r>
                    <a:rPr lang="en-US" b="1" dirty="0">
                      <a:solidFill>
                        <a:schemeClr val="accent1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Estimate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i="1" baseline="-25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>
                    <a:solidFill>
                      <a:schemeClr val="accent1"/>
                    </a:solidFill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106" name="Text 5">
                  <a:extLst>
                    <a:ext uri="{FF2B5EF4-FFF2-40B4-BE49-F238E27FC236}">
                      <a16:creationId xmlns:a16="http://schemas.microsoft.com/office/drawing/2014/main" id="{4B4CC785-105F-2F5C-8364-FB1F60CC00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blipFill>
                  <a:blip r:embed="rId4"/>
                  <a:stretch>
                    <a:fillRect l="-8511" b="-8537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 6">
              <a:extLst>
                <a:ext uri="{FF2B5EF4-FFF2-40B4-BE49-F238E27FC236}">
                  <a16:creationId xmlns:a16="http://schemas.microsoft.com/office/drawing/2014/main" id="{95ACF7DA-F97E-7E5D-09DB-1732B65CD1A0}"/>
                </a:ext>
              </a:extLst>
            </p:cNvPr>
            <p:cNvSpPr/>
            <p:nvPr/>
          </p:nvSpPr>
          <p:spPr>
            <a:xfrm>
              <a:off x="521906" y="2637906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endParaRPr lang="en-US" sz="1600" i="1" dirty="0">
                <a:latin typeface="Titillium Bd"/>
              </a:endParaRPr>
            </a:p>
          </p:txBody>
        </p:sp>
        <p:sp>
          <p:nvSpPr>
            <p:cNvPr id="146" name="Text 11">
              <a:extLst>
                <a:ext uri="{FF2B5EF4-FFF2-40B4-BE49-F238E27FC236}">
                  <a16:creationId xmlns:a16="http://schemas.microsoft.com/office/drawing/2014/main" id="{01A95243-F481-66D2-2764-56B8AA8FE11D}"/>
                </a:ext>
              </a:extLst>
            </p:cNvPr>
            <p:cNvSpPr/>
            <p:nvPr/>
          </p:nvSpPr>
          <p:spPr>
            <a:xfrm>
              <a:off x="521906" y="2637906"/>
              <a:ext cx="234086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latin typeface="Titillium Bd"/>
                </a:rPr>
                <a:t>(synodic spin period estimation)</a:t>
              </a:r>
            </a:p>
          </p:txBody>
        </p:sp>
      </p:grpSp>
      <p:sp>
        <p:nvSpPr>
          <p:cNvPr id="153" name="Shape 25">
            <a:extLst>
              <a:ext uri="{FF2B5EF4-FFF2-40B4-BE49-F238E27FC236}">
                <a16:creationId xmlns:a16="http://schemas.microsoft.com/office/drawing/2014/main" id="{1E456A15-D297-083B-D1C3-55E53B344FC1}"/>
              </a:ext>
            </a:extLst>
          </p:cNvPr>
          <p:cNvSpPr/>
          <p:nvPr/>
        </p:nvSpPr>
        <p:spPr>
          <a:xfrm>
            <a:off x="4578919" y="3203473"/>
            <a:ext cx="2706" cy="351569"/>
          </a:xfrm>
          <a:prstGeom prst="line">
            <a:avLst/>
          </a:prstGeom>
          <a:noFill/>
          <a:ln w="19050">
            <a:solidFill>
              <a:srgbClr val="2E5E8C"/>
            </a:solidFill>
            <a:prstDash val="dash"/>
            <a:tailEnd type="triangle"/>
          </a:ln>
        </p:spPr>
        <p:txBody>
          <a:bodyPr/>
          <a:lstStyle/>
          <a:p>
            <a:endParaRPr lang="it-IT"/>
          </a:p>
        </p:txBody>
      </p:sp>
      <p:sp>
        <p:nvSpPr>
          <p:cNvPr id="157" name="Shape 27">
            <a:extLst>
              <a:ext uri="{FF2B5EF4-FFF2-40B4-BE49-F238E27FC236}">
                <a16:creationId xmlns:a16="http://schemas.microsoft.com/office/drawing/2014/main" id="{C29C5990-5D20-15C9-5A19-60F45BFD6C4D}"/>
              </a:ext>
            </a:extLst>
          </p:cNvPr>
          <p:cNvSpPr/>
          <p:nvPr/>
        </p:nvSpPr>
        <p:spPr>
          <a:xfrm>
            <a:off x="334659" y="3567553"/>
            <a:ext cx="4023360" cy="2600228"/>
          </a:xfrm>
          <a:prstGeom prst="roundRect">
            <a:avLst>
              <a:gd name="adj" fmla="val 2339"/>
            </a:avLst>
          </a:prstGeom>
          <a:solidFill>
            <a:srgbClr val="EAF1F8"/>
          </a:solidFill>
          <a:ln w="12700">
            <a:solidFill>
              <a:srgbClr val="C9D6E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9" name="Text 28">
            <a:extLst>
              <a:ext uri="{FF2B5EF4-FFF2-40B4-BE49-F238E27FC236}">
                <a16:creationId xmlns:a16="http://schemas.microsoft.com/office/drawing/2014/main" id="{4A42F002-3BCD-C27B-4C82-55FC9B19FD42}"/>
              </a:ext>
            </a:extLst>
          </p:cNvPr>
          <p:cNvSpPr/>
          <p:nvPr/>
        </p:nvSpPr>
        <p:spPr>
          <a:xfrm>
            <a:off x="563259" y="3667317"/>
            <a:ext cx="3657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263F"/>
                </a:solidFill>
                <a:latin typeface="Titillium Bd"/>
                <a:ea typeface="Calibri" pitchFamily="34" charset="-122"/>
                <a:cs typeface="Calibri" pitchFamily="34" charset="-120"/>
              </a:rPr>
              <a:t>Search Domain</a:t>
            </a:r>
            <a:endParaRPr lang="en-US" dirty="0">
              <a:latin typeface="Titillium B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1" name="Table 0">
                <a:extLst>
                  <a:ext uri="{FF2B5EF4-FFF2-40B4-BE49-F238E27FC236}">
                    <a16:creationId xmlns:a16="http://schemas.microsoft.com/office/drawing/2014/main" id="{0FAADCF0-9C94-4306-2579-7497CDC1E2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415981"/>
                  </p:ext>
                </p:extLst>
              </p:nvPr>
            </p:nvGraphicFramePr>
            <p:xfrm>
              <a:off x="791442" y="4021437"/>
              <a:ext cx="2983230" cy="1287780"/>
            </p:xfrm>
            <a:graphic>
              <a:graphicData uri="http://schemas.openxmlformats.org/drawingml/2006/table">
                <a:tbl>
                  <a:tblPr/>
                  <a:tblGrid>
                    <a:gridCol w="8686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715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76296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endParaRPr lang="en-US" sz="125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LB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UB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5054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rgbClr val="1F2937"/>
                                    </a:solidFill>
                                    <a:latin typeface="Cambria Math" panose="02040503050406030204" pitchFamily="18" charset="0"/>
                                    <a:ea typeface="Calibri" pitchFamily="34" charset="-122"/>
                                    <a:cs typeface="Calibri" pitchFamily="34" charset="-12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5054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rgbClr val="1F2937"/>
                                    </a:solidFill>
                                    <a:latin typeface="Cambria Math" panose="02040503050406030204" pitchFamily="18" charset="0"/>
                                    <a:ea typeface="Calibri" pitchFamily="34" charset="-122"/>
                                    <a:cs typeface="Calibri" pitchFamily="34" charset="-12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5054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600" b="0" i="1" smtClean="0">
                                      <a:solidFill>
                                        <a:srgbClr val="1F2937"/>
                                      </a:solidFill>
                                      <a:latin typeface="Cambria Math" panose="02040503050406030204" pitchFamily="18" charset="0"/>
                                      <a:ea typeface="Calibri" pitchFamily="34" charset="-122"/>
                                      <a:cs typeface="Calibri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1F2937"/>
                                      </a:solidFill>
                                      <a:latin typeface="Cambria Math" panose="02040503050406030204" pitchFamily="18" charset="0"/>
                                      <a:ea typeface="Calibri" pitchFamily="34" charset="-122"/>
                                      <a:cs typeface="Calibri" pitchFamily="34" charset="-12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srgbClr val="1F2937"/>
                                      </a:solidFill>
                                      <a:latin typeface="Cambria Math" panose="02040503050406030204" pitchFamily="18" charset="0"/>
                                      <a:ea typeface="Calibri" pitchFamily="34" charset="-122"/>
                                      <a:cs typeface="Calibri" pitchFamily="34" charset="-120"/>
                                    </a:rPr>
                                    <m:t>𝑠𝑖𝑑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[s]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3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250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1" name="Table 0">
                <a:extLst>
                  <a:ext uri="{FF2B5EF4-FFF2-40B4-BE49-F238E27FC236}">
                    <a16:creationId xmlns:a16="http://schemas.microsoft.com/office/drawing/2014/main" id="{0FAADCF0-9C94-4306-2579-7497CDC1E2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6951811"/>
                  </p:ext>
                </p:extLst>
              </p:nvPr>
            </p:nvGraphicFramePr>
            <p:xfrm>
              <a:off x="791442" y="4021437"/>
              <a:ext cx="2983230" cy="1287780"/>
            </p:xfrm>
            <a:graphic>
              <a:graphicData uri="http://schemas.openxmlformats.org/drawingml/2006/table">
                <a:tbl>
                  <a:tblPr/>
                  <a:tblGrid>
                    <a:gridCol w="8686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715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1940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endParaRPr lang="en-US" sz="125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LB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UB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82143" r="-244056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85455" r="-244056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285455" r="-244056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3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250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8EDB4AB4-902F-B48C-57C9-CC7CE82C57B6}"/>
              </a:ext>
            </a:extLst>
          </p:cNvPr>
          <p:cNvGrpSpPr/>
          <p:nvPr/>
        </p:nvGrpSpPr>
        <p:grpSpPr>
          <a:xfrm>
            <a:off x="4983480" y="3619101"/>
            <a:ext cx="6473952" cy="1225296"/>
            <a:chOff x="4983480" y="3619101"/>
            <a:chExt cx="6473952" cy="1225296"/>
          </a:xfrm>
        </p:grpSpPr>
        <p:sp>
          <p:nvSpPr>
            <p:cNvPr id="169" name="Shape 32">
              <a:extLst>
                <a:ext uri="{FF2B5EF4-FFF2-40B4-BE49-F238E27FC236}">
                  <a16:creationId xmlns:a16="http://schemas.microsoft.com/office/drawing/2014/main" id="{989E8746-F6BE-9CAE-39F2-963BC9604CC5}"/>
                </a:ext>
              </a:extLst>
            </p:cNvPr>
            <p:cNvSpPr/>
            <p:nvPr/>
          </p:nvSpPr>
          <p:spPr>
            <a:xfrm>
              <a:off x="4983480" y="3619101"/>
              <a:ext cx="6335827" cy="1136440"/>
            </a:xfrm>
            <a:prstGeom prst="roundRect">
              <a:avLst>
                <a:gd name="adj" fmla="val 5128"/>
              </a:avLst>
            </a:prstGeom>
            <a:solidFill>
              <a:srgbClr val="FFFFFF"/>
            </a:solidFill>
            <a:ln w="12700">
              <a:solidFill>
                <a:srgbClr val="C9D6E3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/>
            </a:p>
          </p:txBody>
        </p:sp>
        <p:sp>
          <p:nvSpPr>
            <p:cNvPr id="171" name="Shape 33">
              <a:extLst>
                <a:ext uri="{FF2B5EF4-FFF2-40B4-BE49-F238E27FC236}">
                  <a16:creationId xmlns:a16="http://schemas.microsoft.com/office/drawing/2014/main" id="{F84DA670-4276-8CCC-2EDA-7382136D735F}"/>
                </a:ext>
              </a:extLst>
            </p:cNvPr>
            <p:cNvSpPr/>
            <p:nvPr/>
          </p:nvSpPr>
          <p:spPr>
            <a:xfrm>
              <a:off x="5239512" y="3914376"/>
              <a:ext cx="512064" cy="512064"/>
            </a:xfrm>
            <a:prstGeom prst="ellipse">
              <a:avLst/>
            </a:prstGeom>
            <a:solidFill>
              <a:srgbClr val="2E5E8C"/>
            </a:solidFill>
            <a:ln/>
          </p:spPr>
          <p:txBody>
            <a:bodyPr/>
            <a:lstStyle/>
            <a:p>
              <a:endParaRPr lang="it-IT"/>
            </a:p>
          </p:txBody>
        </p:sp>
        <p:sp>
          <p:nvSpPr>
            <p:cNvPr id="173" name="Text 34">
              <a:extLst>
                <a:ext uri="{FF2B5EF4-FFF2-40B4-BE49-F238E27FC236}">
                  <a16:creationId xmlns:a16="http://schemas.microsoft.com/office/drawing/2014/main" id="{1D4D5FDE-7DCA-A1F5-F069-CD5227318C9B}"/>
                </a:ext>
              </a:extLst>
            </p:cNvPr>
            <p:cNvSpPr/>
            <p:nvPr/>
          </p:nvSpPr>
          <p:spPr>
            <a:xfrm>
              <a:off x="5239512" y="3873863"/>
              <a:ext cx="512064" cy="5120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200" b="1" dirty="0">
                  <a:latin typeface="Cambria" pitchFamily="34" charset="0"/>
                  <a:ea typeface="Cambria" pitchFamily="34" charset="-122"/>
                  <a:cs typeface="Cambria" pitchFamily="34" charset="-120"/>
                </a:rPr>
                <a:t>ƒ</a:t>
              </a:r>
              <a:endParaRPr lang="en-US" sz="2200" dirty="0"/>
            </a:p>
          </p:txBody>
        </p:sp>
        <p:sp>
          <p:nvSpPr>
            <p:cNvPr id="175" name="Text 35">
              <a:extLst>
                <a:ext uri="{FF2B5EF4-FFF2-40B4-BE49-F238E27FC236}">
                  <a16:creationId xmlns:a16="http://schemas.microsoft.com/office/drawing/2014/main" id="{39CAFC11-87CA-71BB-25AA-9E519E0B6899}"/>
                </a:ext>
              </a:extLst>
            </p:cNvPr>
            <p:cNvSpPr/>
            <p:nvPr/>
          </p:nvSpPr>
          <p:spPr>
            <a:xfrm>
              <a:off x="5943600" y="3875133"/>
              <a:ext cx="5513832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Objective function</a:t>
              </a:r>
              <a:endParaRPr lang="en-US" dirty="0"/>
            </a:p>
          </p:txBody>
        </p:sp>
        <p:sp>
          <p:nvSpPr>
            <p:cNvPr id="177" name="Text 36">
              <a:extLst>
                <a:ext uri="{FF2B5EF4-FFF2-40B4-BE49-F238E27FC236}">
                  <a16:creationId xmlns:a16="http://schemas.microsoft.com/office/drawing/2014/main" id="{42011658-C61F-356F-5E54-802DF13E5908}"/>
                </a:ext>
              </a:extLst>
            </p:cNvPr>
            <p:cNvSpPr/>
            <p:nvPr/>
          </p:nvSpPr>
          <p:spPr>
            <a:xfrm>
              <a:off x="5943600" y="4240893"/>
              <a:ext cx="5513832" cy="6035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Based on a </a:t>
              </a:r>
              <a:r>
                <a:rPr lang="en-US" sz="1600" b="1" dirty="0">
                  <a:solidFill>
                    <a:srgbClr val="2E5E8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variant of Phase Dispersion Minimization</a:t>
              </a:r>
              <a:endParaRPr lang="en-US" sz="1600" dirty="0"/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9A5D6DD8-3AD7-B879-EDD9-8BC966E64A5D}"/>
              </a:ext>
            </a:extLst>
          </p:cNvPr>
          <p:cNvGrpSpPr/>
          <p:nvPr/>
        </p:nvGrpSpPr>
        <p:grpSpPr>
          <a:xfrm>
            <a:off x="4983480" y="4982592"/>
            <a:ext cx="6473952" cy="1108273"/>
            <a:chOff x="4983480" y="4982592"/>
            <a:chExt cx="6473952" cy="1108273"/>
          </a:xfrm>
        </p:grpSpPr>
        <p:sp>
          <p:nvSpPr>
            <p:cNvPr id="179" name="Shape 37">
              <a:extLst>
                <a:ext uri="{FF2B5EF4-FFF2-40B4-BE49-F238E27FC236}">
                  <a16:creationId xmlns:a16="http://schemas.microsoft.com/office/drawing/2014/main" id="{B06B2AAF-359F-AFE5-122A-EDDF56DE3777}"/>
                </a:ext>
              </a:extLst>
            </p:cNvPr>
            <p:cNvSpPr/>
            <p:nvPr/>
          </p:nvSpPr>
          <p:spPr>
            <a:xfrm>
              <a:off x="4983480" y="4982592"/>
              <a:ext cx="6335829" cy="1108273"/>
            </a:xfrm>
            <a:prstGeom prst="roundRect">
              <a:avLst>
                <a:gd name="adj" fmla="val 5128"/>
              </a:avLst>
            </a:prstGeom>
            <a:solidFill>
              <a:srgbClr val="FFFFFF"/>
            </a:solidFill>
            <a:ln w="12700">
              <a:solidFill>
                <a:srgbClr val="C9D6E3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/>
            </a:p>
          </p:txBody>
        </p:sp>
        <p:sp>
          <p:nvSpPr>
            <p:cNvPr id="181" name="Shape 38">
              <a:extLst>
                <a:ext uri="{FF2B5EF4-FFF2-40B4-BE49-F238E27FC236}">
                  <a16:creationId xmlns:a16="http://schemas.microsoft.com/office/drawing/2014/main" id="{25357E6D-E2E3-2C27-A580-2C9C79F281D0}"/>
                </a:ext>
              </a:extLst>
            </p:cNvPr>
            <p:cNvSpPr/>
            <p:nvPr/>
          </p:nvSpPr>
          <p:spPr>
            <a:xfrm>
              <a:off x="5239512" y="5286194"/>
              <a:ext cx="512064" cy="512064"/>
            </a:xfrm>
            <a:prstGeom prst="ellipse">
              <a:avLst/>
            </a:prstGeom>
            <a:solidFill>
              <a:srgbClr val="E08E2B"/>
            </a:solidFill>
            <a:ln/>
          </p:spPr>
          <p:txBody>
            <a:bodyPr/>
            <a:lstStyle/>
            <a:p>
              <a:endParaRPr lang="it-IT"/>
            </a:p>
          </p:txBody>
        </p:sp>
        <p:sp>
          <p:nvSpPr>
            <p:cNvPr id="183" name="Text 39">
              <a:extLst>
                <a:ext uri="{FF2B5EF4-FFF2-40B4-BE49-F238E27FC236}">
                  <a16:creationId xmlns:a16="http://schemas.microsoft.com/office/drawing/2014/main" id="{9C7052AA-FBC8-57E7-7471-29355E8E8AD7}"/>
                </a:ext>
              </a:extLst>
            </p:cNvPr>
            <p:cNvSpPr/>
            <p:nvPr/>
          </p:nvSpPr>
          <p:spPr>
            <a:xfrm>
              <a:off x="5239512" y="5267906"/>
              <a:ext cx="512064" cy="5120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endParaRPr lang="en-US" sz="2200" dirty="0"/>
            </a:p>
          </p:txBody>
        </p:sp>
        <p:sp>
          <p:nvSpPr>
            <p:cNvPr id="185" name="Text 40">
              <a:extLst>
                <a:ext uri="{FF2B5EF4-FFF2-40B4-BE49-F238E27FC236}">
                  <a16:creationId xmlns:a16="http://schemas.microsoft.com/office/drawing/2014/main" id="{E4F2A3E0-0F6F-AA7A-DC8B-70F9C79C40BA}"/>
                </a:ext>
              </a:extLst>
            </p:cNvPr>
            <p:cNvSpPr/>
            <p:nvPr/>
          </p:nvSpPr>
          <p:spPr>
            <a:xfrm>
              <a:off x="5943600" y="5085026"/>
              <a:ext cx="5513832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Constraint function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 41">
                  <a:extLst>
                    <a:ext uri="{FF2B5EF4-FFF2-40B4-BE49-F238E27FC236}">
                      <a16:creationId xmlns:a16="http://schemas.microsoft.com/office/drawing/2014/main" id="{226FB999-BE29-8DFE-1067-C884C1FADF20}"/>
                    </a:ext>
                  </a:extLst>
                </p:cNvPr>
                <p:cNvSpPr/>
                <p:nvPr/>
              </p:nvSpPr>
              <p:spPr>
                <a:xfrm>
                  <a:off x="5943600" y="5450786"/>
                  <a:ext cx="5513832" cy="603504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libri" pitchFamily="34" charset="0"/>
                      <a:ea typeface="Calibri" pitchFamily="34" charset="-122"/>
                      <a:cs typeface="Calibri" pitchFamily="34" charset="-120"/>
                    </a:rPr>
                    <a:t>Predicted synodic period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𝑠𝑦𝑛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𝑝𝑟𝑒𝑑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 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Calibri" pitchFamily="34" charset="0"/>
                      <a:ea typeface="Calibri" pitchFamily="34" charset="-122"/>
                      <a:cs typeface="Calibri" pitchFamily="34" charset="-120"/>
                    </a:rPr>
                    <a:t>from </a:t>
                  </a:r>
                  <a14:m>
                    <m:oMath xmlns:m="http://schemas.openxmlformats.org/officeDocument/2006/math"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[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𝛼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𝛽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sSub>
                        <m:sSub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𝑠𝑖𝑑</m:t>
                          </m:r>
                        </m:sub>
                      </m:sSub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]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Calibri" pitchFamily="34" charset="0"/>
                      <a:ea typeface="Calibri" pitchFamily="34" charset="-122"/>
                      <a:cs typeface="Calibri" pitchFamily="34" charset="-120"/>
                    </a:rPr>
                    <a:t> must be compatible with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sz="16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7" name="Text 41">
                  <a:extLst>
                    <a:ext uri="{FF2B5EF4-FFF2-40B4-BE49-F238E27FC236}">
                      <a16:creationId xmlns:a16="http://schemas.microsoft.com/office/drawing/2014/main" id="{226FB999-BE29-8DFE-1067-C884C1FADF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600" y="5450786"/>
                  <a:ext cx="5513832" cy="603504"/>
                </a:xfrm>
                <a:prstGeom prst="rect">
                  <a:avLst/>
                </a:prstGeom>
                <a:blipFill>
                  <a:blip r:embed="rId6"/>
                  <a:stretch>
                    <a:fillRect l="-2210" t="-9091" b="-7071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1" name="CasellaDiTesto 190">
            <a:extLst>
              <a:ext uri="{FF2B5EF4-FFF2-40B4-BE49-F238E27FC236}">
                <a16:creationId xmlns:a16="http://schemas.microsoft.com/office/drawing/2014/main" id="{CABE6E0F-2B18-A924-74D5-E1ED3B498B4F}"/>
              </a:ext>
            </a:extLst>
          </p:cNvPr>
          <p:cNvSpPr txBox="1"/>
          <p:nvPr/>
        </p:nvSpPr>
        <p:spPr>
          <a:xfrm>
            <a:off x="563260" y="5510984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Titillium Bd"/>
              </a:rPr>
              <a:t>Multi-Start</a:t>
            </a:r>
            <a:r>
              <a:rPr lang="it-IT" dirty="0">
                <a:latin typeface="Titillium Bd"/>
              </a:rPr>
              <a:t>: 500 </a:t>
            </a:r>
            <a:r>
              <a:rPr lang="it-IT" i="1" dirty="0">
                <a:latin typeface="Titillium Bd"/>
              </a:rPr>
              <a:t>Latin-</a:t>
            </a:r>
            <a:r>
              <a:rPr lang="it-IT" i="1" dirty="0" err="1">
                <a:latin typeface="Titillium Bd"/>
              </a:rPr>
              <a:t>Hypercube</a:t>
            </a:r>
            <a:r>
              <a:rPr lang="it-IT" i="1" dirty="0">
                <a:latin typeface="Titillium Bd"/>
              </a:rPr>
              <a:t> </a:t>
            </a:r>
            <a:r>
              <a:rPr lang="it-IT" dirty="0">
                <a:latin typeface="Titillium Bd"/>
              </a:rPr>
              <a:t>start points</a:t>
            </a:r>
          </a:p>
        </p:txBody>
      </p:sp>
      <p:pic>
        <p:nvPicPr>
          <p:cNvPr id="195" name="Immagine 194">
            <a:extLst>
              <a:ext uri="{FF2B5EF4-FFF2-40B4-BE49-F238E27FC236}">
                <a16:creationId xmlns:a16="http://schemas.microsoft.com/office/drawing/2014/main" id="{F8DE158F-412F-CA58-1CAB-5E96DA8586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18" y="5400952"/>
            <a:ext cx="271551" cy="2715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852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7" grpId="0" animBg="1"/>
      <p:bldP spid="159" grpId="0" animBg="1"/>
      <p:bldP spid="1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E0B4-984B-71D9-3908-3F83ED4F4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73FAF12-7952-15DA-A3A0-4C137A365A7E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2A40CC2-9E81-5B19-1F99-6C2276AE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EA3B856-6ADF-6C08-C4B8-39AE8664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11695314" cy="840083"/>
          </a:xfrm>
        </p:spPr>
        <p:txBody>
          <a:bodyPr>
            <a:normAutofit/>
          </a:bodyPr>
          <a:lstStyle/>
          <a:p>
            <a:r>
              <a:rPr lang="it-IT" dirty="0">
                <a:latin typeface="Titillium Bd"/>
              </a:rPr>
              <a:t>SIDEREAL SPIN PERIOD + SPIN AXIS ESTIMATION (FROM RCS TIME SERIES)</a:t>
            </a:r>
          </a:p>
        </p:txBody>
      </p:sp>
      <p:grpSp>
        <p:nvGrpSpPr>
          <p:cNvPr id="151" name="Gruppo 150">
            <a:extLst>
              <a:ext uri="{FF2B5EF4-FFF2-40B4-BE49-F238E27FC236}">
                <a16:creationId xmlns:a16="http://schemas.microsoft.com/office/drawing/2014/main" id="{15497DC1-443B-6B2E-CCD1-E8B55139904F}"/>
              </a:ext>
            </a:extLst>
          </p:cNvPr>
          <p:cNvGrpSpPr/>
          <p:nvPr/>
        </p:nvGrpSpPr>
        <p:grpSpPr>
          <a:xfrm>
            <a:off x="6282626" y="1979538"/>
            <a:ext cx="2798064" cy="1143000"/>
            <a:chOff x="6282626" y="1979538"/>
            <a:chExt cx="2798064" cy="1143000"/>
          </a:xfrm>
        </p:grpSpPr>
        <p:sp>
          <p:nvSpPr>
            <p:cNvPr id="120" name="Shape 12">
              <a:extLst>
                <a:ext uri="{FF2B5EF4-FFF2-40B4-BE49-F238E27FC236}">
                  <a16:creationId xmlns:a16="http://schemas.microsoft.com/office/drawing/2014/main" id="{25D71233-35E9-56A4-B7FB-75507CAE8B9E}"/>
                </a:ext>
              </a:extLst>
            </p:cNvPr>
            <p:cNvSpPr/>
            <p:nvPr/>
          </p:nvSpPr>
          <p:spPr>
            <a:xfrm>
              <a:off x="6282626" y="1979538"/>
              <a:ext cx="2798064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22" name="Shape 13">
              <a:extLst>
                <a:ext uri="{FF2B5EF4-FFF2-40B4-BE49-F238E27FC236}">
                  <a16:creationId xmlns:a16="http://schemas.microsoft.com/office/drawing/2014/main" id="{12330219-EE3A-33C7-8B68-A87C1EFDCA84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24" name="Text 14">
              <a:extLst>
                <a:ext uri="{FF2B5EF4-FFF2-40B4-BE49-F238E27FC236}">
                  <a16:creationId xmlns:a16="http://schemas.microsoft.com/office/drawing/2014/main" id="{7FA6F592-2271-FF5B-5EAD-69DC742E7211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3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126" name="Text 15">
              <a:extLst>
                <a:ext uri="{FF2B5EF4-FFF2-40B4-BE49-F238E27FC236}">
                  <a16:creationId xmlns:a16="http://schemas.microsoft.com/office/drawing/2014/main" id="{738DE318-FA61-DC51-237C-C45DF8F50691}"/>
                </a:ext>
              </a:extLst>
            </p:cNvPr>
            <p:cNvSpPr/>
            <p:nvPr/>
          </p:nvSpPr>
          <p:spPr>
            <a:xfrm>
              <a:off x="6959282" y="2107554"/>
              <a:ext cx="207029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Clustering &amp; Cleaning</a:t>
              </a:r>
              <a:endParaRPr lang="en-US" dirty="0">
                <a:latin typeface="Titillium Bd"/>
              </a:endParaRPr>
            </a:p>
          </p:txBody>
        </p:sp>
        <p:sp>
          <p:nvSpPr>
            <p:cNvPr id="128" name="Text 16">
              <a:extLst>
                <a:ext uri="{FF2B5EF4-FFF2-40B4-BE49-F238E27FC236}">
                  <a16:creationId xmlns:a16="http://schemas.microsoft.com/office/drawing/2014/main" id="{04DBC05E-A534-3BBF-C6C4-76D94BC57BD5}"/>
                </a:ext>
              </a:extLst>
            </p:cNvPr>
            <p:cNvSpPr/>
            <p:nvPr/>
          </p:nvSpPr>
          <p:spPr>
            <a:xfrm>
              <a:off x="6418343" y="2595571"/>
              <a:ext cx="258235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Group and filter the candidate solutions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134" name="Text 19">
            <a:extLst>
              <a:ext uri="{FF2B5EF4-FFF2-40B4-BE49-F238E27FC236}">
                <a16:creationId xmlns:a16="http://schemas.microsoft.com/office/drawing/2014/main" id="{ECAF1431-90FA-1A05-7A7F-D14BBCB2D462}"/>
              </a:ext>
            </a:extLst>
          </p:cNvPr>
          <p:cNvSpPr/>
          <p:nvPr/>
        </p:nvSpPr>
        <p:spPr>
          <a:xfrm>
            <a:off x="9391586" y="2125842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itillium Bd"/>
                <a:ea typeface="Cambria" pitchFamily="34" charset="-122"/>
                <a:cs typeface="Cambria" pitchFamily="34" charset="-120"/>
              </a:rPr>
              <a:t>4</a:t>
            </a:r>
            <a:endParaRPr lang="en-US" sz="1600" dirty="0">
              <a:latin typeface="Titillium Bd"/>
            </a:endParaRPr>
          </a:p>
        </p:txBody>
      </p: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F92DA9C1-E420-A0C6-FE4D-1A5DE576E07C}"/>
              </a:ext>
            </a:extLst>
          </p:cNvPr>
          <p:cNvGrpSpPr/>
          <p:nvPr/>
        </p:nvGrpSpPr>
        <p:grpSpPr>
          <a:xfrm>
            <a:off x="9440015" y="1979538"/>
            <a:ext cx="2505456" cy="1143000"/>
            <a:chOff x="9245282" y="1979538"/>
            <a:chExt cx="2505456" cy="1143000"/>
          </a:xfrm>
        </p:grpSpPr>
        <p:sp>
          <p:nvSpPr>
            <p:cNvPr id="130" name="Shape 17">
              <a:extLst>
                <a:ext uri="{FF2B5EF4-FFF2-40B4-BE49-F238E27FC236}">
                  <a16:creationId xmlns:a16="http://schemas.microsoft.com/office/drawing/2014/main" id="{87DB1810-139D-342F-DFE2-64CFB7BD333D}"/>
                </a:ext>
              </a:extLst>
            </p:cNvPr>
            <p:cNvSpPr/>
            <p:nvPr/>
          </p:nvSpPr>
          <p:spPr>
            <a:xfrm>
              <a:off x="9245282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E08E2B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32" name="Shape 18">
              <a:extLst>
                <a:ext uri="{FF2B5EF4-FFF2-40B4-BE49-F238E27FC236}">
                  <a16:creationId xmlns:a16="http://schemas.microsoft.com/office/drawing/2014/main" id="{C5FE725E-8AC9-55D2-89A6-2B2B753D85D2}"/>
                </a:ext>
              </a:extLst>
            </p:cNvPr>
            <p:cNvSpPr/>
            <p:nvPr/>
          </p:nvSpPr>
          <p:spPr>
            <a:xfrm>
              <a:off x="9391586" y="2125842"/>
              <a:ext cx="457200" cy="457200"/>
            </a:xfrm>
            <a:prstGeom prst="ellipse">
              <a:avLst/>
            </a:prstGeom>
            <a:solidFill>
              <a:srgbClr val="E08E2B"/>
            </a:solidFill>
            <a:ln/>
          </p:spPr>
          <p:txBody>
            <a:bodyPr/>
            <a:lstStyle/>
            <a:p>
              <a:r>
                <a:rPr lang="it-IT" sz="1600" dirty="0">
                  <a:solidFill>
                    <a:schemeClr val="bg1"/>
                  </a:solidFill>
                  <a:latin typeface="Titillium Bd"/>
                </a:rPr>
                <a:t>4</a:t>
              </a:r>
            </a:p>
          </p:txBody>
        </p:sp>
        <p:sp>
          <p:nvSpPr>
            <p:cNvPr id="136" name="Text 20">
              <a:extLst>
                <a:ext uri="{FF2B5EF4-FFF2-40B4-BE49-F238E27FC236}">
                  <a16:creationId xmlns:a16="http://schemas.microsoft.com/office/drawing/2014/main" id="{AB6FDCC4-8998-C28C-42B3-8E0DF2DF7F9E}"/>
                </a:ext>
              </a:extLst>
            </p:cNvPr>
            <p:cNvSpPr/>
            <p:nvPr/>
          </p:nvSpPr>
          <p:spPr>
            <a:xfrm>
              <a:off x="9921938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E08E2B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Best estimate</a:t>
              </a:r>
              <a:endParaRPr lang="en-US" dirty="0">
                <a:latin typeface="Titillium Bd"/>
              </a:endParaRPr>
            </a:p>
          </p:txBody>
        </p:sp>
        <p:sp>
          <p:nvSpPr>
            <p:cNvPr id="138" name="Text 21">
              <a:extLst>
                <a:ext uri="{FF2B5EF4-FFF2-40B4-BE49-F238E27FC236}">
                  <a16:creationId xmlns:a16="http://schemas.microsoft.com/office/drawing/2014/main" id="{2DD0CDDB-DCDA-E8EE-EF9A-3526FC42FEFC}"/>
                </a:ext>
              </a:extLst>
            </p:cNvPr>
            <p:cNvSpPr/>
            <p:nvPr/>
          </p:nvSpPr>
          <p:spPr>
            <a:xfrm>
              <a:off x="9409874" y="2587104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Select best cluster and best estimate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140" name="Shape 22">
            <a:extLst>
              <a:ext uri="{FF2B5EF4-FFF2-40B4-BE49-F238E27FC236}">
                <a16:creationId xmlns:a16="http://schemas.microsoft.com/office/drawing/2014/main" id="{31CC8870-D4C7-3F3C-DD2A-BF313C2EA78E}"/>
              </a:ext>
            </a:extLst>
          </p:cNvPr>
          <p:cNvSpPr/>
          <p:nvPr/>
        </p:nvSpPr>
        <p:spPr>
          <a:xfrm>
            <a:off x="2844482" y="2583042"/>
            <a:ext cx="475488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894561EC-B93F-2652-B719-C79C5D15FA19}"/>
              </a:ext>
            </a:extLst>
          </p:cNvPr>
          <p:cNvGrpSpPr/>
          <p:nvPr/>
        </p:nvGrpSpPr>
        <p:grpSpPr>
          <a:xfrm>
            <a:off x="3319970" y="1979538"/>
            <a:ext cx="2962656" cy="1143000"/>
            <a:chOff x="3319970" y="1979538"/>
            <a:chExt cx="2962656" cy="1143000"/>
          </a:xfrm>
        </p:grpSpPr>
        <p:sp>
          <p:nvSpPr>
            <p:cNvPr id="110" name="Shape 7">
              <a:extLst>
                <a:ext uri="{FF2B5EF4-FFF2-40B4-BE49-F238E27FC236}">
                  <a16:creationId xmlns:a16="http://schemas.microsoft.com/office/drawing/2014/main" id="{2FC8A220-2C94-9E93-5EF9-513442F32CDD}"/>
                </a:ext>
              </a:extLst>
            </p:cNvPr>
            <p:cNvSpPr/>
            <p:nvPr/>
          </p:nvSpPr>
          <p:spPr>
            <a:xfrm>
              <a:off x="3319970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12" name="Shape 8">
              <a:extLst>
                <a:ext uri="{FF2B5EF4-FFF2-40B4-BE49-F238E27FC236}">
                  <a16:creationId xmlns:a16="http://schemas.microsoft.com/office/drawing/2014/main" id="{F710FE8A-3507-7C35-A61A-1278668F26AC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14" name="Text 9">
              <a:extLst>
                <a:ext uri="{FF2B5EF4-FFF2-40B4-BE49-F238E27FC236}">
                  <a16:creationId xmlns:a16="http://schemas.microsoft.com/office/drawing/2014/main" id="{5090624F-15DF-2C40-5044-FA8FF022C39C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2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116" name="Text 10">
              <a:extLst>
                <a:ext uri="{FF2B5EF4-FFF2-40B4-BE49-F238E27FC236}">
                  <a16:creationId xmlns:a16="http://schemas.microsoft.com/office/drawing/2014/main" id="{E9D233EF-860C-1B38-E807-D303B4251356}"/>
                </a:ext>
              </a:extLst>
            </p:cNvPr>
            <p:cNvSpPr/>
            <p:nvPr/>
          </p:nvSpPr>
          <p:spPr>
            <a:xfrm>
              <a:off x="3996626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Patternsearch</a:t>
              </a:r>
              <a:endParaRPr lang="en-US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 11">
                  <a:extLst>
                    <a:ext uri="{FF2B5EF4-FFF2-40B4-BE49-F238E27FC236}">
                      <a16:creationId xmlns:a16="http://schemas.microsoft.com/office/drawing/2014/main" id="{3F4C69E4-2079-A58E-2BDA-2655CA3A209A}"/>
                    </a:ext>
                  </a:extLst>
                </p:cNvPr>
                <p:cNvSpPr/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pPr marL="0" indent="0" algn="l">
                    <a:buNone/>
                  </a:pPr>
                  <a:r>
                    <a:rPr lang="en-US" sz="1600" dirty="0">
                      <a:solidFill>
                        <a:srgbClr val="1F2937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Constrained optimization over 3 variables  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[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𝛽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𝑠𝑖𝑑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]</m:t>
                      </m:r>
                    </m:oMath>
                  </a14:m>
                  <a:endParaRPr lang="en-US" sz="1600" dirty="0"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118" name="Text 11">
                  <a:extLst>
                    <a:ext uri="{FF2B5EF4-FFF2-40B4-BE49-F238E27FC236}">
                      <a16:creationId xmlns:a16="http://schemas.microsoft.com/office/drawing/2014/main" id="{AEEACD33-B7C7-B07B-4C38-27B56CBD7A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blipFill>
                  <a:blip r:embed="rId3"/>
                  <a:stretch>
                    <a:fillRect l="-5469" t="-17188" r="-1302" b="-56250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2" name="Shape 23">
              <a:extLst>
                <a:ext uri="{FF2B5EF4-FFF2-40B4-BE49-F238E27FC236}">
                  <a16:creationId xmlns:a16="http://schemas.microsoft.com/office/drawing/2014/main" id="{766113A7-3177-A3B1-CE7F-B567E2976690}"/>
                </a:ext>
              </a:extLst>
            </p:cNvPr>
            <p:cNvSpPr/>
            <p:nvPr/>
          </p:nvSpPr>
          <p:spPr>
            <a:xfrm flipV="1">
              <a:off x="5791200" y="2546466"/>
              <a:ext cx="491426" cy="4572"/>
            </a:xfrm>
            <a:prstGeom prst="line">
              <a:avLst/>
            </a:prstGeom>
            <a:noFill/>
            <a:ln w="28575">
              <a:solidFill>
                <a:srgbClr val="16263F"/>
              </a:solidFill>
              <a:prstDash val="solid"/>
              <a:tailEnd type="triangle"/>
            </a:ln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</p:grpSp>
      <p:sp>
        <p:nvSpPr>
          <p:cNvPr id="144" name="Shape 24">
            <a:extLst>
              <a:ext uri="{FF2B5EF4-FFF2-40B4-BE49-F238E27FC236}">
                <a16:creationId xmlns:a16="http://schemas.microsoft.com/office/drawing/2014/main" id="{A7AB58ED-D28C-FD2B-5BB5-1620497AA66C}"/>
              </a:ext>
            </a:extLst>
          </p:cNvPr>
          <p:cNvSpPr/>
          <p:nvPr/>
        </p:nvSpPr>
        <p:spPr>
          <a:xfrm flipV="1">
            <a:off x="9078001" y="2546466"/>
            <a:ext cx="362013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CF1A82DE-CDE6-756A-CF59-10FDDF291276}"/>
              </a:ext>
            </a:extLst>
          </p:cNvPr>
          <p:cNvGrpSpPr/>
          <p:nvPr/>
        </p:nvGrpSpPr>
        <p:grpSpPr>
          <a:xfrm>
            <a:off x="357314" y="1984527"/>
            <a:ext cx="2505456" cy="1143000"/>
            <a:chOff x="357314" y="2013402"/>
            <a:chExt cx="2505456" cy="1143000"/>
          </a:xfrm>
        </p:grpSpPr>
        <p:sp>
          <p:nvSpPr>
            <p:cNvPr id="100" name="Shape 2">
              <a:extLst>
                <a:ext uri="{FF2B5EF4-FFF2-40B4-BE49-F238E27FC236}">
                  <a16:creationId xmlns:a16="http://schemas.microsoft.com/office/drawing/2014/main" id="{DACF8EBF-7C51-7487-8F86-876E1E8A11EA}"/>
                </a:ext>
              </a:extLst>
            </p:cNvPr>
            <p:cNvSpPr/>
            <p:nvPr/>
          </p:nvSpPr>
          <p:spPr>
            <a:xfrm>
              <a:off x="357314" y="2013402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chemeClr val="accent1"/>
              </a:solidFill>
              <a:prstDash val="dash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02" name="Shape 3">
              <a:extLst>
                <a:ext uri="{FF2B5EF4-FFF2-40B4-BE49-F238E27FC236}">
                  <a16:creationId xmlns:a16="http://schemas.microsoft.com/office/drawing/2014/main" id="{96FDA306-CD81-EEE3-2E74-3DC7E440E65B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ellipse">
              <a:avLst/>
            </a:prstGeom>
            <a:solidFill>
              <a:srgbClr val="2A65A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04" name="Text 4">
              <a:extLst>
                <a:ext uri="{FF2B5EF4-FFF2-40B4-BE49-F238E27FC236}">
                  <a16:creationId xmlns:a16="http://schemas.microsoft.com/office/drawing/2014/main" id="{F0C91593-D91B-1CFB-E494-57D52A892B96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1</a:t>
              </a:r>
              <a:endParaRPr lang="en-US" sz="1600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 5">
                  <a:extLst>
                    <a:ext uri="{FF2B5EF4-FFF2-40B4-BE49-F238E27FC236}">
                      <a16:creationId xmlns:a16="http://schemas.microsoft.com/office/drawing/2014/main" id="{75180D9A-A10E-34FB-5268-F71C8264E2D6}"/>
                    </a:ext>
                  </a:extLst>
                </p:cNvPr>
                <p:cNvSpPr/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r>
                    <a:rPr lang="en-US" b="1" dirty="0">
                      <a:solidFill>
                        <a:schemeClr val="accent1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Estimate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i="1" baseline="-25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>
                    <a:solidFill>
                      <a:schemeClr val="accent1"/>
                    </a:solidFill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106" name="Text 5">
                  <a:extLst>
                    <a:ext uri="{FF2B5EF4-FFF2-40B4-BE49-F238E27FC236}">
                      <a16:creationId xmlns:a16="http://schemas.microsoft.com/office/drawing/2014/main" id="{4B4CC785-105F-2F5C-8364-FB1F60CC00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blipFill>
                  <a:blip r:embed="rId4"/>
                  <a:stretch>
                    <a:fillRect l="-8511" b="-8537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 6">
              <a:extLst>
                <a:ext uri="{FF2B5EF4-FFF2-40B4-BE49-F238E27FC236}">
                  <a16:creationId xmlns:a16="http://schemas.microsoft.com/office/drawing/2014/main" id="{F75892DF-0F8C-48C6-ADFA-C600072A3B3F}"/>
                </a:ext>
              </a:extLst>
            </p:cNvPr>
            <p:cNvSpPr/>
            <p:nvPr/>
          </p:nvSpPr>
          <p:spPr>
            <a:xfrm>
              <a:off x="521906" y="2637906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endParaRPr lang="en-US" sz="1600" i="1" dirty="0">
                <a:latin typeface="Titillium Bd"/>
              </a:endParaRPr>
            </a:p>
          </p:txBody>
        </p:sp>
        <p:sp>
          <p:nvSpPr>
            <p:cNvPr id="146" name="Text 11">
              <a:extLst>
                <a:ext uri="{FF2B5EF4-FFF2-40B4-BE49-F238E27FC236}">
                  <a16:creationId xmlns:a16="http://schemas.microsoft.com/office/drawing/2014/main" id="{C9E07C1D-AF6D-7933-D39B-32E72CF7E215}"/>
                </a:ext>
              </a:extLst>
            </p:cNvPr>
            <p:cNvSpPr/>
            <p:nvPr/>
          </p:nvSpPr>
          <p:spPr>
            <a:xfrm>
              <a:off x="521906" y="2637906"/>
              <a:ext cx="234086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latin typeface="Titillium Bd"/>
                </a:rPr>
                <a:t>(synodic spin period estimation)</a:t>
              </a:r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B402DF26-FD4B-9B5A-E328-C46BB274661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86" name="Shape 27">
            <a:extLst>
              <a:ext uri="{FF2B5EF4-FFF2-40B4-BE49-F238E27FC236}">
                <a16:creationId xmlns:a16="http://schemas.microsoft.com/office/drawing/2014/main" id="{3239BBCA-4DFC-49A4-A295-336A9B898CFE}"/>
              </a:ext>
            </a:extLst>
          </p:cNvPr>
          <p:cNvSpPr/>
          <p:nvPr/>
        </p:nvSpPr>
        <p:spPr>
          <a:xfrm>
            <a:off x="-11308308" y="3567553"/>
            <a:ext cx="4023360" cy="2600228"/>
          </a:xfrm>
          <a:prstGeom prst="roundRect">
            <a:avLst>
              <a:gd name="adj" fmla="val 2339"/>
            </a:avLst>
          </a:prstGeom>
          <a:solidFill>
            <a:srgbClr val="EAF1F8"/>
          </a:solidFill>
          <a:ln w="12700">
            <a:solidFill>
              <a:srgbClr val="C9D6E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7" name="Text 28">
            <a:extLst>
              <a:ext uri="{FF2B5EF4-FFF2-40B4-BE49-F238E27FC236}">
                <a16:creationId xmlns:a16="http://schemas.microsoft.com/office/drawing/2014/main" id="{32A50ED1-E35C-3919-F2F4-503FC110C2DC}"/>
              </a:ext>
            </a:extLst>
          </p:cNvPr>
          <p:cNvSpPr/>
          <p:nvPr/>
        </p:nvSpPr>
        <p:spPr>
          <a:xfrm>
            <a:off x="-11079708" y="3667317"/>
            <a:ext cx="3657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6263F"/>
                </a:solidFill>
                <a:latin typeface="Titillium Bd"/>
                <a:ea typeface="Calibri" pitchFamily="34" charset="-122"/>
                <a:cs typeface="Calibri" pitchFamily="34" charset="-120"/>
              </a:rPr>
              <a:t>Search Domain</a:t>
            </a:r>
            <a:endParaRPr lang="en-US" dirty="0">
              <a:latin typeface="Titillium B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8" name="Table 0">
                <a:extLst>
                  <a:ext uri="{FF2B5EF4-FFF2-40B4-BE49-F238E27FC236}">
                    <a16:creationId xmlns:a16="http://schemas.microsoft.com/office/drawing/2014/main" id="{6A8490B6-BA9D-BDAA-5346-4E1B8E9D6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4742648"/>
                  </p:ext>
                </p:extLst>
              </p:nvPr>
            </p:nvGraphicFramePr>
            <p:xfrm>
              <a:off x="-10851525" y="4021437"/>
              <a:ext cx="2983230" cy="1287780"/>
            </p:xfrm>
            <a:graphic>
              <a:graphicData uri="http://schemas.openxmlformats.org/drawingml/2006/table">
                <a:tbl>
                  <a:tblPr/>
                  <a:tblGrid>
                    <a:gridCol w="8686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715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76296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endParaRPr lang="en-US" sz="125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LB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UB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5054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rgbClr val="1F2937"/>
                                    </a:solidFill>
                                    <a:latin typeface="Cambria Math" panose="02040503050406030204" pitchFamily="18" charset="0"/>
                                    <a:ea typeface="Calibri" pitchFamily="34" charset="-122"/>
                                    <a:cs typeface="Calibri" pitchFamily="34" charset="-12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5054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smtClean="0">
                                    <a:solidFill>
                                      <a:srgbClr val="1F2937"/>
                                    </a:solidFill>
                                    <a:latin typeface="Cambria Math" panose="02040503050406030204" pitchFamily="18" charset="0"/>
                                    <a:ea typeface="Calibri" pitchFamily="34" charset="-122"/>
                                    <a:cs typeface="Calibri" pitchFamily="34" charset="-12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60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5054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600" b="0" i="1" smtClean="0">
                                      <a:solidFill>
                                        <a:srgbClr val="1F2937"/>
                                      </a:solidFill>
                                      <a:latin typeface="Cambria Math" panose="02040503050406030204" pitchFamily="18" charset="0"/>
                                      <a:ea typeface="Calibri" pitchFamily="34" charset="-122"/>
                                      <a:cs typeface="Calibri" pitchFamily="34" charset="-12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1F2937"/>
                                      </a:solidFill>
                                      <a:latin typeface="Cambria Math" panose="02040503050406030204" pitchFamily="18" charset="0"/>
                                      <a:ea typeface="Calibri" pitchFamily="34" charset="-122"/>
                                      <a:cs typeface="Calibri" pitchFamily="34" charset="-12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solidFill>
                                        <a:srgbClr val="1F2937"/>
                                      </a:solidFill>
                                      <a:latin typeface="Cambria Math" panose="02040503050406030204" pitchFamily="18" charset="0"/>
                                      <a:ea typeface="Calibri" pitchFamily="34" charset="-122"/>
                                      <a:cs typeface="Calibri" pitchFamily="34" charset="-120"/>
                                    </a:rPr>
                                    <m:t>𝑠𝑖𝑑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Calibri" charset="0"/>
                              <a:ea typeface="Calibri" charset="0"/>
                              <a:cs typeface="Calibri" charset="0"/>
                            </a:rPr>
                            <a:t> [s]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3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250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8" name="Table 0">
                <a:extLst>
                  <a:ext uri="{FF2B5EF4-FFF2-40B4-BE49-F238E27FC236}">
                    <a16:creationId xmlns:a16="http://schemas.microsoft.com/office/drawing/2014/main" id="{6A8490B6-BA9D-BDAA-5346-4E1B8E9D6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4742648"/>
                  </p:ext>
                </p:extLst>
              </p:nvPr>
            </p:nvGraphicFramePr>
            <p:xfrm>
              <a:off x="-10851525" y="4021437"/>
              <a:ext cx="2983230" cy="1287780"/>
            </p:xfrm>
            <a:graphic>
              <a:graphicData uri="http://schemas.openxmlformats.org/drawingml/2006/table">
                <a:tbl>
                  <a:tblPr/>
                  <a:tblGrid>
                    <a:gridCol w="8686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715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81940"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endParaRPr lang="en-US" sz="1250" dirty="0">
                            <a:latin typeface="Calibri" charset="0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LB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250" b="1" dirty="0">
                              <a:solidFill>
                                <a:srgbClr val="FFFFFF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UB</a:t>
                          </a:r>
                          <a:endParaRPr lang="en-US" sz="125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6263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82143" r="-244056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180°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85455" r="-244056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−90°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90°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285455" r="-244056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3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None/>
                          </a:pPr>
                          <a:r>
                            <a:rPr lang="en-US" sz="1600" dirty="0">
                              <a:solidFill>
                                <a:srgbClr val="1F2937"/>
                              </a:solidFill>
                              <a:latin typeface="Titillium Bd"/>
                              <a:ea typeface="Calibri" pitchFamily="34" charset="-122"/>
                              <a:cs typeface="Calibri" pitchFamily="34" charset="-120"/>
                            </a:rPr>
                            <a:t>250</a:t>
                          </a:r>
                          <a:endParaRPr lang="en-US" sz="1600" dirty="0">
                            <a:latin typeface="Titillium Bd"/>
                            <a:ea typeface="Calibri" charset="0"/>
                            <a:cs typeface="Calibri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B9C8D8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9" name="Gruppo 88">
            <a:extLst>
              <a:ext uri="{FF2B5EF4-FFF2-40B4-BE49-F238E27FC236}">
                <a16:creationId xmlns:a16="http://schemas.microsoft.com/office/drawing/2014/main" id="{9AAA20A4-8C89-1F90-09E3-D627DD56C589}"/>
              </a:ext>
            </a:extLst>
          </p:cNvPr>
          <p:cNvGrpSpPr/>
          <p:nvPr/>
        </p:nvGrpSpPr>
        <p:grpSpPr>
          <a:xfrm>
            <a:off x="-6659487" y="3619101"/>
            <a:ext cx="6473952" cy="1225296"/>
            <a:chOff x="4983480" y="3619101"/>
            <a:chExt cx="6473952" cy="1225296"/>
          </a:xfrm>
        </p:grpSpPr>
        <p:sp>
          <p:nvSpPr>
            <p:cNvPr id="90" name="Shape 32">
              <a:extLst>
                <a:ext uri="{FF2B5EF4-FFF2-40B4-BE49-F238E27FC236}">
                  <a16:creationId xmlns:a16="http://schemas.microsoft.com/office/drawing/2014/main" id="{54230D81-D8FB-D5C0-45A1-48C23874770B}"/>
                </a:ext>
              </a:extLst>
            </p:cNvPr>
            <p:cNvSpPr/>
            <p:nvPr/>
          </p:nvSpPr>
          <p:spPr>
            <a:xfrm>
              <a:off x="4983480" y="3619101"/>
              <a:ext cx="6335827" cy="1136440"/>
            </a:xfrm>
            <a:prstGeom prst="roundRect">
              <a:avLst>
                <a:gd name="adj" fmla="val 5128"/>
              </a:avLst>
            </a:prstGeom>
            <a:solidFill>
              <a:srgbClr val="FFFFFF"/>
            </a:solidFill>
            <a:ln w="12700">
              <a:solidFill>
                <a:srgbClr val="C9D6E3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/>
            </a:p>
          </p:txBody>
        </p:sp>
        <p:sp>
          <p:nvSpPr>
            <p:cNvPr id="91" name="Shape 33">
              <a:extLst>
                <a:ext uri="{FF2B5EF4-FFF2-40B4-BE49-F238E27FC236}">
                  <a16:creationId xmlns:a16="http://schemas.microsoft.com/office/drawing/2014/main" id="{8AA65C47-D646-5F2E-44EF-8A28A8DCBAB3}"/>
                </a:ext>
              </a:extLst>
            </p:cNvPr>
            <p:cNvSpPr/>
            <p:nvPr/>
          </p:nvSpPr>
          <p:spPr>
            <a:xfrm>
              <a:off x="5239512" y="3914376"/>
              <a:ext cx="512064" cy="512064"/>
            </a:xfrm>
            <a:prstGeom prst="ellipse">
              <a:avLst/>
            </a:prstGeom>
            <a:solidFill>
              <a:srgbClr val="2E5E8C"/>
            </a:solidFill>
            <a:ln/>
          </p:spPr>
          <p:txBody>
            <a:bodyPr/>
            <a:lstStyle/>
            <a:p>
              <a:endParaRPr lang="it-IT"/>
            </a:p>
          </p:txBody>
        </p:sp>
        <p:sp>
          <p:nvSpPr>
            <p:cNvPr id="92" name="Text 34">
              <a:extLst>
                <a:ext uri="{FF2B5EF4-FFF2-40B4-BE49-F238E27FC236}">
                  <a16:creationId xmlns:a16="http://schemas.microsoft.com/office/drawing/2014/main" id="{49F50912-5B60-2389-3278-5C91E4D4385C}"/>
                </a:ext>
              </a:extLst>
            </p:cNvPr>
            <p:cNvSpPr/>
            <p:nvPr/>
          </p:nvSpPr>
          <p:spPr>
            <a:xfrm>
              <a:off x="5239512" y="3873863"/>
              <a:ext cx="512064" cy="5120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2200" b="1" dirty="0">
                  <a:latin typeface="Cambria" pitchFamily="34" charset="0"/>
                  <a:ea typeface="Cambria" pitchFamily="34" charset="-122"/>
                  <a:cs typeface="Cambria" pitchFamily="34" charset="-120"/>
                </a:rPr>
                <a:t>ƒ</a:t>
              </a:r>
              <a:endParaRPr lang="en-US" sz="2200" dirty="0"/>
            </a:p>
          </p:txBody>
        </p:sp>
        <p:sp>
          <p:nvSpPr>
            <p:cNvPr id="93" name="Text 35">
              <a:extLst>
                <a:ext uri="{FF2B5EF4-FFF2-40B4-BE49-F238E27FC236}">
                  <a16:creationId xmlns:a16="http://schemas.microsoft.com/office/drawing/2014/main" id="{15C327A2-2698-B3DC-709E-C8B55C94FB8B}"/>
                </a:ext>
              </a:extLst>
            </p:cNvPr>
            <p:cNvSpPr/>
            <p:nvPr/>
          </p:nvSpPr>
          <p:spPr>
            <a:xfrm>
              <a:off x="5943600" y="3875133"/>
              <a:ext cx="5513832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Objective function</a:t>
              </a:r>
              <a:endParaRPr lang="en-US" dirty="0"/>
            </a:p>
          </p:txBody>
        </p:sp>
        <p:sp>
          <p:nvSpPr>
            <p:cNvPr id="94" name="Text 36">
              <a:extLst>
                <a:ext uri="{FF2B5EF4-FFF2-40B4-BE49-F238E27FC236}">
                  <a16:creationId xmlns:a16="http://schemas.microsoft.com/office/drawing/2014/main" id="{ACC8BBDC-E5A0-75D1-283C-0BC08E1ECCF2}"/>
                </a:ext>
              </a:extLst>
            </p:cNvPr>
            <p:cNvSpPr/>
            <p:nvPr/>
          </p:nvSpPr>
          <p:spPr>
            <a:xfrm>
              <a:off x="5943600" y="4240893"/>
              <a:ext cx="5513832" cy="6035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Based on a </a:t>
              </a:r>
              <a:r>
                <a:rPr lang="en-US" sz="1600" b="1" dirty="0">
                  <a:solidFill>
                    <a:srgbClr val="2E5E8C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variant of Phase Dispersion Minimization</a:t>
              </a:r>
              <a:endParaRPr lang="en-US" sz="1600" dirty="0"/>
            </a:p>
          </p:txBody>
        </p:sp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80B9CBAC-2EA5-38F5-6595-419A9E79802E}"/>
              </a:ext>
            </a:extLst>
          </p:cNvPr>
          <p:cNvGrpSpPr/>
          <p:nvPr/>
        </p:nvGrpSpPr>
        <p:grpSpPr>
          <a:xfrm>
            <a:off x="-6659487" y="4982592"/>
            <a:ext cx="6473952" cy="1108273"/>
            <a:chOff x="4983480" y="4982592"/>
            <a:chExt cx="6473952" cy="1108273"/>
          </a:xfrm>
        </p:grpSpPr>
        <p:sp>
          <p:nvSpPr>
            <p:cNvPr id="96" name="Shape 37">
              <a:extLst>
                <a:ext uri="{FF2B5EF4-FFF2-40B4-BE49-F238E27FC236}">
                  <a16:creationId xmlns:a16="http://schemas.microsoft.com/office/drawing/2014/main" id="{89CBA39E-C501-AC79-7AEC-F9056A1F8ED5}"/>
                </a:ext>
              </a:extLst>
            </p:cNvPr>
            <p:cNvSpPr/>
            <p:nvPr/>
          </p:nvSpPr>
          <p:spPr>
            <a:xfrm>
              <a:off x="4983480" y="4982592"/>
              <a:ext cx="6335829" cy="1108273"/>
            </a:xfrm>
            <a:prstGeom prst="roundRect">
              <a:avLst>
                <a:gd name="adj" fmla="val 5128"/>
              </a:avLst>
            </a:prstGeom>
            <a:solidFill>
              <a:srgbClr val="FFFFFF"/>
            </a:solidFill>
            <a:ln w="12700">
              <a:solidFill>
                <a:srgbClr val="C9D6E3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/>
            </a:p>
          </p:txBody>
        </p:sp>
        <p:sp>
          <p:nvSpPr>
            <p:cNvPr id="97" name="Shape 38">
              <a:extLst>
                <a:ext uri="{FF2B5EF4-FFF2-40B4-BE49-F238E27FC236}">
                  <a16:creationId xmlns:a16="http://schemas.microsoft.com/office/drawing/2014/main" id="{9A971D90-D910-4686-04AB-B3EB5ADDB429}"/>
                </a:ext>
              </a:extLst>
            </p:cNvPr>
            <p:cNvSpPr/>
            <p:nvPr/>
          </p:nvSpPr>
          <p:spPr>
            <a:xfrm>
              <a:off x="5239512" y="5286194"/>
              <a:ext cx="512064" cy="512064"/>
            </a:xfrm>
            <a:prstGeom prst="ellipse">
              <a:avLst/>
            </a:prstGeom>
            <a:solidFill>
              <a:srgbClr val="E08E2B"/>
            </a:solidFill>
            <a:ln/>
          </p:spPr>
          <p:txBody>
            <a:bodyPr/>
            <a:lstStyle/>
            <a:p>
              <a:endParaRPr lang="it-IT"/>
            </a:p>
          </p:txBody>
        </p:sp>
        <p:sp>
          <p:nvSpPr>
            <p:cNvPr id="98" name="Text 39">
              <a:extLst>
                <a:ext uri="{FF2B5EF4-FFF2-40B4-BE49-F238E27FC236}">
                  <a16:creationId xmlns:a16="http://schemas.microsoft.com/office/drawing/2014/main" id="{39F857A8-6AE7-F86E-6AA5-01DBBF81577F}"/>
                </a:ext>
              </a:extLst>
            </p:cNvPr>
            <p:cNvSpPr/>
            <p:nvPr/>
          </p:nvSpPr>
          <p:spPr>
            <a:xfrm>
              <a:off x="5239512" y="5267906"/>
              <a:ext cx="512064" cy="5120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endParaRPr lang="en-US" sz="2200" dirty="0"/>
            </a:p>
          </p:txBody>
        </p:sp>
        <p:sp>
          <p:nvSpPr>
            <p:cNvPr id="99" name="Text 40">
              <a:extLst>
                <a:ext uri="{FF2B5EF4-FFF2-40B4-BE49-F238E27FC236}">
                  <a16:creationId xmlns:a16="http://schemas.microsoft.com/office/drawing/2014/main" id="{47960253-8B81-8E98-D8F2-8A53A929869C}"/>
                </a:ext>
              </a:extLst>
            </p:cNvPr>
            <p:cNvSpPr/>
            <p:nvPr/>
          </p:nvSpPr>
          <p:spPr>
            <a:xfrm>
              <a:off x="5943600" y="5085026"/>
              <a:ext cx="5513832" cy="2926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Constraint function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 41">
                  <a:extLst>
                    <a:ext uri="{FF2B5EF4-FFF2-40B4-BE49-F238E27FC236}">
                      <a16:creationId xmlns:a16="http://schemas.microsoft.com/office/drawing/2014/main" id="{4ED41413-3B9E-8784-9C95-E3B1D69827ED}"/>
                    </a:ext>
                  </a:extLst>
                </p:cNvPr>
                <p:cNvSpPr/>
                <p:nvPr/>
              </p:nvSpPr>
              <p:spPr>
                <a:xfrm>
                  <a:off x="5943600" y="5450786"/>
                  <a:ext cx="5513832" cy="603504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alibri" pitchFamily="34" charset="0"/>
                      <a:ea typeface="Calibri" pitchFamily="34" charset="-122"/>
                      <a:cs typeface="Calibri" pitchFamily="34" charset="-120"/>
                    </a:rPr>
                    <a:t>Predicted synodic period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𝑠𝑦𝑛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𝑝𝑟𝑒𝑑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 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Calibri" pitchFamily="34" charset="0"/>
                      <a:ea typeface="Calibri" pitchFamily="34" charset="-122"/>
                      <a:cs typeface="Calibri" pitchFamily="34" charset="-120"/>
                    </a:rPr>
                    <a:t>from </a:t>
                  </a:r>
                  <a14:m>
                    <m:oMath xmlns:m="http://schemas.openxmlformats.org/officeDocument/2006/math"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[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𝛼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𝛽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sSub>
                        <m:sSub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𝑠𝑖𝑑</m:t>
                          </m:r>
                        </m:sub>
                      </m:sSub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]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Calibri" pitchFamily="34" charset="0"/>
                      <a:ea typeface="Calibri" pitchFamily="34" charset="-122"/>
                      <a:cs typeface="Calibri" pitchFamily="34" charset="-120"/>
                    </a:rPr>
                    <a:t> must be compatible with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sz="16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 41">
                  <a:extLst>
                    <a:ext uri="{FF2B5EF4-FFF2-40B4-BE49-F238E27FC236}">
                      <a16:creationId xmlns:a16="http://schemas.microsoft.com/office/drawing/2014/main" id="{4ED41413-3B9E-8784-9C95-E3B1D69827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600" y="5450786"/>
                  <a:ext cx="5513832" cy="603504"/>
                </a:xfrm>
                <a:prstGeom prst="rect">
                  <a:avLst/>
                </a:prstGeom>
                <a:blipFill>
                  <a:blip r:embed="rId6"/>
                  <a:stretch>
                    <a:fillRect l="-2210" t="-9091" b="-7071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5E559B81-3243-FBB9-5E74-FD0A2734E702}"/>
              </a:ext>
            </a:extLst>
          </p:cNvPr>
          <p:cNvSpPr txBox="1"/>
          <p:nvPr/>
        </p:nvSpPr>
        <p:spPr>
          <a:xfrm>
            <a:off x="-11079707" y="5510984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Titillium Bd"/>
              </a:rPr>
              <a:t>Multi-Start</a:t>
            </a:r>
            <a:r>
              <a:rPr lang="it-IT" dirty="0">
                <a:latin typeface="Titillium Bd"/>
              </a:rPr>
              <a:t>: 500 </a:t>
            </a:r>
            <a:r>
              <a:rPr lang="it-IT" i="1" dirty="0">
                <a:latin typeface="Titillium Bd"/>
              </a:rPr>
              <a:t>Latin-</a:t>
            </a:r>
            <a:r>
              <a:rPr lang="it-IT" i="1" dirty="0" err="1">
                <a:latin typeface="Titillium Bd"/>
              </a:rPr>
              <a:t>Hypercube</a:t>
            </a:r>
            <a:r>
              <a:rPr lang="it-IT" i="1" dirty="0">
                <a:latin typeface="Titillium Bd"/>
              </a:rPr>
              <a:t> </a:t>
            </a:r>
            <a:r>
              <a:rPr lang="it-IT" dirty="0">
                <a:latin typeface="Titillium Bd"/>
              </a:rPr>
              <a:t>start points</a:t>
            </a:r>
          </a:p>
        </p:txBody>
      </p:sp>
      <p:pic>
        <p:nvPicPr>
          <p:cNvPr id="105" name="Immagine 104">
            <a:extLst>
              <a:ext uri="{FF2B5EF4-FFF2-40B4-BE49-F238E27FC236}">
                <a16:creationId xmlns:a16="http://schemas.microsoft.com/office/drawing/2014/main" id="{81D7542E-8F62-2852-D5DB-8AAB587A78A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3649" y="5400952"/>
            <a:ext cx="271551" cy="271551"/>
          </a:xfrm>
          <a:prstGeom prst="rect">
            <a:avLst/>
          </a:prstGeom>
          <a:ln>
            <a:noFill/>
          </a:ln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DA458AF9-8C42-17CF-4F6D-1893D3CDAB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9" y="3258727"/>
            <a:ext cx="4571428" cy="2880000"/>
          </a:xfrm>
          <a:prstGeom prst="rect">
            <a:avLst/>
          </a:prstGeom>
        </p:spPr>
      </p:pic>
      <p:pic>
        <p:nvPicPr>
          <p:cNvPr id="113" name="Immagine 112">
            <a:extLst>
              <a:ext uri="{FF2B5EF4-FFF2-40B4-BE49-F238E27FC236}">
                <a16:creationId xmlns:a16="http://schemas.microsoft.com/office/drawing/2014/main" id="{57CDFDF6-1CA3-E0CC-3BA4-87C266C4E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15" y="3354191"/>
            <a:ext cx="581942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49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B4C2-4079-B9E1-FE06-0A5EE42D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5181EE4-EEC4-D18D-2C07-2F79BBBA4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30564"/>
            <a:ext cx="6150834" cy="2880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AA462CB-E577-9E95-FE12-8E3263C668E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57B293F-2690-BC99-B92C-213744CA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6F2B731-A568-7839-F66F-1B65098A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11695314" cy="840083"/>
          </a:xfrm>
        </p:spPr>
        <p:txBody>
          <a:bodyPr>
            <a:normAutofit/>
          </a:bodyPr>
          <a:lstStyle/>
          <a:p>
            <a:r>
              <a:rPr lang="it-IT" dirty="0">
                <a:latin typeface="Titillium Bd"/>
              </a:rPr>
              <a:t>SIDEREAL SPIN PERIOD + SPIN AXIS ESTIMATION (FROM RCS TIME SERIES)</a:t>
            </a:r>
          </a:p>
        </p:txBody>
      </p:sp>
      <p:grpSp>
        <p:nvGrpSpPr>
          <p:cNvPr id="151" name="Gruppo 150">
            <a:extLst>
              <a:ext uri="{FF2B5EF4-FFF2-40B4-BE49-F238E27FC236}">
                <a16:creationId xmlns:a16="http://schemas.microsoft.com/office/drawing/2014/main" id="{56268E3C-C9E2-B748-471C-F4DCA3F29540}"/>
              </a:ext>
            </a:extLst>
          </p:cNvPr>
          <p:cNvGrpSpPr/>
          <p:nvPr/>
        </p:nvGrpSpPr>
        <p:grpSpPr>
          <a:xfrm>
            <a:off x="6282626" y="1979538"/>
            <a:ext cx="2798064" cy="1143000"/>
            <a:chOff x="6282626" y="1979538"/>
            <a:chExt cx="2798064" cy="1143000"/>
          </a:xfrm>
        </p:grpSpPr>
        <p:sp>
          <p:nvSpPr>
            <p:cNvPr id="120" name="Shape 12">
              <a:extLst>
                <a:ext uri="{FF2B5EF4-FFF2-40B4-BE49-F238E27FC236}">
                  <a16:creationId xmlns:a16="http://schemas.microsoft.com/office/drawing/2014/main" id="{BE0BA8B0-4D3E-217A-A91C-69F07F78A67C}"/>
                </a:ext>
              </a:extLst>
            </p:cNvPr>
            <p:cNvSpPr/>
            <p:nvPr/>
          </p:nvSpPr>
          <p:spPr>
            <a:xfrm>
              <a:off x="6282626" y="1979538"/>
              <a:ext cx="2798064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22" name="Shape 13">
              <a:extLst>
                <a:ext uri="{FF2B5EF4-FFF2-40B4-BE49-F238E27FC236}">
                  <a16:creationId xmlns:a16="http://schemas.microsoft.com/office/drawing/2014/main" id="{98F07E6A-54A9-D9DD-09BE-472770F681EB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24" name="Text 14">
              <a:extLst>
                <a:ext uri="{FF2B5EF4-FFF2-40B4-BE49-F238E27FC236}">
                  <a16:creationId xmlns:a16="http://schemas.microsoft.com/office/drawing/2014/main" id="{DE334832-29EA-7D08-D0F8-5A11C7623D94}"/>
                </a:ext>
              </a:extLst>
            </p:cNvPr>
            <p:cNvSpPr/>
            <p:nvPr/>
          </p:nvSpPr>
          <p:spPr>
            <a:xfrm>
              <a:off x="6428930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3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126" name="Text 15">
              <a:extLst>
                <a:ext uri="{FF2B5EF4-FFF2-40B4-BE49-F238E27FC236}">
                  <a16:creationId xmlns:a16="http://schemas.microsoft.com/office/drawing/2014/main" id="{41BC416C-E8CB-205D-3C81-9CBBC49751F1}"/>
                </a:ext>
              </a:extLst>
            </p:cNvPr>
            <p:cNvSpPr/>
            <p:nvPr/>
          </p:nvSpPr>
          <p:spPr>
            <a:xfrm>
              <a:off x="6959282" y="2107554"/>
              <a:ext cx="207029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Clustering &amp; Cleaning</a:t>
              </a:r>
              <a:endParaRPr lang="en-US" dirty="0">
                <a:latin typeface="Titillium Bd"/>
              </a:endParaRPr>
            </a:p>
          </p:txBody>
        </p:sp>
        <p:sp>
          <p:nvSpPr>
            <p:cNvPr id="128" name="Text 16">
              <a:extLst>
                <a:ext uri="{FF2B5EF4-FFF2-40B4-BE49-F238E27FC236}">
                  <a16:creationId xmlns:a16="http://schemas.microsoft.com/office/drawing/2014/main" id="{F3984BDD-227D-2196-C5CE-4FD47758BB2B}"/>
                </a:ext>
              </a:extLst>
            </p:cNvPr>
            <p:cNvSpPr/>
            <p:nvPr/>
          </p:nvSpPr>
          <p:spPr>
            <a:xfrm>
              <a:off x="6418343" y="2595571"/>
              <a:ext cx="258235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Group and filter the candidate solutions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134" name="Text 19">
            <a:extLst>
              <a:ext uri="{FF2B5EF4-FFF2-40B4-BE49-F238E27FC236}">
                <a16:creationId xmlns:a16="http://schemas.microsoft.com/office/drawing/2014/main" id="{8A8A9623-4650-6E4D-3BA6-E52E17BB8D8C}"/>
              </a:ext>
            </a:extLst>
          </p:cNvPr>
          <p:cNvSpPr/>
          <p:nvPr/>
        </p:nvSpPr>
        <p:spPr>
          <a:xfrm>
            <a:off x="9391586" y="2125842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itillium Bd"/>
                <a:ea typeface="Cambria" pitchFamily="34" charset="-122"/>
                <a:cs typeface="Cambria" pitchFamily="34" charset="-120"/>
              </a:rPr>
              <a:t>4</a:t>
            </a:r>
            <a:endParaRPr lang="en-US" sz="1600" dirty="0">
              <a:latin typeface="Titillium Bd"/>
            </a:endParaRPr>
          </a:p>
        </p:txBody>
      </p: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EF84788A-DEAE-3DEC-202E-AF03E85E30C7}"/>
              </a:ext>
            </a:extLst>
          </p:cNvPr>
          <p:cNvGrpSpPr/>
          <p:nvPr/>
        </p:nvGrpSpPr>
        <p:grpSpPr>
          <a:xfrm>
            <a:off x="9440015" y="1979538"/>
            <a:ext cx="2505456" cy="1143000"/>
            <a:chOff x="9245282" y="1979538"/>
            <a:chExt cx="2505456" cy="1143000"/>
          </a:xfrm>
        </p:grpSpPr>
        <p:sp>
          <p:nvSpPr>
            <p:cNvPr id="130" name="Shape 17">
              <a:extLst>
                <a:ext uri="{FF2B5EF4-FFF2-40B4-BE49-F238E27FC236}">
                  <a16:creationId xmlns:a16="http://schemas.microsoft.com/office/drawing/2014/main" id="{84FBD378-A396-1745-ADF2-79C481D92616}"/>
                </a:ext>
              </a:extLst>
            </p:cNvPr>
            <p:cNvSpPr/>
            <p:nvPr/>
          </p:nvSpPr>
          <p:spPr>
            <a:xfrm>
              <a:off x="9245282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E08E2B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32" name="Shape 18">
              <a:extLst>
                <a:ext uri="{FF2B5EF4-FFF2-40B4-BE49-F238E27FC236}">
                  <a16:creationId xmlns:a16="http://schemas.microsoft.com/office/drawing/2014/main" id="{659480B7-CB05-028B-575A-B7AB95243A10}"/>
                </a:ext>
              </a:extLst>
            </p:cNvPr>
            <p:cNvSpPr/>
            <p:nvPr/>
          </p:nvSpPr>
          <p:spPr>
            <a:xfrm>
              <a:off x="9391586" y="2125842"/>
              <a:ext cx="457200" cy="457200"/>
            </a:xfrm>
            <a:prstGeom prst="ellipse">
              <a:avLst/>
            </a:prstGeom>
            <a:solidFill>
              <a:srgbClr val="E08E2B"/>
            </a:solidFill>
            <a:ln/>
          </p:spPr>
          <p:txBody>
            <a:bodyPr/>
            <a:lstStyle/>
            <a:p>
              <a:r>
                <a:rPr lang="it-IT" sz="1600" dirty="0">
                  <a:solidFill>
                    <a:schemeClr val="bg1"/>
                  </a:solidFill>
                  <a:latin typeface="Titillium Bd"/>
                </a:rPr>
                <a:t>4</a:t>
              </a:r>
            </a:p>
          </p:txBody>
        </p:sp>
        <p:sp>
          <p:nvSpPr>
            <p:cNvPr id="136" name="Text 20">
              <a:extLst>
                <a:ext uri="{FF2B5EF4-FFF2-40B4-BE49-F238E27FC236}">
                  <a16:creationId xmlns:a16="http://schemas.microsoft.com/office/drawing/2014/main" id="{B14E03DC-9101-ED30-74CE-4865D070CF41}"/>
                </a:ext>
              </a:extLst>
            </p:cNvPr>
            <p:cNvSpPr/>
            <p:nvPr/>
          </p:nvSpPr>
          <p:spPr>
            <a:xfrm>
              <a:off x="9921938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E08E2B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Best estimate</a:t>
              </a:r>
              <a:endParaRPr lang="en-US" dirty="0">
                <a:latin typeface="Titillium Bd"/>
              </a:endParaRPr>
            </a:p>
          </p:txBody>
        </p:sp>
        <p:sp>
          <p:nvSpPr>
            <p:cNvPr id="138" name="Text 21">
              <a:extLst>
                <a:ext uri="{FF2B5EF4-FFF2-40B4-BE49-F238E27FC236}">
                  <a16:creationId xmlns:a16="http://schemas.microsoft.com/office/drawing/2014/main" id="{01E870C3-8463-6D97-385C-2D963973E8D3}"/>
                </a:ext>
              </a:extLst>
            </p:cNvPr>
            <p:cNvSpPr/>
            <p:nvPr/>
          </p:nvSpPr>
          <p:spPr>
            <a:xfrm>
              <a:off x="9409874" y="2587104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Select best cluster and best estimate</a:t>
              </a:r>
              <a:endParaRPr lang="en-US" sz="1600" dirty="0">
                <a:latin typeface="Titillium Bd"/>
              </a:endParaRPr>
            </a:p>
          </p:txBody>
        </p:sp>
      </p:grpSp>
      <p:sp>
        <p:nvSpPr>
          <p:cNvPr id="140" name="Shape 22">
            <a:extLst>
              <a:ext uri="{FF2B5EF4-FFF2-40B4-BE49-F238E27FC236}">
                <a16:creationId xmlns:a16="http://schemas.microsoft.com/office/drawing/2014/main" id="{239C888B-5AE6-88FD-53BB-E08C7A69C892}"/>
              </a:ext>
            </a:extLst>
          </p:cNvPr>
          <p:cNvSpPr/>
          <p:nvPr/>
        </p:nvSpPr>
        <p:spPr>
          <a:xfrm>
            <a:off x="2844482" y="2583042"/>
            <a:ext cx="475488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3063B11D-8385-7428-247B-E3D00B383294}"/>
              </a:ext>
            </a:extLst>
          </p:cNvPr>
          <p:cNvGrpSpPr/>
          <p:nvPr/>
        </p:nvGrpSpPr>
        <p:grpSpPr>
          <a:xfrm>
            <a:off x="3319970" y="1979538"/>
            <a:ext cx="2962656" cy="1143000"/>
            <a:chOff x="3319970" y="1979538"/>
            <a:chExt cx="2962656" cy="1143000"/>
          </a:xfrm>
        </p:grpSpPr>
        <p:sp>
          <p:nvSpPr>
            <p:cNvPr id="110" name="Shape 7">
              <a:extLst>
                <a:ext uri="{FF2B5EF4-FFF2-40B4-BE49-F238E27FC236}">
                  <a16:creationId xmlns:a16="http://schemas.microsoft.com/office/drawing/2014/main" id="{3BC0E5E5-B20F-8385-8147-1F655C919AA5}"/>
                </a:ext>
              </a:extLst>
            </p:cNvPr>
            <p:cNvSpPr/>
            <p:nvPr/>
          </p:nvSpPr>
          <p:spPr>
            <a:xfrm>
              <a:off x="3319970" y="1979538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rgbClr val="2E5E8C"/>
              </a:solidFill>
              <a:prstDash val="solid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12" name="Shape 8">
              <a:extLst>
                <a:ext uri="{FF2B5EF4-FFF2-40B4-BE49-F238E27FC236}">
                  <a16:creationId xmlns:a16="http://schemas.microsoft.com/office/drawing/2014/main" id="{85F965E4-F06D-D48A-D8F5-AD287312FA91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ellipse">
              <a:avLst/>
            </a:prstGeom>
            <a:solidFill>
              <a:srgbClr val="16263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14" name="Text 9">
              <a:extLst>
                <a:ext uri="{FF2B5EF4-FFF2-40B4-BE49-F238E27FC236}">
                  <a16:creationId xmlns:a16="http://schemas.microsoft.com/office/drawing/2014/main" id="{541761CA-CB84-EC9E-AAA0-859EE8581324}"/>
                </a:ext>
              </a:extLst>
            </p:cNvPr>
            <p:cNvSpPr/>
            <p:nvPr/>
          </p:nvSpPr>
          <p:spPr>
            <a:xfrm>
              <a:off x="3466274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2</a:t>
              </a:r>
              <a:endParaRPr lang="en-US" sz="1600" dirty="0">
                <a:latin typeface="Titillium Bd"/>
              </a:endParaRPr>
            </a:p>
          </p:txBody>
        </p:sp>
        <p:sp>
          <p:nvSpPr>
            <p:cNvPr id="116" name="Text 10">
              <a:extLst>
                <a:ext uri="{FF2B5EF4-FFF2-40B4-BE49-F238E27FC236}">
                  <a16:creationId xmlns:a16="http://schemas.microsoft.com/office/drawing/2014/main" id="{C8567C68-48BC-2E70-E7E8-198B458DF2A0}"/>
                </a:ext>
              </a:extLst>
            </p:cNvPr>
            <p:cNvSpPr/>
            <p:nvPr/>
          </p:nvSpPr>
          <p:spPr>
            <a:xfrm>
              <a:off x="3996626" y="2107554"/>
              <a:ext cx="1719072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16263F"/>
                  </a:solidFill>
                  <a:latin typeface="Titillium Bd"/>
                  <a:ea typeface="Calibri" pitchFamily="34" charset="-122"/>
                  <a:cs typeface="Calibri" pitchFamily="34" charset="-120"/>
                </a:rPr>
                <a:t>Patternsearch</a:t>
              </a:r>
              <a:endParaRPr lang="en-US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 11">
                  <a:extLst>
                    <a:ext uri="{FF2B5EF4-FFF2-40B4-BE49-F238E27FC236}">
                      <a16:creationId xmlns:a16="http://schemas.microsoft.com/office/drawing/2014/main" id="{C1EB47CC-DDCD-1C2C-0AFC-0B47F499AB27}"/>
                    </a:ext>
                  </a:extLst>
                </p:cNvPr>
                <p:cNvSpPr/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/>
                <a:lstStyle/>
                <a:p>
                  <a:pPr marL="0" indent="0" algn="l">
                    <a:buNone/>
                  </a:pPr>
                  <a:r>
                    <a:rPr lang="en-US" sz="1600" dirty="0">
                      <a:solidFill>
                        <a:srgbClr val="1F2937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Constrained optimization over 3 variables  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[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𝛽</m:t>
                      </m:r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𝑃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1F293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𝑠𝑖𝑑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1F2937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]</m:t>
                      </m:r>
                    </m:oMath>
                  </a14:m>
                  <a:endParaRPr lang="en-US" sz="1600" dirty="0"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118" name="Text 11">
                  <a:extLst>
                    <a:ext uri="{FF2B5EF4-FFF2-40B4-BE49-F238E27FC236}">
                      <a16:creationId xmlns:a16="http://schemas.microsoft.com/office/drawing/2014/main" id="{AEEACD33-B7C7-B07B-4C38-27B56CBD7A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712" y="2570531"/>
                  <a:ext cx="2340864" cy="393192"/>
                </a:xfrm>
                <a:prstGeom prst="rect">
                  <a:avLst/>
                </a:prstGeom>
                <a:blipFill>
                  <a:blip r:embed="rId4"/>
                  <a:stretch>
                    <a:fillRect l="-5469" t="-17188" r="-1302" b="-56250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2" name="Shape 23">
              <a:extLst>
                <a:ext uri="{FF2B5EF4-FFF2-40B4-BE49-F238E27FC236}">
                  <a16:creationId xmlns:a16="http://schemas.microsoft.com/office/drawing/2014/main" id="{C7C16FE2-A1FB-AF47-6593-60B8FBDAB875}"/>
                </a:ext>
              </a:extLst>
            </p:cNvPr>
            <p:cNvSpPr/>
            <p:nvPr/>
          </p:nvSpPr>
          <p:spPr>
            <a:xfrm flipV="1">
              <a:off x="5791200" y="2546466"/>
              <a:ext cx="491426" cy="4572"/>
            </a:xfrm>
            <a:prstGeom prst="line">
              <a:avLst/>
            </a:prstGeom>
            <a:noFill/>
            <a:ln w="28575">
              <a:solidFill>
                <a:srgbClr val="16263F"/>
              </a:solidFill>
              <a:prstDash val="solid"/>
              <a:tailEnd type="triangle"/>
            </a:ln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</p:grpSp>
      <p:sp>
        <p:nvSpPr>
          <p:cNvPr id="144" name="Shape 24">
            <a:extLst>
              <a:ext uri="{FF2B5EF4-FFF2-40B4-BE49-F238E27FC236}">
                <a16:creationId xmlns:a16="http://schemas.microsoft.com/office/drawing/2014/main" id="{B960AA2F-73DD-5858-0EF6-8AA57F82F3C4}"/>
              </a:ext>
            </a:extLst>
          </p:cNvPr>
          <p:cNvSpPr/>
          <p:nvPr/>
        </p:nvSpPr>
        <p:spPr>
          <a:xfrm flipV="1">
            <a:off x="9078001" y="2546466"/>
            <a:ext cx="362013" cy="0"/>
          </a:xfrm>
          <a:prstGeom prst="line">
            <a:avLst/>
          </a:prstGeom>
          <a:noFill/>
          <a:ln w="28575">
            <a:solidFill>
              <a:srgbClr val="16263F"/>
            </a:solidFill>
            <a:prstDash val="solid"/>
            <a:tailEnd type="triangle"/>
          </a:ln>
        </p:spPr>
        <p:txBody>
          <a:bodyPr/>
          <a:lstStyle/>
          <a:p>
            <a:endParaRPr lang="it-IT" sz="1600">
              <a:latin typeface="Titillium Bd"/>
            </a:endParaRPr>
          </a:p>
        </p:txBody>
      </p:sp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92200F95-5D59-101F-1E71-23C33C9EF34E}"/>
              </a:ext>
            </a:extLst>
          </p:cNvPr>
          <p:cNvGrpSpPr/>
          <p:nvPr/>
        </p:nvGrpSpPr>
        <p:grpSpPr>
          <a:xfrm>
            <a:off x="357314" y="1984527"/>
            <a:ext cx="2505456" cy="1143000"/>
            <a:chOff x="357314" y="2013402"/>
            <a:chExt cx="2505456" cy="1143000"/>
          </a:xfrm>
        </p:grpSpPr>
        <p:sp>
          <p:nvSpPr>
            <p:cNvPr id="100" name="Shape 2">
              <a:extLst>
                <a:ext uri="{FF2B5EF4-FFF2-40B4-BE49-F238E27FC236}">
                  <a16:creationId xmlns:a16="http://schemas.microsoft.com/office/drawing/2014/main" id="{F738F80D-189C-2515-56C9-EA1564298A70}"/>
                </a:ext>
              </a:extLst>
            </p:cNvPr>
            <p:cNvSpPr/>
            <p:nvPr/>
          </p:nvSpPr>
          <p:spPr>
            <a:xfrm>
              <a:off x="357314" y="2013402"/>
              <a:ext cx="2505456" cy="1143000"/>
            </a:xfrm>
            <a:prstGeom prst="roundRect">
              <a:avLst>
                <a:gd name="adj" fmla="val 7200"/>
              </a:avLst>
            </a:prstGeom>
            <a:solidFill>
              <a:srgbClr val="FFFFFF"/>
            </a:solidFill>
            <a:ln w="19050">
              <a:solidFill>
                <a:schemeClr val="accent1"/>
              </a:solidFill>
              <a:prstDash val="dash"/>
            </a:ln>
            <a:effectLst>
              <a:outerShdw blurRad="88900" dist="38100" dir="5400000" algn="bl" rotWithShape="0">
                <a:srgbClr val="9AB0C4">
                  <a:alpha val="28000"/>
                </a:srgbClr>
              </a:outerShdw>
            </a:effectLst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02" name="Shape 3">
              <a:extLst>
                <a:ext uri="{FF2B5EF4-FFF2-40B4-BE49-F238E27FC236}">
                  <a16:creationId xmlns:a16="http://schemas.microsoft.com/office/drawing/2014/main" id="{1E2D9770-7C9C-82D7-59ED-B3BDF1C2CF41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ellipse">
              <a:avLst/>
            </a:prstGeom>
            <a:solidFill>
              <a:srgbClr val="2A65AF"/>
            </a:solidFill>
            <a:ln/>
          </p:spPr>
          <p:txBody>
            <a:bodyPr/>
            <a:lstStyle/>
            <a:p>
              <a:endParaRPr lang="it-IT" sz="1600">
                <a:latin typeface="Titillium Bd"/>
              </a:endParaRPr>
            </a:p>
          </p:txBody>
        </p:sp>
        <p:sp>
          <p:nvSpPr>
            <p:cNvPr id="104" name="Text 4">
              <a:extLst>
                <a:ext uri="{FF2B5EF4-FFF2-40B4-BE49-F238E27FC236}">
                  <a16:creationId xmlns:a16="http://schemas.microsoft.com/office/drawing/2014/main" id="{BDEB2B96-BF8C-3D38-9331-B6D9DF40F540}"/>
                </a:ext>
              </a:extLst>
            </p:cNvPr>
            <p:cNvSpPr/>
            <p:nvPr/>
          </p:nvSpPr>
          <p:spPr>
            <a:xfrm>
              <a:off x="503618" y="2125842"/>
              <a:ext cx="45720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Titillium Bd"/>
                  <a:ea typeface="Cambria" pitchFamily="34" charset="-122"/>
                  <a:cs typeface="Cambria" pitchFamily="34" charset="-120"/>
                </a:rPr>
                <a:t>1</a:t>
              </a:r>
              <a:endParaRPr lang="en-US" sz="1600" dirty="0">
                <a:latin typeface="Titillium B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 5">
                  <a:extLst>
                    <a:ext uri="{FF2B5EF4-FFF2-40B4-BE49-F238E27FC236}">
                      <a16:creationId xmlns:a16="http://schemas.microsoft.com/office/drawing/2014/main" id="{FEFC40B2-D566-37DF-93D2-9AE26CDF4E0D}"/>
                    </a:ext>
                  </a:extLst>
                </p:cNvPr>
                <p:cNvSpPr/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r>
                    <a:rPr lang="en-US" b="1" dirty="0">
                      <a:solidFill>
                        <a:schemeClr val="accent1"/>
                      </a:solidFill>
                      <a:latin typeface="Titillium Bd"/>
                      <a:ea typeface="Calibri" pitchFamily="34" charset="-122"/>
                      <a:cs typeface="Calibri" pitchFamily="34" charset="-120"/>
                    </a:rPr>
                    <a:t>Estimate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i="1" baseline="-2500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>
                    <a:solidFill>
                      <a:schemeClr val="accent1"/>
                    </a:solidFill>
                    <a:latin typeface="Titillium Bd"/>
                  </a:endParaRPr>
                </a:p>
              </p:txBody>
            </p:sp>
          </mc:Choice>
          <mc:Fallback xmlns="">
            <p:sp>
              <p:nvSpPr>
                <p:cNvPr id="106" name="Text 5">
                  <a:extLst>
                    <a:ext uri="{FF2B5EF4-FFF2-40B4-BE49-F238E27FC236}">
                      <a16:creationId xmlns:a16="http://schemas.microsoft.com/office/drawing/2014/main" id="{4B4CC785-105F-2F5C-8364-FB1F60CC00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970" y="2107554"/>
                  <a:ext cx="1719072" cy="502920"/>
                </a:xfrm>
                <a:prstGeom prst="rect">
                  <a:avLst/>
                </a:prstGeom>
                <a:blipFill>
                  <a:blip r:embed="rId5"/>
                  <a:stretch>
                    <a:fillRect l="-8511" b="-8537"/>
                  </a:stretch>
                </a:blipFill>
                <a:ln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 6">
              <a:extLst>
                <a:ext uri="{FF2B5EF4-FFF2-40B4-BE49-F238E27FC236}">
                  <a16:creationId xmlns:a16="http://schemas.microsoft.com/office/drawing/2014/main" id="{85D0AAA1-80A0-029F-DF5E-AE8510E688DA}"/>
                </a:ext>
              </a:extLst>
            </p:cNvPr>
            <p:cNvSpPr/>
            <p:nvPr/>
          </p:nvSpPr>
          <p:spPr>
            <a:xfrm>
              <a:off x="521906" y="2637906"/>
              <a:ext cx="2176272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endParaRPr lang="en-US" sz="1600" i="1" dirty="0">
                <a:latin typeface="Titillium Bd"/>
              </a:endParaRPr>
            </a:p>
          </p:txBody>
        </p:sp>
        <p:sp>
          <p:nvSpPr>
            <p:cNvPr id="146" name="Text 11">
              <a:extLst>
                <a:ext uri="{FF2B5EF4-FFF2-40B4-BE49-F238E27FC236}">
                  <a16:creationId xmlns:a16="http://schemas.microsoft.com/office/drawing/2014/main" id="{748AEA70-C9E9-9E7D-4686-0D84F58FF0CE}"/>
                </a:ext>
              </a:extLst>
            </p:cNvPr>
            <p:cNvSpPr/>
            <p:nvPr/>
          </p:nvSpPr>
          <p:spPr>
            <a:xfrm>
              <a:off x="521906" y="2637906"/>
              <a:ext cx="2340864" cy="3931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1600" dirty="0">
                  <a:latin typeface="Titillium Bd"/>
                </a:rPr>
                <a:t>(synodic spin period estimation)</a:t>
              </a:r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80C91A69-3205-D6CD-EBF2-1B018CC835F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331CA83-CCFA-DB99-805D-34DBF6310C65}"/>
                  </a:ext>
                </a:extLst>
              </p:cNvPr>
              <p:cNvSpPr txBox="1"/>
              <p:nvPr/>
            </p:nvSpPr>
            <p:spPr>
              <a:xfrm>
                <a:off x="503618" y="3855778"/>
                <a:ext cx="5212080" cy="1431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it-IT" sz="2000" dirty="0">
                    <a:latin typeface="Titillium"/>
                  </a:rPr>
                  <a:t>As a </a:t>
                </a:r>
                <a:r>
                  <a:rPr lang="it-IT" sz="2000" dirty="0" err="1">
                    <a:latin typeface="Titillium"/>
                  </a:rPr>
                  <a:t>final</a:t>
                </a:r>
                <a:r>
                  <a:rPr lang="it-IT" sz="2000" dirty="0">
                    <a:latin typeface="Titillium"/>
                  </a:rPr>
                  <a:t> step, a </a:t>
                </a:r>
                <a:r>
                  <a:rPr lang="it-IT" sz="2000" b="1" dirty="0" err="1">
                    <a:latin typeface="Titillium"/>
                  </a:rPr>
                  <a:t>grid</a:t>
                </a:r>
                <a:r>
                  <a:rPr lang="it-IT" sz="2000" b="1" dirty="0">
                    <a:latin typeface="Titillium"/>
                  </a:rPr>
                  <a:t> </a:t>
                </a:r>
                <a:r>
                  <a:rPr lang="it-IT" sz="2000" b="1" dirty="0" err="1">
                    <a:latin typeface="Titillium"/>
                  </a:rPr>
                  <a:t>search</a:t>
                </a:r>
                <a:r>
                  <a:rPr lang="it-IT" sz="2000" b="1" dirty="0">
                    <a:latin typeface="Titillium"/>
                  </a:rPr>
                  <a:t> </a:t>
                </a:r>
                <a:r>
                  <a:rPr lang="it-IT" sz="2000" dirty="0" err="1">
                    <a:latin typeface="Titillium"/>
                  </a:rPr>
                  <a:t>is</a:t>
                </a:r>
                <a:r>
                  <a:rPr lang="it-IT" sz="2000" dirty="0">
                    <a:latin typeface="Titillium"/>
                  </a:rPr>
                  <a:t> </a:t>
                </a:r>
                <a:r>
                  <a:rPr lang="it-IT" sz="2000" dirty="0" err="1">
                    <a:latin typeface="Titillium"/>
                  </a:rPr>
                  <a:t>carried</a:t>
                </a:r>
                <a:r>
                  <a:rPr lang="it-IT" sz="2000" dirty="0">
                    <a:latin typeface="Titillium"/>
                  </a:rPr>
                  <a:t> out </a:t>
                </a:r>
                <a:r>
                  <a:rPr lang="it-IT" sz="2000" dirty="0" err="1">
                    <a:latin typeface="Titillium"/>
                  </a:rPr>
                  <a:t>around</a:t>
                </a:r>
                <a:r>
                  <a:rPr lang="it-IT" sz="2000" dirty="0">
                    <a:latin typeface="Titillium"/>
                  </a:rPr>
                  <a:t> the </a:t>
                </a:r>
                <a:r>
                  <a:rPr lang="it-IT" sz="2000" dirty="0" err="1">
                    <a:latin typeface="Titillium"/>
                  </a:rPr>
                  <a:t>identified</a:t>
                </a:r>
                <a:r>
                  <a:rPr lang="it-IT" sz="2000" dirty="0">
                    <a:latin typeface="Titillium"/>
                  </a:rPr>
                  <a:t> best-</a:t>
                </a:r>
                <a:r>
                  <a:rPr lang="it-IT" sz="2000" dirty="0" err="1">
                    <a:latin typeface="Titillium"/>
                  </a:rPr>
                  <a:t>fit</a:t>
                </a:r>
                <a:r>
                  <a:rPr lang="it-IT" sz="2000" dirty="0">
                    <a:latin typeface="Titill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𝑠𝑖𝑑</m:t>
                        </m:r>
                      </m:sub>
                    </m:sSub>
                  </m:oMath>
                </a14:m>
                <a:r>
                  <a:rPr lang="it-IT" sz="2000" dirty="0">
                    <a:latin typeface="Titillium"/>
                  </a:rPr>
                  <a:t>to </a:t>
                </a:r>
                <a:r>
                  <a:rPr lang="it-IT" sz="2000" dirty="0" err="1">
                    <a:latin typeface="Titillium"/>
                  </a:rPr>
                  <a:t>map</a:t>
                </a:r>
                <a:r>
                  <a:rPr lang="it-IT" sz="2000" dirty="0">
                    <a:latin typeface="Titillium"/>
                  </a:rPr>
                  <a:t> </a:t>
                </a:r>
                <a:r>
                  <a:rPr lang="it-IT" sz="2000" dirty="0" err="1">
                    <a:latin typeface="Titillium"/>
                  </a:rPr>
                  <a:t>all</a:t>
                </a:r>
                <a:r>
                  <a:rPr lang="it-IT" sz="2000" dirty="0">
                    <a:latin typeface="Titillium"/>
                  </a:rPr>
                  <a:t> </a:t>
                </a:r>
                <a:r>
                  <a:rPr lang="it-IT" sz="2000" dirty="0" err="1">
                    <a:latin typeface="Titillium"/>
                  </a:rPr>
                  <a:t>local</a:t>
                </a:r>
                <a:r>
                  <a:rPr lang="it-IT" sz="2000" dirty="0">
                    <a:latin typeface="Titillium"/>
                  </a:rPr>
                  <a:t> minima of the </a:t>
                </a:r>
                <a:r>
                  <a:rPr lang="it-IT" sz="2000" dirty="0" err="1">
                    <a:latin typeface="Titillium"/>
                  </a:rPr>
                  <a:t>objective</a:t>
                </a:r>
                <a:r>
                  <a:rPr lang="it-IT" sz="2000" dirty="0">
                    <a:latin typeface="Titillium"/>
                  </a:rPr>
                  <a:t> </a:t>
                </a:r>
                <a:r>
                  <a:rPr lang="it-IT" sz="2000" dirty="0" err="1">
                    <a:latin typeface="Titillium"/>
                  </a:rPr>
                  <a:t>function</a:t>
                </a:r>
                <a:r>
                  <a:rPr lang="it-IT" sz="2000" dirty="0">
                    <a:latin typeface="Titillium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it-IT" sz="2000" b="0" dirty="0">
                  <a:latin typeface="Titillium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latin typeface="Titillium"/>
                  </a:rPr>
                  <a:t> </a:t>
                </a:r>
                <a:r>
                  <a:rPr lang="it-IT" sz="2000" b="1" dirty="0">
                    <a:solidFill>
                      <a:srgbClr val="002060"/>
                    </a:solidFill>
                    <a:latin typeface="Titillium"/>
                    <a:sym typeface="Symbol" panose="05050102010706020507" pitchFamily="18" charset="2"/>
                  </a:rPr>
                  <a:t> </a:t>
                </a:r>
                <a:r>
                  <a:rPr lang="it-IT" sz="2000" b="1" dirty="0" err="1">
                    <a:solidFill>
                      <a:srgbClr val="002060"/>
                    </a:solidFill>
                    <a:latin typeface="Titillium"/>
                    <a:sym typeface="Symbol" panose="05050102010706020507" pitchFamily="18" charset="2"/>
                  </a:rPr>
                  <a:t>G</a:t>
                </a:r>
                <a:r>
                  <a:rPr lang="it-IT" sz="2000" b="1" dirty="0" err="1">
                    <a:solidFill>
                      <a:srgbClr val="002060"/>
                    </a:solidFill>
                    <a:latin typeface="Titillium"/>
                  </a:rPr>
                  <a:t>eometrically</a:t>
                </a:r>
                <a:r>
                  <a:rPr lang="it-IT" sz="2000" b="1" dirty="0">
                    <a:solidFill>
                      <a:srgbClr val="002060"/>
                    </a:solidFill>
                    <a:latin typeface="Titillium"/>
                  </a:rPr>
                  <a:t> </a:t>
                </a:r>
                <a:r>
                  <a:rPr lang="it-IT" sz="2000" b="1" dirty="0" err="1">
                    <a:solidFill>
                      <a:srgbClr val="002060"/>
                    </a:solidFill>
                    <a:latin typeface="Titillium"/>
                  </a:rPr>
                  <a:t>ambiguous</a:t>
                </a:r>
                <a:r>
                  <a:rPr lang="it-IT" sz="2000" b="1" dirty="0">
                    <a:solidFill>
                      <a:srgbClr val="002060"/>
                    </a:solidFill>
                    <a:latin typeface="Titillium"/>
                  </a:rPr>
                  <a:t> </a:t>
                </a:r>
                <a:r>
                  <a:rPr lang="it-IT" sz="2000" b="1" dirty="0" err="1">
                    <a:solidFill>
                      <a:srgbClr val="002060"/>
                    </a:solidFill>
                    <a:latin typeface="Titillium"/>
                  </a:rPr>
                  <a:t>solutions</a:t>
                </a:r>
                <a:r>
                  <a:rPr lang="it-IT" sz="2000" dirty="0">
                    <a:latin typeface="Titillium"/>
                  </a:rPr>
                  <a:t>: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331CA83-CCFA-DB99-805D-34DBF631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18" y="3855778"/>
                <a:ext cx="5212080" cy="1431161"/>
              </a:xfrm>
              <a:prstGeom prst="rect">
                <a:avLst/>
              </a:prstGeom>
              <a:blipFill>
                <a:blip r:embed="rId6"/>
                <a:stretch>
                  <a:fillRect l="-1287" t="-2564" b="-5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173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B048B-33FC-9100-C26F-47B12C6B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174CDB54-46DE-479A-8B59-878A0B22C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/>
          <a:stretch>
            <a:fillRect/>
          </a:stretch>
        </p:blipFill>
        <p:spPr>
          <a:xfrm>
            <a:off x="6232183" y="3484078"/>
            <a:ext cx="5825062" cy="288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67B819-3EB5-2D2D-F954-62110FB1C63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6D3F59-1DDC-8B37-A71B-F971A9CE8AC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CB0D24D-B56F-CF3B-2CF8-2C340AC583D8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8719779-D70D-7BC3-77A2-4F212D30F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E488AB6F-CDFF-869D-7FC4-8AFBFB89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11695314" cy="840083"/>
          </a:xfrm>
        </p:spPr>
        <p:txBody>
          <a:bodyPr>
            <a:normAutofit/>
          </a:bodyPr>
          <a:lstStyle/>
          <a:p>
            <a:r>
              <a:rPr lang="it-IT" dirty="0">
                <a:latin typeface="Titillium Bd"/>
              </a:rPr>
              <a:t>SIDEREAL SPIN PERIOD + SPIN AXIS ESTIMATION (FROM RCS TIME SERIES)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1D1EDF9-104C-02A0-3D86-65E6486FC85C}"/>
              </a:ext>
            </a:extLst>
          </p:cNvPr>
          <p:cNvGrpSpPr/>
          <p:nvPr/>
        </p:nvGrpSpPr>
        <p:grpSpPr>
          <a:xfrm>
            <a:off x="498288" y="1831661"/>
            <a:ext cx="1078162" cy="1078162"/>
            <a:chOff x="6309060" y="4342075"/>
            <a:chExt cx="1078162" cy="1078162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938440C0-1D92-FC01-D0F7-6A6628CCCE41}"/>
                </a:ext>
              </a:extLst>
            </p:cNvPr>
            <p:cNvSpPr>
              <a:spLocks noChangeAspect="1"/>
            </p:cNvSpPr>
            <p:nvPr/>
          </p:nvSpPr>
          <p:spPr>
            <a:xfrm rot="12959071">
              <a:off x="6309060" y="4342075"/>
              <a:ext cx="1078162" cy="1078162"/>
            </a:xfrm>
            <a:prstGeom prst="ellipse">
              <a:avLst/>
            </a:prstGeom>
            <a:solidFill>
              <a:srgbClr val="002060"/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lium Bd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50B9ECF6-A3F3-6CC7-DD48-9B6672F604DC}"/>
                </a:ext>
              </a:extLst>
            </p:cNvPr>
            <p:cNvSpPr>
              <a:spLocks noChangeAspect="1"/>
            </p:cNvSpPr>
            <p:nvPr/>
          </p:nvSpPr>
          <p:spPr>
            <a:xfrm rot="12959071">
              <a:off x="6435287" y="4477739"/>
              <a:ext cx="825708" cy="825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lium Bd"/>
              </a:endParaRPr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71DF1167-F66D-3B4E-43ED-0DD45893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75" y="4567427"/>
              <a:ext cx="646331" cy="646331"/>
            </a:xfrm>
            <a:prstGeom prst="rect">
              <a:avLst/>
            </a:prstGeom>
          </p:spPr>
        </p:pic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B4677EA-B0DC-4C14-93B5-57FA74AFB354}"/>
              </a:ext>
            </a:extLst>
          </p:cNvPr>
          <p:cNvSpPr txBox="1"/>
          <p:nvPr/>
        </p:nvSpPr>
        <p:spPr>
          <a:xfrm>
            <a:off x="1998101" y="1995458"/>
            <a:ext cx="8926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Can the </a:t>
            </a:r>
            <a:r>
              <a:rPr lang="it-IT" sz="2000" b="1" dirty="0" err="1">
                <a:solidFill>
                  <a:srgbClr val="002060"/>
                </a:solidFill>
              </a:rPr>
              <a:t>ambiguities</a:t>
            </a:r>
            <a:r>
              <a:rPr lang="it-IT" sz="2000" b="1" dirty="0">
                <a:solidFill>
                  <a:srgbClr val="002060"/>
                </a:solidFill>
              </a:rPr>
              <a:t> be </a:t>
            </a:r>
            <a:r>
              <a:rPr lang="it-IT" sz="2000" b="1" dirty="0" err="1">
                <a:solidFill>
                  <a:srgbClr val="002060"/>
                </a:solidFill>
              </a:rPr>
              <a:t>resolved</a:t>
            </a:r>
            <a:r>
              <a:rPr lang="it-IT" sz="2000" b="1" dirty="0">
                <a:solidFill>
                  <a:srgbClr val="002060"/>
                </a:solidFill>
              </a:rPr>
              <a:t> </a:t>
            </a:r>
            <a:r>
              <a:rPr lang="it-IT" sz="2000" dirty="0"/>
              <a:t>by </a:t>
            </a:r>
            <a:r>
              <a:rPr lang="it-IT" sz="2000" dirty="0" err="1"/>
              <a:t>simultaneously</a:t>
            </a:r>
            <a:r>
              <a:rPr lang="it-IT" sz="2000" dirty="0"/>
              <a:t> </a:t>
            </a:r>
            <a:r>
              <a:rPr lang="it-IT" sz="2000" dirty="0" err="1"/>
              <a:t>observing</a:t>
            </a:r>
            <a:r>
              <a:rPr lang="it-IT" sz="2000" dirty="0"/>
              <a:t> the </a:t>
            </a:r>
            <a:r>
              <a:rPr lang="it-IT" sz="2000" dirty="0" err="1"/>
              <a:t>object</a:t>
            </a:r>
            <a:r>
              <a:rPr lang="it-IT" sz="2000" dirty="0"/>
              <a:t> from </a:t>
            </a:r>
            <a:r>
              <a:rPr lang="it-IT" sz="2000" b="1" dirty="0">
                <a:solidFill>
                  <a:srgbClr val="002060"/>
                </a:solidFill>
              </a:rPr>
              <a:t>multiple locations</a:t>
            </a:r>
            <a:r>
              <a:rPr lang="it-IT" sz="2000" dirty="0"/>
              <a:t>?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345AABF-D258-2F85-7468-11499F500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>
            <a:fillRect/>
          </a:stretch>
        </p:blipFill>
        <p:spPr>
          <a:xfrm>
            <a:off x="0" y="3443540"/>
            <a:ext cx="5825062" cy="288000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E65E1D-5B0D-A02F-3A32-1DE6DC9117CD}"/>
              </a:ext>
            </a:extLst>
          </p:cNvPr>
          <p:cNvSpPr txBox="1"/>
          <p:nvPr/>
        </p:nvSpPr>
        <p:spPr>
          <a:xfrm>
            <a:off x="776438" y="3053082"/>
            <a:ext cx="4719587" cy="369332"/>
          </a:xfrm>
          <a:prstGeom prst="rect">
            <a:avLst/>
          </a:prstGeom>
          <a:solidFill>
            <a:srgbClr val="E08E2B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TIRA LOCATION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B080FCA-9618-34A8-6833-28DC1D7C56E5}"/>
              </a:ext>
            </a:extLst>
          </p:cNvPr>
          <p:cNvSpPr txBox="1"/>
          <p:nvPr/>
        </p:nvSpPr>
        <p:spPr>
          <a:xfrm>
            <a:off x="6695975" y="3038904"/>
            <a:ext cx="4719587" cy="382869"/>
          </a:xfrm>
          <a:prstGeom prst="rect">
            <a:avLst/>
          </a:prstGeom>
          <a:solidFill>
            <a:srgbClr val="E08E2B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MEDICINA LOCATION</a:t>
            </a:r>
          </a:p>
        </p:txBody>
      </p:sp>
    </p:spTree>
    <p:extLst>
      <p:ext uri="{BB962C8B-B14F-4D97-AF65-F5344CB8AC3E}">
        <p14:creationId xmlns:p14="http://schemas.microsoft.com/office/powerpoint/2010/main" val="14068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9D672-A6DF-D84F-6E1E-5741D03C3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559298-C0A0-B110-48A0-91470CB16E8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213061-8A03-8683-D151-1AB010294E9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A83DFE7-DFAF-E6DE-5C5F-9F0F68242FF7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C6299A5-396B-5A28-F2CA-4E1E6E2B2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17FFE0D-B139-2F73-236D-5152058F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8640000" cy="840083"/>
          </a:xfrm>
        </p:spPr>
        <p:txBody>
          <a:bodyPr/>
          <a:lstStyle/>
          <a:p>
            <a:r>
              <a:rPr lang="it-IT" dirty="0">
                <a:latin typeface="Titillium Bd"/>
              </a:rPr>
              <a:t>CONCLUSIONS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022D05-5A9C-AE16-1AC3-1641AE4F2F72}"/>
              </a:ext>
            </a:extLst>
          </p:cNvPr>
          <p:cNvSpPr txBox="1"/>
          <p:nvPr/>
        </p:nvSpPr>
        <p:spPr>
          <a:xfrm>
            <a:off x="368098" y="1973880"/>
            <a:ext cx="103922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02060"/>
                </a:solidFill>
              </a:rPr>
              <a:t>Different</a:t>
            </a:r>
            <a:r>
              <a:rPr lang="it-IT" sz="2000" b="1" dirty="0">
                <a:solidFill>
                  <a:srgbClr val="002060"/>
                </a:solidFill>
              </a:rPr>
              <a:t> radar </a:t>
            </a:r>
            <a:r>
              <a:rPr lang="it-IT" sz="2000" b="1" dirty="0" err="1">
                <a:solidFill>
                  <a:srgbClr val="002060"/>
                </a:solidFill>
              </a:rPr>
              <a:t>measurements</a:t>
            </a:r>
            <a:r>
              <a:rPr lang="it-IT" sz="2000" dirty="0"/>
              <a:t> can </a:t>
            </a:r>
            <a:r>
              <a:rPr lang="it-IT" sz="2000" dirty="0" err="1"/>
              <a:t>characterize</a:t>
            </a:r>
            <a:r>
              <a:rPr lang="it-IT" sz="2000" dirty="0"/>
              <a:t> spinning </a:t>
            </a:r>
            <a:r>
              <a:rPr lang="it-IT" sz="2000" dirty="0" err="1"/>
              <a:t>objects</a:t>
            </a:r>
            <a:r>
              <a:rPr lang="it-IT" sz="20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b="1" dirty="0"/>
              <a:t>RCS</a:t>
            </a:r>
            <a:r>
              <a:rPr lang="it-IT" sz="2000" dirty="0"/>
              <a:t>: </a:t>
            </a:r>
            <a:r>
              <a:rPr lang="it-IT" sz="2000" dirty="0" err="1"/>
              <a:t>estimates</a:t>
            </a:r>
            <a:r>
              <a:rPr lang="it-IT" sz="2000" dirty="0"/>
              <a:t> spin </a:t>
            </a:r>
            <a:r>
              <a:rPr lang="it-IT" sz="2000" dirty="0" err="1"/>
              <a:t>period</a:t>
            </a:r>
            <a:r>
              <a:rPr lang="it-IT" sz="2000" dirty="0"/>
              <a:t> and spin-</a:t>
            </a:r>
            <a:r>
              <a:rPr lang="it-IT" sz="2000" dirty="0" err="1"/>
              <a:t>axis</a:t>
            </a:r>
            <a:r>
              <a:rPr lang="it-IT" sz="2000" dirty="0"/>
              <a:t> </a:t>
            </a:r>
            <a:r>
              <a:rPr lang="it-IT" sz="2000" dirty="0" err="1"/>
              <a:t>direction</a:t>
            </a:r>
            <a:endParaRPr lang="it-IT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b="1" dirty="0"/>
              <a:t>Micro-Doppler</a:t>
            </a:r>
            <a:r>
              <a:rPr lang="it-IT" sz="2000" dirty="0"/>
              <a:t>: </a:t>
            </a:r>
            <a:r>
              <a:rPr lang="it-IT" sz="2000" dirty="0" err="1"/>
              <a:t>estimates</a:t>
            </a:r>
            <a:r>
              <a:rPr lang="it-IT" sz="2000" dirty="0"/>
              <a:t> spin </a:t>
            </a:r>
            <a:r>
              <a:rPr lang="it-IT" sz="2000" dirty="0" err="1"/>
              <a:t>period</a:t>
            </a:r>
            <a:r>
              <a:rPr lang="it-IT" sz="2000" dirty="0"/>
              <a:t> (spin-</a:t>
            </a:r>
            <a:r>
              <a:rPr lang="it-IT" sz="2000" dirty="0" err="1"/>
              <a:t>axis</a:t>
            </a:r>
            <a:r>
              <a:rPr lang="it-IT" sz="2000" dirty="0"/>
              <a:t> </a:t>
            </a:r>
            <a:r>
              <a:rPr lang="it-IT" sz="2000" dirty="0" err="1"/>
              <a:t>direction</a:t>
            </a:r>
            <a:r>
              <a:rPr lang="it-IT" sz="2000" dirty="0"/>
              <a:t> </a:t>
            </a:r>
            <a:r>
              <a:rPr lang="it-IT" sz="2000" dirty="0" err="1"/>
              <a:t>estimation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under </a:t>
            </a:r>
            <a:r>
              <a:rPr lang="it-IT" sz="2000" dirty="0" err="1"/>
              <a:t>development</a:t>
            </a:r>
            <a:r>
              <a:rPr lang="it-IT" sz="2000" dirty="0"/>
              <a:t>)</a:t>
            </a:r>
          </a:p>
          <a:p>
            <a:pPr lvl="1"/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02060"/>
                </a:solidFill>
              </a:rPr>
              <a:t>Ambiguities</a:t>
            </a:r>
            <a:r>
              <a:rPr lang="it-IT" sz="2000" b="1" dirty="0">
                <a:solidFill>
                  <a:srgbClr val="002060"/>
                </a:solidFill>
              </a:rPr>
              <a:t> are </a:t>
            </a:r>
            <a:r>
              <a:rPr lang="it-IT" sz="2000" b="1" dirty="0" err="1">
                <a:solidFill>
                  <a:srgbClr val="002060"/>
                </a:solidFill>
              </a:rPr>
              <a:t>intrinsic</a:t>
            </a:r>
            <a:r>
              <a:rPr lang="it-IT" sz="2000" b="1" dirty="0">
                <a:solidFill>
                  <a:srgbClr val="002060"/>
                </a:solidFill>
              </a:rPr>
              <a:t> to the </a:t>
            </a:r>
            <a:r>
              <a:rPr lang="it-IT" sz="2000" b="1" dirty="0" err="1">
                <a:solidFill>
                  <a:srgbClr val="002060"/>
                </a:solidFill>
              </a:rPr>
              <a:t>problem</a:t>
            </a:r>
            <a:r>
              <a:rPr lang="it-IT" sz="2000" dirty="0"/>
              <a:t>, </a:t>
            </a:r>
            <a:r>
              <a:rPr lang="it-IT" sz="2000" dirty="0" err="1"/>
              <a:t>arising</a:t>
            </a:r>
            <a:r>
              <a:rPr lang="it-IT" sz="2000" dirty="0"/>
              <a:t> from the </a:t>
            </a:r>
            <a:r>
              <a:rPr lang="it-IT" sz="2000" dirty="0" err="1"/>
              <a:t>observation</a:t>
            </a:r>
            <a:r>
              <a:rPr lang="it-IT" sz="2000" dirty="0"/>
              <a:t> </a:t>
            </a:r>
            <a:r>
              <a:rPr lang="it-IT" sz="2000" dirty="0" err="1"/>
              <a:t>geometry</a:t>
            </a:r>
            <a:r>
              <a:rPr lang="it-IT" sz="2000" dirty="0"/>
              <a:t>:</a:t>
            </a:r>
          </a:p>
          <a:p>
            <a:pPr marL="742950" lvl="1" indent="-285750">
              <a:buFont typeface="Symbol" panose="05050102010706020507" pitchFamily="18" charset="2"/>
              <a:buChar char="®"/>
            </a:pPr>
            <a:r>
              <a:rPr lang="it-IT" sz="2000" b="1" dirty="0"/>
              <a:t>Multiple </a:t>
            </a:r>
            <a:r>
              <a:rPr lang="it-IT" sz="2000" b="1" dirty="0" err="1"/>
              <a:t>simultaneous</a:t>
            </a:r>
            <a:r>
              <a:rPr lang="it-IT" sz="2000" b="1" dirty="0"/>
              <a:t> </a:t>
            </a:r>
            <a:r>
              <a:rPr lang="it-IT" sz="2000" b="1" dirty="0" err="1"/>
              <a:t>observations</a:t>
            </a:r>
            <a:r>
              <a:rPr lang="it-IT" sz="2000" b="1" dirty="0"/>
              <a:t> </a:t>
            </a:r>
            <a:r>
              <a:rPr lang="it-IT" sz="2000" dirty="0"/>
              <a:t>of the </a:t>
            </a:r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object</a:t>
            </a:r>
            <a:r>
              <a:rPr lang="it-IT" sz="2000" dirty="0"/>
              <a:t> from </a:t>
            </a:r>
            <a:r>
              <a:rPr lang="it-IT" sz="2000" dirty="0" err="1"/>
              <a:t>different</a:t>
            </a:r>
            <a:r>
              <a:rPr lang="it-IT" sz="2000" dirty="0"/>
              <a:t> locations </a:t>
            </a:r>
            <a:r>
              <a:rPr lang="it-IT" sz="2000" dirty="0" err="1"/>
              <a:t>may</a:t>
            </a:r>
            <a:r>
              <a:rPr lang="it-IT" sz="2000" dirty="0"/>
              <a:t> resolve or reduce </a:t>
            </a:r>
            <a:r>
              <a:rPr lang="it-IT" sz="2000" dirty="0" err="1"/>
              <a:t>them</a:t>
            </a:r>
            <a:endParaRPr lang="it-IT" sz="2000" dirty="0"/>
          </a:p>
          <a:p>
            <a:pPr marL="742950" lvl="1" indent="-285750">
              <a:buFont typeface="Symbol" panose="05050102010706020507" pitchFamily="18" charset="2"/>
              <a:buChar char="®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BIRALES test case </a:t>
            </a:r>
            <a:r>
              <a:rPr lang="it-IT" sz="2000" dirty="0">
                <a:sym typeface="Symbol" panose="05050102010706020507" pitchFamily="18" charset="2"/>
              </a:rPr>
              <a:t> 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2060"/>
                </a:solidFill>
              </a:rPr>
              <a:t>potential</a:t>
            </a:r>
            <a:r>
              <a:rPr lang="it-IT" sz="2000" b="1" dirty="0">
                <a:solidFill>
                  <a:srgbClr val="002060"/>
                </a:solidFill>
              </a:rPr>
              <a:t> for spin-</a:t>
            </a:r>
            <a:r>
              <a:rPr lang="it-IT" sz="2000" b="1" dirty="0" err="1">
                <a:solidFill>
                  <a:srgbClr val="002060"/>
                </a:solidFill>
              </a:rPr>
              <a:t>axis</a:t>
            </a:r>
            <a:r>
              <a:rPr lang="it-IT" sz="2000" b="1" dirty="0">
                <a:solidFill>
                  <a:srgbClr val="002060"/>
                </a:solidFill>
              </a:rPr>
              <a:t> </a:t>
            </a:r>
            <a:r>
              <a:rPr lang="it-IT" sz="2000" b="1" dirty="0" err="1">
                <a:solidFill>
                  <a:srgbClr val="002060"/>
                </a:solidFill>
              </a:rPr>
              <a:t>characterization</a:t>
            </a:r>
            <a:r>
              <a:rPr lang="it-IT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tillium"/>
              </a:rPr>
              <a:t>Acquisition time window increase thanks to the </a:t>
            </a:r>
            <a:r>
              <a:rPr lang="en-US" sz="2000" dirty="0" err="1">
                <a:solidFill>
                  <a:srgbClr val="000000"/>
                </a:solidFill>
                <a:latin typeface="Titillium"/>
              </a:rPr>
              <a:t>FoV</a:t>
            </a:r>
            <a:r>
              <a:rPr lang="en-US" sz="2000" dirty="0">
                <a:solidFill>
                  <a:srgbClr val="000000"/>
                </a:solidFill>
                <a:latin typeface="Titillium"/>
              </a:rPr>
              <a:t> extension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tillium"/>
              </a:rPr>
              <a:t>Conduct analysis with CW only</a:t>
            </a:r>
          </a:p>
        </p:txBody>
      </p:sp>
    </p:spTree>
    <p:extLst>
      <p:ext uri="{BB962C8B-B14F-4D97-AF65-F5344CB8AC3E}">
        <p14:creationId xmlns:p14="http://schemas.microsoft.com/office/powerpoint/2010/main" val="367581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9D5E9EEB-55F7-17DB-FF35-417CB4BA5352}"/>
              </a:ext>
            </a:extLst>
          </p:cNvPr>
          <p:cNvGrpSpPr/>
          <p:nvPr/>
        </p:nvGrpSpPr>
        <p:grpSpPr>
          <a:xfrm>
            <a:off x="681339" y="1931513"/>
            <a:ext cx="4806380" cy="1612772"/>
            <a:chOff x="415520" y="1718436"/>
            <a:chExt cx="4806380" cy="1612772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2CE691D4-2A03-2F38-A689-96CE9423478A}"/>
                </a:ext>
              </a:extLst>
            </p:cNvPr>
            <p:cNvSpPr>
              <a:spLocks noChangeAspect="1"/>
            </p:cNvSpPr>
            <p:nvPr/>
          </p:nvSpPr>
          <p:spPr>
            <a:xfrm rot="12959071">
              <a:off x="415520" y="1795968"/>
              <a:ext cx="1078162" cy="1078162"/>
            </a:xfrm>
            <a:prstGeom prst="ellipse">
              <a:avLst/>
            </a:prstGeom>
            <a:solidFill>
              <a:srgbClr val="FBE4D6"/>
            </a:solidFill>
            <a:ln>
              <a:noFill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Bd"/>
              </a:endParaRPr>
            </a:p>
          </p:txBody>
        </p:sp>
        <p:sp>
          <p:nvSpPr>
            <p:cNvPr id="16" name="Segnaposto testo 5">
              <a:extLst>
                <a:ext uri="{FF2B5EF4-FFF2-40B4-BE49-F238E27FC236}">
                  <a16:creationId xmlns:a16="http://schemas.microsoft.com/office/drawing/2014/main" id="{961F5B04-EB90-0256-56D8-1B12FBB41825}"/>
                </a:ext>
              </a:extLst>
            </p:cNvPr>
            <p:cNvSpPr txBox="1">
              <a:spLocks/>
            </p:cNvSpPr>
            <p:nvPr/>
          </p:nvSpPr>
          <p:spPr>
            <a:xfrm>
              <a:off x="1762085" y="1718436"/>
              <a:ext cx="3459815" cy="161277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lang="it-IT" sz="14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tillium Bd"/>
                </a:rPr>
                <a:t>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tillium Bd"/>
                </a:rPr>
                <a:t>Background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E7F2BB2-1F06-9A81-D85E-85599AC8C92B}"/>
              </a:ext>
            </a:extLst>
          </p:cNvPr>
          <p:cNvGrpSpPr/>
          <p:nvPr/>
        </p:nvGrpSpPr>
        <p:grpSpPr>
          <a:xfrm>
            <a:off x="679472" y="3344071"/>
            <a:ext cx="5763875" cy="1381877"/>
            <a:chOff x="430562" y="4634135"/>
            <a:chExt cx="5763875" cy="1381877"/>
          </a:xfrm>
        </p:grpSpPr>
        <p:sp>
          <p:nvSpPr>
            <p:cNvPr id="18" name="Segnaposto testo 5">
              <a:extLst>
                <a:ext uri="{FF2B5EF4-FFF2-40B4-BE49-F238E27FC236}">
                  <a16:creationId xmlns:a16="http://schemas.microsoft.com/office/drawing/2014/main" id="{960E07B8-3851-7509-F462-4EC10421B0C1}"/>
                </a:ext>
              </a:extLst>
            </p:cNvPr>
            <p:cNvSpPr txBox="1">
              <a:spLocks/>
            </p:cNvSpPr>
            <p:nvPr/>
          </p:nvSpPr>
          <p:spPr>
            <a:xfrm>
              <a:off x="1819122" y="4634135"/>
              <a:ext cx="4375315" cy="138187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lang="it-IT" sz="14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it-IT"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tillium Bd"/>
                </a:rPr>
                <a:t>02</a:t>
              </a:r>
            </a:p>
            <a:p>
              <a:pPr lvl="0">
                <a:lnSpc>
                  <a:spcPct val="100000"/>
                </a:lnSpc>
                <a:defRPr/>
              </a:pPr>
              <a:r>
                <a:rPr lang="it-IT" sz="2400" b="0" dirty="0" err="1">
                  <a:solidFill>
                    <a:schemeClr val="tx1"/>
                  </a:solidFill>
                  <a:latin typeface="Titillium Bd"/>
                </a:rPr>
                <a:t>Synodic</a:t>
              </a:r>
              <a:r>
                <a:rPr lang="it-IT" sz="2400" b="0" dirty="0">
                  <a:solidFill>
                    <a:schemeClr val="tx1"/>
                  </a:solidFill>
                  <a:latin typeface="Titillium Bd"/>
                </a:rPr>
                <a:t> Spin </a:t>
              </a:r>
              <a:r>
                <a:rPr lang="it-IT" sz="2400" b="0" dirty="0" err="1">
                  <a:solidFill>
                    <a:schemeClr val="tx1"/>
                  </a:solidFill>
                  <a:latin typeface="Titillium Bd"/>
                </a:rPr>
                <a:t>Period</a:t>
              </a:r>
              <a:r>
                <a:rPr lang="it-IT" sz="2400" b="0" dirty="0">
                  <a:solidFill>
                    <a:schemeClr val="tx1"/>
                  </a:solidFill>
                  <a:latin typeface="Titillium Bd"/>
                </a:rPr>
                <a:t> </a:t>
              </a:r>
              <a:r>
                <a:rPr lang="it-IT" sz="2400" b="0" dirty="0" err="1">
                  <a:solidFill>
                    <a:schemeClr val="tx1"/>
                  </a:solidFill>
                  <a:latin typeface="Titillium Bd"/>
                </a:rPr>
                <a:t>Estimation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Bd"/>
              </a:endParaRPr>
            </a:p>
          </p:txBody>
        </p: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58B9AB45-4210-AB06-FBA9-352FD01D53FF}"/>
                </a:ext>
              </a:extLst>
            </p:cNvPr>
            <p:cNvGrpSpPr>
              <a:grpSpLocks noChangeAspect="1"/>
            </p:cNvGrpSpPr>
            <p:nvPr/>
          </p:nvGrpSpPr>
          <p:grpSpPr>
            <a:xfrm rot="12959071">
              <a:off x="430562" y="4762951"/>
              <a:ext cx="1078162" cy="1078162"/>
              <a:chOff x="5801953" y="3324839"/>
              <a:chExt cx="208322" cy="208322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D0EC6795-A503-1D9B-2E59-3356444EBF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01953" y="3324839"/>
                <a:ext cx="208322" cy="208322"/>
              </a:xfrm>
              <a:prstGeom prst="ellipse">
                <a:avLst/>
              </a:prstGeom>
              <a:solidFill>
                <a:srgbClr val="FFF7CC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Bd"/>
                </a:endParaRPr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E289F791-BE89-E186-DC3D-9F45646D98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6343" y="3349843"/>
                <a:ext cx="159543" cy="15954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Bd"/>
                </a:endParaRPr>
              </a:p>
            </p:txBody>
          </p:sp>
        </p:grp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65F96AF-E5A9-EBD1-B702-0543C0F0E010}"/>
              </a:ext>
            </a:extLst>
          </p:cNvPr>
          <p:cNvGrpSpPr/>
          <p:nvPr/>
        </p:nvGrpSpPr>
        <p:grpSpPr>
          <a:xfrm>
            <a:off x="6309060" y="4250107"/>
            <a:ext cx="6251006" cy="1318392"/>
            <a:chOff x="6209217" y="4752635"/>
            <a:chExt cx="6251006" cy="1318392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ED141325-90EE-CEE9-D2A9-CE09A0194EB6}"/>
                </a:ext>
              </a:extLst>
            </p:cNvPr>
            <p:cNvGrpSpPr/>
            <p:nvPr/>
          </p:nvGrpSpPr>
          <p:grpSpPr>
            <a:xfrm>
              <a:off x="6209217" y="4752635"/>
              <a:ext cx="6251006" cy="1318392"/>
              <a:chOff x="6062135" y="4775270"/>
              <a:chExt cx="6251006" cy="1318392"/>
            </a:xfrm>
          </p:grpSpPr>
          <p:grpSp>
            <p:nvGrpSpPr>
              <p:cNvPr id="26" name="Gruppo 25">
                <a:extLst>
                  <a:ext uri="{FF2B5EF4-FFF2-40B4-BE49-F238E27FC236}">
                    <a16:creationId xmlns:a16="http://schemas.microsoft.com/office/drawing/2014/main" id="{5F6CFCBD-648B-E645-5E90-863D4C8546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2959071">
                <a:off x="6062135" y="4867238"/>
                <a:ext cx="1078162" cy="1078162"/>
                <a:chOff x="5801953" y="3324838"/>
                <a:chExt cx="208322" cy="208322"/>
              </a:xfrm>
              <a:solidFill>
                <a:srgbClr val="D6CDDE"/>
              </a:solidFill>
            </p:grpSpPr>
            <p:sp>
              <p:nvSpPr>
                <p:cNvPr id="28" name="Ovale 27">
                  <a:extLst>
                    <a:ext uri="{FF2B5EF4-FFF2-40B4-BE49-F238E27FC236}">
                      <a16:creationId xmlns:a16="http://schemas.microsoft.com/office/drawing/2014/main" id="{9E1D04FB-7268-5D77-8F82-05B41C90FD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01953" y="3324838"/>
                  <a:ext cx="208322" cy="208322"/>
                </a:xfrm>
                <a:prstGeom prst="ellipse">
                  <a:avLst/>
                </a:prstGeom>
                <a:grpFill/>
                <a:ln>
                  <a:noFill/>
                  <a:headEnd type="none" w="med" len="med"/>
                  <a:tailEnd type="none" w="med" len="med"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tillium Bd"/>
                  </a:endParaRPr>
                </a:p>
              </p:txBody>
            </p:sp>
            <p:sp>
              <p:nvSpPr>
                <p:cNvPr id="29" name="Ovale 28">
                  <a:extLst>
                    <a:ext uri="{FF2B5EF4-FFF2-40B4-BE49-F238E27FC236}">
                      <a16:creationId xmlns:a16="http://schemas.microsoft.com/office/drawing/2014/main" id="{481FC352-34B1-83D8-0F1D-24FFFCF3AD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25271" y="3347752"/>
                  <a:ext cx="159543" cy="15954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tillium Bd"/>
                  </a:endParaRPr>
                </a:p>
              </p:txBody>
            </p:sp>
          </p:grpSp>
          <p:sp>
            <p:nvSpPr>
              <p:cNvPr id="27" name="Segnaposto testo 5">
                <a:extLst>
                  <a:ext uri="{FF2B5EF4-FFF2-40B4-BE49-F238E27FC236}">
                    <a16:creationId xmlns:a16="http://schemas.microsoft.com/office/drawing/2014/main" id="{C43976CF-A1F7-2F7B-A438-3D8968E236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80234" y="4775270"/>
                <a:ext cx="4932907" cy="131839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lang="it-IT" sz="1400" b="1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tillium Bd"/>
                  </a:rPr>
                  <a:t>05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it-IT" sz="2400" b="0" dirty="0" err="1">
                    <a:solidFill>
                      <a:schemeClr val="tx1"/>
                    </a:solidFill>
                    <a:latin typeface="Titillium Bd"/>
                  </a:rPr>
                  <a:t>Conclusions</a:t>
                </a: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tillium Bd"/>
                </a:endParaRPr>
              </a:p>
            </p:txBody>
          </p:sp>
        </p:grpSp>
        <p:pic>
          <p:nvPicPr>
            <p:cNvPr id="25" name="Immagine 24" descr="Immagine che contiene nero, oscurità&#10;&#10;Il contenuto generato dall'IA potrebbe non essere corretto.">
              <a:extLst>
                <a:ext uri="{FF2B5EF4-FFF2-40B4-BE49-F238E27FC236}">
                  <a16:creationId xmlns:a16="http://schemas.microsoft.com/office/drawing/2014/main" id="{9B757AE3-05F2-3683-E1F7-5F1353B2F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144" y="5031672"/>
              <a:ext cx="720000" cy="720000"/>
            </a:xfrm>
            <a:prstGeom prst="rect">
              <a:avLst/>
            </a:prstGeom>
          </p:spPr>
        </p:pic>
      </p:grpSp>
      <p:sp>
        <p:nvSpPr>
          <p:cNvPr id="37" name="Ovale 36">
            <a:extLst>
              <a:ext uri="{FF2B5EF4-FFF2-40B4-BE49-F238E27FC236}">
                <a16:creationId xmlns:a16="http://schemas.microsoft.com/office/drawing/2014/main" id="{1B2741DE-459A-84A8-EFB8-6E6B504E876D}"/>
              </a:ext>
            </a:extLst>
          </p:cNvPr>
          <p:cNvSpPr>
            <a:spLocks noChangeAspect="1"/>
          </p:cNvSpPr>
          <p:nvPr/>
        </p:nvSpPr>
        <p:spPr>
          <a:xfrm rot="12959071">
            <a:off x="807565" y="2142567"/>
            <a:ext cx="825708" cy="82570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Bd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06496874-360C-D9BB-0A53-138E6FD7E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87" y="2260846"/>
            <a:ext cx="588209" cy="588209"/>
          </a:xfrm>
          <a:prstGeom prst="rect">
            <a:avLst/>
          </a:prstGeom>
        </p:spPr>
      </p:pic>
      <p:sp>
        <p:nvSpPr>
          <p:cNvPr id="39" name="Titolo 1">
            <a:extLst>
              <a:ext uri="{FF2B5EF4-FFF2-40B4-BE49-F238E27FC236}">
                <a16:creationId xmlns:a16="http://schemas.microsoft.com/office/drawing/2014/main" id="{7DBE0FE4-DAFB-E9E0-ED2D-E59096B7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TABLE OF CONTENTS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D22A07F-A0CB-0F05-2F17-81FC77762FCA}"/>
              </a:ext>
            </a:extLst>
          </p:cNvPr>
          <p:cNvGrpSpPr/>
          <p:nvPr/>
        </p:nvGrpSpPr>
        <p:grpSpPr>
          <a:xfrm>
            <a:off x="643768" y="4891864"/>
            <a:ext cx="6278963" cy="1318392"/>
            <a:chOff x="7443884" y="2340187"/>
            <a:chExt cx="6278963" cy="1318392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6E9940A-253F-FF23-274F-9FF38233CEB7}"/>
                </a:ext>
              </a:extLst>
            </p:cNvPr>
            <p:cNvGrpSpPr/>
            <p:nvPr/>
          </p:nvGrpSpPr>
          <p:grpSpPr>
            <a:xfrm>
              <a:off x="7443884" y="2340187"/>
              <a:ext cx="6278963" cy="1318392"/>
              <a:chOff x="6034178" y="3139645"/>
              <a:chExt cx="6278963" cy="1318392"/>
            </a:xfrm>
          </p:grpSpPr>
          <p:sp>
            <p:nvSpPr>
              <p:cNvPr id="5" name="Segnaposto testo 5">
                <a:extLst>
                  <a:ext uri="{FF2B5EF4-FFF2-40B4-BE49-F238E27FC236}">
                    <a16:creationId xmlns:a16="http://schemas.microsoft.com/office/drawing/2014/main" id="{91A429ED-F2B3-F77A-0477-D1A6BCA0C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80234" y="3139645"/>
                <a:ext cx="4932907" cy="131839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lang="it-IT" sz="1400" b="1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it-IT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tillium Bd"/>
                  </a:rPr>
                  <a:t>0</a:t>
                </a:r>
                <a:r>
                  <a:rPr lang="it-IT" sz="2800" dirty="0">
                    <a:solidFill>
                      <a:schemeClr val="tx1"/>
                    </a:solidFill>
                    <a:latin typeface="Titillium Bd"/>
                  </a:rPr>
                  <a:t>3</a:t>
                </a:r>
                <a:endParaRPr kumimoji="0" lang="it-IT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tillium B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it-IT" sz="2400" b="0" dirty="0">
                    <a:solidFill>
                      <a:schemeClr val="tx1"/>
                    </a:solidFill>
                    <a:latin typeface="Titillium Bd"/>
                  </a:rPr>
                  <a:t>BIRALES Test Case</a:t>
                </a: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tillium Bd"/>
                </a:endParaRPr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5F002844-F651-5BD3-19ED-8749D3C356D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2959071">
                <a:off x="6034178" y="3230296"/>
                <a:ext cx="1078162" cy="1078162"/>
                <a:chOff x="5801953" y="3324839"/>
                <a:chExt cx="208322" cy="208322"/>
              </a:xfrm>
            </p:grpSpPr>
            <p:sp>
              <p:nvSpPr>
                <p:cNvPr id="11" name="Ovale 10">
                  <a:extLst>
                    <a:ext uri="{FF2B5EF4-FFF2-40B4-BE49-F238E27FC236}">
                      <a16:creationId xmlns:a16="http://schemas.microsoft.com/office/drawing/2014/main" id="{08F0F49F-72DC-DC82-9647-830E135DC5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01953" y="3324839"/>
                  <a:ext cx="208322" cy="208322"/>
                </a:xfrm>
                <a:prstGeom prst="ellipse">
                  <a:avLst/>
                </a:prstGeom>
                <a:solidFill>
                  <a:srgbClr val="FACCA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ACCA0"/>
                    </a:solidFill>
                    <a:effectLst/>
                    <a:uLnTx/>
                    <a:uFillTx/>
                    <a:latin typeface="Titillium Bd"/>
                  </a:endParaRPr>
                </a:p>
              </p:txBody>
            </p:sp>
            <p:sp>
              <p:nvSpPr>
                <p:cNvPr id="12" name="Ovale 11">
                  <a:extLst>
                    <a:ext uri="{FF2B5EF4-FFF2-40B4-BE49-F238E27FC236}">
                      <a16:creationId xmlns:a16="http://schemas.microsoft.com/office/drawing/2014/main" id="{00831238-B70B-5DB2-2E70-9B61679FD0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26343" y="3349843"/>
                  <a:ext cx="159543" cy="1595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tillium Bd"/>
                  </a:endParaRPr>
                </a:p>
              </p:txBody>
            </p:sp>
          </p:grpSp>
        </p:grpSp>
        <p:pic>
          <p:nvPicPr>
            <p:cNvPr id="41" name="Elemento grafico 40" descr="Antenna satellitare contorno">
              <a:extLst>
                <a:ext uri="{FF2B5EF4-FFF2-40B4-BE49-F238E27FC236}">
                  <a16:creationId xmlns:a16="http://schemas.microsoft.com/office/drawing/2014/main" id="{4ABF8A9C-3BC5-9D33-0340-61C1F3B491E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53426" y="2592557"/>
              <a:ext cx="720000" cy="720000"/>
            </a:xfrm>
            <a:prstGeom prst="rect">
              <a:avLst/>
            </a:prstGeom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56488829-C1ED-B060-544C-277C410EC8CA}"/>
              </a:ext>
            </a:extLst>
          </p:cNvPr>
          <p:cNvGrpSpPr/>
          <p:nvPr/>
        </p:nvGrpSpPr>
        <p:grpSpPr>
          <a:xfrm>
            <a:off x="6344764" y="2183088"/>
            <a:ext cx="5894356" cy="1450843"/>
            <a:chOff x="8910164" y="493988"/>
            <a:chExt cx="5894356" cy="1450843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7FED414A-20FC-6816-4E9B-A0825E644743}"/>
                </a:ext>
              </a:extLst>
            </p:cNvPr>
            <p:cNvGrpSpPr/>
            <p:nvPr/>
          </p:nvGrpSpPr>
          <p:grpSpPr>
            <a:xfrm>
              <a:off x="8910164" y="493988"/>
              <a:ext cx="5894356" cy="1450843"/>
              <a:chOff x="6430144" y="2284368"/>
              <a:chExt cx="5894356" cy="1450843"/>
            </a:xfrm>
          </p:grpSpPr>
          <p:sp>
            <p:nvSpPr>
              <p:cNvPr id="33" name="Segnaposto testo 5">
                <a:extLst>
                  <a:ext uri="{FF2B5EF4-FFF2-40B4-BE49-F238E27FC236}">
                    <a16:creationId xmlns:a16="http://schemas.microsoft.com/office/drawing/2014/main" id="{64D28CD6-961E-15E6-3F97-8CCF64E7AC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5915" y="2284368"/>
                <a:ext cx="4598585" cy="145084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lang="it-IT" sz="1400" b="1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it-IT" sz="1600" b="1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it-IT" sz="2800" dirty="0">
                    <a:solidFill>
                      <a:schemeClr val="tx1"/>
                    </a:solidFill>
                    <a:latin typeface="Titillium Bd"/>
                  </a:rPr>
                  <a:t>04</a:t>
                </a:r>
              </a:p>
              <a:p>
                <a:pPr lvl="0">
                  <a:lnSpc>
                    <a:spcPct val="100000"/>
                  </a:lnSpc>
                  <a:defRPr/>
                </a:pPr>
                <a:r>
                  <a:rPr lang="en-US" sz="2400" b="0" dirty="0">
                    <a:solidFill>
                      <a:schemeClr val="tx1"/>
                    </a:solidFill>
                    <a:latin typeface="Titillium Bd"/>
                  </a:rPr>
                  <a:t>Sidereal Spin Period + Spin Axis Estimation (from RCS time series)</a:t>
                </a:r>
                <a:endParaRPr lang="it-IT" sz="2400" b="0" dirty="0">
                  <a:solidFill>
                    <a:schemeClr val="tx1"/>
                  </a:solidFill>
                  <a:latin typeface="Titillium Bd"/>
                </a:endParaRPr>
              </a:p>
            </p:txBody>
          </p:sp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ACF26DA3-2E16-74F1-E1B8-7474406014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2959071">
                <a:off x="6430144" y="2329645"/>
                <a:ext cx="1078162" cy="1078162"/>
                <a:chOff x="5801953" y="3324839"/>
                <a:chExt cx="208322" cy="208322"/>
              </a:xfrm>
            </p:grpSpPr>
            <p:sp>
              <p:nvSpPr>
                <p:cNvPr id="35" name="Ovale 34">
                  <a:extLst>
                    <a:ext uri="{FF2B5EF4-FFF2-40B4-BE49-F238E27FC236}">
                      <a16:creationId xmlns:a16="http://schemas.microsoft.com/office/drawing/2014/main" id="{749B09AD-C1BF-332B-2807-131E50575A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01953" y="3324839"/>
                  <a:ext cx="208322" cy="208322"/>
                </a:xfrm>
                <a:prstGeom prst="ellipse">
                  <a:avLst/>
                </a:prstGeom>
                <a:solidFill>
                  <a:srgbClr val="C9E9D2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tillium Bd"/>
                  </a:endParaRPr>
                </a:p>
              </p:txBody>
            </p:sp>
            <p:sp>
              <p:nvSpPr>
                <p:cNvPr id="36" name="Ovale 35">
                  <a:extLst>
                    <a:ext uri="{FF2B5EF4-FFF2-40B4-BE49-F238E27FC236}">
                      <a16:creationId xmlns:a16="http://schemas.microsoft.com/office/drawing/2014/main" id="{F1FCBD9C-15BD-FAB2-C6F3-F80D8891AA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26343" y="3349843"/>
                  <a:ext cx="159543" cy="15954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tillium Bd"/>
                  </a:endParaRPr>
                </a:p>
              </p:txBody>
            </p:sp>
          </p:grpSp>
        </p:grpSp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1BD010A2-73CE-D72A-CCE5-DCC7D627F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5040" y="706949"/>
              <a:ext cx="720000" cy="720000"/>
            </a:xfrm>
            <a:prstGeom prst="rect">
              <a:avLst/>
            </a:prstGeom>
          </p:spPr>
        </p:pic>
      </p:grpSp>
      <p:pic>
        <p:nvPicPr>
          <p:cNvPr id="45" name="Immagine 44">
            <a:extLst>
              <a:ext uri="{FF2B5EF4-FFF2-40B4-BE49-F238E27FC236}">
                <a16:creationId xmlns:a16="http://schemas.microsoft.com/office/drawing/2014/main" id="{67E20BAF-5415-9A70-A8EE-5D8D1C132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2" y="36613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4B1B1-A0A7-8DBE-06D2-5DDE309D1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F35DF-7E62-C75B-5161-27EBDACC9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54" y="2139854"/>
            <a:ext cx="4117926" cy="1265554"/>
          </a:xfrm>
        </p:spPr>
        <p:txBody>
          <a:bodyPr>
            <a:noAutofit/>
          </a:bodyPr>
          <a:lstStyle/>
          <a:p>
            <a:r>
              <a:rPr lang="it-IT" sz="4000" dirty="0"/>
              <a:t>Thank You For Your </a:t>
            </a:r>
            <a:r>
              <a:rPr lang="it-IT" sz="4000" dirty="0" err="1"/>
              <a:t>Attention</a:t>
            </a:r>
            <a:r>
              <a:rPr lang="it-IT" sz="4000" dirty="0"/>
              <a:t>!</a:t>
            </a:r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174CE3BF-1FD5-E263-54FF-6BBF89280FE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AC27D5-F4F8-CC84-FAF7-E9F54F441003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EE5F180-9C84-82F8-9721-F9E057857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EB76028-99C7-B102-AAD3-1C441F7F1EFE}"/>
              </a:ext>
            </a:extLst>
          </p:cNvPr>
          <p:cNvSpPr txBox="1">
            <a:spLocks/>
          </p:cNvSpPr>
          <p:nvPr/>
        </p:nvSpPr>
        <p:spPr>
          <a:xfrm>
            <a:off x="636954" y="3793172"/>
            <a:ext cx="379544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r>
              <a:rPr lang="it-IT" sz="3600" b="1" dirty="0" err="1">
                <a:solidFill>
                  <a:srgbClr val="5B6D85"/>
                </a:solidFill>
              </a:rPr>
              <a:t>Final</a:t>
            </a:r>
            <a:r>
              <a:rPr lang="it-IT" sz="3600" b="1" dirty="0">
                <a:solidFill>
                  <a:srgbClr val="5B6D85"/>
                </a:solidFill>
              </a:rPr>
              <a:t> Meeting</a:t>
            </a:r>
          </a:p>
          <a:p>
            <a:r>
              <a:rPr lang="it-IT" sz="1400" b="1" dirty="0">
                <a:solidFill>
                  <a:srgbClr val="7196BE"/>
                </a:solidFill>
              </a:rPr>
              <a:t>Martedì 30 Giugno – Giovedì 02 Luglio</a:t>
            </a:r>
          </a:p>
          <a:p>
            <a:endParaRPr lang="it-IT" dirty="0"/>
          </a:p>
        </p:txBody>
      </p:sp>
      <p:sp>
        <p:nvSpPr>
          <p:cNvPr id="9" name="Segnaposto contenuto 20">
            <a:extLst>
              <a:ext uri="{FF2B5EF4-FFF2-40B4-BE49-F238E27FC236}">
                <a16:creationId xmlns:a16="http://schemas.microsoft.com/office/drawing/2014/main" id="{B3819555-F33A-4C35-E0C9-07563AD98C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954" y="5448934"/>
            <a:ext cx="3795444" cy="387764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2A65AF"/>
                </a:solidFill>
              </a:rPr>
              <a:t>OAC - Osservatorio Astrofisico di Arcetri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EBD4B-4068-967D-9E8E-435E85AC94B8}"/>
              </a:ext>
            </a:extLst>
          </p:cNvPr>
          <p:cNvSpPr txBox="1">
            <a:spLocks/>
          </p:cNvSpPr>
          <p:nvPr/>
        </p:nvSpPr>
        <p:spPr>
          <a:xfrm>
            <a:off x="0" y="6084808"/>
            <a:ext cx="12192000" cy="97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M.A. De Luca</a:t>
            </a:r>
          </a:p>
        </p:txBody>
      </p:sp>
    </p:spTree>
    <p:extLst>
      <p:ext uri="{BB962C8B-B14F-4D97-AF65-F5344CB8AC3E}">
        <p14:creationId xmlns:p14="http://schemas.microsoft.com/office/powerpoint/2010/main" val="210415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4DBAB-ABE5-FDDA-21AF-6A1EC74C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8D5D2D4-4BC0-8BDC-8FDA-07D66B76307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0CE8B4-D74D-10EB-FB2C-F0E5CB3E925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17FB354-5B0B-DBD0-B45F-0A4494CE0B2F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B064563-9B11-E524-FD79-CA87B4CB9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7657D7C-AE5A-7E63-8ADF-C83C6A80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BACKGROUND</a:t>
            </a:r>
          </a:p>
        </p:txBody>
      </p:sp>
      <p:pic>
        <p:nvPicPr>
          <p:cNvPr id="5" name="Immagine 4" descr="Immagine che contiene cerchio, schizzo&#10;&#10;Descrizione generata automaticamente">
            <a:extLst>
              <a:ext uri="{FF2B5EF4-FFF2-40B4-BE49-F238E27FC236}">
                <a16:creationId xmlns:a16="http://schemas.microsoft.com/office/drawing/2014/main" id="{C0C00C10-5BE7-A95D-81F0-ADB28911B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15" y="1263654"/>
            <a:ext cx="2243058" cy="2243058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8CF0902B-8642-1C4B-043E-16CDD3899E2A}"/>
              </a:ext>
            </a:extLst>
          </p:cNvPr>
          <p:cNvGrpSpPr/>
          <p:nvPr/>
        </p:nvGrpSpPr>
        <p:grpSpPr>
          <a:xfrm>
            <a:off x="331701" y="1858184"/>
            <a:ext cx="6900831" cy="1438762"/>
            <a:chOff x="334658" y="1905302"/>
            <a:chExt cx="6900831" cy="1438762"/>
          </a:xfrm>
        </p:grpSpPr>
        <p:sp>
          <p:nvSpPr>
            <p:cNvPr id="7" name="Rounded Rectangle 36">
              <a:extLst>
                <a:ext uri="{FF2B5EF4-FFF2-40B4-BE49-F238E27FC236}">
                  <a16:creationId xmlns:a16="http://schemas.microsoft.com/office/drawing/2014/main" id="{4DE5BFD0-F5D6-32C7-2B1F-8DC013530544}"/>
                </a:ext>
              </a:extLst>
            </p:cNvPr>
            <p:cNvSpPr/>
            <p:nvPr/>
          </p:nvSpPr>
          <p:spPr>
            <a:xfrm>
              <a:off x="334658" y="1905302"/>
              <a:ext cx="6900831" cy="1438762"/>
            </a:xfrm>
            <a:prstGeom prst="round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  <a:effectLst>
              <a:innerShdw blurRad="114300">
                <a:schemeClr val="accent2">
                  <a:lumMod val="20000"/>
                  <a:lumOff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ea typeface="Open Sans" panose="020B0606030504020204" pitchFamily="34" charset="0"/>
                  <a:cs typeface="Open Sans" panose="020B0606030504020204" pitchFamily="34" charset="0"/>
                </a:rPr>
                <a:t>Resident Space Object (RSO)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cs typeface="Arial" panose="020B0604020202020204" pitchFamily="34" charset="0"/>
                </a:rPr>
                <a:t>active satellites, decommissioned spacecrafts, orbital debris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4512B56-3EFD-69CE-9DEA-EE46B4334BCE}"/>
                </a:ext>
              </a:extLst>
            </p:cNvPr>
            <p:cNvSpPr txBox="1"/>
            <p:nvPr/>
          </p:nvSpPr>
          <p:spPr>
            <a:xfrm>
              <a:off x="437364" y="2774348"/>
              <a:ext cx="6688894" cy="400110"/>
            </a:xfrm>
            <a:prstGeom prst="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~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54000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RSO in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orbit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( &gt; 10 cm)*</a:t>
              </a:r>
            </a:p>
          </p:txBody>
        </p:sp>
      </p:grp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784469C4-7080-3C1F-ADBB-197A766B96A1}"/>
              </a:ext>
            </a:extLst>
          </p:cNvPr>
          <p:cNvSpPr/>
          <p:nvPr/>
        </p:nvSpPr>
        <p:spPr>
          <a:xfrm>
            <a:off x="334658" y="4280435"/>
            <a:ext cx="3284556" cy="1257018"/>
          </a:xfrm>
          <a:prstGeom prst="roundRect">
            <a:avLst>
              <a:gd name="adj" fmla="val 9600"/>
            </a:avLst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rPr>
              <a:t>For space traffic monitoring, effective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rPr>
              <a:t>characterization of orbiting objects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rPr>
              <a:t>is essential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A229143-B374-B865-7DE7-A2DFF6E41601}"/>
              </a:ext>
            </a:extLst>
          </p:cNvPr>
          <p:cNvSpPr/>
          <p:nvPr/>
        </p:nvSpPr>
        <p:spPr>
          <a:xfrm>
            <a:off x="3782119" y="3922550"/>
            <a:ext cx="2236992" cy="587682"/>
          </a:xfrm>
          <a:prstGeom prst="roundRect">
            <a:avLst>
              <a:gd name="adj" fmla="val 19037"/>
            </a:avLst>
          </a:prstGeom>
          <a:solidFill>
            <a:srgbClr val="DDE8F8"/>
          </a:solidFill>
          <a:ln w="25400" cap="flat" cmpd="sng" algn="ctr">
            <a:solidFill>
              <a:srgbClr val="DDE8F8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it-IT" b="1" dirty="0" err="1">
                <a:solidFill>
                  <a:srgbClr val="000000"/>
                </a:solidFill>
                <a:latin typeface="Titillium"/>
                <a:ea typeface="Calibri" panose="020F0502020204030204" pitchFamily="34" charset="0"/>
              </a:rPr>
              <a:t>Orbital</a:t>
            </a:r>
            <a:r>
              <a:rPr lang="it-IT" b="1" dirty="0">
                <a:solidFill>
                  <a:srgbClr val="000000"/>
                </a:solidFill>
                <a:latin typeface="Titillium"/>
                <a:ea typeface="Calibri" panose="020F0502020204030204" pitchFamily="34" charset="0"/>
              </a:rPr>
              <a:t> Motion</a:t>
            </a:r>
            <a:endParaRPr lang="en-GB" b="1" dirty="0">
              <a:solidFill>
                <a:srgbClr val="000000"/>
              </a:solidFill>
              <a:latin typeface="Titillium"/>
              <a:ea typeface="Calibri" panose="020F0502020204030204" pitchFamily="34" charset="0"/>
              <a:sym typeface="Arial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C39204E8-28B2-124D-352B-82E90EA7DFA9}"/>
              </a:ext>
            </a:extLst>
          </p:cNvPr>
          <p:cNvSpPr/>
          <p:nvPr/>
        </p:nvSpPr>
        <p:spPr>
          <a:xfrm>
            <a:off x="3782117" y="5277400"/>
            <a:ext cx="2236992" cy="587682"/>
          </a:xfrm>
          <a:prstGeom prst="roundRect">
            <a:avLst>
              <a:gd name="adj" fmla="val 19037"/>
            </a:avLst>
          </a:prstGeom>
          <a:solidFill>
            <a:srgbClr val="DDE8F8"/>
          </a:solidFill>
          <a:ln w="25400" cap="flat" cmpd="sng" algn="ctr">
            <a:solidFill>
              <a:srgbClr val="DDE8F8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it-IT" b="1" dirty="0" err="1">
                <a:solidFill>
                  <a:srgbClr val="000000"/>
                </a:solidFill>
                <a:latin typeface="Titillium"/>
                <a:ea typeface="Calibri" panose="020F0502020204030204" pitchFamily="34" charset="0"/>
              </a:rPr>
              <a:t>Physical</a:t>
            </a:r>
            <a:r>
              <a:rPr lang="it-IT" b="1" dirty="0">
                <a:solidFill>
                  <a:srgbClr val="000000"/>
                </a:solidFill>
                <a:latin typeface="Titillium"/>
                <a:ea typeface="Calibri" panose="020F050202020403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Titillium"/>
                <a:ea typeface="Calibri" panose="020F0502020204030204" pitchFamily="34" charset="0"/>
              </a:rPr>
              <a:t>Properties</a:t>
            </a:r>
            <a:endParaRPr lang="en-GB" b="1" dirty="0">
              <a:solidFill>
                <a:srgbClr val="000000"/>
              </a:solidFill>
              <a:latin typeface="Titillium"/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EA24AD75-3048-519D-F188-90E7A990AB18}"/>
              </a:ext>
            </a:extLst>
          </p:cNvPr>
          <p:cNvSpPr/>
          <p:nvPr/>
        </p:nvSpPr>
        <p:spPr>
          <a:xfrm>
            <a:off x="3782118" y="4599975"/>
            <a:ext cx="2236993" cy="587682"/>
          </a:xfrm>
          <a:prstGeom prst="roundRect">
            <a:avLst>
              <a:gd name="adj" fmla="val 19037"/>
            </a:avLst>
          </a:prstGeom>
          <a:solidFill>
            <a:srgbClr val="DDE8F8"/>
          </a:solidFill>
          <a:ln w="25400" cap="flat" cmpd="sng" algn="ctr">
            <a:solidFill>
              <a:srgbClr val="DDE8F8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Rotational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 Motion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98D6433-2559-34D6-950D-1B24D072C784}"/>
              </a:ext>
            </a:extLst>
          </p:cNvPr>
          <p:cNvSpPr txBox="1"/>
          <p:nvPr/>
        </p:nvSpPr>
        <p:spPr>
          <a:xfrm>
            <a:off x="334658" y="6435601"/>
            <a:ext cx="6397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*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https://sdup.esoc.esa.int/discosweb/statistics/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(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Accessed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Titillium"/>
              </a:rPr>
              <a:t>29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/06/26)</a:t>
            </a:r>
          </a:p>
        </p:txBody>
      </p:sp>
    </p:spTree>
    <p:extLst>
      <p:ext uri="{BB962C8B-B14F-4D97-AF65-F5344CB8AC3E}">
        <p14:creationId xmlns:p14="http://schemas.microsoft.com/office/powerpoint/2010/main" val="13851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F3D59-83B6-BAC1-D647-ECAC2FC8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42562E-31D1-434F-098B-999D09E3072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7F28DE-DF98-EB1F-0C03-8E5D47B0272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547972C-B495-8E9C-8583-FDF1EC21A437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309A41C-EA9E-8D3F-B532-389B92786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A0BA2BB-9D89-E697-7713-D606E621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BACKGROUND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BF22806-3DFD-16D2-D1AB-922763DDC138}"/>
              </a:ext>
            </a:extLst>
          </p:cNvPr>
          <p:cNvSpPr/>
          <p:nvPr/>
        </p:nvSpPr>
        <p:spPr>
          <a:xfrm>
            <a:off x="334658" y="4280435"/>
            <a:ext cx="3284556" cy="1257018"/>
          </a:xfrm>
          <a:prstGeom prst="roundRect">
            <a:avLst>
              <a:gd name="adj" fmla="val 9600"/>
            </a:avLst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rPr>
              <a:t>For space traffic monitoring, effective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rPr>
              <a:t>characterization of orbiting objects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rPr>
              <a:t>is essential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2031C55-0D78-984D-D58C-58473EF40537}"/>
              </a:ext>
            </a:extLst>
          </p:cNvPr>
          <p:cNvSpPr/>
          <p:nvPr/>
        </p:nvSpPr>
        <p:spPr>
          <a:xfrm>
            <a:off x="3782119" y="3922550"/>
            <a:ext cx="2236992" cy="587682"/>
          </a:xfrm>
          <a:prstGeom prst="roundRect">
            <a:avLst>
              <a:gd name="adj" fmla="val 19037"/>
            </a:avLst>
          </a:prstGeom>
          <a:solidFill>
            <a:schemeClr val="bg2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tillium"/>
              </a:rPr>
              <a:t>Orbital Motion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FCA7DF5C-2D99-A2FD-98D1-4EB4BAA5EE3D}"/>
              </a:ext>
            </a:extLst>
          </p:cNvPr>
          <p:cNvSpPr/>
          <p:nvPr/>
        </p:nvSpPr>
        <p:spPr>
          <a:xfrm>
            <a:off x="3782117" y="5277400"/>
            <a:ext cx="2236992" cy="587682"/>
          </a:xfrm>
          <a:prstGeom prst="roundRect">
            <a:avLst>
              <a:gd name="adj" fmla="val 19037"/>
            </a:avLst>
          </a:prstGeom>
          <a:solidFill>
            <a:schemeClr val="bg2">
              <a:lumMod val="95000"/>
            </a:schemeClr>
          </a:solidFill>
          <a:ln w="25400" cap="flat" cmpd="sng" algn="ctr">
            <a:noFill/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tillium"/>
              </a:rPr>
              <a:t>Physical Properties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524314F-9621-5CAE-9C54-1198C25AC0E4}"/>
              </a:ext>
            </a:extLst>
          </p:cNvPr>
          <p:cNvSpPr/>
          <p:nvPr/>
        </p:nvSpPr>
        <p:spPr>
          <a:xfrm>
            <a:off x="3782118" y="4599975"/>
            <a:ext cx="2236993" cy="587682"/>
          </a:xfrm>
          <a:prstGeom prst="roundRect">
            <a:avLst>
              <a:gd name="adj" fmla="val 19037"/>
            </a:avLst>
          </a:prstGeom>
          <a:solidFill>
            <a:srgbClr val="DDE8F8"/>
          </a:solidFill>
          <a:ln w="25400" cap="flat" cmpd="sng" algn="ctr">
            <a:solidFill>
              <a:srgbClr val="DDE8F8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Rotational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 Motion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pic>
        <p:nvPicPr>
          <p:cNvPr id="17" name="Immagine 2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4F97BDF-0E33-4EFB-8D02-6FA38C103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6" y="4510232"/>
            <a:ext cx="762945" cy="762945"/>
          </a:xfrm>
          <a:prstGeom prst="rect">
            <a:avLst/>
          </a:prstGeom>
        </p:spPr>
      </p:pic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C06BAC32-4439-DF01-6E10-10509E5D7EC6}"/>
              </a:ext>
            </a:extLst>
          </p:cNvPr>
          <p:cNvSpPr/>
          <p:nvPr/>
        </p:nvSpPr>
        <p:spPr>
          <a:xfrm>
            <a:off x="8840086" y="4025963"/>
            <a:ext cx="2403296" cy="486434"/>
          </a:xfrm>
          <a:prstGeom prst="roundRect">
            <a:avLst>
              <a:gd name="adj" fmla="val 19037"/>
            </a:avLst>
          </a:prstGeom>
          <a:solidFill>
            <a:srgbClr val="FBE4D6"/>
          </a:solidFill>
          <a:ln w="25400" cap="flat" cmpd="sng" algn="ctr">
            <a:solidFill>
              <a:srgbClr val="FBE4D6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Light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Curves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sp>
        <p:nvSpPr>
          <p:cNvPr id="19" name="CasellaDiTesto 10">
            <a:extLst>
              <a:ext uri="{FF2B5EF4-FFF2-40B4-BE49-F238E27FC236}">
                <a16:creationId xmlns:a16="http://schemas.microsoft.com/office/drawing/2014/main" id="{F6BAB081-1FE4-C489-7683-0957AD9A7DCF}"/>
              </a:ext>
            </a:extLst>
          </p:cNvPr>
          <p:cNvSpPr txBox="1"/>
          <p:nvPr/>
        </p:nvSpPr>
        <p:spPr>
          <a:xfrm>
            <a:off x="8840085" y="3615523"/>
            <a:ext cx="240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OPTICAL SENSORS</a:t>
            </a:r>
          </a:p>
        </p:txBody>
      </p:sp>
      <p:pic>
        <p:nvPicPr>
          <p:cNvPr id="20" name="Immagine 3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F3C98C7-097C-35B0-4499-D03EA9B5D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26" y="3759931"/>
            <a:ext cx="762945" cy="762945"/>
          </a:xfrm>
          <a:prstGeom prst="rect">
            <a:avLst/>
          </a:prstGeom>
        </p:spPr>
      </p:pic>
      <p:pic>
        <p:nvPicPr>
          <p:cNvPr id="21" name="Immagine 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CCFF236-8B04-B1BF-69FA-B4F899D57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26" y="5237303"/>
            <a:ext cx="840083" cy="840083"/>
          </a:xfrm>
          <a:prstGeom prst="rect">
            <a:avLst/>
          </a:prstGeom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15613A0A-E43D-ECD3-F87A-6F0BFE86F525}"/>
              </a:ext>
            </a:extLst>
          </p:cNvPr>
          <p:cNvSpPr/>
          <p:nvPr/>
        </p:nvSpPr>
        <p:spPr>
          <a:xfrm>
            <a:off x="8840086" y="5070363"/>
            <a:ext cx="2403302" cy="1143883"/>
          </a:xfrm>
          <a:prstGeom prst="roundRect">
            <a:avLst>
              <a:gd name="adj" fmla="val 19037"/>
            </a:avLst>
          </a:prstGeom>
          <a:solidFill>
            <a:srgbClr val="FBE4D6"/>
          </a:solidFill>
          <a:ln w="25400" cap="flat" cmpd="sng" algn="ctr">
            <a:solidFill>
              <a:srgbClr val="FBE4D6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RCS time series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  <a:sym typeface="Arial"/>
              </a:rPr>
              <a:t>Range and Doppler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  <a:sym typeface="Arial"/>
              </a:rPr>
              <a:t>measurements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ea typeface="Calibri" panose="020F0502020204030204" pitchFamily="34" charset="0"/>
            </a:endParaRPr>
          </a:p>
        </p:txBody>
      </p:sp>
      <p:sp>
        <p:nvSpPr>
          <p:cNvPr id="23" name="CasellaDiTesto 11">
            <a:extLst>
              <a:ext uri="{FF2B5EF4-FFF2-40B4-BE49-F238E27FC236}">
                <a16:creationId xmlns:a16="http://schemas.microsoft.com/office/drawing/2014/main" id="{CD872DC0-D386-ABD9-2CAC-84EFEEB2CAB8}"/>
              </a:ext>
            </a:extLst>
          </p:cNvPr>
          <p:cNvSpPr txBox="1"/>
          <p:nvPr/>
        </p:nvSpPr>
        <p:spPr>
          <a:xfrm>
            <a:off x="8840083" y="4705309"/>
            <a:ext cx="24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RADAR SENSORS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4638880-9598-DD84-1C9F-A71A356172E2}"/>
              </a:ext>
            </a:extLst>
          </p:cNvPr>
          <p:cNvSpPr txBox="1"/>
          <p:nvPr/>
        </p:nvSpPr>
        <p:spPr>
          <a:xfrm>
            <a:off x="334658" y="6435601"/>
            <a:ext cx="6397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*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https://sdup.esoc.esa.int/discosweb/statistics/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(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Accessed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Titillium"/>
              </a:rPr>
              <a:t>29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/06/26)</a:t>
            </a:r>
          </a:p>
        </p:txBody>
      </p:sp>
      <p:pic>
        <p:nvPicPr>
          <p:cNvPr id="28" name="Immagine 27" descr="Immagine che contiene cerchio, schizzo&#10;&#10;Descrizione generata automaticamente">
            <a:extLst>
              <a:ext uri="{FF2B5EF4-FFF2-40B4-BE49-F238E27FC236}">
                <a16:creationId xmlns:a16="http://schemas.microsoft.com/office/drawing/2014/main" id="{030010A8-D9E5-C2DA-BD65-149BBF6BD9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15" y="1263654"/>
            <a:ext cx="2243058" cy="2243058"/>
          </a:xfrm>
          <a:prstGeom prst="rect">
            <a:avLst/>
          </a:prstGeom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D2441CA2-C09F-B72D-CF29-64DAE3BA8AA1}"/>
              </a:ext>
            </a:extLst>
          </p:cNvPr>
          <p:cNvGrpSpPr/>
          <p:nvPr/>
        </p:nvGrpSpPr>
        <p:grpSpPr>
          <a:xfrm>
            <a:off x="331701" y="1858184"/>
            <a:ext cx="6900831" cy="1438762"/>
            <a:chOff x="334658" y="1905302"/>
            <a:chExt cx="6900831" cy="1438762"/>
          </a:xfrm>
        </p:grpSpPr>
        <p:sp>
          <p:nvSpPr>
            <p:cNvPr id="30" name="Rounded Rectangle 36">
              <a:extLst>
                <a:ext uri="{FF2B5EF4-FFF2-40B4-BE49-F238E27FC236}">
                  <a16:creationId xmlns:a16="http://schemas.microsoft.com/office/drawing/2014/main" id="{8B11CED6-BA8E-D9FF-4377-09ABF23636F0}"/>
                </a:ext>
              </a:extLst>
            </p:cNvPr>
            <p:cNvSpPr/>
            <p:nvPr/>
          </p:nvSpPr>
          <p:spPr>
            <a:xfrm>
              <a:off x="334658" y="1905302"/>
              <a:ext cx="6900831" cy="1438762"/>
            </a:xfrm>
            <a:prstGeom prst="round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  <a:effectLst>
              <a:innerShdw blurRad="114300">
                <a:schemeClr val="accent2">
                  <a:lumMod val="20000"/>
                  <a:lumOff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ea typeface="Open Sans" panose="020B0606030504020204" pitchFamily="34" charset="0"/>
                  <a:cs typeface="Open Sans" panose="020B0606030504020204" pitchFamily="34" charset="0"/>
                </a:rPr>
                <a:t>Resident Space Object (RSO)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cs typeface="Arial" panose="020B0604020202020204" pitchFamily="34" charset="0"/>
                </a:rPr>
                <a:t>active satellites, decommissioned spacecrafts, orbital debris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A97F4B2-7A6C-C1A7-869E-410D22707679}"/>
                </a:ext>
              </a:extLst>
            </p:cNvPr>
            <p:cNvSpPr txBox="1"/>
            <p:nvPr/>
          </p:nvSpPr>
          <p:spPr>
            <a:xfrm>
              <a:off x="437364" y="2774348"/>
              <a:ext cx="6688894" cy="400110"/>
            </a:xfrm>
            <a:prstGeom prst="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~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54000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RSO in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orbit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( &gt; 10 cm)*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0A198-2CD3-F674-5E8C-25BBDD58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ACA201-7C61-5BFD-3DAA-A5B1ADCC8C3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2C6BFB-4074-42FF-6D65-99EC007927D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C25E7B9-E737-1EA8-E2CD-C91DB32ED67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7826F55-CFBA-C39D-A430-4F5C46894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B5FB898-78DD-5516-FE73-E1C07DBE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BACKGROUND</a:t>
            </a: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29FA3D2F-18D1-8734-800F-9EA4603B93C2}"/>
              </a:ext>
            </a:extLst>
          </p:cNvPr>
          <p:cNvSpPr/>
          <p:nvPr/>
        </p:nvSpPr>
        <p:spPr>
          <a:xfrm>
            <a:off x="1319146" y="4025963"/>
            <a:ext cx="2403296" cy="486434"/>
          </a:xfrm>
          <a:prstGeom prst="roundRect">
            <a:avLst>
              <a:gd name="adj" fmla="val 19037"/>
            </a:avLst>
          </a:prstGeom>
          <a:solidFill>
            <a:srgbClr val="FBE4D6"/>
          </a:solidFill>
          <a:ln w="25400" cap="flat" cmpd="sng" algn="ctr">
            <a:solidFill>
              <a:srgbClr val="FBE4D6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Light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Curves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sp>
        <p:nvSpPr>
          <p:cNvPr id="19" name="CasellaDiTesto 10">
            <a:extLst>
              <a:ext uri="{FF2B5EF4-FFF2-40B4-BE49-F238E27FC236}">
                <a16:creationId xmlns:a16="http://schemas.microsoft.com/office/drawing/2014/main" id="{712E1E29-E0C7-B391-81C8-4F52BDCECC60}"/>
              </a:ext>
            </a:extLst>
          </p:cNvPr>
          <p:cNvSpPr txBox="1"/>
          <p:nvPr/>
        </p:nvSpPr>
        <p:spPr>
          <a:xfrm>
            <a:off x="1319145" y="3615523"/>
            <a:ext cx="240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OPTICAL SENSORS</a:t>
            </a:r>
          </a:p>
        </p:txBody>
      </p:sp>
      <p:pic>
        <p:nvPicPr>
          <p:cNvPr id="20" name="Immagine 3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23C6D08-F873-FBE5-743F-747EC79B3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6" y="3759931"/>
            <a:ext cx="762945" cy="762945"/>
          </a:xfrm>
          <a:prstGeom prst="rect">
            <a:avLst/>
          </a:prstGeom>
        </p:spPr>
      </p:pic>
      <p:pic>
        <p:nvPicPr>
          <p:cNvPr id="21" name="Immagine 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DD842EF-92FC-2F7B-7D92-AEE329801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6" y="5237303"/>
            <a:ext cx="840083" cy="840083"/>
          </a:xfrm>
          <a:prstGeom prst="rect">
            <a:avLst/>
          </a:prstGeom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8753152F-6030-5557-23B3-EAA6AC567642}"/>
              </a:ext>
            </a:extLst>
          </p:cNvPr>
          <p:cNvSpPr/>
          <p:nvPr/>
        </p:nvSpPr>
        <p:spPr>
          <a:xfrm>
            <a:off x="1319146" y="5070363"/>
            <a:ext cx="2403302" cy="1143883"/>
          </a:xfrm>
          <a:prstGeom prst="roundRect">
            <a:avLst>
              <a:gd name="adj" fmla="val 19037"/>
            </a:avLst>
          </a:prstGeom>
          <a:solidFill>
            <a:srgbClr val="FBE4D6"/>
          </a:solidFill>
          <a:ln w="25400" cap="flat" cmpd="sng" algn="ctr">
            <a:solidFill>
              <a:srgbClr val="FBE4D6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RCS time series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  <a:sym typeface="Arial"/>
              </a:rPr>
              <a:t>Range and Doppler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  <a:sym typeface="Arial"/>
              </a:rPr>
              <a:t>measurements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ea typeface="Calibri" panose="020F0502020204030204" pitchFamily="34" charset="0"/>
            </a:endParaRPr>
          </a:p>
        </p:txBody>
      </p:sp>
      <p:sp>
        <p:nvSpPr>
          <p:cNvPr id="23" name="CasellaDiTesto 11">
            <a:extLst>
              <a:ext uri="{FF2B5EF4-FFF2-40B4-BE49-F238E27FC236}">
                <a16:creationId xmlns:a16="http://schemas.microsoft.com/office/drawing/2014/main" id="{C10D3433-1C8A-C188-1632-5D30A059682B}"/>
              </a:ext>
            </a:extLst>
          </p:cNvPr>
          <p:cNvSpPr txBox="1"/>
          <p:nvPr/>
        </p:nvSpPr>
        <p:spPr>
          <a:xfrm>
            <a:off x="1319143" y="4705309"/>
            <a:ext cx="24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RADAR SENSORS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93930C-8BF7-FD7D-291A-D4908073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744" y="3766346"/>
            <a:ext cx="3221745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Determining the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full attitude vector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is inherently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challenging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.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It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kumimoji="0" lang="it-IT" alt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requires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Accurate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shape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Reliable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surface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properties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Data </a:t>
            </a:r>
            <a:r>
              <a:rPr kumimoji="0" lang="it-IT" alt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rarely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available in SSA operations</a:t>
            </a:r>
          </a:p>
        </p:txBody>
      </p:sp>
      <p:pic>
        <p:nvPicPr>
          <p:cNvPr id="32" name="Immagine 31" descr="Immagine che contiene cerchio, schizzo&#10;&#10;Descrizione generata automaticamente">
            <a:extLst>
              <a:ext uri="{FF2B5EF4-FFF2-40B4-BE49-F238E27FC236}">
                <a16:creationId xmlns:a16="http://schemas.microsoft.com/office/drawing/2014/main" id="{C6451757-6EFD-2F24-763E-534CC02BE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15" y="1263654"/>
            <a:ext cx="2243058" cy="2243058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10A7E2EE-BCFE-A152-B3BA-95A3F3292F79}"/>
              </a:ext>
            </a:extLst>
          </p:cNvPr>
          <p:cNvGrpSpPr/>
          <p:nvPr/>
        </p:nvGrpSpPr>
        <p:grpSpPr>
          <a:xfrm>
            <a:off x="331701" y="1858184"/>
            <a:ext cx="6900831" cy="1438762"/>
            <a:chOff x="334658" y="1905302"/>
            <a:chExt cx="6900831" cy="1438762"/>
          </a:xfrm>
        </p:grpSpPr>
        <p:sp>
          <p:nvSpPr>
            <p:cNvPr id="34" name="Rounded Rectangle 36">
              <a:extLst>
                <a:ext uri="{FF2B5EF4-FFF2-40B4-BE49-F238E27FC236}">
                  <a16:creationId xmlns:a16="http://schemas.microsoft.com/office/drawing/2014/main" id="{00FB3992-6559-08F7-1CCA-8CF1AC922004}"/>
                </a:ext>
              </a:extLst>
            </p:cNvPr>
            <p:cNvSpPr/>
            <p:nvPr/>
          </p:nvSpPr>
          <p:spPr>
            <a:xfrm>
              <a:off x="334658" y="1905302"/>
              <a:ext cx="6900831" cy="1438762"/>
            </a:xfrm>
            <a:prstGeom prst="round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  <a:effectLst>
              <a:innerShdw blurRad="114300">
                <a:schemeClr val="accent2">
                  <a:lumMod val="20000"/>
                  <a:lumOff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ea typeface="Open Sans" panose="020B0606030504020204" pitchFamily="34" charset="0"/>
                  <a:cs typeface="Open Sans" panose="020B0606030504020204" pitchFamily="34" charset="0"/>
                </a:rPr>
                <a:t>Resident Space Object (RSO)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cs typeface="Arial" panose="020B0604020202020204" pitchFamily="34" charset="0"/>
                </a:rPr>
                <a:t>active satellites, decommissioned spacecrafts, orbital debris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9591FC54-176A-77BE-77B0-1E48EC189A7C}"/>
                </a:ext>
              </a:extLst>
            </p:cNvPr>
            <p:cNvSpPr txBox="1"/>
            <p:nvPr/>
          </p:nvSpPr>
          <p:spPr>
            <a:xfrm>
              <a:off x="437364" y="2774348"/>
              <a:ext cx="6688894" cy="400110"/>
            </a:xfrm>
            <a:prstGeom prst="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~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54000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RSO in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orbit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( &gt; 10 cm)*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E5F016-9E79-B434-0FA1-B9032564E8F2}"/>
              </a:ext>
            </a:extLst>
          </p:cNvPr>
          <p:cNvSpPr txBox="1"/>
          <p:nvPr/>
        </p:nvSpPr>
        <p:spPr>
          <a:xfrm>
            <a:off x="334658" y="6435601"/>
            <a:ext cx="6397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*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https://sdup.esoc.esa.int/discosweb/statistics/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(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Accessed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Titillium"/>
              </a:rPr>
              <a:t>29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/06/26)</a:t>
            </a:r>
          </a:p>
        </p:txBody>
      </p:sp>
    </p:spTree>
    <p:extLst>
      <p:ext uri="{BB962C8B-B14F-4D97-AF65-F5344CB8AC3E}">
        <p14:creationId xmlns:p14="http://schemas.microsoft.com/office/powerpoint/2010/main" val="52207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CC66-9917-E15A-AA06-E156C1F1A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ylinder_spin_e1">
            <a:hlinkClick r:id="" action="ppaction://media"/>
            <a:extLst>
              <a:ext uri="{FF2B5EF4-FFF2-40B4-BE49-F238E27FC236}">
                <a16:creationId xmlns:a16="http://schemas.microsoft.com/office/drawing/2014/main" id="{0847593E-1191-E2F3-0EA5-7B9F7D77DC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576" t="11380" r="12264" b="5668"/>
          <a:stretch>
            <a:fillRect/>
          </a:stretch>
        </p:blipFill>
        <p:spPr>
          <a:xfrm>
            <a:off x="8384302" y="1238413"/>
            <a:ext cx="2688320" cy="221910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8A01CF-F4AB-10CB-EF1F-E1D29EC4F7B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B8F3D2-810A-3C00-09F7-87FB1563ADB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7BB5F12-F033-85AA-DAB7-83262CC24F1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06FDBFF-4ACF-1A8B-49D5-0215F9F01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0A2A3B69-6FD0-04D3-3371-04E6D124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63654"/>
            <a:ext cx="8640000" cy="840083"/>
          </a:xfrm>
        </p:spPr>
        <p:txBody>
          <a:bodyPr/>
          <a:lstStyle/>
          <a:p>
            <a:r>
              <a:rPr lang="it-IT" dirty="0"/>
              <a:t>BACKGROUND</a:t>
            </a: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6373F047-30A9-A184-C57E-AF91426360D8}"/>
              </a:ext>
            </a:extLst>
          </p:cNvPr>
          <p:cNvSpPr/>
          <p:nvPr/>
        </p:nvSpPr>
        <p:spPr>
          <a:xfrm>
            <a:off x="1319146" y="4025963"/>
            <a:ext cx="2403296" cy="486434"/>
          </a:xfrm>
          <a:prstGeom prst="roundRect">
            <a:avLst>
              <a:gd name="adj" fmla="val 19037"/>
            </a:avLst>
          </a:prstGeom>
          <a:solidFill>
            <a:srgbClr val="FBE4D6"/>
          </a:solidFill>
          <a:ln w="25400" cap="flat" cmpd="sng" algn="ctr">
            <a:solidFill>
              <a:srgbClr val="FBE4D6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Light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</a:rPr>
              <a:t>Curves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sym typeface="Arial"/>
            </a:endParaRPr>
          </a:p>
        </p:txBody>
      </p:sp>
      <p:sp>
        <p:nvSpPr>
          <p:cNvPr id="19" name="CasellaDiTesto 10">
            <a:extLst>
              <a:ext uri="{FF2B5EF4-FFF2-40B4-BE49-F238E27FC236}">
                <a16:creationId xmlns:a16="http://schemas.microsoft.com/office/drawing/2014/main" id="{F1DB92AB-EB76-A99B-E1ED-90F3E5DC2940}"/>
              </a:ext>
            </a:extLst>
          </p:cNvPr>
          <p:cNvSpPr txBox="1"/>
          <p:nvPr/>
        </p:nvSpPr>
        <p:spPr>
          <a:xfrm>
            <a:off x="1319145" y="3615523"/>
            <a:ext cx="240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OPTICAL SENSORS</a:t>
            </a:r>
          </a:p>
        </p:txBody>
      </p:sp>
      <p:pic>
        <p:nvPicPr>
          <p:cNvPr id="20" name="Immagine 3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7A836C7-2AD5-3906-EA8D-D817D5ED3D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6" y="3759931"/>
            <a:ext cx="762945" cy="762945"/>
          </a:xfrm>
          <a:prstGeom prst="rect">
            <a:avLst/>
          </a:prstGeom>
        </p:spPr>
      </p:pic>
      <p:pic>
        <p:nvPicPr>
          <p:cNvPr id="21" name="Immagine 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9160A3A-7FA8-28C9-5D8B-683C44A63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6" y="5237303"/>
            <a:ext cx="840083" cy="840083"/>
          </a:xfrm>
          <a:prstGeom prst="rect">
            <a:avLst/>
          </a:prstGeom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55E65116-7B82-6C72-1A49-233DAFB026DE}"/>
              </a:ext>
            </a:extLst>
          </p:cNvPr>
          <p:cNvSpPr/>
          <p:nvPr/>
        </p:nvSpPr>
        <p:spPr>
          <a:xfrm>
            <a:off x="1319146" y="5070363"/>
            <a:ext cx="2403302" cy="1143883"/>
          </a:xfrm>
          <a:prstGeom prst="roundRect">
            <a:avLst>
              <a:gd name="adj" fmla="val 19037"/>
            </a:avLst>
          </a:prstGeom>
          <a:solidFill>
            <a:srgbClr val="FBE4D6"/>
          </a:solidFill>
          <a:ln w="25400" cap="flat" cmpd="sng" algn="ctr">
            <a:solidFill>
              <a:srgbClr val="FBE4D6"/>
            </a:solidFill>
            <a:prstDash val="solid"/>
          </a:ln>
          <a:effectLst>
            <a:innerShdw blurRad="114300">
              <a:srgbClr val="E4E7ED"/>
            </a:innerShdw>
          </a:effectLst>
        </p:spPr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RCS time series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  <a:sym typeface="Arial"/>
              </a:rPr>
              <a:t>Range and Doppler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Calibri" panose="020F0502020204030204" pitchFamily="34" charset="0"/>
                <a:sym typeface="Arial"/>
              </a:rPr>
              <a:t>measurements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"/>
              <a:ea typeface="Calibri" panose="020F0502020204030204" pitchFamily="34" charset="0"/>
            </a:endParaRPr>
          </a:p>
        </p:txBody>
      </p:sp>
      <p:sp>
        <p:nvSpPr>
          <p:cNvPr id="23" name="CasellaDiTesto 11">
            <a:extLst>
              <a:ext uri="{FF2B5EF4-FFF2-40B4-BE49-F238E27FC236}">
                <a16:creationId xmlns:a16="http://schemas.microsoft.com/office/drawing/2014/main" id="{67831DD7-F03B-1CE5-751E-4DD8D67ECCE9}"/>
              </a:ext>
            </a:extLst>
          </p:cNvPr>
          <p:cNvSpPr txBox="1"/>
          <p:nvPr/>
        </p:nvSpPr>
        <p:spPr>
          <a:xfrm>
            <a:off x="1319143" y="4705309"/>
            <a:ext cx="24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RADAR SENSORS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8C934B-1942-DA1E-58FF-B47D7EFD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744" y="3766346"/>
            <a:ext cx="3221745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Determining the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full attitude vector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is inherently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challenging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.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It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kumimoji="0" lang="it-IT" alt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requires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Accurate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shape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Reliable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kumimoji="0" lang="it-IT" alt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surface</a:t>
            </a:r>
            <a:r>
              <a:rPr kumimoji="0" lang="it-IT" altLang="it-IT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properties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Data </a:t>
            </a:r>
            <a:r>
              <a:rPr kumimoji="0" lang="it-IT" alt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rarely</a:t>
            </a:r>
            <a:r>
              <a:rPr kumimoji="0" lang="it-IT" alt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available in SSA operations</a:t>
            </a:r>
          </a:p>
        </p:txBody>
      </p:sp>
      <p:pic>
        <p:nvPicPr>
          <p:cNvPr id="27" name="Immagine 2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1A56144-98C4-C7D1-123D-5F01541155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85" y="4515952"/>
            <a:ext cx="762945" cy="762945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5D5D9771-DB55-2B9C-F0B1-2C5358663A9A}"/>
              </a:ext>
            </a:extLst>
          </p:cNvPr>
          <p:cNvGrpSpPr/>
          <p:nvPr/>
        </p:nvGrpSpPr>
        <p:grpSpPr>
          <a:xfrm>
            <a:off x="7730066" y="3457520"/>
            <a:ext cx="4299907" cy="2740134"/>
            <a:chOff x="7730066" y="3457520"/>
            <a:chExt cx="4299907" cy="2740134"/>
          </a:xfrm>
        </p:grpSpPr>
        <p:grpSp>
          <p:nvGrpSpPr>
            <p:cNvPr id="24" name="Gruppo 28">
              <a:extLst>
                <a:ext uri="{FF2B5EF4-FFF2-40B4-BE49-F238E27FC236}">
                  <a16:creationId xmlns:a16="http://schemas.microsoft.com/office/drawing/2014/main" id="{8FDF5591-025D-D8AC-D81B-D82A2ECEE0B3}"/>
                </a:ext>
              </a:extLst>
            </p:cNvPr>
            <p:cNvGrpSpPr/>
            <p:nvPr/>
          </p:nvGrpSpPr>
          <p:grpSpPr>
            <a:xfrm>
              <a:off x="7730067" y="3881588"/>
              <a:ext cx="4299906" cy="2316066"/>
              <a:chOff x="6846977" y="4258688"/>
              <a:chExt cx="4905039" cy="3302230"/>
            </a:xfrm>
          </p:grpSpPr>
          <p:sp>
            <p:nvSpPr>
              <p:cNvPr id="25" name="CasellaDiTesto 11">
                <a:extLst>
                  <a:ext uri="{FF2B5EF4-FFF2-40B4-BE49-F238E27FC236}">
                    <a16:creationId xmlns:a16="http://schemas.microsoft.com/office/drawing/2014/main" id="{24DD1B51-DEBF-0571-AAC1-F490FD79A73A}"/>
                  </a:ext>
                </a:extLst>
              </p:cNvPr>
              <p:cNvSpPr txBox="1"/>
              <p:nvPr/>
            </p:nvSpPr>
            <p:spPr>
              <a:xfrm>
                <a:off x="6846984" y="4258688"/>
                <a:ext cx="4905032" cy="3302230"/>
              </a:xfrm>
              <a:prstGeom prst="roundRect">
                <a:avLst/>
              </a:prstGeom>
              <a:noFill/>
              <a:ln w="38100">
                <a:solidFill>
                  <a:schemeClr val="tx2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endParaRPr>
              </a:p>
            </p:txBody>
          </p:sp>
          <p:sp>
            <p:nvSpPr>
              <p:cNvPr id="26" name="CasellaDiTesto 1">
                <a:extLst>
                  <a:ext uri="{FF2B5EF4-FFF2-40B4-BE49-F238E27FC236}">
                    <a16:creationId xmlns:a16="http://schemas.microsoft.com/office/drawing/2014/main" id="{3570FD05-13B8-9D33-2A4E-3F838B61FDE5}"/>
                  </a:ext>
                </a:extLst>
              </p:cNvPr>
              <p:cNvSpPr txBox="1"/>
              <p:nvPr/>
            </p:nvSpPr>
            <p:spPr>
              <a:xfrm>
                <a:off x="6846977" y="4350951"/>
                <a:ext cx="4905039" cy="309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Estimate only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89DBC"/>
                    </a:solidFill>
                    <a:effectLst/>
                    <a:uLnTx/>
                    <a:uFillTx/>
                    <a:latin typeface="Titillium"/>
                  </a:rPr>
                  <a:t>key attitude-related parameters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89DBC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of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rotating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targets</a:t>
                </a:r>
                <a:r>
                  <a:rPr lang="de-DE" sz="2000" dirty="0">
                    <a:solidFill>
                      <a:srgbClr val="000000"/>
                    </a:solidFill>
                    <a:latin typeface="Titillium"/>
                  </a:rPr>
                  <a:t>:</a:t>
                </a: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  <a:defRPr/>
                </a:pP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tillium"/>
                  </a:rPr>
                  <a:t>Spin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tillium"/>
                  </a:rPr>
                  <a:t>Period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  <a:defRPr/>
                </a:pPr>
                <a:r>
                  <a:rPr lang="de-DE" sz="2000" b="1" dirty="0">
                    <a:solidFill>
                      <a:srgbClr val="002060"/>
                    </a:solidFill>
                    <a:latin typeface="Titillium"/>
                  </a:rPr>
                  <a:t>Spin Axis </a:t>
                </a:r>
                <a:r>
                  <a:rPr lang="de-DE" sz="2000" b="1" dirty="0" err="1">
                    <a:solidFill>
                      <a:srgbClr val="002060"/>
                    </a:solidFill>
                    <a:latin typeface="Titillium"/>
                  </a:rPr>
                  <a:t>Direction</a:t>
                </a:r>
                <a:endPara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tillium"/>
                </a:endParaRP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89DBC"/>
                    </a:solidFill>
                    <a:effectLst/>
                    <a:uLnTx/>
                    <a:uFillTx/>
                    <a:latin typeface="Titillium"/>
                  </a:rPr>
                  <a:t>Model-Free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89DBC"/>
                    </a:solidFill>
                    <a:effectLst/>
                    <a:uLnTx/>
                    <a:uFillTx/>
                    <a:latin typeface="Titillium"/>
                  </a:rPr>
                  <a:t>approach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: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No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prior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knowledge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of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the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target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is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"/>
                  </a:rPr>
                  <a:t>exploited</a:t>
                </a: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endParaRPr>
              </a:p>
            </p:txBody>
          </p:sp>
        </p:grp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947CAEE-A995-06E2-6636-5540162675E9}"/>
                </a:ext>
              </a:extLst>
            </p:cNvPr>
            <p:cNvSpPr txBox="1"/>
            <p:nvPr/>
          </p:nvSpPr>
          <p:spPr>
            <a:xfrm>
              <a:off x="7730066" y="3457520"/>
              <a:ext cx="429990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102C53"/>
                  </a:solidFill>
                  <a:effectLst/>
                  <a:uLnTx/>
                  <a:uFillTx/>
                  <a:latin typeface="Titillium"/>
                </a:rPr>
                <a:t>CORE RESEARCH IDEA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2C53"/>
                </a:solidFill>
                <a:effectLst/>
                <a:uLnTx/>
                <a:uFillTx/>
                <a:latin typeface="Titillium"/>
              </a:endParaRP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B763EA3-2534-2EE0-238A-841C61E09DC2}"/>
              </a:ext>
            </a:extLst>
          </p:cNvPr>
          <p:cNvGrpSpPr/>
          <p:nvPr/>
        </p:nvGrpSpPr>
        <p:grpSpPr>
          <a:xfrm>
            <a:off x="331701" y="1858184"/>
            <a:ext cx="6900831" cy="1438762"/>
            <a:chOff x="334658" y="1905302"/>
            <a:chExt cx="6900831" cy="1438762"/>
          </a:xfrm>
        </p:grpSpPr>
        <p:sp>
          <p:nvSpPr>
            <p:cNvPr id="34" name="Rounded Rectangle 36">
              <a:extLst>
                <a:ext uri="{FF2B5EF4-FFF2-40B4-BE49-F238E27FC236}">
                  <a16:creationId xmlns:a16="http://schemas.microsoft.com/office/drawing/2014/main" id="{877A58B8-5004-A761-4A37-8AB853D1D390}"/>
                </a:ext>
              </a:extLst>
            </p:cNvPr>
            <p:cNvSpPr/>
            <p:nvPr/>
          </p:nvSpPr>
          <p:spPr>
            <a:xfrm>
              <a:off x="334658" y="1905302"/>
              <a:ext cx="6900831" cy="1438762"/>
            </a:xfrm>
            <a:prstGeom prst="round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  <a:effectLst>
              <a:innerShdw blurRad="114300">
                <a:schemeClr val="accent2">
                  <a:lumMod val="20000"/>
                  <a:lumOff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ea typeface="Open Sans" panose="020B0606030504020204" pitchFamily="34" charset="0"/>
                  <a:cs typeface="Open Sans" panose="020B0606030504020204" pitchFamily="34" charset="0"/>
                </a:rPr>
                <a:t>Resident Space Object (RSO)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  <a:cs typeface="Arial" panose="020B0604020202020204" pitchFamily="34" charset="0"/>
                </a:rPr>
                <a:t>active satellites, decommissioned spacecrafts, orbital debris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F009698E-BEA0-A3CE-E01B-810101A3C8B8}"/>
                </a:ext>
              </a:extLst>
            </p:cNvPr>
            <p:cNvSpPr txBox="1"/>
            <p:nvPr/>
          </p:nvSpPr>
          <p:spPr>
            <a:xfrm>
              <a:off x="437364" y="2774348"/>
              <a:ext cx="6688894" cy="400110"/>
            </a:xfrm>
            <a:prstGeom prst="rect">
              <a:avLst/>
            </a:prstGeom>
            <a:solidFill>
              <a:srgbClr val="FFF7CC"/>
            </a:solidFill>
            <a:ln>
              <a:solidFill>
                <a:srgbClr val="FFF7C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~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54000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RSO in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orbit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"/>
                </a:rPr>
                <a:t> ( &gt; 10 cm)*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476B0F-4023-E489-2C5D-D7D173CFF03B}"/>
              </a:ext>
            </a:extLst>
          </p:cNvPr>
          <p:cNvSpPr txBox="1"/>
          <p:nvPr/>
        </p:nvSpPr>
        <p:spPr>
          <a:xfrm>
            <a:off x="334658" y="6435601"/>
            <a:ext cx="6397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*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https://sdup.esoc.esa.int/discosweb/statistics/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(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Accessed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Titillium"/>
              </a:rPr>
              <a:t>29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</a:rPr>
              <a:t>/06/26)</a:t>
            </a:r>
          </a:p>
        </p:txBody>
      </p:sp>
    </p:spTree>
    <p:extLst>
      <p:ext uri="{BB962C8B-B14F-4D97-AF65-F5344CB8AC3E}">
        <p14:creationId xmlns:p14="http://schemas.microsoft.com/office/powerpoint/2010/main" val="35615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FBCE0-D201-1ED0-EA33-74DB052B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93">
            <a:extLst>
              <a:ext uri="{FF2B5EF4-FFF2-40B4-BE49-F238E27FC236}">
                <a16:creationId xmlns:a16="http://schemas.microsoft.com/office/drawing/2014/main" id="{18D8B45E-4BAB-A7D7-0FDB-57C72EA2F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6" y="2602356"/>
            <a:ext cx="6919689" cy="324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AC8D360-CD41-F268-2E0F-CA0BC00E19F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24A133-60D7-5FC8-5043-7CC32DD4791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51E30AB-C7D9-4C00-8CED-2B0005A2D77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16A3591-DA93-F9ED-C386-0BDED8CE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0AB47E1-EC30-4ABF-5FFF-F2A42AC9D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8640000" cy="840083"/>
          </a:xfrm>
        </p:spPr>
        <p:txBody>
          <a:bodyPr/>
          <a:lstStyle/>
          <a:p>
            <a:r>
              <a:rPr lang="it-IT" dirty="0">
                <a:latin typeface="Titillium Bd"/>
              </a:rPr>
              <a:t>SYNODIC SPIN PERIOD ESTIMATION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EA8154B6-9DA7-67CD-AE4B-C1359B29BA69}"/>
              </a:ext>
            </a:extLst>
          </p:cNvPr>
          <p:cNvSpPr txBox="1"/>
          <p:nvPr/>
        </p:nvSpPr>
        <p:spPr>
          <a:xfrm>
            <a:off x="8255137" y="1715962"/>
            <a:ext cx="3703123" cy="418617"/>
          </a:xfrm>
          <a:prstGeom prst="rect">
            <a:avLst/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defRPr>
            </a:lvl1pPr>
          </a:lstStyle>
          <a:p>
            <a:r>
              <a:rPr lang="en-US" dirty="0"/>
              <a:t>RCS time series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6013399D-5F77-35F2-BC2E-368066BC7703}"/>
              </a:ext>
            </a:extLst>
          </p:cNvPr>
          <p:cNvSpPr/>
          <p:nvPr/>
        </p:nvSpPr>
        <p:spPr>
          <a:xfrm>
            <a:off x="8104576" y="1676548"/>
            <a:ext cx="301122" cy="2447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Titillium"/>
                <a:cs typeface="Manrope (Corpo)" panose="020B0604020202020204" charset="0"/>
                <a:sym typeface="Arial"/>
              </a:rPr>
              <a:t>1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92072CE-26BD-7298-F5D0-879A1C5C1A4F}"/>
              </a:ext>
            </a:extLst>
          </p:cNvPr>
          <p:cNvSpPr txBox="1"/>
          <p:nvPr/>
        </p:nvSpPr>
        <p:spPr>
          <a:xfrm>
            <a:off x="334658" y="1830152"/>
            <a:ext cx="797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tillium"/>
              </a:rPr>
              <a:t>The estimation strategy depends on the </a:t>
            </a:r>
            <a:r>
              <a:rPr lang="en-US" b="1" dirty="0">
                <a:latin typeface="Titillium"/>
              </a:rPr>
              <a:t>nature of the available measurements </a:t>
            </a:r>
            <a:r>
              <a:rPr lang="en-US" dirty="0">
                <a:latin typeface="Titillium"/>
              </a:rPr>
              <a:t>:</a:t>
            </a:r>
            <a:endParaRPr lang="en-US" dirty="0">
              <a:solidFill>
                <a:srgbClr val="FF0000"/>
              </a:solidFill>
              <a:latin typeface="Titillium"/>
            </a:endParaRPr>
          </a:p>
        </p:txBody>
      </p:sp>
      <p:grpSp>
        <p:nvGrpSpPr>
          <p:cNvPr id="91" name="Gruppo 90">
            <a:extLst>
              <a:ext uri="{FF2B5EF4-FFF2-40B4-BE49-F238E27FC236}">
                <a16:creationId xmlns:a16="http://schemas.microsoft.com/office/drawing/2014/main" id="{51F721EB-F04F-438A-28D4-B8AE7C2B409D}"/>
              </a:ext>
            </a:extLst>
          </p:cNvPr>
          <p:cNvGrpSpPr/>
          <p:nvPr/>
        </p:nvGrpSpPr>
        <p:grpSpPr>
          <a:xfrm>
            <a:off x="7083896" y="2534002"/>
            <a:ext cx="4874364" cy="3428051"/>
            <a:chOff x="6131207" y="2712399"/>
            <a:chExt cx="4874364" cy="3428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tangolo con angoli arrotondati 77">
                  <a:extLst>
                    <a:ext uri="{FF2B5EF4-FFF2-40B4-BE49-F238E27FC236}">
                      <a16:creationId xmlns:a16="http://schemas.microsoft.com/office/drawing/2014/main" id="{3F386ECA-15A1-1B06-9AE2-FE5C9588E17C}"/>
                    </a:ext>
                  </a:extLst>
                </p:cNvPr>
                <p:cNvSpPr/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solidFill>
                  <a:srgbClr val="B374C0">
                    <a:alpha val="50196"/>
                  </a:srgbClr>
                </a:solid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Estimated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synodic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 spin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period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sz="16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endParaRPr>
                </a:p>
              </p:txBody>
            </p:sp>
          </mc:Choice>
          <mc:Fallback xmlns="">
            <p:sp>
              <p:nvSpPr>
                <p:cNvPr id="12" name="Rettangolo con angoli arrotondati 77">
                  <a:extLst>
                    <a:ext uri="{FF2B5EF4-FFF2-40B4-BE49-F238E27FC236}">
                      <a16:creationId xmlns:a16="http://schemas.microsoft.com/office/drawing/2014/main" id="{3F386ECA-15A1-1B06-9AE2-FE5C9588E1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ttangolo con angoli arrotondati 41">
              <a:extLst>
                <a:ext uri="{FF2B5EF4-FFF2-40B4-BE49-F238E27FC236}">
                  <a16:creationId xmlns:a16="http://schemas.microsoft.com/office/drawing/2014/main" id="{EF015C13-234D-BDAD-8861-D10A38EBC744}"/>
                </a:ext>
              </a:extLst>
            </p:cNvPr>
            <p:cNvSpPr/>
            <p:nvPr/>
          </p:nvSpPr>
          <p:spPr>
            <a:xfrm>
              <a:off x="6131207" y="4178482"/>
              <a:ext cx="4874364" cy="994045"/>
            </a:xfrm>
            <a:prstGeom prst="roundRect">
              <a:avLst/>
            </a:prstGeom>
            <a:noFill/>
            <a:ln w="28575" cap="flat" cmpd="sng" algn="ctr">
              <a:solidFill>
                <a:srgbClr val="6698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it-IT" sz="1600" kern="0">
                <a:latin typeface="Titillium"/>
              </a:endParaRP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D22FEC00-473A-7FD2-7C65-C5F5AFC3761C}"/>
                </a:ext>
              </a:extLst>
            </p:cNvPr>
            <p:cNvCxnSpPr>
              <a:cxnSpLocks/>
              <a:stCxn id="32" idx="3"/>
              <a:endCxn id="35" idx="1"/>
            </p:cNvCxnSpPr>
            <p:nvPr/>
          </p:nvCxnSpPr>
          <p:spPr>
            <a:xfrm>
              <a:off x="7568309" y="4680554"/>
              <a:ext cx="13344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1D1F6EE5-A045-D8EC-341D-FB8FE3E4F311}"/>
                </a:ext>
              </a:extLst>
            </p:cNvPr>
            <p:cNvCxnSpPr>
              <a:cxnSpLocks/>
              <a:stCxn id="35" idx="3"/>
              <a:endCxn id="33" idx="1"/>
            </p:cNvCxnSpPr>
            <p:nvPr/>
          </p:nvCxnSpPr>
          <p:spPr>
            <a:xfrm flipV="1">
              <a:off x="9075551" y="4678758"/>
              <a:ext cx="158848" cy="1796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BD293C08-9334-9B98-083E-DD2CD3C1A31A}"/>
                </a:ext>
              </a:extLst>
            </p:cNvPr>
            <p:cNvCxnSpPr>
              <a:cxnSpLocks/>
              <a:stCxn id="14" idx="2"/>
              <a:endCxn id="12" idx="0"/>
            </p:cNvCxnSpPr>
            <p:nvPr/>
          </p:nvCxnSpPr>
          <p:spPr>
            <a:xfrm>
              <a:off x="8568389" y="5172527"/>
              <a:ext cx="2520" cy="18295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Rounded Rectangle 1">
              <a:extLst>
                <a:ext uri="{FF2B5EF4-FFF2-40B4-BE49-F238E27FC236}">
                  <a16:creationId xmlns:a16="http://schemas.microsoft.com/office/drawing/2014/main" id="{03173F45-FEBA-00DC-3D41-441D98619E19}"/>
                </a:ext>
              </a:extLst>
            </p:cNvPr>
            <p:cNvSpPr/>
            <p:nvPr/>
          </p:nvSpPr>
          <p:spPr>
            <a:xfrm>
              <a:off x="7511559" y="2712399"/>
              <a:ext cx="2100872" cy="511985"/>
            </a:xfrm>
            <a:prstGeom prst="roundRect">
              <a:avLst>
                <a:gd name="adj" fmla="val 19037"/>
              </a:avLst>
            </a:prstGeom>
            <a:solidFill>
              <a:srgbClr val="FFF7CC">
                <a:alpha val="90000"/>
              </a:srgbClr>
            </a:solidFill>
            <a:ln w="25400" cap="flat" cmpd="sng" algn="ctr">
              <a:solidFill>
                <a:srgbClr val="FFF7CC"/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Time </a:t>
              </a:r>
              <a:r>
                <a:rPr lang="it-IT" sz="1600" dirty="0" err="1">
                  <a:latin typeface="Titillium"/>
                  <a:ea typeface="Calibri" panose="020F0502020204030204" pitchFamily="34" charset="0"/>
                  <a:sym typeface="Arial"/>
                </a:rPr>
                <a:t>series</a:t>
              </a:r>
              <a:endParaRPr lang="it-IT" sz="1600" dirty="0">
                <a:latin typeface="Titillium"/>
                <a:ea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Rettangolo con angoli arrotondati 62">
              <a:extLst>
                <a:ext uri="{FF2B5EF4-FFF2-40B4-BE49-F238E27FC236}">
                  <a16:creationId xmlns:a16="http://schemas.microsoft.com/office/drawing/2014/main" id="{6867248C-05EE-395A-F4AE-700558E08E75}"/>
                </a:ext>
              </a:extLst>
            </p:cNvPr>
            <p:cNvSpPr/>
            <p:nvPr/>
          </p:nvSpPr>
          <p:spPr>
            <a:xfrm>
              <a:off x="6237484" y="4336016"/>
              <a:ext cx="1330825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Lomb-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Scargle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(LS)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Periodogram</a:t>
              </a:r>
              <a:endParaRPr lang="it-IT" sz="1600" dirty="0">
                <a:solidFill>
                  <a:schemeClr val="tx1"/>
                </a:solidFill>
                <a:latin typeface="Titillium"/>
              </a:endParaRPr>
            </a:p>
          </p:txBody>
        </p:sp>
        <p:sp>
          <p:nvSpPr>
            <p:cNvPr id="33" name="Rettangolo con angoli arrotondati 62">
              <a:extLst>
                <a:ext uri="{FF2B5EF4-FFF2-40B4-BE49-F238E27FC236}">
                  <a16:creationId xmlns:a16="http://schemas.microsoft.com/office/drawing/2014/main" id="{D72C7576-3D10-7434-D725-B4623AEBD4F2}"/>
                </a:ext>
              </a:extLst>
            </p:cNvPr>
            <p:cNvSpPr/>
            <p:nvPr/>
          </p:nvSpPr>
          <p:spPr>
            <a:xfrm>
              <a:off x="9234399" y="4334220"/>
              <a:ext cx="1702009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Dispersion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Minimization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(PDM)</a:t>
              </a: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C79895D9-7F43-6C9F-3A03-8835F7446601}"/>
                </a:ext>
              </a:extLst>
            </p:cNvPr>
            <p:cNvCxnSpPr>
              <a:cxnSpLocks/>
              <a:stCxn id="75" idx="2"/>
              <a:endCxn id="14" idx="0"/>
            </p:cNvCxnSpPr>
            <p:nvPr/>
          </p:nvCxnSpPr>
          <p:spPr>
            <a:xfrm flipH="1">
              <a:off x="8568389" y="3950300"/>
              <a:ext cx="73" cy="228182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ettangolo con angoli arrotondati 77">
              <a:extLst>
                <a:ext uri="{FF2B5EF4-FFF2-40B4-BE49-F238E27FC236}">
                  <a16:creationId xmlns:a16="http://schemas.microsoft.com/office/drawing/2014/main" id="{0A5C2862-B440-02E6-43FB-A1B025820D95}"/>
                </a:ext>
              </a:extLst>
            </p:cNvPr>
            <p:cNvSpPr/>
            <p:nvPr/>
          </p:nvSpPr>
          <p:spPr>
            <a:xfrm>
              <a:off x="7701757" y="4342069"/>
              <a:ext cx="1373794" cy="676970"/>
            </a:xfrm>
            <a:prstGeom prst="roundRect">
              <a:avLst/>
            </a:prstGeom>
            <a:solidFill>
              <a:srgbClr val="FFE6CC"/>
            </a:solidFill>
            <a:ln w="19050" cap="flat" cmpd="sng" algn="ctr">
              <a:solidFill>
                <a:srgbClr val="FFE6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it-IT" sz="1600" kern="0" dirty="0">
                  <a:latin typeface="Titillium"/>
                </a:rPr>
                <a:t>Power </a:t>
              </a:r>
              <a:r>
                <a:rPr lang="it-IT" sz="1600" kern="0" dirty="0" err="1">
                  <a:latin typeface="Titillium"/>
                </a:rPr>
                <a:t>Spectral</a:t>
              </a:r>
              <a:r>
                <a:rPr lang="it-IT" sz="1600" kern="0" dirty="0">
                  <a:latin typeface="Titillium"/>
                </a:rPr>
                <a:t> </a:t>
              </a:r>
              <a:r>
                <a:rPr lang="it-IT" sz="1600" kern="0" dirty="0" err="1">
                  <a:latin typeface="Titillium"/>
                </a:rPr>
                <a:t>Density</a:t>
              </a:r>
              <a:r>
                <a:rPr lang="it-IT" sz="1600" kern="0" dirty="0">
                  <a:latin typeface="Titillium"/>
                </a:rPr>
                <a:t> (PSD)</a:t>
              </a:r>
            </a:p>
          </p:txBody>
        </p:sp>
        <p:sp>
          <p:nvSpPr>
            <p:cNvPr id="75" name="Rounded Rectangle 1">
              <a:extLst>
                <a:ext uri="{FF2B5EF4-FFF2-40B4-BE49-F238E27FC236}">
                  <a16:creationId xmlns:a16="http://schemas.microsoft.com/office/drawing/2014/main" id="{BDAD6788-B85B-9008-DE82-783185570C44}"/>
                </a:ext>
              </a:extLst>
            </p:cNvPr>
            <p:cNvSpPr/>
            <p:nvPr/>
          </p:nvSpPr>
          <p:spPr>
            <a:xfrm>
              <a:off x="7524494" y="3416501"/>
              <a:ext cx="2087936" cy="533799"/>
            </a:xfrm>
            <a:prstGeom prst="roundRect">
              <a:avLst>
                <a:gd name="adj" fmla="val 19037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Data Pre-Processing</a:t>
              </a:r>
            </a:p>
          </p:txBody>
        </p:sp>
        <p:cxnSp>
          <p:nvCxnSpPr>
            <p:cNvPr id="79" name="Connettore 2 78">
              <a:extLst>
                <a:ext uri="{FF2B5EF4-FFF2-40B4-BE49-F238E27FC236}">
                  <a16:creationId xmlns:a16="http://schemas.microsoft.com/office/drawing/2014/main" id="{665C1EEF-8C31-1CCF-53BA-6D5B16BB401A}"/>
                </a:ext>
              </a:extLst>
            </p:cNvPr>
            <p:cNvCxnSpPr>
              <a:cxnSpLocks/>
              <a:stCxn id="29" idx="2"/>
              <a:endCxn id="75" idx="0"/>
            </p:cNvCxnSpPr>
            <p:nvPr/>
          </p:nvCxnSpPr>
          <p:spPr>
            <a:xfrm>
              <a:off x="8561995" y="3224384"/>
              <a:ext cx="6467" cy="192117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717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66A51-CF01-4159-0FBF-982A4CAA4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0E5CD81A-D9DA-3930-9C1A-F34A52404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" b="48614"/>
          <a:stretch>
            <a:fillRect/>
          </a:stretch>
        </p:blipFill>
        <p:spPr>
          <a:xfrm>
            <a:off x="5021727" y="4071974"/>
            <a:ext cx="6956527" cy="18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47006B5-1BF0-7BFA-C559-2921089EE93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663DBE-5FF0-7BF8-58D2-FF4A05117F1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AABDDBE-E5FE-FF7F-28EE-0856A67BECB0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F0B8E31-8506-F5C7-0679-62C5BE3C0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5F60A89-6841-9DEC-B404-2F63F660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8640000" cy="840083"/>
          </a:xfrm>
        </p:spPr>
        <p:txBody>
          <a:bodyPr/>
          <a:lstStyle/>
          <a:p>
            <a:r>
              <a:rPr lang="it-IT" dirty="0">
                <a:latin typeface="Titillium Bd"/>
              </a:rPr>
              <a:t>SYNODIC SPIN PERIOD ESTIMATION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887CB911-50E3-541C-F115-4717082D5243}"/>
              </a:ext>
            </a:extLst>
          </p:cNvPr>
          <p:cNvSpPr txBox="1"/>
          <p:nvPr/>
        </p:nvSpPr>
        <p:spPr>
          <a:xfrm>
            <a:off x="8255137" y="1715962"/>
            <a:ext cx="3703123" cy="418617"/>
          </a:xfrm>
          <a:prstGeom prst="rect">
            <a:avLst/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defRPr>
            </a:lvl1pPr>
          </a:lstStyle>
          <a:p>
            <a:r>
              <a:rPr lang="en-US" dirty="0"/>
              <a:t>RCS time series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BC3CC526-14B5-423C-D4EE-DE09D1DC6D4D}"/>
              </a:ext>
            </a:extLst>
          </p:cNvPr>
          <p:cNvSpPr/>
          <p:nvPr/>
        </p:nvSpPr>
        <p:spPr>
          <a:xfrm>
            <a:off x="8104576" y="1676548"/>
            <a:ext cx="301122" cy="2447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Titillium"/>
                <a:cs typeface="Manrope (Corpo)" panose="020B0604020202020204" charset="0"/>
                <a:sym typeface="Arial"/>
              </a:rPr>
              <a:t>1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D675EFDA-D8EC-269F-AB8C-1DCEA989B865}"/>
              </a:ext>
            </a:extLst>
          </p:cNvPr>
          <p:cNvSpPr txBox="1"/>
          <p:nvPr/>
        </p:nvSpPr>
        <p:spPr>
          <a:xfrm>
            <a:off x="334658" y="1830152"/>
            <a:ext cx="797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tillium"/>
              </a:rPr>
              <a:t>The estimation strategy depends on the </a:t>
            </a:r>
            <a:r>
              <a:rPr lang="en-US" b="1" dirty="0">
                <a:latin typeface="Titillium"/>
              </a:rPr>
              <a:t>nature of the available measurements </a:t>
            </a:r>
            <a:r>
              <a:rPr lang="en-US" dirty="0">
                <a:latin typeface="Titillium"/>
              </a:rPr>
              <a:t>:</a:t>
            </a:r>
            <a:endParaRPr lang="en-US" dirty="0">
              <a:solidFill>
                <a:srgbClr val="FF0000"/>
              </a:solidFill>
              <a:latin typeface="Titillium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A87B70-3C02-31AA-24BC-E4B3ED993507}"/>
              </a:ext>
            </a:extLst>
          </p:cNvPr>
          <p:cNvSpPr txBox="1"/>
          <p:nvPr/>
        </p:nvSpPr>
        <p:spPr>
          <a:xfrm>
            <a:off x="5615686" y="2571988"/>
            <a:ext cx="6235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Lomb-</a:t>
            </a:r>
            <a:r>
              <a:rPr lang="it-IT" b="1" dirty="0" err="1">
                <a:solidFill>
                  <a:srgbClr val="002060"/>
                </a:solidFill>
              </a:rPr>
              <a:t>Scargle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Periodogram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estimate the </a:t>
            </a:r>
            <a:r>
              <a:rPr lang="it-IT" b="1" dirty="0"/>
              <a:t>PSD</a:t>
            </a:r>
            <a:r>
              <a:rPr lang="it-IT" dirty="0"/>
              <a:t> of the RCS time-</a:t>
            </a:r>
            <a:r>
              <a:rPr lang="it-IT" dirty="0" err="1"/>
              <a:t>series</a:t>
            </a:r>
            <a:r>
              <a:rPr lang="it-IT" dirty="0"/>
              <a:t>	</a:t>
            </a:r>
          </a:p>
          <a:p>
            <a:r>
              <a:rPr lang="it-IT" dirty="0"/>
              <a:t>The </a:t>
            </a:r>
            <a:r>
              <a:rPr lang="it-IT" dirty="0" err="1"/>
              <a:t>strongest</a:t>
            </a:r>
            <a:r>
              <a:rPr lang="it-IT" dirty="0"/>
              <a:t> </a:t>
            </a:r>
            <a:r>
              <a:rPr lang="it-IT" dirty="0" err="1"/>
              <a:t>peaks</a:t>
            </a:r>
            <a:r>
              <a:rPr lang="it-IT" dirty="0"/>
              <a:t> in the </a:t>
            </a:r>
            <a:r>
              <a:rPr lang="it-IT" b="1" dirty="0">
                <a:solidFill>
                  <a:srgbClr val="002060"/>
                </a:solidFill>
              </a:rPr>
              <a:t>PSD</a:t>
            </a:r>
            <a:r>
              <a:rPr lang="it-IT" dirty="0"/>
              <a:t> are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identify</a:t>
            </a:r>
            <a:r>
              <a:rPr lang="it-IT" dirty="0"/>
              <a:t> </a:t>
            </a:r>
            <a:r>
              <a:rPr lang="it-IT" b="1" dirty="0"/>
              <a:t>candidate </a:t>
            </a:r>
            <a:r>
              <a:rPr lang="it-IT" b="1" dirty="0" err="1"/>
              <a:t>rotation</a:t>
            </a:r>
            <a:r>
              <a:rPr lang="it-IT" b="1" dirty="0"/>
              <a:t> </a:t>
            </a:r>
            <a:r>
              <a:rPr lang="it-IT" b="1" dirty="0" err="1"/>
              <a:t>periods</a:t>
            </a:r>
            <a:endParaRPr lang="it-IT" b="1" dirty="0"/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4E0060A-A4D7-4E51-023C-C0EA785C5271}"/>
              </a:ext>
            </a:extLst>
          </p:cNvPr>
          <p:cNvSpPr/>
          <p:nvPr/>
        </p:nvSpPr>
        <p:spPr>
          <a:xfrm>
            <a:off x="5587341" y="2591605"/>
            <a:ext cx="6370919" cy="1200329"/>
          </a:xfrm>
          <a:prstGeom prst="roundRect">
            <a:avLst>
              <a:gd name="adj" fmla="val 4925"/>
            </a:avLst>
          </a:prstGeom>
          <a:noFill/>
          <a:ln w="28575">
            <a:solidFill>
              <a:srgbClr val="79A4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noProof="0">
              <a:solidFill>
                <a:srgbClr val="16365E"/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A9E8469-A6CA-A612-E3CA-1207B54E7D5A}"/>
              </a:ext>
            </a:extLst>
          </p:cNvPr>
          <p:cNvGrpSpPr/>
          <p:nvPr/>
        </p:nvGrpSpPr>
        <p:grpSpPr>
          <a:xfrm>
            <a:off x="465926" y="2534002"/>
            <a:ext cx="4874364" cy="3428051"/>
            <a:chOff x="6131207" y="2712399"/>
            <a:chExt cx="4874364" cy="3428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tangolo con angoli arrotondati 77">
                  <a:extLst>
                    <a:ext uri="{FF2B5EF4-FFF2-40B4-BE49-F238E27FC236}">
                      <a16:creationId xmlns:a16="http://schemas.microsoft.com/office/drawing/2014/main" id="{2F3D87BB-0B97-80E9-E770-0D90A750A844}"/>
                    </a:ext>
                  </a:extLst>
                </p:cNvPr>
                <p:cNvSpPr/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solidFill>
                  <a:srgbClr val="B374C0">
                    <a:alpha val="50196"/>
                  </a:srgbClr>
                </a:solid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Estimated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synodic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 spin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period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sz="16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endParaRPr>
                </a:p>
              </p:txBody>
            </p:sp>
          </mc:Choice>
          <mc:Fallback xmlns="">
            <p:sp>
              <p:nvSpPr>
                <p:cNvPr id="19" name="Rettangolo con angoli arrotondati 77">
                  <a:extLst>
                    <a:ext uri="{FF2B5EF4-FFF2-40B4-BE49-F238E27FC236}">
                      <a16:creationId xmlns:a16="http://schemas.microsoft.com/office/drawing/2014/main" id="{2F3D87BB-0B97-80E9-E770-0D90A750A8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ttangolo con angoli arrotondati 41">
              <a:extLst>
                <a:ext uri="{FF2B5EF4-FFF2-40B4-BE49-F238E27FC236}">
                  <a16:creationId xmlns:a16="http://schemas.microsoft.com/office/drawing/2014/main" id="{3FF0E5DB-48B0-112C-398E-C39679B08A06}"/>
                </a:ext>
              </a:extLst>
            </p:cNvPr>
            <p:cNvSpPr/>
            <p:nvPr/>
          </p:nvSpPr>
          <p:spPr>
            <a:xfrm>
              <a:off x="6131207" y="4178482"/>
              <a:ext cx="4874364" cy="994045"/>
            </a:xfrm>
            <a:prstGeom prst="roundRect">
              <a:avLst/>
            </a:prstGeom>
            <a:noFill/>
            <a:ln w="28575" cap="flat" cmpd="sng" algn="ctr">
              <a:solidFill>
                <a:srgbClr val="6698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it-IT" sz="1600" kern="0">
                <a:latin typeface="Titillium"/>
              </a:endParaRP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DA681779-F55B-16C2-3434-419D93ACE389}"/>
                </a:ext>
              </a:extLst>
            </p:cNvPr>
            <p:cNvCxnSpPr>
              <a:cxnSpLocks/>
              <a:stCxn id="25" idx="3"/>
              <a:endCxn id="30" idx="1"/>
            </p:cNvCxnSpPr>
            <p:nvPr/>
          </p:nvCxnSpPr>
          <p:spPr>
            <a:xfrm>
              <a:off x="7568309" y="4680554"/>
              <a:ext cx="13344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6516D988-E408-4C70-057A-A0C2F3B8CA2C}"/>
                </a:ext>
              </a:extLst>
            </p:cNvPr>
            <p:cNvCxnSpPr>
              <a:cxnSpLocks/>
              <a:stCxn id="30" idx="3"/>
              <a:endCxn id="26" idx="1"/>
            </p:cNvCxnSpPr>
            <p:nvPr/>
          </p:nvCxnSpPr>
          <p:spPr>
            <a:xfrm flipV="1">
              <a:off x="9075551" y="4678758"/>
              <a:ext cx="158848" cy="1796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B8CDB82C-4DB1-0226-99E1-03EAEF6814BB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8568389" y="5172527"/>
              <a:ext cx="2520" cy="18295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9596E3AE-C9C5-8B2B-F107-8C7710B5EFC4}"/>
                </a:ext>
              </a:extLst>
            </p:cNvPr>
            <p:cNvSpPr/>
            <p:nvPr/>
          </p:nvSpPr>
          <p:spPr>
            <a:xfrm>
              <a:off x="7511559" y="2712399"/>
              <a:ext cx="2100872" cy="511985"/>
            </a:xfrm>
            <a:prstGeom prst="roundRect">
              <a:avLst>
                <a:gd name="adj" fmla="val 19037"/>
              </a:avLst>
            </a:prstGeom>
            <a:solidFill>
              <a:srgbClr val="FFF7CC">
                <a:alpha val="90000"/>
              </a:srgbClr>
            </a:solidFill>
            <a:ln w="25400" cap="flat" cmpd="sng" algn="ctr">
              <a:solidFill>
                <a:srgbClr val="FFF7CC"/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Time </a:t>
              </a:r>
              <a:r>
                <a:rPr lang="it-IT" sz="1600" dirty="0" err="1">
                  <a:latin typeface="Titillium"/>
                  <a:ea typeface="Calibri" panose="020F0502020204030204" pitchFamily="34" charset="0"/>
                  <a:sym typeface="Arial"/>
                </a:rPr>
                <a:t>series</a:t>
              </a:r>
              <a:endParaRPr lang="it-IT" sz="1600" dirty="0">
                <a:latin typeface="Titillium"/>
                <a:ea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ttangolo con angoli arrotondati 62">
              <a:extLst>
                <a:ext uri="{FF2B5EF4-FFF2-40B4-BE49-F238E27FC236}">
                  <a16:creationId xmlns:a16="http://schemas.microsoft.com/office/drawing/2014/main" id="{E4FD1B30-A7A2-F962-DC1C-E776DDDAAB4F}"/>
                </a:ext>
              </a:extLst>
            </p:cNvPr>
            <p:cNvSpPr/>
            <p:nvPr/>
          </p:nvSpPr>
          <p:spPr>
            <a:xfrm>
              <a:off x="6237484" y="4336016"/>
              <a:ext cx="1330825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Lomb-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Scargle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(LS)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Periodogram</a:t>
              </a:r>
              <a:endParaRPr lang="it-IT" sz="1600" dirty="0">
                <a:solidFill>
                  <a:schemeClr val="tx1"/>
                </a:solidFill>
                <a:latin typeface="Titillium"/>
              </a:endParaRPr>
            </a:p>
          </p:txBody>
        </p:sp>
        <p:sp>
          <p:nvSpPr>
            <p:cNvPr id="26" name="Rettangolo con angoli arrotondati 62">
              <a:extLst>
                <a:ext uri="{FF2B5EF4-FFF2-40B4-BE49-F238E27FC236}">
                  <a16:creationId xmlns:a16="http://schemas.microsoft.com/office/drawing/2014/main" id="{B86BB4CE-07F2-BF13-9D48-5D74DA7E0CE0}"/>
                </a:ext>
              </a:extLst>
            </p:cNvPr>
            <p:cNvSpPr/>
            <p:nvPr/>
          </p:nvSpPr>
          <p:spPr>
            <a:xfrm>
              <a:off x="9234399" y="4334220"/>
              <a:ext cx="1702009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Dispersion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Minimization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(PDM)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691C7586-10E5-C6D3-42BF-89EE388E99C5}"/>
                </a:ext>
              </a:extLst>
            </p:cNvPr>
            <p:cNvCxnSpPr>
              <a:cxnSpLocks/>
              <a:stCxn id="31" idx="2"/>
              <a:endCxn id="20" idx="0"/>
            </p:cNvCxnSpPr>
            <p:nvPr/>
          </p:nvCxnSpPr>
          <p:spPr>
            <a:xfrm flipH="1">
              <a:off x="8568389" y="3950300"/>
              <a:ext cx="73" cy="228182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0" name="Rettangolo con angoli arrotondati 77">
              <a:extLst>
                <a:ext uri="{FF2B5EF4-FFF2-40B4-BE49-F238E27FC236}">
                  <a16:creationId xmlns:a16="http://schemas.microsoft.com/office/drawing/2014/main" id="{C532E105-D7B8-F683-839F-3660CC427E67}"/>
                </a:ext>
              </a:extLst>
            </p:cNvPr>
            <p:cNvSpPr/>
            <p:nvPr/>
          </p:nvSpPr>
          <p:spPr>
            <a:xfrm>
              <a:off x="7701757" y="4342069"/>
              <a:ext cx="1373794" cy="676970"/>
            </a:xfrm>
            <a:prstGeom prst="roundRect">
              <a:avLst/>
            </a:prstGeom>
            <a:solidFill>
              <a:srgbClr val="FFE6CC"/>
            </a:solidFill>
            <a:ln w="19050" cap="flat" cmpd="sng" algn="ctr">
              <a:solidFill>
                <a:srgbClr val="FFE6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it-IT" sz="1600" kern="0" dirty="0">
                  <a:latin typeface="Titillium"/>
                </a:rPr>
                <a:t>Power </a:t>
              </a:r>
              <a:r>
                <a:rPr lang="it-IT" sz="1600" kern="0" dirty="0" err="1">
                  <a:latin typeface="Titillium"/>
                </a:rPr>
                <a:t>Spectral</a:t>
              </a:r>
              <a:r>
                <a:rPr lang="it-IT" sz="1600" kern="0" dirty="0">
                  <a:latin typeface="Titillium"/>
                </a:rPr>
                <a:t> </a:t>
              </a:r>
              <a:r>
                <a:rPr lang="it-IT" sz="1600" kern="0" dirty="0" err="1">
                  <a:latin typeface="Titillium"/>
                </a:rPr>
                <a:t>Density</a:t>
              </a:r>
              <a:r>
                <a:rPr lang="it-IT" sz="1600" kern="0" dirty="0">
                  <a:latin typeface="Titillium"/>
                </a:rPr>
                <a:t> (PSD)</a:t>
              </a:r>
            </a:p>
          </p:txBody>
        </p:sp>
        <p:sp>
          <p:nvSpPr>
            <p:cNvPr id="31" name="Rounded Rectangle 1">
              <a:extLst>
                <a:ext uri="{FF2B5EF4-FFF2-40B4-BE49-F238E27FC236}">
                  <a16:creationId xmlns:a16="http://schemas.microsoft.com/office/drawing/2014/main" id="{F04C706B-CB7D-BE8F-E162-071FF87BAFC9}"/>
                </a:ext>
              </a:extLst>
            </p:cNvPr>
            <p:cNvSpPr/>
            <p:nvPr/>
          </p:nvSpPr>
          <p:spPr>
            <a:xfrm>
              <a:off x="7524494" y="3416501"/>
              <a:ext cx="2087936" cy="533799"/>
            </a:xfrm>
            <a:prstGeom prst="roundRect">
              <a:avLst>
                <a:gd name="adj" fmla="val 19037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Data Pre-Processing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7D1042FF-DA5B-F92B-BFD4-F9470ED5211D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>
              <a:off x="8561995" y="3224384"/>
              <a:ext cx="6467" cy="192117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17122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4D57-81AA-37A8-7AB3-D5AF1B81A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B374E29-D630-98C1-29D5-9070B9E72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9" r="8080"/>
          <a:stretch>
            <a:fillRect/>
          </a:stretch>
        </p:blipFill>
        <p:spPr>
          <a:xfrm>
            <a:off x="4991044" y="4124432"/>
            <a:ext cx="7089975" cy="1800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EF1098-5464-7F5D-B2A0-B95EE5AD30D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1BEC07-2D06-76C3-D1AF-F5B20D18D4F7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953C352-6F6A-F054-9CFC-A1E77A466F9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B6401E8-2318-5A6B-FB7A-5399CD6D7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FD4C27C9-9F77-18FE-107A-EE8D3E72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" y="1297944"/>
            <a:ext cx="8640000" cy="840083"/>
          </a:xfrm>
        </p:spPr>
        <p:txBody>
          <a:bodyPr/>
          <a:lstStyle/>
          <a:p>
            <a:r>
              <a:rPr lang="it-IT" dirty="0">
                <a:latin typeface="Titillium Bd"/>
              </a:rPr>
              <a:t>SYNODIC SPIN PERIOD ESTIMATION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E81D4BAC-CB15-439E-6B6A-E6B929D3CF66}"/>
              </a:ext>
            </a:extLst>
          </p:cNvPr>
          <p:cNvSpPr txBox="1"/>
          <p:nvPr/>
        </p:nvSpPr>
        <p:spPr>
          <a:xfrm>
            <a:off x="8255137" y="1715962"/>
            <a:ext cx="3703123" cy="418617"/>
          </a:xfrm>
          <a:prstGeom prst="rect">
            <a:avLst/>
          </a:prstGeom>
          <a:solidFill>
            <a:srgbClr val="9DC3E6"/>
          </a:solidFill>
          <a:ln w="25400" cap="flat" cmpd="sng" algn="ctr">
            <a:solidFill>
              <a:srgbClr val="9DC3E6"/>
            </a:solidFill>
            <a:prstDash val="solid"/>
          </a:ln>
          <a:effectLst/>
        </p:spPr>
        <p:txBody>
          <a:bodyPr rtlCol="0" anchor="ctr"/>
          <a:lstStyle>
            <a:defPPr>
              <a:defRPr lang="it-IT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cs typeface="Arial" panose="020B0604020202020204" pitchFamily="34" charset="0"/>
              </a:defRPr>
            </a:lvl1pPr>
          </a:lstStyle>
          <a:p>
            <a:r>
              <a:rPr lang="en-US" dirty="0"/>
              <a:t>RCS time series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C4D6F68F-2509-D34A-8A40-DB2E7D7A5E7C}"/>
              </a:ext>
            </a:extLst>
          </p:cNvPr>
          <p:cNvSpPr/>
          <p:nvPr/>
        </p:nvSpPr>
        <p:spPr>
          <a:xfrm>
            <a:off x="8104576" y="1676548"/>
            <a:ext cx="301122" cy="2447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Titillium"/>
                <a:cs typeface="Manrope (Corpo)" panose="020B0604020202020204" charset="0"/>
                <a:sym typeface="Arial"/>
              </a:rPr>
              <a:t>1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0A0D4C0-59EE-F790-2945-383A67B65ED8}"/>
              </a:ext>
            </a:extLst>
          </p:cNvPr>
          <p:cNvSpPr txBox="1"/>
          <p:nvPr/>
        </p:nvSpPr>
        <p:spPr>
          <a:xfrm>
            <a:off x="334658" y="1830152"/>
            <a:ext cx="7977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tillium"/>
              </a:rPr>
              <a:t>The estimation strategy depends on the </a:t>
            </a:r>
            <a:r>
              <a:rPr lang="en-US" b="1" dirty="0">
                <a:latin typeface="Titillium"/>
              </a:rPr>
              <a:t>nature of the available measurements </a:t>
            </a:r>
            <a:r>
              <a:rPr lang="en-US" dirty="0">
                <a:latin typeface="Titillium"/>
              </a:rPr>
              <a:t>:</a:t>
            </a:r>
            <a:endParaRPr lang="en-US" dirty="0">
              <a:solidFill>
                <a:srgbClr val="FF0000"/>
              </a:solidFill>
              <a:latin typeface="Titillium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B65B544-A2F1-E908-DD81-6DCB098CB154}"/>
              </a:ext>
            </a:extLst>
          </p:cNvPr>
          <p:cNvGrpSpPr/>
          <p:nvPr/>
        </p:nvGrpSpPr>
        <p:grpSpPr>
          <a:xfrm>
            <a:off x="465926" y="2534002"/>
            <a:ext cx="4874364" cy="3428051"/>
            <a:chOff x="6131207" y="2712399"/>
            <a:chExt cx="4874364" cy="3428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tangolo con angoli arrotondati 77">
                  <a:extLst>
                    <a:ext uri="{FF2B5EF4-FFF2-40B4-BE49-F238E27FC236}">
                      <a16:creationId xmlns:a16="http://schemas.microsoft.com/office/drawing/2014/main" id="{A80B16E4-790F-3362-F65D-69949406B4EA}"/>
                    </a:ext>
                  </a:extLst>
                </p:cNvPr>
                <p:cNvSpPr/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solidFill>
                  <a:srgbClr val="B374C0">
                    <a:alpha val="50196"/>
                  </a:srgbClr>
                </a:solid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Estimated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synodic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 spin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tillium"/>
                      <a:cs typeface="Manrope (Corpo)" panose="020B0604020202020204" charset="0"/>
                    </a:rPr>
                    <a:t>period</a:t>
                  </a:r>
                  <a:r>
                    <a:rPr lang="en-US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sz="1600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𝑠𝑦𝑛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it-IT" sz="1600" dirty="0">
                    <a:solidFill>
                      <a:schemeClr val="tx1"/>
                    </a:solidFill>
                    <a:latin typeface="Titillium"/>
                    <a:cs typeface="Manrope (Corpo)" panose="020B0604020202020204" charset="0"/>
                  </a:endParaRPr>
                </a:p>
              </p:txBody>
            </p:sp>
          </mc:Choice>
          <mc:Fallback xmlns="">
            <p:sp>
              <p:nvSpPr>
                <p:cNvPr id="19" name="Rettangolo con angoli arrotondati 77">
                  <a:extLst>
                    <a:ext uri="{FF2B5EF4-FFF2-40B4-BE49-F238E27FC236}">
                      <a16:creationId xmlns:a16="http://schemas.microsoft.com/office/drawing/2014/main" id="{A80B16E4-790F-3362-F65D-69949406B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6941" y="5355477"/>
                  <a:ext cx="2087936" cy="78497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B374C0">
                      <a:alpha val="40000"/>
                    </a:srgb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ttangolo con angoli arrotondati 41">
              <a:extLst>
                <a:ext uri="{FF2B5EF4-FFF2-40B4-BE49-F238E27FC236}">
                  <a16:creationId xmlns:a16="http://schemas.microsoft.com/office/drawing/2014/main" id="{B61CA96B-3784-29F1-CC30-8CD321FE5E96}"/>
                </a:ext>
              </a:extLst>
            </p:cNvPr>
            <p:cNvSpPr/>
            <p:nvPr/>
          </p:nvSpPr>
          <p:spPr>
            <a:xfrm>
              <a:off x="6131207" y="4178482"/>
              <a:ext cx="4874364" cy="994045"/>
            </a:xfrm>
            <a:prstGeom prst="roundRect">
              <a:avLst/>
            </a:prstGeom>
            <a:noFill/>
            <a:ln w="28575" cap="flat" cmpd="sng" algn="ctr">
              <a:solidFill>
                <a:srgbClr val="6698FF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it-IT" sz="1600" kern="0">
                <a:latin typeface="Titillium"/>
              </a:endParaRP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5FBD5B4-A30E-EA50-28A5-ADFE6950C8E0}"/>
                </a:ext>
              </a:extLst>
            </p:cNvPr>
            <p:cNvCxnSpPr>
              <a:cxnSpLocks/>
              <a:stCxn id="25" idx="3"/>
              <a:endCxn id="30" idx="1"/>
            </p:cNvCxnSpPr>
            <p:nvPr/>
          </p:nvCxnSpPr>
          <p:spPr>
            <a:xfrm>
              <a:off x="7568309" y="4680554"/>
              <a:ext cx="13344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4A6FE117-6254-96B5-A08D-CDD59B6534C4}"/>
                </a:ext>
              </a:extLst>
            </p:cNvPr>
            <p:cNvCxnSpPr>
              <a:cxnSpLocks/>
              <a:stCxn id="30" idx="3"/>
              <a:endCxn id="26" idx="1"/>
            </p:cNvCxnSpPr>
            <p:nvPr/>
          </p:nvCxnSpPr>
          <p:spPr>
            <a:xfrm flipV="1">
              <a:off x="9075551" y="4678758"/>
              <a:ext cx="158848" cy="1796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2315DB6E-213E-10AB-7093-4A281051DE2D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8568389" y="5172527"/>
              <a:ext cx="2520" cy="182950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ACC129F3-BB70-C624-5F63-7EDF39B46002}"/>
                </a:ext>
              </a:extLst>
            </p:cNvPr>
            <p:cNvSpPr/>
            <p:nvPr/>
          </p:nvSpPr>
          <p:spPr>
            <a:xfrm>
              <a:off x="7511559" y="2712399"/>
              <a:ext cx="2100872" cy="511985"/>
            </a:xfrm>
            <a:prstGeom prst="roundRect">
              <a:avLst>
                <a:gd name="adj" fmla="val 19037"/>
              </a:avLst>
            </a:prstGeom>
            <a:solidFill>
              <a:srgbClr val="FFF7CC">
                <a:alpha val="90000"/>
              </a:srgbClr>
            </a:solidFill>
            <a:ln w="25400" cap="flat" cmpd="sng" algn="ctr">
              <a:solidFill>
                <a:srgbClr val="FFF7CC"/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Time </a:t>
              </a:r>
              <a:r>
                <a:rPr lang="it-IT" sz="1600" dirty="0" err="1">
                  <a:latin typeface="Titillium"/>
                  <a:ea typeface="Calibri" panose="020F0502020204030204" pitchFamily="34" charset="0"/>
                  <a:sym typeface="Arial"/>
                </a:rPr>
                <a:t>series</a:t>
              </a:r>
              <a:endParaRPr lang="it-IT" sz="1600" dirty="0">
                <a:latin typeface="Titillium"/>
                <a:ea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ttangolo con angoli arrotondati 62">
              <a:extLst>
                <a:ext uri="{FF2B5EF4-FFF2-40B4-BE49-F238E27FC236}">
                  <a16:creationId xmlns:a16="http://schemas.microsoft.com/office/drawing/2014/main" id="{F4883228-8EF2-287A-C559-87FEE9A63C29}"/>
                </a:ext>
              </a:extLst>
            </p:cNvPr>
            <p:cNvSpPr/>
            <p:nvPr/>
          </p:nvSpPr>
          <p:spPr>
            <a:xfrm>
              <a:off x="6237484" y="4336016"/>
              <a:ext cx="1330825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Lomb-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Scargle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(LS)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Periodogram</a:t>
              </a:r>
              <a:endParaRPr lang="it-IT" sz="1600" dirty="0">
                <a:solidFill>
                  <a:schemeClr val="tx1"/>
                </a:solidFill>
                <a:latin typeface="Titillium"/>
              </a:endParaRPr>
            </a:p>
          </p:txBody>
        </p:sp>
        <p:sp>
          <p:nvSpPr>
            <p:cNvPr id="26" name="Rettangolo con angoli arrotondati 62">
              <a:extLst>
                <a:ext uri="{FF2B5EF4-FFF2-40B4-BE49-F238E27FC236}">
                  <a16:creationId xmlns:a16="http://schemas.microsoft.com/office/drawing/2014/main" id="{A6D3C707-E642-CAD3-8CF9-3D9C98F99492}"/>
                </a:ext>
              </a:extLst>
            </p:cNvPr>
            <p:cNvSpPr/>
            <p:nvPr/>
          </p:nvSpPr>
          <p:spPr>
            <a:xfrm>
              <a:off x="9234399" y="4334220"/>
              <a:ext cx="1702009" cy="68907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Phase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Dispersion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Titillium"/>
                </a:rPr>
                <a:t>Minimization</a:t>
              </a:r>
              <a:r>
                <a:rPr lang="it-IT" sz="1600" dirty="0">
                  <a:solidFill>
                    <a:schemeClr val="tx1"/>
                  </a:solidFill>
                  <a:latin typeface="Titillium"/>
                </a:rPr>
                <a:t> (PDM)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190A57B7-93BF-C60B-333F-24B1FC952874}"/>
                </a:ext>
              </a:extLst>
            </p:cNvPr>
            <p:cNvCxnSpPr>
              <a:cxnSpLocks/>
              <a:stCxn id="31" idx="2"/>
              <a:endCxn id="20" idx="0"/>
            </p:cNvCxnSpPr>
            <p:nvPr/>
          </p:nvCxnSpPr>
          <p:spPr>
            <a:xfrm flipH="1">
              <a:off x="8568389" y="3950300"/>
              <a:ext cx="73" cy="228182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0" name="Rettangolo con angoli arrotondati 77">
              <a:extLst>
                <a:ext uri="{FF2B5EF4-FFF2-40B4-BE49-F238E27FC236}">
                  <a16:creationId xmlns:a16="http://schemas.microsoft.com/office/drawing/2014/main" id="{0AB03315-7E79-116F-A0E0-6532EB6B9D32}"/>
                </a:ext>
              </a:extLst>
            </p:cNvPr>
            <p:cNvSpPr/>
            <p:nvPr/>
          </p:nvSpPr>
          <p:spPr>
            <a:xfrm>
              <a:off x="7701757" y="4342069"/>
              <a:ext cx="1373794" cy="676970"/>
            </a:xfrm>
            <a:prstGeom prst="roundRect">
              <a:avLst/>
            </a:prstGeom>
            <a:solidFill>
              <a:srgbClr val="FFE6CC"/>
            </a:solidFill>
            <a:ln w="19050" cap="flat" cmpd="sng" algn="ctr">
              <a:solidFill>
                <a:srgbClr val="FFE6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it-IT" sz="1600" kern="0" dirty="0">
                  <a:latin typeface="Titillium"/>
                </a:rPr>
                <a:t>Power </a:t>
              </a:r>
              <a:r>
                <a:rPr lang="it-IT" sz="1600" kern="0" dirty="0" err="1">
                  <a:latin typeface="Titillium"/>
                </a:rPr>
                <a:t>Spectral</a:t>
              </a:r>
              <a:r>
                <a:rPr lang="it-IT" sz="1600" kern="0" dirty="0">
                  <a:latin typeface="Titillium"/>
                </a:rPr>
                <a:t> </a:t>
              </a:r>
              <a:r>
                <a:rPr lang="it-IT" sz="1600" kern="0" dirty="0" err="1">
                  <a:latin typeface="Titillium"/>
                </a:rPr>
                <a:t>Density</a:t>
              </a:r>
              <a:r>
                <a:rPr lang="it-IT" sz="1600" kern="0" dirty="0">
                  <a:latin typeface="Titillium"/>
                </a:rPr>
                <a:t> (PSD)</a:t>
              </a:r>
            </a:p>
          </p:txBody>
        </p:sp>
        <p:sp>
          <p:nvSpPr>
            <p:cNvPr id="31" name="Rounded Rectangle 1">
              <a:extLst>
                <a:ext uri="{FF2B5EF4-FFF2-40B4-BE49-F238E27FC236}">
                  <a16:creationId xmlns:a16="http://schemas.microsoft.com/office/drawing/2014/main" id="{B0379B2C-AE51-4926-CDC5-BD880C8D79DD}"/>
                </a:ext>
              </a:extLst>
            </p:cNvPr>
            <p:cNvSpPr/>
            <p:nvPr/>
          </p:nvSpPr>
          <p:spPr>
            <a:xfrm>
              <a:off x="7524494" y="3416501"/>
              <a:ext cx="2087936" cy="533799"/>
            </a:xfrm>
            <a:prstGeom prst="roundRect">
              <a:avLst>
                <a:gd name="adj" fmla="val 19037"/>
              </a:avLst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  <a:effectLst>
              <a:innerShdw blurRad="114300">
                <a:srgbClr val="E4E7ED"/>
              </a:innerShdw>
            </a:effectLst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it-IT" sz="1600" dirty="0">
                  <a:latin typeface="Titillium"/>
                  <a:ea typeface="Calibri" panose="020F0502020204030204" pitchFamily="34" charset="0"/>
                  <a:sym typeface="Arial"/>
                </a:rPr>
                <a:t>Data Pre-Processing</a:t>
              </a: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D1DFBB8B-3427-0626-80F1-BAAF81DE3516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>
              <a:off x="8561995" y="3224384"/>
              <a:ext cx="6467" cy="192117"/>
            </a:xfrm>
            <a:prstGeom prst="straightConnector1">
              <a:avLst/>
            </a:prstGeom>
            <a:noFill/>
            <a:ln w="190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AFDEDB-5C64-8055-44D4-A2DB0FA05939}"/>
              </a:ext>
            </a:extLst>
          </p:cNvPr>
          <p:cNvSpPr txBox="1"/>
          <p:nvPr/>
        </p:nvSpPr>
        <p:spPr>
          <a:xfrm>
            <a:off x="5615686" y="2605856"/>
            <a:ext cx="6235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candidates</a:t>
            </a:r>
            <a:r>
              <a:rPr lang="it-IT" dirty="0"/>
              <a:t> are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input to the </a:t>
            </a:r>
            <a:r>
              <a:rPr lang="it-IT" b="1" dirty="0" err="1">
                <a:solidFill>
                  <a:srgbClr val="002060"/>
                </a:solidFill>
              </a:rPr>
              <a:t>Phase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Dispersion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Minimization</a:t>
            </a:r>
            <a:r>
              <a:rPr lang="it-IT" dirty="0"/>
              <a:t>: </a:t>
            </a:r>
            <a:r>
              <a:rPr lang="it-IT" dirty="0" err="1"/>
              <a:t>calculates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one </a:t>
            </a:r>
            <a:r>
              <a:rPr lang="it-IT" dirty="0" err="1"/>
              <a:t>returns</a:t>
            </a:r>
            <a:r>
              <a:rPr lang="it-IT" dirty="0"/>
              <a:t> the </a:t>
            </a:r>
            <a:r>
              <a:rPr lang="it-IT" dirty="0" err="1"/>
              <a:t>lowest</a:t>
            </a:r>
            <a:r>
              <a:rPr lang="it-IT" dirty="0"/>
              <a:t> </a:t>
            </a:r>
            <a:r>
              <a:rPr lang="it-IT" b="1" dirty="0" err="1"/>
              <a:t>dispersion</a:t>
            </a:r>
            <a:r>
              <a:rPr lang="it-IT" b="1" dirty="0"/>
              <a:t> </a:t>
            </a:r>
            <a:r>
              <a:rPr lang="it-IT" b="1" dirty="0" err="1"/>
              <a:t>statistic</a:t>
            </a:r>
            <a:endParaRPr lang="it-IT" b="1" dirty="0"/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06F4C8E5-875D-18F4-F0AF-55CB8B4C8E3B}"/>
              </a:ext>
            </a:extLst>
          </p:cNvPr>
          <p:cNvSpPr/>
          <p:nvPr/>
        </p:nvSpPr>
        <p:spPr>
          <a:xfrm>
            <a:off x="5587341" y="2591606"/>
            <a:ext cx="6370919" cy="1006698"/>
          </a:xfrm>
          <a:prstGeom prst="roundRect">
            <a:avLst>
              <a:gd name="adj" fmla="val 4925"/>
            </a:avLst>
          </a:prstGeom>
          <a:noFill/>
          <a:ln w="28575">
            <a:solidFill>
              <a:srgbClr val="79A4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noProof="0">
              <a:solidFill>
                <a:srgbClr val="1636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26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0</TotalTime>
  <Words>1570</Words>
  <Application>Microsoft Office PowerPoint</Application>
  <PresentationFormat>Widescreen</PresentationFormat>
  <Paragraphs>310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</vt:lpstr>
      <vt:lpstr>Cambria Math</vt:lpstr>
      <vt:lpstr>Manrope (Corpo)</vt:lpstr>
      <vt:lpstr>Symbol</vt:lpstr>
      <vt:lpstr>Titillium</vt:lpstr>
      <vt:lpstr>Titillium Bd</vt:lpstr>
      <vt:lpstr>Wingdings</vt:lpstr>
      <vt:lpstr>Tema di Office</vt:lpstr>
      <vt:lpstr>Radar Measurements for the Characterization of Resident Space Objects</vt:lpstr>
      <vt:lpstr>TABLE OF CONTENTS</vt:lpstr>
      <vt:lpstr>BACKGROUND</vt:lpstr>
      <vt:lpstr>BACKGROUND</vt:lpstr>
      <vt:lpstr>BACKGROUND</vt:lpstr>
      <vt:lpstr>BACKGROUND</vt:lpstr>
      <vt:lpstr>SYNODIC SPIN PERIOD ESTIMATION</vt:lpstr>
      <vt:lpstr>SYNODIC SPIN PERIOD ESTIMATION</vt:lpstr>
      <vt:lpstr>SYNODIC SPIN PERIOD ESTIMATION</vt:lpstr>
      <vt:lpstr>SYNODIC SPIN PERIOD ESTIMATION</vt:lpstr>
      <vt:lpstr>SYNODIC SPIN PERIOD ESTIMATION</vt:lpstr>
      <vt:lpstr>BIRALES TEST CASE</vt:lpstr>
      <vt:lpstr>BIRALES TEST CASE</vt:lpstr>
      <vt:lpstr>SIDEREAL SPIN PERIOD + SPIN AXIS ESTIMATION (FROM RCS TIME SERIES)</vt:lpstr>
      <vt:lpstr>SIDEREAL SPIN PERIOD + SPIN AXIS ESTIMATION (FROM RCS TIME SERIES)</vt:lpstr>
      <vt:lpstr>SIDEREAL SPIN PERIOD + SPIN AXIS ESTIMATION (FROM RCS TIME SERIES)</vt:lpstr>
      <vt:lpstr>SIDEREAL SPIN PERIOD + SPIN AXIS ESTIMATION (FROM RCS TIME SERIES)</vt:lpstr>
      <vt:lpstr>SIDEREAL SPIN PERIOD + SPIN AXIS ESTIMATION (FROM RCS TIME SERIES)</vt:lpstr>
      <vt:lpstr>CONCLUSIONS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Maria Alessandra De Luca</cp:lastModifiedBy>
  <cp:revision>3</cp:revision>
  <dcterms:created xsi:type="dcterms:W3CDTF">2022-10-26T09:11:02Z</dcterms:created>
  <dcterms:modified xsi:type="dcterms:W3CDTF">2026-06-29T22:20:03Z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