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6"/>
  </p:notesMasterIdLst>
  <p:sldIdLst>
    <p:sldId id="256" r:id="rId5"/>
    <p:sldId id="725" r:id="rId6"/>
    <p:sldId id="257" r:id="rId7"/>
    <p:sldId id="714" r:id="rId8"/>
    <p:sldId id="259" r:id="rId9"/>
    <p:sldId id="678" r:id="rId10"/>
    <p:sldId id="679" r:id="rId11"/>
    <p:sldId id="680" r:id="rId12"/>
    <p:sldId id="681" r:id="rId13"/>
    <p:sldId id="682" r:id="rId14"/>
    <p:sldId id="683" r:id="rId15"/>
    <p:sldId id="685" r:id="rId16"/>
    <p:sldId id="279" r:id="rId17"/>
    <p:sldId id="296" r:id="rId18"/>
    <p:sldId id="281" r:id="rId19"/>
    <p:sldId id="726" r:id="rId20"/>
    <p:sldId id="299" r:id="rId21"/>
    <p:sldId id="687" r:id="rId22"/>
    <p:sldId id="686" r:id="rId23"/>
    <p:sldId id="689" r:id="rId24"/>
    <p:sldId id="690" r:id="rId25"/>
    <p:sldId id="688" r:id="rId26"/>
    <p:sldId id="693" r:id="rId27"/>
    <p:sldId id="727" r:id="rId28"/>
    <p:sldId id="697" r:id="rId29"/>
    <p:sldId id="708" r:id="rId30"/>
    <p:sldId id="707" r:id="rId31"/>
    <p:sldId id="698" r:id="rId32"/>
    <p:sldId id="728" r:id="rId33"/>
    <p:sldId id="695" r:id="rId34"/>
    <p:sldId id="734" r:id="rId35"/>
    <p:sldId id="735" r:id="rId36"/>
    <p:sldId id="691" r:id="rId37"/>
    <p:sldId id="729" r:id="rId38"/>
    <p:sldId id="262" r:id="rId39"/>
    <p:sldId id="263" r:id="rId40"/>
    <p:sldId id="266" r:id="rId41"/>
    <p:sldId id="700" r:id="rId42"/>
    <p:sldId id="701" r:id="rId43"/>
    <p:sldId id="265" r:id="rId44"/>
    <p:sldId id="702" r:id="rId45"/>
    <p:sldId id="703" r:id="rId46"/>
    <p:sldId id="709" r:id="rId47"/>
    <p:sldId id="705" r:id="rId48"/>
    <p:sldId id="710" r:id="rId49"/>
    <p:sldId id="706" r:id="rId50"/>
    <p:sldId id="724" r:id="rId51"/>
    <p:sldId id="731" r:id="rId52"/>
    <p:sldId id="730" r:id="rId53"/>
    <p:sldId id="713" r:id="rId54"/>
    <p:sldId id="732" r:id="rId5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A0FCE1-E920-4BC9-898A-B59012B2FB46}" v="48" dt="2026-06-29T10:22:22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6/11/relationships/changesInfo" Target="changesInfos/changesInfo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Felice Montaruli" userId="5c4e557b-7ceb-49f5-b1e0-1e7c407fd8b4" providerId="ADAL" clId="{3DF05F0B-27C8-4CCB-8F09-000888A32537}"/>
    <pc:docChg chg="undo redo custSel addSld delSld modSld sldOrd">
      <pc:chgData name="Marco Felice Montaruli" userId="5c4e557b-7ceb-49f5-b1e0-1e7c407fd8b4" providerId="ADAL" clId="{3DF05F0B-27C8-4CCB-8F09-000888A32537}" dt="2026-06-28T13:38:56.536" v="171"/>
      <pc:docMkLst>
        <pc:docMk/>
      </pc:docMkLst>
      <pc:sldChg chg="modSp mod">
        <pc:chgData name="Marco Felice Montaruli" userId="5c4e557b-7ceb-49f5-b1e0-1e7c407fd8b4" providerId="ADAL" clId="{3DF05F0B-27C8-4CCB-8F09-000888A32537}" dt="2026-06-26T12:53:06.112" v="72" actId="1038"/>
        <pc:sldMkLst>
          <pc:docMk/>
          <pc:sldMk cId="4022001574" sldId="257"/>
        </pc:sldMkLst>
        <pc:spChg chg="mod">
          <ac:chgData name="Marco Felice Montaruli" userId="5c4e557b-7ceb-49f5-b1e0-1e7c407fd8b4" providerId="ADAL" clId="{3DF05F0B-27C8-4CCB-8F09-000888A32537}" dt="2026-06-26T12:53:06.112" v="72" actId="1038"/>
          <ac:spMkLst>
            <pc:docMk/>
            <pc:sldMk cId="4022001574" sldId="257"/>
            <ac:spMk id="7" creationId="{4EC21843-2F2D-CE1B-61D0-02F117E478D1}"/>
          </ac:spMkLst>
        </pc:spChg>
        <pc:spChg chg="mod">
          <ac:chgData name="Marco Felice Montaruli" userId="5c4e557b-7ceb-49f5-b1e0-1e7c407fd8b4" providerId="ADAL" clId="{3DF05F0B-27C8-4CCB-8F09-000888A32537}" dt="2026-06-26T12:53:06.112" v="72" actId="1038"/>
          <ac:spMkLst>
            <pc:docMk/>
            <pc:sldMk cId="4022001574" sldId="257"/>
            <ac:spMk id="11" creationId="{BF5749A2-40CB-67A2-D23A-D6AFFD565630}"/>
          </ac:spMkLst>
        </pc:spChg>
      </pc:sldChg>
      <pc:sldChg chg="ord">
        <pc:chgData name="Marco Felice Montaruli" userId="5c4e557b-7ceb-49f5-b1e0-1e7c407fd8b4" providerId="ADAL" clId="{3DF05F0B-27C8-4CCB-8F09-000888A32537}" dt="2026-06-28T13:38:56.536" v="171"/>
        <pc:sldMkLst>
          <pc:docMk/>
          <pc:sldMk cId="747566778" sldId="679"/>
        </pc:sldMkLst>
      </pc:sldChg>
      <pc:sldChg chg="modSp">
        <pc:chgData name="Marco Felice Montaruli" userId="5c4e557b-7ceb-49f5-b1e0-1e7c407fd8b4" providerId="ADAL" clId="{3DF05F0B-27C8-4CCB-8F09-000888A32537}" dt="2026-06-26T12:41:36.041" v="0"/>
        <pc:sldMkLst>
          <pc:docMk/>
          <pc:sldMk cId="4224217984" sldId="691"/>
        </pc:sldMkLst>
        <pc:spChg chg="mod">
          <ac:chgData name="Marco Felice Montaruli" userId="5c4e557b-7ceb-49f5-b1e0-1e7c407fd8b4" providerId="ADAL" clId="{3DF05F0B-27C8-4CCB-8F09-000888A32537}" dt="2026-06-26T12:41:36.041" v="0"/>
          <ac:spMkLst>
            <pc:docMk/>
            <pc:sldMk cId="4224217984" sldId="691"/>
            <ac:spMk id="2" creationId="{4B392E10-91D4-B0A3-E35F-2CA806CFE561}"/>
          </ac:spMkLst>
        </pc:spChg>
      </pc:sldChg>
      <pc:sldChg chg="modSp mod">
        <pc:chgData name="Marco Felice Montaruli" userId="5c4e557b-7ceb-49f5-b1e0-1e7c407fd8b4" providerId="ADAL" clId="{3DF05F0B-27C8-4CCB-8F09-000888A32537}" dt="2026-06-27T10:23:13.164" v="91" actId="1076"/>
        <pc:sldMkLst>
          <pc:docMk/>
          <pc:sldMk cId="2563511246" sldId="702"/>
        </pc:sldMkLst>
        <pc:picChg chg="mod">
          <ac:chgData name="Marco Felice Montaruli" userId="5c4e557b-7ceb-49f5-b1e0-1e7c407fd8b4" providerId="ADAL" clId="{3DF05F0B-27C8-4CCB-8F09-000888A32537}" dt="2026-06-27T10:23:13.164" v="91" actId="1076"/>
          <ac:picMkLst>
            <pc:docMk/>
            <pc:sldMk cId="2563511246" sldId="702"/>
            <ac:picMk id="21" creationId="{A7702233-42A7-15E2-7F42-F9E0C76D3FA9}"/>
          </ac:picMkLst>
        </pc:picChg>
      </pc:sldChg>
      <pc:sldChg chg="modSp mod">
        <pc:chgData name="Marco Felice Montaruli" userId="5c4e557b-7ceb-49f5-b1e0-1e7c407fd8b4" providerId="ADAL" clId="{3DF05F0B-27C8-4CCB-8F09-000888A32537}" dt="2026-06-27T10:25:03.716" v="139" actId="1038"/>
        <pc:sldMkLst>
          <pc:docMk/>
          <pc:sldMk cId="3954019606" sldId="709"/>
        </pc:sldMkLst>
        <pc:spChg chg="mod">
          <ac:chgData name="Marco Felice Montaruli" userId="5c4e557b-7ceb-49f5-b1e0-1e7c407fd8b4" providerId="ADAL" clId="{3DF05F0B-27C8-4CCB-8F09-000888A32537}" dt="2026-06-27T10:25:03.716" v="139" actId="1038"/>
          <ac:spMkLst>
            <pc:docMk/>
            <pc:sldMk cId="3954019606" sldId="709"/>
            <ac:spMk id="15" creationId="{8AA0FCA3-D408-8C2C-24E2-DA92334D9554}"/>
          </ac:spMkLst>
        </pc:spChg>
        <pc:spChg chg="mod">
          <ac:chgData name="Marco Felice Montaruli" userId="5c4e557b-7ceb-49f5-b1e0-1e7c407fd8b4" providerId="ADAL" clId="{3DF05F0B-27C8-4CCB-8F09-000888A32537}" dt="2026-06-27T10:25:03.716" v="139" actId="1038"/>
          <ac:spMkLst>
            <pc:docMk/>
            <pc:sldMk cId="3954019606" sldId="709"/>
            <ac:spMk id="17" creationId="{5C2ADA26-7004-EBE7-8DFF-9FB1DCAD7864}"/>
          </ac:spMkLst>
        </pc:spChg>
        <pc:cxnChg chg="mod">
          <ac:chgData name="Marco Felice Montaruli" userId="5c4e557b-7ceb-49f5-b1e0-1e7c407fd8b4" providerId="ADAL" clId="{3DF05F0B-27C8-4CCB-8F09-000888A32537}" dt="2026-06-27T10:25:03.716" v="139" actId="1038"/>
          <ac:cxnSpMkLst>
            <pc:docMk/>
            <pc:sldMk cId="3954019606" sldId="709"/>
            <ac:cxnSpMk id="16" creationId="{CDFD34C4-170E-2ECE-8454-EE512F0ADEF8}"/>
          </ac:cxnSpMkLst>
        </pc:cxnChg>
      </pc:sldChg>
      <pc:sldChg chg="addSp delSp modSp mod">
        <pc:chgData name="Marco Felice Montaruli" userId="5c4e557b-7ceb-49f5-b1e0-1e7c407fd8b4" providerId="ADAL" clId="{3DF05F0B-27C8-4CCB-8F09-000888A32537}" dt="2026-06-26T12:54:01.030" v="87" actId="1076"/>
        <pc:sldMkLst>
          <pc:docMk/>
          <pc:sldMk cId="147940659" sldId="713"/>
        </pc:sldMkLst>
        <pc:spChg chg="mod">
          <ac:chgData name="Marco Felice Montaruli" userId="5c4e557b-7ceb-49f5-b1e0-1e7c407fd8b4" providerId="ADAL" clId="{3DF05F0B-27C8-4CCB-8F09-000888A32537}" dt="2026-06-26T12:54:01.030" v="87" actId="1076"/>
          <ac:spMkLst>
            <pc:docMk/>
            <pc:sldMk cId="147940659" sldId="713"/>
            <ac:spMk id="6" creationId="{BB6A80A9-105C-4443-63D1-84A2134CC8FB}"/>
          </ac:spMkLst>
        </pc:spChg>
        <pc:spChg chg="mod">
          <ac:chgData name="Marco Felice Montaruli" userId="5c4e557b-7ceb-49f5-b1e0-1e7c407fd8b4" providerId="ADAL" clId="{3DF05F0B-27C8-4CCB-8F09-000888A32537}" dt="2026-06-26T12:54:01.030" v="87" actId="1076"/>
          <ac:spMkLst>
            <pc:docMk/>
            <pc:sldMk cId="147940659" sldId="713"/>
            <ac:spMk id="16" creationId="{6068FEA0-2390-9EDA-3F6A-D03308A4EAB9}"/>
          </ac:spMkLst>
        </pc:spChg>
        <pc:spChg chg="mod">
          <ac:chgData name="Marco Felice Montaruli" userId="5c4e557b-7ceb-49f5-b1e0-1e7c407fd8b4" providerId="ADAL" clId="{3DF05F0B-27C8-4CCB-8F09-000888A32537}" dt="2026-06-26T12:54:01.030" v="87" actId="1076"/>
          <ac:spMkLst>
            <pc:docMk/>
            <pc:sldMk cId="147940659" sldId="713"/>
            <ac:spMk id="17" creationId="{8B0A4934-D285-CBAB-4230-A93E19B22BA4}"/>
          </ac:spMkLst>
        </pc:spChg>
        <pc:spChg chg="mod">
          <ac:chgData name="Marco Felice Montaruli" userId="5c4e557b-7ceb-49f5-b1e0-1e7c407fd8b4" providerId="ADAL" clId="{3DF05F0B-27C8-4CCB-8F09-000888A32537}" dt="2026-06-26T12:54:01.030" v="87" actId="1076"/>
          <ac:spMkLst>
            <pc:docMk/>
            <pc:sldMk cId="147940659" sldId="713"/>
            <ac:spMk id="18" creationId="{0999B485-5B18-12D7-D782-5F456A2AE223}"/>
          </ac:spMkLst>
        </pc:spChg>
        <pc:spChg chg="mod">
          <ac:chgData name="Marco Felice Montaruli" userId="5c4e557b-7ceb-49f5-b1e0-1e7c407fd8b4" providerId="ADAL" clId="{3DF05F0B-27C8-4CCB-8F09-000888A32537}" dt="2026-06-26T12:54:01.030" v="87" actId="1076"/>
          <ac:spMkLst>
            <pc:docMk/>
            <pc:sldMk cId="147940659" sldId="713"/>
            <ac:spMk id="20" creationId="{0ED8E478-AC45-73DA-9C45-D0CE45CF8550}"/>
          </ac:spMkLst>
        </pc:spChg>
      </pc:sldChg>
      <pc:sldChg chg="add ord">
        <pc:chgData name="Marco Felice Montaruli" userId="5c4e557b-7ceb-49f5-b1e0-1e7c407fd8b4" providerId="ADAL" clId="{3DF05F0B-27C8-4CCB-8F09-000888A32537}" dt="2026-06-26T12:53:11.649" v="76"/>
        <pc:sldMkLst>
          <pc:docMk/>
          <pc:sldMk cId="2312555587" sldId="725"/>
        </pc:sldMkLst>
      </pc:sldChg>
      <pc:sldChg chg="add">
        <pc:chgData name="Marco Felice Montaruli" userId="5c4e557b-7ceb-49f5-b1e0-1e7c407fd8b4" providerId="ADAL" clId="{3DF05F0B-27C8-4CCB-8F09-000888A32537}" dt="2026-06-26T12:53:20.129" v="78"/>
        <pc:sldMkLst>
          <pc:docMk/>
          <pc:sldMk cId="773714196" sldId="726"/>
        </pc:sldMkLst>
      </pc:sldChg>
      <pc:sldChg chg="add">
        <pc:chgData name="Marco Felice Montaruli" userId="5c4e557b-7ceb-49f5-b1e0-1e7c407fd8b4" providerId="ADAL" clId="{3DF05F0B-27C8-4CCB-8F09-000888A32537}" dt="2026-06-26T12:53:23.870" v="79"/>
        <pc:sldMkLst>
          <pc:docMk/>
          <pc:sldMk cId="2532743681" sldId="727"/>
        </pc:sldMkLst>
      </pc:sldChg>
      <pc:sldChg chg="add">
        <pc:chgData name="Marco Felice Montaruli" userId="5c4e557b-7ceb-49f5-b1e0-1e7c407fd8b4" providerId="ADAL" clId="{3DF05F0B-27C8-4CCB-8F09-000888A32537}" dt="2026-06-26T12:53:32.699" v="81"/>
        <pc:sldMkLst>
          <pc:docMk/>
          <pc:sldMk cId="1412858565" sldId="728"/>
        </pc:sldMkLst>
      </pc:sldChg>
      <pc:sldChg chg="add">
        <pc:chgData name="Marco Felice Montaruli" userId="5c4e557b-7ceb-49f5-b1e0-1e7c407fd8b4" providerId="ADAL" clId="{3DF05F0B-27C8-4CCB-8F09-000888A32537}" dt="2026-06-26T12:53:38.839" v="83"/>
        <pc:sldMkLst>
          <pc:docMk/>
          <pc:sldMk cId="4210106363" sldId="729"/>
        </pc:sldMkLst>
      </pc:sldChg>
      <pc:sldChg chg="add">
        <pc:chgData name="Marco Felice Montaruli" userId="5c4e557b-7ceb-49f5-b1e0-1e7c407fd8b4" providerId="ADAL" clId="{3DF05F0B-27C8-4CCB-8F09-000888A32537}" dt="2026-06-26T12:53:48.700" v="85"/>
        <pc:sldMkLst>
          <pc:docMk/>
          <pc:sldMk cId="2985386845" sldId="730"/>
        </pc:sldMkLst>
      </pc:sldChg>
      <pc:sldChg chg="modSp add mod">
        <pc:chgData name="Marco Felice Montaruli" userId="5c4e557b-7ceb-49f5-b1e0-1e7c407fd8b4" providerId="ADAL" clId="{3DF05F0B-27C8-4CCB-8F09-000888A32537}" dt="2026-06-27T10:28:53.980" v="169" actId="1035"/>
        <pc:sldMkLst>
          <pc:docMk/>
          <pc:sldMk cId="1385174840" sldId="732"/>
        </pc:sldMkLst>
        <pc:spChg chg="mod">
          <ac:chgData name="Marco Felice Montaruli" userId="5c4e557b-7ceb-49f5-b1e0-1e7c407fd8b4" providerId="ADAL" clId="{3DF05F0B-27C8-4CCB-8F09-000888A32537}" dt="2026-06-27T10:28:53.980" v="169" actId="1035"/>
          <ac:spMkLst>
            <pc:docMk/>
            <pc:sldMk cId="1385174840" sldId="732"/>
            <ac:spMk id="2" creationId="{BC2E04EB-4781-2C12-00A9-5B297B6CDB7C}"/>
          </ac:spMkLst>
        </pc:spChg>
      </pc:sldChg>
    </pc:docChg>
  </pc:docChgLst>
  <pc:docChgLst>
    <pc:chgData name="Marco Felice Montaruli" userId="5c4e557b-7ceb-49f5-b1e0-1e7c407fd8b4" providerId="ADAL" clId="{B06C09D2-EEC3-40A3-8588-6F2DF075CC0E}"/>
    <pc:docChg chg="undo redo custSel addSld delSld modSld sldOrd">
      <pc:chgData name="Marco Felice Montaruli" userId="5c4e557b-7ceb-49f5-b1e0-1e7c407fd8b4" providerId="ADAL" clId="{B06C09D2-EEC3-40A3-8588-6F2DF075CC0E}" dt="2026-06-29T10:23:41.140" v="10149" actId="207"/>
      <pc:docMkLst>
        <pc:docMk/>
      </pc:docMkLst>
      <pc:sldChg chg="addSp modSp mod">
        <pc:chgData name="Marco Felice Montaruli" userId="5c4e557b-7ceb-49f5-b1e0-1e7c407fd8b4" providerId="ADAL" clId="{B06C09D2-EEC3-40A3-8588-6F2DF075CC0E}" dt="2026-06-25T09:51:30.343" v="13"/>
        <pc:sldMkLst>
          <pc:docMk/>
          <pc:sldMk cId="2416892646" sldId="256"/>
        </pc:sldMkLst>
        <pc:spChg chg="mod">
          <ac:chgData name="Marco Felice Montaruli" userId="5c4e557b-7ceb-49f5-b1e0-1e7c407fd8b4" providerId="ADAL" clId="{B06C09D2-EEC3-40A3-8588-6F2DF075CC0E}" dt="2026-06-25T09:51:15.511" v="12" actId="404"/>
          <ac:spMkLst>
            <pc:docMk/>
            <pc:sldMk cId="2416892646" sldId="256"/>
            <ac:spMk id="2" creationId="{583CCC7D-5E06-47A8-A7BC-3298CBC83031}"/>
          </ac:spMkLst>
        </pc:spChg>
        <pc:spChg chg="add mod">
          <ac:chgData name="Marco Felice Montaruli" userId="5c4e557b-7ceb-49f5-b1e0-1e7c407fd8b4" providerId="ADAL" clId="{B06C09D2-EEC3-40A3-8588-6F2DF075CC0E}" dt="2026-06-25T09:51:30.343" v="13"/>
          <ac:spMkLst>
            <pc:docMk/>
            <pc:sldMk cId="2416892646" sldId="256"/>
            <ac:spMk id="4" creationId="{FF8B7767-EC33-9998-6AEE-70A1602B7C79}"/>
          </ac:spMkLst>
        </pc:spChg>
      </pc:sldChg>
      <pc:sldChg chg="addSp delSp modSp add mod ord">
        <pc:chgData name="Marco Felice Montaruli" userId="5c4e557b-7ceb-49f5-b1e0-1e7c407fd8b4" providerId="ADAL" clId="{B06C09D2-EEC3-40A3-8588-6F2DF075CC0E}" dt="2026-06-29T10:22:40.315" v="10140"/>
        <pc:sldMkLst>
          <pc:docMk/>
          <pc:sldMk cId="4022001574" sldId="257"/>
        </pc:sldMkLst>
        <pc:spChg chg="add mod">
          <ac:chgData name="Marco Felice Montaruli" userId="5c4e557b-7ceb-49f5-b1e0-1e7c407fd8b4" providerId="ADAL" clId="{B06C09D2-EEC3-40A3-8588-6F2DF075CC0E}" dt="2026-06-26T10:23:33.350" v="7636"/>
          <ac:spMkLst>
            <pc:docMk/>
            <pc:sldMk cId="4022001574" sldId="257"/>
            <ac:spMk id="6" creationId="{C00CF2BF-9707-CFCE-7FBB-0CE4B40CD60F}"/>
          </ac:spMkLst>
        </pc:spChg>
        <pc:spChg chg="add mod">
          <ac:chgData name="Marco Felice Montaruli" userId="5c4e557b-7ceb-49f5-b1e0-1e7c407fd8b4" providerId="ADAL" clId="{B06C09D2-EEC3-40A3-8588-6F2DF075CC0E}" dt="2026-06-29T10:22:36.951" v="10138" actId="207"/>
          <ac:spMkLst>
            <pc:docMk/>
            <pc:sldMk cId="4022001574" sldId="257"/>
            <ac:spMk id="7" creationId="{4EC21843-2F2D-CE1B-61D0-02F117E478D1}"/>
          </ac:spMkLst>
        </pc:spChg>
        <pc:spChg chg="mod">
          <ac:chgData name="Marco Felice Montaruli" userId="5c4e557b-7ceb-49f5-b1e0-1e7c407fd8b4" providerId="ADAL" clId="{B06C09D2-EEC3-40A3-8588-6F2DF075CC0E}" dt="2026-06-26T10:31:46.863" v="7905" actId="403"/>
          <ac:spMkLst>
            <pc:docMk/>
            <pc:sldMk cId="4022001574" sldId="257"/>
            <ac:spMk id="11" creationId="{BF5749A2-40CB-67A2-D23A-D6AFFD565630}"/>
          </ac:spMkLst>
        </pc:spChg>
      </pc:sldChg>
      <pc:sldChg chg="addSp modSp add">
        <pc:chgData name="Marco Felice Montaruli" userId="5c4e557b-7ceb-49f5-b1e0-1e7c407fd8b4" providerId="ADAL" clId="{B06C09D2-EEC3-40A3-8588-6F2DF075CC0E}" dt="2026-06-25T14:27:42.306" v="1646"/>
        <pc:sldMkLst>
          <pc:docMk/>
          <pc:sldMk cId="118675704" sldId="259"/>
        </pc:sldMkLst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2" creationId="{C987E882-8E6B-E045-6304-A02D8A5693B4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5" creationId="{F8FC231D-E41D-32D5-B1B7-202DFF6C91D0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30" creationId="{5931CD1D-7A24-A176-8ADE-F951B7348574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31" creationId="{0B4F1739-9329-C5C8-6B73-CF7CC23D0143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34" creationId="{D25C0CA5-38FA-29BA-8DC2-0FF4055C4CB6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36" creationId="{064136DF-D3AB-A1BE-C923-3123D45BCD88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37" creationId="{F1E37684-6014-8F03-A6A6-18DFF2AC1FCA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38" creationId="{14733702-FE3C-887E-5C6C-82F79A4C7FD6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40" creationId="{57CDBCEB-7EA3-E0AF-089A-53A1D443FE60}"/>
          </ac:spMkLst>
        </pc:spChg>
        <pc:spChg chg="add mod">
          <ac:chgData name="Marco Felice Montaruli" userId="5c4e557b-7ceb-49f5-b1e0-1e7c407fd8b4" providerId="ADAL" clId="{B06C09D2-EEC3-40A3-8588-6F2DF075CC0E}" dt="2026-06-25T14:27:42.306" v="1646"/>
          <ac:spMkLst>
            <pc:docMk/>
            <pc:sldMk cId="118675704" sldId="259"/>
            <ac:spMk id="47" creationId="{56075CE6-5194-D900-C926-3A01DA03814B}"/>
          </ac:spMkLst>
        </pc:spChg>
      </pc:sldChg>
      <pc:sldChg chg="addSp delSp modSp add mod">
        <pc:chgData name="Marco Felice Montaruli" userId="5c4e557b-7ceb-49f5-b1e0-1e7c407fd8b4" providerId="ADAL" clId="{B06C09D2-EEC3-40A3-8588-6F2DF075CC0E}" dt="2026-06-26T07:49:20.557" v="5565" actId="1035"/>
        <pc:sldMkLst>
          <pc:docMk/>
          <pc:sldMk cId="2369628366" sldId="262"/>
        </pc:sldMkLst>
        <pc:spChg chg="add mod">
          <ac:chgData name="Marco Felice Montaruli" userId="5c4e557b-7ceb-49f5-b1e0-1e7c407fd8b4" providerId="ADAL" clId="{B06C09D2-EEC3-40A3-8588-6F2DF075CC0E}" dt="2026-06-26T07:47:19.603" v="5522"/>
          <ac:spMkLst>
            <pc:docMk/>
            <pc:sldMk cId="2369628366" sldId="262"/>
            <ac:spMk id="2" creationId="{68FD70A4-E272-25AD-C52B-8C09CB69A342}"/>
          </ac:spMkLst>
        </pc:spChg>
        <pc:spChg chg="add mod">
          <ac:chgData name="Marco Felice Montaruli" userId="5c4e557b-7ceb-49f5-b1e0-1e7c407fd8b4" providerId="ADAL" clId="{B06C09D2-EEC3-40A3-8588-6F2DF075CC0E}" dt="2026-06-26T07:48:55.167" v="5546" actId="164"/>
          <ac:spMkLst>
            <pc:docMk/>
            <pc:sldMk cId="2369628366" sldId="262"/>
            <ac:spMk id="6" creationId="{F3021061-E143-7802-977C-F88515450FE2}"/>
          </ac:spMkLst>
        </pc:spChg>
        <pc:spChg chg="add mod">
          <ac:chgData name="Marco Felice Montaruli" userId="5c4e557b-7ceb-49f5-b1e0-1e7c407fd8b4" providerId="ADAL" clId="{B06C09D2-EEC3-40A3-8588-6F2DF075CC0E}" dt="2026-06-26T07:49:20.557" v="5565" actId="1035"/>
          <ac:spMkLst>
            <pc:docMk/>
            <pc:sldMk cId="2369628366" sldId="262"/>
            <ac:spMk id="12" creationId="{042F5B8B-A6B2-8A4A-CFE2-A5FECF223CFF}"/>
          </ac:spMkLst>
        </pc:spChg>
        <pc:spChg chg="add mod">
          <ac:chgData name="Marco Felice Montaruli" userId="5c4e557b-7ceb-49f5-b1e0-1e7c407fd8b4" providerId="ADAL" clId="{B06C09D2-EEC3-40A3-8588-6F2DF075CC0E}" dt="2026-06-26T07:49:03.558" v="5549" actId="1076"/>
          <ac:spMkLst>
            <pc:docMk/>
            <pc:sldMk cId="2369628366" sldId="262"/>
            <ac:spMk id="14" creationId="{44C64814-3E45-23A2-54BE-EAA1A403813D}"/>
          </ac:spMkLst>
        </pc:spChg>
        <pc:grpChg chg="add mod">
          <ac:chgData name="Marco Felice Montaruli" userId="5c4e557b-7ceb-49f5-b1e0-1e7c407fd8b4" providerId="ADAL" clId="{B06C09D2-EEC3-40A3-8588-6F2DF075CC0E}" dt="2026-06-26T07:48:57.817" v="5547" actId="1076"/>
          <ac:grpSpMkLst>
            <pc:docMk/>
            <pc:sldMk cId="2369628366" sldId="262"/>
            <ac:grpSpMk id="15" creationId="{A5660771-6B95-DBB9-9EF8-637BDCCD9DA8}"/>
          </ac:grpSpMkLst>
        </pc:grpChg>
        <pc:picChg chg="add mod">
          <ac:chgData name="Marco Felice Montaruli" userId="5c4e557b-7ceb-49f5-b1e0-1e7c407fd8b4" providerId="ADAL" clId="{B06C09D2-EEC3-40A3-8588-6F2DF075CC0E}" dt="2026-06-26T07:48:55.167" v="5546" actId="164"/>
          <ac:picMkLst>
            <pc:docMk/>
            <pc:sldMk cId="2369628366" sldId="262"/>
            <ac:picMk id="4" creationId="{BE8A9CBB-EF4B-6D57-7C89-CC842F80BC8A}"/>
          </ac:picMkLst>
        </pc:picChg>
        <pc:cxnChg chg="add mod">
          <ac:chgData name="Marco Felice Montaruli" userId="5c4e557b-7ceb-49f5-b1e0-1e7c407fd8b4" providerId="ADAL" clId="{B06C09D2-EEC3-40A3-8588-6F2DF075CC0E}" dt="2026-06-26T07:48:55.167" v="5546" actId="164"/>
          <ac:cxnSpMkLst>
            <pc:docMk/>
            <pc:sldMk cId="2369628366" sldId="262"/>
            <ac:cxnSpMk id="7" creationId="{5171153E-6B66-D402-DCB8-0D0FE14DE8D0}"/>
          </ac:cxnSpMkLst>
        </pc:cxnChg>
      </pc:sldChg>
      <pc:sldChg chg="addSp modSp add mod">
        <pc:chgData name="Marco Felice Montaruli" userId="5c4e557b-7ceb-49f5-b1e0-1e7c407fd8b4" providerId="ADAL" clId="{B06C09D2-EEC3-40A3-8588-6F2DF075CC0E}" dt="2026-06-26T07:53:05.962" v="5774" actId="1076"/>
        <pc:sldMkLst>
          <pc:docMk/>
          <pc:sldMk cId="1835515486" sldId="263"/>
        </pc:sldMkLst>
        <pc:spChg chg="add mod">
          <ac:chgData name="Marco Felice Montaruli" userId="5c4e557b-7ceb-49f5-b1e0-1e7c407fd8b4" providerId="ADAL" clId="{B06C09D2-EEC3-40A3-8588-6F2DF075CC0E}" dt="2026-06-26T07:49:51.160" v="5567"/>
          <ac:spMkLst>
            <pc:docMk/>
            <pc:sldMk cId="1835515486" sldId="263"/>
            <ac:spMk id="17" creationId="{A56E58D8-EF3D-B5D7-863E-A2496D520C11}"/>
          </ac:spMkLst>
        </pc:spChg>
        <pc:spChg chg="add mod">
          <ac:chgData name="Marco Felice Montaruli" userId="5c4e557b-7ceb-49f5-b1e0-1e7c407fd8b4" providerId="ADAL" clId="{B06C09D2-EEC3-40A3-8588-6F2DF075CC0E}" dt="2026-06-26T07:53:05.962" v="5774" actId="1076"/>
          <ac:spMkLst>
            <pc:docMk/>
            <pc:sldMk cId="1835515486" sldId="263"/>
            <ac:spMk id="18" creationId="{E557A17C-B51C-64E8-FE6F-508F0B2D0DA3}"/>
          </ac:spMkLst>
        </pc:spChg>
        <pc:grpChg chg="mod">
          <ac:chgData name="Marco Felice Montaruli" userId="5c4e557b-7ceb-49f5-b1e0-1e7c407fd8b4" providerId="ADAL" clId="{B06C09D2-EEC3-40A3-8588-6F2DF075CC0E}" dt="2026-06-26T07:53:02.859" v="5773" actId="1036"/>
          <ac:grpSpMkLst>
            <pc:docMk/>
            <pc:sldMk cId="1835515486" sldId="263"/>
            <ac:grpSpMk id="2" creationId="{4E54B933-485B-888B-E36A-1B5063167579}"/>
          </ac:grpSpMkLst>
        </pc:grp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4" creationId="{0F70D64D-6CEC-7C4D-3B63-496A2835DD39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5" creationId="{CB3203CA-5FD0-EA0C-7E45-D4E68CFA9326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6" creationId="{793028E2-B08F-091F-44E7-099BD85ECEE7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7" creationId="{74C561CD-25C5-52C8-4401-07FE967490AE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8" creationId="{D93A290D-7A80-78AC-157F-14A0C555E3A6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11" creationId="{05D08873-6798-1F9E-42FF-FEE725B8BB22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12" creationId="{06C11D88-890A-EFA5-6A94-ACD0D5EABD89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14" creationId="{2D664095-2892-343F-B416-F111507FC1A1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15" creationId="{C5467107-8AF9-E526-884C-F384772BF677}"/>
          </ac:picMkLst>
        </pc:picChg>
        <pc:picChg chg="mod">
          <ac:chgData name="Marco Felice Montaruli" userId="5c4e557b-7ceb-49f5-b1e0-1e7c407fd8b4" providerId="ADAL" clId="{B06C09D2-EEC3-40A3-8588-6F2DF075CC0E}" dt="2026-06-26T07:49:46.110" v="5566"/>
          <ac:picMkLst>
            <pc:docMk/>
            <pc:sldMk cId="1835515486" sldId="263"/>
            <ac:picMk id="16" creationId="{0354E59D-617A-DB16-28F2-41D5D1B0820B}"/>
          </ac:picMkLst>
        </pc:picChg>
      </pc:sldChg>
      <pc:sldChg chg="addSp delSp modSp add del mod ord">
        <pc:chgData name="Marco Felice Montaruli" userId="5c4e557b-7ceb-49f5-b1e0-1e7c407fd8b4" providerId="ADAL" clId="{B06C09D2-EEC3-40A3-8588-6F2DF075CC0E}" dt="2026-06-29T10:14:35.361" v="10098" actId="47"/>
        <pc:sldMkLst>
          <pc:docMk/>
          <pc:sldMk cId="186179022" sldId="264"/>
        </pc:sldMkLst>
      </pc:sldChg>
      <pc:sldChg chg="addSp delSp modSp add mod ord">
        <pc:chgData name="Marco Felice Montaruli" userId="5c4e557b-7ceb-49f5-b1e0-1e7c407fd8b4" providerId="ADAL" clId="{B06C09D2-EEC3-40A3-8588-6F2DF075CC0E}" dt="2026-06-26T10:47:31.774" v="8642" actId="571"/>
        <pc:sldMkLst>
          <pc:docMk/>
          <pc:sldMk cId="2163591463" sldId="265"/>
        </pc:sldMkLst>
        <pc:spChg chg="add mod">
          <ac:chgData name="Marco Felice Montaruli" userId="5c4e557b-7ceb-49f5-b1e0-1e7c407fd8b4" providerId="ADAL" clId="{B06C09D2-EEC3-40A3-8588-6F2DF075CC0E}" dt="2026-06-26T08:00:54.114" v="6037"/>
          <ac:spMkLst>
            <pc:docMk/>
            <pc:sldMk cId="2163591463" sldId="265"/>
            <ac:spMk id="2" creationId="{A4B76B15-7DA4-420B-1F4A-8825151881AA}"/>
          </ac:spMkLst>
        </pc:spChg>
        <pc:spChg chg="mod">
          <ac:chgData name="Marco Felice Montaruli" userId="5c4e557b-7ceb-49f5-b1e0-1e7c407fd8b4" providerId="ADAL" clId="{B06C09D2-EEC3-40A3-8588-6F2DF075CC0E}" dt="2026-06-26T08:01:20.043" v="6040" actId="1076"/>
          <ac:spMkLst>
            <pc:docMk/>
            <pc:sldMk cId="2163591463" sldId="265"/>
            <ac:spMk id="4" creationId="{0E948838-176A-0864-272C-4814AB6AF307}"/>
          </ac:spMkLst>
        </pc:spChg>
        <pc:spChg chg="add mod">
          <ac:chgData name="Marco Felice Montaruli" userId="5c4e557b-7ceb-49f5-b1e0-1e7c407fd8b4" providerId="ADAL" clId="{B06C09D2-EEC3-40A3-8588-6F2DF075CC0E}" dt="2026-06-26T08:01:13.801" v="6039" actId="2711"/>
          <ac:spMkLst>
            <pc:docMk/>
            <pc:sldMk cId="2163591463" sldId="265"/>
            <ac:spMk id="14" creationId="{29B8AE1C-2A6C-E1B4-358D-8BA54BCC21DE}"/>
          </ac:spMkLst>
        </pc:spChg>
        <pc:spChg chg="mod">
          <ac:chgData name="Marco Felice Montaruli" userId="5c4e557b-7ceb-49f5-b1e0-1e7c407fd8b4" providerId="ADAL" clId="{B06C09D2-EEC3-40A3-8588-6F2DF075CC0E}" dt="2026-06-26T08:01:13.801" v="6039" actId="2711"/>
          <ac:spMkLst>
            <pc:docMk/>
            <pc:sldMk cId="2163591463" sldId="265"/>
            <ac:spMk id="16" creationId="{854AC6CB-EFFC-457E-179C-8B797A6CA358}"/>
          </ac:spMkLst>
        </pc:spChg>
        <pc:spChg chg="mod">
          <ac:chgData name="Marco Felice Montaruli" userId="5c4e557b-7ceb-49f5-b1e0-1e7c407fd8b4" providerId="ADAL" clId="{B06C09D2-EEC3-40A3-8588-6F2DF075CC0E}" dt="2026-06-26T08:04:11.984" v="6119" actId="1036"/>
          <ac:spMkLst>
            <pc:docMk/>
            <pc:sldMk cId="2163591463" sldId="265"/>
            <ac:spMk id="17" creationId="{58F4567C-F771-CAA1-C6E1-04CEF8C02244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19" creationId="{0DA299D4-C374-7E8C-6888-500BB8ADBAA2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22" creationId="{FE2659AD-B0B7-A3D1-4DF7-2A358B92F84F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24" creationId="{158E9EDB-8612-04ED-3BD5-151397F9A3B0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27" creationId="{296C159A-B8BF-2BC6-0569-90BC37C0DA28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30" creationId="{C43DCE9C-B93E-11B5-288A-25F31CC0DA5F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36" creationId="{973E8FDC-CEB1-AF66-220C-9008D1319BBB}"/>
          </ac:spMkLst>
        </pc:spChg>
        <pc:spChg chg="mod">
          <ac:chgData name="Marco Felice Montaruli" userId="5c4e557b-7ceb-49f5-b1e0-1e7c407fd8b4" providerId="ADAL" clId="{B06C09D2-EEC3-40A3-8588-6F2DF075CC0E}" dt="2026-06-26T08:01:01.588" v="6038"/>
          <ac:spMkLst>
            <pc:docMk/>
            <pc:sldMk cId="2163591463" sldId="265"/>
            <ac:spMk id="39" creationId="{867D1C4C-8D7F-9721-3275-DDE5F0B86DEA}"/>
          </ac:spMkLst>
        </pc:spChg>
        <pc:spChg chg="mod">
          <ac:chgData name="Marco Felice Montaruli" userId="5c4e557b-7ceb-49f5-b1e0-1e7c407fd8b4" providerId="ADAL" clId="{B06C09D2-EEC3-40A3-8588-6F2DF075CC0E}" dt="2026-06-26T08:01:13.801" v="6039" actId="2711"/>
          <ac:spMkLst>
            <pc:docMk/>
            <pc:sldMk cId="2163591463" sldId="265"/>
            <ac:spMk id="43" creationId="{31D4F15F-1075-4C05-BC2A-279C64523CBD}"/>
          </ac:spMkLst>
        </pc:spChg>
        <pc:spChg chg="add mod">
          <ac:chgData name="Marco Felice Montaruli" userId="5c4e557b-7ceb-49f5-b1e0-1e7c407fd8b4" providerId="ADAL" clId="{B06C09D2-EEC3-40A3-8588-6F2DF075CC0E}" dt="2026-06-26T08:01:13.801" v="6039" actId="2711"/>
          <ac:spMkLst>
            <pc:docMk/>
            <pc:sldMk cId="2163591463" sldId="265"/>
            <ac:spMk id="46" creationId="{F932985E-7473-38BE-0534-4A82C11FB4CC}"/>
          </ac:spMkLst>
        </pc:spChg>
        <pc:spChg chg="mod">
          <ac:chgData name="Marco Felice Montaruli" userId="5c4e557b-7ceb-49f5-b1e0-1e7c407fd8b4" providerId="ADAL" clId="{B06C09D2-EEC3-40A3-8588-6F2DF075CC0E}" dt="2026-06-26T08:01:22.432" v="6041"/>
          <ac:spMkLst>
            <pc:docMk/>
            <pc:sldMk cId="2163591463" sldId="265"/>
            <ac:spMk id="48" creationId="{FE876B8F-1BC9-DF4A-4988-024B99B09F2B}"/>
          </ac:spMkLst>
        </pc:spChg>
        <pc:spChg chg="mod">
          <ac:chgData name="Marco Felice Montaruli" userId="5c4e557b-7ceb-49f5-b1e0-1e7c407fd8b4" providerId="ADAL" clId="{B06C09D2-EEC3-40A3-8588-6F2DF075CC0E}" dt="2026-06-26T08:01:22.432" v="6041"/>
          <ac:spMkLst>
            <pc:docMk/>
            <pc:sldMk cId="2163591463" sldId="265"/>
            <ac:spMk id="49" creationId="{20603341-8425-189E-EEDB-78DD55580CE7}"/>
          </ac:spMkLst>
        </pc:spChg>
        <pc:spChg chg="mod">
          <ac:chgData name="Marco Felice Montaruli" userId="5c4e557b-7ceb-49f5-b1e0-1e7c407fd8b4" providerId="ADAL" clId="{B06C09D2-EEC3-40A3-8588-6F2DF075CC0E}" dt="2026-06-26T08:01:22.432" v="6041"/>
          <ac:spMkLst>
            <pc:docMk/>
            <pc:sldMk cId="2163591463" sldId="265"/>
            <ac:spMk id="51" creationId="{6F8D308A-CF18-CA79-EEFB-C93FAB63613F}"/>
          </ac:spMkLst>
        </pc:spChg>
        <pc:spChg chg="add mod">
          <ac:chgData name="Marco Felice Montaruli" userId="5c4e557b-7ceb-49f5-b1e0-1e7c407fd8b4" providerId="ADAL" clId="{B06C09D2-EEC3-40A3-8588-6F2DF075CC0E}" dt="2026-06-26T08:04:01.170" v="6105" actId="1036"/>
          <ac:spMkLst>
            <pc:docMk/>
            <pc:sldMk cId="2163591463" sldId="265"/>
            <ac:spMk id="52" creationId="{5ED88DFD-7767-BBCD-61E6-34DFFDF8942E}"/>
          </ac:spMkLst>
        </pc:spChg>
        <pc:spChg chg="add mod">
          <ac:chgData name="Marco Felice Montaruli" userId="5c4e557b-7ceb-49f5-b1e0-1e7c407fd8b4" providerId="ADAL" clId="{B06C09D2-EEC3-40A3-8588-6F2DF075CC0E}" dt="2026-06-26T08:04:01.170" v="6105" actId="1036"/>
          <ac:spMkLst>
            <pc:docMk/>
            <pc:sldMk cId="2163591463" sldId="265"/>
            <ac:spMk id="55" creationId="{5286B3F0-E8B5-4072-341C-2755B3D96920}"/>
          </ac:spMkLst>
        </pc:spChg>
        <pc:spChg chg="add mod">
          <ac:chgData name="Marco Felice Montaruli" userId="5c4e557b-7ceb-49f5-b1e0-1e7c407fd8b4" providerId="ADAL" clId="{B06C09D2-EEC3-40A3-8588-6F2DF075CC0E}" dt="2026-06-26T08:04:01.170" v="6105" actId="1036"/>
          <ac:spMkLst>
            <pc:docMk/>
            <pc:sldMk cId="2163591463" sldId="265"/>
            <ac:spMk id="57" creationId="{544DD993-6B10-8713-0D6C-D827FE611960}"/>
          </ac:spMkLst>
        </pc:spChg>
        <pc:spChg chg="add mod">
          <ac:chgData name="Marco Felice Montaruli" userId="5c4e557b-7ceb-49f5-b1e0-1e7c407fd8b4" providerId="ADAL" clId="{B06C09D2-EEC3-40A3-8588-6F2DF075CC0E}" dt="2026-06-26T08:04:01.170" v="6105" actId="1036"/>
          <ac:spMkLst>
            <pc:docMk/>
            <pc:sldMk cId="2163591463" sldId="265"/>
            <ac:spMk id="66" creationId="{8170A244-FC04-FAF3-3378-A69AFAA84D19}"/>
          </ac:spMkLst>
        </pc:spChg>
        <pc:spChg chg="add mod">
          <ac:chgData name="Marco Felice Montaruli" userId="5c4e557b-7ceb-49f5-b1e0-1e7c407fd8b4" providerId="ADAL" clId="{B06C09D2-EEC3-40A3-8588-6F2DF075CC0E}" dt="2026-06-26T08:42:05.309" v="6519" actId="208"/>
          <ac:spMkLst>
            <pc:docMk/>
            <pc:sldMk cId="2163591463" sldId="265"/>
            <ac:spMk id="69" creationId="{9D99CB18-397B-3E41-C3A4-62477C04161A}"/>
          </ac:spMkLst>
        </pc:spChg>
        <pc:grpChg chg="add mod">
          <ac:chgData name="Marco Felice Montaruli" userId="5c4e557b-7ceb-49f5-b1e0-1e7c407fd8b4" providerId="ADAL" clId="{B06C09D2-EEC3-40A3-8588-6F2DF075CC0E}" dt="2026-06-26T10:47:10.779" v="8637" actId="1076"/>
          <ac:grpSpMkLst>
            <pc:docMk/>
            <pc:sldMk cId="2163591463" sldId="265"/>
            <ac:grpSpMk id="47" creationId="{52A310D7-A249-92EB-FD0C-4BF9CB221B36}"/>
          </ac:grpSpMkLst>
        </pc:grpChg>
        <pc:picChg chg="mod">
          <ac:chgData name="Marco Felice Montaruli" userId="5c4e557b-7ceb-49f5-b1e0-1e7c407fd8b4" providerId="ADAL" clId="{B06C09D2-EEC3-40A3-8588-6F2DF075CC0E}" dt="2026-06-26T08:01:22.432" v="6041"/>
          <ac:picMkLst>
            <pc:docMk/>
            <pc:sldMk cId="2163591463" sldId="265"/>
            <ac:picMk id="50" creationId="{91FD138B-B15D-7A1A-A8D4-3BA414B46154}"/>
          </ac:picMkLst>
        </pc:picChg>
        <pc:cxnChg chg="add mod">
          <ac:chgData name="Marco Felice Montaruli" userId="5c4e557b-7ceb-49f5-b1e0-1e7c407fd8b4" providerId="ADAL" clId="{B06C09D2-EEC3-40A3-8588-6F2DF075CC0E}" dt="2026-06-26T08:04:01.170" v="6105" actId="1036"/>
          <ac:cxnSpMkLst>
            <pc:docMk/>
            <pc:sldMk cId="2163591463" sldId="265"/>
            <ac:cxnSpMk id="53" creationId="{3F93DB39-C8B9-CB7C-767C-C939BD007903}"/>
          </ac:cxnSpMkLst>
        </pc:cxnChg>
        <pc:cxnChg chg="add mod">
          <ac:chgData name="Marco Felice Montaruli" userId="5c4e557b-7ceb-49f5-b1e0-1e7c407fd8b4" providerId="ADAL" clId="{B06C09D2-EEC3-40A3-8588-6F2DF075CC0E}" dt="2026-06-26T08:04:01.170" v="6105" actId="1036"/>
          <ac:cxnSpMkLst>
            <pc:docMk/>
            <pc:sldMk cId="2163591463" sldId="265"/>
            <ac:cxnSpMk id="54" creationId="{EE6A90DA-17E1-4F73-FEA8-1D05D4C91A73}"/>
          </ac:cxnSpMkLst>
        </pc:cxnChg>
        <pc:cxnChg chg="add mod">
          <ac:chgData name="Marco Felice Montaruli" userId="5c4e557b-7ceb-49f5-b1e0-1e7c407fd8b4" providerId="ADAL" clId="{B06C09D2-EEC3-40A3-8588-6F2DF075CC0E}" dt="2026-06-26T08:04:01.170" v="6105" actId="1036"/>
          <ac:cxnSpMkLst>
            <pc:docMk/>
            <pc:sldMk cId="2163591463" sldId="265"/>
            <ac:cxnSpMk id="60" creationId="{3BF20508-FBD3-8E2C-462F-2212EA5E196C}"/>
          </ac:cxnSpMkLst>
        </pc:cxnChg>
      </pc:sldChg>
      <pc:sldChg chg="addSp delSp modSp add mod">
        <pc:chgData name="Marco Felice Montaruli" userId="5c4e557b-7ceb-49f5-b1e0-1e7c407fd8b4" providerId="ADAL" clId="{B06C09D2-EEC3-40A3-8588-6F2DF075CC0E}" dt="2026-06-26T08:00:32.970" v="6032"/>
        <pc:sldMkLst>
          <pc:docMk/>
          <pc:sldMk cId="3158737185" sldId="266"/>
        </pc:sldMkLst>
        <pc:spChg chg="add mod">
          <ac:chgData name="Marco Felice Montaruli" userId="5c4e557b-7ceb-49f5-b1e0-1e7c407fd8b4" providerId="ADAL" clId="{B06C09D2-EEC3-40A3-8588-6F2DF075CC0E}" dt="2026-06-26T07:54:43.906" v="5867"/>
          <ac:spMkLst>
            <pc:docMk/>
            <pc:sldMk cId="3158737185" sldId="266"/>
            <ac:spMk id="2" creationId="{152C097F-A171-16E0-4F2E-C69C2D061A86}"/>
          </ac:spMkLst>
        </pc:spChg>
        <pc:spChg chg="add mod">
          <ac:chgData name="Marco Felice Montaruli" userId="5c4e557b-7ceb-49f5-b1e0-1e7c407fd8b4" providerId="ADAL" clId="{B06C09D2-EEC3-40A3-8588-6F2DF075CC0E}" dt="2026-06-26T08:00:32.970" v="6032"/>
          <ac:spMkLst>
            <pc:docMk/>
            <pc:sldMk cId="3158737185" sldId="266"/>
            <ac:spMk id="7" creationId="{08B2E792-FDFF-F58E-5A85-A23F7A803C1C}"/>
          </ac:spMkLst>
        </pc:spChg>
        <pc:graphicFrameChg chg="add mod modGraphic">
          <ac:chgData name="Marco Felice Montaruli" userId="5c4e557b-7ceb-49f5-b1e0-1e7c407fd8b4" providerId="ADAL" clId="{B06C09D2-EEC3-40A3-8588-6F2DF075CC0E}" dt="2026-06-26T07:57:48.509" v="5937" actId="207"/>
          <ac:graphicFrameMkLst>
            <pc:docMk/>
            <pc:sldMk cId="3158737185" sldId="266"/>
            <ac:graphicFrameMk id="4" creationId="{2B1C1E00-5B5D-06AD-226E-2F8314F41FE4}"/>
          </ac:graphicFrameMkLst>
        </pc:graphicFrameChg>
      </pc:sldChg>
      <pc:sldChg chg="addSp modSp add del mod ord">
        <pc:chgData name="Marco Felice Montaruli" userId="5c4e557b-7ceb-49f5-b1e0-1e7c407fd8b4" providerId="ADAL" clId="{B06C09D2-EEC3-40A3-8588-6F2DF075CC0E}" dt="2026-06-29T10:14:12.858" v="10097" actId="47"/>
        <pc:sldMkLst>
          <pc:docMk/>
          <pc:sldMk cId="317960509" sldId="267"/>
        </pc:sldMkLst>
      </pc:sldChg>
      <pc:sldChg chg="delSp modSp add mod ord">
        <pc:chgData name="Marco Felice Montaruli" userId="5c4e557b-7ceb-49f5-b1e0-1e7c407fd8b4" providerId="ADAL" clId="{B06C09D2-EEC3-40A3-8588-6F2DF075CC0E}" dt="2026-06-25T14:43:32.276" v="2157" actId="478"/>
        <pc:sldMkLst>
          <pc:docMk/>
          <pc:sldMk cId="2795116981" sldId="279"/>
        </pc:sldMkLst>
        <pc:spChg chg="mod">
          <ac:chgData name="Marco Felice Montaruli" userId="5c4e557b-7ceb-49f5-b1e0-1e7c407fd8b4" providerId="ADAL" clId="{B06C09D2-EEC3-40A3-8588-6F2DF075CC0E}" dt="2026-06-25T14:42:45.691" v="2122" actId="2711"/>
          <ac:spMkLst>
            <pc:docMk/>
            <pc:sldMk cId="2795116981" sldId="279"/>
            <ac:spMk id="3" creationId="{2A47D499-B358-7178-829A-9775F658D851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5" creationId="{F6897906-ADE3-5BE9-5CC0-0FBC1F3D28A4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6" creationId="{64CAAAB7-7473-3DF7-BD4F-D8AC66A674BA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10" creationId="{AB9059A0-B191-5E22-34EA-18B6D8C53934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13" creationId="{1477B1D9-6D3E-8C3D-E797-9125E28CE661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15" creationId="{5F2FB448-17C5-9B8A-839B-D0953A23E366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21" creationId="{6FA2DE4F-4DE2-5E9F-9BA9-DA4E4E6DBF8A}"/>
          </ac:spMkLst>
        </pc:spChg>
        <pc:spChg chg="mod">
          <ac:chgData name="Marco Felice Montaruli" userId="5c4e557b-7ceb-49f5-b1e0-1e7c407fd8b4" providerId="ADAL" clId="{B06C09D2-EEC3-40A3-8588-6F2DF075CC0E}" dt="2026-06-25T14:41:53.861" v="2119" actId="2711"/>
          <ac:spMkLst>
            <pc:docMk/>
            <pc:sldMk cId="2795116981" sldId="279"/>
            <ac:spMk id="30" creationId="{9E583C4C-4AAD-C7D4-9138-1E934E256C48}"/>
          </ac:spMkLst>
        </pc:spChg>
      </pc:sldChg>
      <pc:sldChg chg="delSp modSp add mod ord">
        <pc:chgData name="Marco Felice Montaruli" userId="5c4e557b-7ceb-49f5-b1e0-1e7c407fd8b4" providerId="ADAL" clId="{B06C09D2-EEC3-40A3-8588-6F2DF075CC0E}" dt="2026-06-25T14:43:58.307" v="2160" actId="478"/>
        <pc:sldMkLst>
          <pc:docMk/>
          <pc:sldMk cId="2929958624" sldId="281"/>
        </pc:sldMkLst>
        <pc:spChg chg="mod">
          <ac:chgData name="Marco Felice Montaruli" userId="5c4e557b-7ceb-49f5-b1e0-1e7c407fd8b4" providerId="ADAL" clId="{B06C09D2-EEC3-40A3-8588-6F2DF075CC0E}" dt="2026-06-25T14:43:53.490" v="2159" actId="2711"/>
          <ac:spMkLst>
            <pc:docMk/>
            <pc:sldMk cId="2929958624" sldId="281"/>
            <ac:spMk id="2" creationId="{D30CA836-37D5-94D3-1D9F-9C18CB8B88A7}"/>
          </ac:spMkLst>
        </pc:spChg>
        <pc:spChg chg="mod">
          <ac:chgData name="Marco Felice Montaruli" userId="5c4e557b-7ceb-49f5-b1e0-1e7c407fd8b4" providerId="ADAL" clId="{B06C09D2-EEC3-40A3-8588-6F2DF075CC0E}" dt="2026-06-25T14:43:53.490" v="2159" actId="2711"/>
          <ac:spMkLst>
            <pc:docMk/>
            <pc:sldMk cId="2929958624" sldId="281"/>
            <ac:spMk id="11" creationId="{0FF249FE-80DF-6184-5C09-CCF21424290B}"/>
          </ac:spMkLst>
        </pc:spChg>
        <pc:spChg chg="mod">
          <ac:chgData name="Marco Felice Montaruli" userId="5c4e557b-7ceb-49f5-b1e0-1e7c407fd8b4" providerId="ADAL" clId="{B06C09D2-EEC3-40A3-8588-6F2DF075CC0E}" dt="2026-06-25T14:43:53.490" v="2159" actId="2711"/>
          <ac:spMkLst>
            <pc:docMk/>
            <pc:sldMk cId="2929958624" sldId="281"/>
            <ac:spMk id="13" creationId="{1477B1D9-6D3E-8C3D-E797-9125E28CE661}"/>
          </ac:spMkLst>
        </pc:spChg>
        <pc:spChg chg="mod">
          <ac:chgData name="Marco Felice Montaruli" userId="5c4e557b-7ceb-49f5-b1e0-1e7c407fd8b4" providerId="ADAL" clId="{B06C09D2-EEC3-40A3-8588-6F2DF075CC0E}" dt="2026-06-25T14:43:53.490" v="2159" actId="2711"/>
          <ac:spMkLst>
            <pc:docMk/>
            <pc:sldMk cId="2929958624" sldId="281"/>
            <ac:spMk id="29" creationId="{398B4A8F-83DF-B9AD-77E0-0528B0A06C41}"/>
          </ac:spMkLst>
        </pc:spChg>
      </pc:sldChg>
      <pc:sldChg chg="addSp delSp modSp add mod ord">
        <pc:chgData name="Marco Felice Montaruli" userId="5c4e557b-7ceb-49f5-b1e0-1e7c407fd8b4" providerId="ADAL" clId="{B06C09D2-EEC3-40A3-8588-6F2DF075CC0E}" dt="2026-06-25T16:58:42.261" v="3808" actId="114"/>
        <pc:sldMkLst>
          <pc:docMk/>
          <pc:sldMk cId="788212144" sldId="296"/>
        </pc:sldMkLst>
        <pc:spChg chg="mod">
          <ac:chgData name="Marco Felice Montaruli" userId="5c4e557b-7ceb-49f5-b1e0-1e7c407fd8b4" providerId="ADAL" clId="{B06C09D2-EEC3-40A3-8588-6F2DF075CC0E}" dt="2026-06-25T14:42:39.315" v="2121" actId="2711"/>
          <ac:spMkLst>
            <pc:docMk/>
            <pc:sldMk cId="788212144" sldId="296"/>
            <ac:spMk id="3" creationId="{2A47D499-B358-7178-829A-9775F658D851}"/>
          </ac:spMkLst>
        </pc:spChg>
        <pc:spChg chg="add mod">
          <ac:chgData name="Marco Felice Montaruli" userId="5c4e557b-7ceb-49f5-b1e0-1e7c407fd8b4" providerId="ADAL" clId="{B06C09D2-EEC3-40A3-8588-6F2DF075CC0E}" dt="2026-06-25T16:58:42.261" v="3808" actId="114"/>
          <ac:spMkLst>
            <pc:docMk/>
            <pc:sldMk cId="788212144" sldId="296"/>
            <ac:spMk id="6" creationId="{86B0C0AD-D235-7EB9-B653-D5E853FD7170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10" creationId="{AB9059A0-B191-5E22-34EA-18B6D8C53934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29" creationId="{9040BBF4-A7ED-DBE7-6E5B-A98098B71736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39" creationId="{D31FC48C-8FF9-546F-2C89-8A8A4AAD6B10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41" creationId="{D3DFDD32-5ACA-4ED5-9383-E027E6641649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47" creationId="{9A0D5AFA-0D7D-1FD1-77CE-131D452BCEC9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52" creationId="{C4C54F40-C54C-76A5-DFDA-E890E854A19D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53" creationId="{428DC044-4FCB-0CFE-CDBC-4D679DEFB553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54" creationId="{0939B56A-B57C-466D-F96A-25E3452A779F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57" creationId="{995C204F-A84D-C09D-969D-7F54ACB23613}"/>
          </ac:spMkLst>
        </pc:spChg>
        <pc:spChg chg="mod">
          <ac:chgData name="Marco Felice Montaruli" userId="5c4e557b-7ceb-49f5-b1e0-1e7c407fd8b4" providerId="ADAL" clId="{B06C09D2-EEC3-40A3-8588-6F2DF075CC0E}" dt="2026-06-25T14:42:08.682" v="2120" actId="2711"/>
          <ac:spMkLst>
            <pc:docMk/>
            <pc:sldMk cId="788212144" sldId="296"/>
            <ac:spMk id="62" creationId="{73586188-D7A1-0B15-D8E9-3661D4585A5C}"/>
          </ac:spMkLst>
        </pc:spChg>
      </pc:sldChg>
      <pc:sldChg chg="addSp delSp modSp add mod ord">
        <pc:chgData name="Marco Felice Montaruli" userId="5c4e557b-7ceb-49f5-b1e0-1e7c407fd8b4" providerId="ADAL" clId="{B06C09D2-EEC3-40A3-8588-6F2DF075CC0E}" dt="2026-06-25T14:48:10.303" v="2244" actId="1076"/>
        <pc:sldMkLst>
          <pc:docMk/>
          <pc:sldMk cId="1292920732" sldId="299"/>
        </pc:sldMkLst>
        <pc:spChg chg="mod">
          <ac:chgData name="Marco Felice Montaruli" userId="5c4e557b-7ceb-49f5-b1e0-1e7c407fd8b4" providerId="ADAL" clId="{B06C09D2-EEC3-40A3-8588-6F2DF075CC0E}" dt="2026-06-25T14:14:50.952" v="1466" actId="1035"/>
          <ac:spMkLst>
            <pc:docMk/>
            <pc:sldMk cId="1292920732" sldId="299"/>
            <ac:spMk id="4" creationId="{0A5318CB-2038-84FC-DDCF-FBFD02B06F0D}"/>
          </ac:spMkLst>
        </pc:spChg>
        <pc:spChg chg="mod">
          <ac:chgData name="Marco Felice Montaruli" userId="5c4e557b-7ceb-49f5-b1e0-1e7c407fd8b4" providerId="ADAL" clId="{B06C09D2-EEC3-40A3-8588-6F2DF075CC0E}" dt="2026-06-25T14:38:27.333" v="1953" actId="1037"/>
          <ac:spMkLst>
            <pc:docMk/>
            <pc:sldMk cId="1292920732" sldId="299"/>
            <ac:spMk id="21" creationId="{451A5FDF-E1E7-8C20-1CD9-A657A8C056DC}"/>
          </ac:spMkLst>
        </pc:spChg>
        <pc:spChg chg="mod">
          <ac:chgData name="Marco Felice Montaruli" userId="5c4e557b-7ceb-49f5-b1e0-1e7c407fd8b4" providerId="ADAL" clId="{B06C09D2-EEC3-40A3-8588-6F2DF075CC0E}" dt="2026-06-25T14:38:56.697" v="2038" actId="14100"/>
          <ac:spMkLst>
            <pc:docMk/>
            <pc:sldMk cId="1292920732" sldId="299"/>
            <ac:spMk id="22" creationId="{0975AFEC-A905-E69B-F058-35F754448AC7}"/>
          </ac:spMkLst>
        </pc:spChg>
        <pc:spChg chg="mod">
          <ac:chgData name="Marco Felice Montaruli" userId="5c4e557b-7ceb-49f5-b1e0-1e7c407fd8b4" providerId="ADAL" clId="{B06C09D2-EEC3-40A3-8588-6F2DF075CC0E}" dt="2026-06-25T14:14:40.031" v="1461" actId="1038"/>
          <ac:spMkLst>
            <pc:docMk/>
            <pc:sldMk cId="1292920732" sldId="299"/>
            <ac:spMk id="23" creationId="{6AEE70F5-3533-ECF6-59AA-2ABE93FDE472}"/>
          </ac:spMkLst>
        </pc:spChg>
        <pc:spChg chg="mod">
          <ac:chgData name="Marco Felice Montaruli" userId="5c4e557b-7ceb-49f5-b1e0-1e7c407fd8b4" providerId="ADAL" clId="{B06C09D2-EEC3-40A3-8588-6F2DF075CC0E}" dt="2026-06-25T14:10:54.721" v="1280" actId="1036"/>
          <ac:spMkLst>
            <pc:docMk/>
            <pc:sldMk cId="1292920732" sldId="299"/>
            <ac:spMk id="24" creationId="{895F6F77-2AA8-6C80-8087-2705881332E7}"/>
          </ac:spMkLst>
        </pc:spChg>
        <pc:spChg chg="mod">
          <ac:chgData name="Marco Felice Montaruli" userId="5c4e557b-7ceb-49f5-b1e0-1e7c407fd8b4" providerId="ADAL" clId="{B06C09D2-EEC3-40A3-8588-6F2DF075CC0E}" dt="2026-06-25T14:15:28.899" v="1483" actId="1035"/>
          <ac:spMkLst>
            <pc:docMk/>
            <pc:sldMk cId="1292920732" sldId="299"/>
            <ac:spMk id="43" creationId="{8737A134-5647-7D34-F6C0-E836826DB495}"/>
          </ac:spMkLst>
        </pc:spChg>
        <pc:spChg chg="mod">
          <ac:chgData name="Marco Felice Montaruli" userId="5c4e557b-7ceb-49f5-b1e0-1e7c407fd8b4" providerId="ADAL" clId="{B06C09D2-EEC3-40A3-8588-6F2DF075CC0E}" dt="2026-06-25T14:15:27.122" v="1479" actId="1035"/>
          <ac:spMkLst>
            <pc:docMk/>
            <pc:sldMk cId="1292920732" sldId="299"/>
            <ac:spMk id="44" creationId="{9C61B8C6-B65B-2328-D241-1BD3D98577EC}"/>
          </ac:spMkLst>
        </pc:spChg>
        <pc:spChg chg="mod">
          <ac:chgData name="Marco Felice Montaruli" userId="5c4e557b-7ceb-49f5-b1e0-1e7c407fd8b4" providerId="ADAL" clId="{B06C09D2-EEC3-40A3-8588-6F2DF075CC0E}" dt="2026-06-25T14:15:25.364" v="1477" actId="1036"/>
          <ac:spMkLst>
            <pc:docMk/>
            <pc:sldMk cId="1292920732" sldId="299"/>
            <ac:spMk id="45" creationId="{FE299ECB-BA8D-EB3C-4894-8F20EC38B49E}"/>
          </ac:spMkLst>
        </pc:spChg>
        <pc:spChg chg="mod">
          <ac:chgData name="Marco Felice Montaruli" userId="5c4e557b-7ceb-49f5-b1e0-1e7c407fd8b4" providerId="ADAL" clId="{B06C09D2-EEC3-40A3-8588-6F2DF075CC0E}" dt="2026-06-25T14:15:23.426" v="1475" actId="1036"/>
          <ac:spMkLst>
            <pc:docMk/>
            <pc:sldMk cId="1292920732" sldId="299"/>
            <ac:spMk id="46" creationId="{8FBD8689-32D4-FB61-03BA-A656EE5B98C9}"/>
          </ac:spMkLst>
        </pc:spChg>
        <pc:spChg chg="mod">
          <ac:chgData name="Marco Felice Montaruli" userId="5c4e557b-7ceb-49f5-b1e0-1e7c407fd8b4" providerId="ADAL" clId="{B06C09D2-EEC3-40A3-8588-6F2DF075CC0E}" dt="2026-06-25T14:09:06.744" v="1224" actId="1038"/>
          <ac:spMkLst>
            <pc:docMk/>
            <pc:sldMk cId="1292920732" sldId="299"/>
            <ac:spMk id="47" creationId="{0B680E33-5D7C-7F0B-B274-EA850999C1E8}"/>
          </ac:spMkLst>
        </pc:spChg>
        <pc:spChg chg="mod">
          <ac:chgData name="Marco Felice Montaruli" userId="5c4e557b-7ceb-49f5-b1e0-1e7c407fd8b4" providerId="ADAL" clId="{B06C09D2-EEC3-40A3-8588-6F2DF075CC0E}" dt="2026-06-25T14:09:06.744" v="1224" actId="1038"/>
          <ac:spMkLst>
            <pc:docMk/>
            <pc:sldMk cId="1292920732" sldId="299"/>
            <ac:spMk id="49" creationId="{519233F1-BE20-6D83-79A0-D123986998F2}"/>
          </ac:spMkLst>
        </pc:spChg>
        <pc:spChg chg="mod">
          <ac:chgData name="Marco Felice Montaruli" userId="5c4e557b-7ceb-49f5-b1e0-1e7c407fd8b4" providerId="ADAL" clId="{B06C09D2-EEC3-40A3-8588-6F2DF075CC0E}" dt="2026-06-25T14:14:50.952" v="1466" actId="1035"/>
          <ac:spMkLst>
            <pc:docMk/>
            <pc:sldMk cId="1292920732" sldId="299"/>
            <ac:spMk id="50" creationId="{FBD13F9F-07C9-CA11-69C1-86AAE0779C48}"/>
          </ac:spMkLst>
        </pc:spChg>
        <pc:spChg chg="add mod ord">
          <ac:chgData name="Marco Felice Montaruli" userId="5c4e557b-7ceb-49f5-b1e0-1e7c407fd8b4" providerId="ADAL" clId="{B06C09D2-EEC3-40A3-8588-6F2DF075CC0E}" dt="2026-06-25T14:47:46.581" v="2238" actId="171"/>
          <ac:spMkLst>
            <pc:docMk/>
            <pc:sldMk cId="1292920732" sldId="299"/>
            <ac:spMk id="95" creationId="{B35CBD60-7CFE-ABAF-23D3-539B3E9A584B}"/>
          </ac:spMkLst>
        </pc:spChg>
        <pc:grpChg chg="add mod">
          <ac:chgData name="Marco Felice Montaruli" userId="5c4e557b-7ceb-49f5-b1e0-1e7c407fd8b4" providerId="ADAL" clId="{B06C09D2-EEC3-40A3-8588-6F2DF075CC0E}" dt="2026-06-25T14:48:10.303" v="2244" actId="1076"/>
          <ac:grpSpMkLst>
            <pc:docMk/>
            <pc:sldMk cId="1292920732" sldId="299"/>
            <ac:grpSpMk id="97" creationId="{3D347963-22E3-4914-4813-9087FDA4DADB}"/>
          </ac:grpSpMkLst>
        </pc:grpChg>
        <pc:picChg chg="add mod">
          <ac:chgData name="Marco Felice Montaruli" userId="5c4e557b-7ceb-49f5-b1e0-1e7c407fd8b4" providerId="ADAL" clId="{B06C09D2-EEC3-40A3-8588-6F2DF075CC0E}" dt="2026-06-25T14:48:04.809" v="2243" actId="1036"/>
          <ac:picMkLst>
            <pc:docMk/>
            <pc:sldMk cId="1292920732" sldId="299"/>
            <ac:picMk id="92" creationId="{8B24718C-3262-D5FA-A3C6-261096799545}"/>
          </ac:picMkLst>
        </pc:picChg>
        <pc:picChg chg="add mod">
          <ac:chgData name="Marco Felice Montaruli" userId="5c4e557b-7ceb-49f5-b1e0-1e7c407fd8b4" providerId="ADAL" clId="{B06C09D2-EEC3-40A3-8588-6F2DF075CC0E}" dt="2026-06-25T14:48:04.809" v="2243" actId="1036"/>
          <ac:picMkLst>
            <pc:docMk/>
            <pc:sldMk cId="1292920732" sldId="299"/>
            <ac:picMk id="94" creationId="{7D1AA766-317F-05E6-7503-FE63E5B3E8C8}"/>
          </ac:picMkLst>
        </pc:picChg>
        <pc:cxnChg chg="mod">
          <ac:chgData name="Marco Felice Montaruli" userId="5c4e557b-7ceb-49f5-b1e0-1e7c407fd8b4" providerId="ADAL" clId="{B06C09D2-EEC3-40A3-8588-6F2DF075CC0E}" dt="2026-06-25T14:38:56.697" v="2038" actId="14100"/>
          <ac:cxnSpMkLst>
            <pc:docMk/>
            <pc:sldMk cId="1292920732" sldId="299"/>
            <ac:cxnSpMk id="96" creationId="{27B9B513-BEB4-A6C6-1DA6-EF9F11EFE359}"/>
          </ac:cxnSpMkLst>
        </pc:cxnChg>
        <pc:cxnChg chg="mod">
          <ac:chgData name="Marco Felice Montaruli" userId="5c4e557b-7ceb-49f5-b1e0-1e7c407fd8b4" providerId="ADAL" clId="{B06C09D2-EEC3-40A3-8588-6F2DF075CC0E}" dt="2026-06-25T14:09:06.744" v="1224" actId="1038"/>
          <ac:cxnSpMkLst>
            <pc:docMk/>
            <pc:sldMk cId="1292920732" sldId="299"/>
            <ac:cxnSpMk id="100" creationId="{61EB0C26-C38C-E012-9975-38A96FD30243}"/>
          </ac:cxnSpMkLst>
        </pc:cxnChg>
      </pc:sldChg>
      <pc:sldChg chg="addSp modSp add">
        <pc:chgData name="Marco Felice Montaruli" userId="5c4e557b-7ceb-49f5-b1e0-1e7c407fd8b4" providerId="ADAL" clId="{B06C09D2-EEC3-40A3-8588-6F2DF075CC0E}" dt="2026-06-25T14:27:50.340" v="1649"/>
        <pc:sldMkLst>
          <pc:docMk/>
          <pc:sldMk cId="2537788486" sldId="678"/>
        </pc:sldMkLst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6" creationId="{4BD060E4-6595-2A7B-A28E-E6F73592BCDD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11" creationId="{1FDF0822-D1CB-2E32-B9DB-7F36D5941829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15" creationId="{6C01A64D-2E79-6420-E730-C987043D94C0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26" creationId="{62918477-8D66-1454-AA1E-650F017414BC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28" creationId="{F603390C-1D51-BBB4-7863-D66717673357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41" creationId="{E85F418F-E795-E2D0-1567-A33C52C622E5}"/>
          </ac:spMkLst>
        </pc:spChg>
        <pc:spChg chg="add 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42" creationId="{00F9B772-C1A8-05E6-A283-E8E63E77D733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43" creationId="{0A29CBF7-5320-5F01-95BB-AE677C919149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44" creationId="{F3003FE3-DCC6-AAB1-3FD6-9B107D7165C2}"/>
          </ac:spMkLst>
        </pc:spChg>
        <pc:spChg chg="mod">
          <ac:chgData name="Marco Felice Montaruli" userId="5c4e557b-7ceb-49f5-b1e0-1e7c407fd8b4" providerId="ADAL" clId="{B06C09D2-EEC3-40A3-8588-6F2DF075CC0E}" dt="2026-06-25T14:27:50.340" v="1649"/>
          <ac:spMkLst>
            <pc:docMk/>
            <pc:sldMk cId="2537788486" sldId="678"/>
            <ac:spMk id="45" creationId="{FC3DFDF1-DD92-163F-D5A5-96C1B27F7786}"/>
          </ac:spMkLst>
        </pc:spChg>
      </pc:sldChg>
      <pc:sldChg chg="addSp modSp add">
        <pc:chgData name="Marco Felice Montaruli" userId="5c4e557b-7ceb-49f5-b1e0-1e7c407fd8b4" providerId="ADAL" clId="{B06C09D2-EEC3-40A3-8588-6F2DF075CC0E}" dt="2026-06-25T14:27:58.591" v="1652"/>
        <pc:sldMkLst>
          <pc:docMk/>
          <pc:sldMk cId="747566778" sldId="679"/>
        </pc:sldMkLst>
        <pc:spChg chg="add 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4" creationId="{5BDEB086-34A8-B8FA-C2E3-136080BD333F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31" creationId="{0C79C4AF-12B8-27C0-5CD3-FB4B0DAE8AD4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32" creationId="{AD23BDEF-B0A1-CE84-38CC-A1A6BAEA665E}"/>
          </ac:spMkLst>
        </pc:spChg>
        <pc:spChg chg="add 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37" creationId="{F1E37684-6014-8F03-A6A6-18DFF2AC1FCA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46" creationId="{CF8FC00A-4AE8-48F1-C5A6-0072858D4B20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52" creationId="{6F6EFDE8-5D9A-AA3F-7575-6E624035801C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55" creationId="{F65167AD-215F-3A47-7474-C66402B686CC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56" creationId="{29D2E730-39C8-F805-415F-975DFDF4891A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57" creationId="{82B8C001-76BE-48C6-8532-8C24FE954B55}"/>
          </ac:spMkLst>
        </pc:spChg>
        <pc:spChg chg="mod">
          <ac:chgData name="Marco Felice Montaruli" userId="5c4e557b-7ceb-49f5-b1e0-1e7c407fd8b4" providerId="ADAL" clId="{B06C09D2-EEC3-40A3-8588-6F2DF075CC0E}" dt="2026-06-25T14:27:58.591" v="1652"/>
          <ac:spMkLst>
            <pc:docMk/>
            <pc:sldMk cId="747566778" sldId="679"/>
            <ac:spMk id="58" creationId="{10D21E8D-EF6C-7B23-BD05-4FBDD27E23B3}"/>
          </ac:spMkLst>
        </pc:spChg>
      </pc:sldChg>
      <pc:sldChg chg="addSp modSp add">
        <pc:chgData name="Marco Felice Montaruli" userId="5c4e557b-7ceb-49f5-b1e0-1e7c407fd8b4" providerId="ADAL" clId="{B06C09D2-EEC3-40A3-8588-6F2DF075CC0E}" dt="2026-06-25T14:28:04.914" v="1655"/>
        <pc:sldMkLst>
          <pc:docMk/>
          <pc:sldMk cId="616586424" sldId="680"/>
        </pc:sldMkLst>
        <pc:spChg chg="add mod">
          <ac:chgData name="Marco Felice Montaruli" userId="5c4e557b-7ceb-49f5-b1e0-1e7c407fd8b4" providerId="ADAL" clId="{B06C09D2-EEC3-40A3-8588-6F2DF075CC0E}" dt="2026-06-25T14:28:04.914" v="1655"/>
          <ac:spMkLst>
            <pc:docMk/>
            <pc:sldMk cId="616586424" sldId="680"/>
            <ac:spMk id="2" creationId="{8290BEE5-4B1E-5281-C5C9-3900269339A1}"/>
          </ac:spMkLst>
        </pc:spChg>
        <pc:spChg chg="add mod">
          <ac:chgData name="Marco Felice Montaruli" userId="5c4e557b-7ceb-49f5-b1e0-1e7c407fd8b4" providerId="ADAL" clId="{B06C09D2-EEC3-40A3-8588-6F2DF075CC0E}" dt="2026-06-25T14:28:04.914" v="1655"/>
          <ac:spMkLst>
            <pc:docMk/>
            <pc:sldMk cId="616586424" sldId="680"/>
            <ac:spMk id="6" creationId="{A3CCA6B0-B6D0-C3C4-E826-D54267E1BDD6}"/>
          </ac:spMkLst>
        </pc:spChg>
        <pc:spChg chg="add mod">
          <ac:chgData name="Marco Felice Montaruli" userId="5c4e557b-7ceb-49f5-b1e0-1e7c407fd8b4" providerId="ADAL" clId="{B06C09D2-EEC3-40A3-8588-6F2DF075CC0E}" dt="2026-06-25T14:28:04.914" v="1655"/>
          <ac:spMkLst>
            <pc:docMk/>
            <pc:sldMk cId="616586424" sldId="680"/>
            <ac:spMk id="7" creationId="{70090308-F566-5C66-B8CA-45953A9D1EC4}"/>
          </ac:spMkLst>
        </pc:spChg>
        <pc:spChg chg="add mod">
          <ac:chgData name="Marco Felice Montaruli" userId="5c4e557b-7ceb-49f5-b1e0-1e7c407fd8b4" providerId="ADAL" clId="{B06C09D2-EEC3-40A3-8588-6F2DF075CC0E}" dt="2026-06-25T14:28:04.914" v="1655"/>
          <ac:spMkLst>
            <pc:docMk/>
            <pc:sldMk cId="616586424" sldId="680"/>
            <ac:spMk id="8" creationId="{BEE962D3-BA02-0F31-C6D6-F4A8491F378A}"/>
          </ac:spMkLst>
        </pc:spChg>
        <pc:spChg chg="add mod">
          <ac:chgData name="Marco Felice Montaruli" userId="5c4e557b-7ceb-49f5-b1e0-1e7c407fd8b4" providerId="ADAL" clId="{B06C09D2-EEC3-40A3-8588-6F2DF075CC0E}" dt="2026-06-25T14:28:04.914" v="1655"/>
          <ac:spMkLst>
            <pc:docMk/>
            <pc:sldMk cId="616586424" sldId="680"/>
            <ac:spMk id="36" creationId="{CCA81F77-EDD6-E8CB-7A3F-55754A40764B}"/>
          </ac:spMkLst>
        </pc:spChg>
        <pc:spChg chg="add mod">
          <ac:chgData name="Marco Felice Montaruli" userId="5c4e557b-7ceb-49f5-b1e0-1e7c407fd8b4" providerId="ADAL" clId="{B06C09D2-EEC3-40A3-8588-6F2DF075CC0E}" dt="2026-06-25T14:28:04.914" v="1655"/>
          <ac:spMkLst>
            <pc:docMk/>
            <pc:sldMk cId="616586424" sldId="680"/>
            <ac:spMk id="37" creationId="{28625EC5-730F-C37A-5DA8-0959B4A80656}"/>
          </ac:spMkLst>
        </pc:spChg>
        <pc:picChg chg="add mod">
          <ac:chgData name="Marco Felice Montaruli" userId="5c4e557b-7ceb-49f5-b1e0-1e7c407fd8b4" providerId="ADAL" clId="{B06C09D2-EEC3-40A3-8588-6F2DF075CC0E}" dt="2026-06-25T14:28:04.914" v="1655"/>
          <ac:picMkLst>
            <pc:docMk/>
            <pc:sldMk cId="616586424" sldId="680"/>
            <ac:picMk id="4" creationId="{31EE8E3D-70A8-F713-1A83-C57D4CD16726}"/>
          </ac:picMkLst>
        </pc:picChg>
        <pc:picChg chg="add mod">
          <ac:chgData name="Marco Felice Montaruli" userId="5c4e557b-7ceb-49f5-b1e0-1e7c407fd8b4" providerId="ADAL" clId="{B06C09D2-EEC3-40A3-8588-6F2DF075CC0E}" dt="2026-06-25T14:28:04.914" v="1655"/>
          <ac:picMkLst>
            <pc:docMk/>
            <pc:sldMk cId="616586424" sldId="680"/>
            <ac:picMk id="5" creationId="{89F5FA27-7397-085F-64E0-226634B93400}"/>
          </ac:picMkLst>
        </pc:picChg>
        <pc:picChg chg="add mod">
          <ac:chgData name="Marco Felice Montaruli" userId="5c4e557b-7ceb-49f5-b1e0-1e7c407fd8b4" providerId="ADAL" clId="{B06C09D2-EEC3-40A3-8588-6F2DF075CC0E}" dt="2026-06-25T14:28:04.914" v="1655"/>
          <ac:picMkLst>
            <pc:docMk/>
            <pc:sldMk cId="616586424" sldId="680"/>
            <ac:picMk id="35" creationId="{4A0A5514-E2E4-2530-C913-34A53CEFEB2E}"/>
          </ac:picMkLst>
        </pc:picChg>
      </pc:sldChg>
      <pc:sldChg chg="addSp modSp add mod">
        <pc:chgData name="Marco Felice Montaruli" userId="5c4e557b-7ceb-49f5-b1e0-1e7c407fd8b4" providerId="ADAL" clId="{B06C09D2-EEC3-40A3-8588-6F2DF075CC0E}" dt="2026-06-25T14:30:04.142" v="1689" actId="6549"/>
        <pc:sldMkLst>
          <pc:docMk/>
          <pc:sldMk cId="948700418" sldId="681"/>
        </pc:sldMkLst>
        <pc:spChg chg="add mod">
          <ac:chgData name="Marco Felice Montaruli" userId="5c4e557b-7ceb-49f5-b1e0-1e7c407fd8b4" providerId="ADAL" clId="{B06C09D2-EEC3-40A3-8588-6F2DF075CC0E}" dt="2026-06-25T14:28:12.563" v="1658"/>
          <ac:spMkLst>
            <pc:docMk/>
            <pc:sldMk cId="948700418" sldId="681"/>
            <ac:spMk id="2" creationId="{F36F2C0D-EF6B-5668-CE68-9629EB5CC95D}"/>
          </ac:spMkLst>
        </pc:spChg>
        <pc:spChg chg="add mod">
          <ac:chgData name="Marco Felice Montaruli" userId="5c4e557b-7ceb-49f5-b1e0-1e7c407fd8b4" providerId="ADAL" clId="{B06C09D2-EEC3-40A3-8588-6F2DF075CC0E}" dt="2026-06-25T14:30:04.142" v="1689" actId="6549"/>
          <ac:spMkLst>
            <pc:docMk/>
            <pc:sldMk cId="948700418" sldId="681"/>
            <ac:spMk id="4" creationId="{43A82180-F197-B920-EFB5-C371B3ABE3D8}"/>
          </ac:spMkLst>
        </pc:spChg>
        <pc:spChg chg="add mod">
          <ac:chgData name="Marco Felice Montaruli" userId="5c4e557b-7ceb-49f5-b1e0-1e7c407fd8b4" providerId="ADAL" clId="{B06C09D2-EEC3-40A3-8588-6F2DF075CC0E}" dt="2026-06-25T14:28:12.563" v="1658"/>
          <ac:spMkLst>
            <pc:docMk/>
            <pc:sldMk cId="948700418" sldId="681"/>
            <ac:spMk id="5" creationId="{62B34C5E-1895-523E-9306-DA2847A73F24}"/>
          </ac:spMkLst>
        </pc:spChg>
        <pc:spChg chg="mod">
          <ac:chgData name="Marco Felice Montaruli" userId="5c4e557b-7ceb-49f5-b1e0-1e7c407fd8b4" providerId="ADAL" clId="{B06C09D2-EEC3-40A3-8588-6F2DF075CC0E}" dt="2026-06-25T14:28:12.563" v="1658"/>
          <ac:spMkLst>
            <pc:docMk/>
            <pc:sldMk cId="948700418" sldId="681"/>
            <ac:spMk id="29" creationId="{F99AC578-29CB-D4C2-142B-6ECFFC74E7CC}"/>
          </ac:spMkLst>
        </pc:spChg>
        <pc:spChg chg="add mod">
          <ac:chgData name="Marco Felice Montaruli" userId="5c4e557b-7ceb-49f5-b1e0-1e7c407fd8b4" providerId="ADAL" clId="{B06C09D2-EEC3-40A3-8588-6F2DF075CC0E}" dt="2026-06-25T14:28:12.563" v="1658"/>
          <ac:spMkLst>
            <pc:docMk/>
            <pc:sldMk cId="948700418" sldId="681"/>
            <ac:spMk id="36" creationId="{064136DF-D3AB-A1BE-C923-3123D45BCD88}"/>
          </ac:spMkLst>
        </pc:spChg>
        <pc:spChg chg="add mod">
          <ac:chgData name="Marco Felice Montaruli" userId="5c4e557b-7ceb-49f5-b1e0-1e7c407fd8b4" providerId="ADAL" clId="{B06C09D2-EEC3-40A3-8588-6F2DF075CC0E}" dt="2026-06-25T14:28:12.563" v="1658"/>
          <ac:spMkLst>
            <pc:docMk/>
            <pc:sldMk cId="948700418" sldId="681"/>
            <ac:spMk id="37" creationId="{F1E37684-6014-8F03-A6A6-18DFF2AC1FCA}"/>
          </ac:spMkLst>
        </pc:spChg>
        <pc:spChg chg="add mod">
          <ac:chgData name="Marco Felice Montaruli" userId="5c4e557b-7ceb-49f5-b1e0-1e7c407fd8b4" providerId="ADAL" clId="{B06C09D2-EEC3-40A3-8588-6F2DF075CC0E}" dt="2026-06-25T14:28:12.563" v="1658"/>
          <ac:spMkLst>
            <pc:docMk/>
            <pc:sldMk cId="948700418" sldId="681"/>
            <ac:spMk id="53" creationId="{EB0EBD23-10CF-5E57-23BB-5B3D1CD6F844}"/>
          </ac:spMkLst>
        </pc:spChg>
        <pc:picChg chg="mod">
          <ac:chgData name="Marco Felice Montaruli" userId="5c4e557b-7ceb-49f5-b1e0-1e7c407fd8b4" providerId="ADAL" clId="{B06C09D2-EEC3-40A3-8588-6F2DF075CC0E}" dt="2026-06-25T14:28:12.563" v="1658"/>
          <ac:picMkLst>
            <pc:docMk/>
            <pc:sldMk cId="948700418" sldId="681"/>
            <ac:picMk id="30" creationId="{5D67B709-0C1F-F086-DD9B-67A9D6A60F6A}"/>
          </ac:picMkLst>
        </pc:picChg>
        <pc:picChg chg="mod">
          <ac:chgData name="Marco Felice Montaruli" userId="5c4e557b-7ceb-49f5-b1e0-1e7c407fd8b4" providerId="ADAL" clId="{B06C09D2-EEC3-40A3-8588-6F2DF075CC0E}" dt="2026-06-25T14:28:12.563" v="1658"/>
          <ac:picMkLst>
            <pc:docMk/>
            <pc:sldMk cId="948700418" sldId="681"/>
            <ac:picMk id="31" creationId="{55AEFEF9-3F40-5A72-CB77-237A23AAABD9}"/>
          </ac:picMkLst>
        </pc:picChg>
        <pc:picChg chg="mod">
          <ac:chgData name="Marco Felice Montaruli" userId="5c4e557b-7ceb-49f5-b1e0-1e7c407fd8b4" providerId="ADAL" clId="{B06C09D2-EEC3-40A3-8588-6F2DF075CC0E}" dt="2026-06-25T14:28:12.563" v="1658"/>
          <ac:picMkLst>
            <pc:docMk/>
            <pc:sldMk cId="948700418" sldId="681"/>
            <ac:picMk id="32" creationId="{486336D7-5944-D414-76C8-F659DE14101C}"/>
          </ac:picMkLst>
        </pc:picChg>
        <pc:picChg chg="mod">
          <ac:chgData name="Marco Felice Montaruli" userId="5c4e557b-7ceb-49f5-b1e0-1e7c407fd8b4" providerId="ADAL" clId="{B06C09D2-EEC3-40A3-8588-6F2DF075CC0E}" dt="2026-06-25T14:28:12.563" v="1658"/>
          <ac:picMkLst>
            <pc:docMk/>
            <pc:sldMk cId="948700418" sldId="681"/>
            <ac:picMk id="49" creationId="{21E5AC2F-AA76-A821-4D28-6866426A65B6}"/>
          </ac:picMkLst>
        </pc:picChg>
      </pc:sldChg>
      <pc:sldChg chg="addSp delSp modSp add mod">
        <pc:chgData name="Marco Felice Montaruli" userId="5c4e557b-7ceb-49f5-b1e0-1e7c407fd8b4" providerId="ADAL" clId="{B06C09D2-EEC3-40A3-8588-6F2DF075CC0E}" dt="2026-06-25T14:30:10.096" v="1690"/>
        <pc:sldMkLst>
          <pc:docMk/>
          <pc:sldMk cId="3856485995" sldId="682"/>
        </pc:sldMkLst>
        <pc:spChg chg="add 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6" creationId="{679A79EF-36AB-7F4C-ADB1-BBB2FC600574}"/>
          </ac:spMkLst>
        </pc:spChg>
        <pc:spChg chg="add mod">
          <ac:chgData name="Marco Felice Montaruli" userId="5c4e557b-7ceb-49f5-b1e0-1e7c407fd8b4" providerId="ADAL" clId="{B06C09D2-EEC3-40A3-8588-6F2DF075CC0E}" dt="2026-06-25T14:30:10.096" v="1690"/>
          <ac:spMkLst>
            <pc:docMk/>
            <pc:sldMk cId="3856485995" sldId="682"/>
            <ac:spMk id="8" creationId="{BEEF588B-6A61-A987-5C68-E218A0E23F6C}"/>
          </ac:spMkLst>
        </pc:spChg>
        <pc:spChg chg="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16" creationId="{066FC37A-6A3F-225B-E121-C70209256C2A}"/>
          </ac:spMkLst>
        </pc:spChg>
        <pc:spChg chg="add 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50" creationId="{A7548870-2BAC-F5CE-29CE-97007D913F4C}"/>
          </ac:spMkLst>
        </pc:spChg>
        <pc:spChg chg="add 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51" creationId="{4A587833-E597-005C-20D9-4F589C1B675D}"/>
          </ac:spMkLst>
        </pc:spChg>
        <pc:spChg chg="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54" creationId="{E96CB424-C73A-7B8B-0D2C-421F3845E31E}"/>
          </ac:spMkLst>
        </pc:spChg>
        <pc:spChg chg="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60" creationId="{A7962BC6-20A6-0D85-6711-4A291D604A04}"/>
          </ac:spMkLst>
        </pc:spChg>
        <pc:spChg chg="add 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61" creationId="{CC6EB77E-99C1-CB8F-0759-C216452654CB}"/>
          </ac:spMkLst>
        </pc:spChg>
        <pc:spChg chg="add mod">
          <ac:chgData name="Marco Felice Montaruli" userId="5c4e557b-7ceb-49f5-b1e0-1e7c407fd8b4" providerId="ADAL" clId="{B06C09D2-EEC3-40A3-8588-6F2DF075CC0E}" dt="2026-06-25T14:28:20.896" v="1661"/>
          <ac:spMkLst>
            <pc:docMk/>
            <pc:sldMk cId="3856485995" sldId="682"/>
            <ac:spMk id="62" creationId="{40558789-B5A3-89D8-15EC-E2F3D42D30B3}"/>
          </ac:spMkLst>
        </pc:spChg>
        <pc:picChg chg="mod">
          <ac:chgData name="Marco Felice Montaruli" userId="5c4e557b-7ceb-49f5-b1e0-1e7c407fd8b4" providerId="ADAL" clId="{B06C09D2-EEC3-40A3-8588-6F2DF075CC0E}" dt="2026-06-25T14:28:20.896" v="1661"/>
          <ac:picMkLst>
            <pc:docMk/>
            <pc:sldMk cId="3856485995" sldId="682"/>
            <ac:picMk id="20" creationId="{D8479EA8-979A-DBED-1B28-5D638421F160}"/>
          </ac:picMkLst>
        </pc:picChg>
        <pc:picChg chg="mod">
          <ac:chgData name="Marco Felice Montaruli" userId="5c4e557b-7ceb-49f5-b1e0-1e7c407fd8b4" providerId="ADAL" clId="{B06C09D2-EEC3-40A3-8588-6F2DF075CC0E}" dt="2026-06-25T14:28:20.896" v="1661"/>
          <ac:picMkLst>
            <pc:docMk/>
            <pc:sldMk cId="3856485995" sldId="682"/>
            <ac:picMk id="22" creationId="{9A820E41-7424-F466-4DE4-0C8A63EDEF67}"/>
          </ac:picMkLst>
        </pc:picChg>
      </pc:sldChg>
      <pc:sldChg chg="addSp modSp add">
        <pc:chgData name="Marco Felice Montaruli" userId="5c4e557b-7ceb-49f5-b1e0-1e7c407fd8b4" providerId="ADAL" clId="{B06C09D2-EEC3-40A3-8588-6F2DF075CC0E}" dt="2026-06-25T14:30:12.242" v="1691"/>
        <pc:sldMkLst>
          <pc:docMk/>
          <pc:sldMk cId="3918659811" sldId="683"/>
        </pc:sldMkLst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4" creationId="{DF807A98-F6B8-F1B4-21C9-634CE3E4E720}"/>
          </ac:spMkLst>
        </pc:spChg>
        <pc:spChg chg="add mod">
          <ac:chgData name="Marco Felice Montaruli" userId="5c4e557b-7ceb-49f5-b1e0-1e7c407fd8b4" providerId="ADAL" clId="{B06C09D2-EEC3-40A3-8588-6F2DF075CC0E}" dt="2026-06-25T14:30:12.242" v="1691"/>
          <ac:spMkLst>
            <pc:docMk/>
            <pc:sldMk cId="3918659811" sldId="683"/>
            <ac:spMk id="5" creationId="{C82A6F3F-4A87-E1B2-1CAB-41B86A852252}"/>
          </ac:spMkLst>
        </pc:spChg>
        <pc:spChg chg="add mod">
          <ac:chgData name="Marco Felice Montaruli" userId="5c4e557b-7ceb-49f5-b1e0-1e7c407fd8b4" providerId="ADAL" clId="{B06C09D2-EEC3-40A3-8588-6F2DF075CC0E}" dt="2026-06-25T14:28:36.677" v="1668"/>
          <ac:spMkLst>
            <pc:docMk/>
            <pc:sldMk cId="3918659811" sldId="683"/>
            <ac:spMk id="6" creationId="{628DC834-EE23-A0AB-3FDF-E5A776B65D1D}"/>
          </ac:spMkLst>
        </pc:spChg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50" creationId="{A7548870-2BAC-F5CE-29CE-97007D913F4C}"/>
          </ac:spMkLst>
        </pc:spChg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51" creationId="{4A587833-E597-005C-20D9-4F589C1B675D}"/>
          </ac:spMkLst>
        </pc:spChg>
        <pc:spChg chg="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54" creationId="{E96CB424-C73A-7B8B-0D2C-421F3845E31E}"/>
          </ac:spMkLst>
        </pc:spChg>
        <pc:spChg chg="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60" creationId="{A7962BC6-20A6-0D85-6711-4A291D604A04}"/>
          </ac:spMkLst>
        </pc:spChg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62" creationId="{40558789-B5A3-89D8-15EC-E2F3D42D30B3}"/>
          </ac:spMkLst>
        </pc:spChg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68" creationId="{E1DA5FDC-6E58-12AA-51F7-D4E59CC200C2}"/>
          </ac:spMkLst>
        </pc:spChg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69" creationId="{6CEB9CD7-6351-52D5-1B09-22F4FD96C1D9}"/>
          </ac:spMkLst>
        </pc:spChg>
        <pc:spChg chg="add mod">
          <ac:chgData name="Marco Felice Montaruli" userId="5c4e557b-7ceb-49f5-b1e0-1e7c407fd8b4" providerId="ADAL" clId="{B06C09D2-EEC3-40A3-8588-6F2DF075CC0E}" dt="2026-06-25T14:28:31.913" v="1666"/>
          <ac:spMkLst>
            <pc:docMk/>
            <pc:sldMk cId="3918659811" sldId="683"/>
            <ac:spMk id="70" creationId="{D73324D2-169C-BB0B-A862-073399E206C0}"/>
          </ac:spMkLst>
        </pc:spChg>
        <pc:picChg chg="add mod">
          <ac:chgData name="Marco Felice Montaruli" userId="5c4e557b-7ceb-49f5-b1e0-1e7c407fd8b4" providerId="ADAL" clId="{B06C09D2-EEC3-40A3-8588-6F2DF075CC0E}" dt="2026-06-25T14:28:31.913" v="1666"/>
          <ac:picMkLst>
            <pc:docMk/>
            <pc:sldMk cId="3918659811" sldId="683"/>
            <ac:picMk id="29" creationId="{445E0B67-6B09-BFC2-1478-7841604C6E3E}"/>
          </ac:picMkLst>
        </pc:picChg>
      </pc:sldChg>
      <pc:sldChg chg="addSp delSp modSp add mod ord delAnim modAnim">
        <pc:chgData name="Marco Felice Montaruli" userId="5c4e557b-7ceb-49f5-b1e0-1e7c407fd8b4" providerId="ADAL" clId="{B06C09D2-EEC3-40A3-8588-6F2DF075CC0E}" dt="2026-06-29T09:50:45.659" v="10090" actId="114"/>
        <pc:sldMkLst>
          <pc:docMk/>
          <pc:sldMk cId="2712126122" sldId="685"/>
        </pc:sldMkLst>
        <pc:spChg chg="add mod">
          <ac:chgData name="Marco Felice Montaruli" userId="5c4e557b-7ceb-49f5-b1e0-1e7c407fd8b4" providerId="ADAL" clId="{B06C09D2-EEC3-40A3-8588-6F2DF075CC0E}" dt="2026-06-29T09:50:45.659" v="10090" actId="114"/>
          <ac:spMkLst>
            <pc:docMk/>
            <pc:sldMk cId="2712126122" sldId="685"/>
            <ac:spMk id="2" creationId="{26BBBC2D-AD8A-DF1B-5420-9A9E114E528D}"/>
          </ac:spMkLst>
        </pc:spChg>
        <pc:spChg chg="add mod">
          <ac:chgData name="Marco Felice Montaruli" userId="5c4e557b-7ceb-49f5-b1e0-1e7c407fd8b4" providerId="ADAL" clId="{B06C09D2-EEC3-40A3-8588-6F2DF075CC0E}" dt="2026-06-25T14:35:41.758" v="1823" actId="14100"/>
          <ac:spMkLst>
            <pc:docMk/>
            <pc:sldMk cId="2712126122" sldId="685"/>
            <ac:spMk id="6" creationId="{7404558F-537C-75F4-C9AF-0D7AFA38FD5D}"/>
          </ac:spMkLst>
        </pc:spChg>
        <pc:spChg chg="mod topLvl">
          <ac:chgData name="Marco Felice Montaruli" userId="5c4e557b-7ceb-49f5-b1e0-1e7c407fd8b4" providerId="ADAL" clId="{B06C09D2-EEC3-40A3-8588-6F2DF075CC0E}" dt="2026-06-25T14:36:40.832" v="1852" actId="404"/>
          <ac:spMkLst>
            <pc:docMk/>
            <pc:sldMk cId="2712126122" sldId="685"/>
            <ac:spMk id="12" creationId="{6623462D-3B12-9416-E920-61B83531D640}"/>
          </ac:spMkLst>
        </pc:spChg>
        <pc:spChg chg="mod topLvl">
          <ac:chgData name="Marco Felice Montaruli" userId="5c4e557b-7ceb-49f5-b1e0-1e7c407fd8b4" providerId="ADAL" clId="{B06C09D2-EEC3-40A3-8588-6F2DF075CC0E}" dt="2026-06-25T14:36:57.753" v="1865" actId="1037"/>
          <ac:spMkLst>
            <pc:docMk/>
            <pc:sldMk cId="2712126122" sldId="685"/>
            <ac:spMk id="14" creationId="{527C58D8-057B-2496-5F8E-5AB835CF9CF6}"/>
          </ac:spMkLst>
        </pc:spChg>
        <pc:spChg chg="mod topLvl">
          <ac:chgData name="Marco Felice Montaruli" userId="5c4e557b-7ceb-49f5-b1e0-1e7c407fd8b4" providerId="ADAL" clId="{B06C09D2-EEC3-40A3-8588-6F2DF075CC0E}" dt="2026-06-25T14:36:52.359" v="1853" actId="688"/>
          <ac:spMkLst>
            <pc:docMk/>
            <pc:sldMk cId="2712126122" sldId="685"/>
            <ac:spMk id="17" creationId="{1AC5BFFC-54CE-2BDB-37B6-8CB6D1CC7BFD}"/>
          </ac:spMkLst>
        </pc:spChg>
        <pc:spChg chg="add mod">
          <ac:chgData name="Marco Felice Montaruli" userId="5c4e557b-7ceb-49f5-b1e0-1e7c407fd8b4" providerId="ADAL" clId="{B06C09D2-EEC3-40A3-8588-6F2DF075CC0E}" dt="2026-06-25T14:39:46.956" v="2077" actId="1038"/>
          <ac:spMkLst>
            <pc:docMk/>
            <pc:sldMk cId="2712126122" sldId="685"/>
            <ac:spMk id="27" creationId="{930BC24E-2ED6-512D-E5A2-E7E444F8A313}"/>
          </ac:spMkLst>
        </pc:spChg>
        <pc:spChg chg="add mod">
          <ac:chgData name="Marco Felice Montaruli" userId="5c4e557b-7ceb-49f5-b1e0-1e7c407fd8b4" providerId="ADAL" clId="{B06C09D2-EEC3-40A3-8588-6F2DF075CC0E}" dt="2026-06-25T14:39:46.956" v="2077" actId="1038"/>
          <ac:spMkLst>
            <pc:docMk/>
            <pc:sldMk cId="2712126122" sldId="685"/>
            <ac:spMk id="28" creationId="{F76874D5-A954-53BF-6E13-CB0D6A5B0D2F}"/>
          </ac:spMkLst>
        </pc:spChg>
        <pc:spChg chg="add mod">
          <ac:chgData name="Marco Felice Montaruli" userId="5c4e557b-7ceb-49f5-b1e0-1e7c407fd8b4" providerId="ADAL" clId="{B06C09D2-EEC3-40A3-8588-6F2DF075CC0E}" dt="2026-06-25T14:39:46.956" v="2077" actId="1038"/>
          <ac:spMkLst>
            <pc:docMk/>
            <pc:sldMk cId="2712126122" sldId="685"/>
            <ac:spMk id="29" creationId="{F183EA9C-F38F-A140-E25E-B4B38259ADE9}"/>
          </ac:spMkLst>
        </pc:spChg>
        <pc:spChg chg="add mod">
          <ac:chgData name="Marco Felice Montaruli" userId="5c4e557b-7ceb-49f5-b1e0-1e7c407fd8b4" providerId="ADAL" clId="{B06C09D2-EEC3-40A3-8588-6F2DF075CC0E}" dt="2026-06-25T14:39:42.065" v="2064" actId="14100"/>
          <ac:spMkLst>
            <pc:docMk/>
            <pc:sldMk cId="2712126122" sldId="685"/>
            <ac:spMk id="36" creationId="{B023CD63-A6CE-81FF-5449-BA7E6C0C795D}"/>
          </ac:spMkLst>
        </pc:spChg>
        <pc:grpChg chg="mod">
          <ac:chgData name="Marco Felice Montaruli" userId="5c4e557b-7ceb-49f5-b1e0-1e7c407fd8b4" providerId="ADAL" clId="{B06C09D2-EEC3-40A3-8588-6F2DF075CC0E}" dt="2026-06-25T14:36:22.314" v="1849" actId="14100"/>
          <ac:grpSpMkLst>
            <pc:docMk/>
            <pc:sldMk cId="2712126122" sldId="685"/>
            <ac:grpSpMk id="7" creationId="{92434C59-9611-A47A-631A-A6A37E43FE58}"/>
          </ac:grpSpMkLst>
        </pc:grpChg>
        <pc:picChg chg="mod topLvl">
          <ac:chgData name="Marco Felice Montaruli" userId="5c4e557b-7ceb-49f5-b1e0-1e7c407fd8b4" providerId="ADAL" clId="{B06C09D2-EEC3-40A3-8588-6F2DF075CC0E}" dt="2026-06-25T14:36:15.162" v="1835" actId="165"/>
          <ac:picMkLst>
            <pc:docMk/>
            <pc:sldMk cId="2712126122" sldId="685"/>
            <ac:picMk id="15" creationId="{93ABB670-476F-7405-C7D0-78A341C4AA9A}"/>
          </ac:picMkLst>
        </pc:picChg>
        <pc:picChg chg="mod topLvl">
          <ac:chgData name="Marco Felice Montaruli" userId="5c4e557b-7ceb-49f5-b1e0-1e7c407fd8b4" providerId="ADAL" clId="{B06C09D2-EEC3-40A3-8588-6F2DF075CC0E}" dt="2026-06-26T08:36:04.403" v="6229" actId="1036"/>
          <ac:picMkLst>
            <pc:docMk/>
            <pc:sldMk cId="2712126122" sldId="685"/>
            <ac:picMk id="19" creationId="{346E92E4-311B-5D59-48CE-379049723513}"/>
          </ac:picMkLst>
        </pc:picChg>
        <pc:picChg chg="mod topLvl">
          <ac:chgData name="Marco Felice Montaruli" userId="5c4e557b-7ceb-49f5-b1e0-1e7c407fd8b4" providerId="ADAL" clId="{B06C09D2-EEC3-40A3-8588-6F2DF075CC0E}" dt="2026-06-25T14:36:09.701" v="1834" actId="165"/>
          <ac:picMkLst>
            <pc:docMk/>
            <pc:sldMk cId="2712126122" sldId="685"/>
            <ac:picMk id="20" creationId="{2AB2275E-9EEF-B64A-D507-5ACAC00FD734}"/>
          </ac:picMkLst>
        </pc:picChg>
        <pc:picChg chg="mod topLvl">
          <ac:chgData name="Marco Felice Montaruli" userId="5c4e557b-7ceb-49f5-b1e0-1e7c407fd8b4" providerId="ADAL" clId="{B06C09D2-EEC3-40A3-8588-6F2DF075CC0E}" dt="2026-06-25T14:36:15.162" v="1835" actId="165"/>
          <ac:picMkLst>
            <pc:docMk/>
            <pc:sldMk cId="2712126122" sldId="685"/>
            <ac:picMk id="21" creationId="{7E1A7EDE-397E-68A5-4C99-DD32880D16BE}"/>
          </ac:picMkLst>
        </pc:picChg>
        <pc:picChg chg="mod">
          <ac:chgData name="Marco Felice Montaruli" userId="5c4e557b-7ceb-49f5-b1e0-1e7c407fd8b4" providerId="ADAL" clId="{B06C09D2-EEC3-40A3-8588-6F2DF075CC0E}" dt="2026-06-25T14:36:15.162" v="1835" actId="165"/>
          <ac:picMkLst>
            <pc:docMk/>
            <pc:sldMk cId="2712126122" sldId="685"/>
            <ac:picMk id="22" creationId="{A81F763B-6E2B-65A8-2701-BA888BFC5AC8}"/>
          </ac:picMkLst>
        </pc:picChg>
        <pc:picChg chg="mod topLvl">
          <ac:chgData name="Marco Felice Montaruli" userId="5c4e557b-7ceb-49f5-b1e0-1e7c407fd8b4" providerId="ADAL" clId="{B06C09D2-EEC3-40A3-8588-6F2DF075CC0E}" dt="2026-06-25T14:36:15.162" v="1835" actId="165"/>
          <ac:picMkLst>
            <pc:docMk/>
            <pc:sldMk cId="2712126122" sldId="685"/>
            <ac:picMk id="23" creationId="{4D2ABE47-5DEA-D8D3-EB47-0346FCA46A68}"/>
          </ac:picMkLst>
        </pc:picChg>
        <pc:picChg chg="mod topLvl">
          <ac:chgData name="Marco Felice Montaruli" userId="5c4e557b-7ceb-49f5-b1e0-1e7c407fd8b4" providerId="ADAL" clId="{B06C09D2-EEC3-40A3-8588-6F2DF075CC0E}" dt="2026-06-25T14:36:15.162" v="1835" actId="165"/>
          <ac:picMkLst>
            <pc:docMk/>
            <pc:sldMk cId="2712126122" sldId="685"/>
            <ac:picMk id="24" creationId="{E104EFBE-4F54-974E-BA15-CA4755800E4A}"/>
          </ac:picMkLst>
        </pc:picChg>
        <pc:picChg chg="mod topLvl">
          <ac:chgData name="Marco Felice Montaruli" userId="5c4e557b-7ceb-49f5-b1e0-1e7c407fd8b4" providerId="ADAL" clId="{B06C09D2-EEC3-40A3-8588-6F2DF075CC0E}" dt="2026-06-25T14:36:15.162" v="1835" actId="165"/>
          <ac:picMkLst>
            <pc:docMk/>
            <pc:sldMk cId="2712126122" sldId="685"/>
            <ac:picMk id="25" creationId="{5AB2E02C-2FBE-6DF5-22E0-2C45FD8EAE74}"/>
          </ac:picMkLst>
        </pc:picChg>
        <pc:picChg chg="add mod">
          <ac:chgData name="Marco Felice Montaruli" userId="5c4e557b-7ceb-49f5-b1e0-1e7c407fd8b4" providerId="ADAL" clId="{B06C09D2-EEC3-40A3-8588-6F2DF075CC0E}" dt="2026-06-25T14:37:01.697" v="1866" actId="1076"/>
          <ac:picMkLst>
            <pc:docMk/>
            <pc:sldMk cId="2712126122" sldId="685"/>
            <ac:picMk id="26" creationId="{D11A8DB3-5A31-0F6F-4B3C-0A49F2D7451A}"/>
          </ac:picMkLst>
        </pc:picChg>
        <pc:cxnChg chg="add mod">
          <ac:chgData name="Marco Felice Montaruli" userId="5c4e557b-7ceb-49f5-b1e0-1e7c407fd8b4" providerId="ADAL" clId="{B06C09D2-EEC3-40A3-8588-6F2DF075CC0E}" dt="2026-06-25T14:39:46.956" v="2077" actId="1038"/>
          <ac:cxnSpMkLst>
            <pc:docMk/>
            <pc:sldMk cId="2712126122" sldId="685"/>
            <ac:cxnSpMk id="30" creationId="{11E3B8D6-F75A-EE62-0072-D316E3566002}"/>
          </ac:cxnSpMkLst>
        </pc:cxnChg>
        <pc:cxnChg chg="add mod">
          <ac:chgData name="Marco Felice Montaruli" userId="5c4e557b-7ceb-49f5-b1e0-1e7c407fd8b4" providerId="ADAL" clId="{B06C09D2-EEC3-40A3-8588-6F2DF075CC0E}" dt="2026-06-25T14:39:46.956" v="2077" actId="1038"/>
          <ac:cxnSpMkLst>
            <pc:docMk/>
            <pc:sldMk cId="2712126122" sldId="685"/>
            <ac:cxnSpMk id="33" creationId="{DE65810D-D78E-15C2-F155-A58232D7080C}"/>
          </ac:cxnSpMkLst>
        </pc:cxnChg>
      </pc:sldChg>
      <pc:sldChg chg="addSp delSp modSp add mod">
        <pc:chgData name="Marco Felice Montaruli" userId="5c4e557b-7ceb-49f5-b1e0-1e7c407fd8b4" providerId="ADAL" clId="{B06C09D2-EEC3-40A3-8588-6F2DF075CC0E}" dt="2026-06-25T14:52:36.981" v="2301" actId="478"/>
        <pc:sldMkLst>
          <pc:docMk/>
          <pc:sldMk cId="1159158014" sldId="686"/>
        </pc:sldMkLst>
        <pc:spChg chg="mod">
          <ac:chgData name="Marco Felice Montaruli" userId="5c4e557b-7ceb-49f5-b1e0-1e7c407fd8b4" providerId="ADAL" clId="{B06C09D2-EEC3-40A3-8588-6F2DF075CC0E}" dt="2026-06-25T14:52:04.872" v="2299"/>
          <ac:spMkLst>
            <pc:docMk/>
            <pc:sldMk cId="1159158014" sldId="686"/>
            <ac:spMk id="29" creationId="{B9F77DC6-79B7-1F37-7BEA-D4DB3CA1BEA3}"/>
          </ac:spMkLst>
        </pc:spChg>
        <pc:grpChg chg="add mod">
          <ac:chgData name="Marco Felice Montaruli" userId="5c4e557b-7ceb-49f5-b1e0-1e7c407fd8b4" providerId="ADAL" clId="{B06C09D2-EEC3-40A3-8588-6F2DF075CC0E}" dt="2026-06-25T14:52:04.872" v="2299"/>
          <ac:grpSpMkLst>
            <pc:docMk/>
            <pc:sldMk cId="1159158014" sldId="686"/>
            <ac:grpSpMk id="26" creationId="{7473695E-71E8-76E5-E884-CA41D333F6B9}"/>
          </ac:grpSpMkLst>
        </pc:grpChg>
        <pc:picChg chg="mod">
          <ac:chgData name="Marco Felice Montaruli" userId="5c4e557b-7ceb-49f5-b1e0-1e7c407fd8b4" providerId="ADAL" clId="{B06C09D2-EEC3-40A3-8588-6F2DF075CC0E}" dt="2026-06-25T14:52:04.872" v="2299"/>
          <ac:picMkLst>
            <pc:docMk/>
            <pc:sldMk cId="1159158014" sldId="686"/>
            <ac:picMk id="31" creationId="{5BE693EA-3055-45FA-FF10-FDD9FB87D3B9}"/>
          </ac:picMkLst>
        </pc:picChg>
      </pc:sldChg>
      <pc:sldChg chg="addSp delSp modSp add mod ord">
        <pc:chgData name="Marco Felice Montaruli" userId="5c4e557b-7ceb-49f5-b1e0-1e7c407fd8b4" providerId="ADAL" clId="{B06C09D2-EEC3-40A3-8588-6F2DF075CC0E}" dt="2026-06-25T14:50:53.675" v="2277" actId="1076"/>
        <pc:sldMkLst>
          <pc:docMk/>
          <pc:sldMk cId="2056815486" sldId="687"/>
        </pc:sldMkLst>
        <pc:spChg chg="mod topLvl">
          <ac:chgData name="Marco Felice Montaruli" userId="5c4e557b-7ceb-49f5-b1e0-1e7c407fd8b4" providerId="ADAL" clId="{B06C09D2-EEC3-40A3-8588-6F2DF075CC0E}" dt="2026-06-25T14:49:30.849" v="2263" actId="164"/>
          <ac:spMkLst>
            <pc:docMk/>
            <pc:sldMk cId="2056815486" sldId="687"/>
            <ac:spMk id="5" creationId="{0035C539-0DC9-1CCA-F322-77D5D3223F81}"/>
          </ac:spMkLst>
        </pc:spChg>
        <pc:spChg chg="add mod">
          <ac:chgData name="Marco Felice Montaruli" userId="5c4e557b-7ceb-49f5-b1e0-1e7c407fd8b4" providerId="ADAL" clId="{B06C09D2-EEC3-40A3-8588-6F2DF075CC0E}" dt="2026-06-25T14:49:39.231" v="2265" actId="14100"/>
          <ac:spMkLst>
            <pc:docMk/>
            <pc:sldMk cId="2056815486" sldId="687"/>
            <ac:spMk id="20" creationId="{E0B51C38-4DF4-3F6E-C17A-2B17BB8857B1}"/>
          </ac:spMkLst>
        </pc:spChg>
        <pc:spChg chg="add mod">
          <ac:chgData name="Marco Felice Montaruli" userId="5c4e557b-7ceb-49f5-b1e0-1e7c407fd8b4" providerId="ADAL" clId="{B06C09D2-EEC3-40A3-8588-6F2DF075CC0E}" dt="2026-06-25T14:50:05.949" v="2268" actId="14100"/>
          <ac:spMkLst>
            <pc:docMk/>
            <pc:sldMk cId="2056815486" sldId="687"/>
            <ac:spMk id="32" creationId="{2BFD36B5-FDAC-FCE6-6166-7DE728767331}"/>
          </ac:spMkLst>
        </pc:spChg>
        <pc:grpChg chg="add mod">
          <ac:chgData name="Marco Felice Montaruli" userId="5c4e557b-7ceb-49f5-b1e0-1e7c407fd8b4" providerId="ADAL" clId="{B06C09D2-EEC3-40A3-8588-6F2DF075CC0E}" dt="2026-06-25T14:49:30.849" v="2263" actId="164"/>
          <ac:grpSpMkLst>
            <pc:docMk/>
            <pc:sldMk cId="2056815486" sldId="687"/>
            <ac:grpSpMk id="19" creationId="{529C1394-522A-E158-83CF-619BD9A5247A}"/>
          </ac:grpSpMkLst>
        </pc:grpChg>
        <pc:picChg chg="add mod">
          <ac:chgData name="Marco Felice Montaruli" userId="5c4e557b-7ceb-49f5-b1e0-1e7c407fd8b4" providerId="ADAL" clId="{B06C09D2-EEC3-40A3-8588-6F2DF075CC0E}" dt="2026-06-25T14:49:30.849" v="2263" actId="164"/>
          <ac:picMkLst>
            <pc:docMk/>
            <pc:sldMk cId="2056815486" sldId="687"/>
            <ac:picMk id="16" creationId="{E53B7DF3-8A25-2EFE-768E-57456C9946A5}"/>
          </ac:picMkLst>
        </pc:picChg>
        <pc:picChg chg="add del mod">
          <ac:chgData name="Marco Felice Montaruli" userId="5c4e557b-7ceb-49f5-b1e0-1e7c407fd8b4" providerId="ADAL" clId="{B06C09D2-EEC3-40A3-8588-6F2DF075CC0E}" dt="2026-06-25T14:50:53.675" v="2277" actId="1076"/>
          <ac:picMkLst>
            <pc:docMk/>
            <pc:sldMk cId="2056815486" sldId="687"/>
            <ac:picMk id="17" creationId="{B56822B1-3FC2-F006-29A8-587B7E3AA9F3}"/>
          </ac:picMkLst>
        </pc:picChg>
        <pc:cxnChg chg="add mod">
          <ac:chgData name="Marco Felice Montaruli" userId="5c4e557b-7ceb-49f5-b1e0-1e7c407fd8b4" providerId="ADAL" clId="{B06C09D2-EEC3-40A3-8588-6F2DF075CC0E}" dt="2026-06-25T14:49:39.231" v="2265" actId="14100"/>
          <ac:cxnSpMkLst>
            <pc:docMk/>
            <pc:sldMk cId="2056815486" sldId="687"/>
            <ac:cxnSpMk id="26" creationId="{B08D9099-3D8D-22E2-EC0B-F97DF251260A}"/>
          </ac:cxnSpMkLst>
        </pc:cxnChg>
        <pc:cxnChg chg="add mod">
          <ac:chgData name="Marco Felice Montaruli" userId="5c4e557b-7ceb-49f5-b1e0-1e7c407fd8b4" providerId="ADAL" clId="{B06C09D2-EEC3-40A3-8588-6F2DF075CC0E}" dt="2026-06-25T14:50:05.949" v="2268" actId="14100"/>
          <ac:cxnSpMkLst>
            <pc:docMk/>
            <pc:sldMk cId="2056815486" sldId="687"/>
            <ac:cxnSpMk id="34" creationId="{B70B9760-A9C7-954E-20BC-974E8AEE6594}"/>
          </ac:cxnSpMkLst>
        </pc:cxnChg>
      </pc:sldChg>
      <pc:sldChg chg="add">
        <pc:chgData name="Marco Felice Montaruli" userId="5c4e557b-7ceb-49f5-b1e0-1e7c407fd8b4" providerId="ADAL" clId="{B06C09D2-EEC3-40A3-8588-6F2DF075CC0E}" dt="2026-06-25T14:50:35.965" v="2269"/>
        <pc:sldMkLst>
          <pc:docMk/>
          <pc:sldMk cId="3391098128" sldId="688"/>
        </pc:sldMkLst>
      </pc:sldChg>
      <pc:sldChg chg="addSp delSp modSp add mod ord">
        <pc:chgData name="Marco Felice Montaruli" userId="5c4e557b-7ceb-49f5-b1e0-1e7c407fd8b4" providerId="ADAL" clId="{B06C09D2-EEC3-40A3-8588-6F2DF075CC0E}" dt="2026-06-25T14:59:28.549" v="2371" actId="164"/>
        <pc:sldMkLst>
          <pc:docMk/>
          <pc:sldMk cId="386249886" sldId="689"/>
        </pc:sldMkLst>
        <pc:spChg chg="mod topLvl">
          <ac:chgData name="Marco Felice Montaruli" userId="5c4e557b-7ceb-49f5-b1e0-1e7c407fd8b4" providerId="ADAL" clId="{B06C09D2-EEC3-40A3-8588-6F2DF075CC0E}" dt="2026-06-25T14:59:28.549" v="2371" actId="164"/>
          <ac:spMkLst>
            <pc:docMk/>
            <pc:sldMk cId="386249886" sldId="689"/>
            <ac:spMk id="5" creationId="{AE6B6090-8C19-16A1-8640-C0124CD40FED}"/>
          </ac:spMkLst>
        </pc:spChg>
        <pc:grpChg chg="add mod">
          <ac:chgData name="Marco Felice Montaruli" userId="5c4e557b-7ceb-49f5-b1e0-1e7c407fd8b4" providerId="ADAL" clId="{B06C09D2-EEC3-40A3-8588-6F2DF075CC0E}" dt="2026-06-25T14:59:28.549" v="2371" actId="164"/>
          <ac:grpSpMkLst>
            <pc:docMk/>
            <pc:sldMk cId="386249886" sldId="689"/>
            <ac:grpSpMk id="12" creationId="{FA3C39EE-1BD2-2B79-B396-18F53892AC5F}"/>
          </ac:grpSpMkLst>
        </pc:grpChg>
        <pc:picChg chg="add mod">
          <ac:chgData name="Marco Felice Montaruli" userId="5c4e557b-7ceb-49f5-b1e0-1e7c407fd8b4" providerId="ADAL" clId="{B06C09D2-EEC3-40A3-8588-6F2DF075CC0E}" dt="2026-06-25T14:59:28.549" v="2371" actId="164"/>
          <ac:picMkLst>
            <pc:docMk/>
            <pc:sldMk cId="386249886" sldId="689"/>
            <ac:picMk id="11" creationId="{85086CB1-1760-ED5F-127B-CB9D098EE5D3}"/>
          </ac:picMkLst>
        </pc:picChg>
      </pc:sldChg>
      <pc:sldChg chg="addSp delSp modSp add mod ord">
        <pc:chgData name="Marco Felice Montaruli" userId="5c4e557b-7ceb-49f5-b1e0-1e7c407fd8b4" providerId="ADAL" clId="{B06C09D2-EEC3-40A3-8588-6F2DF075CC0E}" dt="2026-06-25T14:59:02.121" v="2361" actId="1076"/>
        <pc:sldMkLst>
          <pc:docMk/>
          <pc:sldMk cId="3100256746" sldId="690"/>
        </pc:sldMkLst>
        <pc:spChg chg="add mod">
          <ac:chgData name="Marco Felice Montaruli" userId="5c4e557b-7ceb-49f5-b1e0-1e7c407fd8b4" providerId="ADAL" clId="{B06C09D2-EEC3-40A3-8588-6F2DF075CC0E}" dt="2026-06-25T14:58:49.593" v="2360" actId="164"/>
          <ac:spMkLst>
            <pc:docMk/>
            <pc:sldMk cId="3100256746" sldId="690"/>
            <ac:spMk id="6" creationId="{A7C28366-57B1-4D58-21DA-AD0EC9EEC4CD}"/>
          </ac:spMkLst>
        </pc:spChg>
        <pc:grpChg chg="add mod">
          <ac:chgData name="Marco Felice Montaruli" userId="5c4e557b-7ceb-49f5-b1e0-1e7c407fd8b4" providerId="ADAL" clId="{B06C09D2-EEC3-40A3-8588-6F2DF075CC0E}" dt="2026-06-25T14:59:02.121" v="2361" actId="1076"/>
          <ac:grpSpMkLst>
            <pc:docMk/>
            <pc:sldMk cId="3100256746" sldId="690"/>
            <ac:grpSpMk id="7" creationId="{C9321070-0EF7-FB2A-F6C5-3B7DE9E2F74B}"/>
          </ac:grpSpMkLst>
        </pc:grpChg>
        <pc:picChg chg="add mod ord modCrop">
          <ac:chgData name="Marco Felice Montaruli" userId="5c4e557b-7ceb-49f5-b1e0-1e7c407fd8b4" providerId="ADAL" clId="{B06C09D2-EEC3-40A3-8588-6F2DF075CC0E}" dt="2026-06-25T14:58:49.593" v="2360" actId="164"/>
          <ac:picMkLst>
            <pc:docMk/>
            <pc:sldMk cId="3100256746" sldId="690"/>
            <ac:picMk id="5" creationId="{A15F7C30-581F-9EDA-EA39-84A895A9B0C7}"/>
          </ac:picMkLst>
        </pc:picChg>
      </pc:sldChg>
      <pc:sldChg chg="addSp delSp modSp add mod ord">
        <pc:chgData name="Marco Felice Montaruli" userId="5c4e557b-7ceb-49f5-b1e0-1e7c407fd8b4" providerId="ADAL" clId="{B06C09D2-EEC3-40A3-8588-6F2DF075CC0E}" dt="2026-06-26T10:32:43.714" v="7913"/>
        <pc:sldMkLst>
          <pc:docMk/>
          <pc:sldMk cId="4224217984" sldId="691"/>
        </pc:sldMkLst>
        <pc:spChg chg="mod">
          <ac:chgData name="Marco Felice Montaruli" userId="5c4e557b-7ceb-49f5-b1e0-1e7c407fd8b4" providerId="ADAL" clId="{B06C09D2-EEC3-40A3-8588-6F2DF075CC0E}" dt="2026-06-25T15:00:43.968" v="2466" actId="20577"/>
          <ac:spMkLst>
            <pc:docMk/>
            <pc:sldMk cId="4224217984" sldId="691"/>
            <ac:spMk id="2" creationId="{4B392E10-91D4-B0A3-E35F-2CA806CFE561}"/>
          </ac:spMkLst>
        </pc:spChg>
        <pc:spChg chg="add mod">
          <ac:chgData name="Marco Felice Montaruli" userId="5c4e557b-7ceb-49f5-b1e0-1e7c407fd8b4" providerId="ADAL" clId="{B06C09D2-EEC3-40A3-8588-6F2DF075CC0E}" dt="2026-06-25T16:57:39.423" v="3755" actId="1076"/>
          <ac:spMkLst>
            <pc:docMk/>
            <pc:sldMk cId="4224217984" sldId="691"/>
            <ac:spMk id="6" creationId="{F8A383DA-5B97-1FF8-CD95-3F07B02BA4EE}"/>
          </ac:spMkLst>
        </pc:spChg>
        <pc:spChg chg="add mod">
          <ac:chgData name="Marco Felice Montaruli" userId="5c4e557b-7ceb-49f5-b1e0-1e7c407fd8b4" providerId="ADAL" clId="{B06C09D2-EEC3-40A3-8588-6F2DF075CC0E}" dt="2026-06-25T16:56:24.632" v="3731" actId="403"/>
          <ac:spMkLst>
            <pc:docMk/>
            <pc:sldMk cId="4224217984" sldId="691"/>
            <ac:spMk id="7" creationId="{4C2D7EAD-E54C-7276-EE1C-A932F3A0EA05}"/>
          </ac:spMkLst>
        </pc:spChg>
        <pc:spChg chg="add mod">
          <ac:chgData name="Marco Felice Montaruli" userId="5c4e557b-7ceb-49f5-b1e0-1e7c407fd8b4" providerId="ADAL" clId="{B06C09D2-EEC3-40A3-8588-6F2DF075CC0E}" dt="2026-06-25T16:57:25.319" v="3750" actId="14100"/>
          <ac:spMkLst>
            <pc:docMk/>
            <pc:sldMk cId="4224217984" sldId="691"/>
            <ac:spMk id="14" creationId="{828A2DA0-645B-F110-68BE-6CD0171F5460}"/>
          </ac:spMkLst>
        </pc:spChg>
        <pc:spChg chg="add mod">
          <ac:chgData name="Marco Felice Montaruli" userId="5c4e557b-7ceb-49f5-b1e0-1e7c407fd8b4" providerId="ADAL" clId="{B06C09D2-EEC3-40A3-8588-6F2DF075CC0E}" dt="2026-06-25T16:57:25.319" v="3750" actId="14100"/>
          <ac:spMkLst>
            <pc:docMk/>
            <pc:sldMk cId="4224217984" sldId="691"/>
            <ac:spMk id="15" creationId="{E1BFC503-CBC3-3FBA-2076-2AE464414FFE}"/>
          </ac:spMkLst>
        </pc:spChg>
        <pc:spChg chg="add mod">
          <ac:chgData name="Marco Felice Montaruli" userId="5c4e557b-7ceb-49f5-b1e0-1e7c407fd8b4" providerId="ADAL" clId="{B06C09D2-EEC3-40A3-8588-6F2DF075CC0E}" dt="2026-06-25T16:57:55.688" v="3757" actId="1076"/>
          <ac:spMkLst>
            <pc:docMk/>
            <pc:sldMk cId="4224217984" sldId="691"/>
            <ac:spMk id="16" creationId="{7C6F3BFF-38B9-2132-1505-4F50C0C6A83F}"/>
          </ac:spMkLst>
        </pc:spChg>
        <pc:spChg chg="add mod">
          <ac:chgData name="Marco Felice Montaruli" userId="5c4e557b-7ceb-49f5-b1e0-1e7c407fd8b4" providerId="ADAL" clId="{B06C09D2-EEC3-40A3-8588-6F2DF075CC0E}" dt="2026-06-25T16:59:07.201" v="3819" actId="20577"/>
          <ac:spMkLst>
            <pc:docMk/>
            <pc:sldMk cId="4224217984" sldId="691"/>
            <ac:spMk id="19" creationId="{F85D9732-1ABF-A754-3819-BE4A65E4F7B6}"/>
          </ac:spMkLst>
        </pc:spChg>
        <pc:spChg chg="add mod">
          <ac:chgData name="Marco Felice Montaruli" userId="5c4e557b-7ceb-49f5-b1e0-1e7c407fd8b4" providerId="ADAL" clId="{B06C09D2-EEC3-40A3-8588-6F2DF075CC0E}" dt="2026-06-25T17:00:44.931" v="3968" actId="1076"/>
          <ac:spMkLst>
            <pc:docMk/>
            <pc:sldMk cId="4224217984" sldId="691"/>
            <ac:spMk id="20" creationId="{2A434A9B-4B7C-AD6B-588D-9332A22621B4}"/>
          </ac:spMkLst>
        </pc:spChg>
        <pc:spChg chg="add mod">
          <ac:chgData name="Marco Felice Montaruli" userId="5c4e557b-7ceb-49f5-b1e0-1e7c407fd8b4" providerId="ADAL" clId="{B06C09D2-EEC3-40A3-8588-6F2DF075CC0E}" dt="2026-06-25T17:00:49.337" v="3970" actId="1076"/>
          <ac:spMkLst>
            <pc:docMk/>
            <pc:sldMk cId="4224217984" sldId="691"/>
            <ac:spMk id="21" creationId="{919EF3D4-3C13-69C8-FF4E-24712FA2C467}"/>
          </ac:spMkLst>
        </pc:spChg>
        <pc:spChg chg="add mod">
          <ac:chgData name="Marco Felice Montaruli" userId="5c4e557b-7ceb-49f5-b1e0-1e7c407fd8b4" providerId="ADAL" clId="{B06C09D2-EEC3-40A3-8588-6F2DF075CC0E}" dt="2026-06-25T17:00:53.679" v="3972" actId="1076"/>
          <ac:spMkLst>
            <pc:docMk/>
            <pc:sldMk cId="4224217984" sldId="691"/>
            <ac:spMk id="22" creationId="{1DBEF402-62D8-FFFD-130D-BB4C571F4AF3}"/>
          </ac:spMkLst>
        </pc:spChg>
        <pc:picChg chg="add mod ord">
          <ac:chgData name="Marco Felice Montaruli" userId="5c4e557b-7ceb-49f5-b1e0-1e7c407fd8b4" providerId="ADAL" clId="{B06C09D2-EEC3-40A3-8588-6F2DF075CC0E}" dt="2026-06-25T16:58:09.899" v="3785" actId="1036"/>
          <ac:picMkLst>
            <pc:docMk/>
            <pc:sldMk cId="4224217984" sldId="691"/>
            <ac:picMk id="4" creationId="{8AC42571-EC81-69CC-16F0-85719F7D3478}"/>
          </ac:picMkLst>
        </pc:picChg>
        <pc:picChg chg="add mod">
          <ac:chgData name="Marco Felice Montaruli" userId="5c4e557b-7ceb-49f5-b1e0-1e7c407fd8b4" providerId="ADAL" clId="{B06C09D2-EEC3-40A3-8588-6F2DF075CC0E}" dt="2026-06-25T16:58:02.108" v="3772" actId="1035"/>
          <ac:picMkLst>
            <pc:docMk/>
            <pc:sldMk cId="4224217984" sldId="691"/>
            <ac:picMk id="5" creationId="{E7F7D136-A40C-5ED7-A76F-408EF1F6C775}"/>
          </ac:picMkLst>
        </pc:picChg>
      </pc:sldChg>
      <pc:sldChg chg="addSp delSp modSp add mod">
        <pc:chgData name="Marco Felice Montaruli" userId="5c4e557b-7ceb-49f5-b1e0-1e7c407fd8b4" providerId="ADAL" clId="{B06C09D2-EEC3-40A3-8588-6F2DF075CC0E}" dt="2026-06-25T16:40:39.613" v="3046" actId="20577"/>
        <pc:sldMkLst>
          <pc:docMk/>
          <pc:sldMk cId="2346496811" sldId="693"/>
        </pc:sldMkLst>
        <pc:spChg chg="add mod">
          <ac:chgData name="Marco Felice Montaruli" userId="5c4e557b-7ceb-49f5-b1e0-1e7c407fd8b4" providerId="ADAL" clId="{B06C09D2-EEC3-40A3-8588-6F2DF075CC0E}" dt="2026-06-25T16:40:39.613" v="3046" actId="20577"/>
          <ac:spMkLst>
            <pc:docMk/>
            <pc:sldMk cId="2346496811" sldId="693"/>
            <ac:spMk id="2" creationId="{CC7D64A3-8A56-0D31-F05C-1A3675EAAE55}"/>
          </ac:spMkLst>
        </pc:spChg>
        <pc:spChg chg="add mod ord">
          <ac:chgData name="Marco Felice Montaruli" userId="5c4e557b-7ceb-49f5-b1e0-1e7c407fd8b4" providerId="ADAL" clId="{B06C09D2-EEC3-40A3-8588-6F2DF075CC0E}" dt="2026-06-25T16:30:07.798" v="2581" actId="207"/>
          <ac:spMkLst>
            <pc:docMk/>
            <pc:sldMk cId="2346496811" sldId="693"/>
            <ac:spMk id="5" creationId="{2B1A3A77-CD8E-AE4F-5CDE-00344EAD6A1E}"/>
          </ac:spMkLst>
        </pc:spChg>
        <pc:spChg chg="add mod">
          <ac:chgData name="Marco Felice Montaruli" userId="5c4e557b-7ceb-49f5-b1e0-1e7c407fd8b4" providerId="ADAL" clId="{B06C09D2-EEC3-40A3-8588-6F2DF075CC0E}" dt="2026-06-25T16:37:24.940" v="2936" actId="404"/>
          <ac:spMkLst>
            <pc:docMk/>
            <pc:sldMk cId="2346496811" sldId="693"/>
            <ac:spMk id="7" creationId="{607EE09E-629A-A1B5-065D-B8515425B0A8}"/>
          </ac:spMkLst>
        </pc:spChg>
        <pc:spChg chg="add mod">
          <ac:chgData name="Marco Felice Montaruli" userId="5c4e557b-7ceb-49f5-b1e0-1e7c407fd8b4" providerId="ADAL" clId="{B06C09D2-EEC3-40A3-8588-6F2DF075CC0E}" dt="2026-06-25T16:37:24.940" v="2936" actId="404"/>
          <ac:spMkLst>
            <pc:docMk/>
            <pc:sldMk cId="2346496811" sldId="693"/>
            <ac:spMk id="8" creationId="{3D29970B-7802-6556-870C-75A79E927DE9}"/>
          </ac:spMkLst>
        </pc:spChg>
        <pc:spChg chg="add mod">
          <ac:chgData name="Marco Felice Montaruli" userId="5c4e557b-7ceb-49f5-b1e0-1e7c407fd8b4" providerId="ADAL" clId="{B06C09D2-EEC3-40A3-8588-6F2DF075CC0E}" dt="2026-06-25T16:37:24.940" v="2936" actId="404"/>
          <ac:spMkLst>
            <pc:docMk/>
            <pc:sldMk cId="2346496811" sldId="693"/>
            <ac:spMk id="11" creationId="{60F750A3-77F1-10B4-7570-13A18E3ED424}"/>
          </ac:spMkLst>
        </pc:spChg>
        <pc:picChg chg="add mod">
          <ac:chgData name="Marco Felice Montaruli" userId="5c4e557b-7ceb-49f5-b1e0-1e7c407fd8b4" providerId="ADAL" clId="{B06C09D2-EEC3-40A3-8588-6F2DF075CC0E}" dt="2026-06-25T16:39:14.422" v="3013" actId="1036"/>
          <ac:picMkLst>
            <pc:docMk/>
            <pc:sldMk cId="2346496811" sldId="693"/>
            <ac:picMk id="12" creationId="{89C7D65E-1669-4321-4E1A-B75D93716B58}"/>
          </ac:picMkLst>
        </pc:picChg>
        <pc:picChg chg="add mod">
          <ac:chgData name="Marco Felice Montaruli" userId="5c4e557b-7ceb-49f5-b1e0-1e7c407fd8b4" providerId="ADAL" clId="{B06C09D2-EEC3-40A3-8588-6F2DF075CC0E}" dt="2026-06-25T16:39:52.038" v="3024" actId="1076"/>
          <ac:picMkLst>
            <pc:docMk/>
            <pc:sldMk cId="2346496811" sldId="693"/>
            <ac:picMk id="16" creationId="{55EB5C8F-55C2-2CB9-331A-987531AA6B08}"/>
          </ac:picMkLst>
        </pc:picChg>
      </pc:sldChg>
      <pc:sldChg chg="addSp delSp modSp add del mod">
        <pc:chgData name="Marco Felice Montaruli" userId="5c4e557b-7ceb-49f5-b1e0-1e7c407fd8b4" providerId="ADAL" clId="{B06C09D2-EEC3-40A3-8588-6F2DF075CC0E}" dt="2026-06-29T09:44:41.130" v="10077" actId="47"/>
        <pc:sldMkLst>
          <pc:docMk/>
          <pc:sldMk cId="3850653816" sldId="694"/>
        </pc:sldMkLst>
        <pc:spChg chg="del">
          <ac:chgData name="Marco Felice Montaruli" userId="5c4e557b-7ceb-49f5-b1e0-1e7c407fd8b4" providerId="ADAL" clId="{B06C09D2-EEC3-40A3-8588-6F2DF075CC0E}" dt="2026-06-29T09:40:15.989" v="9901" actId="478"/>
          <ac:spMkLst>
            <pc:docMk/>
            <pc:sldMk cId="3850653816" sldId="694"/>
            <ac:spMk id="12" creationId="{7ED4BD45-FF95-FC76-EAFB-E49391D926DD}"/>
          </ac:spMkLst>
        </pc:spChg>
        <pc:spChg chg="del">
          <ac:chgData name="Marco Felice Montaruli" userId="5c4e557b-7ceb-49f5-b1e0-1e7c407fd8b4" providerId="ADAL" clId="{B06C09D2-EEC3-40A3-8588-6F2DF075CC0E}" dt="2026-06-29T09:40:11.093" v="9900" actId="478"/>
          <ac:spMkLst>
            <pc:docMk/>
            <pc:sldMk cId="3850653816" sldId="694"/>
            <ac:spMk id="24" creationId="{CADA4D9B-A4FD-AD10-994B-901021EA7FA2}"/>
          </ac:spMkLst>
        </pc:spChg>
        <pc:picChg chg="del mod">
          <ac:chgData name="Marco Felice Montaruli" userId="5c4e557b-7ceb-49f5-b1e0-1e7c407fd8b4" providerId="ADAL" clId="{B06C09D2-EEC3-40A3-8588-6F2DF075CC0E}" dt="2026-06-29T09:40:11.093" v="9900" actId="478"/>
          <ac:picMkLst>
            <pc:docMk/>
            <pc:sldMk cId="3850653816" sldId="694"/>
            <ac:picMk id="4" creationId="{174FE1D1-22EB-3F03-6B5B-E3B7787410F5}"/>
          </ac:picMkLst>
        </pc:picChg>
      </pc:sldChg>
      <pc:sldChg chg="addSp delSp modSp add mod">
        <pc:chgData name="Marco Felice Montaruli" userId="5c4e557b-7ceb-49f5-b1e0-1e7c407fd8b4" providerId="ADAL" clId="{B06C09D2-EEC3-40A3-8588-6F2DF075CC0E}" dt="2026-06-29T10:01:09.919" v="10094" actId="166"/>
        <pc:sldMkLst>
          <pc:docMk/>
          <pc:sldMk cId="4111040146" sldId="695"/>
        </pc:sldMkLst>
        <pc:spChg chg="add mod">
          <ac:chgData name="Marco Felice Montaruli" userId="5c4e557b-7ceb-49f5-b1e0-1e7c407fd8b4" providerId="ADAL" clId="{B06C09D2-EEC3-40A3-8588-6F2DF075CC0E}" dt="2026-06-29T09:44:54.662" v="10081" actId="114"/>
          <ac:spMkLst>
            <pc:docMk/>
            <pc:sldMk cId="4111040146" sldId="695"/>
            <ac:spMk id="4" creationId="{CAC0E313-6F27-7B24-5ED9-A1EC94568343}"/>
          </ac:spMkLst>
        </pc:spChg>
        <pc:spChg chg="mod">
          <ac:chgData name="Marco Felice Montaruli" userId="5c4e557b-7ceb-49f5-b1e0-1e7c407fd8b4" providerId="ADAL" clId="{B06C09D2-EEC3-40A3-8588-6F2DF075CC0E}" dt="2026-06-29T09:40:40.280" v="9924" actId="14100"/>
          <ac:spMkLst>
            <pc:docMk/>
            <pc:sldMk cId="4111040146" sldId="695"/>
            <ac:spMk id="16" creationId="{3D62862C-FEB7-5093-E008-2477D7F799A8}"/>
          </ac:spMkLst>
        </pc:spChg>
        <pc:spChg chg="mod">
          <ac:chgData name="Marco Felice Montaruli" userId="5c4e557b-7ceb-49f5-b1e0-1e7c407fd8b4" providerId="ADAL" clId="{B06C09D2-EEC3-40A3-8588-6F2DF075CC0E}" dt="2026-06-29T09:40:49.845" v="9930" actId="1035"/>
          <ac:spMkLst>
            <pc:docMk/>
            <pc:sldMk cId="4111040146" sldId="695"/>
            <ac:spMk id="17" creationId="{804BB125-BA0E-5E0D-25A1-13397E421463}"/>
          </ac:spMkLst>
        </pc:spChg>
        <pc:spChg chg="mod">
          <ac:chgData name="Marco Felice Montaruli" userId="5c4e557b-7ceb-49f5-b1e0-1e7c407fd8b4" providerId="ADAL" clId="{B06C09D2-EEC3-40A3-8588-6F2DF075CC0E}" dt="2026-06-29T09:41:13.728" v="9970" actId="1035"/>
          <ac:spMkLst>
            <pc:docMk/>
            <pc:sldMk cId="4111040146" sldId="695"/>
            <ac:spMk id="19" creationId="{D5B888EA-BD6D-C96D-8F3F-2E940902FC7C}"/>
          </ac:spMkLst>
        </pc:spChg>
        <pc:spChg chg="mod">
          <ac:chgData name="Marco Felice Montaruli" userId="5c4e557b-7ceb-49f5-b1e0-1e7c407fd8b4" providerId="ADAL" clId="{B06C09D2-EEC3-40A3-8588-6F2DF075CC0E}" dt="2026-06-29T09:41:13.728" v="9970" actId="1035"/>
          <ac:spMkLst>
            <pc:docMk/>
            <pc:sldMk cId="4111040146" sldId="695"/>
            <ac:spMk id="21" creationId="{622A4EC2-65FA-45CE-E2E5-8CC27D83C3BD}"/>
          </ac:spMkLst>
        </pc:spChg>
        <pc:spChg chg="mod">
          <ac:chgData name="Marco Felice Montaruli" userId="5c4e557b-7ceb-49f5-b1e0-1e7c407fd8b4" providerId="ADAL" clId="{B06C09D2-EEC3-40A3-8588-6F2DF075CC0E}" dt="2026-06-25T16:51:01.682" v="3424" actId="1037"/>
          <ac:spMkLst>
            <pc:docMk/>
            <pc:sldMk cId="4111040146" sldId="695"/>
            <ac:spMk id="23" creationId="{F920561C-4B7E-EBC8-E274-540D7CE98424}"/>
          </ac:spMkLst>
        </pc:spChg>
        <pc:spChg chg="del mod">
          <ac:chgData name="Marco Felice Montaruli" userId="5c4e557b-7ceb-49f5-b1e0-1e7c407fd8b4" providerId="ADAL" clId="{B06C09D2-EEC3-40A3-8588-6F2DF075CC0E}" dt="2026-06-29T09:43:12.364" v="10032" actId="478"/>
          <ac:spMkLst>
            <pc:docMk/>
            <pc:sldMk cId="4111040146" sldId="695"/>
            <ac:spMk id="24" creationId="{8BB8921B-A2B3-3416-B0EA-7803CF3E420E}"/>
          </ac:spMkLst>
        </pc:spChg>
        <pc:spChg chg="add del mod">
          <ac:chgData name="Marco Felice Montaruli" userId="5c4e557b-7ceb-49f5-b1e0-1e7c407fd8b4" providerId="ADAL" clId="{B06C09D2-EEC3-40A3-8588-6F2DF075CC0E}" dt="2026-06-29T09:43:12.364" v="10032" actId="478"/>
          <ac:spMkLst>
            <pc:docMk/>
            <pc:sldMk cId="4111040146" sldId="695"/>
            <ac:spMk id="37" creationId="{62503067-3CD4-0EA0-A89C-36F30C3F3F0F}"/>
          </ac:spMkLst>
        </pc:spChg>
        <pc:grpChg chg="add mod">
          <ac:chgData name="Marco Felice Montaruli" userId="5c4e557b-7ceb-49f5-b1e0-1e7c407fd8b4" providerId="ADAL" clId="{B06C09D2-EEC3-40A3-8588-6F2DF075CC0E}" dt="2026-06-29T09:40:31.407" v="9921" actId="1035"/>
          <ac:grpSpMkLst>
            <pc:docMk/>
            <pc:sldMk cId="4111040146" sldId="695"/>
            <ac:grpSpMk id="34" creationId="{8F3532A5-C365-E785-3F4F-008D6A396BDA}"/>
          </ac:grpSpMkLst>
        </pc:grpChg>
        <pc:picChg chg="add mod">
          <ac:chgData name="Marco Felice Montaruli" userId="5c4e557b-7ceb-49f5-b1e0-1e7c407fd8b4" providerId="ADAL" clId="{B06C09D2-EEC3-40A3-8588-6F2DF075CC0E}" dt="2026-06-29T09:43:17.022" v="10033"/>
          <ac:picMkLst>
            <pc:docMk/>
            <pc:sldMk cId="4111040146" sldId="695"/>
            <ac:picMk id="5" creationId="{3846C946-8D47-5F48-1181-9DD9AF4CD27D}"/>
          </ac:picMkLst>
        </pc:picChg>
        <pc:picChg chg="add del mod">
          <ac:chgData name="Marco Felice Montaruli" userId="5c4e557b-7ceb-49f5-b1e0-1e7c407fd8b4" providerId="ADAL" clId="{B06C09D2-EEC3-40A3-8588-6F2DF075CC0E}" dt="2026-06-29T09:44:09.575" v="10073" actId="21"/>
          <ac:picMkLst>
            <pc:docMk/>
            <pc:sldMk cId="4111040146" sldId="695"/>
            <ac:picMk id="6" creationId="{4191AA78-FAB1-3B31-C883-CE8814008B73}"/>
          </ac:picMkLst>
        </pc:picChg>
        <pc:picChg chg="add del mod">
          <ac:chgData name="Marco Felice Montaruli" userId="5c4e557b-7ceb-49f5-b1e0-1e7c407fd8b4" providerId="ADAL" clId="{B06C09D2-EEC3-40A3-8588-6F2DF075CC0E}" dt="2026-06-29T09:44:09.575" v="10073" actId="21"/>
          <ac:picMkLst>
            <pc:docMk/>
            <pc:sldMk cId="4111040146" sldId="695"/>
            <ac:picMk id="7" creationId="{875A2DB0-4D1F-E08F-DF74-B4D961AAF8AA}"/>
          </ac:picMkLst>
        </pc:picChg>
        <pc:picChg chg="add mod">
          <ac:chgData name="Marco Felice Montaruli" userId="5c4e557b-7ceb-49f5-b1e0-1e7c407fd8b4" providerId="ADAL" clId="{B06C09D2-EEC3-40A3-8588-6F2DF075CC0E}" dt="2026-06-29T09:43:51.307" v="10046"/>
          <ac:picMkLst>
            <pc:docMk/>
            <pc:sldMk cId="4111040146" sldId="695"/>
            <ac:picMk id="8" creationId="{1F1E09A9-BF41-018C-6AD9-B13B489750BB}"/>
          </ac:picMkLst>
        </pc:picChg>
        <pc:picChg chg="add del mod">
          <ac:chgData name="Marco Felice Montaruli" userId="5c4e557b-7ceb-49f5-b1e0-1e7c407fd8b4" providerId="ADAL" clId="{B06C09D2-EEC3-40A3-8588-6F2DF075CC0E}" dt="2026-06-29T09:44:09.575" v="10073" actId="21"/>
          <ac:picMkLst>
            <pc:docMk/>
            <pc:sldMk cId="4111040146" sldId="695"/>
            <ac:picMk id="11" creationId="{831DE1AD-1054-499E-EB5E-C9E0EA2CF5F9}"/>
          </ac:picMkLst>
        </pc:picChg>
        <pc:picChg chg="add del mod">
          <ac:chgData name="Marco Felice Montaruli" userId="5c4e557b-7ceb-49f5-b1e0-1e7c407fd8b4" providerId="ADAL" clId="{B06C09D2-EEC3-40A3-8588-6F2DF075CC0E}" dt="2026-06-29T09:44:09.575" v="10073" actId="21"/>
          <ac:picMkLst>
            <pc:docMk/>
            <pc:sldMk cId="4111040146" sldId="695"/>
            <ac:picMk id="12" creationId="{F8E32D1D-B797-AF93-D0C3-C221AD55AA83}"/>
          </ac:picMkLst>
        </pc:picChg>
        <pc:picChg chg="add mod ord">
          <ac:chgData name="Marco Felice Montaruli" userId="5c4e557b-7ceb-49f5-b1e0-1e7c407fd8b4" providerId="ADAL" clId="{B06C09D2-EEC3-40A3-8588-6F2DF075CC0E}" dt="2026-06-29T10:01:09.919" v="10094" actId="166"/>
          <ac:picMkLst>
            <pc:docMk/>
            <pc:sldMk cId="4111040146" sldId="695"/>
            <ac:picMk id="14" creationId="{4191AA78-FAB1-3B31-C883-CE8814008B73}"/>
          </ac:picMkLst>
        </pc:picChg>
        <pc:picChg chg="add mod ord">
          <ac:chgData name="Marco Felice Montaruli" userId="5c4e557b-7ceb-49f5-b1e0-1e7c407fd8b4" providerId="ADAL" clId="{B06C09D2-EEC3-40A3-8588-6F2DF075CC0E}" dt="2026-06-29T10:01:09.919" v="10094" actId="166"/>
          <ac:picMkLst>
            <pc:docMk/>
            <pc:sldMk cId="4111040146" sldId="695"/>
            <ac:picMk id="15" creationId="{875A2DB0-4D1F-E08F-DF74-B4D961AAF8AA}"/>
          </ac:picMkLst>
        </pc:picChg>
        <pc:picChg chg="add mod ord">
          <ac:chgData name="Marco Felice Montaruli" userId="5c4e557b-7ceb-49f5-b1e0-1e7c407fd8b4" providerId="ADAL" clId="{B06C09D2-EEC3-40A3-8588-6F2DF075CC0E}" dt="2026-06-29T09:44:16.029" v="10076" actId="167"/>
          <ac:picMkLst>
            <pc:docMk/>
            <pc:sldMk cId="4111040146" sldId="695"/>
            <ac:picMk id="25" creationId="{831DE1AD-1054-499E-EB5E-C9E0EA2CF5F9}"/>
          </ac:picMkLst>
        </pc:picChg>
        <pc:picChg chg="add mod ord">
          <ac:chgData name="Marco Felice Montaruli" userId="5c4e557b-7ceb-49f5-b1e0-1e7c407fd8b4" providerId="ADAL" clId="{B06C09D2-EEC3-40A3-8588-6F2DF075CC0E}" dt="2026-06-29T09:44:16.029" v="10076" actId="167"/>
          <ac:picMkLst>
            <pc:docMk/>
            <pc:sldMk cId="4111040146" sldId="695"/>
            <ac:picMk id="26" creationId="{F8E32D1D-B797-AF93-D0C3-C221AD55AA83}"/>
          </ac:picMkLst>
        </pc:picChg>
        <pc:picChg chg="add del mod">
          <ac:chgData name="Marco Felice Montaruli" userId="5c4e557b-7ceb-49f5-b1e0-1e7c407fd8b4" providerId="ADAL" clId="{B06C09D2-EEC3-40A3-8588-6F2DF075CC0E}" dt="2026-06-29T09:44:12" v="10074" actId="478"/>
          <ac:picMkLst>
            <pc:docMk/>
            <pc:sldMk cId="4111040146" sldId="695"/>
            <ac:picMk id="30" creationId="{8E9B2802-A18F-55C9-30B1-2E8AAD2EC79A}"/>
          </ac:picMkLst>
        </pc:picChg>
        <pc:picChg chg="add del mod">
          <ac:chgData name="Marco Felice Montaruli" userId="5c4e557b-7ceb-49f5-b1e0-1e7c407fd8b4" providerId="ADAL" clId="{B06C09D2-EEC3-40A3-8588-6F2DF075CC0E}" dt="2026-06-29T09:44:12" v="10074" actId="478"/>
          <ac:picMkLst>
            <pc:docMk/>
            <pc:sldMk cId="4111040146" sldId="695"/>
            <ac:picMk id="31" creationId="{F267E2B9-A36B-BEB0-8C83-543AD56BF3A3}"/>
          </ac:picMkLst>
        </pc:picChg>
        <pc:picChg chg="add del mod">
          <ac:chgData name="Marco Felice Montaruli" userId="5c4e557b-7ceb-49f5-b1e0-1e7c407fd8b4" providerId="ADAL" clId="{B06C09D2-EEC3-40A3-8588-6F2DF075CC0E}" dt="2026-06-29T09:44:12" v="10074" actId="478"/>
          <ac:picMkLst>
            <pc:docMk/>
            <pc:sldMk cId="4111040146" sldId="695"/>
            <ac:picMk id="32" creationId="{F78675E7-A714-B36C-BC1A-4B4096E2957C}"/>
          </ac:picMkLst>
        </pc:picChg>
        <pc:picChg chg="add del mod">
          <ac:chgData name="Marco Felice Montaruli" userId="5c4e557b-7ceb-49f5-b1e0-1e7c407fd8b4" providerId="ADAL" clId="{B06C09D2-EEC3-40A3-8588-6F2DF075CC0E}" dt="2026-06-29T09:44:12" v="10074" actId="478"/>
          <ac:picMkLst>
            <pc:docMk/>
            <pc:sldMk cId="4111040146" sldId="695"/>
            <ac:picMk id="33" creationId="{5FCC6612-F62E-5F44-CABA-06531EDE396B}"/>
          </ac:picMkLst>
        </pc:picChg>
        <pc:picChg chg="mod">
          <ac:chgData name="Marco Felice Montaruli" userId="5c4e557b-7ceb-49f5-b1e0-1e7c407fd8b4" providerId="ADAL" clId="{B06C09D2-EEC3-40A3-8588-6F2DF075CC0E}" dt="2026-06-29T09:40:31.407" v="9921" actId="1035"/>
          <ac:picMkLst>
            <pc:docMk/>
            <pc:sldMk cId="4111040146" sldId="695"/>
            <ac:picMk id="35" creationId="{7DB8A5EA-F200-FBDC-D58F-E6C1DD6BD7FE}"/>
          </ac:picMkLst>
        </pc:picChg>
        <pc:picChg chg="mod">
          <ac:chgData name="Marco Felice Montaruli" userId="5c4e557b-7ceb-49f5-b1e0-1e7c407fd8b4" providerId="ADAL" clId="{B06C09D2-EEC3-40A3-8588-6F2DF075CC0E}" dt="2026-06-29T09:40:31.407" v="9921" actId="1035"/>
          <ac:picMkLst>
            <pc:docMk/>
            <pc:sldMk cId="4111040146" sldId="695"/>
            <ac:picMk id="36" creationId="{E47F4170-8E1C-7932-2F87-D186A07BE1FA}"/>
          </ac:picMkLst>
        </pc:picChg>
        <pc:picChg chg="add mod">
          <ac:chgData name="Marco Felice Montaruli" userId="5c4e557b-7ceb-49f5-b1e0-1e7c407fd8b4" providerId="ADAL" clId="{B06C09D2-EEC3-40A3-8588-6F2DF075CC0E}" dt="2026-06-26T10:25:30.878" v="7692"/>
          <ac:picMkLst>
            <pc:docMk/>
            <pc:sldMk cId="4111040146" sldId="695"/>
            <ac:picMk id="38" creationId="{6E784033-96C6-13F3-90B9-43BF4A50DF21}"/>
          </ac:picMkLst>
        </pc:picChg>
        <pc:cxnChg chg="mod">
          <ac:chgData name="Marco Felice Montaruli" userId="5c4e557b-7ceb-49f5-b1e0-1e7c407fd8b4" providerId="ADAL" clId="{B06C09D2-EEC3-40A3-8588-6F2DF075CC0E}" dt="2026-06-29T09:40:49.845" v="9930" actId="1035"/>
          <ac:cxnSpMkLst>
            <pc:docMk/>
            <pc:sldMk cId="4111040146" sldId="695"/>
            <ac:cxnSpMk id="18" creationId="{4B08FB7D-7297-13C5-35BD-A8192B0AC357}"/>
          </ac:cxnSpMkLst>
        </pc:cxnChg>
        <pc:cxnChg chg="del mod">
          <ac:chgData name="Marco Felice Montaruli" userId="5c4e557b-7ceb-49f5-b1e0-1e7c407fd8b4" providerId="ADAL" clId="{B06C09D2-EEC3-40A3-8588-6F2DF075CC0E}" dt="2026-06-29T09:43:12.364" v="10032" actId="478"/>
          <ac:cxnSpMkLst>
            <pc:docMk/>
            <pc:sldMk cId="4111040146" sldId="695"/>
            <ac:cxnSpMk id="20" creationId="{A5D7CA02-1489-1FF6-72E2-4C619C323BA1}"/>
          </ac:cxnSpMkLst>
        </pc:cxnChg>
        <pc:cxnChg chg="mod">
          <ac:chgData name="Marco Felice Montaruli" userId="5c4e557b-7ceb-49f5-b1e0-1e7c407fd8b4" providerId="ADAL" clId="{B06C09D2-EEC3-40A3-8588-6F2DF075CC0E}" dt="2026-06-29T09:41:13.728" v="9970" actId="1035"/>
          <ac:cxnSpMkLst>
            <pc:docMk/>
            <pc:sldMk cId="4111040146" sldId="695"/>
            <ac:cxnSpMk id="22" creationId="{70FE437C-2CC9-0C16-9B93-A2C3A1AB3191}"/>
          </ac:cxnSpMkLst>
        </pc:cxnChg>
        <pc:cxnChg chg="add mod">
          <ac:chgData name="Marco Felice Montaruli" userId="5c4e557b-7ceb-49f5-b1e0-1e7c407fd8b4" providerId="ADAL" clId="{B06C09D2-EEC3-40A3-8588-6F2DF075CC0E}" dt="2026-06-29T10:00:32.787" v="10093" actId="14100"/>
          <ac:cxnSpMkLst>
            <pc:docMk/>
            <pc:sldMk cId="4111040146" sldId="695"/>
            <ac:cxnSpMk id="27" creationId="{BDCD41E8-8A3E-6A18-19AB-FC963A8B4E49}"/>
          </ac:cxnSpMkLst>
        </pc:cxnChg>
      </pc:sldChg>
      <pc:sldChg chg="addSp delSp modSp add del mod">
        <pc:chgData name="Marco Felice Montaruli" userId="5c4e557b-7ceb-49f5-b1e0-1e7c407fd8b4" providerId="ADAL" clId="{B06C09D2-EEC3-40A3-8588-6F2DF075CC0E}" dt="2026-06-29T09:45:53.537" v="10089" actId="47"/>
        <pc:sldMkLst>
          <pc:docMk/>
          <pc:sldMk cId="1967326922" sldId="696"/>
        </pc:sldMkLst>
        <pc:spChg chg="add mod">
          <ac:chgData name="Marco Felice Montaruli" userId="5c4e557b-7ceb-49f5-b1e0-1e7c407fd8b4" providerId="ADAL" clId="{B06C09D2-EEC3-40A3-8588-6F2DF075CC0E}" dt="2026-06-29T09:45:39.227" v="10087" actId="571"/>
          <ac:spMkLst>
            <pc:docMk/>
            <pc:sldMk cId="1967326922" sldId="696"/>
            <ac:spMk id="25" creationId="{987C0499-72E3-A6A4-C81B-CA90AA8A7E55}"/>
          </ac:spMkLst>
        </pc:spChg>
        <pc:picChg chg="add mod">
          <ac:chgData name="Marco Felice Montaruli" userId="5c4e557b-7ceb-49f5-b1e0-1e7c407fd8b4" providerId="ADAL" clId="{B06C09D2-EEC3-40A3-8588-6F2DF075CC0E}" dt="2026-06-29T09:45:39.227" v="10087" actId="571"/>
          <ac:picMkLst>
            <pc:docMk/>
            <pc:sldMk cId="1967326922" sldId="696"/>
            <ac:picMk id="4" creationId="{32934237-38F8-C9F6-4921-79C3E0375D6C}"/>
          </ac:picMkLst>
        </pc:picChg>
        <pc:picChg chg="add mod">
          <ac:chgData name="Marco Felice Montaruli" userId="5c4e557b-7ceb-49f5-b1e0-1e7c407fd8b4" providerId="ADAL" clId="{B06C09D2-EEC3-40A3-8588-6F2DF075CC0E}" dt="2026-06-29T09:45:39.227" v="10087" actId="571"/>
          <ac:picMkLst>
            <pc:docMk/>
            <pc:sldMk cId="1967326922" sldId="696"/>
            <ac:picMk id="14" creationId="{87A713EE-B07E-F491-7569-47D38BBBE78B}"/>
          </ac:picMkLst>
        </pc:picChg>
      </pc:sldChg>
      <pc:sldChg chg="add">
        <pc:chgData name="Marco Felice Montaruli" userId="5c4e557b-7ceb-49f5-b1e0-1e7c407fd8b4" providerId="ADAL" clId="{B06C09D2-EEC3-40A3-8588-6F2DF075CC0E}" dt="2026-06-26T10:24:50.464" v="7683"/>
        <pc:sldMkLst>
          <pc:docMk/>
          <pc:sldMk cId="523320859" sldId="697"/>
        </pc:sldMkLst>
      </pc:sldChg>
      <pc:sldChg chg="add">
        <pc:chgData name="Marco Felice Montaruli" userId="5c4e557b-7ceb-49f5-b1e0-1e7c407fd8b4" providerId="ADAL" clId="{B06C09D2-EEC3-40A3-8588-6F2DF075CC0E}" dt="2026-06-26T10:24:50.464" v="7683"/>
        <pc:sldMkLst>
          <pc:docMk/>
          <pc:sldMk cId="4224122414" sldId="698"/>
        </pc:sldMkLst>
      </pc:sldChg>
      <pc:sldChg chg="addSp delSp modSp add mod">
        <pc:chgData name="Marco Felice Montaruli" userId="5c4e557b-7ceb-49f5-b1e0-1e7c407fd8b4" providerId="ADAL" clId="{B06C09D2-EEC3-40A3-8588-6F2DF075CC0E}" dt="2026-06-26T08:00:31.132" v="6031" actId="21"/>
        <pc:sldMkLst>
          <pc:docMk/>
          <pc:sldMk cId="754506071" sldId="700"/>
        </pc:sldMkLst>
        <pc:spChg chg="add mod">
          <ac:chgData name="Marco Felice Montaruli" userId="5c4e557b-7ceb-49f5-b1e0-1e7c407fd8b4" providerId="ADAL" clId="{B06C09D2-EEC3-40A3-8588-6F2DF075CC0E}" dt="2026-06-26T07:57:59.039" v="5941"/>
          <ac:spMkLst>
            <pc:docMk/>
            <pc:sldMk cId="754506071" sldId="700"/>
            <ac:spMk id="5" creationId="{F9F1C3C9-D16C-493C-0993-696628F0F861}"/>
          </ac:spMkLst>
        </pc:spChg>
        <pc:spChg chg="add mod">
          <ac:chgData name="Marco Felice Montaruli" userId="5c4e557b-7ceb-49f5-b1e0-1e7c407fd8b4" providerId="ADAL" clId="{B06C09D2-EEC3-40A3-8588-6F2DF075CC0E}" dt="2026-06-26T08:00:07.225" v="6011" actId="1038"/>
          <ac:spMkLst>
            <pc:docMk/>
            <pc:sldMk cId="754506071" sldId="700"/>
            <ac:spMk id="6" creationId="{562398E4-CBDE-42FE-70F7-4F2A9A075502}"/>
          </ac:spMkLst>
        </pc:spChg>
        <pc:graphicFrameChg chg="add mod modGraphic">
          <ac:chgData name="Marco Felice Montaruli" userId="5c4e557b-7ceb-49f5-b1e0-1e7c407fd8b4" providerId="ADAL" clId="{B06C09D2-EEC3-40A3-8588-6F2DF075CC0E}" dt="2026-06-26T07:58:31.280" v="5945" actId="255"/>
          <ac:graphicFrameMkLst>
            <pc:docMk/>
            <pc:sldMk cId="754506071" sldId="700"/>
            <ac:graphicFrameMk id="4" creationId="{CFCD36AA-DFDC-2743-3EBD-286056D3477C}"/>
          </ac:graphicFrameMkLst>
        </pc:graphicFrameChg>
      </pc:sldChg>
      <pc:sldChg chg="addSp delSp modSp add mod">
        <pc:chgData name="Marco Felice Montaruli" userId="5c4e557b-7ceb-49f5-b1e0-1e7c407fd8b4" providerId="ADAL" clId="{B06C09D2-EEC3-40A3-8588-6F2DF075CC0E}" dt="2026-06-26T08:00:17.608" v="6015" actId="14100"/>
        <pc:sldMkLst>
          <pc:docMk/>
          <pc:sldMk cId="2735388803" sldId="701"/>
        </pc:sldMkLst>
        <pc:spChg chg="add mod">
          <ac:chgData name="Marco Felice Montaruli" userId="5c4e557b-7ceb-49f5-b1e0-1e7c407fd8b4" providerId="ADAL" clId="{B06C09D2-EEC3-40A3-8588-6F2DF075CC0E}" dt="2026-06-26T07:57:59.677" v="5942"/>
          <ac:spMkLst>
            <pc:docMk/>
            <pc:sldMk cId="2735388803" sldId="701"/>
            <ac:spMk id="5" creationId="{A2634C40-F5D2-2A7E-4CA2-AAE711433AE1}"/>
          </ac:spMkLst>
        </pc:spChg>
        <pc:spChg chg="add mod">
          <ac:chgData name="Marco Felice Montaruli" userId="5c4e557b-7ceb-49f5-b1e0-1e7c407fd8b4" providerId="ADAL" clId="{B06C09D2-EEC3-40A3-8588-6F2DF075CC0E}" dt="2026-06-26T08:00:17.608" v="6015" actId="14100"/>
          <ac:spMkLst>
            <pc:docMk/>
            <pc:sldMk cId="2735388803" sldId="701"/>
            <ac:spMk id="8" creationId="{5C3AFD6C-F5C0-0451-70AA-720BD5E0F960}"/>
          </ac:spMkLst>
        </pc:spChg>
        <pc:graphicFrameChg chg="add mod modGraphic">
          <ac:chgData name="Marco Felice Montaruli" userId="5c4e557b-7ceb-49f5-b1e0-1e7c407fd8b4" providerId="ADAL" clId="{B06C09D2-EEC3-40A3-8588-6F2DF075CC0E}" dt="2026-06-26T07:58:56.942" v="5948" actId="207"/>
          <ac:graphicFrameMkLst>
            <pc:docMk/>
            <pc:sldMk cId="2735388803" sldId="701"/>
            <ac:graphicFrameMk id="4" creationId="{A7CEC66A-658B-452D-578F-78E23971B960}"/>
          </ac:graphicFrameMkLst>
        </pc:graphicFrameChg>
      </pc:sldChg>
      <pc:sldChg chg="addSp delSp modSp add mod">
        <pc:chgData name="Marco Felice Montaruli" userId="5c4e557b-7ceb-49f5-b1e0-1e7c407fd8b4" providerId="ADAL" clId="{B06C09D2-EEC3-40A3-8588-6F2DF075CC0E}" dt="2026-06-26T08:41:58.683" v="6518" actId="208"/>
        <pc:sldMkLst>
          <pc:docMk/>
          <pc:sldMk cId="2563511246" sldId="702"/>
        </pc:sldMkLst>
        <pc:spChg chg="add mod">
          <ac:chgData name="Marco Felice Montaruli" userId="5c4e557b-7ceb-49f5-b1e0-1e7c407fd8b4" providerId="ADAL" clId="{B06C09D2-EEC3-40A3-8588-6F2DF075CC0E}" dt="2026-06-26T08:05:03.872" v="6127"/>
          <ac:spMkLst>
            <pc:docMk/>
            <pc:sldMk cId="2563511246" sldId="702"/>
            <ac:spMk id="2" creationId="{D00FAF0A-B0D9-A98E-AA61-AA0229A5810C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7" creationId="{9D04101B-2701-9D77-C448-379367DFD449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8" creationId="{D67C9C21-D562-1E7D-4F7B-E859967729E9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11" creationId="{9819F4AA-6F0F-7A93-0209-46F4D3AA888F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12" creationId="{21CF74C5-2466-F5BE-285F-08A1980C1199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14" creationId="{6332ED0D-BC81-FFD3-6F31-9B58E207768E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15" creationId="{F542D04B-5813-B708-C6EC-2EC9D1DE702D}"/>
          </ac:spMkLst>
        </pc:spChg>
        <pc:spChg chg="mod">
          <ac:chgData name="Marco Felice Montaruli" userId="5c4e557b-7ceb-49f5-b1e0-1e7c407fd8b4" providerId="ADAL" clId="{B06C09D2-EEC3-40A3-8588-6F2DF075CC0E}" dt="2026-06-26T08:05:15.534" v="6132"/>
          <ac:spMkLst>
            <pc:docMk/>
            <pc:sldMk cId="2563511246" sldId="702"/>
            <ac:spMk id="16" creationId="{EF3997BA-D022-84CB-3FD3-198840663207}"/>
          </ac:spMkLst>
        </pc:spChg>
        <pc:spChg chg="add mod">
          <ac:chgData name="Marco Felice Montaruli" userId="5c4e557b-7ceb-49f5-b1e0-1e7c407fd8b4" providerId="ADAL" clId="{B06C09D2-EEC3-40A3-8588-6F2DF075CC0E}" dt="2026-06-26T08:05:50.618" v="6164" actId="14100"/>
          <ac:spMkLst>
            <pc:docMk/>
            <pc:sldMk cId="2563511246" sldId="702"/>
            <ac:spMk id="17" creationId="{60C91A84-8135-5398-E993-7C7204CEA3A3}"/>
          </ac:spMkLst>
        </pc:spChg>
        <pc:spChg chg="add mod">
          <ac:chgData name="Marco Felice Montaruli" userId="5c4e557b-7ceb-49f5-b1e0-1e7c407fd8b4" providerId="ADAL" clId="{B06C09D2-EEC3-40A3-8588-6F2DF075CC0E}" dt="2026-06-26T08:41:58.683" v="6518" actId="208"/>
          <ac:spMkLst>
            <pc:docMk/>
            <pc:sldMk cId="2563511246" sldId="702"/>
            <ac:spMk id="19" creationId="{905DE6C5-0CFB-6DB6-2907-0FACA01F7087}"/>
          </ac:spMkLst>
        </pc:spChg>
        <pc:grpChg chg="add mod">
          <ac:chgData name="Marco Felice Montaruli" userId="5c4e557b-7ceb-49f5-b1e0-1e7c407fd8b4" providerId="ADAL" clId="{B06C09D2-EEC3-40A3-8588-6F2DF075CC0E}" dt="2026-06-26T08:06:01.295" v="6169" actId="1076"/>
          <ac:grpSpMkLst>
            <pc:docMk/>
            <pc:sldMk cId="2563511246" sldId="702"/>
            <ac:grpSpMk id="5" creationId="{590AF549-2C6E-511E-5E06-C564C7E14FB3}"/>
          </ac:grpSpMkLst>
        </pc:grpChg>
        <pc:picChg chg="add mod">
          <ac:chgData name="Marco Felice Montaruli" userId="5c4e557b-7ceb-49f5-b1e0-1e7c407fd8b4" providerId="ADAL" clId="{B06C09D2-EEC3-40A3-8588-6F2DF075CC0E}" dt="2026-06-26T08:06:01.295" v="6169" actId="1076"/>
          <ac:picMkLst>
            <pc:docMk/>
            <pc:sldMk cId="2563511246" sldId="702"/>
            <ac:picMk id="4" creationId="{EED0AE6C-5CE6-FEB4-16D9-52ED30F668DC}"/>
          </ac:picMkLst>
        </pc:picChg>
        <pc:picChg chg="mod">
          <ac:chgData name="Marco Felice Montaruli" userId="5c4e557b-7ceb-49f5-b1e0-1e7c407fd8b4" providerId="ADAL" clId="{B06C09D2-EEC3-40A3-8588-6F2DF075CC0E}" dt="2026-06-26T08:05:15.534" v="6132"/>
          <ac:picMkLst>
            <pc:docMk/>
            <pc:sldMk cId="2563511246" sldId="702"/>
            <ac:picMk id="6" creationId="{6F71912A-3F94-FD7D-28C4-04FAEA925210}"/>
          </ac:picMkLst>
        </pc:picChg>
        <pc:picChg chg="add mod">
          <ac:chgData name="Marco Felice Montaruli" userId="5c4e557b-7ceb-49f5-b1e0-1e7c407fd8b4" providerId="ADAL" clId="{B06C09D2-EEC3-40A3-8588-6F2DF075CC0E}" dt="2026-06-26T08:06:31.648" v="6170" actId="931"/>
          <ac:picMkLst>
            <pc:docMk/>
            <pc:sldMk cId="2563511246" sldId="702"/>
            <ac:picMk id="21" creationId="{A7702233-42A7-15E2-7F42-F9E0C76D3FA9}"/>
          </ac:picMkLst>
        </pc:picChg>
      </pc:sldChg>
      <pc:sldChg chg="addSp delSp modSp add mod">
        <pc:chgData name="Marco Felice Montaruli" userId="5c4e557b-7ceb-49f5-b1e0-1e7c407fd8b4" providerId="ADAL" clId="{B06C09D2-EEC3-40A3-8588-6F2DF075CC0E}" dt="2026-06-29T10:14:54.531" v="10100" actId="478"/>
        <pc:sldMkLst>
          <pc:docMk/>
          <pc:sldMk cId="1621110611" sldId="703"/>
        </pc:sldMkLst>
        <pc:spChg chg="add mod">
          <ac:chgData name="Marco Felice Montaruli" userId="5c4e557b-7ceb-49f5-b1e0-1e7c407fd8b4" providerId="ADAL" clId="{B06C09D2-EEC3-40A3-8588-6F2DF075CC0E}" dt="2026-06-26T08:05:05.018" v="6128"/>
          <ac:spMkLst>
            <pc:docMk/>
            <pc:sldMk cId="1621110611" sldId="703"/>
            <ac:spMk id="2" creationId="{8573ADAD-6E20-F2BD-EC01-52E5C9DB1F31}"/>
          </ac:spMkLst>
        </pc:spChg>
        <pc:spChg chg="add mod">
          <ac:chgData name="Marco Felice Montaruli" userId="5c4e557b-7ceb-49f5-b1e0-1e7c407fd8b4" providerId="ADAL" clId="{B06C09D2-EEC3-40A3-8588-6F2DF075CC0E}" dt="2026-06-26T08:31:11.922" v="6171"/>
          <ac:spMkLst>
            <pc:docMk/>
            <pc:sldMk cId="1621110611" sldId="703"/>
            <ac:spMk id="4" creationId="{DCD9D34B-5229-64BA-FF3F-135DDBD8B3F0}"/>
          </ac:spMkLst>
        </pc:spChg>
        <pc:spChg chg="add mod">
          <ac:chgData name="Marco Felice Montaruli" userId="5c4e557b-7ceb-49f5-b1e0-1e7c407fd8b4" providerId="ADAL" clId="{B06C09D2-EEC3-40A3-8588-6F2DF075CC0E}" dt="2026-06-26T08:32:59.714" v="6209" actId="207"/>
          <ac:spMkLst>
            <pc:docMk/>
            <pc:sldMk cId="1621110611" sldId="703"/>
            <ac:spMk id="6" creationId="{B81C52BC-EA41-7D16-856B-41F9546688D3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14" creationId="{9C093253-CB92-B826-57B4-BB00A8251D6C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15" creationId="{97A2F9EB-B3AE-C2A7-53B3-47FAD86A0365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16" creationId="{CC8A3C7F-3308-CF26-7F44-2CE5CEB68081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17" creationId="{DB936436-0D48-6FD8-EAA6-C3461F3BB02C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18" creationId="{291677F4-62CA-892F-EE97-55941780AAFE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19" creationId="{D26DFB89-6FB6-F318-304D-A8E7B436A02E}"/>
          </ac:spMkLst>
        </pc:spChg>
        <pc:spChg chg="mod">
          <ac:chgData name="Marco Felice Montaruli" userId="5c4e557b-7ceb-49f5-b1e0-1e7c407fd8b4" providerId="ADAL" clId="{B06C09D2-EEC3-40A3-8588-6F2DF075CC0E}" dt="2026-06-26T08:31:28.458" v="6173"/>
          <ac:spMkLst>
            <pc:docMk/>
            <pc:sldMk cId="1621110611" sldId="703"/>
            <ac:spMk id="20" creationId="{154EBECB-BB5B-9B0B-7934-5D984998F54B}"/>
          </ac:spMkLst>
        </pc:spChg>
        <pc:spChg chg="add del mod">
          <ac:chgData name="Marco Felice Montaruli" userId="5c4e557b-7ceb-49f5-b1e0-1e7c407fd8b4" providerId="ADAL" clId="{B06C09D2-EEC3-40A3-8588-6F2DF075CC0E}" dt="2026-06-29T10:14:54.189" v="10099" actId="478"/>
          <ac:spMkLst>
            <pc:docMk/>
            <pc:sldMk cId="1621110611" sldId="703"/>
            <ac:spMk id="21" creationId="{5186EEE6-532A-9172-D9E8-4013C7FDFB70}"/>
          </ac:spMkLst>
        </pc:spChg>
        <pc:grpChg chg="add mod">
          <ac:chgData name="Marco Felice Montaruli" userId="5c4e557b-7ceb-49f5-b1e0-1e7c407fd8b4" providerId="ADAL" clId="{B06C09D2-EEC3-40A3-8588-6F2DF075CC0E}" dt="2026-06-26T08:31:28.458" v="6173"/>
          <ac:grpSpMkLst>
            <pc:docMk/>
            <pc:sldMk cId="1621110611" sldId="703"/>
            <ac:grpSpMk id="11" creationId="{57BD8D54-E12A-2ACF-A25E-9113318EC000}"/>
          </ac:grpSpMkLst>
        </pc:grpChg>
        <pc:picChg chg="add del mod">
          <ac:chgData name="Marco Felice Montaruli" userId="5c4e557b-7ceb-49f5-b1e0-1e7c407fd8b4" providerId="ADAL" clId="{B06C09D2-EEC3-40A3-8588-6F2DF075CC0E}" dt="2026-06-29T10:14:54.531" v="10100" actId="478"/>
          <ac:picMkLst>
            <pc:docMk/>
            <pc:sldMk cId="1621110611" sldId="703"/>
            <ac:picMk id="8" creationId="{549FF1C3-69A6-2D6F-1245-AF81604C1ADE}"/>
          </ac:picMkLst>
        </pc:picChg>
        <pc:picChg chg="mod">
          <ac:chgData name="Marco Felice Montaruli" userId="5c4e557b-7ceb-49f5-b1e0-1e7c407fd8b4" providerId="ADAL" clId="{B06C09D2-EEC3-40A3-8588-6F2DF075CC0E}" dt="2026-06-26T08:31:28.458" v="6173"/>
          <ac:picMkLst>
            <pc:docMk/>
            <pc:sldMk cId="1621110611" sldId="703"/>
            <ac:picMk id="12" creationId="{A6CE20C9-F24C-2EB3-83F0-8B2A21699E3A}"/>
          </ac:picMkLst>
        </pc:picChg>
        <pc:picChg chg="add mod ord">
          <ac:chgData name="Marco Felice Montaruli" userId="5c4e557b-7ceb-49f5-b1e0-1e7c407fd8b4" providerId="ADAL" clId="{B06C09D2-EEC3-40A3-8588-6F2DF075CC0E}" dt="2026-06-26T08:31:54.629" v="6182" actId="167"/>
          <ac:picMkLst>
            <pc:docMk/>
            <pc:sldMk cId="1621110611" sldId="703"/>
            <ac:picMk id="22" creationId="{105F2E90-E403-1656-C4AB-B6581D4B8D9C}"/>
          </ac:picMkLst>
        </pc:picChg>
        <pc:cxnChg chg="add mod">
          <ac:chgData name="Marco Felice Montaruli" userId="5c4e557b-7ceb-49f5-b1e0-1e7c407fd8b4" providerId="ADAL" clId="{B06C09D2-EEC3-40A3-8588-6F2DF075CC0E}" dt="2026-06-26T08:51:44.764" v="6932" actId="208"/>
          <ac:cxnSpMkLst>
            <pc:docMk/>
            <pc:sldMk cId="1621110611" sldId="703"/>
            <ac:cxnSpMk id="7" creationId="{92F5A5F6-B996-97A1-B262-832DD084C634}"/>
          </ac:cxnSpMkLst>
        </pc:cxnChg>
      </pc:sldChg>
      <pc:sldChg chg="addSp delSp modSp add mod">
        <pc:chgData name="Marco Felice Montaruli" userId="5c4e557b-7ceb-49f5-b1e0-1e7c407fd8b4" providerId="ADAL" clId="{B06C09D2-EEC3-40A3-8588-6F2DF075CC0E}" dt="2026-06-26T08:51:39.683" v="6931" actId="208"/>
        <pc:sldMkLst>
          <pc:docMk/>
          <pc:sldMk cId="1623896271" sldId="705"/>
        </pc:sldMkLst>
        <pc:spChg chg="add mod">
          <ac:chgData name="Marco Felice Montaruli" userId="5c4e557b-7ceb-49f5-b1e0-1e7c407fd8b4" providerId="ADAL" clId="{B06C09D2-EEC3-40A3-8588-6F2DF075CC0E}" dt="2026-06-26T08:50:14.471" v="6907"/>
          <ac:spMkLst>
            <pc:docMk/>
            <pc:sldMk cId="1623896271" sldId="705"/>
            <ac:spMk id="4" creationId="{8830D028-B7CA-1E5A-F425-CA60FF240A3E}"/>
          </ac:spMkLst>
        </pc:spChg>
        <pc:spChg chg="add mod">
          <ac:chgData name="Marco Felice Montaruli" userId="5c4e557b-7ceb-49f5-b1e0-1e7c407fd8b4" providerId="ADAL" clId="{B06C09D2-EEC3-40A3-8588-6F2DF075CC0E}" dt="2026-06-26T08:50:14.471" v="6907"/>
          <ac:spMkLst>
            <pc:docMk/>
            <pc:sldMk cId="1623896271" sldId="705"/>
            <ac:spMk id="5" creationId="{D379183E-5310-8035-8C1E-C85E32B69F3A}"/>
          </ac:spMkLst>
        </pc:spChg>
        <pc:spChg chg="add mod">
          <ac:chgData name="Marco Felice Montaruli" userId="5c4e557b-7ceb-49f5-b1e0-1e7c407fd8b4" providerId="ADAL" clId="{B06C09D2-EEC3-40A3-8588-6F2DF075CC0E}" dt="2026-06-26T08:50:18.097" v="6908"/>
          <ac:spMkLst>
            <pc:docMk/>
            <pc:sldMk cId="1623896271" sldId="705"/>
            <ac:spMk id="6" creationId="{950AFEDA-0C95-066F-729D-B237A6835493}"/>
          </ac:spMkLst>
        </pc:spChg>
        <pc:spChg chg="add mod">
          <ac:chgData name="Marco Felice Montaruli" userId="5c4e557b-7ceb-49f5-b1e0-1e7c407fd8b4" providerId="ADAL" clId="{B06C09D2-EEC3-40A3-8588-6F2DF075CC0E}" dt="2026-06-26T08:51:02.280" v="6919" actId="1076"/>
          <ac:spMkLst>
            <pc:docMk/>
            <pc:sldMk cId="1623896271" sldId="705"/>
            <ac:spMk id="8" creationId="{1DFCB76E-907F-7779-8642-4D858C9B399E}"/>
          </ac:spMkLst>
        </pc:spChg>
        <pc:picChg chg="add mod">
          <ac:chgData name="Marco Felice Montaruli" userId="5c4e557b-7ceb-49f5-b1e0-1e7c407fd8b4" providerId="ADAL" clId="{B06C09D2-EEC3-40A3-8588-6F2DF075CC0E}" dt="2026-06-26T08:50:14.471" v="6907"/>
          <ac:picMkLst>
            <pc:docMk/>
            <pc:sldMk cId="1623896271" sldId="705"/>
            <ac:picMk id="2" creationId="{41B094B7-85AB-030C-37A9-7B20846DE636}"/>
          </ac:picMkLst>
        </pc:picChg>
        <pc:picChg chg="add mod">
          <ac:chgData name="Marco Felice Montaruli" userId="5c4e557b-7ceb-49f5-b1e0-1e7c407fd8b4" providerId="ADAL" clId="{B06C09D2-EEC3-40A3-8588-6F2DF075CC0E}" dt="2026-06-26T08:50:36.585" v="6911" actId="1076"/>
          <ac:picMkLst>
            <pc:docMk/>
            <pc:sldMk cId="1623896271" sldId="705"/>
            <ac:picMk id="7" creationId="{925E4DFA-F988-D211-F985-F24BD7D2137C}"/>
          </ac:picMkLst>
        </pc:picChg>
        <pc:cxnChg chg="add mod">
          <ac:chgData name="Marco Felice Montaruli" userId="5c4e557b-7ceb-49f5-b1e0-1e7c407fd8b4" providerId="ADAL" clId="{B06C09D2-EEC3-40A3-8588-6F2DF075CC0E}" dt="2026-06-26T08:51:39.683" v="6931" actId="208"/>
          <ac:cxnSpMkLst>
            <pc:docMk/>
            <pc:sldMk cId="1623896271" sldId="705"/>
            <ac:cxnSpMk id="12" creationId="{53BD8923-E0F8-6910-BF1E-B65F426AB173}"/>
          </ac:cxnSpMkLst>
        </pc:cxnChg>
        <pc:cxnChg chg="add mod">
          <ac:chgData name="Marco Felice Montaruli" userId="5c4e557b-7ceb-49f5-b1e0-1e7c407fd8b4" providerId="ADAL" clId="{B06C09D2-EEC3-40A3-8588-6F2DF075CC0E}" dt="2026-06-26T08:51:39.683" v="6931" actId="208"/>
          <ac:cxnSpMkLst>
            <pc:docMk/>
            <pc:sldMk cId="1623896271" sldId="705"/>
            <ac:cxnSpMk id="14" creationId="{EDE17CD4-4C90-1BFC-CB08-7600971E9C55}"/>
          </ac:cxnSpMkLst>
        </pc:cxnChg>
      </pc:sldChg>
      <pc:sldChg chg="addSp modSp add mod">
        <pc:chgData name="Marco Felice Montaruli" userId="5c4e557b-7ceb-49f5-b1e0-1e7c407fd8b4" providerId="ADAL" clId="{B06C09D2-EEC3-40A3-8588-6F2DF075CC0E}" dt="2026-06-26T08:57:00.662" v="7131" actId="1036"/>
        <pc:sldMkLst>
          <pc:docMk/>
          <pc:sldMk cId="1576042647" sldId="706"/>
        </pc:sldMkLst>
        <pc:spChg chg="add mod">
          <ac:chgData name="Marco Felice Montaruli" userId="5c4e557b-7ceb-49f5-b1e0-1e7c407fd8b4" providerId="ADAL" clId="{B06C09D2-EEC3-40A3-8588-6F2DF075CC0E}" dt="2026-06-26T08:53:20.534" v="7035"/>
          <ac:spMkLst>
            <pc:docMk/>
            <pc:sldMk cId="1576042647" sldId="706"/>
            <ac:spMk id="2" creationId="{A4B9975D-A7C5-3C0F-CCB4-70ED75345CC5}"/>
          </ac:spMkLst>
        </pc:spChg>
        <pc:spChg chg="add mod">
          <ac:chgData name="Marco Felice Montaruli" userId="5c4e557b-7ceb-49f5-b1e0-1e7c407fd8b4" providerId="ADAL" clId="{B06C09D2-EEC3-40A3-8588-6F2DF075CC0E}" dt="2026-06-26T08:56:56.991" v="7126" actId="1036"/>
          <ac:spMkLst>
            <pc:docMk/>
            <pc:sldMk cId="1576042647" sldId="706"/>
            <ac:spMk id="16" creationId="{5C53707F-093C-57BF-C670-ABC5BBD797F6}"/>
          </ac:spMkLst>
        </pc:spChg>
        <pc:spChg chg="add mod">
          <ac:chgData name="Marco Felice Montaruli" userId="5c4e557b-7ceb-49f5-b1e0-1e7c407fd8b4" providerId="ADAL" clId="{B06C09D2-EEC3-40A3-8588-6F2DF075CC0E}" dt="2026-06-26T08:56:46.011" v="7116" actId="1036"/>
          <ac:spMkLst>
            <pc:docMk/>
            <pc:sldMk cId="1576042647" sldId="706"/>
            <ac:spMk id="21" creationId="{7832E7C9-FEB3-9EEC-F0BA-5CCEF399E0E7}"/>
          </ac:spMkLst>
        </pc:spChg>
        <pc:grpChg chg="mod">
          <ac:chgData name="Marco Felice Montaruli" userId="5c4e557b-7ceb-49f5-b1e0-1e7c407fd8b4" providerId="ADAL" clId="{B06C09D2-EEC3-40A3-8588-6F2DF075CC0E}" dt="2026-06-26T08:57:00.662" v="7131" actId="1036"/>
          <ac:grpSpMkLst>
            <pc:docMk/>
            <pc:sldMk cId="1576042647" sldId="706"/>
            <ac:grpSpMk id="17" creationId="{17F24494-5F2E-9FB1-8B0E-64F161F84F3A}"/>
          </ac:grpSpMkLst>
        </pc:grp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4" creationId="{3C700FB5-A772-E264-0E4F-3DC360CDFC8B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5" creationId="{4A15049B-3ACA-7BF4-2059-2D05BB014B12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6" creationId="{D902C796-B3C6-6253-D46F-9647E1536457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7" creationId="{4BCAAD39-1725-34DE-392F-C7821AC9C270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8" creationId="{525605BE-6500-96D6-AA22-E973F6174910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11" creationId="{EE55D01F-F820-7A17-EFD7-20CBB991D773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12" creationId="{DCAB2CE0-E07F-D8CF-98EF-D6D2F87785DA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14" creationId="{2DBC9BE7-2269-AED3-59B8-6ACCA8371D01}"/>
          </ac:picMkLst>
        </pc:picChg>
        <pc:picChg chg="add mod">
          <ac:chgData name="Marco Felice Montaruli" userId="5c4e557b-7ceb-49f5-b1e0-1e7c407fd8b4" providerId="ADAL" clId="{B06C09D2-EEC3-40A3-8588-6F2DF075CC0E}" dt="2026-06-26T08:56:05.974" v="7099" actId="164"/>
          <ac:picMkLst>
            <pc:docMk/>
            <pc:sldMk cId="1576042647" sldId="706"/>
            <ac:picMk id="15" creationId="{3D4947B7-D87B-CCF3-6C40-7FD8A781BACA}"/>
          </ac:picMkLst>
        </pc:picChg>
      </pc:sldChg>
      <pc:sldChg chg="add">
        <pc:chgData name="Marco Felice Montaruli" userId="5c4e557b-7ceb-49f5-b1e0-1e7c407fd8b4" providerId="ADAL" clId="{B06C09D2-EEC3-40A3-8588-6F2DF075CC0E}" dt="2026-06-26T10:24:50.464" v="7683"/>
        <pc:sldMkLst>
          <pc:docMk/>
          <pc:sldMk cId="3450062040" sldId="707"/>
        </pc:sldMkLst>
      </pc:sldChg>
      <pc:sldChg chg="add">
        <pc:chgData name="Marco Felice Montaruli" userId="5c4e557b-7ceb-49f5-b1e0-1e7c407fd8b4" providerId="ADAL" clId="{B06C09D2-EEC3-40A3-8588-6F2DF075CC0E}" dt="2026-06-26T10:24:50.464" v="7683"/>
        <pc:sldMkLst>
          <pc:docMk/>
          <pc:sldMk cId="2537510997" sldId="708"/>
        </pc:sldMkLst>
      </pc:sldChg>
      <pc:sldChg chg="addSp delSp modSp add mod">
        <pc:chgData name="Marco Felice Montaruli" userId="5c4e557b-7ceb-49f5-b1e0-1e7c407fd8b4" providerId="ADAL" clId="{B06C09D2-EEC3-40A3-8588-6F2DF075CC0E}" dt="2026-06-26T08:49:45.952" v="6906" actId="14100"/>
        <pc:sldMkLst>
          <pc:docMk/>
          <pc:sldMk cId="3954019606" sldId="709"/>
        </pc:sldMkLst>
        <pc:spChg chg="mod">
          <ac:chgData name="Marco Felice Montaruli" userId="5c4e557b-7ceb-49f5-b1e0-1e7c407fd8b4" providerId="ADAL" clId="{B06C09D2-EEC3-40A3-8588-6F2DF075CC0E}" dt="2026-06-26T08:48:34.796" v="6842" actId="1036"/>
          <ac:spMkLst>
            <pc:docMk/>
            <pc:sldMk cId="3954019606" sldId="709"/>
            <ac:spMk id="2" creationId="{4E086042-D63D-62B7-9AFE-DFDCE03C9028}"/>
          </ac:spMkLst>
        </pc:spChg>
        <pc:spChg chg="mod">
          <ac:chgData name="Marco Felice Montaruli" userId="5c4e557b-7ceb-49f5-b1e0-1e7c407fd8b4" providerId="ADAL" clId="{B06C09D2-EEC3-40A3-8588-6F2DF075CC0E}" dt="2026-06-26T08:49:02.851" v="6863" actId="1036"/>
          <ac:spMkLst>
            <pc:docMk/>
            <pc:sldMk cId="3954019606" sldId="709"/>
            <ac:spMk id="8" creationId="{A2347C84-55B2-6481-D043-9CAE3B36560E}"/>
          </ac:spMkLst>
        </pc:spChg>
        <pc:spChg chg="mod">
          <ac:chgData name="Marco Felice Montaruli" userId="5c4e557b-7ceb-49f5-b1e0-1e7c407fd8b4" providerId="ADAL" clId="{B06C09D2-EEC3-40A3-8588-6F2DF075CC0E}" dt="2026-06-26T08:49:02.851" v="6863" actId="1036"/>
          <ac:spMkLst>
            <pc:docMk/>
            <pc:sldMk cId="3954019606" sldId="709"/>
            <ac:spMk id="12" creationId="{EE5914AB-00EF-3F0C-45BD-39D9A475ED99}"/>
          </ac:spMkLst>
        </pc:spChg>
        <pc:spChg chg="mod">
          <ac:chgData name="Marco Felice Montaruli" userId="5c4e557b-7ceb-49f5-b1e0-1e7c407fd8b4" providerId="ADAL" clId="{B06C09D2-EEC3-40A3-8588-6F2DF075CC0E}" dt="2026-06-26T08:49:29.021" v="6900" actId="14100"/>
          <ac:spMkLst>
            <pc:docMk/>
            <pc:sldMk cId="3954019606" sldId="709"/>
            <ac:spMk id="14" creationId="{D7683563-DFCE-E421-BFD9-92786AA2E4EC}"/>
          </ac:spMkLst>
        </pc:spChg>
        <pc:spChg chg="add mod">
          <ac:chgData name="Marco Felice Montaruli" userId="5c4e557b-7ceb-49f5-b1e0-1e7c407fd8b4" providerId="ADAL" clId="{B06C09D2-EEC3-40A3-8588-6F2DF075CC0E}" dt="2026-06-26T08:49:45.952" v="6906" actId="14100"/>
          <ac:spMkLst>
            <pc:docMk/>
            <pc:sldMk cId="3954019606" sldId="709"/>
            <ac:spMk id="15" creationId="{8AA0FCA3-D408-8C2C-24E2-DA92334D9554}"/>
          </ac:spMkLst>
        </pc:spChg>
        <pc:spChg chg="add mod">
          <ac:chgData name="Marco Felice Montaruli" userId="5c4e557b-7ceb-49f5-b1e0-1e7c407fd8b4" providerId="ADAL" clId="{B06C09D2-EEC3-40A3-8588-6F2DF075CC0E}" dt="2026-06-26T08:48:42.964" v="6851" actId="1036"/>
          <ac:spMkLst>
            <pc:docMk/>
            <pc:sldMk cId="3954019606" sldId="709"/>
            <ac:spMk id="17" creationId="{5C2ADA26-7004-EBE7-8DFF-9FB1DCAD7864}"/>
          </ac:spMkLst>
        </pc:spChg>
        <pc:spChg chg="add mod">
          <ac:chgData name="Marco Felice Montaruli" userId="5c4e557b-7ceb-49f5-b1e0-1e7c407fd8b4" providerId="ADAL" clId="{B06C09D2-EEC3-40A3-8588-6F2DF075CC0E}" dt="2026-06-26T08:49:02.851" v="6863" actId="1036"/>
          <ac:spMkLst>
            <pc:docMk/>
            <pc:sldMk cId="3954019606" sldId="709"/>
            <ac:spMk id="21" creationId="{1157573E-4B0F-D9FF-B205-E74F2B2F85CC}"/>
          </ac:spMkLst>
        </pc:spChg>
        <pc:picChg chg="mod">
          <ac:chgData name="Marco Felice Montaruli" userId="5c4e557b-7ceb-49f5-b1e0-1e7c407fd8b4" providerId="ADAL" clId="{B06C09D2-EEC3-40A3-8588-6F2DF075CC0E}" dt="2026-06-26T08:48:42.964" v="6851" actId="1036"/>
          <ac:picMkLst>
            <pc:docMk/>
            <pc:sldMk cId="3954019606" sldId="709"/>
            <ac:picMk id="4" creationId="{AF4554E7-06AB-E64C-B540-181E45FC538B}"/>
          </ac:picMkLst>
        </pc:picChg>
        <pc:picChg chg="add mod">
          <ac:chgData name="Marco Felice Montaruli" userId="5c4e557b-7ceb-49f5-b1e0-1e7c407fd8b4" providerId="ADAL" clId="{B06C09D2-EEC3-40A3-8588-6F2DF075CC0E}" dt="2026-06-26T08:48:51.607" v="6852" actId="1076"/>
          <ac:picMkLst>
            <pc:docMk/>
            <pc:sldMk cId="3954019606" sldId="709"/>
            <ac:picMk id="5" creationId="{A50AA576-22F5-F63E-48F3-7C5A8E47FF39}"/>
          </ac:picMkLst>
        </pc:picChg>
        <pc:picChg chg="mod">
          <ac:chgData name="Marco Felice Montaruli" userId="5c4e557b-7ceb-49f5-b1e0-1e7c407fd8b4" providerId="ADAL" clId="{B06C09D2-EEC3-40A3-8588-6F2DF075CC0E}" dt="2026-06-26T08:48:42.964" v="6851" actId="1036"/>
          <ac:picMkLst>
            <pc:docMk/>
            <pc:sldMk cId="3954019606" sldId="709"/>
            <ac:picMk id="6" creationId="{D16CA417-99C8-5A97-08E1-74EDE621319E}"/>
          </ac:picMkLst>
        </pc:picChg>
        <pc:cxnChg chg="add mod">
          <ac:chgData name="Marco Felice Montaruli" userId="5c4e557b-7ceb-49f5-b1e0-1e7c407fd8b4" providerId="ADAL" clId="{B06C09D2-EEC3-40A3-8588-6F2DF075CC0E}" dt="2026-06-26T08:49:45.952" v="6906" actId="14100"/>
          <ac:cxnSpMkLst>
            <pc:docMk/>
            <pc:sldMk cId="3954019606" sldId="709"/>
            <ac:cxnSpMk id="16" creationId="{CDFD34C4-170E-2ECE-8454-EE512F0ADEF8}"/>
          </ac:cxnSpMkLst>
        </pc:cxnChg>
      </pc:sldChg>
      <pc:sldChg chg="addSp delSp modSp add mod">
        <pc:chgData name="Marco Felice Montaruli" userId="5c4e557b-7ceb-49f5-b1e0-1e7c407fd8b4" providerId="ADAL" clId="{B06C09D2-EEC3-40A3-8588-6F2DF075CC0E}" dt="2026-06-26T08:53:04.946" v="7033"/>
        <pc:sldMkLst>
          <pc:docMk/>
          <pc:sldMk cId="3021672666" sldId="710"/>
        </pc:sldMkLst>
        <pc:spChg chg="add mod">
          <ac:chgData name="Marco Felice Montaruli" userId="5c4e557b-7ceb-49f5-b1e0-1e7c407fd8b4" providerId="ADAL" clId="{B06C09D2-EEC3-40A3-8588-6F2DF075CC0E}" dt="2026-06-26T08:53:02.218" v="7031" actId="14100"/>
          <ac:spMkLst>
            <pc:docMk/>
            <pc:sldMk cId="3021672666" sldId="710"/>
            <ac:spMk id="24" creationId="{1202DCB4-4C16-9F3F-82F3-D9B890EC1286}"/>
          </ac:spMkLst>
        </pc:spChg>
        <pc:spChg chg="add mod">
          <ac:chgData name="Marco Felice Montaruli" userId="5c4e557b-7ceb-49f5-b1e0-1e7c407fd8b4" providerId="ADAL" clId="{B06C09D2-EEC3-40A3-8588-6F2DF075CC0E}" dt="2026-06-26T08:52:38.243" v="7027"/>
          <ac:spMkLst>
            <pc:docMk/>
            <pc:sldMk cId="3021672666" sldId="710"/>
            <ac:spMk id="25" creationId="{B9AA9767-AC93-EB05-93E5-40D1B7C927EB}"/>
          </ac:spMkLst>
        </pc:spChg>
        <pc:spChg chg="add mod">
          <ac:chgData name="Marco Felice Montaruli" userId="5c4e557b-7ceb-49f5-b1e0-1e7c407fd8b4" providerId="ADAL" clId="{B06C09D2-EEC3-40A3-8588-6F2DF075CC0E}" dt="2026-06-26T08:52:51.313" v="7029" actId="2711"/>
          <ac:spMkLst>
            <pc:docMk/>
            <pc:sldMk cId="3021672666" sldId="710"/>
            <ac:spMk id="26" creationId="{9CEBE2B3-2C74-42FE-43E9-6C97B61E0894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29" creationId="{137B0B9B-25F7-4DFA-546A-7966FFC2BA6E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30" creationId="{8B196C09-4330-A479-99CD-6C3F22730863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31" creationId="{EAA6F401-260D-BC9C-2FEF-F402281D635F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32" creationId="{FD014A51-3C1E-38BA-7579-322BB3562152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33" creationId="{5F9168BF-B9D1-53BB-DD7D-C9F7A841414C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34" creationId="{B09FA11A-AAE0-E82C-8E02-E3D7D3EA04E2}"/>
          </ac:spMkLst>
        </pc:spChg>
        <pc:spChg chg="mod">
          <ac:chgData name="Marco Felice Montaruli" userId="5c4e557b-7ceb-49f5-b1e0-1e7c407fd8b4" providerId="ADAL" clId="{B06C09D2-EEC3-40A3-8588-6F2DF075CC0E}" dt="2026-06-26T08:53:04.946" v="7033"/>
          <ac:spMkLst>
            <pc:docMk/>
            <pc:sldMk cId="3021672666" sldId="710"/>
            <ac:spMk id="35" creationId="{1D9A2913-0A91-470E-0BA2-BCC6C49D10DF}"/>
          </ac:spMkLst>
        </pc:spChg>
        <pc:grpChg chg="add mod">
          <ac:chgData name="Marco Felice Montaruli" userId="5c4e557b-7ceb-49f5-b1e0-1e7c407fd8b4" providerId="ADAL" clId="{B06C09D2-EEC3-40A3-8588-6F2DF075CC0E}" dt="2026-06-26T08:53:04.946" v="7033"/>
          <ac:grpSpMkLst>
            <pc:docMk/>
            <pc:sldMk cId="3021672666" sldId="710"/>
            <ac:grpSpMk id="27" creationId="{9DC8E6C5-6B90-1D0E-B9E8-D17B2AC7C2AE}"/>
          </ac:grpSpMkLst>
        </pc:grpChg>
        <pc:picChg chg="mod">
          <ac:chgData name="Marco Felice Montaruli" userId="5c4e557b-7ceb-49f5-b1e0-1e7c407fd8b4" providerId="ADAL" clId="{B06C09D2-EEC3-40A3-8588-6F2DF075CC0E}" dt="2026-06-26T08:53:04.946" v="7033"/>
          <ac:picMkLst>
            <pc:docMk/>
            <pc:sldMk cId="3021672666" sldId="710"/>
            <ac:picMk id="28" creationId="{289AA1AE-6C7D-3EC6-329B-C9E541335638}"/>
          </ac:picMkLst>
        </pc:picChg>
      </pc:sldChg>
      <pc:sldChg chg="addSp delSp modSp add mod">
        <pc:chgData name="Marco Felice Montaruli" userId="5c4e557b-7ceb-49f5-b1e0-1e7c407fd8b4" providerId="ADAL" clId="{B06C09D2-EEC3-40A3-8588-6F2DF075CC0E}" dt="2026-06-26T16:29:37.907" v="9898" actId="20577"/>
        <pc:sldMkLst>
          <pc:docMk/>
          <pc:sldMk cId="147940659" sldId="713"/>
        </pc:sldMkLst>
        <pc:spChg chg="add mod">
          <ac:chgData name="Marco Felice Montaruli" userId="5c4e557b-7ceb-49f5-b1e0-1e7c407fd8b4" providerId="ADAL" clId="{B06C09D2-EEC3-40A3-8588-6F2DF075CC0E}" dt="2026-06-26T16:29:37.907" v="9898" actId="20577"/>
          <ac:spMkLst>
            <pc:docMk/>
            <pc:sldMk cId="147940659" sldId="713"/>
            <ac:spMk id="6" creationId="{BB6A80A9-105C-4443-63D1-84A2134CC8FB}"/>
          </ac:spMkLst>
        </pc:spChg>
        <pc:spChg chg="add mod">
          <ac:chgData name="Marco Felice Montaruli" userId="5c4e557b-7ceb-49f5-b1e0-1e7c407fd8b4" providerId="ADAL" clId="{B06C09D2-EEC3-40A3-8588-6F2DF075CC0E}" dt="2026-06-26T08:57:38.669" v="7148" actId="20577"/>
          <ac:spMkLst>
            <pc:docMk/>
            <pc:sldMk cId="147940659" sldId="713"/>
            <ac:spMk id="12" creationId="{62BC8426-DF39-8830-0DCF-9EA4D5A38724}"/>
          </ac:spMkLst>
        </pc:spChg>
        <pc:spChg chg="add mod">
          <ac:chgData name="Marco Felice Montaruli" userId="5c4e557b-7ceb-49f5-b1e0-1e7c407fd8b4" providerId="ADAL" clId="{B06C09D2-EEC3-40A3-8588-6F2DF075CC0E}" dt="2026-06-26T10:45:53.075" v="8615" actId="1076"/>
          <ac:spMkLst>
            <pc:docMk/>
            <pc:sldMk cId="147940659" sldId="713"/>
            <ac:spMk id="16" creationId="{6068FEA0-2390-9EDA-3F6A-D03308A4EAB9}"/>
          </ac:spMkLst>
        </pc:spChg>
        <pc:spChg chg="add mod">
          <ac:chgData name="Marco Felice Montaruli" userId="5c4e557b-7ceb-49f5-b1e0-1e7c407fd8b4" providerId="ADAL" clId="{B06C09D2-EEC3-40A3-8588-6F2DF075CC0E}" dt="2026-06-26T10:45:59.099" v="8617" actId="1076"/>
          <ac:spMkLst>
            <pc:docMk/>
            <pc:sldMk cId="147940659" sldId="713"/>
            <ac:spMk id="17" creationId="{8B0A4934-D285-CBAB-4230-A93E19B22BA4}"/>
          </ac:spMkLst>
        </pc:spChg>
        <pc:spChg chg="add mod">
          <ac:chgData name="Marco Felice Montaruli" userId="5c4e557b-7ceb-49f5-b1e0-1e7c407fd8b4" providerId="ADAL" clId="{B06C09D2-EEC3-40A3-8588-6F2DF075CC0E}" dt="2026-06-26T10:46:05.502" v="8619" actId="1076"/>
          <ac:spMkLst>
            <pc:docMk/>
            <pc:sldMk cId="147940659" sldId="713"/>
            <ac:spMk id="18" creationId="{0999B485-5B18-12D7-D782-5F456A2AE223}"/>
          </ac:spMkLst>
        </pc:spChg>
        <pc:spChg chg="add mod">
          <ac:chgData name="Marco Felice Montaruli" userId="5c4e557b-7ceb-49f5-b1e0-1e7c407fd8b4" providerId="ADAL" clId="{B06C09D2-EEC3-40A3-8588-6F2DF075CC0E}" dt="2026-06-26T10:46:20.176" v="8625" actId="1036"/>
          <ac:spMkLst>
            <pc:docMk/>
            <pc:sldMk cId="147940659" sldId="713"/>
            <ac:spMk id="20" creationId="{0ED8E478-AC45-73DA-9C45-D0CE45CF8550}"/>
          </ac:spMkLst>
        </pc:spChg>
      </pc:sldChg>
      <pc:sldChg chg="add">
        <pc:chgData name="Marco Felice Montaruli" userId="5c4e557b-7ceb-49f5-b1e0-1e7c407fd8b4" providerId="ADAL" clId="{B06C09D2-EEC3-40A3-8588-6F2DF075CC0E}" dt="2026-06-26T10:23:22.609" v="7633"/>
        <pc:sldMkLst>
          <pc:docMk/>
          <pc:sldMk cId="1990494235" sldId="714"/>
        </pc:sldMkLst>
      </pc:sldChg>
      <pc:sldChg chg="addSp delSp modSp add mod">
        <pc:chgData name="Marco Felice Montaruli" userId="5c4e557b-7ceb-49f5-b1e0-1e7c407fd8b4" providerId="ADAL" clId="{B06C09D2-EEC3-40A3-8588-6F2DF075CC0E}" dt="2026-06-26T16:20:30.342" v="9472" actId="1036"/>
        <pc:sldMkLst>
          <pc:docMk/>
          <pc:sldMk cId="1403278646" sldId="724"/>
        </pc:sldMkLst>
        <pc:spChg chg="mod">
          <ac:chgData name="Marco Felice Montaruli" userId="5c4e557b-7ceb-49f5-b1e0-1e7c407fd8b4" providerId="ADAL" clId="{B06C09D2-EEC3-40A3-8588-6F2DF075CC0E}" dt="2026-06-26T10:46:57.480" v="8634" actId="20577"/>
          <ac:spMkLst>
            <pc:docMk/>
            <pc:sldMk cId="1403278646" sldId="724"/>
            <ac:spMk id="2" creationId="{CFCF5A9D-436E-FAB2-51F3-6223F237B2BF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61" creationId="{7EEE60FA-B8A8-AEBD-FA07-0E59E2B00E56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64" creationId="{11AE28CA-1874-6CE2-75F4-64BEC7CD3969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67" creationId="{09163C2A-4801-1C76-4DCE-9CAEC4E65129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69" creationId="{FB57D477-D01D-8A72-1E5B-38B7B9C29132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71" creationId="{2B698677-FF23-014B-EF26-C643D538D189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75" creationId="{F3F40402-9F43-C6F3-9115-5BD2FBBFFF37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78" creationId="{B69379CE-9D99-8E40-24B0-AD6618800EEC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81" creationId="{50515996-EC33-2EEB-6BE9-E4F007B03EB2}"/>
          </ac:spMkLst>
        </pc:spChg>
        <pc:spChg chg="mod">
          <ac:chgData name="Marco Felice Montaruli" userId="5c4e557b-7ceb-49f5-b1e0-1e7c407fd8b4" providerId="ADAL" clId="{B06C09D2-EEC3-40A3-8588-6F2DF075CC0E}" dt="2026-06-26T10:52:54.336" v="8768" actId="164"/>
          <ac:spMkLst>
            <pc:docMk/>
            <pc:sldMk cId="1403278646" sldId="724"/>
            <ac:spMk id="82" creationId="{896FA02D-236A-1463-057D-D02F336CE04B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87" creationId="{0A85B415-999D-BD34-029C-0B090B7B55D4}"/>
          </ac:spMkLst>
        </pc:spChg>
        <pc:spChg chg="mod">
          <ac:chgData name="Marco Felice Montaruli" userId="5c4e557b-7ceb-49f5-b1e0-1e7c407fd8b4" providerId="ADAL" clId="{B06C09D2-EEC3-40A3-8588-6F2DF075CC0E}" dt="2026-06-26T10:58:49.601" v="8970" actId="165"/>
          <ac:spMkLst>
            <pc:docMk/>
            <pc:sldMk cId="1403278646" sldId="724"/>
            <ac:spMk id="89" creationId="{C629C7F6-71B8-4870-70DC-906338EE63B1}"/>
          </ac:spMkLst>
        </pc:spChg>
        <pc:spChg chg="add mod">
          <ac:chgData name="Marco Felice Montaruli" userId="5c4e557b-7ceb-49f5-b1e0-1e7c407fd8b4" providerId="ADAL" clId="{B06C09D2-EEC3-40A3-8588-6F2DF075CC0E}" dt="2026-06-26T11:03:59.002" v="9246" actId="14100"/>
          <ac:spMkLst>
            <pc:docMk/>
            <pc:sldMk cId="1403278646" sldId="724"/>
            <ac:spMk id="90" creationId="{E28181A7-C3F9-3C7E-4771-61BACEC6E1B2}"/>
          </ac:spMkLst>
        </pc:spChg>
        <pc:spChg chg="add mod">
          <ac:chgData name="Marco Felice Montaruli" userId="5c4e557b-7ceb-49f5-b1e0-1e7c407fd8b4" providerId="ADAL" clId="{B06C09D2-EEC3-40A3-8588-6F2DF075CC0E}" dt="2026-06-26T11:02:13.989" v="9051" actId="20577"/>
          <ac:spMkLst>
            <pc:docMk/>
            <pc:sldMk cId="1403278646" sldId="724"/>
            <ac:spMk id="98" creationId="{A3ACE943-9111-6D5D-2923-109E4473460F}"/>
          </ac:spMkLst>
        </pc:spChg>
        <pc:grpChg chg="add del mod">
          <ac:chgData name="Marco Felice Montaruli" userId="5c4e557b-7ceb-49f5-b1e0-1e7c407fd8b4" providerId="ADAL" clId="{B06C09D2-EEC3-40A3-8588-6F2DF075CC0E}" dt="2026-06-26T10:52:54.336" v="8768" actId="164"/>
          <ac:grpSpMkLst>
            <pc:docMk/>
            <pc:sldMk cId="1403278646" sldId="724"/>
            <ac:grpSpMk id="57" creationId="{61F48269-7F1A-1AF9-B20D-55A8C5C59AF4}"/>
          </ac:grpSpMkLst>
        </pc:grpChg>
        <pc:grpChg chg="mod">
          <ac:chgData name="Marco Felice Montaruli" userId="5c4e557b-7ceb-49f5-b1e0-1e7c407fd8b4" providerId="ADAL" clId="{B06C09D2-EEC3-40A3-8588-6F2DF075CC0E}" dt="2026-06-26T10:59:12.742" v="8998" actId="164"/>
          <ac:grpSpMkLst>
            <pc:docMk/>
            <pc:sldMk cId="1403278646" sldId="724"/>
            <ac:grpSpMk id="85" creationId="{3D2F74E7-CF66-09ED-6ABA-3A87CEF26A87}"/>
          </ac:grpSpMkLst>
        </pc:grpChg>
        <pc:grpChg chg="add mod">
          <ac:chgData name="Marco Felice Montaruli" userId="5c4e557b-7ceb-49f5-b1e0-1e7c407fd8b4" providerId="ADAL" clId="{B06C09D2-EEC3-40A3-8588-6F2DF075CC0E}" dt="2026-06-26T10:59:12.742" v="8998" actId="164"/>
          <ac:grpSpMkLst>
            <pc:docMk/>
            <pc:sldMk cId="1403278646" sldId="724"/>
            <ac:grpSpMk id="93" creationId="{0E834807-0041-D660-E7DE-394A5997B724}"/>
          </ac:grpSpMkLst>
        </pc:grpChg>
        <pc:grpChg chg="add mod">
          <ac:chgData name="Marco Felice Montaruli" userId="5c4e557b-7ceb-49f5-b1e0-1e7c407fd8b4" providerId="ADAL" clId="{B06C09D2-EEC3-40A3-8588-6F2DF075CC0E}" dt="2026-06-26T16:20:30.342" v="9472" actId="1036"/>
          <ac:grpSpMkLst>
            <pc:docMk/>
            <pc:sldMk cId="1403278646" sldId="724"/>
            <ac:grpSpMk id="96" creationId="{949546AF-BF68-4167-E974-079E3ED0DC96}"/>
          </ac:grpSpMkLst>
        </pc:grpChg>
        <pc:graphicFrameChg chg="add mod modGraphic">
          <ac:chgData name="Marco Felice Montaruli" userId="5c4e557b-7ceb-49f5-b1e0-1e7c407fd8b4" providerId="ADAL" clId="{B06C09D2-EEC3-40A3-8588-6F2DF075CC0E}" dt="2026-06-26T11:02:17.978" v="9073" actId="1036"/>
          <ac:graphicFrameMkLst>
            <pc:docMk/>
            <pc:sldMk cId="1403278646" sldId="724"/>
            <ac:graphicFrameMk id="92" creationId="{8591F7EA-4967-1FAF-AB64-5FF64F578877}"/>
          </ac:graphicFrameMkLst>
        </pc:graphicFrameChg>
        <pc:picChg chg="mod">
          <ac:chgData name="Marco Felice Montaruli" userId="5c4e557b-7ceb-49f5-b1e0-1e7c407fd8b4" providerId="ADAL" clId="{B06C09D2-EEC3-40A3-8588-6F2DF075CC0E}" dt="2026-06-26T10:52:54.336" v="8768" actId="164"/>
          <ac:picMkLst>
            <pc:docMk/>
            <pc:sldMk cId="1403278646" sldId="724"/>
            <ac:picMk id="83" creationId="{483AF974-D379-C525-14A9-01A341F974A1}"/>
          </ac:picMkLst>
        </pc:picChg>
        <pc:cxnChg chg="mod">
          <ac:chgData name="Marco Felice Montaruli" userId="5c4e557b-7ceb-49f5-b1e0-1e7c407fd8b4" providerId="ADAL" clId="{B06C09D2-EEC3-40A3-8588-6F2DF075CC0E}" dt="2026-06-26T10:52:45.629" v="8767" actId="21"/>
          <ac:cxnSpMkLst>
            <pc:docMk/>
            <pc:sldMk cId="1403278646" sldId="724"/>
            <ac:cxnSpMk id="73" creationId="{D2AAA241-FD1D-7DD6-00FF-551CD92CC393}"/>
          </ac:cxnSpMkLst>
        </pc:cxnChg>
        <pc:cxnChg chg="mod">
          <ac:chgData name="Marco Felice Montaruli" userId="5c4e557b-7ceb-49f5-b1e0-1e7c407fd8b4" providerId="ADAL" clId="{B06C09D2-EEC3-40A3-8588-6F2DF075CC0E}" dt="2026-06-26T10:52:45.629" v="8767" actId="21"/>
          <ac:cxnSpMkLst>
            <pc:docMk/>
            <pc:sldMk cId="1403278646" sldId="724"/>
            <ac:cxnSpMk id="74" creationId="{A8BF7C0F-CEE2-3FA2-76EA-86437FE2E5FC}"/>
          </ac:cxnSpMkLst>
        </pc:cxnChg>
        <pc:cxnChg chg="mod">
          <ac:chgData name="Marco Felice Montaruli" userId="5c4e557b-7ceb-49f5-b1e0-1e7c407fd8b4" providerId="ADAL" clId="{B06C09D2-EEC3-40A3-8588-6F2DF075CC0E}" dt="2026-06-26T10:52:45.629" v="8767" actId="21"/>
          <ac:cxnSpMkLst>
            <pc:docMk/>
            <pc:sldMk cId="1403278646" sldId="724"/>
            <ac:cxnSpMk id="76" creationId="{A559BEF9-8292-C963-FACF-CCC6A4F347C5}"/>
          </ac:cxnSpMkLst>
        </pc:cxnChg>
        <pc:cxnChg chg="mod">
          <ac:chgData name="Marco Felice Montaruli" userId="5c4e557b-7ceb-49f5-b1e0-1e7c407fd8b4" providerId="ADAL" clId="{B06C09D2-EEC3-40A3-8588-6F2DF075CC0E}" dt="2026-06-26T10:52:45.629" v="8767" actId="21"/>
          <ac:cxnSpMkLst>
            <pc:docMk/>
            <pc:sldMk cId="1403278646" sldId="724"/>
            <ac:cxnSpMk id="77" creationId="{8FE83C26-6EA4-70DB-E5C4-863476EC5D7E}"/>
          </ac:cxnSpMkLst>
        </pc:cxnChg>
        <pc:cxnChg chg="mod">
          <ac:chgData name="Marco Felice Montaruli" userId="5c4e557b-7ceb-49f5-b1e0-1e7c407fd8b4" providerId="ADAL" clId="{B06C09D2-EEC3-40A3-8588-6F2DF075CC0E}" dt="2026-06-26T10:52:45.629" v="8767" actId="21"/>
          <ac:cxnSpMkLst>
            <pc:docMk/>
            <pc:sldMk cId="1403278646" sldId="724"/>
            <ac:cxnSpMk id="79" creationId="{0103DFE8-FE97-2C0F-8369-2D3C249E601C}"/>
          </ac:cxnSpMkLst>
        </pc:cxnChg>
        <pc:cxnChg chg="mod">
          <ac:chgData name="Marco Felice Montaruli" userId="5c4e557b-7ceb-49f5-b1e0-1e7c407fd8b4" providerId="ADAL" clId="{B06C09D2-EEC3-40A3-8588-6F2DF075CC0E}" dt="2026-06-26T10:52:45.629" v="8767" actId="21"/>
          <ac:cxnSpMkLst>
            <pc:docMk/>
            <pc:sldMk cId="1403278646" sldId="724"/>
            <ac:cxnSpMk id="80" creationId="{E2350955-EB54-E37D-9803-ACA2369B9871}"/>
          </ac:cxnSpMkLst>
        </pc:cxnChg>
      </pc:sldChg>
      <pc:sldChg chg="modSp mod">
        <pc:chgData name="Marco Felice Montaruli" userId="5c4e557b-7ceb-49f5-b1e0-1e7c407fd8b4" providerId="ADAL" clId="{B06C09D2-EEC3-40A3-8588-6F2DF075CC0E}" dt="2026-06-29T10:21:57.632" v="10133"/>
        <pc:sldMkLst>
          <pc:docMk/>
          <pc:sldMk cId="2312555587" sldId="725"/>
        </pc:sldMkLst>
        <pc:spChg chg="mod">
          <ac:chgData name="Marco Felice Montaruli" userId="5c4e557b-7ceb-49f5-b1e0-1e7c407fd8b4" providerId="ADAL" clId="{B06C09D2-EEC3-40A3-8588-6F2DF075CC0E}" dt="2026-06-29T10:21:57.632" v="10133"/>
          <ac:spMkLst>
            <pc:docMk/>
            <pc:sldMk cId="2312555587" sldId="725"/>
            <ac:spMk id="7" creationId="{AFCBE5EB-2A5C-2D95-A36F-3BB60CF9C3A5}"/>
          </ac:spMkLst>
        </pc:spChg>
      </pc:sldChg>
      <pc:sldChg chg="modSp mod">
        <pc:chgData name="Marco Felice Montaruli" userId="5c4e557b-7ceb-49f5-b1e0-1e7c407fd8b4" providerId="ADAL" clId="{B06C09D2-EEC3-40A3-8588-6F2DF075CC0E}" dt="2026-06-29T10:22:51.106" v="10142" actId="207"/>
        <pc:sldMkLst>
          <pc:docMk/>
          <pc:sldMk cId="773714196" sldId="726"/>
        </pc:sldMkLst>
        <pc:spChg chg="mod">
          <ac:chgData name="Marco Felice Montaruli" userId="5c4e557b-7ceb-49f5-b1e0-1e7c407fd8b4" providerId="ADAL" clId="{B06C09D2-EEC3-40A3-8588-6F2DF075CC0E}" dt="2026-06-29T10:22:51.106" v="10142" actId="207"/>
          <ac:spMkLst>
            <pc:docMk/>
            <pc:sldMk cId="773714196" sldId="726"/>
            <ac:spMk id="7" creationId="{F7064C84-13D1-8255-9459-7C67A9EC68D5}"/>
          </ac:spMkLst>
        </pc:spChg>
      </pc:sldChg>
      <pc:sldChg chg="modSp mod">
        <pc:chgData name="Marco Felice Montaruli" userId="5c4e557b-7ceb-49f5-b1e0-1e7c407fd8b4" providerId="ADAL" clId="{B06C09D2-EEC3-40A3-8588-6F2DF075CC0E}" dt="2026-06-29T10:23:03.940" v="10144" actId="207"/>
        <pc:sldMkLst>
          <pc:docMk/>
          <pc:sldMk cId="2532743681" sldId="727"/>
        </pc:sldMkLst>
        <pc:spChg chg="mod">
          <ac:chgData name="Marco Felice Montaruli" userId="5c4e557b-7ceb-49f5-b1e0-1e7c407fd8b4" providerId="ADAL" clId="{B06C09D2-EEC3-40A3-8588-6F2DF075CC0E}" dt="2026-06-29T10:23:03.940" v="10144" actId="207"/>
          <ac:spMkLst>
            <pc:docMk/>
            <pc:sldMk cId="2532743681" sldId="727"/>
            <ac:spMk id="7" creationId="{BC397D6C-D42A-76F4-61CE-83056EC46980}"/>
          </ac:spMkLst>
        </pc:spChg>
      </pc:sldChg>
      <pc:sldChg chg="modSp mod">
        <pc:chgData name="Marco Felice Montaruli" userId="5c4e557b-7ceb-49f5-b1e0-1e7c407fd8b4" providerId="ADAL" clId="{B06C09D2-EEC3-40A3-8588-6F2DF075CC0E}" dt="2026-06-29T10:23:17.901" v="10146" actId="207"/>
        <pc:sldMkLst>
          <pc:docMk/>
          <pc:sldMk cId="1412858565" sldId="728"/>
        </pc:sldMkLst>
        <pc:spChg chg="mod">
          <ac:chgData name="Marco Felice Montaruli" userId="5c4e557b-7ceb-49f5-b1e0-1e7c407fd8b4" providerId="ADAL" clId="{B06C09D2-EEC3-40A3-8588-6F2DF075CC0E}" dt="2026-06-29T10:23:17.901" v="10146" actId="207"/>
          <ac:spMkLst>
            <pc:docMk/>
            <pc:sldMk cId="1412858565" sldId="728"/>
            <ac:spMk id="7" creationId="{24DA8E3C-1635-5BED-A98B-540AC1B12590}"/>
          </ac:spMkLst>
        </pc:spChg>
      </pc:sldChg>
      <pc:sldChg chg="modSp mod">
        <pc:chgData name="Marco Felice Montaruli" userId="5c4e557b-7ceb-49f5-b1e0-1e7c407fd8b4" providerId="ADAL" clId="{B06C09D2-EEC3-40A3-8588-6F2DF075CC0E}" dt="2026-06-29T10:23:29.072" v="10148" actId="207"/>
        <pc:sldMkLst>
          <pc:docMk/>
          <pc:sldMk cId="4210106363" sldId="729"/>
        </pc:sldMkLst>
        <pc:spChg chg="mod">
          <ac:chgData name="Marco Felice Montaruli" userId="5c4e557b-7ceb-49f5-b1e0-1e7c407fd8b4" providerId="ADAL" clId="{B06C09D2-EEC3-40A3-8588-6F2DF075CC0E}" dt="2026-06-29T10:23:29.072" v="10148" actId="207"/>
          <ac:spMkLst>
            <pc:docMk/>
            <pc:sldMk cId="4210106363" sldId="729"/>
            <ac:spMk id="7" creationId="{E7A5E0EE-072C-022E-1BE1-81B533BF51B8}"/>
          </ac:spMkLst>
        </pc:spChg>
      </pc:sldChg>
      <pc:sldChg chg="modSp mod">
        <pc:chgData name="Marco Felice Montaruli" userId="5c4e557b-7ceb-49f5-b1e0-1e7c407fd8b4" providerId="ADAL" clId="{B06C09D2-EEC3-40A3-8588-6F2DF075CC0E}" dt="2026-06-29T10:23:41.140" v="10149" actId="207"/>
        <pc:sldMkLst>
          <pc:docMk/>
          <pc:sldMk cId="2985386845" sldId="730"/>
        </pc:sldMkLst>
        <pc:spChg chg="mod">
          <ac:chgData name="Marco Felice Montaruli" userId="5c4e557b-7ceb-49f5-b1e0-1e7c407fd8b4" providerId="ADAL" clId="{B06C09D2-EEC3-40A3-8588-6F2DF075CC0E}" dt="2026-06-29T10:23:41.140" v="10149" actId="207"/>
          <ac:spMkLst>
            <pc:docMk/>
            <pc:sldMk cId="2985386845" sldId="730"/>
            <ac:spMk id="7" creationId="{C5DB2505-4715-B327-55AE-20B0EF5137E3}"/>
          </ac:spMkLst>
        </pc:spChg>
      </pc:sldChg>
      <pc:sldChg chg="addSp delSp modSp add mod">
        <pc:chgData name="Marco Felice Montaruli" userId="5c4e557b-7ceb-49f5-b1e0-1e7c407fd8b4" providerId="ADAL" clId="{B06C09D2-EEC3-40A3-8588-6F2DF075CC0E}" dt="2026-06-26T16:29:24.441" v="9888" actId="1076"/>
        <pc:sldMkLst>
          <pc:docMk/>
          <pc:sldMk cId="2674037198" sldId="731"/>
        </pc:sldMkLst>
        <pc:spChg chg="add mod">
          <ac:chgData name="Marco Felice Montaruli" userId="5c4e557b-7ceb-49f5-b1e0-1e7c407fd8b4" providerId="ADAL" clId="{B06C09D2-EEC3-40A3-8588-6F2DF075CC0E}" dt="2026-06-26T16:20:12.237" v="9449" actId="208"/>
          <ac:spMkLst>
            <pc:docMk/>
            <pc:sldMk cId="2674037198" sldId="731"/>
            <ac:spMk id="16" creationId="{E5893421-C9A0-4870-A334-967615EF8248}"/>
          </ac:spMkLst>
        </pc:spChg>
        <pc:spChg chg="add mod">
          <ac:chgData name="Marco Felice Montaruli" userId="5c4e557b-7ceb-49f5-b1e0-1e7c407fd8b4" providerId="ADAL" clId="{B06C09D2-EEC3-40A3-8588-6F2DF075CC0E}" dt="2026-06-26T16:17:54.869" v="9368" actId="1582"/>
          <ac:spMkLst>
            <pc:docMk/>
            <pc:sldMk cId="2674037198" sldId="731"/>
            <ac:spMk id="17" creationId="{08EC71B4-EEE0-0E5F-879F-1F7F5700717F}"/>
          </ac:spMkLst>
        </pc:spChg>
        <pc:spChg chg="add mod">
          <ac:chgData name="Marco Felice Montaruli" userId="5c4e557b-7ceb-49f5-b1e0-1e7c407fd8b4" providerId="ADAL" clId="{B06C09D2-EEC3-40A3-8588-6F2DF075CC0E}" dt="2026-06-26T16:20:12.237" v="9449" actId="208"/>
          <ac:spMkLst>
            <pc:docMk/>
            <pc:sldMk cId="2674037198" sldId="731"/>
            <ac:spMk id="18" creationId="{5A2E3363-6E9C-5BF9-9FF2-3AF5F51E7A85}"/>
          </ac:spMkLst>
        </pc:spChg>
        <pc:spChg chg="add mod">
          <ac:chgData name="Marco Felice Montaruli" userId="5c4e557b-7ceb-49f5-b1e0-1e7c407fd8b4" providerId="ADAL" clId="{B06C09D2-EEC3-40A3-8588-6F2DF075CC0E}" dt="2026-06-26T16:18:20.241" v="9381" actId="14100"/>
          <ac:spMkLst>
            <pc:docMk/>
            <pc:sldMk cId="2674037198" sldId="731"/>
            <ac:spMk id="19" creationId="{63B06BD4-223D-5A78-EDB1-87B8E057BC30}"/>
          </ac:spMkLst>
        </pc:spChg>
        <pc:spChg chg="add mod">
          <ac:chgData name="Marco Felice Montaruli" userId="5c4e557b-7ceb-49f5-b1e0-1e7c407fd8b4" providerId="ADAL" clId="{B06C09D2-EEC3-40A3-8588-6F2DF075CC0E}" dt="2026-06-26T16:20:08.159" v="9448" actId="208"/>
          <ac:spMkLst>
            <pc:docMk/>
            <pc:sldMk cId="2674037198" sldId="731"/>
            <ac:spMk id="20" creationId="{17149BEA-5C2C-711F-AB1F-1CC108084B47}"/>
          </ac:spMkLst>
        </pc:spChg>
        <pc:spChg chg="add mod">
          <ac:chgData name="Marco Felice Montaruli" userId="5c4e557b-7ceb-49f5-b1e0-1e7c407fd8b4" providerId="ADAL" clId="{B06C09D2-EEC3-40A3-8588-6F2DF075CC0E}" dt="2026-06-26T16:20:08.159" v="9448" actId="208"/>
          <ac:spMkLst>
            <pc:docMk/>
            <pc:sldMk cId="2674037198" sldId="731"/>
            <ac:spMk id="21" creationId="{E6BC8082-AF27-6039-B068-10581C1FC0BE}"/>
          </ac:spMkLst>
        </pc:spChg>
        <pc:spChg chg="add mod">
          <ac:chgData name="Marco Felice Montaruli" userId="5c4e557b-7ceb-49f5-b1e0-1e7c407fd8b4" providerId="ADAL" clId="{B06C09D2-EEC3-40A3-8588-6F2DF075CC0E}" dt="2026-06-26T16:19:56.284" v="9447" actId="208"/>
          <ac:spMkLst>
            <pc:docMk/>
            <pc:sldMk cId="2674037198" sldId="731"/>
            <ac:spMk id="22" creationId="{C6C51E35-319F-2FDA-06C4-A24A0509C5F1}"/>
          </ac:spMkLst>
        </pc:spChg>
        <pc:spChg chg="add mod">
          <ac:chgData name="Marco Felice Montaruli" userId="5c4e557b-7ceb-49f5-b1e0-1e7c407fd8b4" providerId="ADAL" clId="{B06C09D2-EEC3-40A3-8588-6F2DF075CC0E}" dt="2026-06-26T16:19:56.284" v="9447" actId="208"/>
          <ac:spMkLst>
            <pc:docMk/>
            <pc:sldMk cId="2674037198" sldId="731"/>
            <ac:spMk id="23" creationId="{BF36A01B-87A5-0DD6-0362-0E819449AAFA}"/>
          </ac:spMkLst>
        </pc:spChg>
        <pc:spChg chg="add mod">
          <ac:chgData name="Marco Felice Montaruli" userId="5c4e557b-7ceb-49f5-b1e0-1e7c407fd8b4" providerId="ADAL" clId="{B06C09D2-EEC3-40A3-8588-6F2DF075CC0E}" dt="2026-06-26T16:28:59.753" v="9823" actId="14100"/>
          <ac:spMkLst>
            <pc:docMk/>
            <pc:sldMk cId="2674037198" sldId="731"/>
            <ac:spMk id="24" creationId="{2AAA2D7F-4415-B14C-1B09-0B333DFEDF96}"/>
          </ac:spMkLst>
        </pc:spChg>
        <pc:spChg chg="add mod">
          <ac:chgData name="Marco Felice Montaruli" userId="5c4e557b-7ceb-49f5-b1e0-1e7c407fd8b4" providerId="ADAL" clId="{B06C09D2-EEC3-40A3-8588-6F2DF075CC0E}" dt="2026-06-26T16:27:19.325" v="9686" actId="208"/>
          <ac:spMkLst>
            <pc:docMk/>
            <pc:sldMk cId="2674037198" sldId="731"/>
            <ac:spMk id="34" creationId="{F75D8EC9-6D2E-BD1C-CC63-A9F344713731}"/>
          </ac:spMkLst>
        </pc:spChg>
        <pc:spChg chg="add mod">
          <ac:chgData name="Marco Felice Montaruli" userId="5c4e557b-7ceb-49f5-b1e0-1e7c407fd8b4" providerId="ADAL" clId="{B06C09D2-EEC3-40A3-8588-6F2DF075CC0E}" dt="2026-06-26T16:27:32.466" v="9703" actId="20577"/>
          <ac:spMkLst>
            <pc:docMk/>
            <pc:sldMk cId="2674037198" sldId="731"/>
            <ac:spMk id="35" creationId="{6BF5B14C-B44F-0B3D-46EE-11995EA79933}"/>
          </ac:spMkLst>
        </pc:spChg>
        <pc:spChg chg="add mod">
          <ac:chgData name="Marco Felice Montaruli" userId="5c4e557b-7ceb-49f5-b1e0-1e7c407fd8b4" providerId="ADAL" clId="{B06C09D2-EEC3-40A3-8588-6F2DF075CC0E}" dt="2026-06-26T16:29:24.441" v="9888" actId="1076"/>
          <ac:spMkLst>
            <pc:docMk/>
            <pc:sldMk cId="2674037198" sldId="731"/>
            <ac:spMk id="36" creationId="{61BC200C-DDD9-C11E-6109-FBFBCCCFCFE9}"/>
          </ac:spMkLst>
        </pc:spChg>
        <pc:grpChg chg="add mod">
          <ac:chgData name="Marco Felice Montaruli" userId="5c4e557b-7ceb-49f5-b1e0-1e7c407fd8b4" providerId="ADAL" clId="{B06C09D2-EEC3-40A3-8588-6F2DF075CC0E}" dt="2026-06-26T16:16:21.846" v="9325" actId="164"/>
          <ac:grpSpMkLst>
            <pc:docMk/>
            <pc:sldMk cId="2674037198" sldId="731"/>
            <ac:grpSpMk id="15" creationId="{8A5F9E77-11EC-382C-BC3D-AB1CAADEFE99}"/>
          </ac:grpSpMkLst>
        </pc:grpChg>
        <pc:picChg chg="add mod modCrop">
          <ac:chgData name="Marco Felice Montaruli" userId="5c4e557b-7ceb-49f5-b1e0-1e7c407fd8b4" providerId="ADAL" clId="{B06C09D2-EEC3-40A3-8588-6F2DF075CC0E}" dt="2026-06-26T16:16:21.846" v="9325" actId="164"/>
          <ac:picMkLst>
            <pc:docMk/>
            <pc:sldMk cId="2674037198" sldId="731"/>
            <ac:picMk id="11" creationId="{5135C62A-22DB-22F7-D39D-9538368B52DC}"/>
          </ac:picMkLst>
        </pc:picChg>
        <pc:picChg chg="add mod modCrop">
          <ac:chgData name="Marco Felice Montaruli" userId="5c4e557b-7ceb-49f5-b1e0-1e7c407fd8b4" providerId="ADAL" clId="{B06C09D2-EEC3-40A3-8588-6F2DF075CC0E}" dt="2026-06-26T16:16:40.072" v="9327" actId="14100"/>
          <ac:picMkLst>
            <pc:docMk/>
            <pc:sldMk cId="2674037198" sldId="731"/>
            <ac:picMk id="14" creationId="{D4774337-0477-ACF0-D4DC-EE6F72C83FC3}"/>
          </ac:picMkLst>
        </pc:picChg>
        <pc:picChg chg="add mod modCrop">
          <ac:chgData name="Marco Felice Montaruli" userId="5c4e557b-7ceb-49f5-b1e0-1e7c407fd8b4" providerId="ADAL" clId="{B06C09D2-EEC3-40A3-8588-6F2DF075CC0E}" dt="2026-06-26T16:26:02.523" v="9591" actId="208"/>
          <ac:picMkLst>
            <pc:docMk/>
            <pc:sldMk cId="2674037198" sldId="731"/>
            <ac:picMk id="26" creationId="{3025A283-BBDD-DC95-4EA6-E1671078BAAC}"/>
          </ac:picMkLst>
        </pc:picChg>
        <pc:cxnChg chg="add mod">
          <ac:chgData name="Marco Felice Montaruli" userId="5c4e557b-7ceb-49f5-b1e0-1e7c407fd8b4" providerId="ADAL" clId="{B06C09D2-EEC3-40A3-8588-6F2DF075CC0E}" dt="2026-06-26T16:25:52.927" v="9587" actId="14100"/>
          <ac:cxnSpMkLst>
            <pc:docMk/>
            <pc:sldMk cId="2674037198" sldId="731"/>
            <ac:cxnSpMk id="28" creationId="{C55284BE-817A-4349-C6E1-8F17205A6703}"/>
          </ac:cxnSpMkLst>
        </pc:cxnChg>
        <pc:cxnChg chg="add mod">
          <ac:chgData name="Marco Felice Montaruli" userId="5c4e557b-7ceb-49f5-b1e0-1e7c407fd8b4" providerId="ADAL" clId="{B06C09D2-EEC3-40A3-8588-6F2DF075CC0E}" dt="2026-06-26T16:25:47.547" v="9585" actId="208"/>
          <ac:cxnSpMkLst>
            <pc:docMk/>
            <pc:sldMk cId="2674037198" sldId="731"/>
            <ac:cxnSpMk id="29" creationId="{ED71D206-ABFC-B9B1-6F5D-FBBB48D481EB}"/>
          </ac:cxnSpMkLst>
        </pc:cxnChg>
      </pc:sldChg>
      <pc:sldChg chg="delSp add del mod">
        <pc:chgData name="Marco Felice Montaruli" userId="5c4e557b-7ceb-49f5-b1e0-1e7c407fd8b4" providerId="ADAL" clId="{B06C09D2-EEC3-40A3-8588-6F2DF075CC0E}" dt="2026-06-29T09:44:51.691" v="10080" actId="47"/>
        <pc:sldMkLst>
          <pc:docMk/>
          <pc:sldMk cId="2444445510" sldId="733"/>
        </pc:sldMkLst>
        <pc:spChg chg="del">
          <ac:chgData name="Marco Felice Montaruli" userId="5c4e557b-7ceb-49f5-b1e0-1e7c407fd8b4" providerId="ADAL" clId="{B06C09D2-EEC3-40A3-8588-6F2DF075CC0E}" dt="2026-06-29T09:43:06.318" v="10031" actId="478"/>
          <ac:spMkLst>
            <pc:docMk/>
            <pc:sldMk cId="2444445510" sldId="733"/>
            <ac:spMk id="12" creationId="{1A1240BF-3696-1150-D4AA-56273D6196E7}"/>
          </ac:spMkLst>
        </pc:spChg>
        <pc:spChg chg="del">
          <ac:chgData name="Marco Felice Montaruli" userId="5c4e557b-7ceb-49f5-b1e0-1e7c407fd8b4" providerId="ADAL" clId="{B06C09D2-EEC3-40A3-8588-6F2DF075CC0E}" dt="2026-06-29T09:43:05.739" v="10030" actId="478"/>
          <ac:spMkLst>
            <pc:docMk/>
            <pc:sldMk cId="2444445510" sldId="733"/>
            <ac:spMk id="24" creationId="{C6197A74-171F-5202-02A4-69DF517A1994}"/>
          </ac:spMkLst>
        </pc:spChg>
      </pc:sldChg>
      <pc:sldChg chg="modSp add mod">
        <pc:chgData name="Marco Felice Montaruli" userId="5c4e557b-7ceb-49f5-b1e0-1e7c407fd8b4" providerId="ADAL" clId="{B06C09D2-EEC3-40A3-8588-6F2DF075CC0E}" dt="2026-06-29T09:44:57.808" v="10082" actId="114"/>
        <pc:sldMkLst>
          <pc:docMk/>
          <pc:sldMk cId="232675868" sldId="734"/>
        </pc:sldMkLst>
        <pc:spChg chg="mod">
          <ac:chgData name="Marco Felice Montaruli" userId="5c4e557b-7ceb-49f5-b1e0-1e7c407fd8b4" providerId="ADAL" clId="{B06C09D2-EEC3-40A3-8588-6F2DF075CC0E}" dt="2026-06-29T09:44:57.808" v="10082" actId="114"/>
          <ac:spMkLst>
            <pc:docMk/>
            <pc:sldMk cId="232675868" sldId="734"/>
            <ac:spMk id="4" creationId="{187689AE-1F8C-FEF5-BC6E-F045209FB1C2}"/>
          </ac:spMkLst>
        </pc:spChg>
      </pc:sldChg>
      <pc:sldChg chg="addSp modSp add mod">
        <pc:chgData name="Marco Felice Montaruli" userId="5c4e557b-7ceb-49f5-b1e0-1e7c407fd8b4" providerId="ADAL" clId="{B06C09D2-EEC3-40A3-8588-6F2DF075CC0E}" dt="2026-06-29T09:45:43.409" v="10088"/>
        <pc:sldMkLst>
          <pc:docMk/>
          <pc:sldMk cId="4150594083" sldId="735"/>
        </pc:sldMkLst>
        <pc:spChg chg="ord">
          <ac:chgData name="Marco Felice Montaruli" userId="5c4e557b-7ceb-49f5-b1e0-1e7c407fd8b4" providerId="ADAL" clId="{B06C09D2-EEC3-40A3-8588-6F2DF075CC0E}" dt="2026-06-29T09:45:31.676" v="10085" actId="166"/>
          <ac:spMkLst>
            <pc:docMk/>
            <pc:sldMk cId="4150594083" sldId="735"/>
            <ac:spMk id="2" creationId="{237652F3-0A81-3ECE-1854-EEFD7134CEAC}"/>
          </ac:spMkLst>
        </pc:spChg>
        <pc:spChg chg="add mod">
          <ac:chgData name="Marco Felice Montaruli" userId="5c4e557b-7ceb-49f5-b1e0-1e7c407fd8b4" providerId="ADAL" clId="{B06C09D2-EEC3-40A3-8588-6F2DF075CC0E}" dt="2026-06-29T09:45:09.059" v="10084"/>
          <ac:spMkLst>
            <pc:docMk/>
            <pc:sldMk cId="4150594083" sldId="735"/>
            <ac:spMk id="5" creationId="{11EC6264-0223-8FC6-9C93-5791F94A9AF0}"/>
          </ac:spMkLst>
        </pc:spChg>
        <pc:spChg chg="add mod">
          <ac:chgData name="Marco Felice Montaruli" userId="5c4e557b-7ceb-49f5-b1e0-1e7c407fd8b4" providerId="ADAL" clId="{B06C09D2-EEC3-40A3-8588-6F2DF075CC0E}" dt="2026-06-29T09:45:43.409" v="10088"/>
          <ac:spMkLst>
            <pc:docMk/>
            <pc:sldMk cId="4150594083" sldId="735"/>
            <ac:spMk id="6" creationId="{B5DF83A1-90F0-FF69-8BAC-E780FF238D65}"/>
          </ac:spMkLst>
        </pc:spChg>
        <pc:spChg chg="add mod">
          <ac:chgData name="Marco Felice Montaruli" userId="5c4e557b-7ceb-49f5-b1e0-1e7c407fd8b4" providerId="ADAL" clId="{B06C09D2-EEC3-40A3-8588-6F2DF075CC0E}" dt="2026-06-29T09:45:43.409" v="10088"/>
          <ac:spMkLst>
            <pc:docMk/>
            <pc:sldMk cId="4150594083" sldId="735"/>
            <ac:spMk id="11" creationId="{3429B9FB-C184-733C-2198-DD018D83492C}"/>
          </ac:spMkLst>
        </pc:spChg>
        <pc:spChg chg="add mod">
          <ac:chgData name="Marco Felice Montaruli" userId="5c4e557b-7ceb-49f5-b1e0-1e7c407fd8b4" providerId="ADAL" clId="{B06C09D2-EEC3-40A3-8588-6F2DF075CC0E}" dt="2026-06-29T09:45:43.409" v="10088"/>
          <ac:spMkLst>
            <pc:docMk/>
            <pc:sldMk cId="4150594083" sldId="735"/>
            <ac:spMk id="12" creationId="{9BF2EED8-2350-D607-C715-ACF3FA9F45DA}"/>
          </ac:spMkLst>
        </pc:spChg>
        <pc:picChg chg="add mod">
          <ac:chgData name="Marco Felice Montaruli" userId="5c4e557b-7ceb-49f5-b1e0-1e7c407fd8b4" providerId="ADAL" clId="{B06C09D2-EEC3-40A3-8588-6F2DF075CC0E}" dt="2026-06-29T09:45:43.409" v="10088"/>
          <ac:picMkLst>
            <pc:docMk/>
            <pc:sldMk cId="4150594083" sldId="735"/>
            <ac:picMk id="7" creationId="{BA7C226A-AF99-132E-A7E4-096735B979DF}"/>
          </ac:picMkLst>
        </pc:picChg>
        <pc:picChg chg="add mod">
          <ac:chgData name="Marco Felice Montaruli" userId="5c4e557b-7ceb-49f5-b1e0-1e7c407fd8b4" providerId="ADAL" clId="{B06C09D2-EEC3-40A3-8588-6F2DF075CC0E}" dt="2026-06-29T09:45:43.409" v="10088"/>
          <ac:picMkLst>
            <pc:docMk/>
            <pc:sldMk cId="4150594083" sldId="735"/>
            <ac:picMk id="8" creationId="{3A57B1DC-52CE-6574-1368-7E6509B8391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0CEF-51FF-466C-8532-9EF423A4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6EDCB0A2-728A-49A8-AB77-143BA4F3D5D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B0E018EA-3E2C-4221-8F2D-FEADDDF2C9FC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35E7CDD-E29C-417A-9EB6-CD2357295E23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9E42A7-6B34-1F97-76DA-EBB8E18730D0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BEC598D-3278-1A0C-1A08-CE187DED5E0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34C89DB-F94E-416B-B427-5896895C74C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1DAE-08F7-4455-BD6C-BE39F64C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98F001A2-F3A9-48F9-9076-4BED0F384D6A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9B21D3C-ED42-40F8-9DE1-D9D7ADC643C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D2282136-A6F6-4DE9-B674-70AB2DBAADA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A1DE595-D9C3-453C-B639-599CEBA2F1A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76D1A69-D327-43C4-90DC-9A69E27F3DAE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DC7008B9-D8E1-48AB-8B5F-71A812399F4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25841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8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6.svg"/><Relationship Id="rId7" Type="http://schemas.openxmlformats.org/officeDocument/2006/relationships/image" Target="../media/image8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5" Type="http://schemas.openxmlformats.org/officeDocument/2006/relationships/image" Target="../media/image88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5.mp4"/><Relationship Id="rId7" Type="http://schemas.openxmlformats.org/officeDocument/2006/relationships/image" Target="../media/image3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5.mp4"/><Relationship Id="rId9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56.png"/><Relationship Id="rId10" Type="http://schemas.openxmlformats.org/officeDocument/2006/relationships/image" Target="../media/image51.jpeg"/><Relationship Id="rId4" Type="http://schemas.openxmlformats.org/officeDocument/2006/relationships/image" Target="../media/image5.png"/><Relationship Id="rId9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6.png"/><Relationship Id="rId7" Type="http://schemas.openxmlformats.org/officeDocument/2006/relationships/image" Target="../media/image5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49.jpeg"/><Relationship Id="rId4" Type="http://schemas.openxmlformats.org/officeDocument/2006/relationships/image" Target="../media/image52.jpeg"/><Relationship Id="rId9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6.png"/><Relationship Id="rId7" Type="http://schemas.openxmlformats.org/officeDocument/2006/relationships/image" Target="../media/image5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jpeg"/><Relationship Id="rId11" Type="http://schemas.openxmlformats.org/officeDocument/2006/relationships/image" Target="../media/image45.jpeg"/><Relationship Id="rId5" Type="http://schemas.openxmlformats.org/officeDocument/2006/relationships/image" Target="../media/image53.jpeg"/><Relationship Id="rId10" Type="http://schemas.openxmlformats.org/officeDocument/2006/relationships/image" Target="../media/image49.jpeg"/><Relationship Id="rId4" Type="http://schemas.openxmlformats.org/officeDocument/2006/relationships/image" Target="../media/image52.jpeg"/><Relationship Id="rId9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5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jpe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jpeg"/><Relationship Id="rId4" Type="http://schemas.openxmlformats.org/officeDocument/2006/relationships/image" Target="../media/image78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jpeg"/><Relationship Id="rId11" Type="http://schemas.openxmlformats.org/officeDocument/2006/relationships/image" Target="../media/image87.jpeg"/><Relationship Id="rId5" Type="http://schemas.openxmlformats.org/officeDocument/2006/relationships/image" Target="../media/image81.jpeg"/><Relationship Id="rId10" Type="http://schemas.openxmlformats.org/officeDocument/2006/relationships/image" Target="../media/image86.jpeg"/><Relationship Id="rId4" Type="http://schemas.openxmlformats.org/officeDocument/2006/relationships/image" Target="../media/image80.jpeg"/><Relationship Id="rId9" Type="http://schemas.openxmlformats.org/officeDocument/2006/relationships/image" Target="../media/image8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CC7D-5E06-47A8-A7BC-3298CBC83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11546"/>
            <a:ext cx="3544019" cy="1852256"/>
          </a:xfrm>
        </p:spPr>
        <p:txBody>
          <a:bodyPr>
            <a:noAutofit/>
          </a:bodyPr>
          <a:lstStyle/>
          <a:p>
            <a:r>
              <a:rPr lang="en-US" sz="2400" dirty="0"/>
              <a:t>Space cataloguing and intelligence: the potential disclosed by MATER algorithm and by the East-West branch</a:t>
            </a:r>
          </a:p>
        </p:txBody>
      </p:sp>
      <p:pic>
        <p:nvPicPr>
          <p:cNvPr id="7" name="Segnaposto immagine 6" descr="Immagine che contiene simbolo, Elementi grafici, bianco, logo&#10;&#10;Descrizione generata automaticamente">
            <a:extLst>
              <a:ext uri="{FF2B5EF4-FFF2-40B4-BE49-F238E27FC236}">
                <a16:creationId xmlns:a16="http://schemas.microsoft.com/office/drawing/2014/main" id="{E0DA5E35-8F4C-5FBF-76C8-701E5741AFD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-102"/>
          <a:stretch/>
        </p:blipFill>
        <p:spPr>
          <a:xfrm>
            <a:off x="6096000" y="1671004"/>
            <a:ext cx="4225900" cy="4251959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230911-BBD2-F50C-97D4-E1B7FEA8CEB4}"/>
              </a:ext>
            </a:extLst>
          </p:cNvPr>
          <p:cNvSpPr txBox="1"/>
          <p:nvPr/>
        </p:nvSpPr>
        <p:spPr>
          <a:xfrm>
            <a:off x="9722498" y="186612"/>
            <a:ext cx="2043403" cy="748425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D1A063E-5590-9030-CE9D-3ACA37F24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98" y="186612"/>
            <a:ext cx="1651602" cy="778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3E827EB-3D99-450E-8B9E-4427A04CF0F0}"/>
              </a:ext>
            </a:extLst>
          </p:cNvPr>
          <p:cNvSpPr txBox="1">
            <a:spLocks/>
          </p:cNvSpPr>
          <p:nvPr/>
        </p:nvSpPr>
        <p:spPr>
          <a:xfrm>
            <a:off x="838200" y="3793172"/>
            <a:ext cx="379544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r>
              <a:rPr lang="it-IT" sz="3600" b="1" dirty="0" err="1">
                <a:solidFill>
                  <a:srgbClr val="5B6D85"/>
                </a:solidFill>
              </a:rPr>
              <a:t>Final</a:t>
            </a:r>
            <a:r>
              <a:rPr lang="it-IT" sz="3600" b="1" dirty="0">
                <a:solidFill>
                  <a:srgbClr val="5B6D85"/>
                </a:solidFill>
              </a:rPr>
              <a:t> Meeting</a:t>
            </a:r>
          </a:p>
          <a:p>
            <a:r>
              <a:rPr lang="it-IT" sz="1400" b="1" dirty="0">
                <a:solidFill>
                  <a:srgbClr val="7196BE"/>
                </a:solidFill>
              </a:rPr>
              <a:t>Martedì 30 Giugno – Giovedì 02 Luglio</a:t>
            </a:r>
          </a:p>
          <a:p>
            <a:endParaRPr lang="it-IT" dirty="0"/>
          </a:p>
        </p:txBody>
      </p:sp>
      <p:sp>
        <p:nvSpPr>
          <p:cNvPr id="9" name="Segnaposto contenuto 20">
            <a:extLst>
              <a:ext uri="{FF2B5EF4-FFF2-40B4-BE49-F238E27FC236}">
                <a16:creationId xmlns:a16="http://schemas.microsoft.com/office/drawing/2014/main" id="{1E1A7E26-2111-4DBA-92F1-ABFCD58AD0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448934"/>
            <a:ext cx="3795444" cy="387764"/>
          </a:xfrm>
        </p:spPr>
        <p:txBody>
          <a:bodyPr>
            <a:normAutofit/>
          </a:bodyPr>
          <a:lstStyle/>
          <a:p>
            <a:r>
              <a:rPr lang="it-IT" sz="1400" b="1" i="1" dirty="0">
                <a:solidFill>
                  <a:srgbClr val="2A65AF"/>
                </a:solidFill>
              </a:rPr>
              <a:t>OAC - Osservatorio Astrofisico di Arcetri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F8B7767-EC33-9998-6AEE-70A1602B7C79}"/>
              </a:ext>
            </a:extLst>
          </p:cNvPr>
          <p:cNvSpPr txBox="1">
            <a:spLocks/>
          </p:cNvSpPr>
          <p:nvPr/>
        </p:nvSpPr>
        <p:spPr>
          <a:xfrm>
            <a:off x="398352" y="6093702"/>
            <a:ext cx="11697077" cy="974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pPr algn="ctr"/>
            <a:r>
              <a:rPr lang="it-IT" sz="2800" b="1" dirty="0">
                <a:solidFill>
                  <a:schemeClr val="bg1"/>
                </a:solidFill>
              </a:rPr>
              <a:t>M.F. Montaruli</a:t>
            </a:r>
          </a:p>
        </p:txBody>
      </p:sp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D8B44-3D49-5FEC-D742-51E005972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6C1A075-9330-0047-A88F-8E99552743AA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432DC3B-88B4-E4FB-2B87-25B23777CFB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3C11C97-6C6F-7F74-F1B0-78D204C49E1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96EA3FFC-DD89-381A-22D5-6EFE7160B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pSp>
        <p:nvGrpSpPr>
          <p:cNvPr id="2" name="Gruppo 39">
            <a:extLst>
              <a:ext uri="{FF2B5EF4-FFF2-40B4-BE49-F238E27FC236}">
                <a16:creationId xmlns:a16="http://schemas.microsoft.com/office/drawing/2014/main" id="{A4A0923C-D3AB-BB2F-D647-A759AF92700D}"/>
              </a:ext>
            </a:extLst>
          </p:cNvPr>
          <p:cNvGrpSpPr/>
          <p:nvPr/>
        </p:nvGrpSpPr>
        <p:grpSpPr>
          <a:xfrm>
            <a:off x="128722" y="2467818"/>
            <a:ext cx="5357679" cy="3182280"/>
            <a:chOff x="6439182" y="2910219"/>
            <a:chExt cx="5357679" cy="3182280"/>
          </a:xfrm>
        </p:grpSpPr>
        <p:grpSp>
          <p:nvGrpSpPr>
            <p:cNvPr id="4" name="Gruppo 40">
              <a:extLst>
                <a:ext uri="{FF2B5EF4-FFF2-40B4-BE49-F238E27FC236}">
                  <a16:creationId xmlns:a16="http://schemas.microsoft.com/office/drawing/2014/main" id="{2CFB9D83-307C-C224-7622-E0576700DB54}"/>
                </a:ext>
              </a:extLst>
            </p:cNvPr>
            <p:cNvGrpSpPr/>
            <p:nvPr/>
          </p:nvGrpSpPr>
          <p:grpSpPr>
            <a:xfrm>
              <a:off x="6927559" y="4313738"/>
              <a:ext cx="4869302" cy="1778761"/>
              <a:chOff x="1002875" y="3687644"/>
              <a:chExt cx="4427307" cy="1568484"/>
            </a:xfrm>
          </p:grpSpPr>
          <p:pic>
            <p:nvPicPr>
              <p:cNvPr id="26" name="Immagine 56" descr="Immagine che contiene gru&#10;&#10;Descrizione generata automaticamente">
                <a:extLst>
                  <a:ext uri="{FF2B5EF4-FFF2-40B4-BE49-F238E27FC236}">
                    <a16:creationId xmlns:a16="http://schemas.microsoft.com/office/drawing/2014/main" id="{10701150-7BF8-0D13-722E-0F23EF7AC0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32503"/>
              <a:stretch/>
            </p:blipFill>
            <p:spPr>
              <a:xfrm>
                <a:off x="1002875" y="4278662"/>
                <a:ext cx="1795925" cy="977466"/>
              </a:xfrm>
              <a:prstGeom prst="rect">
                <a:avLst/>
              </a:prstGeom>
            </p:spPr>
          </p:pic>
          <p:pic>
            <p:nvPicPr>
              <p:cNvPr id="27" name="Immagine 57">
                <a:extLst>
                  <a:ext uri="{FF2B5EF4-FFF2-40B4-BE49-F238E27FC236}">
                    <a16:creationId xmlns:a16="http://schemas.microsoft.com/office/drawing/2014/main" id="{81C6F1A8-4739-83C8-836C-76C200D8D9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36173" y="3687644"/>
                <a:ext cx="1394009" cy="1182035"/>
              </a:xfrm>
              <a:prstGeom prst="rect">
                <a:avLst/>
              </a:prstGeom>
            </p:spPr>
          </p:pic>
        </p:grpSp>
        <p:grpSp>
          <p:nvGrpSpPr>
            <p:cNvPr id="11" name="Gruppo 41">
              <a:extLst>
                <a:ext uri="{FF2B5EF4-FFF2-40B4-BE49-F238E27FC236}">
                  <a16:creationId xmlns:a16="http://schemas.microsoft.com/office/drawing/2014/main" id="{5CA3F8AE-D294-ADDC-3CA3-5183E5E62A83}"/>
                </a:ext>
              </a:extLst>
            </p:cNvPr>
            <p:cNvGrpSpPr/>
            <p:nvPr/>
          </p:nvGrpSpPr>
          <p:grpSpPr>
            <a:xfrm rot="5889957" flipV="1">
              <a:off x="7184002" y="3906998"/>
              <a:ext cx="2070875" cy="742428"/>
              <a:chOff x="6381282" y="2203366"/>
              <a:chExt cx="3239487" cy="1252459"/>
            </a:xfrm>
          </p:grpSpPr>
          <p:pic>
            <p:nvPicPr>
              <p:cNvPr id="23" name="Immagine 53">
                <a:extLst>
                  <a:ext uri="{FF2B5EF4-FFF2-40B4-BE49-F238E27FC236}">
                    <a16:creationId xmlns:a16="http://schemas.microsoft.com/office/drawing/2014/main" id="{CA8C7D08-8084-E7B7-E70B-80D83E5EAC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74863" y="2209919"/>
                <a:ext cx="1245906" cy="1245906"/>
              </a:xfrm>
              <a:prstGeom prst="rect">
                <a:avLst/>
              </a:prstGeom>
            </p:spPr>
          </p:pic>
          <p:pic>
            <p:nvPicPr>
              <p:cNvPr id="24" name="Immagine 54">
                <a:extLst>
                  <a:ext uri="{FF2B5EF4-FFF2-40B4-BE49-F238E27FC236}">
                    <a16:creationId xmlns:a16="http://schemas.microsoft.com/office/drawing/2014/main" id="{FB71CE47-1312-DC10-6511-C3C64720E7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369412" y="2209919"/>
                <a:ext cx="1245471" cy="1245906"/>
              </a:xfrm>
              <a:prstGeom prst="rect">
                <a:avLst/>
              </a:prstGeom>
            </p:spPr>
          </p:pic>
          <p:pic>
            <p:nvPicPr>
              <p:cNvPr id="25" name="Immagine 55">
                <a:extLst>
                  <a:ext uri="{FF2B5EF4-FFF2-40B4-BE49-F238E27FC236}">
                    <a16:creationId xmlns:a16="http://schemas.microsoft.com/office/drawing/2014/main" id="{FD0C86D4-34D5-DD13-A6C3-ABEB18FCB4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1282" y="2203366"/>
                <a:ext cx="1245907" cy="1245906"/>
              </a:xfrm>
              <a:prstGeom prst="rect">
                <a:avLst/>
              </a:prstGeom>
            </p:spPr>
          </p:pic>
        </p:grpSp>
        <p:grpSp>
          <p:nvGrpSpPr>
            <p:cNvPr id="12" name="Gruppo 42">
              <a:extLst>
                <a:ext uri="{FF2B5EF4-FFF2-40B4-BE49-F238E27FC236}">
                  <a16:creationId xmlns:a16="http://schemas.microsoft.com/office/drawing/2014/main" id="{330868EF-BF29-D578-F67E-8F493DAEF711}"/>
                </a:ext>
              </a:extLst>
            </p:cNvPr>
            <p:cNvGrpSpPr/>
            <p:nvPr/>
          </p:nvGrpSpPr>
          <p:grpSpPr>
            <a:xfrm rot="7171762" flipV="1">
              <a:off x="7551048" y="3827527"/>
              <a:ext cx="2577043" cy="742428"/>
              <a:chOff x="6381282" y="2203366"/>
              <a:chExt cx="3239487" cy="1252459"/>
            </a:xfrm>
          </p:grpSpPr>
          <p:pic>
            <p:nvPicPr>
              <p:cNvPr id="20" name="Immagine 50">
                <a:extLst>
                  <a:ext uri="{FF2B5EF4-FFF2-40B4-BE49-F238E27FC236}">
                    <a16:creationId xmlns:a16="http://schemas.microsoft.com/office/drawing/2014/main" id="{D8479EA8-979A-DBED-1B28-5D638421F1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74863" y="2209919"/>
                <a:ext cx="1245906" cy="1245906"/>
              </a:xfrm>
              <a:prstGeom prst="rect">
                <a:avLst/>
              </a:prstGeom>
            </p:spPr>
          </p:pic>
          <p:pic>
            <p:nvPicPr>
              <p:cNvPr id="21" name="Immagine 51">
                <a:extLst>
                  <a:ext uri="{FF2B5EF4-FFF2-40B4-BE49-F238E27FC236}">
                    <a16:creationId xmlns:a16="http://schemas.microsoft.com/office/drawing/2014/main" id="{6E423692-6F01-A3C9-C190-510D8993B3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369412" y="2209919"/>
                <a:ext cx="1245471" cy="1245906"/>
              </a:xfrm>
              <a:prstGeom prst="rect">
                <a:avLst/>
              </a:prstGeom>
            </p:spPr>
          </p:pic>
          <p:pic>
            <p:nvPicPr>
              <p:cNvPr id="22" name="Immagine 52">
                <a:extLst>
                  <a:ext uri="{FF2B5EF4-FFF2-40B4-BE49-F238E27FC236}">
                    <a16:creationId xmlns:a16="http://schemas.microsoft.com/office/drawing/2014/main" id="{9A820E41-7424-F466-4DE4-0C8A63EDEF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1282" y="2203366"/>
                <a:ext cx="1245907" cy="1245906"/>
              </a:xfrm>
              <a:prstGeom prst="rect">
                <a:avLst/>
              </a:prstGeom>
            </p:spPr>
          </p:pic>
        </p:grpSp>
        <p:grpSp>
          <p:nvGrpSpPr>
            <p:cNvPr id="5" name="Gruppo 43">
              <a:extLst>
                <a:ext uri="{FF2B5EF4-FFF2-40B4-BE49-F238E27FC236}">
                  <a16:creationId xmlns:a16="http://schemas.microsoft.com/office/drawing/2014/main" id="{FC4A18C3-4D6B-653D-78B2-8A2A4DD865C9}"/>
                </a:ext>
              </a:extLst>
            </p:cNvPr>
            <p:cNvGrpSpPr/>
            <p:nvPr/>
          </p:nvGrpSpPr>
          <p:grpSpPr>
            <a:xfrm rot="4532688" flipV="1">
              <a:off x="6663234" y="3968985"/>
              <a:ext cx="2069195" cy="742428"/>
              <a:chOff x="6381282" y="2203366"/>
              <a:chExt cx="3239487" cy="1252459"/>
            </a:xfrm>
          </p:grpSpPr>
          <p:pic>
            <p:nvPicPr>
              <p:cNvPr id="17" name="Immagine 47">
                <a:extLst>
                  <a:ext uri="{FF2B5EF4-FFF2-40B4-BE49-F238E27FC236}">
                    <a16:creationId xmlns:a16="http://schemas.microsoft.com/office/drawing/2014/main" id="{3DABBBA5-1DFF-181D-20B0-92F98D612E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74863" y="2209919"/>
                <a:ext cx="1245906" cy="1245906"/>
              </a:xfrm>
              <a:prstGeom prst="rect">
                <a:avLst/>
              </a:prstGeom>
            </p:spPr>
          </p:pic>
          <p:pic>
            <p:nvPicPr>
              <p:cNvPr id="18" name="Immagine 48">
                <a:extLst>
                  <a:ext uri="{FF2B5EF4-FFF2-40B4-BE49-F238E27FC236}">
                    <a16:creationId xmlns:a16="http://schemas.microsoft.com/office/drawing/2014/main" id="{8AB9C378-C4C1-7CD1-9B8E-8F558BF13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369412" y="2209919"/>
                <a:ext cx="1245471" cy="1245906"/>
              </a:xfrm>
              <a:prstGeom prst="rect">
                <a:avLst/>
              </a:prstGeom>
            </p:spPr>
          </p:pic>
          <p:pic>
            <p:nvPicPr>
              <p:cNvPr id="19" name="Immagine 49">
                <a:extLst>
                  <a:ext uri="{FF2B5EF4-FFF2-40B4-BE49-F238E27FC236}">
                    <a16:creationId xmlns:a16="http://schemas.microsoft.com/office/drawing/2014/main" id="{4EC72190-B0E6-8B7D-5139-2783ACF61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1282" y="2203366"/>
                <a:ext cx="1245907" cy="1245906"/>
              </a:xfrm>
              <a:prstGeom prst="rect">
                <a:avLst/>
              </a:prstGeom>
            </p:spPr>
          </p:pic>
        </p:grpSp>
        <p:cxnSp>
          <p:nvCxnSpPr>
            <p:cNvPr id="14" name="Connettore diritto 44">
              <a:extLst>
                <a:ext uri="{FF2B5EF4-FFF2-40B4-BE49-F238E27FC236}">
                  <a16:creationId xmlns:a16="http://schemas.microsoft.com/office/drawing/2014/main" id="{770725B9-6BF0-2BEF-46FD-926FB594633D}"/>
                </a:ext>
              </a:extLst>
            </p:cNvPr>
            <p:cNvCxnSpPr/>
            <p:nvPr/>
          </p:nvCxnSpPr>
          <p:spPr>
            <a:xfrm flipH="1" flipV="1">
              <a:off x="9925665" y="3157597"/>
              <a:ext cx="983426" cy="1561776"/>
            </a:xfrm>
            <a:prstGeom prst="line">
              <a:avLst/>
            </a:prstGeom>
            <a:ln w="28575">
              <a:solidFill>
                <a:srgbClr val="8FAA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45">
              <a:extLst>
                <a:ext uri="{FF2B5EF4-FFF2-40B4-BE49-F238E27FC236}">
                  <a16:creationId xmlns:a16="http://schemas.microsoft.com/office/drawing/2014/main" id="{008E5DE4-BD22-C270-7D9D-D6CC9053710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93658" y="3246657"/>
              <a:ext cx="4415433" cy="1436441"/>
            </a:xfrm>
            <a:prstGeom prst="line">
              <a:avLst/>
            </a:prstGeom>
            <a:ln w="28575">
              <a:solidFill>
                <a:srgbClr val="8FAA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Arco 46">
              <a:extLst>
                <a:ext uri="{FF2B5EF4-FFF2-40B4-BE49-F238E27FC236}">
                  <a16:creationId xmlns:a16="http://schemas.microsoft.com/office/drawing/2014/main" id="{066FC37A-6A3F-225B-E121-C70209256C2A}"/>
                </a:ext>
              </a:extLst>
            </p:cNvPr>
            <p:cNvSpPr/>
            <p:nvPr/>
          </p:nvSpPr>
          <p:spPr>
            <a:xfrm>
              <a:off x="6439182" y="2969064"/>
              <a:ext cx="3486483" cy="452262"/>
            </a:xfrm>
            <a:prstGeom prst="arc">
              <a:avLst>
                <a:gd name="adj1" fmla="val 41677"/>
                <a:gd name="adj2" fmla="val 0"/>
              </a:avLst>
            </a:prstGeom>
            <a:ln w="28575">
              <a:solidFill>
                <a:srgbClr val="8FAAD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(Corpo)"/>
              </a:endParaRPr>
            </a:p>
          </p:txBody>
        </p:sp>
      </p:grpSp>
      <p:pic>
        <p:nvPicPr>
          <p:cNvPr id="28" name="Immagine 60">
            <a:extLst>
              <a:ext uri="{FF2B5EF4-FFF2-40B4-BE49-F238E27FC236}">
                <a16:creationId xmlns:a16="http://schemas.microsoft.com/office/drawing/2014/main" id="{5D0D7AFE-5C77-94EB-5A77-5F9BB95A5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951" y="2300517"/>
            <a:ext cx="1190682" cy="791846"/>
          </a:xfrm>
          <a:prstGeom prst="rect">
            <a:avLst/>
          </a:prstGeom>
        </p:spPr>
      </p:pic>
      <p:pic>
        <p:nvPicPr>
          <p:cNvPr id="29" name="Immagine 61">
            <a:extLst>
              <a:ext uri="{FF2B5EF4-FFF2-40B4-BE49-F238E27FC236}">
                <a16:creationId xmlns:a16="http://schemas.microsoft.com/office/drawing/2014/main" id="{445E0B67-6B09-BFC2-1478-7841604C6E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0303" y="2172303"/>
            <a:ext cx="1190682" cy="791846"/>
          </a:xfrm>
          <a:prstGeom prst="rect">
            <a:avLst/>
          </a:prstGeom>
        </p:spPr>
      </p:pic>
      <p:pic>
        <p:nvPicPr>
          <p:cNvPr id="30" name="Immagine 62">
            <a:extLst>
              <a:ext uri="{FF2B5EF4-FFF2-40B4-BE49-F238E27FC236}">
                <a16:creationId xmlns:a16="http://schemas.microsoft.com/office/drawing/2014/main" id="{197F8344-0533-1EE1-B50E-D3FA73AE3F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9630" y="2102243"/>
            <a:ext cx="1190682" cy="791846"/>
          </a:xfrm>
          <a:prstGeom prst="rect">
            <a:avLst/>
          </a:prstGeom>
        </p:spPr>
      </p:pic>
      <p:sp>
        <p:nvSpPr>
          <p:cNvPr id="50" name="Rettangolo con angoli arrotondati 38">
            <a:extLst>
              <a:ext uri="{FF2B5EF4-FFF2-40B4-BE49-F238E27FC236}">
                <a16:creationId xmlns:a16="http://schemas.microsoft.com/office/drawing/2014/main" id="{A7548870-2BAC-F5CE-29CE-97007D913F4C}"/>
              </a:ext>
            </a:extLst>
          </p:cNvPr>
          <p:cNvSpPr/>
          <p:nvPr/>
        </p:nvSpPr>
        <p:spPr>
          <a:xfrm>
            <a:off x="8401306" y="4860961"/>
            <a:ext cx="1442206" cy="922759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MUSIC </a:t>
            </a:r>
            <a:r>
              <a:rPr kumimoji="0" lang="it-IT" sz="2000" b="1" i="0" u="none" strike="noStrike" kern="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[2]</a:t>
            </a: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51" name="Rettangolo con angoli arrotondati 59">
            <a:extLst>
              <a:ext uri="{FF2B5EF4-FFF2-40B4-BE49-F238E27FC236}">
                <a16:creationId xmlns:a16="http://schemas.microsoft.com/office/drawing/2014/main" id="{4A587833-E597-005C-20D9-4F589C1B675D}"/>
              </a:ext>
            </a:extLst>
          </p:cNvPr>
          <p:cNvSpPr/>
          <p:nvPr/>
        </p:nvSpPr>
        <p:spPr>
          <a:xfrm>
            <a:off x="10258259" y="4860962"/>
            <a:ext cx="1828800" cy="922759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DOA </a:t>
            </a:r>
            <a:r>
              <a:rPr kumimoji="0" lang="it-IT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estimation</a:t>
            </a: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grpSp>
        <p:nvGrpSpPr>
          <p:cNvPr id="52" name="Gruppo 67">
            <a:extLst>
              <a:ext uri="{FF2B5EF4-FFF2-40B4-BE49-F238E27FC236}">
                <a16:creationId xmlns:a16="http://schemas.microsoft.com/office/drawing/2014/main" id="{515390A2-A23D-9662-0A58-9FEA3E94399F}"/>
              </a:ext>
            </a:extLst>
          </p:cNvPr>
          <p:cNvGrpSpPr/>
          <p:nvPr/>
        </p:nvGrpSpPr>
        <p:grpSpPr>
          <a:xfrm>
            <a:off x="7339421" y="2046446"/>
            <a:ext cx="3520328" cy="2061641"/>
            <a:chOff x="8803691" y="1153237"/>
            <a:chExt cx="3520328" cy="2061641"/>
          </a:xfrm>
        </p:grpSpPr>
        <p:pic>
          <p:nvPicPr>
            <p:cNvPr id="53" name="Immagine 68" descr="Immagine che contiene gru&#10;&#10;Descrizione generata automaticamente">
              <a:extLst>
                <a:ext uri="{FF2B5EF4-FFF2-40B4-BE49-F238E27FC236}">
                  <a16:creationId xmlns:a16="http://schemas.microsoft.com/office/drawing/2014/main" id="{533FD028-7EC6-1810-8CE1-974F0F023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3691" y="1153237"/>
              <a:ext cx="3303901" cy="1276498"/>
            </a:xfrm>
            <a:prstGeom prst="rect">
              <a:avLst/>
            </a:prstGeom>
          </p:spPr>
        </p:pic>
        <p:sp>
          <p:nvSpPr>
            <p:cNvPr id="54" name="Somma 69">
              <a:extLst>
                <a:ext uri="{FF2B5EF4-FFF2-40B4-BE49-F238E27FC236}">
                  <a16:creationId xmlns:a16="http://schemas.microsoft.com/office/drawing/2014/main" id="{E96CB424-C73A-7B8B-0D2C-421F3845E31E}"/>
                </a:ext>
              </a:extLst>
            </p:cNvPr>
            <p:cNvSpPr/>
            <p:nvPr/>
          </p:nvSpPr>
          <p:spPr>
            <a:xfrm>
              <a:off x="9616057" y="2941609"/>
              <a:ext cx="253560" cy="273269"/>
            </a:xfrm>
            <a:prstGeom prst="flowChartSummingJunction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endParaRPr>
            </a:p>
          </p:txBody>
        </p:sp>
        <p:cxnSp>
          <p:nvCxnSpPr>
            <p:cNvPr id="55" name="Connettore a gomito 70">
              <a:extLst>
                <a:ext uri="{FF2B5EF4-FFF2-40B4-BE49-F238E27FC236}">
                  <a16:creationId xmlns:a16="http://schemas.microsoft.com/office/drawing/2014/main" id="{AC1A6AFB-07E5-76BA-DF65-72274ED31B21}"/>
                </a:ext>
              </a:extLst>
            </p:cNvPr>
            <p:cNvCxnSpPr>
              <a:cxnSpLocks/>
              <a:endCxn id="54" idx="6"/>
            </p:cNvCxnSpPr>
            <p:nvPr/>
          </p:nvCxnSpPr>
          <p:spPr>
            <a:xfrm rot="5400000">
              <a:off x="9798649" y="2339363"/>
              <a:ext cx="809849" cy="667912"/>
            </a:xfrm>
            <a:prstGeom prst="bentConnector2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6" name="Connettore a gomito 71">
              <a:extLst>
                <a:ext uri="{FF2B5EF4-FFF2-40B4-BE49-F238E27FC236}">
                  <a16:creationId xmlns:a16="http://schemas.microsoft.com/office/drawing/2014/main" id="{19438A41-8C37-8F6B-01F0-CCA9B62BF4A2}"/>
                </a:ext>
              </a:extLst>
            </p:cNvPr>
            <p:cNvCxnSpPr>
              <a:cxnSpLocks/>
              <a:endCxn id="54" idx="2"/>
            </p:cNvCxnSpPr>
            <p:nvPr/>
          </p:nvCxnSpPr>
          <p:spPr>
            <a:xfrm rot="16200000" flipH="1">
              <a:off x="8668759" y="2130946"/>
              <a:ext cx="1226684" cy="667912"/>
            </a:xfrm>
            <a:prstGeom prst="bentConnector2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7" name="Connettore 2 72">
              <a:extLst>
                <a:ext uri="{FF2B5EF4-FFF2-40B4-BE49-F238E27FC236}">
                  <a16:creationId xmlns:a16="http://schemas.microsoft.com/office/drawing/2014/main" id="{9B55A8E8-A390-91CC-00A6-9A0E09AC6CA6}"/>
                </a:ext>
              </a:extLst>
            </p:cNvPr>
            <p:cNvCxnSpPr>
              <a:cxnSpLocks/>
              <a:endCxn id="54" idx="1"/>
            </p:cNvCxnSpPr>
            <p:nvPr/>
          </p:nvCxnSpPr>
          <p:spPr>
            <a:xfrm>
              <a:off x="9192618" y="1957171"/>
              <a:ext cx="460572" cy="1024457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8" name="Connettore 2 73">
              <a:extLst>
                <a:ext uri="{FF2B5EF4-FFF2-40B4-BE49-F238E27FC236}">
                  <a16:creationId xmlns:a16="http://schemas.microsoft.com/office/drawing/2014/main" id="{278CB211-B8B6-BC87-A01A-2E69B0AF114F}"/>
                </a:ext>
              </a:extLst>
            </p:cNvPr>
            <p:cNvCxnSpPr>
              <a:cxnSpLocks/>
              <a:endCxn id="54" idx="0"/>
            </p:cNvCxnSpPr>
            <p:nvPr/>
          </p:nvCxnSpPr>
          <p:spPr>
            <a:xfrm>
              <a:off x="9742837" y="1899866"/>
              <a:ext cx="0" cy="1041743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9" name="Connettore 2 74">
              <a:extLst>
                <a:ext uri="{FF2B5EF4-FFF2-40B4-BE49-F238E27FC236}">
                  <a16:creationId xmlns:a16="http://schemas.microsoft.com/office/drawing/2014/main" id="{6ED321D3-8FBC-2002-A6E9-6F8283764A33}"/>
                </a:ext>
              </a:extLst>
            </p:cNvPr>
            <p:cNvCxnSpPr>
              <a:cxnSpLocks/>
              <a:endCxn id="54" idx="7"/>
            </p:cNvCxnSpPr>
            <p:nvPr/>
          </p:nvCxnSpPr>
          <p:spPr>
            <a:xfrm flipH="1">
              <a:off x="9832484" y="2147202"/>
              <a:ext cx="371089" cy="834426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0" name="CasellaDiTesto 75">
              <a:extLst>
                <a:ext uri="{FF2B5EF4-FFF2-40B4-BE49-F238E27FC236}">
                  <a16:creationId xmlns:a16="http://schemas.microsoft.com/office/drawing/2014/main" id="{A7962BC6-20A6-0D85-6711-4A291D604A04}"/>
                </a:ext>
              </a:extLst>
            </p:cNvPr>
            <p:cNvSpPr txBox="1"/>
            <p:nvPr/>
          </p:nvSpPr>
          <p:spPr>
            <a:xfrm>
              <a:off x="10650900" y="2406669"/>
              <a:ext cx="1673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i="0" u="none" strike="noStrike" kern="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(Corpo)"/>
                </a:rPr>
                <a:t>Raw</a:t>
              </a:r>
              <a:r>
                <a:rPr kumimoji="0" lang="it-IT" sz="20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(Corpo)"/>
                </a:rPr>
                <a:t> </a:t>
              </a:r>
              <a:r>
                <a:rPr kumimoji="0" lang="it-IT" sz="2000" i="0" u="none" strike="noStrike" kern="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(Corpo)"/>
                </a:rPr>
                <a:t>signal</a:t>
              </a:r>
              <a:endParaRPr kumimoji="0" lang="it-IT" sz="20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endParaRPr>
            </a:p>
          </p:txBody>
        </p:sp>
      </p:grpSp>
      <p:sp>
        <p:nvSpPr>
          <p:cNvPr id="61" name="Titolo 3">
            <a:extLst>
              <a:ext uri="{FF2B5EF4-FFF2-40B4-BE49-F238E27FC236}">
                <a16:creationId xmlns:a16="http://schemas.microsoft.com/office/drawing/2014/main" id="{CC6EB77E-99C1-CB8F-0759-C216452654CB}"/>
              </a:ext>
            </a:extLst>
          </p:cNvPr>
          <p:cNvSpPr txBox="1">
            <a:spLocks/>
          </p:cNvSpPr>
          <p:nvPr/>
        </p:nvSpPr>
        <p:spPr>
          <a:xfrm>
            <a:off x="6021689" y="1474211"/>
            <a:ext cx="5864576" cy="634049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i="1">
                <a:solidFill>
                  <a:srgbClr val="475968"/>
                </a:solidFill>
                <a:latin typeface="Calibri (Corpo)"/>
              </a:rPr>
              <a:t>MUSIC</a:t>
            </a:r>
            <a:r>
              <a:rPr lang="it-IT" sz="2000" b="1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-</a:t>
            </a:r>
            <a:r>
              <a:rPr lang="it-IT" sz="2000" b="1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err="1">
                <a:solidFill>
                  <a:prstClr val="black"/>
                </a:solidFill>
                <a:latin typeface="Calibri (Corpo)"/>
              </a:rPr>
              <a:t>MUltiple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err="1">
                <a:solidFill>
                  <a:prstClr val="black"/>
                </a:solidFill>
                <a:latin typeface="Calibri (Corpo)"/>
              </a:rPr>
              <a:t>SIgnal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err="1">
                <a:solidFill>
                  <a:prstClr val="black"/>
                </a:solidFill>
                <a:latin typeface="Calibri (Corpo)"/>
              </a:rPr>
              <a:t>Classification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baseline="30000">
                <a:solidFill>
                  <a:prstClr val="black"/>
                </a:solidFill>
                <a:latin typeface="Calibri (Corpo)"/>
              </a:rPr>
              <a:t>[2]</a:t>
            </a:r>
          </a:p>
        </p:txBody>
      </p:sp>
      <p:sp>
        <p:nvSpPr>
          <p:cNvPr id="62" name="Rettangolo con angoli arrotondati 77">
            <a:extLst>
              <a:ext uri="{FF2B5EF4-FFF2-40B4-BE49-F238E27FC236}">
                <a16:creationId xmlns:a16="http://schemas.microsoft.com/office/drawing/2014/main" id="{40558789-B5A3-89D8-15EC-E2F3D42D30B3}"/>
              </a:ext>
            </a:extLst>
          </p:cNvPr>
          <p:cNvSpPr/>
          <p:nvPr/>
        </p:nvSpPr>
        <p:spPr>
          <a:xfrm>
            <a:off x="6163412" y="4860962"/>
            <a:ext cx="1828800" cy="922759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Covariance</a:t>
            </a:r>
            <a:r>
              <a:rPr kumimoji="0" lang="it-IT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</a:t>
            </a:r>
            <a:r>
              <a:rPr kumimoji="0" lang="it-IT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matrix</a:t>
            </a: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cxnSp>
        <p:nvCxnSpPr>
          <p:cNvPr id="63" name="Connettore a gomito 79">
            <a:extLst>
              <a:ext uri="{FF2B5EF4-FFF2-40B4-BE49-F238E27FC236}">
                <a16:creationId xmlns:a16="http://schemas.microsoft.com/office/drawing/2014/main" id="{51842C9C-D048-44C2-F127-B67D349EB635}"/>
              </a:ext>
            </a:extLst>
          </p:cNvPr>
          <p:cNvCxnSpPr>
            <a:cxnSpLocks/>
            <a:stCxn id="54" idx="4"/>
            <a:endCxn id="62" idx="0"/>
          </p:cNvCxnSpPr>
          <p:nvPr/>
        </p:nvCxnSpPr>
        <p:spPr>
          <a:xfrm rot="5400000">
            <a:off x="7301753" y="3884147"/>
            <a:ext cx="752875" cy="1200755"/>
          </a:xfrm>
          <a:prstGeom prst="bentConnector3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4" name="Connettore 2 80">
            <a:extLst>
              <a:ext uri="{FF2B5EF4-FFF2-40B4-BE49-F238E27FC236}">
                <a16:creationId xmlns:a16="http://schemas.microsoft.com/office/drawing/2014/main" id="{C2BBE93B-CFFF-0A30-F832-830761769EE8}"/>
              </a:ext>
            </a:extLst>
          </p:cNvPr>
          <p:cNvCxnSpPr>
            <a:cxnSpLocks/>
            <a:stCxn id="62" idx="3"/>
            <a:endCxn id="50" idx="1"/>
          </p:cNvCxnSpPr>
          <p:nvPr/>
        </p:nvCxnSpPr>
        <p:spPr>
          <a:xfrm flipV="1">
            <a:off x="7992212" y="5322341"/>
            <a:ext cx="409094" cy="1"/>
          </a:xfrm>
          <a:prstGeom prst="straightConnector1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Connettore 2 81">
            <a:extLst>
              <a:ext uri="{FF2B5EF4-FFF2-40B4-BE49-F238E27FC236}">
                <a16:creationId xmlns:a16="http://schemas.microsoft.com/office/drawing/2014/main" id="{FB036D44-3C4F-D291-4D92-5020D43C469D}"/>
              </a:ext>
            </a:extLst>
          </p:cNvPr>
          <p:cNvCxnSpPr>
            <a:cxnSpLocks/>
            <a:stCxn id="50" idx="3"/>
            <a:endCxn id="51" idx="1"/>
          </p:cNvCxnSpPr>
          <p:nvPr/>
        </p:nvCxnSpPr>
        <p:spPr>
          <a:xfrm>
            <a:off x="9843512" y="5322341"/>
            <a:ext cx="414747" cy="1"/>
          </a:xfrm>
          <a:prstGeom prst="straightConnector1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9A79EF-36AB-7F4C-ADB1-BBB2FC600574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BIRALES: Adaptive Beamforming Approach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EEF588B-6A61-A987-5C68-E218A0E23F6C}"/>
              </a:ext>
            </a:extLst>
          </p:cNvPr>
          <p:cNvSpPr txBox="1"/>
          <p:nvPr/>
        </p:nvSpPr>
        <p:spPr>
          <a:xfrm>
            <a:off x="-1" y="6080756"/>
            <a:ext cx="80803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Calibri (Corpo)"/>
              </a:rPr>
              <a:t>R. Schmidt et al., IEEE Transactions on Antennas and Propagation, 1986 </a:t>
            </a:r>
          </a:p>
        </p:txBody>
      </p:sp>
    </p:spTree>
    <p:extLst>
      <p:ext uri="{BB962C8B-B14F-4D97-AF65-F5344CB8AC3E}">
        <p14:creationId xmlns:p14="http://schemas.microsoft.com/office/powerpoint/2010/main" val="385648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4DA1A-A2C5-8A72-EBD0-6015617FE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87DDB8-2035-B8E9-D858-F6335C51CD8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731511D-37A6-EF59-6680-0D2CFE8B934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FF34474-B237-0B08-980A-4EC280C2449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2F5A2FC-78D0-CA73-D51E-56DACB9FA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6" name="Immagine 56" descr="Immagine che contiene gru&#10;&#10;Descrizione generata automaticamente">
            <a:extLst>
              <a:ext uri="{FF2B5EF4-FFF2-40B4-BE49-F238E27FC236}">
                <a16:creationId xmlns:a16="http://schemas.microsoft.com/office/drawing/2014/main" id="{10701150-7BF8-0D13-722E-0F23EF7AC0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503"/>
          <a:stretch/>
        </p:blipFill>
        <p:spPr>
          <a:xfrm>
            <a:off x="617099" y="4541589"/>
            <a:ext cx="1975219" cy="1108509"/>
          </a:xfrm>
          <a:prstGeom prst="rect">
            <a:avLst/>
          </a:prstGeom>
        </p:spPr>
      </p:pic>
      <p:pic>
        <p:nvPicPr>
          <p:cNvPr id="28" name="Immagine 60">
            <a:extLst>
              <a:ext uri="{FF2B5EF4-FFF2-40B4-BE49-F238E27FC236}">
                <a16:creationId xmlns:a16="http://schemas.microsoft.com/office/drawing/2014/main" id="{5D0D7AFE-5C77-94EB-5A77-5F9BB95A5F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951" y="2300517"/>
            <a:ext cx="1190682" cy="791846"/>
          </a:xfrm>
          <a:prstGeom prst="rect">
            <a:avLst/>
          </a:prstGeom>
        </p:spPr>
      </p:pic>
      <p:pic>
        <p:nvPicPr>
          <p:cNvPr id="29" name="Immagine 61">
            <a:extLst>
              <a:ext uri="{FF2B5EF4-FFF2-40B4-BE49-F238E27FC236}">
                <a16:creationId xmlns:a16="http://schemas.microsoft.com/office/drawing/2014/main" id="{445E0B67-6B09-BFC2-1478-7841604C6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0303" y="2172303"/>
            <a:ext cx="1190682" cy="791846"/>
          </a:xfrm>
          <a:prstGeom prst="rect">
            <a:avLst/>
          </a:prstGeom>
        </p:spPr>
      </p:pic>
      <p:pic>
        <p:nvPicPr>
          <p:cNvPr id="30" name="Immagine 62">
            <a:extLst>
              <a:ext uri="{FF2B5EF4-FFF2-40B4-BE49-F238E27FC236}">
                <a16:creationId xmlns:a16="http://schemas.microsoft.com/office/drawing/2014/main" id="{197F8344-0533-1EE1-B50E-D3FA73AE3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9630" y="2102243"/>
            <a:ext cx="1190682" cy="791846"/>
          </a:xfrm>
          <a:prstGeom prst="rect">
            <a:avLst/>
          </a:prstGeom>
        </p:spPr>
      </p:pic>
      <p:sp>
        <p:nvSpPr>
          <p:cNvPr id="50" name="Rettangolo con angoli arrotondati 38">
            <a:extLst>
              <a:ext uri="{FF2B5EF4-FFF2-40B4-BE49-F238E27FC236}">
                <a16:creationId xmlns:a16="http://schemas.microsoft.com/office/drawing/2014/main" id="{A7548870-2BAC-F5CE-29CE-97007D913F4C}"/>
              </a:ext>
            </a:extLst>
          </p:cNvPr>
          <p:cNvSpPr/>
          <p:nvPr/>
        </p:nvSpPr>
        <p:spPr>
          <a:xfrm>
            <a:off x="8401306" y="4860961"/>
            <a:ext cx="1442206" cy="922759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MUSIC </a:t>
            </a:r>
            <a:r>
              <a:rPr kumimoji="0" lang="it-IT" sz="2000" b="1" i="0" u="none" strike="noStrike" kern="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[2]</a:t>
            </a: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51" name="Rettangolo con angoli arrotondati 59">
            <a:extLst>
              <a:ext uri="{FF2B5EF4-FFF2-40B4-BE49-F238E27FC236}">
                <a16:creationId xmlns:a16="http://schemas.microsoft.com/office/drawing/2014/main" id="{4A587833-E597-005C-20D9-4F589C1B675D}"/>
              </a:ext>
            </a:extLst>
          </p:cNvPr>
          <p:cNvSpPr/>
          <p:nvPr/>
        </p:nvSpPr>
        <p:spPr>
          <a:xfrm>
            <a:off x="10258259" y="4860962"/>
            <a:ext cx="1828800" cy="922759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DOA </a:t>
            </a:r>
            <a:r>
              <a:rPr kumimoji="0" lang="it-IT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estimation</a:t>
            </a: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grpSp>
        <p:nvGrpSpPr>
          <p:cNvPr id="52" name="Gruppo 67">
            <a:extLst>
              <a:ext uri="{FF2B5EF4-FFF2-40B4-BE49-F238E27FC236}">
                <a16:creationId xmlns:a16="http://schemas.microsoft.com/office/drawing/2014/main" id="{515390A2-A23D-9662-0A58-9FEA3E94399F}"/>
              </a:ext>
            </a:extLst>
          </p:cNvPr>
          <p:cNvGrpSpPr/>
          <p:nvPr/>
        </p:nvGrpSpPr>
        <p:grpSpPr>
          <a:xfrm>
            <a:off x="7339421" y="2046446"/>
            <a:ext cx="3520328" cy="2061641"/>
            <a:chOff x="8803691" y="1153237"/>
            <a:chExt cx="3520328" cy="2061641"/>
          </a:xfrm>
        </p:grpSpPr>
        <p:pic>
          <p:nvPicPr>
            <p:cNvPr id="53" name="Immagine 68" descr="Immagine che contiene gru&#10;&#10;Descrizione generata automaticamente">
              <a:extLst>
                <a:ext uri="{FF2B5EF4-FFF2-40B4-BE49-F238E27FC236}">
                  <a16:creationId xmlns:a16="http://schemas.microsoft.com/office/drawing/2014/main" id="{533FD028-7EC6-1810-8CE1-974F0F023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3691" y="1153237"/>
              <a:ext cx="3303901" cy="1276498"/>
            </a:xfrm>
            <a:prstGeom prst="rect">
              <a:avLst/>
            </a:prstGeom>
          </p:spPr>
        </p:pic>
        <p:sp>
          <p:nvSpPr>
            <p:cNvPr id="54" name="Somma 69">
              <a:extLst>
                <a:ext uri="{FF2B5EF4-FFF2-40B4-BE49-F238E27FC236}">
                  <a16:creationId xmlns:a16="http://schemas.microsoft.com/office/drawing/2014/main" id="{E96CB424-C73A-7B8B-0D2C-421F3845E31E}"/>
                </a:ext>
              </a:extLst>
            </p:cNvPr>
            <p:cNvSpPr/>
            <p:nvPr/>
          </p:nvSpPr>
          <p:spPr>
            <a:xfrm>
              <a:off x="9616057" y="2941609"/>
              <a:ext cx="253560" cy="273269"/>
            </a:xfrm>
            <a:prstGeom prst="flowChartSummingJunction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endParaRPr>
            </a:p>
          </p:txBody>
        </p:sp>
        <p:cxnSp>
          <p:nvCxnSpPr>
            <p:cNvPr id="55" name="Connettore a gomito 70">
              <a:extLst>
                <a:ext uri="{FF2B5EF4-FFF2-40B4-BE49-F238E27FC236}">
                  <a16:creationId xmlns:a16="http://schemas.microsoft.com/office/drawing/2014/main" id="{AC1A6AFB-07E5-76BA-DF65-72274ED31B21}"/>
                </a:ext>
              </a:extLst>
            </p:cNvPr>
            <p:cNvCxnSpPr>
              <a:cxnSpLocks/>
              <a:endCxn id="54" idx="6"/>
            </p:cNvCxnSpPr>
            <p:nvPr/>
          </p:nvCxnSpPr>
          <p:spPr>
            <a:xfrm rot="5400000">
              <a:off x="9798649" y="2339363"/>
              <a:ext cx="809849" cy="667912"/>
            </a:xfrm>
            <a:prstGeom prst="bentConnector2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6" name="Connettore a gomito 71">
              <a:extLst>
                <a:ext uri="{FF2B5EF4-FFF2-40B4-BE49-F238E27FC236}">
                  <a16:creationId xmlns:a16="http://schemas.microsoft.com/office/drawing/2014/main" id="{19438A41-8C37-8F6B-01F0-CCA9B62BF4A2}"/>
                </a:ext>
              </a:extLst>
            </p:cNvPr>
            <p:cNvCxnSpPr>
              <a:cxnSpLocks/>
              <a:endCxn id="54" idx="2"/>
            </p:cNvCxnSpPr>
            <p:nvPr/>
          </p:nvCxnSpPr>
          <p:spPr>
            <a:xfrm rot="16200000" flipH="1">
              <a:off x="8668759" y="2130946"/>
              <a:ext cx="1226684" cy="667912"/>
            </a:xfrm>
            <a:prstGeom prst="bentConnector2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7" name="Connettore 2 72">
              <a:extLst>
                <a:ext uri="{FF2B5EF4-FFF2-40B4-BE49-F238E27FC236}">
                  <a16:creationId xmlns:a16="http://schemas.microsoft.com/office/drawing/2014/main" id="{9B55A8E8-A390-91CC-00A6-9A0E09AC6CA6}"/>
                </a:ext>
              </a:extLst>
            </p:cNvPr>
            <p:cNvCxnSpPr>
              <a:cxnSpLocks/>
              <a:endCxn id="54" idx="1"/>
            </p:cNvCxnSpPr>
            <p:nvPr/>
          </p:nvCxnSpPr>
          <p:spPr>
            <a:xfrm>
              <a:off x="9192618" y="1957171"/>
              <a:ext cx="460572" cy="1024457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8" name="Connettore 2 73">
              <a:extLst>
                <a:ext uri="{FF2B5EF4-FFF2-40B4-BE49-F238E27FC236}">
                  <a16:creationId xmlns:a16="http://schemas.microsoft.com/office/drawing/2014/main" id="{278CB211-B8B6-BC87-A01A-2E69B0AF114F}"/>
                </a:ext>
              </a:extLst>
            </p:cNvPr>
            <p:cNvCxnSpPr>
              <a:cxnSpLocks/>
              <a:endCxn id="54" idx="0"/>
            </p:cNvCxnSpPr>
            <p:nvPr/>
          </p:nvCxnSpPr>
          <p:spPr>
            <a:xfrm>
              <a:off x="9742837" y="1899866"/>
              <a:ext cx="0" cy="1041743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9" name="Connettore 2 74">
              <a:extLst>
                <a:ext uri="{FF2B5EF4-FFF2-40B4-BE49-F238E27FC236}">
                  <a16:creationId xmlns:a16="http://schemas.microsoft.com/office/drawing/2014/main" id="{6ED321D3-8FBC-2002-A6E9-6F8283764A33}"/>
                </a:ext>
              </a:extLst>
            </p:cNvPr>
            <p:cNvCxnSpPr>
              <a:cxnSpLocks/>
              <a:endCxn id="54" idx="7"/>
            </p:cNvCxnSpPr>
            <p:nvPr/>
          </p:nvCxnSpPr>
          <p:spPr>
            <a:xfrm flipH="1">
              <a:off x="9832484" y="2147202"/>
              <a:ext cx="371089" cy="834426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0" name="CasellaDiTesto 75">
              <a:extLst>
                <a:ext uri="{FF2B5EF4-FFF2-40B4-BE49-F238E27FC236}">
                  <a16:creationId xmlns:a16="http://schemas.microsoft.com/office/drawing/2014/main" id="{A7962BC6-20A6-0D85-6711-4A291D604A04}"/>
                </a:ext>
              </a:extLst>
            </p:cNvPr>
            <p:cNvSpPr txBox="1"/>
            <p:nvPr/>
          </p:nvSpPr>
          <p:spPr>
            <a:xfrm>
              <a:off x="10650900" y="2406669"/>
              <a:ext cx="1673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i="0" u="none" strike="noStrike" kern="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(Corpo)"/>
                </a:rPr>
                <a:t>Raw</a:t>
              </a:r>
              <a:r>
                <a:rPr kumimoji="0" lang="it-IT" sz="20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(Corpo)"/>
                </a:rPr>
                <a:t> </a:t>
              </a:r>
              <a:r>
                <a:rPr kumimoji="0" lang="it-IT" sz="2000" i="0" u="none" strike="noStrike" kern="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(Corpo)"/>
                </a:rPr>
                <a:t>signal</a:t>
              </a:r>
              <a:endParaRPr kumimoji="0" lang="it-IT" sz="20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endParaRPr>
            </a:p>
          </p:txBody>
        </p:sp>
      </p:grpSp>
      <p:sp>
        <p:nvSpPr>
          <p:cNvPr id="62" name="Rettangolo con angoli arrotondati 77">
            <a:extLst>
              <a:ext uri="{FF2B5EF4-FFF2-40B4-BE49-F238E27FC236}">
                <a16:creationId xmlns:a16="http://schemas.microsoft.com/office/drawing/2014/main" id="{40558789-B5A3-89D8-15EC-E2F3D42D30B3}"/>
              </a:ext>
            </a:extLst>
          </p:cNvPr>
          <p:cNvSpPr/>
          <p:nvPr/>
        </p:nvSpPr>
        <p:spPr>
          <a:xfrm>
            <a:off x="6163412" y="4860962"/>
            <a:ext cx="1828800" cy="922759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Covariance</a:t>
            </a:r>
            <a:r>
              <a:rPr kumimoji="0" lang="it-IT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</a:t>
            </a:r>
            <a:r>
              <a:rPr kumimoji="0" lang="it-IT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matrix</a:t>
            </a: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cxnSp>
        <p:nvCxnSpPr>
          <p:cNvPr id="63" name="Connettore a gomito 79">
            <a:extLst>
              <a:ext uri="{FF2B5EF4-FFF2-40B4-BE49-F238E27FC236}">
                <a16:creationId xmlns:a16="http://schemas.microsoft.com/office/drawing/2014/main" id="{51842C9C-D048-44C2-F127-B67D349EB635}"/>
              </a:ext>
            </a:extLst>
          </p:cNvPr>
          <p:cNvCxnSpPr>
            <a:cxnSpLocks/>
            <a:stCxn id="54" idx="4"/>
            <a:endCxn id="62" idx="0"/>
          </p:cNvCxnSpPr>
          <p:nvPr/>
        </p:nvCxnSpPr>
        <p:spPr>
          <a:xfrm rot="5400000">
            <a:off x="7301753" y="3884147"/>
            <a:ext cx="752875" cy="1200755"/>
          </a:xfrm>
          <a:prstGeom prst="bentConnector3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4" name="Connettore 2 80">
            <a:extLst>
              <a:ext uri="{FF2B5EF4-FFF2-40B4-BE49-F238E27FC236}">
                <a16:creationId xmlns:a16="http://schemas.microsoft.com/office/drawing/2014/main" id="{C2BBE93B-CFFF-0A30-F832-830761769EE8}"/>
              </a:ext>
            </a:extLst>
          </p:cNvPr>
          <p:cNvCxnSpPr>
            <a:cxnSpLocks/>
            <a:stCxn id="62" idx="3"/>
            <a:endCxn id="50" idx="1"/>
          </p:cNvCxnSpPr>
          <p:nvPr/>
        </p:nvCxnSpPr>
        <p:spPr>
          <a:xfrm flipV="1">
            <a:off x="7992212" y="5322341"/>
            <a:ext cx="409094" cy="1"/>
          </a:xfrm>
          <a:prstGeom prst="straightConnector1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Connettore 2 81">
            <a:extLst>
              <a:ext uri="{FF2B5EF4-FFF2-40B4-BE49-F238E27FC236}">
                <a16:creationId xmlns:a16="http://schemas.microsoft.com/office/drawing/2014/main" id="{FB036D44-3C4F-D291-4D92-5020D43C469D}"/>
              </a:ext>
            </a:extLst>
          </p:cNvPr>
          <p:cNvCxnSpPr>
            <a:cxnSpLocks/>
            <a:stCxn id="50" idx="3"/>
            <a:endCxn id="51" idx="1"/>
          </p:cNvCxnSpPr>
          <p:nvPr/>
        </p:nvCxnSpPr>
        <p:spPr>
          <a:xfrm>
            <a:off x="9843512" y="5322341"/>
            <a:ext cx="414747" cy="1"/>
          </a:xfrm>
          <a:prstGeom prst="straightConnector1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" name="Straight Arrow Connector 2">
            <a:extLst>
              <a:ext uri="{FF2B5EF4-FFF2-40B4-BE49-F238E27FC236}">
                <a16:creationId xmlns:a16="http://schemas.microsoft.com/office/drawing/2014/main" id="{D9BC43B1-402A-0B35-B935-7CCF7DCE18F5}"/>
              </a:ext>
            </a:extLst>
          </p:cNvPr>
          <p:cNvCxnSpPr>
            <a:cxnSpLocks/>
          </p:cNvCxnSpPr>
          <p:nvPr/>
        </p:nvCxnSpPr>
        <p:spPr>
          <a:xfrm>
            <a:off x="1137958" y="2990765"/>
            <a:ext cx="479773" cy="1750568"/>
          </a:xfrm>
          <a:prstGeom prst="straightConnector1">
            <a:avLst/>
          </a:prstGeom>
          <a:ln w="38100">
            <a:solidFill>
              <a:srgbClr val="475968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5826DAB-676E-ABC9-FC84-5992E4C668B1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1731101" y="2964149"/>
            <a:ext cx="344543" cy="1777184"/>
          </a:xfrm>
          <a:prstGeom prst="straightConnector1">
            <a:avLst/>
          </a:prstGeom>
          <a:ln w="38100">
            <a:solidFill>
              <a:srgbClr val="475968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BE26D0E-3740-735A-1661-58D97DC011F3}"/>
              </a:ext>
            </a:extLst>
          </p:cNvPr>
          <p:cNvCxnSpPr>
            <a:cxnSpLocks/>
          </p:cNvCxnSpPr>
          <p:nvPr/>
        </p:nvCxnSpPr>
        <p:spPr>
          <a:xfrm flipH="1">
            <a:off x="1901599" y="2793075"/>
            <a:ext cx="1139919" cy="1963034"/>
          </a:xfrm>
          <a:prstGeom prst="straightConnector1">
            <a:avLst/>
          </a:prstGeom>
          <a:ln w="38100">
            <a:solidFill>
              <a:srgbClr val="475968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sellaDiTesto 75">
            <a:extLst>
              <a:ext uri="{FF2B5EF4-FFF2-40B4-BE49-F238E27FC236}">
                <a16:creationId xmlns:a16="http://schemas.microsoft.com/office/drawing/2014/main" id="{E1DA5FDC-6E58-12AA-51F7-D4E59CC200C2}"/>
              </a:ext>
            </a:extLst>
          </p:cNvPr>
          <p:cNvSpPr txBox="1"/>
          <p:nvPr/>
        </p:nvSpPr>
        <p:spPr>
          <a:xfrm>
            <a:off x="3159020" y="3515729"/>
            <a:ext cx="1673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rPr>
              <a:t>Direction</a:t>
            </a:r>
            <a:r>
              <a:rPr kumimoji="0" lang="it-IT" sz="20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rPr>
              <a:t> of </a:t>
            </a:r>
            <a:r>
              <a:rPr kumimoji="0" lang="it-IT" sz="200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rPr>
              <a:t>Arrival</a:t>
            </a:r>
            <a:r>
              <a:rPr kumimoji="0" lang="it-IT" sz="20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rPr>
              <a:t> (DOA)</a:t>
            </a:r>
          </a:p>
        </p:txBody>
      </p:sp>
      <p:sp>
        <p:nvSpPr>
          <p:cNvPr id="69" name="CasellaDiTesto 75">
            <a:extLst>
              <a:ext uri="{FF2B5EF4-FFF2-40B4-BE49-F238E27FC236}">
                <a16:creationId xmlns:a16="http://schemas.microsoft.com/office/drawing/2014/main" id="{6CEB9CD7-6351-52D5-1B09-22F4FD96C1D9}"/>
              </a:ext>
            </a:extLst>
          </p:cNvPr>
          <p:cNvSpPr txBox="1"/>
          <p:nvPr/>
        </p:nvSpPr>
        <p:spPr>
          <a:xfrm>
            <a:off x="3185246" y="5231309"/>
            <a:ext cx="1673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rPr>
              <a:t>Angular</a:t>
            </a:r>
            <a:r>
              <a:rPr kumimoji="0" lang="it-IT" sz="20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</a:rPr>
              <a:t> track</a:t>
            </a:r>
          </a:p>
        </p:txBody>
      </p:sp>
      <p:sp>
        <p:nvSpPr>
          <p:cNvPr id="70" name="Right Arrow 69">
            <a:extLst>
              <a:ext uri="{FF2B5EF4-FFF2-40B4-BE49-F238E27FC236}">
                <a16:creationId xmlns:a16="http://schemas.microsoft.com/office/drawing/2014/main" id="{D73324D2-169C-BB0B-A862-073399E206C0}"/>
              </a:ext>
            </a:extLst>
          </p:cNvPr>
          <p:cNvSpPr/>
          <p:nvPr/>
        </p:nvSpPr>
        <p:spPr>
          <a:xfrm rot="5400000">
            <a:off x="3720871" y="4280346"/>
            <a:ext cx="523222" cy="951527"/>
          </a:xfrm>
          <a:prstGeom prst="rightArrow">
            <a:avLst>
              <a:gd name="adj1" fmla="val 67553"/>
              <a:gd name="adj2" fmla="val 50000"/>
            </a:avLst>
          </a:prstGeom>
          <a:noFill/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latin typeface="Calibri (Corpo)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DF807A98-F6B8-F1B4-21C9-634CE3E4E720}"/>
              </a:ext>
            </a:extLst>
          </p:cNvPr>
          <p:cNvSpPr txBox="1">
            <a:spLocks/>
          </p:cNvSpPr>
          <p:nvPr/>
        </p:nvSpPr>
        <p:spPr>
          <a:xfrm>
            <a:off x="6021689" y="1474211"/>
            <a:ext cx="5864576" cy="634049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i="1">
                <a:solidFill>
                  <a:srgbClr val="475968"/>
                </a:solidFill>
                <a:latin typeface="Calibri (Corpo)"/>
              </a:rPr>
              <a:t>MUSIC</a:t>
            </a:r>
            <a:r>
              <a:rPr lang="it-IT" sz="2000" b="1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-</a:t>
            </a:r>
            <a:r>
              <a:rPr lang="it-IT" sz="2000" b="1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err="1">
                <a:solidFill>
                  <a:prstClr val="black"/>
                </a:solidFill>
                <a:latin typeface="Calibri (Corpo)"/>
              </a:rPr>
              <a:t>MUltiple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err="1">
                <a:solidFill>
                  <a:prstClr val="black"/>
                </a:solidFill>
                <a:latin typeface="Calibri (Corpo)"/>
              </a:rPr>
              <a:t>SIgnal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err="1">
                <a:solidFill>
                  <a:prstClr val="black"/>
                </a:solidFill>
                <a:latin typeface="Calibri (Corpo)"/>
              </a:rPr>
              <a:t>Classification</a:t>
            </a:r>
            <a:r>
              <a:rPr lang="it-IT" sz="2000" i="1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2000" i="1" baseline="30000">
                <a:solidFill>
                  <a:prstClr val="black"/>
                </a:solidFill>
                <a:latin typeface="Calibri (Corpo)"/>
              </a:rPr>
              <a:t>[2]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28DC834-EE23-A0AB-3FDF-E5A776B65D1D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BIRALES: Adaptive Beamforming Approach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2A6F3F-4A87-E1B2-1CAB-41B86A852252}"/>
              </a:ext>
            </a:extLst>
          </p:cNvPr>
          <p:cNvSpPr txBox="1"/>
          <p:nvPr/>
        </p:nvSpPr>
        <p:spPr>
          <a:xfrm>
            <a:off x="-1" y="6080756"/>
            <a:ext cx="80803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Calibri (Corpo)"/>
              </a:rPr>
              <a:t>R. Schmidt et al., IEEE Transactions on Antennas and Propagation, 1986 </a:t>
            </a:r>
          </a:p>
        </p:txBody>
      </p:sp>
    </p:spTree>
    <p:extLst>
      <p:ext uri="{BB962C8B-B14F-4D97-AF65-F5344CB8AC3E}">
        <p14:creationId xmlns:p14="http://schemas.microsoft.com/office/powerpoint/2010/main" val="391865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F5CE2-0738-98F2-FD9E-EE9D8A35D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6D89D-513E-3765-CF7D-E3AC4E5389F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0B147A-7F08-D64F-E6CE-DF3AC310846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750466F-6A17-E25B-0762-2C951C3E8F0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264E7B24-414E-C10B-7BD6-6253FBD90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6BBBC2D-AD8A-DF1B-5420-9A9E114E528D}"/>
              </a:ext>
            </a:extLst>
          </p:cNvPr>
          <p:cNvSpPr txBox="1"/>
          <p:nvPr/>
        </p:nvSpPr>
        <p:spPr>
          <a:xfrm>
            <a:off x="162028" y="5744838"/>
            <a:ext cx="11277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M.F. Montaruli, et al., Adaptive track estimation on a radar array system for space surveillance, Acta </a:t>
            </a:r>
            <a:r>
              <a:rPr lang="en-US" sz="1100" i="1" dirty="0" err="1">
                <a:solidFill>
                  <a:prstClr val="black"/>
                </a:solidFill>
                <a:latin typeface="Calibri (Corpo)"/>
              </a:rPr>
              <a:t>Astronautica</a:t>
            </a: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, 2022</a:t>
            </a:r>
          </a:p>
          <a:p>
            <a:pPr>
              <a:defRPr/>
            </a:pP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M.F. Montaruli, et al., </a:t>
            </a:r>
            <a:r>
              <a:rPr lang="it-IT" sz="1100" i="1" dirty="0" err="1">
                <a:solidFill>
                  <a:prstClr val="black"/>
                </a:solidFill>
                <a:latin typeface="Calibri (Corpo)"/>
              </a:rPr>
              <a:t>Adaptive</a:t>
            </a: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 track </a:t>
            </a:r>
            <a:r>
              <a:rPr lang="it-IT" sz="1100" i="1" dirty="0" err="1">
                <a:solidFill>
                  <a:prstClr val="black"/>
                </a:solidFill>
                <a:latin typeface="Calibri (Corpo)"/>
              </a:rPr>
              <a:t>approach</a:t>
            </a: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 for multiple sources scenario in </a:t>
            </a:r>
            <a:r>
              <a:rPr lang="it-IT" sz="1100" i="1" dirty="0" err="1">
                <a:solidFill>
                  <a:prstClr val="black"/>
                </a:solidFill>
                <a:latin typeface="Calibri (Corpo)"/>
              </a:rPr>
              <a:t>space</a:t>
            </a: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1100" i="1" dirty="0" err="1">
                <a:solidFill>
                  <a:prstClr val="black"/>
                </a:solidFill>
                <a:latin typeface="Calibri (Corpo)"/>
              </a:rPr>
              <a:t>surveillance</a:t>
            </a: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 </a:t>
            </a:r>
            <a:r>
              <a:rPr lang="it-IT" sz="1100" i="1" dirty="0" err="1">
                <a:solidFill>
                  <a:prstClr val="black"/>
                </a:solidFill>
                <a:latin typeface="Calibri (Corpo)"/>
              </a:rPr>
              <a:t>applications</a:t>
            </a: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, </a:t>
            </a:r>
            <a:r>
              <a:rPr lang="it-IT" sz="1100" i="1" dirty="0" err="1">
                <a:solidFill>
                  <a:prstClr val="black"/>
                </a:solidFill>
                <a:latin typeface="Calibri (Corpo)"/>
              </a:rPr>
              <a:t>Aerospace</a:t>
            </a: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 Science and Technologies, 2024</a:t>
            </a:r>
          </a:p>
          <a:p>
            <a:pPr>
              <a:defRPr/>
            </a:pP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M.F. Montaruli, et al., Delta-k approach for space surveillance </a:t>
            </a:r>
            <a:r>
              <a:rPr lang="en-US" sz="1100" i="1" dirty="0" err="1">
                <a:solidFill>
                  <a:prstClr val="black"/>
                </a:solidFill>
                <a:latin typeface="Calibri (Corpo)"/>
              </a:rPr>
              <a:t>multireceiver</a:t>
            </a: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 radars. Astrodynamics, 2024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404558F-537C-75F4-C9AF-0D7AFA38FD5D}"/>
              </a:ext>
            </a:extLst>
          </p:cNvPr>
          <p:cNvSpPr txBox="1"/>
          <p:nvPr/>
        </p:nvSpPr>
        <p:spPr>
          <a:xfrm>
            <a:off x="230868" y="1207797"/>
            <a:ext cx="9046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Music Approach for Track Estimate and Refinement (MATER)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92434C59-9611-A47A-631A-A6A37E43FE58}"/>
              </a:ext>
            </a:extLst>
          </p:cNvPr>
          <p:cNvGrpSpPr/>
          <p:nvPr/>
        </p:nvGrpSpPr>
        <p:grpSpPr>
          <a:xfrm>
            <a:off x="773593" y="2186643"/>
            <a:ext cx="3277696" cy="3262333"/>
            <a:chOff x="917244" y="1492051"/>
            <a:chExt cx="4024025" cy="4342169"/>
          </a:xfrm>
        </p:grpSpPr>
        <p:cxnSp>
          <p:nvCxnSpPr>
            <p:cNvPr id="8" name="Connettore 2 13">
              <a:extLst>
                <a:ext uri="{FF2B5EF4-FFF2-40B4-BE49-F238E27FC236}">
                  <a16:creationId xmlns:a16="http://schemas.microsoft.com/office/drawing/2014/main" id="{C9B94991-26A4-9662-CD9E-AB5EEC3D1FAF}"/>
                </a:ext>
              </a:extLst>
            </p:cNvPr>
            <p:cNvCxnSpPr>
              <a:cxnSpLocks/>
            </p:cNvCxnSpPr>
            <p:nvPr/>
          </p:nvCxnSpPr>
          <p:spPr>
            <a:xfrm>
              <a:off x="1188197" y="5421495"/>
              <a:ext cx="1297042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11" name="Connettore 2 14">
              <a:extLst>
                <a:ext uri="{FF2B5EF4-FFF2-40B4-BE49-F238E27FC236}">
                  <a16:creationId xmlns:a16="http://schemas.microsoft.com/office/drawing/2014/main" id="{E5F5E0BC-66E1-A7E6-83DF-77161C39CD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8466" y="4744630"/>
              <a:ext cx="491631" cy="545285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12" name="CasellaDiTesto 15">
              <a:extLst>
                <a:ext uri="{FF2B5EF4-FFF2-40B4-BE49-F238E27FC236}">
                  <a16:creationId xmlns:a16="http://schemas.microsoft.com/office/drawing/2014/main" id="{6623462D-3B12-9416-E920-61B83531D640}"/>
                </a:ext>
              </a:extLst>
            </p:cNvPr>
            <p:cNvSpPr txBox="1"/>
            <p:nvPr/>
          </p:nvSpPr>
          <p:spPr>
            <a:xfrm>
              <a:off x="3928601" y="4904193"/>
              <a:ext cx="1012668" cy="409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5.67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sp>
          <p:nvSpPr>
            <p:cNvPr id="14" name="CasellaDiTesto 16">
              <a:extLst>
                <a:ext uri="{FF2B5EF4-FFF2-40B4-BE49-F238E27FC236}">
                  <a16:creationId xmlns:a16="http://schemas.microsoft.com/office/drawing/2014/main" id="{527C58D8-057B-2496-5F8E-5AB835CF9CF6}"/>
                </a:ext>
              </a:extLst>
            </p:cNvPr>
            <p:cNvSpPr txBox="1"/>
            <p:nvPr/>
          </p:nvSpPr>
          <p:spPr>
            <a:xfrm>
              <a:off x="1351872" y="5424568"/>
              <a:ext cx="1012668" cy="409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10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pic>
          <p:nvPicPr>
            <p:cNvPr id="15" name="Elemento grafico 17">
              <a:extLst>
                <a:ext uri="{FF2B5EF4-FFF2-40B4-BE49-F238E27FC236}">
                  <a16:creationId xmlns:a16="http://schemas.microsoft.com/office/drawing/2014/main" id="{93ABB670-476F-7405-C7D0-78A341C4AA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4094219">
              <a:off x="1798424" y="1614717"/>
              <a:ext cx="1030982" cy="1075005"/>
            </a:xfrm>
            <a:prstGeom prst="rect">
              <a:avLst/>
            </a:prstGeom>
          </p:spPr>
        </p:pic>
        <p:cxnSp>
          <p:nvCxnSpPr>
            <p:cNvPr id="16" name="Connettore 2 18">
              <a:extLst>
                <a:ext uri="{FF2B5EF4-FFF2-40B4-BE49-F238E27FC236}">
                  <a16:creationId xmlns:a16="http://schemas.microsoft.com/office/drawing/2014/main" id="{243E506A-03F0-831C-61EA-AC87C8466D9A}"/>
                </a:ext>
              </a:extLst>
            </p:cNvPr>
            <p:cNvCxnSpPr>
              <a:cxnSpLocks/>
            </p:cNvCxnSpPr>
            <p:nvPr/>
          </p:nvCxnSpPr>
          <p:spPr>
            <a:xfrm>
              <a:off x="2857964" y="1800823"/>
              <a:ext cx="150894" cy="39308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17" name="CasellaDiTesto 19">
              <a:extLst>
                <a:ext uri="{FF2B5EF4-FFF2-40B4-BE49-F238E27FC236}">
                  <a16:creationId xmlns:a16="http://schemas.microsoft.com/office/drawing/2014/main" id="{1AC5BFFC-54CE-2BDB-37B6-8CB6D1CC7BFD}"/>
                </a:ext>
              </a:extLst>
            </p:cNvPr>
            <p:cNvSpPr txBox="1"/>
            <p:nvPr/>
          </p:nvSpPr>
          <p:spPr>
            <a:xfrm rot="4037575">
              <a:off x="2700069" y="1836806"/>
              <a:ext cx="1012667" cy="377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0.73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cxnSp>
          <p:nvCxnSpPr>
            <p:cNvPr id="18" name="Connettore 2 21">
              <a:extLst>
                <a:ext uri="{FF2B5EF4-FFF2-40B4-BE49-F238E27FC236}">
                  <a16:creationId xmlns:a16="http://schemas.microsoft.com/office/drawing/2014/main" id="{54E8F2CF-A39B-D0F9-B75E-636CDD88E137}"/>
                </a:ext>
              </a:extLst>
            </p:cNvPr>
            <p:cNvCxnSpPr>
              <a:cxnSpLocks/>
            </p:cNvCxnSpPr>
            <p:nvPr/>
          </p:nvCxnSpPr>
          <p:spPr>
            <a:xfrm>
              <a:off x="1324245" y="1492051"/>
              <a:ext cx="995775" cy="2831731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ysDash"/>
              <a:miter lim="800000"/>
              <a:tailEnd type="triangle"/>
            </a:ln>
            <a:effectLst/>
          </p:spPr>
        </p:cxnSp>
        <p:pic>
          <p:nvPicPr>
            <p:cNvPr id="19" name="Elemento grafico 35">
              <a:extLst>
                <a:ext uri="{FF2B5EF4-FFF2-40B4-BE49-F238E27FC236}">
                  <a16:creationId xmlns:a16="http://schemas.microsoft.com/office/drawing/2014/main" id="{346E92E4-311B-5D59-48CE-3790497235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4094219">
              <a:off x="2134608" y="2554780"/>
              <a:ext cx="1030982" cy="1075005"/>
            </a:xfrm>
            <a:prstGeom prst="rect">
              <a:avLst/>
            </a:prstGeom>
          </p:spPr>
        </p:pic>
        <p:pic>
          <p:nvPicPr>
            <p:cNvPr id="20" name="Elemento grafico 10" descr="Antenna satellitare con riempimento a tinta unita">
              <a:extLst>
                <a:ext uri="{FF2B5EF4-FFF2-40B4-BE49-F238E27FC236}">
                  <a16:creationId xmlns:a16="http://schemas.microsoft.com/office/drawing/2014/main" id="{2AB2275E-9EEF-B64A-D507-5ACAC00FD7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1937620" y="4673407"/>
              <a:ext cx="663413" cy="663413"/>
            </a:xfrm>
            <a:prstGeom prst="rect">
              <a:avLst/>
            </a:prstGeom>
          </p:spPr>
        </p:pic>
        <p:pic>
          <p:nvPicPr>
            <p:cNvPr id="21" name="Elemento grafico 38" descr="Antenna satellitare con riempimento a tinta unita">
              <a:extLst>
                <a:ext uri="{FF2B5EF4-FFF2-40B4-BE49-F238E27FC236}">
                  <a16:creationId xmlns:a16="http://schemas.microsoft.com/office/drawing/2014/main" id="{7E1A7EDE-397E-68A5-4C99-DD32880D16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3038808" y="4690185"/>
              <a:ext cx="663413" cy="663413"/>
            </a:xfrm>
            <a:prstGeom prst="rect">
              <a:avLst/>
            </a:prstGeom>
          </p:spPr>
        </p:pic>
        <p:pic>
          <p:nvPicPr>
            <p:cNvPr id="22" name="Elemento grafico 43" descr="Antenna satellitare con riempimento a tinta unita">
              <a:extLst>
                <a:ext uri="{FF2B5EF4-FFF2-40B4-BE49-F238E27FC236}">
                  <a16:creationId xmlns:a16="http://schemas.microsoft.com/office/drawing/2014/main" id="{A81F763B-6E2B-65A8-2701-BA888BFC5A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917244" y="4685566"/>
              <a:ext cx="663413" cy="663413"/>
            </a:xfrm>
            <a:prstGeom prst="rect">
              <a:avLst/>
            </a:prstGeom>
          </p:spPr>
        </p:pic>
        <p:pic>
          <p:nvPicPr>
            <p:cNvPr id="23" name="Elemento grafico 44" descr="Antenna satellitare con riempimento a tinta unita">
              <a:extLst>
                <a:ext uri="{FF2B5EF4-FFF2-40B4-BE49-F238E27FC236}">
                  <a16:creationId xmlns:a16="http://schemas.microsoft.com/office/drawing/2014/main" id="{4D2ABE47-5DEA-D8D3-EB47-0346FCA46A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2383636" y="4129516"/>
              <a:ext cx="663413" cy="663412"/>
            </a:xfrm>
            <a:prstGeom prst="rect">
              <a:avLst/>
            </a:prstGeom>
          </p:spPr>
        </p:pic>
        <p:pic>
          <p:nvPicPr>
            <p:cNvPr id="24" name="Elemento grafico 46" descr="Antenna satellitare con riempimento a tinta unita">
              <a:extLst>
                <a:ext uri="{FF2B5EF4-FFF2-40B4-BE49-F238E27FC236}">
                  <a16:creationId xmlns:a16="http://schemas.microsoft.com/office/drawing/2014/main" id="{E104EFBE-4F54-974E-BA15-CA4755800E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3451267" y="4137905"/>
              <a:ext cx="663413" cy="663412"/>
            </a:xfrm>
            <a:prstGeom prst="rect">
              <a:avLst/>
            </a:prstGeom>
          </p:spPr>
        </p:pic>
        <p:pic>
          <p:nvPicPr>
            <p:cNvPr id="25" name="Elemento grafico 47" descr="Antenna satellitare con riempimento a tinta unita">
              <a:extLst>
                <a:ext uri="{FF2B5EF4-FFF2-40B4-BE49-F238E27FC236}">
                  <a16:creationId xmlns:a16="http://schemas.microsoft.com/office/drawing/2014/main" id="{5AB2E02C-2FBE-6DF5-22E0-2C45FD8EAE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1354871" y="4141676"/>
              <a:ext cx="663413" cy="663412"/>
            </a:xfrm>
            <a:prstGeom prst="rect">
              <a:avLst/>
            </a:prstGeom>
          </p:spPr>
        </p:pic>
      </p:grpSp>
      <p:pic>
        <p:nvPicPr>
          <p:cNvPr id="26" name="generic_video_3D_slow">
            <a:hlinkClick r:id="" action="ppaction://media"/>
            <a:extLst>
              <a:ext uri="{FF2B5EF4-FFF2-40B4-BE49-F238E27FC236}">
                <a16:creationId xmlns:a16="http://schemas.microsoft.com/office/drawing/2014/main" id="{D11A8DB3-5A31-0F6F-4B3C-0A49F2D74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9916" y="2112482"/>
            <a:ext cx="3833114" cy="2927550"/>
          </a:xfrm>
          <a:prstGeom prst="rect">
            <a:avLst/>
          </a:prstGeom>
        </p:spPr>
      </p:pic>
      <p:sp>
        <p:nvSpPr>
          <p:cNvPr id="27" name="Rettangolo con angoli arrotondati 77">
            <a:extLst>
              <a:ext uri="{FF2B5EF4-FFF2-40B4-BE49-F238E27FC236}">
                <a16:creationId xmlns:a16="http://schemas.microsoft.com/office/drawing/2014/main" id="{930BC24E-2ED6-512D-E5A2-E7E444F8A313}"/>
              </a:ext>
            </a:extLst>
          </p:cNvPr>
          <p:cNvSpPr/>
          <p:nvPr/>
        </p:nvSpPr>
        <p:spPr>
          <a:xfrm>
            <a:off x="9328265" y="3360468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Estimate signal Direction of Arrival</a:t>
            </a:r>
          </a:p>
        </p:txBody>
      </p:sp>
      <p:sp>
        <p:nvSpPr>
          <p:cNvPr id="28" name="Rettangolo con angoli arrotondati 77">
            <a:extLst>
              <a:ext uri="{FF2B5EF4-FFF2-40B4-BE49-F238E27FC236}">
                <a16:creationId xmlns:a16="http://schemas.microsoft.com/office/drawing/2014/main" id="{F76874D5-A954-53BF-6E13-CB0D6A5B0D2F}"/>
              </a:ext>
            </a:extLst>
          </p:cNvPr>
          <p:cNvSpPr/>
          <p:nvPr/>
        </p:nvSpPr>
        <p:spPr>
          <a:xfrm>
            <a:off x="9411085" y="2257169"/>
            <a:ext cx="1756152" cy="61218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29" name="Rettangolo con angoli arrotondati 77">
            <a:extLst>
              <a:ext uri="{FF2B5EF4-FFF2-40B4-BE49-F238E27FC236}">
                <a16:creationId xmlns:a16="http://schemas.microsoft.com/office/drawing/2014/main" id="{F183EA9C-F38F-A140-E25E-B4B38259ADE9}"/>
              </a:ext>
            </a:extLst>
          </p:cNvPr>
          <p:cNvSpPr/>
          <p:nvPr/>
        </p:nvSpPr>
        <p:spPr>
          <a:xfrm>
            <a:off x="9328267" y="4479476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Solve angular track ambiguities</a:t>
            </a:r>
          </a:p>
        </p:txBody>
      </p: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11E3B8D6-F75A-EE62-0072-D316E3566002}"/>
              </a:ext>
            </a:extLst>
          </p:cNvPr>
          <p:cNvCxnSpPr>
            <a:cxnSpLocks/>
            <a:stCxn id="28" idx="2"/>
            <a:endCxn id="27" idx="0"/>
          </p:cNvCxnSpPr>
          <p:nvPr/>
        </p:nvCxnSpPr>
        <p:spPr>
          <a:xfrm>
            <a:off x="10289161" y="2869352"/>
            <a:ext cx="4988" cy="4911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DE65810D-D78E-15C2-F155-A58232D7080C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10294149" y="4033869"/>
            <a:ext cx="2" cy="44560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tangolo con angoli arrotondati 77">
            <a:extLst>
              <a:ext uri="{FF2B5EF4-FFF2-40B4-BE49-F238E27FC236}">
                <a16:creationId xmlns:a16="http://schemas.microsoft.com/office/drawing/2014/main" id="{B023CD63-A6CE-81FF-5449-BA7E6C0C795D}"/>
              </a:ext>
            </a:extLst>
          </p:cNvPr>
          <p:cNvSpPr/>
          <p:nvPr/>
        </p:nvSpPr>
        <p:spPr>
          <a:xfrm>
            <a:off x="8872606" y="1961789"/>
            <a:ext cx="2848043" cy="3487187"/>
          </a:xfrm>
          <a:prstGeom prst="roundRect">
            <a:avLst>
              <a:gd name="adj" fmla="val 10313"/>
            </a:avLst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12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Calibri (Corpo)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Calibri (Corpo)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Calibri (Corpo)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E92E083-3927-4C6B-AAC3-B8148AE8ED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448" y="2703074"/>
            <a:ext cx="4559999" cy="3420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6897906-ADE3-5BE9-5CC0-0FBC1F3D28A4}"/>
              </a:ext>
            </a:extLst>
          </p:cNvPr>
          <p:cNvSpPr txBox="1"/>
          <p:nvPr/>
        </p:nvSpPr>
        <p:spPr>
          <a:xfrm>
            <a:off x="9415830" y="3713694"/>
            <a:ext cx="12836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>
                <a:solidFill>
                  <a:srgbClr val="FF0000"/>
                </a:solidFill>
                <a:latin typeface="Calibri (Corpo)"/>
              </a:rPr>
              <a:t>Cassiopea-A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CAAAB7-7473-3DF7-BD4F-D8AC66A674BA}"/>
              </a:ext>
            </a:extLst>
          </p:cNvPr>
          <p:cNvSpPr txBox="1"/>
          <p:nvPr/>
        </p:nvSpPr>
        <p:spPr>
          <a:xfrm>
            <a:off x="8896543" y="4192429"/>
            <a:ext cx="9173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>
                <a:solidFill>
                  <a:srgbClr val="FF0000"/>
                </a:solidFill>
                <a:latin typeface="Calibri (Corpo)"/>
              </a:rPr>
              <a:t>SARAL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B885065B-F9EE-7898-53E2-078628436DBA}"/>
              </a:ext>
            </a:extLst>
          </p:cNvPr>
          <p:cNvCxnSpPr>
            <a:cxnSpLocks/>
          </p:cNvCxnSpPr>
          <p:nvPr/>
        </p:nvCxnSpPr>
        <p:spPr>
          <a:xfrm flipH="1">
            <a:off x="8457907" y="4542801"/>
            <a:ext cx="645718" cy="2842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AD81130A-A500-4D36-06B0-1050D7725B85}"/>
              </a:ext>
            </a:extLst>
          </p:cNvPr>
          <p:cNvCxnSpPr>
            <a:cxnSpLocks/>
          </p:cNvCxnSpPr>
          <p:nvPr/>
        </p:nvCxnSpPr>
        <p:spPr>
          <a:xfrm flipH="1" flipV="1">
            <a:off x="9471895" y="3175513"/>
            <a:ext cx="446512" cy="5341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video_CasAPlusSARAL">
            <a:hlinkClick r:id="" action="ppaction://media"/>
            <a:extLst>
              <a:ext uri="{FF2B5EF4-FFF2-40B4-BE49-F238E27FC236}">
                <a16:creationId xmlns:a16="http://schemas.microsoft.com/office/drawing/2014/main" id="{6C2DB455-BBB1-00DC-432B-761AD75B8E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290" y="2755287"/>
            <a:ext cx="4560000" cy="34200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F2FB448-17C5-9B8A-839B-D0953A23E366}"/>
              </a:ext>
            </a:extLst>
          </p:cNvPr>
          <p:cNvSpPr txBox="1"/>
          <p:nvPr/>
        </p:nvSpPr>
        <p:spPr>
          <a:xfrm>
            <a:off x="1695706" y="1869824"/>
            <a:ext cx="2028485" cy="461665"/>
          </a:xfrm>
          <a:prstGeom prst="rect">
            <a:avLst/>
          </a:prstGeom>
          <a:noFill/>
          <a:ln w="28575">
            <a:solidFill>
              <a:srgbClr val="B27F47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5B6D85"/>
                </a:solidFill>
                <a:latin typeface="Calibri (Corpo)"/>
                <a:sym typeface="Arial"/>
              </a:rPr>
              <a:t>SARAL transit 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9E583C4C-4AAD-C7D4-9138-1E934E256C48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Real data processing - channelisation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FA2DE4F-4DE2-5E9F-9BA9-DA4E4E6DBF8A}"/>
              </a:ext>
            </a:extLst>
          </p:cNvPr>
          <p:cNvSpPr txBox="1"/>
          <p:nvPr/>
        </p:nvSpPr>
        <p:spPr>
          <a:xfrm>
            <a:off x="6181479" y="1394697"/>
            <a:ext cx="4961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lang="it-IT" dirty="0" err="1">
                <a:solidFill>
                  <a:prstClr val="black"/>
                </a:solidFill>
                <a:latin typeface="Calibri (Corpo)"/>
              </a:rPr>
              <a:t>December</a:t>
            </a:r>
            <a:r>
              <a:rPr lang="it-IT" dirty="0">
                <a:solidFill>
                  <a:prstClr val="black"/>
                </a:solidFill>
                <a:latin typeface="Calibri (Corpo)"/>
              </a:rPr>
              <a:t> 2°, 2022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 (Corpo)"/>
              </a:rPr>
              <a:t>Target: SARAL (</a:t>
            </a:r>
            <a:r>
              <a:rPr lang="it-IT" dirty="0" err="1">
                <a:solidFill>
                  <a:prstClr val="black"/>
                </a:solidFill>
                <a:latin typeface="Calibri (Corpo)"/>
              </a:rPr>
              <a:t>norad</a:t>
            </a:r>
            <a:r>
              <a:rPr lang="it-IT" dirty="0">
                <a:solidFill>
                  <a:prstClr val="black"/>
                </a:solidFill>
                <a:latin typeface="Calibri (Corpo)"/>
              </a:rPr>
              <a:t> ID 39086)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lang="it-IT" dirty="0" err="1">
                <a:solidFill>
                  <a:prstClr val="black"/>
                </a:solidFill>
                <a:latin typeface="Calibri (Corpo)"/>
              </a:rPr>
              <a:t>Radiosource</a:t>
            </a:r>
            <a:r>
              <a:rPr lang="it-IT" dirty="0">
                <a:solidFill>
                  <a:prstClr val="black"/>
                </a:solidFill>
                <a:latin typeface="Calibri (Corpo)"/>
              </a:rPr>
              <a:t>: Cassiopea-A</a:t>
            </a:r>
          </a:p>
        </p:txBody>
      </p:sp>
    </p:spTree>
    <p:extLst>
      <p:ext uri="{BB962C8B-B14F-4D97-AF65-F5344CB8AC3E}">
        <p14:creationId xmlns:p14="http://schemas.microsoft.com/office/powerpoint/2010/main" val="279511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Calibri (Corpo)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Calibri (Corpo)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Calibri (Corpo)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cxnSp>
        <p:nvCxnSpPr>
          <p:cNvPr id="25" name="Connettore 2 48">
            <a:extLst>
              <a:ext uri="{FF2B5EF4-FFF2-40B4-BE49-F238E27FC236}">
                <a16:creationId xmlns:a16="http://schemas.microsoft.com/office/drawing/2014/main" id="{EE345F18-0B4B-BFD1-0DF8-D95B696A8C57}"/>
              </a:ext>
            </a:extLst>
          </p:cNvPr>
          <p:cNvCxnSpPr>
            <a:cxnSpLocks/>
          </p:cNvCxnSpPr>
          <p:nvPr/>
        </p:nvCxnSpPr>
        <p:spPr>
          <a:xfrm>
            <a:off x="2379314" y="2265255"/>
            <a:ext cx="400975" cy="2019"/>
          </a:xfrm>
          <a:prstGeom prst="straightConnector1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28" name="Rettangolo con angoli arrotondati 77">
            <a:extLst>
              <a:ext uri="{FF2B5EF4-FFF2-40B4-BE49-F238E27FC236}">
                <a16:creationId xmlns:a16="http://schemas.microsoft.com/office/drawing/2014/main" id="{9C341A0D-8471-9E9C-B64E-C5E5199239AF}"/>
              </a:ext>
            </a:extLst>
          </p:cNvPr>
          <p:cNvSpPr/>
          <p:nvPr/>
        </p:nvSpPr>
        <p:spPr>
          <a:xfrm>
            <a:off x="469553" y="1912838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9040BBF4-A7ED-DBE7-6E5B-A98098B71736}"/>
              </a:ext>
            </a:extLst>
          </p:cNvPr>
          <p:cNvSpPr txBox="1"/>
          <p:nvPr/>
        </p:nvSpPr>
        <p:spPr>
          <a:xfrm>
            <a:off x="543501" y="1961089"/>
            <a:ext cx="1448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8192 </a:t>
            </a:r>
            <a:r>
              <a:rPr kumimoji="0" lang="it-IT" sz="18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channels</a:t>
            </a:r>
            <a:endParaRPr kumimoji="0" lang="it-IT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 (Corpo)"/>
              <a:cs typeface="Segoe UI" panose="020B0502040204020203" pitchFamily="34" charset="0"/>
            </a:endParaRPr>
          </a:p>
        </p:txBody>
      </p:sp>
      <p:sp>
        <p:nvSpPr>
          <p:cNvPr id="31" name="Rettangolo con angoli arrotondati 77">
            <a:extLst>
              <a:ext uri="{FF2B5EF4-FFF2-40B4-BE49-F238E27FC236}">
                <a16:creationId xmlns:a16="http://schemas.microsoft.com/office/drawing/2014/main" id="{282FBF9F-D249-F865-4E45-8F77AE2E05DF}"/>
              </a:ext>
            </a:extLst>
          </p:cNvPr>
          <p:cNvSpPr/>
          <p:nvPr/>
        </p:nvSpPr>
        <p:spPr>
          <a:xfrm>
            <a:off x="3129761" y="1910437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960F792C-564B-2CA0-38DE-BF06CC514D9B}"/>
              </a:ext>
            </a:extLst>
          </p:cNvPr>
          <p:cNvSpPr txBox="1"/>
          <p:nvPr/>
        </p:nvSpPr>
        <p:spPr>
          <a:xfrm>
            <a:off x="3203709" y="1958688"/>
            <a:ext cx="1448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Detection</a:t>
            </a:r>
            <a:r>
              <a:rPr kumimoji="0" lang="it-IT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 </a:t>
            </a:r>
            <a:r>
              <a:rPr kumimoji="0" lang="it-IT" sz="180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block</a:t>
            </a:r>
            <a:endParaRPr kumimoji="0" lang="it-IT" sz="18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alibri (Corpo)"/>
              <a:cs typeface="Segoe UI" panose="020B0502040204020203" pitchFamily="34" charset="0"/>
            </a:endParaRPr>
          </a:p>
        </p:txBody>
      </p:sp>
      <p:cxnSp>
        <p:nvCxnSpPr>
          <p:cNvPr id="37" name="Connettore 2 48">
            <a:extLst>
              <a:ext uri="{FF2B5EF4-FFF2-40B4-BE49-F238E27FC236}">
                <a16:creationId xmlns:a16="http://schemas.microsoft.com/office/drawing/2014/main" id="{C73CD180-FC7C-BE21-4218-E0386F0507A0}"/>
              </a:ext>
            </a:extLst>
          </p:cNvPr>
          <p:cNvCxnSpPr>
            <a:cxnSpLocks/>
          </p:cNvCxnSpPr>
          <p:nvPr/>
        </p:nvCxnSpPr>
        <p:spPr>
          <a:xfrm>
            <a:off x="5064946" y="2264245"/>
            <a:ext cx="400975" cy="2019"/>
          </a:xfrm>
          <a:prstGeom prst="straightConnector1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38" name="Rettangolo con angoli arrotondati 77">
            <a:extLst>
              <a:ext uri="{FF2B5EF4-FFF2-40B4-BE49-F238E27FC236}">
                <a16:creationId xmlns:a16="http://schemas.microsoft.com/office/drawing/2014/main" id="{2680E09C-7A7E-8697-E801-42E869727DB8}"/>
              </a:ext>
            </a:extLst>
          </p:cNvPr>
          <p:cNvSpPr/>
          <p:nvPr/>
        </p:nvSpPr>
        <p:spPr>
          <a:xfrm>
            <a:off x="5851397" y="1917981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9" name="TextBox 18">
            <a:extLst>
              <a:ext uri="{FF2B5EF4-FFF2-40B4-BE49-F238E27FC236}">
                <a16:creationId xmlns:a16="http://schemas.microsoft.com/office/drawing/2014/main" id="{D31FC48C-8FF9-546F-2C89-8A8A4AAD6B10}"/>
              </a:ext>
            </a:extLst>
          </p:cNvPr>
          <p:cNvSpPr txBox="1"/>
          <p:nvPr/>
        </p:nvSpPr>
        <p:spPr>
          <a:xfrm>
            <a:off x="5925345" y="1966232"/>
            <a:ext cx="1448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Channel </a:t>
            </a:r>
            <a:r>
              <a:rPr kumimoji="0" lang="it-IT" sz="180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selected</a:t>
            </a:r>
            <a:endParaRPr kumimoji="0" lang="it-IT" sz="18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alibri (Corpo)"/>
              <a:cs typeface="Segoe UI" panose="020B0502040204020203" pitchFamily="34" charset="0"/>
            </a:endParaRPr>
          </a:p>
        </p:txBody>
      </p:sp>
      <p:sp>
        <p:nvSpPr>
          <p:cNvPr id="40" name="Rettangolo con angoli arrotondati 77">
            <a:extLst>
              <a:ext uri="{FF2B5EF4-FFF2-40B4-BE49-F238E27FC236}">
                <a16:creationId xmlns:a16="http://schemas.microsoft.com/office/drawing/2014/main" id="{F329CD81-7815-6B6C-DEDF-7469C4C02175}"/>
              </a:ext>
            </a:extLst>
          </p:cNvPr>
          <p:cNvSpPr/>
          <p:nvPr/>
        </p:nvSpPr>
        <p:spPr>
          <a:xfrm>
            <a:off x="8629283" y="1917981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41" name="TextBox 18">
            <a:extLst>
              <a:ext uri="{FF2B5EF4-FFF2-40B4-BE49-F238E27FC236}">
                <a16:creationId xmlns:a16="http://schemas.microsoft.com/office/drawing/2014/main" id="{D3DFDD32-5ACA-4ED5-9383-E027E6641649}"/>
              </a:ext>
            </a:extLst>
          </p:cNvPr>
          <p:cNvSpPr txBox="1"/>
          <p:nvPr/>
        </p:nvSpPr>
        <p:spPr>
          <a:xfrm>
            <a:off x="8738873" y="2082608"/>
            <a:ext cx="1448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Correlate</a:t>
            </a:r>
          </a:p>
        </p:txBody>
      </p:sp>
      <p:cxnSp>
        <p:nvCxnSpPr>
          <p:cNvPr id="42" name="Connettore 2 48">
            <a:extLst>
              <a:ext uri="{FF2B5EF4-FFF2-40B4-BE49-F238E27FC236}">
                <a16:creationId xmlns:a16="http://schemas.microsoft.com/office/drawing/2014/main" id="{4E4E413F-8392-2DC2-CB37-E429E54C8041}"/>
              </a:ext>
            </a:extLst>
          </p:cNvPr>
          <p:cNvCxnSpPr>
            <a:cxnSpLocks/>
          </p:cNvCxnSpPr>
          <p:nvPr/>
        </p:nvCxnSpPr>
        <p:spPr>
          <a:xfrm>
            <a:off x="7820874" y="2263235"/>
            <a:ext cx="400975" cy="2019"/>
          </a:xfrm>
          <a:prstGeom prst="straightConnector1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C172E1B6-EBA2-D2B8-9D52-22D5810BE0DA}"/>
                  </a:ext>
                </a:extLst>
              </p:cNvPr>
              <p:cNvSpPr txBox="1"/>
              <p:nvPr/>
            </p:nvSpPr>
            <p:spPr>
              <a:xfrm>
                <a:off x="517841" y="3240407"/>
                <a:ext cx="20998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𝐵</m:t>
                      </m:r>
                      <m:sSub>
                        <m:sSubPr>
                          <m:ctrlP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  <m:t>𝑅𝑋</m:t>
                          </m:r>
                        </m:sub>
                      </m:sSub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it-IT" i="1" kern="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~85000 </m:t>
                      </m:r>
                      <m:r>
                        <a:rPr lang="it-IT" i="1" kern="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𝐻𝑧</m:t>
                      </m:r>
                    </m:oMath>
                  </m:oMathPara>
                </a14:m>
                <a:endParaRPr lang="it-IT">
                  <a:latin typeface="Calibri (Corpo)"/>
                </a:endParaRPr>
              </a:p>
            </p:txBody>
          </p:sp>
        </mc:Choice>
        <mc:Fallback xmlns=""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C172E1B6-EBA2-D2B8-9D52-22D5810BE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41" y="3240407"/>
                <a:ext cx="209988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asellaDiTesto 43">
                <a:extLst>
                  <a:ext uri="{FF2B5EF4-FFF2-40B4-BE49-F238E27FC236}">
                    <a16:creationId xmlns:a16="http://schemas.microsoft.com/office/drawing/2014/main" id="{C8633C96-4246-6B63-8B30-1809368DF145}"/>
                  </a:ext>
                </a:extLst>
              </p:cNvPr>
              <p:cNvSpPr txBox="1"/>
              <p:nvPr/>
            </p:nvSpPr>
            <p:spPr>
              <a:xfrm>
                <a:off x="517841" y="4018699"/>
                <a:ext cx="20998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𝐵</m:t>
                      </m:r>
                      <m:sSub>
                        <m:sSubPr>
                          <m:ctrlP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  <m:t>𝑅𝑋</m:t>
                          </m:r>
                        </m:sub>
                      </m:sSub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 ~10 </m:t>
                      </m:r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𝐻𝑧</m:t>
                      </m:r>
                    </m:oMath>
                  </m:oMathPara>
                </a14:m>
                <a:endParaRPr lang="it-IT">
                  <a:latin typeface="Calibri (Corpo)"/>
                </a:endParaRPr>
              </a:p>
            </p:txBody>
          </p:sp>
        </mc:Choice>
        <mc:Fallback xmlns="">
          <p:sp>
            <p:nvSpPr>
              <p:cNvPr id="44" name="CasellaDiTesto 43">
                <a:extLst>
                  <a:ext uri="{FF2B5EF4-FFF2-40B4-BE49-F238E27FC236}">
                    <a16:creationId xmlns:a16="http://schemas.microsoft.com/office/drawing/2014/main" id="{C8633C96-4246-6B63-8B30-1809368DF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41" y="4018699"/>
                <a:ext cx="209988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Connettore 2 48">
            <a:extLst>
              <a:ext uri="{FF2B5EF4-FFF2-40B4-BE49-F238E27FC236}">
                <a16:creationId xmlns:a16="http://schemas.microsoft.com/office/drawing/2014/main" id="{C77BB106-D408-4A85-EC45-A95476A79B62}"/>
              </a:ext>
            </a:extLst>
          </p:cNvPr>
          <p:cNvCxnSpPr>
            <a:cxnSpLocks/>
          </p:cNvCxnSpPr>
          <p:nvPr/>
        </p:nvCxnSpPr>
        <p:spPr>
          <a:xfrm>
            <a:off x="1567457" y="3676071"/>
            <a:ext cx="328" cy="320393"/>
          </a:xfrm>
          <a:prstGeom prst="straightConnector1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46" name="Freccia in giù 45">
            <a:extLst>
              <a:ext uri="{FF2B5EF4-FFF2-40B4-BE49-F238E27FC236}">
                <a16:creationId xmlns:a16="http://schemas.microsoft.com/office/drawing/2014/main" id="{6A9F839E-C8FC-D56A-2CF5-6A1D7A2EE410}"/>
              </a:ext>
            </a:extLst>
          </p:cNvPr>
          <p:cNvSpPr/>
          <p:nvPr/>
        </p:nvSpPr>
        <p:spPr>
          <a:xfrm rot="16200000">
            <a:off x="3170955" y="4280330"/>
            <a:ext cx="422938" cy="487696"/>
          </a:xfrm>
          <a:prstGeom prst="downArrow">
            <a:avLst/>
          </a:prstGeom>
          <a:noFill/>
          <a:ln w="28575">
            <a:solidFill>
              <a:srgbClr val="475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18">
                <a:extLst>
                  <a:ext uri="{FF2B5EF4-FFF2-40B4-BE49-F238E27FC236}">
                    <a16:creationId xmlns:a16="http://schemas.microsoft.com/office/drawing/2014/main" id="{9A0D5AFA-0D7D-1FD1-77CE-131D452BCEC9}"/>
                  </a:ext>
                </a:extLst>
              </p:cNvPr>
              <p:cNvSpPr txBox="1"/>
              <p:nvPr/>
            </p:nvSpPr>
            <p:spPr>
              <a:xfrm>
                <a:off x="450309" y="5171597"/>
                <a:ext cx="1939128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𝑆𝑁𝑅</m:t>
                      </m:r>
                      <m:r>
                        <a:rPr kumimoji="0" lang="it-IT" sz="18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" panose="020B0502040204020203" pitchFamily="34" charset="0"/>
                        </a:rPr>
                        <m:t>∝</m:t>
                      </m:r>
                      <m:f>
                        <m:fPr>
                          <m:ctrlP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0" lang="it-IT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" panose="020B0502040204020203" pitchFamily="34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kumimoji="0" lang="it-IT" sz="18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it-IT" sz="18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" panose="020B0502040204020203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0" lang="it-IT" sz="18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" panose="020B0502040204020203" pitchFamily="34" charset="0"/>
                                </a:rPr>
                                <m:t>𝑅𝑋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it-IT" sz="18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 (Corpo)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7" name="TextBox 18">
                <a:extLst>
                  <a:ext uri="{FF2B5EF4-FFF2-40B4-BE49-F238E27FC236}">
                    <a16:creationId xmlns:a16="http://schemas.microsoft.com/office/drawing/2014/main" id="{9A0D5AFA-0D7D-1FD1-77CE-131D452BCE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09" y="5171597"/>
                <a:ext cx="1939128" cy="6580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Freccia in giù 48">
            <a:extLst>
              <a:ext uri="{FF2B5EF4-FFF2-40B4-BE49-F238E27FC236}">
                <a16:creationId xmlns:a16="http://schemas.microsoft.com/office/drawing/2014/main" id="{1BD34A5F-23CB-B3B6-C8DA-B18D005878CA}"/>
              </a:ext>
            </a:extLst>
          </p:cNvPr>
          <p:cNvSpPr/>
          <p:nvPr/>
        </p:nvSpPr>
        <p:spPr>
          <a:xfrm>
            <a:off x="1355988" y="4576708"/>
            <a:ext cx="422938" cy="487696"/>
          </a:xfrm>
          <a:prstGeom prst="downArrow">
            <a:avLst/>
          </a:prstGeom>
          <a:noFill/>
          <a:ln w="28575">
            <a:solidFill>
              <a:srgbClr val="475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9276FE85-2297-D498-00EB-1C5DC2DB07F7}"/>
              </a:ext>
            </a:extLst>
          </p:cNvPr>
          <p:cNvSpPr/>
          <p:nvPr/>
        </p:nvSpPr>
        <p:spPr>
          <a:xfrm>
            <a:off x="305457" y="3095526"/>
            <a:ext cx="2604248" cy="285730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51" name="Parentesi graffa aperta 50">
            <a:extLst>
              <a:ext uri="{FF2B5EF4-FFF2-40B4-BE49-F238E27FC236}">
                <a16:creationId xmlns:a16="http://schemas.microsoft.com/office/drawing/2014/main" id="{A1DBBE65-25D7-FB44-1E2C-77D4EAE87364}"/>
              </a:ext>
            </a:extLst>
          </p:cNvPr>
          <p:cNvSpPr/>
          <p:nvPr/>
        </p:nvSpPr>
        <p:spPr>
          <a:xfrm>
            <a:off x="3827056" y="3149876"/>
            <a:ext cx="954821" cy="2739584"/>
          </a:xfrm>
          <a:prstGeom prst="leftBrace">
            <a:avLst/>
          </a:prstGeom>
          <a:ln w="28575">
            <a:solidFill>
              <a:srgbClr val="5364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sp>
        <p:nvSpPr>
          <p:cNvPr id="52" name="TextBox 18">
            <a:extLst>
              <a:ext uri="{FF2B5EF4-FFF2-40B4-BE49-F238E27FC236}">
                <a16:creationId xmlns:a16="http://schemas.microsoft.com/office/drawing/2014/main" id="{C4C54F40-C54C-76A5-DFDA-E890E854A19D}"/>
              </a:ext>
            </a:extLst>
          </p:cNvPr>
          <p:cNvSpPr txBox="1"/>
          <p:nvPr/>
        </p:nvSpPr>
        <p:spPr>
          <a:xfrm>
            <a:off x="4372140" y="3250601"/>
            <a:ext cx="1939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Angular</a:t>
            </a:r>
            <a:r>
              <a:rPr kumimoji="0" lang="it-IT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 track </a:t>
            </a:r>
            <a:r>
              <a:rPr kumimoji="0" lang="it-IT" sz="180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accuracy</a:t>
            </a:r>
            <a:endParaRPr kumimoji="0" lang="it-IT" sz="18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alibri (Corpo)"/>
              <a:cs typeface="Segoe UI" panose="020B0502040204020203" pitchFamily="34" charset="0"/>
            </a:endParaRPr>
          </a:p>
        </p:txBody>
      </p:sp>
      <p:sp>
        <p:nvSpPr>
          <p:cNvPr id="53" name="Freccia in giù 52">
            <a:extLst>
              <a:ext uri="{FF2B5EF4-FFF2-40B4-BE49-F238E27FC236}">
                <a16:creationId xmlns:a16="http://schemas.microsoft.com/office/drawing/2014/main" id="{428DC044-4FCB-0CFE-CDBC-4D679DEFB553}"/>
              </a:ext>
            </a:extLst>
          </p:cNvPr>
          <p:cNvSpPr/>
          <p:nvPr/>
        </p:nvSpPr>
        <p:spPr>
          <a:xfrm rot="10800000">
            <a:off x="6311268" y="3286502"/>
            <a:ext cx="380245" cy="460482"/>
          </a:xfrm>
          <a:prstGeom prst="downArrow">
            <a:avLst/>
          </a:prstGeom>
          <a:solidFill>
            <a:srgbClr val="4759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sp>
        <p:nvSpPr>
          <p:cNvPr id="54" name="TextBox 18">
            <a:extLst>
              <a:ext uri="{FF2B5EF4-FFF2-40B4-BE49-F238E27FC236}">
                <a16:creationId xmlns:a16="http://schemas.microsoft.com/office/drawing/2014/main" id="{0939B56A-B57C-466D-F96A-25E3452A779F}"/>
              </a:ext>
            </a:extLst>
          </p:cNvPr>
          <p:cNvSpPr txBox="1"/>
          <p:nvPr/>
        </p:nvSpPr>
        <p:spPr>
          <a:xfrm>
            <a:off x="4372140" y="4300506"/>
            <a:ext cx="1939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Detection</a:t>
            </a:r>
            <a:r>
              <a:rPr kumimoji="0" lang="it-IT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 (Corpo)"/>
                <a:cs typeface="Segoe UI" panose="020B0502040204020203" pitchFamily="34" charset="0"/>
              </a:rPr>
              <a:t> rate</a:t>
            </a:r>
          </a:p>
        </p:txBody>
      </p:sp>
      <p:sp>
        <p:nvSpPr>
          <p:cNvPr id="55" name="Freccia in giù 54">
            <a:extLst>
              <a:ext uri="{FF2B5EF4-FFF2-40B4-BE49-F238E27FC236}">
                <a16:creationId xmlns:a16="http://schemas.microsoft.com/office/drawing/2014/main" id="{8D4D0FE8-E88C-736D-F62A-D1F42F95644C}"/>
              </a:ext>
            </a:extLst>
          </p:cNvPr>
          <p:cNvSpPr/>
          <p:nvPr/>
        </p:nvSpPr>
        <p:spPr>
          <a:xfrm rot="10800000">
            <a:off x="6311268" y="4225160"/>
            <a:ext cx="380245" cy="460482"/>
          </a:xfrm>
          <a:prstGeom prst="downArrow">
            <a:avLst/>
          </a:prstGeom>
          <a:solidFill>
            <a:srgbClr val="4759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sp>
        <p:nvSpPr>
          <p:cNvPr id="57" name="TextBox 18">
            <a:extLst>
              <a:ext uri="{FF2B5EF4-FFF2-40B4-BE49-F238E27FC236}">
                <a16:creationId xmlns:a16="http://schemas.microsoft.com/office/drawing/2014/main" id="{995C204F-A84D-C09D-969D-7F54ACB23613}"/>
              </a:ext>
            </a:extLst>
          </p:cNvPr>
          <p:cNvSpPr txBox="1"/>
          <p:nvPr/>
        </p:nvSpPr>
        <p:spPr>
          <a:xfrm>
            <a:off x="4497880" y="5127603"/>
            <a:ext cx="1813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>
                <a:solidFill>
                  <a:prstClr val="black"/>
                </a:solidFill>
                <a:latin typeface="Calibri (Corpo)"/>
              </a:rPr>
              <a:t>Multiple sources scenario</a:t>
            </a:r>
          </a:p>
        </p:txBody>
      </p:sp>
      <p:sp>
        <p:nvSpPr>
          <p:cNvPr id="58" name="Freccia in giù 57">
            <a:extLst>
              <a:ext uri="{FF2B5EF4-FFF2-40B4-BE49-F238E27FC236}">
                <a16:creationId xmlns:a16="http://schemas.microsoft.com/office/drawing/2014/main" id="{AA1C69C4-8C4D-2AE8-11AB-6F51EE662819}"/>
              </a:ext>
            </a:extLst>
          </p:cNvPr>
          <p:cNvSpPr/>
          <p:nvPr/>
        </p:nvSpPr>
        <p:spPr>
          <a:xfrm>
            <a:off x="6311268" y="5218306"/>
            <a:ext cx="380245" cy="460482"/>
          </a:xfrm>
          <a:prstGeom prst="downArrow">
            <a:avLst/>
          </a:prstGeom>
          <a:solidFill>
            <a:srgbClr val="4759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sp>
        <p:nvSpPr>
          <p:cNvPr id="59" name="Freccia in giù 58">
            <a:extLst>
              <a:ext uri="{FF2B5EF4-FFF2-40B4-BE49-F238E27FC236}">
                <a16:creationId xmlns:a16="http://schemas.microsoft.com/office/drawing/2014/main" id="{30B3444A-C628-D2EE-2506-AB24606DC682}"/>
              </a:ext>
            </a:extLst>
          </p:cNvPr>
          <p:cNvSpPr/>
          <p:nvPr/>
        </p:nvSpPr>
        <p:spPr>
          <a:xfrm rot="10800000">
            <a:off x="2238716" y="5243229"/>
            <a:ext cx="380245" cy="460482"/>
          </a:xfrm>
          <a:prstGeom prst="downArrow">
            <a:avLst/>
          </a:prstGeom>
          <a:solidFill>
            <a:srgbClr val="4759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 (Corpo)"/>
            </a:endParaRP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73586188-D7A1-0B15-D8E9-3661D4585A5C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Real data processing - channelisation</a:t>
            </a:r>
            <a:endParaRPr lang="it-IT" sz="280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64" name="Immagine 63" descr="Immagine che contiene linea, testo, Diagramma, diagramma&#10;&#10;Descrizione generata automaticamente">
            <a:extLst>
              <a:ext uri="{FF2B5EF4-FFF2-40B4-BE49-F238E27FC236}">
                <a16:creationId xmlns:a16="http://schemas.microsoft.com/office/drawing/2014/main" id="{7890C895-4779-7B6C-E648-C9B7DB50BD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684" y="2933388"/>
            <a:ext cx="4219417" cy="3164563"/>
          </a:xfrm>
          <a:prstGeom prst="rect">
            <a:avLst/>
          </a:prstGeom>
        </p:spPr>
      </p:pic>
      <p:pic>
        <p:nvPicPr>
          <p:cNvPr id="66" name="Immagine 65" descr="Immagine che contiene testo, linea, Diagramma, diagramma&#10;&#10;Descrizione generata automaticamente">
            <a:extLst>
              <a:ext uri="{FF2B5EF4-FFF2-40B4-BE49-F238E27FC236}">
                <a16:creationId xmlns:a16="http://schemas.microsoft.com/office/drawing/2014/main" id="{2105D02F-9967-C073-BB3B-34D054CF94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959" y="2753907"/>
            <a:ext cx="2604247" cy="195318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6B0C0AD-D235-7EB9-B653-D5E853FD7170}"/>
              </a:ext>
            </a:extLst>
          </p:cNvPr>
          <p:cNvSpPr txBox="1"/>
          <p:nvPr/>
        </p:nvSpPr>
        <p:spPr>
          <a:xfrm>
            <a:off x="22230" y="6084484"/>
            <a:ext cx="90074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(Corpo)"/>
                <a:ea typeface="+mn-ea"/>
                <a:cs typeface="+mn-cs"/>
              </a:rPr>
              <a:t>M.F. Montaruli, et al., Operational angular track reconstruction in survey radars through an adaptive beamforming approach, MDPI Aerospace, 2024</a:t>
            </a:r>
          </a:p>
        </p:txBody>
      </p:sp>
    </p:spTree>
    <p:extLst>
      <p:ext uri="{BB962C8B-B14F-4D97-AF65-F5344CB8AC3E}">
        <p14:creationId xmlns:p14="http://schemas.microsoft.com/office/powerpoint/2010/main" val="788212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Calibri (Corpo)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Calibri (Corpo)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Calibri (Corpo)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30CA836-37D5-94D3-1D9F-9C18CB8B88A7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Real data processing - channelisation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4" name="Aeolus_transit_withPrediction">
            <a:hlinkClick r:id="" action="ppaction://media"/>
            <a:extLst>
              <a:ext uri="{FF2B5EF4-FFF2-40B4-BE49-F238E27FC236}">
                <a16:creationId xmlns:a16="http://schemas.microsoft.com/office/drawing/2014/main" id="{20BB5F25-F034-7A31-EE8D-E173B7935D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827" y="2822787"/>
            <a:ext cx="4559999" cy="3420000"/>
          </a:xfrm>
          <a:prstGeom prst="rect">
            <a:avLst/>
          </a:prstGeom>
        </p:spPr>
      </p:pic>
      <p:pic>
        <p:nvPicPr>
          <p:cNvPr id="5" name="Immagine 4" descr="Immagine che contiene testo, linea, Diagramma, diagramma&#10;&#10;Descrizione generata automaticamente">
            <a:extLst>
              <a:ext uri="{FF2B5EF4-FFF2-40B4-BE49-F238E27FC236}">
                <a16:creationId xmlns:a16="http://schemas.microsoft.com/office/drawing/2014/main" id="{C22CD7C0-1F28-35B1-9C99-1DD6FC5602E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98" y="2799303"/>
            <a:ext cx="4561738" cy="34200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FF249FE-80DF-6184-5C09-CCF21424290B}"/>
              </a:ext>
            </a:extLst>
          </p:cNvPr>
          <p:cNvSpPr txBox="1"/>
          <p:nvPr/>
        </p:nvSpPr>
        <p:spPr>
          <a:xfrm>
            <a:off x="904837" y="1848579"/>
            <a:ext cx="3669149" cy="461665"/>
          </a:xfrm>
          <a:prstGeom prst="rect">
            <a:avLst/>
          </a:prstGeom>
          <a:noFill/>
          <a:ln w="28575">
            <a:solidFill>
              <a:srgbClr val="B27F47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5B6D85"/>
                </a:solidFill>
                <a:latin typeface="Calibri (Corpo)"/>
                <a:sym typeface="Arial"/>
              </a:rPr>
              <a:t>Aeolus re-entry campaign 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398B4A8F-83DF-B9AD-77E0-0528B0A06C41}"/>
              </a:ext>
            </a:extLst>
          </p:cNvPr>
          <p:cNvSpPr txBox="1"/>
          <p:nvPr/>
        </p:nvSpPr>
        <p:spPr>
          <a:xfrm>
            <a:off x="6096000" y="1419806"/>
            <a:ext cx="4274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lang="it-IT" dirty="0" err="1">
                <a:solidFill>
                  <a:prstClr val="black"/>
                </a:solidFill>
                <a:latin typeface="Calibri (Corpo)"/>
              </a:rPr>
              <a:t>July</a:t>
            </a:r>
            <a:r>
              <a:rPr lang="it-IT" dirty="0">
                <a:solidFill>
                  <a:prstClr val="black"/>
                </a:solidFill>
                <a:latin typeface="Calibri (Corpo)"/>
              </a:rPr>
              <a:t> 24°-28°,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 (Corpo)"/>
              </a:rPr>
              <a:t>The target was maneuvering during the observation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 (Corpo)"/>
              </a:rPr>
              <a:t>Uncatalogued case</a:t>
            </a:r>
          </a:p>
        </p:txBody>
      </p:sp>
    </p:spTree>
    <p:extLst>
      <p:ext uri="{BB962C8B-B14F-4D97-AF65-F5344CB8AC3E}">
        <p14:creationId xmlns:p14="http://schemas.microsoft.com/office/powerpoint/2010/main" val="292995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7C35A-1F4D-7FB3-84A2-660186BD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494F95-467C-0C1F-41B5-5A4EF7A4D21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7E16CF-C7B1-C5C3-555E-11DFA2F7708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F3C88CF-B181-BCBA-828D-50911C19EBBD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53FC4D94-6A3D-CAF1-D64C-9EAB4DFE8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59E53195-1BE7-BD03-6526-B8C1523F7E66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064C84-13D1-8255-9459-7C67A9EC68D5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E2F5585-564D-BB98-9AB5-AFABE1D4C825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1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A456C-4979-41A6-5795-3C5C65BDF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09BB05-AB34-8618-020A-0B6FA686DA2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2346554-343D-8D4E-9BA7-197862A7DC2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D8C1500-5FA1-06F3-8853-7E33F5F8BB7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1AD2DA63-4B5C-16EF-68AC-2D6C7B48B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451A5FDF-E1E7-8C20-1CD9-A657A8C056DC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0975AFEC-A905-E69B-F058-35F754448AC7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6AEE70F5-3533-ECF6-59AA-2ABE93FDE472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895F6F77-2AA8-6C80-8087-2705881332E7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8737A134-5647-7D34-F6C0-E836826DB495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9C61B8C6-B65B-2328-D241-1BD3D98577EC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FE299ECB-BA8D-EB3C-4894-8F20EC38B49E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8FBD8689-32D4-FB61-03BA-A656EE5B98C9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0B680E33-5D7C-7F0B-B274-EA850999C1E8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519233F1-BE20-6D83-79A0-D123986998F2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FBD13F9F-07C9-CA11-69C1-86AAE0779C48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27B9B513-BEB4-A6C6-1DA6-EF9F11EFE359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61EB0C26-C38C-E012-9975-38A96FD30243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0A5318CB-2038-84FC-DDCF-FBFD02B06F0D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grpSp>
        <p:nvGrpSpPr>
          <p:cNvPr id="97" name="Gruppo 96">
            <a:extLst>
              <a:ext uri="{FF2B5EF4-FFF2-40B4-BE49-F238E27FC236}">
                <a16:creationId xmlns:a16="http://schemas.microsoft.com/office/drawing/2014/main" id="{3D347963-22E3-4914-4813-9087FDA4DADB}"/>
              </a:ext>
            </a:extLst>
          </p:cNvPr>
          <p:cNvGrpSpPr/>
          <p:nvPr/>
        </p:nvGrpSpPr>
        <p:grpSpPr>
          <a:xfrm>
            <a:off x="5426093" y="3560025"/>
            <a:ext cx="6603879" cy="2661917"/>
            <a:chOff x="2674961" y="2989244"/>
            <a:chExt cx="6603879" cy="2661917"/>
          </a:xfrm>
        </p:grpSpPr>
        <p:sp>
          <p:nvSpPr>
            <p:cNvPr id="95" name="Rounded Rectangle 3">
              <a:extLst>
                <a:ext uri="{FF2B5EF4-FFF2-40B4-BE49-F238E27FC236}">
                  <a16:creationId xmlns:a16="http://schemas.microsoft.com/office/drawing/2014/main" id="{B35CBD60-7CFE-ABAF-23D3-539B3E9A584B}"/>
                </a:ext>
              </a:extLst>
            </p:cNvPr>
            <p:cNvSpPr/>
            <p:nvPr/>
          </p:nvSpPr>
          <p:spPr>
            <a:xfrm>
              <a:off x="2674961" y="2989244"/>
              <a:ext cx="6603879" cy="2661917"/>
            </a:xfrm>
            <a:prstGeom prst="roundRect">
              <a:avLst>
                <a:gd name="adj" fmla="val 4770"/>
              </a:avLst>
            </a:prstGeom>
            <a:solidFill>
              <a:schemeClr val="bg1"/>
            </a:solidFill>
            <a:ln w="25400">
              <a:solidFill>
                <a:srgbClr val="47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92" name="Immagine 91">
              <a:extLst>
                <a:ext uri="{FF2B5EF4-FFF2-40B4-BE49-F238E27FC236}">
                  <a16:creationId xmlns:a16="http://schemas.microsoft.com/office/drawing/2014/main" id="{8B24718C-3262-D5FA-A3C6-261096799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6424" y="3040902"/>
              <a:ext cx="3354650" cy="2520000"/>
            </a:xfrm>
            <a:prstGeom prst="rect">
              <a:avLst/>
            </a:prstGeom>
          </p:spPr>
        </p:pic>
        <p:pic>
          <p:nvPicPr>
            <p:cNvPr id="94" name="Immagine 93">
              <a:extLst>
                <a:ext uri="{FF2B5EF4-FFF2-40B4-BE49-F238E27FC236}">
                  <a16:creationId xmlns:a16="http://schemas.microsoft.com/office/drawing/2014/main" id="{7D1AA766-317F-05E6-7503-FE63E5B3E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924" y="3046352"/>
              <a:ext cx="3367149" cy="25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2920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EE210-45BE-ADDB-A0DF-401140C00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1F9DBA6-C2DE-07C5-7AD3-C57FCCA09EE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3C4E8E1-908C-F1DB-B2FA-A81D9AE9665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0A37D5E-D100-9A86-6A06-89113C3CC77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938E9B8E-0A2C-9AB6-2046-618EE912D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A912C9FE-649B-5244-38FA-E53090CA2D25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EC9A1D97-E85D-84AE-7023-0BB501D9BB86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0E564FF2-1899-DD8B-0361-D5C4DBBA89AE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0EBFC899-710B-A4D4-15B0-A93221082E1A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126E1319-81C3-5CC5-0002-14CD5D48CE63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5A3FF2AC-5FEA-8810-C9A8-46F2205A970C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37475F32-3236-E678-4F3E-6ACBAA0B2782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B405BCE3-92AA-31D1-E586-0610C47FB2B3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BE974696-A269-5AEB-F05C-AC53D7DFA01C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F64BB974-5EFC-06A7-3435-6F82EED2F85D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5FB50304-E94D-DB8C-5EB7-81BEC240CCC6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sp>
        <p:nvSpPr>
          <p:cNvPr id="65" name="Rettangolo con angoli arrotondati 77">
            <a:extLst>
              <a:ext uri="{FF2B5EF4-FFF2-40B4-BE49-F238E27FC236}">
                <a16:creationId xmlns:a16="http://schemas.microsoft.com/office/drawing/2014/main" id="{F6FF7B1A-4851-1015-2B0D-55E31D17FA4A}"/>
              </a:ext>
            </a:extLst>
          </p:cNvPr>
          <p:cNvSpPr/>
          <p:nvPr/>
        </p:nvSpPr>
        <p:spPr>
          <a:xfrm>
            <a:off x="7400931" y="2824436"/>
            <a:ext cx="1756152" cy="61200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Estimate signal Direction of Arrival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84DE31F7-D175-75CF-CCDD-4DF22152ACCE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BEF7CBCE-775A-5753-A52A-EC1C1837AB8B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018FC851-9855-EE09-D122-6FA42DBA7AD7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5EDB4046-6960-250C-85B2-EFEEA4B89E3B}"/>
              </a:ext>
            </a:extLst>
          </p:cNvPr>
          <p:cNvCxnSpPr>
            <a:cxnSpLocks/>
            <a:stCxn id="4" idx="2"/>
            <a:endCxn id="65" idx="0"/>
          </p:cNvCxnSpPr>
          <p:nvPr/>
        </p:nvCxnSpPr>
        <p:spPr>
          <a:xfrm rot="16200000" flipH="1">
            <a:off x="7527407" y="2072836"/>
            <a:ext cx="341184" cy="116201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529C1394-522A-E158-83CF-619BD9A5247A}"/>
              </a:ext>
            </a:extLst>
          </p:cNvPr>
          <p:cNvGrpSpPr/>
          <p:nvPr/>
        </p:nvGrpSpPr>
        <p:grpSpPr>
          <a:xfrm>
            <a:off x="5426093" y="3560025"/>
            <a:ext cx="6603879" cy="2661917"/>
            <a:chOff x="5426093" y="3560025"/>
            <a:chExt cx="6603879" cy="2661917"/>
          </a:xfrm>
        </p:grpSpPr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0035C539-0DC9-1CCA-F322-77D5D3223F81}"/>
                </a:ext>
              </a:extLst>
            </p:cNvPr>
            <p:cNvSpPr/>
            <p:nvPr/>
          </p:nvSpPr>
          <p:spPr>
            <a:xfrm>
              <a:off x="5426093" y="3560025"/>
              <a:ext cx="6603879" cy="2661917"/>
            </a:xfrm>
            <a:prstGeom prst="roundRect">
              <a:avLst>
                <a:gd name="adj" fmla="val 4770"/>
              </a:avLst>
            </a:prstGeom>
            <a:solidFill>
              <a:schemeClr val="bg1"/>
            </a:solidFill>
            <a:ln w="25400">
              <a:solidFill>
                <a:srgbClr val="47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E53B7DF3-8A25-2EFE-768E-57456C994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7143" y="3648820"/>
              <a:ext cx="3369798" cy="2520000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B56822B1-3FC2-F006-29A8-587B7E3AA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7445" y="3627668"/>
              <a:ext cx="3356437" cy="2520000"/>
            </a:xfrm>
            <a:prstGeom prst="rect">
              <a:avLst/>
            </a:prstGeom>
          </p:spPr>
        </p:pic>
      </p:grpSp>
      <p:sp>
        <p:nvSpPr>
          <p:cNvPr id="20" name="Rettangolo con angoli arrotondati 77">
            <a:extLst>
              <a:ext uri="{FF2B5EF4-FFF2-40B4-BE49-F238E27FC236}">
                <a16:creationId xmlns:a16="http://schemas.microsoft.com/office/drawing/2014/main" id="{E0B51C38-4DF4-3F6E-C17A-2B17BB8857B1}"/>
              </a:ext>
            </a:extLst>
          </p:cNvPr>
          <p:cNvSpPr/>
          <p:nvPr/>
        </p:nvSpPr>
        <p:spPr>
          <a:xfrm>
            <a:off x="5324606" y="2829847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Cluster solutions</a:t>
            </a: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B08D9099-3D8D-22E2-EC0B-F97DF251260A}"/>
              </a:ext>
            </a:extLst>
          </p:cNvPr>
          <p:cNvCxnSpPr>
            <a:cxnSpLocks/>
            <a:stCxn id="65" idx="1"/>
            <a:endCxn id="20" idx="3"/>
          </p:cNvCxnSpPr>
          <p:nvPr/>
        </p:nvCxnSpPr>
        <p:spPr>
          <a:xfrm flipH="1">
            <a:off x="6775971" y="3130436"/>
            <a:ext cx="624960" cy="58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tangolo con angoli arrotondati 77">
            <a:extLst>
              <a:ext uri="{FF2B5EF4-FFF2-40B4-BE49-F238E27FC236}">
                <a16:creationId xmlns:a16="http://schemas.microsoft.com/office/drawing/2014/main" id="{2BFD36B5-FDAC-FCE6-6166-7DE728767331}"/>
              </a:ext>
            </a:extLst>
          </p:cNvPr>
          <p:cNvSpPr/>
          <p:nvPr/>
        </p:nvSpPr>
        <p:spPr>
          <a:xfrm>
            <a:off x="3057991" y="2766353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Compute angular track candidates</a:t>
            </a:r>
          </a:p>
        </p:txBody>
      </p: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B70B9760-A9C7-954E-20BC-974E8AEE6594}"/>
              </a:ext>
            </a:extLst>
          </p:cNvPr>
          <p:cNvCxnSpPr>
            <a:cxnSpLocks/>
            <a:stCxn id="20" idx="1"/>
            <a:endCxn id="32" idx="3"/>
          </p:cNvCxnSpPr>
          <p:nvPr/>
        </p:nvCxnSpPr>
        <p:spPr>
          <a:xfrm flipH="1">
            <a:off x="4654493" y="3136294"/>
            <a:ext cx="670113" cy="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15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3D0AE-4485-FCB7-3D09-13FE88346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07EC082-D101-64B6-C0FD-8920632F54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FAD1E6-7C38-3F22-B3EB-95F873BD4B6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3AA30D4-490B-A321-C19A-3CCB5BCCBED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2D449C54-E5B9-11AC-7271-16201A101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B962B1F1-48C8-3E5D-E72A-7A9A6766035A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B7C08936-7674-160C-BB9C-6A2475B63D8C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54C19D3C-FB8B-6B49-3023-327CF3625BB6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2C385B99-49F2-1AFA-24A1-61D2E29FA514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F8C2948C-9802-D02E-7252-3456E0472350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E355DC20-06C7-D02E-1698-5BDF2FBC98D4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C0EC357C-2343-816D-A8ED-3DB939730B0D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27EE591F-1CD2-2CCA-9974-1332105136A9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F24F452B-D4C9-0167-F336-FE42296382E0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D933F788-EA18-8567-AF76-9E24A247E0EF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2DD6CCBA-40C8-8DA8-4E88-0A361E4C871F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sp>
        <p:nvSpPr>
          <p:cNvPr id="63" name="Rettangolo con angoli arrotondati 77">
            <a:extLst>
              <a:ext uri="{FF2B5EF4-FFF2-40B4-BE49-F238E27FC236}">
                <a16:creationId xmlns:a16="http://schemas.microsoft.com/office/drawing/2014/main" id="{9D41E581-0CFC-4C20-F0C4-A1F81CB4D293}"/>
              </a:ext>
            </a:extLst>
          </p:cNvPr>
          <p:cNvSpPr/>
          <p:nvPr/>
        </p:nvSpPr>
        <p:spPr>
          <a:xfrm>
            <a:off x="3057991" y="2766353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Compute angular track candidates</a:t>
            </a:r>
          </a:p>
        </p:txBody>
      </p:sp>
      <p:sp>
        <p:nvSpPr>
          <p:cNvPr id="65" name="Rettangolo con angoli arrotondati 77">
            <a:extLst>
              <a:ext uri="{FF2B5EF4-FFF2-40B4-BE49-F238E27FC236}">
                <a16:creationId xmlns:a16="http://schemas.microsoft.com/office/drawing/2014/main" id="{F7F62E89-3D4E-5C5B-93CD-2709A038D8B6}"/>
              </a:ext>
            </a:extLst>
          </p:cNvPr>
          <p:cNvSpPr/>
          <p:nvPr/>
        </p:nvSpPr>
        <p:spPr>
          <a:xfrm>
            <a:off x="7400931" y="2824436"/>
            <a:ext cx="1756152" cy="61200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Estimate signal Direction of Arrival</a:t>
            </a:r>
          </a:p>
        </p:txBody>
      </p:sp>
      <p:sp>
        <p:nvSpPr>
          <p:cNvPr id="66" name="Rettangolo con angoli arrotondati 77">
            <a:extLst>
              <a:ext uri="{FF2B5EF4-FFF2-40B4-BE49-F238E27FC236}">
                <a16:creationId xmlns:a16="http://schemas.microsoft.com/office/drawing/2014/main" id="{E4E27A59-3D10-442E-73AE-331AFA8A1981}"/>
              </a:ext>
            </a:extLst>
          </p:cNvPr>
          <p:cNvSpPr/>
          <p:nvPr/>
        </p:nvSpPr>
        <p:spPr>
          <a:xfrm>
            <a:off x="5324606" y="2829847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Cluster solutions</a:t>
            </a:r>
          </a:p>
        </p:txBody>
      </p:sp>
      <p:sp>
        <p:nvSpPr>
          <p:cNvPr id="73" name="Rettangolo con angoli arrotondati 77">
            <a:extLst>
              <a:ext uri="{FF2B5EF4-FFF2-40B4-BE49-F238E27FC236}">
                <a16:creationId xmlns:a16="http://schemas.microsoft.com/office/drawing/2014/main" id="{FF7D37A7-1132-5812-FCA5-C311C8937FB2}"/>
              </a:ext>
            </a:extLst>
          </p:cNvPr>
          <p:cNvSpPr/>
          <p:nvPr/>
        </p:nvSpPr>
        <p:spPr>
          <a:xfrm>
            <a:off x="5312823" y="3731331"/>
            <a:ext cx="1596502" cy="61218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Track-to-orbit correlation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C8347481-BB3D-A0ED-11DA-A4E8FFDDBA90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1646B07C-7D05-0426-84D1-647FC703E303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148AE2CA-D5A6-D077-CDE1-E23216C188EC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D8CF886-AC74-E680-EB90-6188E013EAC1}"/>
              </a:ext>
            </a:extLst>
          </p:cNvPr>
          <p:cNvCxnSpPr>
            <a:cxnSpLocks/>
            <a:stCxn id="65" idx="1"/>
            <a:endCxn id="66" idx="3"/>
          </p:cNvCxnSpPr>
          <p:nvPr/>
        </p:nvCxnSpPr>
        <p:spPr>
          <a:xfrm flipH="1">
            <a:off x="6775971" y="3130436"/>
            <a:ext cx="624960" cy="58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4F7892FB-A675-6494-5BBF-0A3E4600649B}"/>
              </a:ext>
            </a:extLst>
          </p:cNvPr>
          <p:cNvCxnSpPr>
            <a:cxnSpLocks/>
            <a:stCxn id="66" idx="1"/>
            <a:endCxn id="63" idx="3"/>
          </p:cNvCxnSpPr>
          <p:nvPr/>
        </p:nvCxnSpPr>
        <p:spPr>
          <a:xfrm flipH="1">
            <a:off x="4654493" y="3136294"/>
            <a:ext cx="670113" cy="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tangolo con angoli arrotondati 77">
            <a:extLst>
              <a:ext uri="{FF2B5EF4-FFF2-40B4-BE49-F238E27FC236}">
                <a16:creationId xmlns:a16="http://schemas.microsoft.com/office/drawing/2014/main" id="{F49934CE-CB77-4548-A025-4DE7F3B10424}"/>
              </a:ext>
            </a:extLst>
          </p:cNvPr>
          <p:cNvSpPr/>
          <p:nvPr/>
        </p:nvSpPr>
        <p:spPr>
          <a:xfrm>
            <a:off x="2877452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Select the track best correlating</a:t>
            </a: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8710F014-C6FE-D2AB-CFDF-87F0F33A57AF}"/>
              </a:ext>
            </a:extLst>
          </p:cNvPr>
          <p:cNvCxnSpPr>
            <a:cxnSpLocks/>
            <a:stCxn id="4" idx="2"/>
            <a:endCxn id="65" idx="0"/>
          </p:cNvCxnSpPr>
          <p:nvPr/>
        </p:nvCxnSpPr>
        <p:spPr>
          <a:xfrm rot="16200000" flipH="1">
            <a:off x="7527407" y="2072836"/>
            <a:ext cx="341184" cy="116201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ED540E8D-0191-8B3F-79A8-F0B5C3EAF297}"/>
              </a:ext>
            </a:extLst>
          </p:cNvPr>
          <p:cNvCxnSpPr>
            <a:cxnSpLocks/>
            <a:stCxn id="63" idx="2"/>
            <a:endCxn id="73" idx="0"/>
          </p:cNvCxnSpPr>
          <p:nvPr/>
        </p:nvCxnSpPr>
        <p:spPr>
          <a:xfrm rot="16200000" flipH="1">
            <a:off x="4871540" y="2491796"/>
            <a:ext cx="224237" cy="225483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8A284EA9-B895-EDBB-38BC-6D937D8AEF8A}"/>
              </a:ext>
            </a:extLst>
          </p:cNvPr>
          <p:cNvCxnSpPr>
            <a:cxnSpLocks/>
            <a:stCxn id="73" idx="1"/>
            <a:endCxn id="60" idx="0"/>
          </p:cNvCxnSpPr>
          <p:nvPr/>
        </p:nvCxnSpPr>
        <p:spPr>
          <a:xfrm rot="10800000" flipV="1">
            <a:off x="3843337" y="4037422"/>
            <a:ext cx="1469487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7473695E-71E8-76E5-E884-CA41D333F6B9}"/>
              </a:ext>
            </a:extLst>
          </p:cNvPr>
          <p:cNvGrpSpPr/>
          <p:nvPr/>
        </p:nvGrpSpPr>
        <p:grpSpPr>
          <a:xfrm>
            <a:off x="8533539" y="3560025"/>
            <a:ext cx="3496434" cy="2661917"/>
            <a:chOff x="8533539" y="3560025"/>
            <a:chExt cx="3496434" cy="2661917"/>
          </a:xfrm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B9F77DC6-79B7-1F37-7BEA-D4DB3CA1BEA3}"/>
                </a:ext>
              </a:extLst>
            </p:cNvPr>
            <p:cNvSpPr/>
            <p:nvPr/>
          </p:nvSpPr>
          <p:spPr>
            <a:xfrm>
              <a:off x="8533539" y="3560025"/>
              <a:ext cx="3496434" cy="2661917"/>
            </a:xfrm>
            <a:prstGeom prst="roundRect">
              <a:avLst>
                <a:gd name="adj" fmla="val 4770"/>
              </a:avLst>
            </a:prstGeom>
            <a:solidFill>
              <a:schemeClr val="bg1"/>
            </a:solidFill>
            <a:ln w="25400">
              <a:solidFill>
                <a:srgbClr val="47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5BE693EA-3055-45FA-FF10-FDD9FB87D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6259" y="3648820"/>
              <a:ext cx="3360000" cy="25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915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CD81A-5515-FC81-08E2-82932FA26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F54703-74E8-8CCF-5CC8-E80A805C243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089E17-D56A-DED3-5FE0-CDA7CD7AB5B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51C4EF1-F962-EAF3-ADB3-3D3BFBC66358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4AB5B2A-B91C-B479-287E-F50EE4595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9692F47-0D51-A6B7-094F-4954ED0991DF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CBE5EB-2A5C-2D95-A36F-3BB60CF9C3A5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7F6BBAC-9F7F-7C83-B1E2-B8F7EBD3D921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55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3BC1D-91CF-77BC-A1CF-14CC666B7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260B19E-46D2-26D6-3BAE-ECD429C1EAF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417315-5B76-3162-B637-E91F5D444A2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408986-427A-3060-E3C0-C5D7AC58442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72C3365-B512-C7EC-599E-B1D5B812A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FEA2C2A2-8AEC-564E-848F-D631D16F495D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AD55E58B-2D2C-E053-5A5F-0D54E9F4605D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6D60563A-BDF6-4EA6-A6BB-4CA37EEF483A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7D6F2075-3700-E973-51BB-90B88AE2C5CB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31C97FC7-9F85-4F57-CEF9-5F33CF9135F3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CD3812B9-B0A2-9AF9-DB1D-BA16641DEA36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962297A1-E2F1-B030-8BF4-E453BD36664A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A3291DD4-9058-9BD3-ED3E-B404B868FDAF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20ADB119-E375-3112-C092-4C73A7D18336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888FB839-BAFB-8F95-4FE2-A34E5509DE19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1AA2BB7A-12EC-93BC-D9B5-351FFEDD151E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sp>
        <p:nvSpPr>
          <p:cNvPr id="63" name="Rettangolo con angoli arrotondati 77">
            <a:extLst>
              <a:ext uri="{FF2B5EF4-FFF2-40B4-BE49-F238E27FC236}">
                <a16:creationId xmlns:a16="http://schemas.microsoft.com/office/drawing/2014/main" id="{34A12C7E-D518-9263-9B0A-CB2F4E246B81}"/>
              </a:ext>
            </a:extLst>
          </p:cNvPr>
          <p:cNvSpPr/>
          <p:nvPr/>
        </p:nvSpPr>
        <p:spPr>
          <a:xfrm>
            <a:off x="3057991" y="2766353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Compute angular track candidates</a:t>
            </a:r>
          </a:p>
        </p:txBody>
      </p:sp>
      <p:sp>
        <p:nvSpPr>
          <p:cNvPr id="65" name="Rettangolo con angoli arrotondati 77">
            <a:extLst>
              <a:ext uri="{FF2B5EF4-FFF2-40B4-BE49-F238E27FC236}">
                <a16:creationId xmlns:a16="http://schemas.microsoft.com/office/drawing/2014/main" id="{D8B1244E-5A20-5391-03D3-056F7A3F0B21}"/>
              </a:ext>
            </a:extLst>
          </p:cNvPr>
          <p:cNvSpPr/>
          <p:nvPr/>
        </p:nvSpPr>
        <p:spPr>
          <a:xfrm>
            <a:off x="7400931" y="2824436"/>
            <a:ext cx="1756152" cy="61200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Estimate signal Direction of Arrival</a:t>
            </a:r>
          </a:p>
        </p:txBody>
      </p:sp>
      <p:sp>
        <p:nvSpPr>
          <p:cNvPr id="66" name="Rettangolo con angoli arrotondati 77">
            <a:extLst>
              <a:ext uri="{FF2B5EF4-FFF2-40B4-BE49-F238E27FC236}">
                <a16:creationId xmlns:a16="http://schemas.microsoft.com/office/drawing/2014/main" id="{F69C3699-657D-EB1F-CA68-1E2EE5223384}"/>
              </a:ext>
            </a:extLst>
          </p:cNvPr>
          <p:cNvSpPr/>
          <p:nvPr/>
        </p:nvSpPr>
        <p:spPr>
          <a:xfrm>
            <a:off x="5324606" y="2829847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Cluster solutions</a:t>
            </a:r>
          </a:p>
        </p:txBody>
      </p:sp>
      <p:sp>
        <p:nvSpPr>
          <p:cNvPr id="73" name="Rettangolo con angoli arrotondati 77">
            <a:extLst>
              <a:ext uri="{FF2B5EF4-FFF2-40B4-BE49-F238E27FC236}">
                <a16:creationId xmlns:a16="http://schemas.microsoft.com/office/drawing/2014/main" id="{129A4270-8E6D-6A97-A86F-B1CAB6B4E0D5}"/>
              </a:ext>
            </a:extLst>
          </p:cNvPr>
          <p:cNvSpPr/>
          <p:nvPr/>
        </p:nvSpPr>
        <p:spPr>
          <a:xfrm>
            <a:off x="5312823" y="3731331"/>
            <a:ext cx="1596502" cy="61218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Track-to-orbit correlation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9DFA1BBA-E6E3-3BC0-9533-5F80A50FE93E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15EC2F6C-499C-611F-0B8F-29A283670D7A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F40B6F1C-7218-B5CD-1808-A4ADC041E22C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C3BD7F67-4265-9ACE-6E72-5B5D0BB743EA}"/>
              </a:ext>
            </a:extLst>
          </p:cNvPr>
          <p:cNvCxnSpPr>
            <a:cxnSpLocks/>
            <a:stCxn id="65" idx="1"/>
            <a:endCxn id="66" idx="3"/>
          </p:cNvCxnSpPr>
          <p:nvPr/>
        </p:nvCxnSpPr>
        <p:spPr>
          <a:xfrm flipH="1">
            <a:off x="6775971" y="3130436"/>
            <a:ext cx="624960" cy="58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F40AFEF0-EFAE-3930-EAC8-1F452605B58A}"/>
              </a:ext>
            </a:extLst>
          </p:cNvPr>
          <p:cNvCxnSpPr>
            <a:cxnSpLocks/>
            <a:stCxn id="66" idx="1"/>
            <a:endCxn id="63" idx="3"/>
          </p:cNvCxnSpPr>
          <p:nvPr/>
        </p:nvCxnSpPr>
        <p:spPr>
          <a:xfrm flipH="1">
            <a:off x="4654493" y="3136294"/>
            <a:ext cx="670113" cy="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tangolo con angoli arrotondati 77">
            <a:extLst>
              <a:ext uri="{FF2B5EF4-FFF2-40B4-BE49-F238E27FC236}">
                <a16:creationId xmlns:a16="http://schemas.microsoft.com/office/drawing/2014/main" id="{FA5839F3-36ED-8AEF-1974-CB66DCAD3DD5}"/>
              </a:ext>
            </a:extLst>
          </p:cNvPr>
          <p:cNvSpPr/>
          <p:nvPr/>
        </p:nvSpPr>
        <p:spPr>
          <a:xfrm>
            <a:off x="2877452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Select the track best correlating</a:t>
            </a: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9AE32FAC-A03B-95E3-2359-D8EABBED76EC}"/>
              </a:ext>
            </a:extLst>
          </p:cNvPr>
          <p:cNvCxnSpPr>
            <a:cxnSpLocks/>
            <a:stCxn id="4" idx="2"/>
            <a:endCxn id="65" idx="0"/>
          </p:cNvCxnSpPr>
          <p:nvPr/>
        </p:nvCxnSpPr>
        <p:spPr>
          <a:xfrm rot="16200000" flipH="1">
            <a:off x="7527407" y="2072836"/>
            <a:ext cx="341184" cy="116201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F0A193F8-F482-E39B-F4F5-D593E675FC2D}"/>
              </a:ext>
            </a:extLst>
          </p:cNvPr>
          <p:cNvCxnSpPr>
            <a:cxnSpLocks/>
            <a:stCxn id="63" idx="2"/>
            <a:endCxn id="73" idx="0"/>
          </p:cNvCxnSpPr>
          <p:nvPr/>
        </p:nvCxnSpPr>
        <p:spPr>
          <a:xfrm rot="16200000" flipH="1">
            <a:off x="4871540" y="2491796"/>
            <a:ext cx="224237" cy="225483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466E3196-9CAC-7076-5146-28419E78258B}"/>
              </a:ext>
            </a:extLst>
          </p:cNvPr>
          <p:cNvCxnSpPr>
            <a:cxnSpLocks/>
            <a:stCxn id="73" idx="1"/>
            <a:endCxn id="60" idx="0"/>
          </p:cNvCxnSpPr>
          <p:nvPr/>
        </p:nvCxnSpPr>
        <p:spPr>
          <a:xfrm rot="10800000" flipV="1">
            <a:off x="3843337" y="4037422"/>
            <a:ext cx="1469487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tangolo con angoli arrotondati 77">
            <a:extLst>
              <a:ext uri="{FF2B5EF4-FFF2-40B4-BE49-F238E27FC236}">
                <a16:creationId xmlns:a16="http://schemas.microsoft.com/office/drawing/2014/main" id="{2EDF6217-F1CD-E632-02A6-3AD3298F81C4}"/>
              </a:ext>
            </a:extLst>
          </p:cNvPr>
          <p:cNvSpPr/>
          <p:nvPr/>
        </p:nvSpPr>
        <p:spPr>
          <a:xfrm>
            <a:off x="3243597" y="5227812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</a:t>
            </a: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A350DB1D-1784-10F1-76DE-B6086F05E778}"/>
              </a:ext>
            </a:extLst>
          </p:cNvPr>
          <p:cNvCxnSpPr>
            <a:cxnSpLocks/>
            <a:stCxn id="60" idx="2"/>
            <a:endCxn id="37" idx="0"/>
          </p:cNvCxnSpPr>
          <p:nvPr/>
        </p:nvCxnSpPr>
        <p:spPr>
          <a:xfrm flipH="1">
            <a:off x="3843335" y="4974365"/>
            <a:ext cx="1" cy="2534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con angoli arrotondati 77">
            <a:extLst>
              <a:ext uri="{FF2B5EF4-FFF2-40B4-BE49-F238E27FC236}">
                <a16:creationId xmlns:a16="http://schemas.microsoft.com/office/drawing/2014/main" id="{72BD0590-B53F-E283-8D0F-3ADFF9D85F84}"/>
              </a:ext>
            </a:extLst>
          </p:cNvPr>
          <p:cNvSpPr/>
          <p:nvPr/>
        </p:nvSpPr>
        <p:spPr>
          <a:xfrm>
            <a:off x="5145190" y="4793410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Possible integration with slant range measurement</a:t>
            </a:r>
          </a:p>
        </p:txBody>
      </p:sp>
      <p:cxnSp>
        <p:nvCxnSpPr>
          <p:cNvPr id="69" name="Connettore a gomito 68">
            <a:extLst>
              <a:ext uri="{FF2B5EF4-FFF2-40B4-BE49-F238E27FC236}">
                <a16:creationId xmlns:a16="http://schemas.microsoft.com/office/drawing/2014/main" id="{339B78F2-D178-B3DE-8DCE-DFF21468F7E9}"/>
              </a:ext>
            </a:extLst>
          </p:cNvPr>
          <p:cNvCxnSpPr>
            <a:cxnSpLocks/>
            <a:stCxn id="60" idx="3"/>
            <a:endCxn id="68" idx="0"/>
          </p:cNvCxnSpPr>
          <p:nvPr/>
        </p:nvCxnSpPr>
        <p:spPr>
          <a:xfrm>
            <a:off x="4809219" y="4637665"/>
            <a:ext cx="1301855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a gomito 80">
            <a:extLst>
              <a:ext uri="{FF2B5EF4-FFF2-40B4-BE49-F238E27FC236}">
                <a16:creationId xmlns:a16="http://schemas.microsoft.com/office/drawing/2014/main" id="{1896DE27-A196-2EAD-5A15-BADF15876F8C}"/>
              </a:ext>
            </a:extLst>
          </p:cNvPr>
          <p:cNvCxnSpPr>
            <a:cxnSpLocks/>
            <a:stCxn id="68" idx="1"/>
            <a:endCxn id="37" idx="3"/>
          </p:cNvCxnSpPr>
          <p:nvPr/>
        </p:nvCxnSpPr>
        <p:spPr>
          <a:xfrm rot="10800000" flipV="1">
            <a:off x="4443072" y="5130111"/>
            <a:ext cx="702118" cy="37596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FA3C39EE-1BD2-2B79-B396-18F53892AC5F}"/>
              </a:ext>
            </a:extLst>
          </p:cNvPr>
          <p:cNvGrpSpPr/>
          <p:nvPr/>
        </p:nvGrpSpPr>
        <p:grpSpPr>
          <a:xfrm>
            <a:off x="8533539" y="3560025"/>
            <a:ext cx="3496434" cy="2661917"/>
            <a:chOff x="8533539" y="3560025"/>
            <a:chExt cx="3496434" cy="2661917"/>
          </a:xfrm>
        </p:grpSpPr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AE6B6090-8C19-16A1-8640-C0124CD40FED}"/>
                </a:ext>
              </a:extLst>
            </p:cNvPr>
            <p:cNvSpPr/>
            <p:nvPr/>
          </p:nvSpPr>
          <p:spPr>
            <a:xfrm>
              <a:off x="8533539" y="3560025"/>
              <a:ext cx="3496434" cy="2661917"/>
            </a:xfrm>
            <a:prstGeom prst="roundRect">
              <a:avLst>
                <a:gd name="adj" fmla="val 4770"/>
              </a:avLst>
            </a:prstGeom>
            <a:solidFill>
              <a:schemeClr val="bg1"/>
            </a:solidFill>
            <a:ln w="25400">
              <a:solidFill>
                <a:srgbClr val="47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5086CB1-1760-ED5F-127B-CB9D098EE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1356" y="3639295"/>
              <a:ext cx="3364468" cy="25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249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FC737-6F14-728D-5226-6C3DADD38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D77EE38-6709-07B1-10A1-5D098964D99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8E2E857-F3D2-C1F6-CD44-98882D64C13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F2CAB22-36F2-3370-F62F-20CF0C3E282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29F624A-3689-CA29-0681-BB7C6CDD3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A4B751BE-7359-EA34-6E93-D0F787C245D1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46EEA222-0DDD-D8AE-3EB5-C704EBAEA2FE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7337AF67-8CF8-4E32-8BB4-0E4229BAD2BA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28FB99AB-352F-53D0-9A06-2078C41FD958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C3426496-326E-0DB5-D168-AC4320AB44C5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889DD58F-10D5-D303-1153-F3779452A628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0B4B31ED-2311-3487-B132-4D98D201B445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7A774CA5-767D-720A-6AFC-5BBD08806500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2BCBF57A-0F05-FED1-871D-13FBE7D61ED2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62A538A7-A1EF-FD13-B5BF-4EAC8D5FFFDC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8CE03D48-61D1-6269-1108-D6DBE03D5D87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sp>
        <p:nvSpPr>
          <p:cNvPr id="63" name="Rettangolo con angoli arrotondati 77">
            <a:extLst>
              <a:ext uri="{FF2B5EF4-FFF2-40B4-BE49-F238E27FC236}">
                <a16:creationId xmlns:a16="http://schemas.microsoft.com/office/drawing/2014/main" id="{3AE2233A-1487-528C-FF91-704A62BCE964}"/>
              </a:ext>
            </a:extLst>
          </p:cNvPr>
          <p:cNvSpPr/>
          <p:nvPr/>
        </p:nvSpPr>
        <p:spPr>
          <a:xfrm>
            <a:off x="3057991" y="2766353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Compute angular track candidates</a:t>
            </a:r>
          </a:p>
        </p:txBody>
      </p:sp>
      <p:sp>
        <p:nvSpPr>
          <p:cNvPr id="65" name="Rettangolo con angoli arrotondati 77">
            <a:extLst>
              <a:ext uri="{FF2B5EF4-FFF2-40B4-BE49-F238E27FC236}">
                <a16:creationId xmlns:a16="http://schemas.microsoft.com/office/drawing/2014/main" id="{95CBA56E-318D-9A83-B709-5580AA3CB8C4}"/>
              </a:ext>
            </a:extLst>
          </p:cNvPr>
          <p:cNvSpPr/>
          <p:nvPr/>
        </p:nvSpPr>
        <p:spPr>
          <a:xfrm>
            <a:off x="7400931" y="2824436"/>
            <a:ext cx="1756152" cy="61200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Estimate signal Direction of Arrival</a:t>
            </a:r>
          </a:p>
        </p:txBody>
      </p:sp>
      <p:sp>
        <p:nvSpPr>
          <p:cNvPr id="66" name="Rettangolo con angoli arrotondati 77">
            <a:extLst>
              <a:ext uri="{FF2B5EF4-FFF2-40B4-BE49-F238E27FC236}">
                <a16:creationId xmlns:a16="http://schemas.microsoft.com/office/drawing/2014/main" id="{8F4FEEFC-1F57-1BE4-6AFF-4629E67C2A40}"/>
              </a:ext>
            </a:extLst>
          </p:cNvPr>
          <p:cNvSpPr/>
          <p:nvPr/>
        </p:nvSpPr>
        <p:spPr>
          <a:xfrm>
            <a:off x="5324606" y="2829847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Cluster solutions</a:t>
            </a:r>
          </a:p>
        </p:txBody>
      </p:sp>
      <p:sp>
        <p:nvSpPr>
          <p:cNvPr id="73" name="Rettangolo con angoli arrotondati 77">
            <a:extLst>
              <a:ext uri="{FF2B5EF4-FFF2-40B4-BE49-F238E27FC236}">
                <a16:creationId xmlns:a16="http://schemas.microsoft.com/office/drawing/2014/main" id="{A122034A-C76D-85FA-6C8F-B917697F00E5}"/>
              </a:ext>
            </a:extLst>
          </p:cNvPr>
          <p:cNvSpPr/>
          <p:nvPr/>
        </p:nvSpPr>
        <p:spPr>
          <a:xfrm>
            <a:off x="5312823" y="3731331"/>
            <a:ext cx="1596502" cy="61218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Track-to-orbit correlation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F4B6BF95-AC6F-64B6-FDE0-33D2966921EA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091BBCE5-B115-41E9-B050-75B7DBCB43FD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225D0620-D0B9-FCAC-7421-072C7B007C8A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7D002B75-AF87-921A-BF66-8C5284977325}"/>
              </a:ext>
            </a:extLst>
          </p:cNvPr>
          <p:cNvCxnSpPr>
            <a:cxnSpLocks/>
            <a:stCxn id="65" idx="1"/>
            <a:endCxn id="66" idx="3"/>
          </p:cNvCxnSpPr>
          <p:nvPr/>
        </p:nvCxnSpPr>
        <p:spPr>
          <a:xfrm flipH="1">
            <a:off x="6775971" y="3130436"/>
            <a:ext cx="624960" cy="58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DC74B14C-3A71-1009-7374-9D02BE5D9DDF}"/>
              </a:ext>
            </a:extLst>
          </p:cNvPr>
          <p:cNvCxnSpPr>
            <a:cxnSpLocks/>
            <a:stCxn id="66" idx="1"/>
            <a:endCxn id="63" idx="3"/>
          </p:cNvCxnSpPr>
          <p:nvPr/>
        </p:nvCxnSpPr>
        <p:spPr>
          <a:xfrm flipH="1">
            <a:off x="4654493" y="3136294"/>
            <a:ext cx="670113" cy="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tangolo con angoli arrotondati 77">
            <a:extLst>
              <a:ext uri="{FF2B5EF4-FFF2-40B4-BE49-F238E27FC236}">
                <a16:creationId xmlns:a16="http://schemas.microsoft.com/office/drawing/2014/main" id="{E4E24124-5142-A180-B116-CB56F499AFE9}"/>
              </a:ext>
            </a:extLst>
          </p:cNvPr>
          <p:cNvSpPr/>
          <p:nvPr/>
        </p:nvSpPr>
        <p:spPr>
          <a:xfrm>
            <a:off x="7363887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Keep all the track candidates as UCTs</a:t>
            </a:r>
          </a:p>
        </p:txBody>
      </p:sp>
      <p:sp>
        <p:nvSpPr>
          <p:cNvPr id="60" name="Rettangolo con angoli arrotondati 77">
            <a:extLst>
              <a:ext uri="{FF2B5EF4-FFF2-40B4-BE49-F238E27FC236}">
                <a16:creationId xmlns:a16="http://schemas.microsoft.com/office/drawing/2014/main" id="{DC2A0278-1313-4EA6-15F6-EF6B5DCEA313}"/>
              </a:ext>
            </a:extLst>
          </p:cNvPr>
          <p:cNvSpPr/>
          <p:nvPr/>
        </p:nvSpPr>
        <p:spPr>
          <a:xfrm>
            <a:off x="2877452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Select the track best correlating</a:t>
            </a: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DA5C2EDC-90B3-37F0-7234-3D8546423810}"/>
              </a:ext>
            </a:extLst>
          </p:cNvPr>
          <p:cNvCxnSpPr>
            <a:cxnSpLocks/>
            <a:stCxn id="4" idx="2"/>
            <a:endCxn id="65" idx="0"/>
          </p:cNvCxnSpPr>
          <p:nvPr/>
        </p:nvCxnSpPr>
        <p:spPr>
          <a:xfrm rot="16200000" flipH="1">
            <a:off x="7527407" y="2072836"/>
            <a:ext cx="341184" cy="116201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C270365F-46FF-34FB-C244-8A103C35FFCC}"/>
              </a:ext>
            </a:extLst>
          </p:cNvPr>
          <p:cNvCxnSpPr>
            <a:cxnSpLocks/>
            <a:stCxn id="63" idx="2"/>
            <a:endCxn id="73" idx="0"/>
          </p:cNvCxnSpPr>
          <p:nvPr/>
        </p:nvCxnSpPr>
        <p:spPr>
          <a:xfrm rot="16200000" flipH="1">
            <a:off x="4871540" y="2491796"/>
            <a:ext cx="224237" cy="225483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87972D57-DB3C-81E0-CFF7-43144F14B059}"/>
              </a:ext>
            </a:extLst>
          </p:cNvPr>
          <p:cNvCxnSpPr>
            <a:cxnSpLocks/>
            <a:stCxn id="73" idx="1"/>
            <a:endCxn id="60" idx="0"/>
          </p:cNvCxnSpPr>
          <p:nvPr/>
        </p:nvCxnSpPr>
        <p:spPr>
          <a:xfrm rot="10800000" flipV="1">
            <a:off x="3843337" y="4037422"/>
            <a:ext cx="1469487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a gomito 32">
            <a:extLst>
              <a:ext uri="{FF2B5EF4-FFF2-40B4-BE49-F238E27FC236}">
                <a16:creationId xmlns:a16="http://schemas.microsoft.com/office/drawing/2014/main" id="{916AA127-034F-A25B-E8E7-B567C0BF9169}"/>
              </a:ext>
            </a:extLst>
          </p:cNvPr>
          <p:cNvCxnSpPr>
            <a:cxnSpLocks/>
            <a:stCxn id="73" idx="3"/>
            <a:endCxn id="59" idx="0"/>
          </p:cNvCxnSpPr>
          <p:nvPr/>
        </p:nvCxnSpPr>
        <p:spPr>
          <a:xfrm>
            <a:off x="6909325" y="4037423"/>
            <a:ext cx="1420446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tangolo con angoli arrotondati 77">
            <a:extLst>
              <a:ext uri="{FF2B5EF4-FFF2-40B4-BE49-F238E27FC236}">
                <a16:creationId xmlns:a16="http://schemas.microsoft.com/office/drawing/2014/main" id="{7D8FC23A-EB50-FA6D-5F87-9D5DCDD83228}"/>
              </a:ext>
            </a:extLst>
          </p:cNvPr>
          <p:cNvSpPr/>
          <p:nvPr/>
        </p:nvSpPr>
        <p:spPr>
          <a:xfrm>
            <a:off x="3243597" y="5227812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</a:t>
            </a:r>
          </a:p>
        </p:txBody>
      </p:sp>
      <p:sp>
        <p:nvSpPr>
          <p:cNvPr id="38" name="Rettangolo con angoli arrotondati 77">
            <a:extLst>
              <a:ext uri="{FF2B5EF4-FFF2-40B4-BE49-F238E27FC236}">
                <a16:creationId xmlns:a16="http://schemas.microsoft.com/office/drawing/2014/main" id="{7FD47B63-F511-452B-5370-1D06325662B1}"/>
              </a:ext>
            </a:extLst>
          </p:cNvPr>
          <p:cNvSpPr/>
          <p:nvPr/>
        </p:nvSpPr>
        <p:spPr>
          <a:xfrm>
            <a:off x="7730032" y="5193958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TDMs</a:t>
            </a: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DDCFECCD-0650-A4B4-017E-9D36B6D1B36B}"/>
              </a:ext>
            </a:extLst>
          </p:cNvPr>
          <p:cNvCxnSpPr>
            <a:cxnSpLocks/>
            <a:stCxn id="60" idx="2"/>
            <a:endCxn id="37" idx="0"/>
          </p:cNvCxnSpPr>
          <p:nvPr/>
        </p:nvCxnSpPr>
        <p:spPr>
          <a:xfrm flipH="1">
            <a:off x="3843335" y="4974365"/>
            <a:ext cx="1" cy="2534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5789BF18-E834-D010-7196-66979DBCB423}"/>
              </a:ext>
            </a:extLst>
          </p:cNvPr>
          <p:cNvCxnSpPr>
            <a:cxnSpLocks/>
            <a:stCxn id="59" idx="2"/>
            <a:endCxn id="38" idx="0"/>
          </p:cNvCxnSpPr>
          <p:nvPr/>
        </p:nvCxnSpPr>
        <p:spPr>
          <a:xfrm flipH="1">
            <a:off x="8329770" y="4974365"/>
            <a:ext cx="1" cy="219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con angoli arrotondati 77">
            <a:extLst>
              <a:ext uri="{FF2B5EF4-FFF2-40B4-BE49-F238E27FC236}">
                <a16:creationId xmlns:a16="http://schemas.microsoft.com/office/drawing/2014/main" id="{DB89509B-2F99-948E-19CE-AFBCD08A12D3}"/>
              </a:ext>
            </a:extLst>
          </p:cNvPr>
          <p:cNvSpPr/>
          <p:nvPr/>
        </p:nvSpPr>
        <p:spPr>
          <a:xfrm>
            <a:off x="5145190" y="4793410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Possible integration with slant range measurement</a:t>
            </a:r>
          </a:p>
        </p:txBody>
      </p:sp>
      <p:cxnSp>
        <p:nvCxnSpPr>
          <p:cNvPr id="69" name="Connettore a gomito 68">
            <a:extLst>
              <a:ext uri="{FF2B5EF4-FFF2-40B4-BE49-F238E27FC236}">
                <a16:creationId xmlns:a16="http://schemas.microsoft.com/office/drawing/2014/main" id="{7A37396D-AB3E-7033-7529-B1A1A8BA71D6}"/>
              </a:ext>
            </a:extLst>
          </p:cNvPr>
          <p:cNvCxnSpPr>
            <a:cxnSpLocks/>
            <a:stCxn id="60" idx="3"/>
            <a:endCxn id="68" idx="0"/>
          </p:cNvCxnSpPr>
          <p:nvPr/>
        </p:nvCxnSpPr>
        <p:spPr>
          <a:xfrm>
            <a:off x="4809219" y="4637665"/>
            <a:ext cx="1301855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a gomito 71">
            <a:extLst>
              <a:ext uri="{FF2B5EF4-FFF2-40B4-BE49-F238E27FC236}">
                <a16:creationId xmlns:a16="http://schemas.microsoft.com/office/drawing/2014/main" id="{D0120126-4653-2E6C-6D26-D73B9192D8B2}"/>
              </a:ext>
            </a:extLst>
          </p:cNvPr>
          <p:cNvCxnSpPr>
            <a:cxnSpLocks/>
            <a:stCxn id="59" idx="1"/>
            <a:endCxn id="68" idx="0"/>
          </p:cNvCxnSpPr>
          <p:nvPr/>
        </p:nvCxnSpPr>
        <p:spPr>
          <a:xfrm rot="10800000" flipV="1">
            <a:off x="6111075" y="4637664"/>
            <a:ext cx="1252813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a gomito 77">
            <a:extLst>
              <a:ext uri="{FF2B5EF4-FFF2-40B4-BE49-F238E27FC236}">
                <a16:creationId xmlns:a16="http://schemas.microsoft.com/office/drawing/2014/main" id="{F7303DBC-7D21-5D32-45C5-98F85856B89A}"/>
              </a:ext>
            </a:extLst>
          </p:cNvPr>
          <p:cNvCxnSpPr>
            <a:cxnSpLocks/>
            <a:stCxn id="68" idx="3"/>
            <a:endCxn id="38" idx="1"/>
          </p:cNvCxnSpPr>
          <p:nvPr/>
        </p:nvCxnSpPr>
        <p:spPr>
          <a:xfrm>
            <a:off x="7076957" y="5130111"/>
            <a:ext cx="653075" cy="34211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a gomito 80">
            <a:extLst>
              <a:ext uri="{FF2B5EF4-FFF2-40B4-BE49-F238E27FC236}">
                <a16:creationId xmlns:a16="http://schemas.microsoft.com/office/drawing/2014/main" id="{01A4CC4A-3391-E3B7-31A8-02E3B2A3253C}"/>
              </a:ext>
            </a:extLst>
          </p:cNvPr>
          <p:cNvCxnSpPr>
            <a:cxnSpLocks/>
            <a:stCxn id="68" idx="1"/>
            <a:endCxn id="37" idx="3"/>
          </p:cNvCxnSpPr>
          <p:nvPr/>
        </p:nvCxnSpPr>
        <p:spPr>
          <a:xfrm rot="10800000" flipV="1">
            <a:off x="4443072" y="5130111"/>
            <a:ext cx="702118" cy="37596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o 6">
            <a:extLst>
              <a:ext uri="{FF2B5EF4-FFF2-40B4-BE49-F238E27FC236}">
                <a16:creationId xmlns:a16="http://schemas.microsoft.com/office/drawing/2014/main" id="{C9321070-0EF7-FB2A-F6C5-3B7DE9E2F74B}"/>
              </a:ext>
            </a:extLst>
          </p:cNvPr>
          <p:cNvGrpSpPr/>
          <p:nvPr/>
        </p:nvGrpSpPr>
        <p:grpSpPr>
          <a:xfrm>
            <a:off x="9463993" y="3150940"/>
            <a:ext cx="2388112" cy="1241805"/>
            <a:chOff x="9325721" y="3154817"/>
            <a:chExt cx="2388112" cy="1241805"/>
          </a:xfrm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A7C28366-57B1-4D58-21DA-AD0EC9EEC4CD}"/>
                </a:ext>
              </a:extLst>
            </p:cNvPr>
            <p:cNvSpPr/>
            <p:nvPr/>
          </p:nvSpPr>
          <p:spPr>
            <a:xfrm>
              <a:off x="9325721" y="3154817"/>
              <a:ext cx="2388112" cy="1241805"/>
            </a:xfrm>
            <a:prstGeom prst="roundRect">
              <a:avLst>
                <a:gd name="adj" fmla="val 4770"/>
              </a:avLst>
            </a:prstGeom>
            <a:solidFill>
              <a:schemeClr val="bg1"/>
            </a:solidFill>
            <a:ln w="25400">
              <a:solidFill>
                <a:srgbClr val="47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A15F7C30-581F-9EDA-EA39-84A895A9B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1925"/>
            <a:stretch>
              <a:fillRect/>
            </a:stretch>
          </p:blipFill>
          <p:spPr>
            <a:xfrm>
              <a:off x="9441023" y="3209881"/>
              <a:ext cx="2139530" cy="1133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0256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DC57D-EF04-F68B-B59E-FF4760F4A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D3C7886-3046-2124-479E-B948240BEAD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7DDB5B-D8FD-61B6-76C2-9DF9A8D1928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62DD087-FC5E-D6C6-2E7F-A98D18BE0A7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DF4A762-EDE7-EDFD-E477-6C3D27ADB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05DBD161-32A7-5B2C-FEF8-C5D5098F1579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8749FFBD-2E97-1769-7FB2-5479F81761A3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075C2B11-6BCC-95D2-C464-F749D864018D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03AE583E-16EE-E9A8-443E-1AD591F794DE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FD5A6448-EE6A-6BC3-3479-AACA094A395C}"/>
              </a:ext>
            </a:extLst>
          </p:cNvPr>
          <p:cNvSpPr/>
          <p:nvPr/>
        </p:nvSpPr>
        <p:spPr>
          <a:xfrm>
            <a:off x="10158919" y="1518170"/>
            <a:ext cx="1721578" cy="4507345"/>
          </a:xfrm>
          <a:prstGeom prst="roundRect">
            <a:avLst>
              <a:gd name="adj" fmla="val 5205"/>
            </a:avLst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400">
              <a:solidFill>
                <a:schemeClr val="tx1"/>
              </a:solidFill>
              <a:latin typeface="Calibri (Corpo)"/>
            </a:endParaRPr>
          </a:p>
          <a:p>
            <a:pPr algn="ctr"/>
            <a:endParaRPr lang="it-IT" sz="1400">
              <a:latin typeface="Calibri (Corpo)"/>
            </a:endParaRPr>
          </a:p>
        </p:txBody>
      </p: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9303BDF0-3847-0E5D-1D91-F738FF5D91A9}"/>
              </a:ext>
            </a:extLst>
          </p:cNvPr>
          <p:cNvSpPr/>
          <p:nvPr/>
        </p:nvSpPr>
        <p:spPr>
          <a:xfrm>
            <a:off x="10256624" y="1353728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TDM(s)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9172901D-2ACF-2603-186B-FC09EF923C9A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AD32C59D-EEBE-C0E5-382C-0667CAE1ED76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EB607A14-AD8E-8FDA-5E19-CF575DBD1B31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6E18BE24-7381-E1E6-1EE8-8FF7B88D7FD3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F49313A3-B6D1-310B-B096-E95BF30C7B8D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2FA2507D-D964-98A8-6C5F-8FA9C663D6C6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FE9CB13A-083A-EE39-690B-B93E6EE0DDB6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sp>
        <p:nvSpPr>
          <p:cNvPr id="63" name="Rettangolo con angoli arrotondati 77">
            <a:extLst>
              <a:ext uri="{FF2B5EF4-FFF2-40B4-BE49-F238E27FC236}">
                <a16:creationId xmlns:a16="http://schemas.microsoft.com/office/drawing/2014/main" id="{B05E320A-7E0D-EF29-0887-58FC9A9192B7}"/>
              </a:ext>
            </a:extLst>
          </p:cNvPr>
          <p:cNvSpPr/>
          <p:nvPr/>
        </p:nvSpPr>
        <p:spPr>
          <a:xfrm>
            <a:off x="3057991" y="2766353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Compute angular track candidates</a:t>
            </a:r>
          </a:p>
        </p:txBody>
      </p:sp>
      <p:sp>
        <p:nvSpPr>
          <p:cNvPr id="65" name="Rettangolo con angoli arrotondati 77">
            <a:extLst>
              <a:ext uri="{FF2B5EF4-FFF2-40B4-BE49-F238E27FC236}">
                <a16:creationId xmlns:a16="http://schemas.microsoft.com/office/drawing/2014/main" id="{B0E12C6D-DD9E-2821-533F-D82CD303E992}"/>
              </a:ext>
            </a:extLst>
          </p:cNvPr>
          <p:cNvSpPr/>
          <p:nvPr/>
        </p:nvSpPr>
        <p:spPr>
          <a:xfrm>
            <a:off x="7400931" y="2824436"/>
            <a:ext cx="1756152" cy="61200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Estimate signal Direction of Arrival</a:t>
            </a:r>
          </a:p>
        </p:txBody>
      </p:sp>
      <p:sp>
        <p:nvSpPr>
          <p:cNvPr id="66" name="Rettangolo con angoli arrotondati 77">
            <a:extLst>
              <a:ext uri="{FF2B5EF4-FFF2-40B4-BE49-F238E27FC236}">
                <a16:creationId xmlns:a16="http://schemas.microsoft.com/office/drawing/2014/main" id="{B66F9C39-ADB8-F589-C04E-D7DA194902A0}"/>
              </a:ext>
            </a:extLst>
          </p:cNvPr>
          <p:cNvSpPr/>
          <p:nvPr/>
        </p:nvSpPr>
        <p:spPr>
          <a:xfrm>
            <a:off x="5324606" y="2829847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Cluster solutions</a:t>
            </a:r>
          </a:p>
        </p:txBody>
      </p:sp>
      <p:sp>
        <p:nvSpPr>
          <p:cNvPr id="73" name="Rettangolo con angoli arrotondati 77">
            <a:extLst>
              <a:ext uri="{FF2B5EF4-FFF2-40B4-BE49-F238E27FC236}">
                <a16:creationId xmlns:a16="http://schemas.microsoft.com/office/drawing/2014/main" id="{1DC95850-89D1-FE75-6A4C-E8563C773B44}"/>
              </a:ext>
            </a:extLst>
          </p:cNvPr>
          <p:cNvSpPr/>
          <p:nvPr/>
        </p:nvSpPr>
        <p:spPr>
          <a:xfrm>
            <a:off x="5312823" y="3731331"/>
            <a:ext cx="1596502" cy="61218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Track-to-orbit correlation</a:t>
            </a:r>
          </a:p>
        </p:txBody>
      </p:sp>
      <p:sp>
        <p:nvSpPr>
          <p:cNvPr id="74" name="Rettangolo con angoli arrotondati 77">
            <a:extLst>
              <a:ext uri="{FF2B5EF4-FFF2-40B4-BE49-F238E27FC236}">
                <a16:creationId xmlns:a16="http://schemas.microsoft.com/office/drawing/2014/main" id="{8251DCC3-80F5-2751-6DBC-952C57665613}"/>
              </a:ext>
            </a:extLst>
          </p:cNvPr>
          <p:cNvSpPr/>
          <p:nvPr/>
        </p:nvSpPr>
        <p:spPr>
          <a:xfrm>
            <a:off x="10358867" y="2545522"/>
            <a:ext cx="1319423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Angular track</a:t>
            </a:r>
          </a:p>
        </p:txBody>
      </p:sp>
      <p:sp>
        <p:nvSpPr>
          <p:cNvPr id="75" name="Rettangolo con angoli arrotondati 77">
            <a:extLst>
              <a:ext uri="{FF2B5EF4-FFF2-40B4-BE49-F238E27FC236}">
                <a16:creationId xmlns:a16="http://schemas.microsoft.com/office/drawing/2014/main" id="{5C766D13-C4CF-0D57-02FF-EADFB01B5F3C}"/>
              </a:ext>
            </a:extLst>
          </p:cNvPr>
          <p:cNvSpPr/>
          <p:nvPr/>
        </p:nvSpPr>
        <p:spPr>
          <a:xfrm>
            <a:off x="10365128" y="3537888"/>
            <a:ext cx="1319423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Doppler shift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4D6EB62A-53A1-E4B5-C28B-8CBA55778C3F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85F6595B-7C19-A8B7-1745-2E3D0F7F9BF3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2 138">
            <a:extLst>
              <a:ext uri="{FF2B5EF4-FFF2-40B4-BE49-F238E27FC236}">
                <a16:creationId xmlns:a16="http://schemas.microsoft.com/office/drawing/2014/main" id="{FB116AA1-C26A-888A-9C49-EB459D3283ED}"/>
              </a:ext>
            </a:extLst>
          </p:cNvPr>
          <p:cNvCxnSpPr>
            <a:cxnSpLocks/>
            <a:stCxn id="21" idx="3"/>
            <a:endCxn id="27" idx="1"/>
          </p:cNvCxnSpPr>
          <p:nvPr/>
        </p:nvCxnSpPr>
        <p:spPr>
          <a:xfrm flipV="1">
            <a:off x="9812655" y="3771843"/>
            <a:ext cx="346264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37511F16-A9E0-8D27-DB48-82322CDCE8E4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A50E02A1-25BD-F101-2AF1-3F59C55229A5}"/>
              </a:ext>
            </a:extLst>
          </p:cNvPr>
          <p:cNvCxnSpPr>
            <a:cxnSpLocks/>
            <a:stCxn id="65" idx="1"/>
            <a:endCxn id="66" idx="3"/>
          </p:cNvCxnSpPr>
          <p:nvPr/>
        </p:nvCxnSpPr>
        <p:spPr>
          <a:xfrm flipH="1">
            <a:off x="6775971" y="3130436"/>
            <a:ext cx="624960" cy="58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D5D71140-38BF-A318-B45C-1FBF4EC780FB}"/>
              </a:ext>
            </a:extLst>
          </p:cNvPr>
          <p:cNvCxnSpPr>
            <a:cxnSpLocks/>
            <a:stCxn id="66" idx="1"/>
            <a:endCxn id="63" idx="3"/>
          </p:cNvCxnSpPr>
          <p:nvPr/>
        </p:nvCxnSpPr>
        <p:spPr>
          <a:xfrm flipH="1">
            <a:off x="4654493" y="3136294"/>
            <a:ext cx="670113" cy="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tangolo con angoli arrotondati 77">
            <a:extLst>
              <a:ext uri="{FF2B5EF4-FFF2-40B4-BE49-F238E27FC236}">
                <a16:creationId xmlns:a16="http://schemas.microsoft.com/office/drawing/2014/main" id="{B7EC9C69-031B-0494-7FDC-60C1F93AC9A3}"/>
              </a:ext>
            </a:extLst>
          </p:cNvPr>
          <p:cNvSpPr/>
          <p:nvPr/>
        </p:nvSpPr>
        <p:spPr>
          <a:xfrm>
            <a:off x="7363887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Keep all the track candidates as UCTs</a:t>
            </a:r>
          </a:p>
        </p:txBody>
      </p:sp>
      <p:sp>
        <p:nvSpPr>
          <p:cNvPr id="60" name="Rettangolo con angoli arrotondati 77">
            <a:extLst>
              <a:ext uri="{FF2B5EF4-FFF2-40B4-BE49-F238E27FC236}">
                <a16:creationId xmlns:a16="http://schemas.microsoft.com/office/drawing/2014/main" id="{B0D7C584-4D83-CB82-D445-84A1A27D8834}"/>
              </a:ext>
            </a:extLst>
          </p:cNvPr>
          <p:cNvSpPr/>
          <p:nvPr/>
        </p:nvSpPr>
        <p:spPr>
          <a:xfrm>
            <a:off x="2877452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Select the track best correlating</a:t>
            </a: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E5F13F3E-8AE4-E750-119D-2062D4723071}"/>
              </a:ext>
            </a:extLst>
          </p:cNvPr>
          <p:cNvCxnSpPr>
            <a:cxnSpLocks/>
            <a:stCxn id="4" idx="2"/>
            <a:endCxn id="65" idx="0"/>
          </p:cNvCxnSpPr>
          <p:nvPr/>
        </p:nvCxnSpPr>
        <p:spPr>
          <a:xfrm rot="16200000" flipH="1">
            <a:off x="7527407" y="2072836"/>
            <a:ext cx="341184" cy="116201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BF125FAF-028E-D714-C2F2-191565419E19}"/>
              </a:ext>
            </a:extLst>
          </p:cNvPr>
          <p:cNvCxnSpPr>
            <a:cxnSpLocks/>
            <a:stCxn id="63" idx="2"/>
            <a:endCxn id="73" idx="0"/>
          </p:cNvCxnSpPr>
          <p:nvPr/>
        </p:nvCxnSpPr>
        <p:spPr>
          <a:xfrm rot="16200000" flipH="1">
            <a:off x="4871540" y="2491796"/>
            <a:ext cx="224237" cy="225483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D836DFD5-43F4-5170-5B34-F96499680A1C}"/>
              </a:ext>
            </a:extLst>
          </p:cNvPr>
          <p:cNvCxnSpPr>
            <a:cxnSpLocks/>
            <a:stCxn id="73" idx="1"/>
            <a:endCxn id="60" idx="0"/>
          </p:cNvCxnSpPr>
          <p:nvPr/>
        </p:nvCxnSpPr>
        <p:spPr>
          <a:xfrm rot="10800000" flipV="1">
            <a:off x="3843337" y="4037422"/>
            <a:ext cx="1469487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a gomito 32">
            <a:extLst>
              <a:ext uri="{FF2B5EF4-FFF2-40B4-BE49-F238E27FC236}">
                <a16:creationId xmlns:a16="http://schemas.microsoft.com/office/drawing/2014/main" id="{AA830903-F1EA-4A36-BC57-1C09600DD84E}"/>
              </a:ext>
            </a:extLst>
          </p:cNvPr>
          <p:cNvCxnSpPr>
            <a:cxnSpLocks/>
            <a:stCxn id="73" idx="3"/>
            <a:endCxn id="59" idx="0"/>
          </p:cNvCxnSpPr>
          <p:nvPr/>
        </p:nvCxnSpPr>
        <p:spPr>
          <a:xfrm>
            <a:off x="6909325" y="4037423"/>
            <a:ext cx="1420446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tangolo con angoli arrotondati 77">
            <a:extLst>
              <a:ext uri="{FF2B5EF4-FFF2-40B4-BE49-F238E27FC236}">
                <a16:creationId xmlns:a16="http://schemas.microsoft.com/office/drawing/2014/main" id="{6DDEB402-083B-7B75-EC75-2D6200D8A98A}"/>
              </a:ext>
            </a:extLst>
          </p:cNvPr>
          <p:cNvSpPr/>
          <p:nvPr/>
        </p:nvSpPr>
        <p:spPr>
          <a:xfrm>
            <a:off x="3243597" y="5227812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</a:t>
            </a:r>
          </a:p>
        </p:txBody>
      </p:sp>
      <p:sp>
        <p:nvSpPr>
          <p:cNvPr id="38" name="Rettangolo con angoli arrotondati 77">
            <a:extLst>
              <a:ext uri="{FF2B5EF4-FFF2-40B4-BE49-F238E27FC236}">
                <a16:creationId xmlns:a16="http://schemas.microsoft.com/office/drawing/2014/main" id="{1BA28E48-B564-3499-F3D6-E8C77FAB7A86}"/>
              </a:ext>
            </a:extLst>
          </p:cNvPr>
          <p:cNvSpPr/>
          <p:nvPr/>
        </p:nvSpPr>
        <p:spPr>
          <a:xfrm>
            <a:off x="7730032" y="5193958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TDMs</a:t>
            </a: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EDB0665C-1C7D-EA96-D9EA-853C19133E90}"/>
              </a:ext>
            </a:extLst>
          </p:cNvPr>
          <p:cNvCxnSpPr>
            <a:cxnSpLocks/>
            <a:stCxn id="60" idx="2"/>
            <a:endCxn id="37" idx="0"/>
          </p:cNvCxnSpPr>
          <p:nvPr/>
        </p:nvCxnSpPr>
        <p:spPr>
          <a:xfrm flipH="1">
            <a:off x="3843335" y="4974365"/>
            <a:ext cx="1" cy="2534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E5ECFBD7-3052-30E5-3CB7-645BE6F5D61F}"/>
              </a:ext>
            </a:extLst>
          </p:cNvPr>
          <p:cNvCxnSpPr>
            <a:cxnSpLocks/>
            <a:stCxn id="59" idx="2"/>
            <a:endCxn id="38" idx="0"/>
          </p:cNvCxnSpPr>
          <p:nvPr/>
        </p:nvCxnSpPr>
        <p:spPr>
          <a:xfrm flipH="1">
            <a:off x="8329770" y="4974365"/>
            <a:ext cx="1" cy="219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con angoli arrotondati 77">
            <a:extLst>
              <a:ext uri="{FF2B5EF4-FFF2-40B4-BE49-F238E27FC236}">
                <a16:creationId xmlns:a16="http://schemas.microsoft.com/office/drawing/2014/main" id="{FB1D1D75-D518-C136-81F6-C7471605B450}"/>
              </a:ext>
            </a:extLst>
          </p:cNvPr>
          <p:cNvSpPr/>
          <p:nvPr/>
        </p:nvSpPr>
        <p:spPr>
          <a:xfrm>
            <a:off x="5145190" y="4793410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Possible integration with slant range measurement</a:t>
            </a:r>
          </a:p>
        </p:txBody>
      </p:sp>
      <p:cxnSp>
        <p:nvCxnSpPr>
          <p:cNvPr id="69" name="Connettore a gomito 68">
            <a:extLst>
              <a:ext uri="{FF2B5EF4-FFF2-40B4-BE49-F238E27FC236}">
                <a16:creationId xmlns:a16="http://schemas.microsoft.com/office/drawing/2014/main" id="{53F63C1F-7223-B64D-9914-B5BB2B1E2D96}"/>
              </a:ext>
            </a:extLst>
          </p:cNvPr>
          <p:cNvCxnSpPr>
            <a:cxnSpLocks/>
            <a:stCxn id="60" idx="3"/>
            <a:endCxn id="68" idx="0"/>
          </p:cNvCxnSpPr>
          <p:nvPr/>
        </p:nvCxnSpPr>
        <p:spPr>
          <a:xfrm>
            <a:off x="4809219" y="4637665"/>
            <a:ext cx="1301855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a gomito 71">
            <a:extLst>
              <a:ext uri="{FF2B5EF4-FFF2-40B4-BE49-F238E27FC236}">
                <a16:creationId xmlns:a16="http://schemas.microsoft.com/office/drawing/2014/main" id="{5BE222EF-A667-9F7F-A863-FDAFDD363288}"/>
              </a:ext>
            </a:extLst>
          </p:cNvPr>
          <p:cNvCxnSpPr>
            <a:cxnSpLocks/>
            <a:stCxn id="59" idx="1"/>
            <a:endCxn id="68" idx="0"/>
          </p:cNvCxnSpPr>
          <p:nvPr/>
        </p:nvCxnSpPr>
        <p:spPr>
          <a:xfrm rot="10800000" flipV="1">
            <a:off x="6111075" y="4637664"/>
            <a:ext cx="1252813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a gomito 77">
            <a:extLst>
              <a:ext uri="{FF2B5EF4-FFF2-40B4-BE49-F238E27FC236}">
                <a16:creationId xmlns:a16="http://schemas.microsoft.com/office/drawing/2014/main" id="{939344A6-ECA3-24D2-534A-FCC70BE5635D}"/>
              </a:ext>
            </a:extLst>
          </p:cNvPr>
          <p:cNvCxnSpPr>
            <a:cxnSpLocks/>
            <a:stCxn id="68" idx="3"/>
            <a:endCxn id="38" idx="1"/>
          </p:cNvCxnSpPr>
          <p:nvPr/>
        </p:nvCxnSpPr>
        <p:spPr>
          <a:xfrm>
            <a:off x="7076957" y="5130111"/>
            <a:ext cx="653075" cy="34211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a gomito 80">
            <a:extLst>
              <a:ext uri="{FF2B5EF4-FFF2-40B4-BE49-F238E27FC236}">
                <a16:creationId xmlns:a16="http://schemas.microsoft.com/office/drawing/2014/main" id="{F71724AB-7D85-703C-FF88-1549ABBD738B}"/>
              </a:ext>
            </a:extLst>
          </p:cNvPr>
          <p:cNvCxnSpPr>
            <a:cxnSpLocks/>
            <a:stCxn id="68" idx="1"/>
            <a:endCxn id="37" idx="3"/>
          </p:cNvCxnSpPr>
          <p:nvPr/>
        </p:nvCxnSpPr>
        <p:spPr>
          <a:xfrm rot="10800000" flipV="1">
            <a:off x="4443072" y="5130111"/>
            <a:ext cx="702118" cy="37596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ttangolo con angoli arrotondati 77">
            <a:extLst>
              <a:ext uri="{FF2B5EF4-FFF2-40B4-BE49-F238E27FC236}">
                <a16:creationId xmlns:a16="http://schemas.microsoft.com/office/drawing/2014/main" id="{8247407C-A69C-E848-EBE8-1E4078032E00}"/>
              </a:ext>
            </a:extLst>
          </p:cNvPr>
          <p:cNvSpPr/>
          <p:nvPr/>
        </p:nvSpPr>
        <p:spPr>
          <a:xfrm>
            <a:off x="10358867" y="4422766"/>
            <a:ext cx="1319423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Slant range</a:t>
            </a:r>
          </a:p>
        </p:txBody>
      </p:sp>
    </p:spTree>
    <p:extLst>
      <p:ext uri="{BB962C8B-B14F-4D97-AF65-F5344CB8AC3E}">
        <p14:creationId xmlns:p14="http://schemas.microsoft.com/office/powerpoint/2010/main" val="3391098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88189-9B28-9650-D0DD-C9205226E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B226F17-F540-7380-C691-FE356AF4E74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5F7440-9D60-5DCF-CBEF-F9C43F0366F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7AE583B-080B-622E-FC43-43AAF8EEC9B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DCB9DDE-AA9D-ACCB-FFE8-6BA48B950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47A8E75A-40B9-CA62-4F55-C9A3D6650900}"/>
              </a:ext>
            </a:extLst>
          </p:cNvPr>
          <p:cNvSpPr/>
          <p:nvPr/>
        </p:nvSpPr>
        <p:spPr>
          <a:xfrm>
            <a:off x="2409494" y="1522038"/>
            <a:ext cx="7403161" cy="4507345"/>
          </a:xfrm>
          <a:prstGeom prst="roundRect">
            <a:avLst>
              <a:gd name="adj" fmla="val 2623"/>
            </a:avLst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>
              <a:solidFill>
                <a:schemeClr val="tx1"/>
              </a:solidFill>
              <a:latin typeface="PT Sans" panose="020B050302020302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A4AF2F18-C6DE-FBA9-1BF6-864AB973AAEE}"/>
              </a:ext>
            </a:extLst>
          </p:cNvPr>
          <p:cNvSpPr/>
          <p:nvPr/>
        </p:nvSpPr>
        <p:spPr>
          <a:xfrm>
            <a:off x="230963" y="1518171"/>
            <a:ext cx="1848253" cy="4507344"/>
          </a:xfrm>
          <a:prstGeom prst="roundRect">
            <a:avLst>
              <a:gd name="adj" fmla="val 663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EA552814-2C6C-6DEC-45CA-FB47CD18467A}"/>
              </a:ext>
            </a:extLst>
          </p:cNvPr>
          <p:cNvSpPr/>
          <p:nvPr/>
        </p:nvSpPr>
        <p:spPr>
          <a:xfrm>
            <a:off x="404530" y="1354523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Input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315D3906-44D4-182B-5490-753CD3BC500E}"/>
              </a:ext>
            </a:extLst>
          </p:cNvPr>
          <p:cNvSpPr/>
          <p:nvPr/>
        </p:nvSpPr>
        <p:spPr>
          <a:xfrm>
            <a:off x="2564275" y="1344998"/>
            <a:ext cx="125128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MATER</a:t>
            </a: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FE8860FD-786E-2421-813C-676F1089C04D}"/>
              </a:ext>
            </a:extLst>
          </p:cNvPr>
          <p:cNvSpPr/>
          <p:nvPr/>
        </p:nvSpPr>
        <p:spPr>
          <a:xfrm>
            <a:off x="10158919" y="1518170"/>
            <a:ext cx="1721578" cy="4507345"/>
          </a:xfrm>
          <a:prstGeom prst="roundRect">
            <a:avLst>
              <a:gd name="adj" fmla="val 5205"/>
            </a:avLst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400">
              <a:solidFill>
                <a:schemeClr val="tx1"/>
              </a:solidFill>
              <a:latin typeface="Calibri (Corpo)"/>
            </a:endParaRPr>
          </a:p>
          <a:p>
            <a:pPr algn="ctr"/>
            <a:endParaRPr lang="it-IT" sz="1400">
              <a:latin typeface="Calibri (Corpo)"/>
            </a:endParaRPr>
          </a:p>
        </p:txBody>
      </p: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95C25B56-E5BD-1824-9168-1B286E4D8F76}"/>
              </a:ext>
            </a:extLst>
          </p:cNvPr>
          <p:cNvSpPr/>
          <p:nvPr/>
        </p:nvSpPr>
        <p:spPr>
          <a:xfrm>
            <a:off x="10256624" y="1353728"/>
            <a:ext cx="1007441" cy="373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TDM(s)</a:t>
            </a:r>
          </a:p>
        </p:txBody>
      </p:sp>
      <p:sp>
        <p:nvSpPr>
          <p:cNvPr id="43" name="Rettangolo con angoli arrotondati 77">
            <a:extLst>
              <a:ext uri="{FF2B5EF4-FFF2-40B4-BE49-F238E27FC236}">
                <a16:creationId xmlns:a16="http://schemas.microsoft.com/office/drawing/2014/main" id="{806534CA-2F3C-67C8-D767-FDA96EA9FB8A}"/>
              </a:ext>
            </a:extLst>
          </p:cNvPr>
          <p:cNvSpPr/>
          <p:nvPr/>
        </p:nvSpPr>
        <p:spPr>
          <a:xfrm>
            <a:off x="446786" y="2057131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Signal Correlation Matrix</a:t>
            </a:r>
          </a:p>
        </p:txBody>
      </p:sp>
      <p:sp>
        <p:nvSpPr>
          <p:cNvPr id="44" name="Rettangolo con angoli arrotondati 77">
            <a:extLst>
              <a:ext uri="{FF2B5EF4-FFF2-40B4-BE49-F238E27FC236}">
                <a16:creationId xmlns:a16="http://schemas.microsoft.com/office/drawing/2014/main" id="{88D987B2-03C9-93E4-9A2D-1A0AB8264F1B}"/>
              </a:ext>
            </a:extLst>
          </p:cNvPr>
          <p:cNvSpPr/>
          <p:nvPr/>
        </p:nvSpPr>
        <p:spPr>
          <a:xfrm>
            <a:off x="446786" y="2998727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Detection epochs</a:t>
            </a:r>
          </a:p>
        </p:txBody>
      </p:sp>
      <p:sp>
        <p:nvSpPr>
          <p:cNvPr id="45" name="Rettangolo con angoli arrotondati 77">
            <a:extLst>
              <a:ext uri="{FF2B5EF4-FFF2-40B4-BE49-F238E27FC236}">
                <a16:creationId xmlns:a16="http://schemas.microsoft.com/office/drawing/2014/main" id="{A9DAFB99-5A1D-79C2-2EA7-B2165DDC0668}"/>
              </a:ext>
            </a:extLst>
          </p:cNvPr>
          <p:cNvSpPr/>
          <p:nvPr/>
        </p:nvSpPr>
        <p:spPr>
          <a:xfrm>
            <a:off x="439645" y="3935735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>
                <a:latin typeface="Calibri (Corpo)"/>
                <a:sym typeface="Arial"/>
              </a:rPr>
              <a:t>Detection channels</a:t>
            </a:r>
            <a:endParaRPr lang="en-GB" sz="1400" dirty="0">
              <a:latin typeface="Calibri (Corpo)"/>
              <a:sym typeface="Arial"/>
            </a:endParaRPr>
          </a:p>
        </p:txBody>
      </p:sp>
      <p:sp>
        <p:nvSpPr>
          <p:cNvPr id="46" name="Rettangolo con angoli arrotondati 77">
            <a:extLst>
              <a:ext uri="{FF2B5EF4-FFF2-40B4-BE49-F238E27FC236}">
                <a16:creationId xmlns:a16="http://schemas.microsoft.com/office/drawing/2014/main" id="{D85CF260-27E6-9981-8FDE-669A1C7589B4}"/>
              </a:ext>
            </a:extLst>
          </p:cNvPr>
          <p:cNvSpPr/>
          <p:nvPr/>
        </p:nvSpPr>
        <p:spPr>
          <a:xfrm>
            <a:off x="435354" y="4865512"/>
            <a:ext cx="1451365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Other data</a:t>
            </a:r>
          </a:p>
        </p:txBody>
      </p:sp>
      <p:sp>
        <p:nvSpPr>
          <p:cNvPr id="47" name="Rettangolo con angoli arrotondati 77">
            <a:extLst>
              <a:ext uri="{FF2B5EF4-FFF2-40B4-BE49-F238E27FC236}">
                <a16:creationId xmlns:a16="http://schemas.microsoft.com/office/drawing/2014/main" id="{EE786FF3-FDDC-C415-0AA8-3D4C28FDEF72}"/>
              </a:ext>
            </a:extLst>
          </p:cNvPr>
          <p:cNvSpPr/>
          <p:nvPr/>
        </p:nvSpPr>
        <p:spPr>
          <a:xfrm>
            <a:off x="3005976" y="1859449"/>
            <a:ext cx="1451365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CM calibration</a:t>
            </a:r>
          </a:p>
        </p:txBody>
      </p:sp>
      <p:sp>
        <p:nvSpPr>
          <p:cNvPr id="49" name="Rettangolo con angoli arrotondati 77">
            <a:extLst>
              <a:ext uri="{FF2B5EF4-FFF2-40B4-BE49-F238E27FC236}">
                <a16:creationId xmlns:a16="http://schemas.microsoft.com/office/drawing/2014/main" id="{EAF6178B-E25C-C95C-A54D-45817DC835B6}"/>
              </a:ext>
            </a:extLst>
          </p:cNvPr>
          <p:cNvSpPr/>
          <p:nvPr/>
        </p:nvSpPr>
        <p:spPr>
          <a:xfrm>
            <a:off x="5432009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Remove outliers</a:t>
            </a:r>
          </a:p>
        </p:txBody>
      </p:sp>
      <p:sp>
        <p:nvSpPr>
          <p:cNvPr id="50" name="Rettangolo con angoli arrotondati 77">
            <a:extLst>
              <a:ext uri="{FF2B5EF4-FFF2-40B4-BE49-F238E27FC236}">
                <a16:creationId xmlns:a16="http://schemas.microsoft.com/office/drawing/2014/main" id="{17CA8B19-474C-5114-0058-A8DE754FA4C3}"/>
              </a:ext>
            </a:extLst>
          </p:cNvPr>
          <p:cNvSpPr/>
          <p:nvPr/>
        </p:nvSpPr>
        <p:spPr>
          <a:xfrm>
            <a:off x="7223578" y="1878055"/>
            <a:ext cx="1596502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Signal power cut</a:t>
            </a:r>
          </a:p>
        </p:txBody>
      </p:sp>
      <p:sp>
        <p:nvSpPr>
          <p:cNvPr id="63" name="Rettangolo con angoli arrotondati 77">
            <a:extLst>
              <a:ext uri="{FF2B5EF4-FFF2-40B4-BE49-F238E27FC236}">
                <a16:creationId xmlns:a16="http://schemas.microsoft.com/office/drawing/2014/main" id="{DA047240-753B-AF3D-B7CD-4CDCB7DB1476}"/>
              </a:ext>
            </a:extLst>
          </p:cNvPr>
          <p:cNvSpPr/>
          <p:nvPr/>
        </p:nvSpPr>
        <p:spPr>
          <a:xfrm>
            <a:off x="3057991" y="2766353"/>
            <a:ext cx="1596502" cy="74074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Compute angular track candidates</a:t>
            </a:r>
          </a:p>
        </p:txBody>
      </p:sp>
      <p:sp>
        <p:nvSpPr>
          <p:cNvPr id="65" name="Rettangolo con angoli arrotondati 77">
            <a:extLst>
              <a:ext uri="{FF2B5EF4-FFF2-40B4-BE49-F238E27FC236}">
                <a16:creationId xmlns:a16="http://schemas.microsoft.com/office/drawing/2014/main" id="{F56AB001-7D55-0C51-CF35-39D579BE6399}"/>
              </a:ext>
            </a:extLst>
          </p:cNvPr>
          <p:cNvSpPr/>
          <p:nvPr/>
        </p:nvSpPr>
        <p:spPr>
          <a:xfrm>
            <a:off x="7400931" y="2824436"/>
            <a:ext cx="1756152" cy="61200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Estimate signal Direction of Arrival</a:t>
            </a:r>
          </a:p>
        </p:txBody>
      </p:sp>
      <p:sp>
        <p:nvSpPr>
          <p:cNvPr id="66" name="Rettangolo con angoli arrotondati 77">
            <a:extLst>
              <a:ext uri="{FF2B5EF4-FFF2-40B4-BE49-F238E27FC236}">
                <a16:creationId xmlns:a16="http://schemas.microsoft.com/office/drawing/2014/main" id="{FE2A7933-3518-35FC-9C39-81C9966B298A}"/>
              </a:ext>
            </a:extLst>
          </p:cNvPr>
          <p:cNvSpPr/>
          <p:nvPr/>
        </p:nvSpPr>
        <p:spPr>
          <a:xfrm>
            <a:off x="5324606" y="2829847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Cluster solutions</a:t>
            </a:r>
          </a:p>
        </p:txBody>
      </p:sp>
      <p:sp>
        <p:nvSpPr>
          <p:cNvPr id="73" name="Rettangolo con angoli arrotondati 77">
            <a:extLst>
              <a:ext uri="{FF2B5EF4-FFF2-40B4-BE49-F238E27FC236}">
                <a16:creationId xmlns:a16="http://schemas.microsoft.com/office/drawing/2014/main" id="{42CA1A15-42EB-A494-7E08-FF01F0BD2060}"/>
              </a:ext>
            </a:extLst>
          </p:cNvPr>
          <p:cNvSpPr/>
          <p:nvPr/>
        </p:nvSpPr>
        <p:spPr>
          <a:xfrm>
            <a:off x="5312823" y="3731331"/>
            <a:ext cx="1596502" cy="61218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Track-to-orbit correlation</a:t>
            </a:r>
          </a:p>
        </p:txBody>
      </p:sp>
      <p:sp>
        <p:nvSpPr>
          <p:cNvPr id="74" name="Rettangolo con angoli arrotondati 77">
            <a:extLst>
              <a:ext uri="{FF2B5EF4-FFF2-40B4-BE49-F238E27FC236}">
                <a16:creationId xmlns:a16="http://schemas.microsoft.com/office/drawing/2014/main" id="{A58E3B52-3A37-B958-67C0-60E9B1CC4C61}"/>
              </a:ext>
            </a:extLst>
          </p:cNvPr>
          <p:cNvSpPr/>
          <p:nvPr/>
        </p:nvSpPr>
        <p:spPr>
          <a:xfrm>
            <a:off x="10358867" y="2545522"/>
            <a:ext cx="1319423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Angular track</a:t>
            </a:r>
          </a:p>
        </p:txBody>
      </p:sp>
      <p:sp>
        <p:nvSpPr>
          <p:cNvPr id="75" name="Rettangolo con angoli arrotondati 77">
            <a:extLst>
              <a:ext uri="{FF2B5EF4-FFF2-40B4-BE49-F238E27FC236}">
                <a16:creationId xmlns:a16="http://schemas.microsoft.com/office/drawing/2014/main" id="{781C781E-6C4F-19CB-AE2D-23A876F81637}"/>
              </a:ext>
            </a:extLst>
          </p:cNvPr>
          <p:cNvSpPr/>
          <p:nvPr/>
        </p:nvSpPr>
        <p:spPr>
          <a:xfrm>
            <a:off x="10365128" y="3537888"/>
            <a:ext cx="1319423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Doppler shift</a:t>
            </a:r>
          </a:p>
        </p:txBody>
      </p: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EE923F6C-8E56-F01D-51E0-7F30D8902579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>
            <a:off x="2079216" y="3771843"/>
            <a:ext cx="330278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76FBF491-BB9A-C263-2BFA-5B304C1C78B6}"/>
              </a:ext>
            </a:extLst>
          </p:cNvPr>
          <p:cNvCxnSpPr>
            <a:cxnSpLocks/>
            <a:stCxn id="47" idx="3"/>
            <a:endCxn id="4" idx="1"/>
          </p:cNvCxnSpPr>
          <p:nvPr/>
        </p:nvCxnSpPr>
        <p:spPr>
          <a:xfrm flipV="1">
            <a:off x="4457341" y="2111830"/>
            <a:ext cx="764278" cy="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2 138">
            <a:extLst>
              <a:ext uri="{FF2B5EF4-FFF2-40B4-BE49-F238E27FC236}">
                <a16:creationId xmlns:a16="http://schemas.microsoft.com/office/drawing/2014/main" id="{F4CA04BB-81A3-D314-1631-204F35E1F77A}"/>
              </a:ext>
            </a:extLst>
          </p:cNvPr>
          <p:cNvCxnSpPr>
            <a:cxnSpLocks/>
            <a:stCxn id="21" idx="3"/>
            <a:endCxn id="27" idx="1"/>
          </p:cNvCxnSpPr>
          <p:nvPr/>
        </p:nvCxnSpPr>
        <p:spPr>
          <a:xfrm flipV="1">
            <a:off x="9812655" y="3771843"/>
            <a:ext cx="346264" cy="38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77">
            <a:extLst>
              <a:ext uri="{FF2B5EF4-FFF2-40B4-BE49-F238E27FC236}">
                <a16:creationId xmlns:a16="http://schemas.microsoft.com/office/drawing/2014/main" id="{DF8BAD8C-A72E-ACA2-53B4-D6C7F3F6CD5F}"/>
              </a:ext>
            </a:extLst>
          </p:cNvPr>
          <p:cNvSpPr/>
          <p:nvPr/>
        </p:nvSpPr>
        <p:spPr>
          <a:xfrm>
            <a:off x="5221619" y="1740407"/>
            <a:ext cx="3790745" cy="74284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en-GB" sz="1400" dirty="0">
              <a:latin typeface="Calibri (Corpo)"/>
              <a:sym typeface="Arial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681A3210-0652-CEF8-F77F-5FB2FF778C2B}"/>
              </a:ext>
            </a:extLst>
          </p:cNvPr>
          <p:cNvCxnSpPr>
            <a:cxnSpLocks/>
            <a:stCxn id="65" idx="1"/>
            <a:endCxn id="66" idx="3"/>
          </p:cNvCxnSpPr>
          <p:nvPr/>
        </p:nvCxnSpPr>
        <p:spPr>
          <a:xfrm flipH="1">
            <a:off x="6775971" y="3130436"/>
            <a:ext cx="624960" cy="58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5FF6A5B1-0224-7C25-DC82-08B90209467A}"/>
              </a:ext>
            </a:extLst>
          </p:cNvPr>
          <p:cNvCxnSpPr>
            <a:cxnSpLocks/>
            <a:stCxn id="66" idx="1"/>
            <a:endCxn id="63" idx="3"/>
          </p:cNvCxnSpPr>
          <p:nvPr/>
        </p:nvCxnSpPr>
        <p:spPr>
          <a:xfrm flipH="1">
            <a:off x="4654493" y="3136294"/>
            <a:ext cx="670113" cy="43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tangolo con angoli arrotondati 77">
            <a:extLst>
              <a:ext uri="{FF2B5EF4-FFF2-40B4-BE49-F238E27FC236}">
                <a16:creationId xmlns:a16="http://schemas.microsoft.com/office/drawing/2014/main" id="{C52632E8-AA09-1FE7-C02A-703C06F84A4B}"/>
              </a:ext>
            </a:extLst>
          </p:cNvPr>
          <p:cNvSpPr/>
          <p:nvPr/>
        </p:nvSpPr>
        <p:spPr>
          <a:xfrm>
            <a:off x="7363887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Keep all the track candidates as UCTs</a:t>
            </a:r>
          </a:p>
        </p:txBody>
      </p:sp>
      <p:sp>
        <p:nvSpPr>
          <p:cNvPr id="60" name="Rettangolo con angoli arrotondati 77">
            <a:extLst>
              <a:ext uri="{FF2B5EF4-FFF2-40B4-BE49-F238E27FC236}">
                <a16:creationId xmlns:a16="http://schemas.microsoft.com/office/drawing/2014/main" id="{90407490-BE39-5FB4-6187-4026EF4CADBD}"/>
              </a:ext>
            </a:extLst>
          </p:cNvPr>
          <p:cNvSpPr/>
          <p:nvPr/>
        </p:nvSpPr>
        <p:spPr>
          <a:xfrm>
            <a:off x="2877452" y="4300964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Select the track best correlating</a:t>
            </a:r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2BF7DD38-FF6D-4258-34A8-7189B5356D98}"/>
              </a:ext>
            </a:extLst>
          </p:cNvPr>
          <p:cNvCxnSpPr>
            <a:cxnSpLocks/>
            <a:stCxn id="4" idx="2"/>
            <a:endCxn id="65" idx="0"/>
          </p:cNvCxnSpPr>
          <p:nvPr/>
        </p:nvCxnSpPr>
        <p:spPr>
          <a:xfrm rot="16200000" flipH="1">
            <a:off x="7527407" y="2072836"/>
            <a:ext cx="341184" cy="116201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F1DE9D3A-26B1-F084-9DC3-BD8044FDB319}"/>
              </a:ext>
            </a:extLst>
          </p:cNvPr>
          <p:cNvCxnSpPr>
            <a:cxnSpLocks/>
            <a:stCxn id="63" idx="2"/>
            <a:endCxn id="73" idx="0"/>
          </p:cNvCxnSpPr>
          <p:nvPr/>
        </p:nvCxnSpPr>
        <p:spPr>
          <a:xfrm rot="16200000" flipH="1">
            <a:off x="4871540" y="2491796"/>
            <a:ext cx="224237" cy="225483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DDCDB4F0-D178-BB65-DE83-3016A7261221}"/>
              </a:ext>
            </a:extLst>
          </p:cNvPr>
          <p:cNvCxnSpPr>
            <a:cxnSpLocks/>
            <a:stCxn id="73" idx="1"/>
            <a:endCxn id="60" idx="0"/>
          </p:cNvCxnSpPr>
          <p:nvPr/>
        </p:nvCxnSpPr>
        <p:spPr>
          <a:xfrm rot="10800000" flipV="1">
            <a:off x="3843337" y="4037422"/>
            <a:ext cx="1469487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a gomito 32">
            <a:extLst>
              <a:ext uri="{FF2B5EF4-FFF2-40B4-BE49-F238E27FC236}">
                <a16:creationId xmlns:a16="http://schemas.microsoft.com/office/drawing/2014/main" id="{281F44A4-B357-420D-5267-A4487ADCC5CD}"/>
              </a:ext>
            </a:extLst>
          </p:cNvPr>
          <p:cNvCxnSpPr>
            <a:cxnSpLocks/>
            <a:stCxn id="73" idx="3"/>
            <a:endCxn id="59" idx="0"/>
          </p:cNvCxnSpPr>
          <p:nvPr/>
        </p:nvCxnSpPr>
        <p:spPr>
          <a:xfrm>
            <a:off x="6909325" y="4037423"/>
            <a:ext cx="1420446" cy="263541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tangolo con angoli arrotondati 77">
            <a:extLst>
              <a:ext uri="{FF2B5EF4-FFF2-40B4-BE49-F238E27FC236}">
                <a16:creationId xmlns:a16="http://schemas.microsoft.com/office/drawing/2014/main" id="{999BAFF8-2FB1-F902-E7FA-B02C59A774E6}"/>
              </a:ext>
            </a:extLst>
          </p:cNvPr>
          <p:cNvSpPr/>
          <p:nvPr/>
        </p:nvSpPr>
        <p:spPr>
          <a:xfrm>
            <a:off x="3243597" y="5227812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</a:t>
            </a:r>
          </a:p>
        </p:txBody>
      </p:sp>
      <p:sp>
        <p:nvSpPr>
          <p:cNvPr id="38" name="Rettangolo con angoli arrotondati 77">
            <a:extLst>
              <a:ext uri="{FF2B5EF4-FFF2-40B4-BE49-F238E27FC236}">
                <a16:creationId xmlns:a16="http://schemas.microsoft.com/office/drawing/2014/main" id="{D5A9DC9A-A3C3-D1EC-31E4-CF85DEB1B3DA}"/>
              </a:ext>
            </a:extLst>
          </p:cNvPr>
          <p:cNvSpPr/>
          <p:nvPr/>
        </p:nvSpPr>
        <p:spPr>
          <a:xfrm>
            <a:off x="7730032" y="5193958"/>
            <a:ext cx="1199475" cy="556530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Write TDMs</a:t>
            </a: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EB3B231D-CAB4-3245-8EFF-DC49C5271BAA}"/>
              </a:ext>
            </a:extLst>
          </p:cNvPr>
          <p:cNvCxnSpPr>
            <a:cxnSpLocks/>
            <a:stCxn id="60" idx="2"/>
            <a:endCxn id="37" idx="0"/>
          </p:cNvCxnSpPr>
          <p:nvPr/>
        </p:nvCxnSpPr>
        <p:spPr>
          <a:xfrm flipH="1">
            <a:off x="3843335" y="4974365"/>
            <a:ext cx="1" cy="2534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D288ECEA-6B4F-CF0B-2B79-548F43EB2895}"/>
              </a:ext>
            </a:extLst>
          </p:cNvPr>
          <p:cNvCxnSpPr>
            <a:cxnSpLocks/>
            <a:stCxn id="59" idx="2"/>
            <a:endCxn id="38" idx="0"/>
          </p:cNvCxnSpPr>
          <p:nvPr/>
        </p:nvCxnSpPr>
        <p:spPr>
          <a:xfrm flipH="1">
            <a:off x="8329770" y="4974365"/>
            <a:ext cx="1" cy="2195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con angoli arrotondati 77">
            <a:extLst>
              <a:ext uri="{FF2B5EF4-FFF2-40B4-BE49-F238E27FC236}">
                <a16:creationId xmlns:a16="http://schemas.microsoft.com/office/drawing/2014/main" id="{30F093C8-5396-CDD6-E4B5-A84368FAA853}"/>
              </a:ext>
            </a:extLst>
          </p:cNvPr>
          <p:cNvSpPr/>
          <p:nvPr/>
        </p:nvSpPr>
        <p:spPr>
          <a:xfrm>
            <a:off x="5145190" y="4793410"/>
            <a:ext cx="1931767" cy="673401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1400" kern="0" dirty="0">
                <a:latin typeface="Calibri (Corpo)"/>
              </a:rPr>
              <a:t>Possible integration with slant range measurement</a:t>
            </a:r>
          </a:p>
        </p:txBody>
      </p:sp>
      <p:cxnSp>
        <p:nvCxnSpPr>
          <p:cNvPr id="69" name="Connettore a gomito 68">
            <a:extLst>
              <a:ext uri="{FF2B5EF4-FFF2-40B4-BE49-F238E27FC236}">
                <a16:creationId xmlns:a16="http://schemas.microsoft.com/office/drawing/2014/main" id="{6BCB5A39-0BB1-A7FD-668D-107AB4D4BCF7}"/>
              </a:ext>
            </a:extLst>
          </p:cNvPr>
          <p:cNvCxnSpPr>
            <a:cxnSpLocks/>
            <a:stCxn id="60" idx="3"/>
            <a:endCxn id="68" idx="0"/>
          </p:cNvCxnSpPr>
          <p:nvPr/>
        </p:nvCxnSpPr>
        <p:spPr>
          <a:xfrm>
            <a:off x="4809219" y="4637665"/>
            <a:ext cx="1301855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a gomito 71">
            <a:extLst>
              <a:ext uri="{FF2B5EF4-FFF2-40B4-BE49-F238E27FC236}">
                <a16:creationId xmlns:a16="http://schemas.microsoft.com/office/drawing/2014/main" id="{6748F527-01E3-447E-60CC-D778B0F0D980}"/>
              </a:ext>
            </a:extLst>
          </p:cNvPr>
          <p:cNvCxnSpPr>
            <a:cxnSpLocks/>
            <a:stCxn id="59" idx="1"/>
            <a:endCxn id="68" idx="0"/>
          </p:cNvCxnSpPr>
          <p:nvPr/>
        </p:nvCxnSpPr>
        <p:spPr>
          <a:xfrm rot="10800000" flipV="1">
            <a:off x="6111075" y="4637664"/>
            <a:ext cx="1252813" cy="155745"/>
          </a:xfrm>
          <a:prstGeom prst="bentConnector2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a gomito 77">
            <a:extLst>
              <a:ext uri="{FF2B5EF4-FFF2-40B4-BE49-F238E27FC236}">
                <a16:creationId xmlns:a16="http://schemas.microsoft.com/office/drawing/2014/main" id="{54CB142E-5FA2-7669-0E3F-6A7901107AE3}"/>
              </a:ext>
            </a:extLst>
          </p:cNvPr>
          <p:cNvCxnSpPr>
            <a:cxnSpLocks/>
            <a:stCxn id="68" idx="3"/>
            <a:endCxn id="38" idx="1"/>
          </p:cNvCxnSpPr>
          <p:nvPr/>
        </p:nvCxnSpPr>
        <p:spPr>
          <a:xfrm>
            <a:off x="7076957" y="5130111"/>
            <a:ext cx="653075" cy="34211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a gomito 80">
            <a:extLst>
              <a:ext uri="{FF2B5EF4-FFF2-40B4-BE49-F238E27FC236}">
                <a16:creationId xmlns:a16="http://schemas.microsoft.com/office/drawing/2014/main" id="{3BB392BD-995D-4A1F-54CE-EFDA289920B3}"/>
              </a:ext>
            </a:extLst>
          </p:cNvPr>
          <p:cNvCxnSpPr>
            <a:cxnSpLocks/>
            <a:stCxn id="68" idx="1"/>
            <a:endCxn id="37" idx="3"/>
          </p:cNvCxnSpPr>
          <p:nvPr/>
        </p:nvCxnSpPr>
        <p:spPr>
          <a:xfrm rot="10800000" flipV="1">
            <a:off x="4443072" y="5130111"/>
            <a:ext cx="702118" cy="37596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ttangolo con angoli arrotondati 77">
            <a:extLst>
              <a:ext uri="{FF2B5EF4-FFF2-40B4-BE49-F238E27FC236}">
                <a16:creationId xmlns:a16="http://schemas.microsoft.com/office/drawing/2014/main" id="{D9D879C5-5C13-D3FE-09B0-E78BEF32F8CF}"/>
              </a:ext>
            </a:extLst>
          </p:cNvPr>
          <p:cNvSpPr/>
          <p:nvPr/>
        </p:nvSpPr>
        <p:spPr>
          <a:xfrm>
            <a:off x="10358867" y="4422766"/>
            <a:ext cx="1319423" cy="505936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(Corpo)"/>
              </a:rPr>
              <a:t>Slant range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B1A3A77-CD8E-AE4F-5CDE-00344EAD6A1E}"/>
              </a:ext>
            </a:extLst>
          </p:cNvPr>
          <p:cNvSpPr/>
          <p:nvPr/>
        </p:nvSpPr>
        <p:spPr>
          <a:xfrm>
            <a:off x="161925" y="1266825"/>
            <a:ext cx="11868047" cy="49339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CC7D64A3-8A56-0D31-F05C-1A3675EAAE55}"/>
              </a:ext>
            </a:extLst>
          </p:cNvPr>
          <p:cNvSpPr/>
          <p:nvPr/>
        </p:nvSpPr>
        <p:spPr>
          <a:xfrm>
            <a:off x="2295926" y="2694340"/>
            <a:ext cx="8295873" cy="2114241"/>
          </a:xfrm>
          <a:prstGeom prst="roundRect">
            <a:avLst>
              <a:gd name="adj" fmla="val 4770"/>
            </a:avLst>
          </a:prstGeom>
          <a:solidFill>
            <a:schemeClr val="bg1"/>
          </a:solidFill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it-IT" dirty="0">
                <a:solidFill>
                  <a:schemeClr val="tx1"/>
                </a:solidFill>
              </a:rPr>
              <a:t>Python: 3.7 or </a:t>
            </a:r>
            <a:r>
              <a:rPr lang="it-IT" dirty="0" err="1">
                <a:solidFill>
                  <a:schemeClr val="tx1"/>
                </a:solidFill>
              </a:rPr>
              <a:t>higher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lvl="1"/>
            <a:endParaRPr lang="it-IT" sz="500" dirty="0">
              <a:solidFill>
                <a:schemeClr val="tx1"/>
              </a:solidFill>
            </a:endParaRPr>
          </a:p>
          <a:p>
            <a:pPr lvl="1"/>
            <a:r>
              <a:rPr lang="it-IT" dirty="0">
                <a:solidFill>
                  <a:schemeClr val="tx1"/>
                </a:solidFill>
              </a:rPr>
              <a:t>Compatibility with data </a:t>
            </a:r>
            <a:r>
              <a:rPr lang="it-IT" dirty="0" err="1">
                <a:solidFill>
                  <a:schemeClr val="tx1"/>
                </a:solidFill>
              </a:rPr>
              <a:t>provided</a:t>
            </a:r>
            <a:r>
              <a:rPr lang="it-IT" dirty="0">
                <a:solidFill>
                  <a:schemeClr val="tx1"/>
                </a:solidFill>
              </a:rPr>
              <a:t> by the </a:t>
            </a:r>
            <a:r>
              <a:rPr lang="it-IT" dirty="0" err="1">
                <a:solidFill>
                  <a:schemeClr val="tx1"/>
                </a:solidFill>
              </a:rPr>
              <a:t>detection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module</a:t>
            </a:r>
            <a:r>
              <a:rPr lang="it-IT" dirty="0">
                <a:solidFill>
                  <a:schemeClr val="tx1"/>
                </a:solidFill>
              </a:rPr>
              <a:t> (University of Malta).</a:t>
            </a:r>
          </a:p>
          <a:p>
            <a:pPr lvl="1"/>
            <a:endParaRPr lang="it-IT" sz="500" dirty="0">
              <a:solidFill>
                <a:schemeClr val="tx1"/>
              </a:solidFill>
            </a:endParaRPr>
          </a:p>
          <a:p>
            <a:pPr lvl="1"/>
            <a:r>
              <a:rPr lang="it-IT" dirty="0" err="1">
                <a:solidFill>
                  <a:schemeClr val="tx1"/>
                </a:solidFill>
              </a:rPr>
              <a:t>TDMs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generated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both</a:t>
            </a:r>
            <a:r>
              <a:rPr lang="it-IT" dirty="0">
                <a:solidFill>
                  <a:schemeClr val="tx1"/>
                </a:solidFill>
              </a:rPr>
              <a:t> for </a:t>
            </a:r>
            <a:r>
              <a:rPr lang="it-IT" dirty="0" err="1">
                <a:solidFill>
                  <a:schemeClr val="tx1"/>
                </a:solidFill>
              </a:rPr>
              <a:t>catalogued</a:t>
            </a:r>
            <a:r>
              <a:rPr lang="it-IT" dirty="0">
                <a:solidFill>
                  <a:schemeClr val="tx1"/>
                </a:solidFill>
              </a:rPr>
              <a:t> and </a:t>
            </a:r>
            <a:r>
              <a:rPr lang="it-IT" dirty="0" err="1">
                <a:solidFill>
                  <a:schemeClr val="tx1"/>
                </a:solidFill>
              </a:rPr>
              <a:t>uncatalogued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objects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lvl="1"/>
            <a:endParaRPr lang="it-IT" sz="500" dirty="0">
              <a:solidFill>
                <a:schemeClr val="tx1"/>
              </a:solidFill>
            </a:endParaRPr>
          </a:p>
          <a:p>
            <a:pPr lvl="1"/>
            <a:r>
              <a:rPr lang="it-IT" dirty="0" err="1">
                <a:solidFill>
                  <a:schemeClr val="tx1"/>
                </a:solidFill>
              </a:rPr>
              <a:t>Computational</a:t>
            </a:r>
            <a:r>
              <a:rPr lang="it-IT" dirty="0">
                <a:solidFill>
                  <a:schemeClr val="tx1"/>
                </a:solidFill>
              </a:rPr>
              <a:t> time: </a:t>
            </a:r>
            <a:r>
              <a:rPr lang="it-IT" dirty="0" err="1">
                <a:solidFill>
                  <a:schemeClr val="tx1"/>
                </a:solidFill>
              </a:rPr>
              <a:t>about</a:t>
            </a:r>
            <a:r>
              <a:rPr lang="it-IT" dirty="0">
                <a:solidFill>
                  <a:schemeClr val="tx1"/>
                </a:solidFill>
              </a:rPr>
              <a:t> 1 minute to </a:t>
            </a:r>
            <a:r>
              <a:rPr lang="it-IT" dirty="0" err="1">
                <a:solidFill>
                  <a:schemeClr val="tx1"/>
                </a:solidFill>
              </a:rPr>
              <a:t>process</a:t>
            </a:r>
            <a:r>
              <a:rPr lang="it-IT" dirty="0">
                <a:solidFill>
                  <a:schemeClr val="tx1"/>
                </a:solidFill>
              </a:rPr>
              <a:t> 20 s track.</a:t>
            </a:r>
          </a:p>
          <a:p>
            <a:pPr lvl="1"/>
            <a:endParaRPr lang="it-IT" sz="500" dirty="0">
              <a:solidFill>
                <a:schemeClr val="tx1"/>
              </a:solidFill>
            </a:endParaRPr>
          </a:p>
          <a:p>
            <a:pPr lvl="1"/>
            <a:r>
              <a:rPr lang="it-IT" dirty="0">
                <a:solidFill>
                  <a:schemeClr val="tx1"/>
                </a:solidFill>
              </a:rPr>
              <a:t>Report </a:t>
            </a:r>
            <a:r>
              <a:rPr lang="it-IT" dirty="0" err="1">
                <a:solidFill>
                  <a:schemeClr val="tx1"/>
                </a:solidFill>
              </a:rPr>
              <a:t>generated</a:t>
            </a:r>
            <a:r>
              <a:rPr lang="it-IT" dirty="0">
                <a:solidFill>
                  <a:schemeClr val="tx1"/>
                </a:solidFill>
              </a:rPr>
              <a:t>: </a:t>
            </a:r>
            <a:r>
              <a:rPr lang="it-IT" dirty="0" err="1">
                <a:solidFill>
                  <a:schemeClr val="tx1"/>
                </a:solidFill>
              </a:rPr>
              <a:t>graphs</a:t>
            </a:r>
            <a:r>
              <a:rPr lang="it-IT" dirty="0">
                <a:solidFill>
                  <a:schemeClr val="tx1"/>
                </a:solidFill>
              </a:rPr>
              <a:t> and </a:t>
            </a:r>
            <a:r>
              <a:rPr lang="it-IT" dirty="0" err="1">
                <a:solidFill>
                  <a:schemeClr val="tx1"/>
                </a:solidFill>
              </a:rPr>
              <a:t>measurement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residuals</a:t>
            </a:r>
            <a:r>
              <a:rPr lang="it-IT" dirty="0">
                <a:solidFill>
                  <a:schemeClr val="tx1"/>
                </a:solidFill>
              </a:rPr>
              <a:t>.</a:t>
            </a:r>
            <a:endParaRPr lang="en-IT" dirty="0">
              <a:solidFill>
                <a:schemeClr val="tx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7EE09E-629A-A1B5-065D-B8515425B0A8}"/>
              </a:ext>
            </a:extLst>
          </p:cNvPr>
          <p:cNvSpPr txBox="1"/>
          <p:nvPr/>
        </p:nvSpPr>
        <p:spPr>
          <a:xfrm>
            <a:off x="2458271" y="3867962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D29970B-7802-6556-870C-75A79E927DE9}"/>
              </a:ext>
            </a:extLst>
          </p:cNvPr>
          <p:cNvSpPr txBox="1"/>
          <p:nvPr/>
        </p:nvSpPr>
        <p:spPr>
          <a:xfrm>
            <a:off x="2467817" y="3526143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0F750A3-77F1-10B4-7570-13A18E3ED424}"/>
              </a:ext>
            </a:extLst>
          </p:cNvPr>
          <p:cNvSpPr txBox="1"/>
          <p:nvPr/>
        </p:nvSpPr>
        <p:spPr>
          <a:xfrm>
            <a:off x="2449732" y="4222130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  <p:pic>
        <p:nvPicPr>
          <p:cNvPr id="12" name="Elemento grafico 11" descr="Freccia circolare con riempimento a tinta unita">
            <a:extLst>
              <a:ext uri="{FF2B5EF4-FFF2-40B4-BE49-F238E27FC236}">
                <a16:creationId xmlns:a16="http://schemas.microsoft.com/office/drawing/2014/main" id="{89C7D65E-1669-4321-4E1A-B75D93716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4968" y="3229977"/>
            <a:ext cx="387795" cy="387795"/>
          </a:xfrm>
          <a:prstGeom prst="rect">
            <a:avLst/>
          </a:prstGeom>
        </p:spPr>
      </p:pic>
      <p:pic>
        <p:nvPicPr>
          <p:cNvPr id="16" name="Elemento grafico 15" descr="Miglioramento costante contorno">
            <a:extLst>
              <a:ext uri="{FF2B5EF4-FFF2-40B4-BE49-F238E27FC236}">
                <a16:creationId xmlns:a16="http://schemas.microsoft.com/office/drawing/2014/main" id="{55EB5C8F-55C2-2CB9-331A-987531AA6B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5577" y="2824436"/>
            <a:ext cx="426575" cy="42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96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7E342-393A-9CB2-3153-BF0128CC9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57398F5-47A4-F6ED-C8B6-260987A2BCF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E2B2AAA-5B5F-9DEA-51F4-CDCB8400453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CFA6931-283E-D337-0F3C-FCF09F624F7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6654B62-3B4A-1E36-C661-8AD29DB2E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A3BD5F95-84B0-2639-6AB2-5F01C657A978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C397D6C-D42A-76F4-61CE-83056EC46980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F86DF8F-DA6B-6D5D-4E3A-91B395867C26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743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BED73-3456-6BEE-BAE4-D04780B13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EFB0915-AA62-EDD2-960E-3DACBB887D3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6A40D8-1673-3E09-4CF3-73F12D584DD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30E89E4-DC4B-E2DC-60DE-57639399AF75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90E2FF55-AD22-89D7-DE3B-57CF74BF9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4C1050-DD28-7781-0903-AD8C2AF6487D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grpSp>
        <p:nvGrpSpPr>
          <p:cNvPr id="40" name="Group 9">
            <a:extLst>
              <a:ext uri="{FF2B5EF4-FFF2-40B4-BE49-F238E27FC236}">
                <a16:creationId xmlns:a16="http://schemas.microsoft.com/office/drawing/2014/main" id="{7715BFE3-ABF3-6C09-B954-B072237D055D}"/>
              </a:ext>
            </a:extLst>
          </p:cNvPr>
          <p:cNvGrpSpPr/>
          <p:nvPr/>
        </p:nvGrpSpPr>
        <p:grpSpPr>
          <a:xfrm>
            <a:off x="773593" y="2186643"/>
            <a:ext cx="3277696" cy="3262333"/>
            <a:chOff x="917244" y="1492051"/>
            <a:chExt cx="4024025" cy="4342169"/>
          </a:xfrm>
        </p:grpSpPr>
        <p:cxnSp>
          <p:nvCxnSpPr>
            <p:cNvPr id="41" name="Connettore 2 13">
              <a:extLst>
                <a:ext uri="{FF2B5EF4-FFF2-40B4-BE49-F238E27FC236}">
                  <a16:creationId xmlns:a16="http://schemas.microsoft.com/office/drawing/2014/main" id="{D25A1A85-F112-D011-2BD1-3DC0E3B07CA5}"/>
                </a:ext>
              </a:extLst>
            </p:cNvPr>
            <p:cNvCxnSpPr>
              <a:cxnSpLocks/>
            </p:cNvCxnSpPr>
            <p:nvPr/>
          </p:nvCxnSpPr>
          <p:spPr>
            <a:xfrm>
              <a:off x="1188197" y="5421495"/>
              <a:ext cx="1297042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42" name="Connettore 2 14">
              <a:extLst>
                <a:ext uri="{FF2B5EF4-FFF2-40B4-BE49-F238E27FC236}">
                  <a16:creationId xmlns:a16="http://schemas.microsoft.com/office/drawing/2014/main" id="{FA5AE1AB-B09D-E7C3-2F19-AC84DE15C0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8466" y="4744630"/>
              <a:ext cx="491631" cy="545285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43" name="CasellaDiTesto 15">
              <a:extLst>
                <a:ext uri="{FF2B5EF4-FFF2-40B4-BE49-F238E27FC236}">
                  <a16:creationId xmlns:a16="http://schemas.microsoft.com/office/drawing/2014/main" id="{2EFF24B1-5267-FA27-D46C-CD7D58C6CCA7}"/>
                </a:ext>
              </a:extLst>
            </p:cNvPr>
            <p:cNvSpPr txBox="1"/>
            <p:nvPr/>
          </p:nvSpPr>
          <p:spPr>
            <a:xfrm>
              <a:off x="3928601" y="4904193"/>
              <a:ext cx="1012668" cy="409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5.67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sp>
          <p:nvSpPr>
            <p:cNvPr id="44" name="CasellaDiTesto 16">
              <a:extLst>
                <a:ext uri="{FF2B5EF4-FFF2-40B4-BE49-F238E27FC236}">
                  <a16:creationId xmlns:a16="http://schemas.microsoft.com/office/drawing/2014/main" id="{C43C1C0B-E291-3E5C-4C83-6EDA967886D0}"/>
                </a:ext>
              </a:extLst>
            </p:cNvPr>
            <p:cNvSpPr txBox="1"/>
            <p:nvPr/>
          </p:nvSpPr>
          <p:spPr>
            <a:xfrm>
              <a:off x="1351872" y="5424568"/>
              <a:ext cx="1012668" cy="409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10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pic>
          <p:nvPicPr>
            <p:cNvPr id="45" name="Elemento grafico 17">
              <a:extLst>
                <a:ext uri="{FF2B5EF4-FFF2-40B4-BE49-F238E27FC236}">
                  <a16:creationId xmlns:a16="http://schemas.microsoft.com/office/drawing/2014/main" id="{30958A89-721C-B740-E9F3-216074D7FF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94219">
              <a:off x="1798424" y="1614717"/>
              <a:ext cx="1030982" cy="1075005"/>
            </a:xfrm>
            <a:prstGeom prst="rect">
              <a:avLst/>
            </a:prstGeom>
          </p:spPr>
        </p:pic>
        <p:cxnSp>
          <p:nvCxnSpPr>
            <p:cNvPr id="46" name="Connettore 2 18">
              <a:extLst>
                <a:ext uri="{FF2B5EF4-FFF2-40B4-BE49-F238E27FC236}">
                  <a16:creationId xmlns:a16="http://schemas.microsoft.com/office/drawing/2014/main" id="{7C1D67D6-3DC0-84A4-3EFC-1EDFA206B48C}"/>
                </a:ext>
              </a:extLst>
            </p:cNvPr>
            <p:cNvCxnSpPr>
              <a:cxnSpLocks/>
            </p:cNvCxnSpPr>
            <p:nvPr/>
          </p:nvCxnSpPr>
          <p:spPr>
            <a:xfrm>
              <a:off x="2857964" y="1800823"/>
              <a:ext cx="150894" cy="39308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47" name="CasellaDiTesto 19">
              <a:extLst>
                <a:ext uri="{FF2B5EF4-FFF2-40B4-BE49-F238E27FC236}">
                  <a16:creationId xmlns:a16="http://schemas.microsoft.com/office/drawing/2014/main" id="{BE6FD684-5FE4-DDF1-C6DE-6B0E0E4259C2}"/>
                </a:ext>
              </a:extLst>
            </p:cNvPr>
            <p:cNvSpPr txBox="1"/>
            <p:nvPr/>
          </p:nvSpPr>
          <p:spPr>
            <a:xfrm rot="4037575">
              <a:off x="2700069" y="1836806"/>
              <a:ext cx="1012667" cy="377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0.73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cxnSp>
          <p:nvCxnSpPr>
            <p:cNvPr id="48" name="Connettore 2 21">
              <a:extLst>
                <a:ext uri="{FF2B5EF4-FFF2-40B4-BE49-F238E27FC236}">
                  <a16:creationId xmlns:a16="http://schemas.microsoft.com/office/drawing/2014/main" id="{9752DCC8-D263-35EA-E8E3-95A569A56864}"/>
                </a:ext>
              </a:extLst>
            </p:cNvPr>
            <p:cNvCxnSpPr>
              <a:cxnSpLocks/>
            </p:cNvCxnSpPr>
            <p:nvPr/>
          </p:nvCxnSpPr>
          <p:spPr>
            <a:xfrm>
              <a:off x="1324245" y="1492051"/>
              <a:ext cx="995775" cy="2831731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ysDash"/>
              <a:miter lim="800000"/>
              <a:tailEnd type="triangle"/>
            </a:ln>
            <a:effectLst/>
          </p:spPr>
        </p:cxnSp>
        <p:pic>
          <p:nvPicPr>
            <p:cNvPr id="49" name="Elemento grafico 35">
              <a:extLst>
                <a:ext uri="{FF2B5EF4-FFF2-40B4-BE49-F238E27FC236}">
                  <a16:creationId xmlns:a16="http://schemas.microsoft.com/office/drawing/2014/main" id="{1A2EA234-5C58-431E-8CAF-3460B8E2B6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4094219">
              <a:off x="2134608" y="2554780"/>
              <a:ext cx="1030982" cy="1075005"/>
            </a:xfrm>
            <a:prstGeom prst="rect">
              <a:avLst/>
            </a:prstGeom>
          </p:spPr>
        </p:pic>
        <p:pic>
          <p:nvPicPr>
            <p:cNvPr id="50" name="Elemento grafico 10" descr="Antenna satellitare con riempimento a tinta unita">
              <a:extLst>
                <a:ext uri="{FF2B5EF4-FFF2-40B4-BE49-F238E27FC236}">
                  <a16:creationId xmlns:a16="http://schemas.microsoft.com/office/drawing/2014/main" id="{C4E6FBC0-EB99-8F53-2C02-75AF9CFCAC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937620" y="4673407"/>
              <a:ext cx="663413" cy="663413"/>
            </a:xfrm>
            <a:prstGeom prst="rect">
              <a:avLst/>
            </a:prstGeom>
          </p:spPr>
        </p:pic>
        <p:pic>
          <p:nvPicPr>
            <p:cNvPr id="51" name="Elemento grafico 38" descr="Antenna satellitare con riempimento a tinta unita">
              <a:extLst>
                <a:ext uri="{FF2B5EF4-FFF2-40B4-BE49-F238E27FC236}">
                  <a16:creationId xmlns:a16="http://schemas.microsoft.com/office/drawing/2014/main" id="{53FD45A1-4A15-4146-FCE0-785FCD494A1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3038808" y="4690185"/>
              <a:ext cx="663413" cy="663413"/>
            </a:xfrm>
            <a:prstGeom prst="rect">
              <a:avLst/>
            </a:prstGeom>
          </p:spPr>
        </p:pic>
        <p:pic>
          <p:nvPicPr>
            <p:cNvPr id="52" name="Elemento grafico 43" descr="Antenna satellitare con riempimento a tinta unita">
              <a:extLst>
                <a:ext uri="{FF2B5EF4-FFF2-40B4-BE49-F238E27FC236}">
                  <a16:creationId xmlns:a16="http://schemas.microsoft.com/office/drawing/2014/main" id="{5BFD4ACC-FC9B-FA05-E8E6-A03A66CC03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917244" y="4685566"/>
              <a:ext cx="663413" cy="663413"/>
            </a:xfrm>
            <a:prstGeom prst="rect">
              <a:avLst/>
            </a:prstGeom>
          </p:spPr>
        </p:pic>
        <p:pic>
          <p:nvPicPr>
            <p:cNvPr id="53" name="Elemento grafico 44" descr="Antenna satellitare con riempimento a tinta unita">
              <a:extLst>
                <a:ext uri="{FF2B5EF4-FFF2-40B4-BE49-F238E27FC236}">
                  <a16:creationId xmlns:a16="http://schemas.microsoft.com/office/drawing/2014/main" id="{014124AC-156E-5D66-AD96-C9E888C978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2383636" y="4129516"/>
              <a:ext cx="663413" cy="663412"/>
            </a:xfrm>
            <a:prstGeom prst="rect">
              <a:avLst/>
            </a:prstGeom>
          </p:spPr>
        </p:pic>
        <p:pic>
          <p:nvPicPr>
            <p:cNvPr id="54" name="Elemento grafico 46" descr="Antenna satellitare con riempimento a tinta unita">
              <a:extLst>
                <a:ext uri="{FF2B5EF4-FFF2-40B4-BE49-F238E27FC236}">
                  <a16:creationId xmlns:a16="http://schemas.microsoft.com/office/drawing/2014/main" id="{C1927415-C572-5981-24B6-D735E6C904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3451267" y="4137905"/>
              <a:ext cx="663413" cy="663412"/>
            </a:xfrm>
            <a:prstGeom prst="rect">
              <a:avLst/>
            </a:prstGeom>
          </p:spPr>
        </p:pic>
        <p:pic>
          <p:nvPicPr>
            <p:cNvPr id="55" name="Elemento grafico 47" descr="Antenna satellitare con riempimento a tinta unita">
              <a:extLst>
                <a:ext uri="{FF2B5EF4-FFF2-40B4-BE49-F238E27FC236}">
                  <a16:creationId xmlns:a16="http://schemas.microsoft.com/office/drawing/2014/main" id="{2F6E9491-9028-0EF9-1B3B-30800A45F1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354871" y="4141676"/>
              <a:ext cx="663413" cy="663412"/>
            </a:xfrm>
            <a:prstGeom prst="rect">
              <a:avLst/>
            </a:prstGeom>
          </p:spPr>
        </p:pic>
      </p:grpSp>
      <p:sp>
        <p:nvSpPr>
          <p:cNvPr id="153" name="Rettangolo 152">
            <a:extLst>
              <a:ext uri="{FF2B5EF4-FFF2-40B4-BE49-F238E27FC236}">
                <a16:creationId xmlns:a16="http://schemas.microsoft.com/office/drawing/2014/main" id="{5AC49858-63ED-8831-2AF2-A073EE593724}"/>
              </a:ext>
            </a:extLst>
          </p:cNvPr>
          <p:cNvSpPr/>
          <p:nvPr/>
        </p:nvSpPr>
        <p:spPr>
          <a:xfrm>
            <a:off x="9934544" y="3559550"/>
            <a:ext cx="1549787" cy="548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54" name="Gruppo 153">
            <a:extLst>
              <a:ext uri="{FF2B5EF4-FFF2-40B4-BE49-F238E27FC236}">
                <a16:creationId xmlns:a16="http://schemas.microsoft.com/office/drawing/2014/main" id="{4674F926-D30A-8899-1A7D-A2E57FE6077C}"/>
              </a:ext>
            </a:extLst>
          </p:cNvPr>
          <p:cNvGrpSpPr/>
          <p:nvPr/>
        </p:nvGrpSpPr>
        <p:grpSpPr>
          <a:xfrm>
            <a:off x="10094763" y="1709949"/>
            <a:ext cx="1233181" cy="4213441"/>
            <a:chOff x="8199182" y="1670619"/>
            <a:chExt cx="1199626" cy="4228418"/>
          </a:xfrm>
        </p:grpSpPr>
        <p:grpSp>
          <p:nvGrpSpPr>
            <p:cNvPr id="155" name="Gruppo 154">
              <a:extLst>
                <a:ext uri="{FF2B5EF4-FFF2-40B4-BE49-F238E27FC236}">
                  <a16:creationId xmlns:a16="http://schemas.microsoft.com/office/drawing/2014/main" id="{DB3B9CB4-1B25-8D14-3B00-DD40CEF2EB4C}"/>
                </a:ext>
              </a:extLst>
            </p:cNvPr>
            <p:cNvGrpSpPr/>
            <p:nvPr/>
          </p:nvGrpSpPr>
          <p:grpSpPr>
            <a:xfrm>
              <a:off x="8204433" y="2776756"/>
              <a:ext cx="1194375" cy="2046356"/>
              <a:chOff x="8204433" y="2776756"/>
              <a:chExt cx="1194375" cy="2046356"/>
            </a:xfrm>
          </p:grpSpPr>
          <p:grpSp>
            <p:nvGrpSpPr>
              <p:cNvPr id="196" name="Gruppo 195">
                <a:extLst>
                  <a:ext uri="{FF2B5EF4-FFF2-40B4-BE49-F238E27FC236}">
                    <a16:creationId xmlns:a16="http://schemas.microsoft.com/office/drawing/2014/main" id="{2C5D9A5F-D9F2-07E6-79F8-615E16858E57}"/>
                  </a:ext>
                </a:extLst>
              </p:cNvPr>
              <p:cNvGrpSpPr/>
              <p:nvPr/>
            </p:nvGrpSpPr>
            <p:grpSpPr>
              <a:xfrm>
                <a:off x="8204433" y="2776756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32" name="Ovale 231">
                  <a:extLst>
                    <a:ext uri="{FF2B5EF4-FFF2-40B4-BE49-F238E27FC236}">
                      <a16:creationId xmlns:a16="http://schemas.microsoft.com/office/drawing/2014/main" id="{724E5E2D-2490-B052-4BE2-BC46E8AF18C0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33" name="Ovale 232">
                  <a:extLst>
                    <a:ext uri="{FF2B5EF4-FFF2-40B4-BE49-F238E27FC236}">
                      <a16:creationId xmlns:a16="http://schemas.microsoft.com/office/drawing/2014/main" id="{C54F68DC-11AC-55C9-084F-4E67933B10CF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34" name="Ovale 233">
                  <a:extLst>
                    <a:ext uri="{FF2B5EF4-FFF2-40B4-BE49-F238E27FC236}">
                      <a16:creationId xmlns:a16="http://schemas.microsoft.com/office/drawing/2014/main" id="{0CB2456E-4D5A-F5D8-7EE0-7610E1D44937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35" name="Ovale 234">
                  <a:extLst>
                    <a:ext uri="{FF2B5EF4-FFF2-40B4-BE49-F238E27FC236}">
                      <a16:creationId xmlns:a16="http://schemas.microsoft.com/office/drawing/2014/main" id="{8BA7AAF6-6DF7-5D91-1626-373F75C9AFDA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197" name="Gruppo 196">
                <a:extLst>
                  <a:ext uri="{FF2B5EF4-FFF2-40B4-BE49-F238E27FC236}">
                    <a16:creationId xmlns:a16="http://schemas.microsoft.com/office/drawing/2014/main" id="{27A913E9-57B7-7DBC-6845-BDEF8D060C0E}"/>
                  </a:ext>
                </a:extLst>
              </p:cNvPr>
              <p:cNvGrpSpPr/>
              <p:nvPr/>
            </p:nvGrpSpPr>
            <p:grpSpPr>
              <a:xfrm>
                <a:off x="8204433" y="3053664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28" name="Ovale 227">
                  <a:extLst>
                    <a:ext uri="{FF2B5EF4-FFF2-40B4-BE49-F238E27FC236}">
                      <a16:creationId xmlns:a16="http://schemas.microsoft.com/office/drawing/2014/main" id="{E4576C6D-A944-2E84-3BCA-D08DD07F91BE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9" name="Ovale 228">
                  <a:extLst>
                    <a:ext uri="{FF2B5EF4-FFF2-40B4-BE49-F238E27FC236}">
                      <a16:creationId xmlns:a16="http://schemas.microsoft.com/office/drawing/2014/main" id="{F22D5C19-4B0F-3AEA-0FF0-645B324E443F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30" name="Ovale 229">
                  <a:extLst>
                    <a:ext uri="{FF2B5EF4-FFF2-40B4-BE49-F238E27FC236}">
                      <a16:creationId xmlns:a16="http://schemas.microsoft.com/office/drawing/2014/main" id="{31B26D49-BF53-79FC-DDCA-52EBC979361B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31" name="Ovale 230">
                  <a:extLst>
                    <a:ext uri="{FF2B5EF4-FFF2-40B4-BE49-F238E27FC236}">
                      <a16:creationId xmlns:a16="http://schemas.microsoft.com/office/drawing/2014/main" id="{20EFA8F9-00AD-89A0-8B82-F5E71267D58A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198" name="Gruppo 197">
                <a:extLst>
                  <a:ext uri="{FF2B5EF4-FFF2-40B4-BE49-F238E27FC236}">
                    <a16:creationId xmlns:a16="http://schemas.microsoft.com/office/drawing/2014/main" id="{A8D9CABF-1BD7-2A63-40C1-3B483242B196}"/>
                  </a:ext>
                </a:extLst>
              </p:cNvPr>
              <p:cNvGrpSpPr/>
              <p:nvPr/>
            </p:nvGrpSpPr>
            <p:grpSpPr>
              <a:xfrm>
                <a:off x="8204433" y="3330572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24" name="Ovale 223">
                  <a:extLst>
                    <a:ext uri="{FF2B5EF4-FFF2-40B4-BE49-F238E27FC236}">
                      <a16:creationId xmlns:a16="http://schemas.microsoft.com/office/drawing/2014/main" id="{463B4424-362E-C564-BD08-4C65C81FE81F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5" name="Ovale 224">
                  <a:extLst>
                    <a:ext uri="{FF2B5EF4-FFF2-40B4-BE49-F238E27FC236}">
                      <a16:creationId xmlns:a16="http://schemas.microsoft.com/office/drawing/2014/main" id="{1A7B830D-59D3-ED2A-86A4-B8B105DAD6D2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6" name="Ovale 225">
                  <a:extLst>
                    <a:ext uri="{FF2B5EF4-FFF2-40B4-BE49-F238E27FC236}">
                      <a16:creationId xmlns:a16="http://schemas.microsoft.com/office/drawing/2014/main" id="{8FECC6D5-674A-20D9-92A9-D9511F29C0FC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7" name="Ovale 226">
                  <a:extLst>
                    <a:ext uri="{FF2B5EF4-FFF2-40B4-BE49-F238E27FC236}">
                      <a16:creationId xmlns:a16="http://schemas.microsoft.com/office/drawing/2014/main" id="{2424A756-51B4-328E-FA6D-AE56A802BA5F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199" name="Gruppo 198">
                <a:extLst>
                  <a:ext uri="{FF2B5EF4-FFF2-40B4-BE49-F238E27FC236}">
                    <a16:creationId xmlns:a16="http://schemas.microsoft.com/office/drawing/2014/main" id="{AE0B02F5-F41F-A0F2-EF6F-A7F434480270}"/>
                  </a:ext>
                </a:extLst>
              </p:cNvPr>
              <p:cNvGrpSpPr/>
              <p:nvPr/>
            </p:nvGrpSpPr>
            <p:grpSpPr>
              <a:xfrm>
                <a:off x="8204433" y="3607480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20" name="Ovale 219">
                  <a:extLst>
                    <a:ext uri="{FF2B5EF4-FFF2-40B4-BE49-F238E27FC236}">
                      <a16:creationId xmlns:a16="http://schemas.microsoft.com/office/drawing/2014/main" id="{388B64AB-B631-ADCF-E6E3-70F014D90ABD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1" name="Ovale 220">
                  <a:extLst>
                    <a:ext uri="{FF2B5EF4-FFF2-40B4-BE49-F238E27FC236}">
                      <a16:creationId xmlns:a16="http://schemas.microsoft.com/office/drawing/2014/main" id="{1D460373-CB12-F622-DAC1-E92C04372C04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2" name="Ovale 221">
                  <a:extLst>
                    <a:ext uri="{FF2B5EF4-FFF2-40B4-BE49-F238E27FC236}">
                      <a16:creationId xmlns:a16="http://schemas.microsoft.com/office/drawing/2014/main" id="{EC092394-36FD-1194-C71C-91FD5D333C41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23" name="Ovale 222">
                  <a:extLst>
                    <a:ext uri="{FF2B5EF4-FFF2-40B4-BE49-F238E27FC236}">
                      <a16:creationId xmlns:a16="http://schemas.microsoft.com/office/drawing/2014/main" id="{FAEF9FB9-E2BA-737D-20BB-C8DC368954AD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200" name="Gruppo 199">
                <a:extLst>
                  <a:ext uri="{FF2B5EF4-FFF2-40B4-BE49-F238E27FC236}">
                    <a16:creationId xmlns:a16="http://schemas.microsoft.com/office/drawing/2014/main" id="{B799C415-9B42-C310-D178-EC5FA9C1E4B4}"/>
                  </a:ext>
                </a:extLst>
              </p:cNvPr>
              <p:cNvGrpSpPr/>
              <p:nvPr/>
            </p:nvGrpSpPr>
            <p:grpSpPr>
              <a:xfrm>
                <a:off x="8204433" y="3884388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16" name="Ovale 215">
                  <a:extLst>
                    <a:ext uri="{FF2B5EF4-FFF2-40B4-BE49-F238E27FC236}">
                      <a16:creationId xmlns:a16="http://schemas.microsoft.com/office/drawing/2014/main" id="{62011263-FF2A-9FCA-1506-0A0C2868E94E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7" name="Ovale 216">
                  <a:extLst>
                    <a:ext uri="{FF2B5EF4-FFF2-40B4-BE49-F238E27FC236}">
                      <a16:creationId xmlns:a16="http://schemas.microsoft.com/office/drawing/2014/main" id="{9E87CA20-CE79-A9C2-C8B5-F457574D8032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8" name="Ovale 217">
                  <a:extLst>
                    <a:ext uri="{FF2B5EF4-FFF2-40B4-BE49-F238E27FC236}">
                      <a16:creationId xmlns:a16="http://schemas.microsoft.com/office/drawing/2014/main" id="{BB13FF16-5B2A-D917-8EAB-F5EF11192A64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9" name="Ovale 218">
                  <a:extLst>
                    <a:ext uri="{FF2B5EF4-FFF2-40B4-BE49-F238E27FC236}">
                      <a16:creationId xmlns:a16="http://schemas.microsoft.com/office/drawing/2014/main" id="{B42802CC-F2DC-5525-9F93-5236BB7D8EF6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201" name="Gruppo 200">
                <a:extLst>
                  <a:ext uri="{FF2B5EF4-FFF2-40B4-BE49-F238E27FC236}">
                    <a16:creationId xmlns:a16="http://schemas.microsoft.com/office/drawing/2014/main" id="{3D0EA803-3288-603D-D21C-4F29D939627D}"/>
                  </a:ext>
                </a:extLst>
              </p:cNvPr>
              <p:cNvGrpSpPr/>
              <p:nvPr/>
            </p:nvGrpSpPr>
            <p:grpSpPr>
              <a:xfrm>
                <a:off x="8204433" y="4161296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12" name="Ovale 211">
                  <a:extLst>
                    <a:ext uri="{FF2B5EF4-FFF2-40B4-BE49-F238E27FC236}">
                      <a16:creationId xmlns:a16="http://schemas.microsoft.com/office/drawing/2014/main" id="{4657E88C-D2D4-698A-716D-3A1BC9E29EA8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3" name="Ovale 212">
                  <a:extLst>
                    <a:ext uri="{FF2B5EF4-FFF2-40B4-BE49-F238E27FC236}">
                      <a16:creationId xmlns:a16="http://schemas.microsoft.com/office/drawing/2014/main" id="{72749D89-D43D-DAFF-C012-D79605E78BE5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4" name="Ovale 213">
                  <a:extLst>
                    <a:ext uri="{FF2B5EF4-FFF2-40B4-BE49-F238E27FC236}">
                      <a16:creationId xmlns:a16="http://schemas.microsoft.com/office/drawing/2014/main" id="{5B6B5093-3225-357C-6726-B6D0C5912863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5" name="Ovale 214">
                  <a:extLst>
                    <a:ext uri="{FF2B5EF4-FFF2-40B4-BE49-F238E27FC236}">
                      <a16:creationId xmlns:a16="http://schemas.microsoft.com/office/drawing/2014/main" id="{AADE03F9-1885-457E-0B58-9EB74060C134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202" name="Gruppo 201">
                <a:extLst>
                  <a:ext uri="{FF2B5EF4-FFF2-40B4-BE49-F238E27FC236}">
                    <a16:creationId xmlns:a16="http://schemas.microsoft.com/office/drawing/2014/main" id="{EECFD32A-84EB-B46E-7982-62D3AC0B52A5}"/>
                  </a:ext>
                </a:extLst>
              </p:cNvPr>
              <p:cNvGrpSpPr/>
              <p:nvPr/>
            </p:nvGrpSpPr>
            <p:grpSpPr>
              <a:xfrm>
                <a:off x="8204433" y="4438204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08" name="Ovale 207">
                  <a:extLst>
                    <a:ext uri="{FF2B5EF4-FFF2-40B4-BE49-F238E27FC236}">
                      <a16:creationId xmlns:a16="http://schemas.microsoft.com/office/drawing/2014/main" id="{D85DAA7E-A0C0-6805-EE6B-E525EE5590E4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09" name="Ovale 208">
                  <a:extLst>
                    <a:ext uri="{FF2B5EF4-FFF2-40B4-BE49-F238E27FC236}">
                      <a16:creationId xmlns:a16="http://schemas.microsoft.com/office/drawing/2014/main" id="{5E56A26A-E887-9F12-9E25-06E1BD21B029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0" name="Ovale 209">
                  <a:extLst>
                    <a:ext uri="{FF2B5EF4-FFF2-40B4-BE49-F238E27FC236}">
                      <a16:creationId xmlns:a16="http://schemas.microsoft.com/office/drawing/2014/main" id="{9D52A5EE-270E-4105-E836-EF34E089518C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11" name="Ovale 210">
                  <a:extLst>
                    <a:ext uri="{FF2B5EF4-FFF2-40B4-BE49-F238E27FC236}">
                      <a16:creationId xmlns:a16="http://schemas.microsoft.com/office/drawing/2014/main" id="{552826A4-97B3-AA74-B343-6A0F2B1A5022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203" name="Gruppo 202">
                <a:extLst>
                  <a:ext uri="{FF2B5EF4-FFF2-40B4-BE49-F238E27FC236}">
                    <a16:creationId xmlns:a16="http://schemas.microsoft.com/office/drawing/2014/main" id="{C6E4C7A0-82C2-AD9E-3AC0-AD82BF54247E}"/>
                  </a:ext>
                </a:extLst>
              </p:cNvPr>
              <p:cNvGrpSpPr/>
              <p:nvPr/>
            </p:nvGrpSpPr>
            <p:grpSpPr>
              <a:xfrm>
                <a:off x="8204433" y="4715112"/>
                <a:ext cx="1194375" cy="108000"/>
                <a:chOff x="7231310" y="2256639"/>
                <a:chExt cx="1194375" cy="108000"/>
              </a:xfrm>
            </p:grpSpPr>
            <p:sp>
              <p:nvSpPr>
                <p:cNvPr id="204" name="Ovale 203">
                  <a:extLst>
                    <a:ext uri="{FF2B5EF4-FFF2-40B4-BE49-F238E27FC236}">
                      <a16:creationId xmlns:a16="http://schemas.microsoft.com/office/drawing/2014/main" id="{95477BAB-C91B-E941-9793-25B1643F40B6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05" name="Ovale 204">
                  <a:extLst>
                    <a:ext uri="{FF2B5EF4-FFF2-40B4-BE49-F238E27FC236}">
                      <a16:creationId xmlns:a16="http://schemas.microsoft.com/office/drawing/2014/main" id="{786D9D23-D720-6AB7-3193-EA92D5F263AB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06" name="Ovale 205">
                  <a:extLst>
                    <a:ext uri="{FF2B5EF4-FFF2-40B4-BE49-F238E27FC236}">
                      <a16:creationId xmlns:a16="http://schemas.microsoft.com/office/drawing/2014/main" id="{0F3856B6-E345-6DB6-CBAE-38F14BE46DC9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07" name="Ovale 206">
                  <a:extLst>
                    <a:ext uri="{FF2B5EF4-FFF2-40B4-BE49-F238E27FC236}">
                      <a16:creationId xmlns:a16="http://schemas.microsoft.com/office/drawing/2014/main" id="{E167698A-45C9-6E4E-2D6C-7C76F7DB3C09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</p:grpSp>
        <p:grpSp>
          <p:nvGrpSpPr>
            <p:cNvPr id="156" name="Gruppo 155">
              <a:extLst>
                <a:ext uri="{FF2B5EF4-FFF2-40B4-BE49-F238E27FC236}">
                  <a16:creationId xmlns:a16="http://schemas.microsoft.com/office/drawing/2014/main" id="{FE4EBDF1-6BF2-C524-49D8-80F096B2A46E}"/>
                </a:ext>
              </a:extLst>
            </p:cNvPr>
            <p:cNvGrpSpPr/>
            <p:nvPr/>
          </p:nvGrpSpPr>
          <p:grpSpPr>
            <a:xfrm>
              <a:off x="8204433" y="2499848"/>
              <a:ext cx="1194375" cy="108000"/>
              <a:chOff x="7231310" y="2256639"/>
              <a:chExt cx="1194375" cy="10800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92" name="Ovale 191">
                <a:extLst>
                  <a:ext uri="{FF2B5EF4-FFF2-40B4-BE49-F238E27FC236}">
                    <a16:creationId xmlns:a16="http://schemas.microsoft.com/office/drawing/2014/main" id="{CF32CA65-6001-8025-27A0-6C0FE4353122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3" name="Ovale 192">
                <a:extLst>
                  <a:ext uri="{FF2B5EF4-FFF2-40B4-BE49-F238E27FC236}">
                    <a16:creationId xmlns:a16="http://schemas.microsoft.com/office/drawing/2014/main" id="{408B515C-484F-7964-3D3C-C9679E99541C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4" name="Ovale 193">
                <a:extLst>
                  <a:ext uri="{FF2B5EF4-FFF2-40B4-BE49-F238E27FC236}">
                    <a16:creationId xmlns:a16="http://schemas.microsoft.com/office/drawing/2014/main" id="{B0B61342-8408-91F3-844F-8C7FC97A485D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5" name="Ovale 194">
                <a:extLst>
                  <a:ext uri="{FF2B5EF4-FFF2-40B4-BE49-F238E27FC236}">
                    <a16:creationId xmlns:a16="http://schemas.microsoft.com/office/drawing/2014/main" id="{8D6A45B4-131C-64BD-B9C7-06EC4E17BA6C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57" name="Gruppo 156">
              <a:extLst>
                <a:ext uri="{FF2B5EF4-FFF2-40B4-BE49-F238E27FC236}">
                  <a16:creationId xmlns:a16="http://schemas.microsoft.com/office/drawing/2014/main" id="{25A963F2-9920-69BB-4916-4ED1F397513B}"/>
                </a:ext>
              </a:extLst>
            </p:cNvPr>
            <p:cNvGrpSpPr/>
            <p:nvPr/>
          </p:nvGrpSpPr>
          <p:grpSpPr>
            <a:xfrm>
              <a:off x="8199182" y="2222940"/>
              <a:ext cx="1194375" cy="108000"/>
              <a:chOff x="7231310" y="2256639"/>
              <a:chExt cx="1194375" cy="1080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88" name="Ovale 187">
                <a:extLst>
                  <a:ext uri="{FF2B5EF4-FFF2-40B4-BE49-F238E27FC236}">
                    <a16:creationId xmlns:a16="http://schemas.microsoft.com/office/drawing/2014/main" id="{51162F25-424F-9A3E-B928-F393906595FF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9" name="Ovale 188">
                <a:extLst>
                  <a:ext uri="{FF2B5EF4-FFF2-40B4-BE49-F238E27FC236}">
                    <a16:creationId xmlns:a16="http://schemas.microsoft.com/office/drawing/2014/main" id="{FC212378-A1AA-7D56-B83B-B42F1FF4E65B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0" name="Ovale 189">
                <a:extLst>
                  <a:ext uri="{FF2B5EF4-FFF2-40B4-BE49-F238E27FC236}">
                    <a16:creationId xmlns:a16="http://schemas.microsoft.com/office/drawing/2014/main" id="{E1DF0E90-938A-FB9D-3D49-2CD8384B9516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91" name="Ovale 190">
                <a:extLst>
                  <a:ext uri="{FF2B5EF4-FFF2-40B4-BE49-F238E27FC236}">
                    <a16:creationId xmlns:a16="http://schemas.microsoft.com/office/drawing/2014/main" id="{71A90552-0940-A2B2-197B-C0C6E28426B1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58" name="Gruppo 157">
              <a:extLst>
                <a:ext uri="{FF2B5EF4-FFF2-40B4-BE49-F238E27FC236}">
                  <a16:creationId xmlns:a16="http://schemas.microsoft.com/office/drawing/2014/main" id="{77DB1EF8-8810-4C13-9AA7-F99F142B022C}"/>
                </a:ext>
              </a:extLst>
            </p:cNvPr>
            <p:cNvGrpSpPr/>
            <p:nvPr/>
          </p:nvGrpSpPr>
          <p:grpSpPr>
            <a:xfrm>
              <a:off x="8199182" y="1946032"/>
              <a:ext cx="1194375" cy="108000"/>
              <a:chOff x="7231310" y="2256639"/>
              <a:chExt cx="1194375" cy="108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84" name="Ovale 183">
                <a:extLst>
                  <a:ext uri="{FF2B5EF4-FFF2-40B4-BE49-F238E27FC236}">
                    <a16:creationId xmlns:a16="http://schemas.microsoft.com/office/drawing/2014/main" id="{DA9DF751-0C3E-8B26-1437-365215729DC4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5" name="Ovale 184">
                <a:extLst>
                  <a:ext uri="{FF2B5EF4-FFF2-40B4-BE49-F238E27FC236}">
                    <a16:creationId xmlns:a16="http://schemas.microsoft.com/office/drawing/2014/main" id="{1456FFE3-B8AE-858B-E0F5-4949B026CCDA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6" name="Ovale 185">
                <a:extLst>
                  <a:ext uri="{FF2B5EF4-FFF2-40B4-BE49-F238E27FC236}">
                    <a16:creationId xmlns:a16="http://schemas.microsoft.com/office/drawing/2014/main" id="{840CFC67-D5F9-FE64-EC8F-53BD011FD0BE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7" name="Ovale 186">
                <a:extLst>
                  <a:ext uri="{FF2B5EF4-FFF2-40B4-BE49-F238E27FC236}">
                    <a16:creationId xmlns:a16="http://schemas.microsoft.com/office/drawing/2014/main" id="{E461344A-F2FB-D6E3-5270-320E114F4326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59" name="Gruppo 158">
              <a:extLst>
                <a:ext uri="{FF2B5EF4-FFF2-40B4-BE49-F238E27FC236}">
                  <a16:creationId xmlns:a16="http://schemas.microsoft.com/office/drawing/2014/main" id="{D6874BBC-F065-5F0A-1FDB-11B01BF41F9E}"/>
                </a:ext>
              </a:extLst>
            </p:cNvPr>
            <p:cNvGrpSpPr/>
            <p:nvPr/>
          </p:nvGrpSpPr>
          <p:grpSpPr>
            <a:xfrm>
              <a:off x="8199182" y="1670619"/>
              <a:ext cx="1194375" cy="108000"/>
              <a:chOff x="7231310" y="2256639"/>
              <a:chExt cx="1194375" cy="108000"/>
            </a:xfrm>
            <a:solidFill>
              <a:schemeClr val="bg1">
                <a:lumMod val="95000"/>
              </a:schemeClr>
            </a:solidFill>
          </p:grpSpPr>
          <p:sp>
            <p:nvSpPr>
              <p:cNvPr id="180" name="Ovale 179">
                <a:extLst>
                  <a:ext uri="{FF2B5EF4-FFF2-40B4-BE49-F238E27FC236}">
                    <a16:creationId xmlns:a16="http://schemas.microsoft.com/office/drawing/2014/main" id="{176FCDC7-CDC9-25C5-4425-72E70B9E3B45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1" name="Ovale 180">
                <a:extLst>
                  <a:ext uri="{FF2B5EF4-FFF2-40B4-BE49-F238E27FC236}">
                    <a16:creationId xmlns:a16="http://schemas.microsoft.com/office/drawing/2014/main" id="{D0562EAB-292F-C2E4-0885-0C7DBD285B0F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2" name="Ovale 181">
                <a:extLst>
                  <a:ext uri="{FF2B5EF4-FFF2-40B4-BE49-F238E27FC236}">
                    <a16:creationId xmlns:a16="http://schemas.microsoft.com/office/drawing/2014/main" id="{9FA9FC88-FBA2-BFDB-8CDE-B44B2BD126AA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3" name="Ovale 182">
                <a:extLst>
                  <a:ext uri="{FF2B5EF4-FFF2-40B4-BE49-F238E27FC236}">
                    <a16:creationId xmlns:a16="http://schemas.microsoft.com/office/drawing/2014/main" id="{8F88113E-F447-385A-B834-017D23AF6E66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0" name="Gruppo 159">
              <a:extLst>
                <a:ext uri="{FF2B5EF4-FFF2-40B4-BE49-F238E27FC236}">
                  <a16:creationId xmlns:a16="http://schemas.microsoft.com/office/drawing/2014/main" id="{9FBA8F6E-CB07-2622-47C2-1AE9EE4F7148}"/>
                </a:ext>
              </a:extLst>
            </p:cNvPr>
            <p:cNvGrpSpPr/>
            <p:nvPr/>
          </p:nvGrpSpPr>
          <p:grpSpPr>
            <a:xfrm>
              <a:off x="8199182" y="4987154"/>
              <a:ext cx="1194375" cy="108000"/>
              <a:chOff x="7231310" y="2256639"/>
              <a:chExt cx="1194375" cy="10800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76" name="Ovale 175">
                <a:extLst>
                  <a:ext uri="{FF2B5EF4-FFF2-40B4-BE49-F238E27FC236}">
                    <a16:creationId xmlns:a16="http://schemas.microsoft.com/office/drawing/2014/main" id="{D485DC5D-13A3-9F21-8088-C9183170D1F1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7" name="Ovale 176">
                <a:extLst>
                  <a:ext uri="{FF2B5EF4-FFF2-40B4-BE49-F238E27FC236}">
                    <a16:creationId xmlns:a16="http://schemas.microsoft.com/office/drawing/2014/main" id="{39DB3632-C3DF-94B1-51D4-98154BB04C5E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8" name="Ovale 177">
                <a:extLst>
                  <a:ext uri="{FF2B5EF4-FFF2-40B4-BE49-F238E27FC236}">
                    <a16:creationId xmlns:a16="http://schemas.microsoft.com/office/drawing/2014/main" id="{FE84E7F3-1FCE-71F0-3EFA-856B6ABAC30C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9" name="Ovale 178">
                <a:extLst>
                  <a:ext uri="{FF2B5EF4-FFF2-40B4-BE49-F238E27FC236}">
                    <a16:creationId xmlns:a16="http://schemas.microsoft.com/office/drawing/2014/main" id="{DFC72DB5-9FCD-1724-124E-DEF242F84383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1" name="Gruppo 160">
              <a:extLst>
                <a:ext uri="{FF2B5EF4-FFF2-40B4-BE49-F238E27FC236}">
                  <a16:creationId xmlns:a16="http://schemas.microsoft.com/office/drawing/2014/main" id="{2E046139-E22F-08C1-E2F6-3301788A43E6}"/>
                </a:ext>
              </a:extLst>
            </p:cNvPr>
            <p:cNvGrpSpPr/>
            <p:nvPr/>
          </p:nvGrpSpPr>
          <p:grpSpPr>
            <a:xfrm>
              <a:off x="8199182" y="5255115"/>
              <a:ext cx="1194375" cy="108000"/>
              <a:chOff x="7231310" y="2256639"/>
              <a:chExt cx="1194375" cy="1080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72" name="Ovale 171">
                <a:extLst>
                  <a:ext uri="{FF2B5EF4-FFF2-40B4-BE49-F238E27FC236}">
                    <a16:creationId xmlns:a16="http://schemas.microsoft.com/office/drawing/2014/main" id="{7A94FDCD-0EDA-CC08-C371-F246D3320CD9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3" name="Ovale 172">
                <a:extLst>
                  <a:ext uri="{FF2B5EF4-FFF2-40B4-BE49-F238E27FC236}">
                    <a16:creationId xmlns:a16="http://schemas.microsoft.com/office/drawing/2014/main" id="{0F01B093-DE0B-498D-C6E6-718889FAF1D8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4" name="Ovale 173">
                <a:extLst>
                  <a:ext uri="{FF2B5EF4-FFF2-40B4-BE49-F238E27FC236}">
                    <a16:creationId xmlns:a16="http://schemas.microsoft.com/office/drawing/2014/main" id="{2B6F065C-D705-C03B-1C22-4D4124EB2CED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5" name="Ovale 174">
                <a:extLst>
                  <a:ext uri="{FF2B5EF4-FFF2-40B4-BE49-F238E27FC236}">
                    <a16:creationId xmlns:a16="http://schemas.microsoft.com/office/drawing/2014/main" id="{77AA90C5-B296-6E69-2C77-BBBD9AFE4789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2" name="Gruppo 161">
              <a:extLst>
                <a:ext uri="{FF2B5EF4-FFF2-40B4-BE49-F238E27FC236}">
                  <a16:creationId xmlns:a16="http://schemas.microsoft.com/office/drawing/2014/main" id="{21FBC1F5-789B-BDCF-552C-061B5DBD87FB}"/>
                </a:ext>
              </a:extLst>
            </p:cNvPr>
            <p:cNvGrpSpPr/>
            <p:nvPr/>
          </p:nvGrpSpPr>
          <p:grpSpPr>
            <a:xfrm>
              <a:off x="8199182" y="5523076"/>
              <a:ext cx="1194375" cy="108000"/>
              <a:chOff x="7231310" y="2256639"/>
              <a:chExt cx="1194375" cy="108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68" name="Ovale 167">
                <a:extLst>
                  <a:ext uri="{FF2B5EF4-FFF2-40B4-BE49-F238E27FC236}">
                    <a16:creationId xmlns:a16="http://schemas.microsoft.com/office/drawing/2014/main" id="{FE573694-A6AD-6E74-1F70-3C0243D06D30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9" name="Ovale 168">
                <a:extLst>
                  <a:ext uri="{FF2B5EF4-FFF2-40B4-BE49-F238E27FC236}">
                    <a16:creationId xmlns:a16="http://schemas.microsoft.com/office/drawing/2014/main" id="{41F8AB15-C6BF-1401-EE91-7830B47345DD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0" name="Ovale 169">
                <a:extLst>
                  <a:ext uri="{FF2B5EF4-FFF2-40B4-BE49-F238E27FC236}">
                    <a16:creationId xmlns:a16="http://schemas.microsoft.com/office/drawing/2014/main" id="{B79ECA73-1AC1-C1EB-E016-F81D523FB2D8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71" name="Ovale 170">
                <a:extLst>
                  <a:ext uri="{FF2B5EF4-FFF2-40B4-BE49-F238E27FC236}">
                    <a16:creationId xmlns:a16="http://schemas.microsoft.com/office/drawing/2014/main" id="{2D1F0CFB-A389-5F2D-7CA2-890B5AB4CFC4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3" name="Gruppo 162">
              <a:extLst>
                <a:ext uri="{FF2B5EF4-FFF2-40B4-BE49-F238E27FC236}">
                  <a16:creationId xmlns:a16="http://schemas.microsoft.com/office/drawing/2014/main" id="{40FC68B6-572A-515E-1061-839E182CF500}"/>
                </a:ext>
              </a:extLst>
            </p:cNvPr>
            <p:cNvGrpSpPr/>
            <p:nvPr/>
          </p:nvGrpSpPr>
          <p:grpSpPr>
            <a:xfrm>
              <a:off x="8201792" y="5791037"/>
              <a:ext cx="1194375" cy="108000"/>
              <a:chOff x="7231310" y="2256639"/>
              <a:chExt cx="1194375" cy="108000"/>
            </a:xfrm>
            <a:solidFill>
              <a:schemeClr val="bg1">
                <a:lumMod val="95000"/>
              </a:schemeClr>
            </a:solidFill>
          </p:grpSpPr>
          <p:sp>
            <p:nvSpPr>
              <p:cNvPr id="164" name="Ovale 163">
                <a:extLst>
                  <a:ext uri="{FF2B5EF4-FFF2-40B4-BE49-F238E27FC236}">
                    <a16:creationId xmlns:a16="http://schemas.microsoft.com/office/drawing/2014/main" id="{D35ED977-E96A-1017-F628-C9F96974C10C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5" name="Ovale 164">
                <a:extLst>
                  <a:ext uri="{FF2B5EF4-FFF2-40B4-BE49-F238E27FC236}">
                    <a16:creationId xmlns:a16="http://schemas.microsoft.com/office/drawing/2014/main" id="{07D728EF-336E-5CDF-5CFE-6E5BAD33793B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6" name="Ovale 165">
                <a:extLst>
                  <a:ext uri="{FF2B5EF4-FFF2-40B4-BE49-F238E27FC236}">
                    <a16:creationId xmlns:a16="http://schemas.microsoft.com/office/drawing/2014/main" id="{83279A5B-A098-7BA1-9EF4-637D33D9EFFA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7" name="Ovale 166">
                <a:extLst>
                  <a:ext uri="{FF2B5EF4-FFF2-40B4-BE49-F238E27FC236}">
                    <a16:creationId xmlns:a16="http://schemas.microsoft.com/office/drawing/2014/main" id="{8511CF15-08D1-7188-E6F6-B57A195C38D1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236" name="Rettangolo 235">
            <a:extLst>
              <a:ext uri="{FF2B5EF4-FFF2-40B4-BE49-F238E27FC236}">
                <a16:creationId xmlns:a16="http://schemas.microsoft.com/office/drawing/2014/main" id="{81EC1106-9AC8-1CFD-BE9A-BD7C8BB0935A}"/>
              </a:ext>
            </a:extLst>
          </p:cNvPr>
          <p:cNvSpPr/>
          <p:nvPr/>
        </p:nvSpPr>
        <p:spPr>
          <a:xfrm>
            <a:off x="4466257" y="4117594"/>
            <a:ext cx="4390701" cy="2018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7" name="Ovale 236">
            <a:extLst>
              <a:ext uri="{FF2B5EF4-FFF2-40B4-BE49-F238E27FC236}">
                <a16:creationId xmlns:a16="http://schemas.microsoft.com/office/drawing/2014/main" id="{73BF024E-8405-BFD0-C981-CF230B43BDB8}"/>
              </a:ext>
            </a:extLst>
          </p:cNvPr>
          <p:cNvSpPr/>
          <p:nvPr/>
        </p:nvSpPr>
        <p:spPr>
          <a:xfrm>
            <a:off x="5324217" y="4517551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8" name="Ovale 237">
            <a:extLst>
              <a:ext uri="{FF2B5EF4-FFF2-40B4-BE49-F238E27FC236}">
                <a16:creationId xmlns:a16="http://schemas.microsoft.com/office/drawing/2014/main" id="{37E20498-F303-2ED8-E376-691F587BABC0}"/>
              </a:ext>
            </a:extLst>
          </p:cNvPr>
          <p:cNvSpPr/>
          <p:nvPr/>
        </p:nvSpPr>
        <p:spPr>
          <a:xfrm>
            <a:off x="6134860" y="4523319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9" name="Ovale 238">
            <a:extLst>
              <a:ext uri="{FF2B5EF4-FFF2-40B4-BE49-F238E27FC236}">
                <a16:creationId xmlns:a16="http://schemas.microsoft.com/office/drawing/2014/main" id="{FD0D26A0-2AE0-4129-7485-EE8C4A91EC3F}"/>
              </a:ext>
            </a:extLst>
          </p:cNvPr>
          <p:cNvSpPr/>
          <p:nvPr/>
        </p:nvSpPr>
        <p:spPr>
          <a:xfrm>
            <a:off x="6964220" y="4511602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0" name="Ovale 239">
            <a:extLst>
              <a:ext uri="{FF2B5EF4-FFF2-40B4-BE49-F238E27FC236}">
                <a16:creationId xmlns:a16="http://schemas.microsoft.com/office/drawing/2014/main" id="{C30B107C-F60F-9263-3E61-99A14BDAA330}"/>
              </a:ext>
            </a:extLst>
          </p:cNvPr>
          <p:cNvSpPr/>
          <p:nvPr/>
        </p:nvSpPr>
        <p:spPr>
          <a:xfrm>
            <a:off x="7789294" y="4507919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1" name="Ovale 240">
            <a:extLst>
              <a:ext uri="{FF2B5EF4-FFF2-40B4-BE49-F238E27FC236}">
                <a16:creationId xmlns:a16="http://schemas.microsoft.com/office/drawing/2014/main" id="{D03927CA-FC12-6B29-46C3-ACE3AD058847}"/>
              </a:ext>
            </a:extLst>
          </p:cNvPr>
          <p:cNvSpPr/>
          <p:nvPr/>
        </p:nvSpPr>
        <p:spPr>
          <a:xfrm>
            <a:off x="5324217" y="5648776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2" name="Ovale 241">
            <a:extLst>
              <a:ext uri="{FF2B5EF4-FFF2-40B4-BE49-F238E27FC236}">
                <a16:creationId xmlns:a16="http://schemas.microsoft.com/office/drawing/2014/main" id="{A2499C19-20FF-C2EF-EE46-5ACFFCEB32FE}"/>
              </a:ext>
            </a:extLst>
          </p:cNvPr>
          <p:cNvSpPr/>
          <p:nvPr/>
        </p:nvSpPr>
        <p:spPr>
          <a:xfrm>
            <a:off x="6134859" y="5648776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3" name="Ovale 242">
            <a:extLst>
              <a:ext uri="{FF2B5EF4-FFF2-40B4-BE49-F238E27FC236}">
                <a16:creationId xmlns:a16="http://schemas.microsoft.com/office/drawing/2014/main" id="{EF871D8E-3ED1-7D35-8985-2A45DE4F78C1}"/>
              </a:ext>
            </a:extLst>
          </p:cNvPr>
          <p:cNvSpPr/>
          <p:nvPr/>
        </p:nvSpPr>
        <p:spPr>
          <a:xfrm>
            <a:off x="6964221" y="5648776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4" name="Ovale 243">
            <a:extLst>
              <a:ext uri="{FF2B5EF4-FFF2-40B4-BE49-F238E27FC236}">
                <a16:creationId xmlns:a16="http://schemas.microsoft.com/office/drawing/2014/main" id="{FAD75110-934B-3538-9AAA-8B3E0BFCAB0F}"/>
              </a:ext>
            </a:extLst>
          </p:cNvPr>
          <p:cNvSpPr/>
          <p:nvPr/>
        </p:nvSpPr>
        <p:spPr>
          <a:xfrm>
            <a:off x="7789295" y="5637797"/>
            <a:ext cx="111021" cy="1076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5" name="Connettore 2 244">
            <a:extLst>
              <a:ext uri="{FF2B5EF4-FFF2-40B4-BE49-F238E27FC236}">
                <a16:creationId xmlns:a16="http://schemas.microsoft.com/office/drawing/2014/main" id="{5A12278E-18DD-F0BA-10EE-7B11802B211C}"/>
              </a:ext>
            </a:extLst>
          </p:cNvPr>
          <p:cNvCxnSpPr>
            <a:cxnSpLocks/>
          </p:cNvCxnSpPr>
          <p:nvPr/>
        </p:nvCxnSpPr>
        <p:spPr>
          <a:xfrm flipV="1">
            <a:off x="7844840" y="4679415"/>
            <a:ext cx="0" cy="850493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nettore 2 245">
            <a:extLst>
              <a:ext uri="{FF2B5EF4-FFF2-40B4-BE49-F238E27FC236}">
                <a16:creationId xmlns:a16="http://schemas.microsoft.com/office/drawing/2014/main" id="{42C3BA06-A0D0-117E-BC59-C02340F71E79}"/>
              </a:ext>
            </a:extLst>
          </p:cNvPr>
          <p:cNvCxnSpPr>
            <a:cxnSpLocks/>
          </p:cNvCxnSpPr>
          <p:nvPr/>
        </p:nvCxnSpPr>
        <p:spPr>
          <a:xfrm flipH="1">
            <a:off x="7134663" y="5695750"/>
            <a:ext cx="596020" cy="0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CasellaDiTesto 246">
            <a:extLst>
              <a:ext uri="{FF2B5EF4-FFF2-40B4-BE49-F238E27FC236}">
                <a16:creationId xmlns:a16="http://schemas.microsoft.com/office/drawing/2014/main" id="{174F8E7C-57A4-2171-CCC0-20F1296E04B2}"/>
              </a:ext>
            </a:extLst>
          </p:cNvPr>
          <p:cNvSpPr txBox="1"/>
          <p:nvPr/>
        </p:nvSpPr>
        <p:spPr>
          <a:xfrm>
            <a:off x="7071246" y="5756393"/>
            <a:ext cx="1318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PT Sans" panose="020B0503020203020204" pitchFamily="34" charset="0"/>
              </a:rPr>
              <a:t>5.67 m</a:t>
            </a:r>
            <a:endParaRPr lang="en-GB" sz="1400">
              <a:latin typeface="PT Sans" panose="020B0503020203020204" pitchFamily="34" charset="0"/>
            </a:endParaRPr>
          </a:p>
        </p:txBody>
      </p:sp>
      <p:sp>
        <p:nvSpPr>
          <p:cNvPr id="248" name="CasellaDiTesto 247">
            <a:extLst>
              <a:ext uri="{FF2B5EF4-FFF2-40B4-BE49-F238E27FC236}">
                <a16:creationId xmlns:a16="http://schemas.microsoft.com/office/drawing/2014/main" id="{3EA06EE1-4F69-ED0A-ACED-866AC45C2BD7}"/>
              </a:ext>
            </a:extLst>
          </p:cNvPr>
          <p:cNvSpPr txBox="1"/>
          <p:nvPr/>
        </p:nvSpPr>
        <p:spPr>
          <a:xfrm>
            <a:off x="7844804" y="4948706"/>
            <a:ext cx="897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PT Sans" panose="020B0503020203020204" pitchFamily="34" charset="0"/>
              </a:rPr>
              <a:t>10 m</a:t>
            </a:r>
            <a:endParaRPr lang="en-GB" sz="1400">
              <a:latin typeface="PT Sans" panose="020B0503020203020204" pitchFamily="34" charset="0"/>
            </a:endParaRPr>
          </a:p>
        </p:txBody>
      </p:sp>
      <p:sp>
        <p:nvSpPr>
          <p:cNvPr id="249" name="28 CuadroTexto">
            <a:extLst>
              <a:ext uri="{FF2B5EF4-FFF2-40B4-BE49-F238E27FC236}">
                <a16:creationId xmlns:a16="http://schemas.microsoft.com/office/drawing/2014/main" id="{AB54BA61-45E0-EACE-4293-180E8C471E79}"/>
              </a:ext>
            </a:extLst>
          </p:cNvPr>
          <p:cNvSpPr txBox="1"/>
          <p:nvPr/>
        </p:nvSpPr>
        <p:spPr>
          <a:xfrm>
            <a:off x="7611587" y="1979172"/>
            <a:ext cx="2483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b="1">
                <a:solidFill>
                  <a:schemeClr val="accent1"/>
                </a:solidFill>
              </a:rPr>
              <a:t>North-south branch</a:t>
            </a:r>
          </a:p>
        </p:txBody>
      </p:sp>
      <p:grpSp>
        <p:nvGrpSpPr>
          <p:cNvPr id="250" name="Gruppo 249">
            <a:extLst>
              <a:ext uri="{FF2B5EF4-FFF2-40B4-BE49-F238E27FC236}">
                <a16:creationId xmlns:a16="http://schemas.microsoft.com/office/drawing/2014/main" id="{00CE96E1-4512-8420-F95E-E99503FD8994}"/>
              </a:ext>
            </a:extLst>
          </p:cNvPr>
          <p:cNvGrpSpPr/>
          <p:nvPr/>
        </p:nvGrpSpPr>
        <p:grpSpPr>
          <a:xfrm>
            <a:off x="3510895" y="1918561"/>
            <a:ext cx="2875205" cy="1589024"/>
            <a:chOff x="3510895" y="1918561"/>
            <a:chExt cx="2875205" cy="1589024"/>
          </a:xfrm>
        </p:grpSpPr>
        <p:sp>
          <p:nvSpPr>
            <p:cNvPr id="251" name="Ovale 250">
              <a:extLst>
                <a:ext uri="{FF2B5EF4-FFF2-40B4-BE49-F238E27FC236}">
                  <a16:creationId xmlns:a16="http://schemas.microsoft.com/office/drawing/2014/main" id="{6A17C633-6B85-1BCC-F61A-6CD6D7D5D55D}"/>
                </a:ext>
              </a:extLst>
            </p:cNvPr>
            <p:cNvSpPr/>
            <p:nvPr/>
          </p:nvSpPr>
          <p:spPr>
            <a:xfrm>
              <a:off x="4018714" y="2259834"/>
              <a:ext cx="180000" cy="180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2" name="Ovale 251">
              <a:extLst>
                <a:ext uri="{FF2B5EF4-FFF2-40B4-BE49-F238E27FC236}">
                  <a16:creationId xmlns:a16="http://schemas.microsoft.com/office/drawing/2014/main" id="{C10487BA-A3A6-F2F4-3E42-95ECC7724E19}"/>
                </a:ext>
              </a:extLst>
            </p:cNvPr>
            <p:cNvSpPr/>
            <p:nvPr/>
          </p:nvSpPr>
          <p:spPr>
            <a:xfrm>
              <a:off x="5496574" y="2265613"/>
              <a:ext cx="180000" cy="18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3" name="CasellaDiTesto 252">
              <a:extLst>
                <a:ext uri="{FF2B5EF4-FFF2-40B4-BE49-F238E27FC236}">
                  <a16:creationId xmlns:a16="http://schemas.microsoft.com/office/drawing/2014/main" id="{FAA7D97A-3B9E-4C3D-11E2-32F839059024}"/>
                </a:ext>
              </a:extLst>
            </p:cNvPr>
            <p:cNvSpPr txBox="1"/>
            <p:nvPr/>
          </p:nvSpPr>
          <p:spPr>
            <a:xfrm>
              <a:off x="3510895" y="1925001"/>
              <a:ext cx="13043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err="1">
                  <a:effectLst/>
                  <a:latin typeface="PT Sans" panose="020B0503020203020204" pitchFamily="34" charset="0"/>
                  <a:ea typeface="Times New Roman" panose="02020603050405020304" pitchFamily="18" charset="0"/>
                </a:rPr>
                <a:t>Correct</a:t>
              </a:r>
              <a:endParaRPr lang="it-IT" sz="1600" b="1">
                <a:latin typeface="PT Sans" panose="020B0503020203020204" pitchFamily="34" charset="0"/>
              </a:endParaRPr>
            </a:p>
          </p:txBody>
        </p:sp>
        <p:sp>
          <p:nvSpPr>
            <p:cNvPr id="254" name="CasellaDiTesto 253">
              <a:extLst>
                <a:ext uri="{FF2B5EF4-FFF2-40B4-BE49-F238E27FC236}">
                  <a16:creationId xmlns:a16="http://schemas.microsoft.com/office/drawing/2014/main" id="{D44FDA3A-1588-C4EF-F31A-AB066FB4F809}"/>
                </a:ext>
              </a:extLst>
            </p:cNvPr>
            <p:cNvSpPr txBox="1"/>
            <p:nvPr/>
          </p:nvSpPr>
          <p:spPr>
            <a:xfrm>
              <a:off x="4785579" y="1937945"/>
              <a:ext cx="16005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err="1">
                  <a:effectLst/>
                  <a:latin typeface="PT Sans" panose="020B0503020203020204" pitchFamily="34" charset="0"/>
                  <a:ea typeface="Times New Roman" panose="02020603050405020304" pitchFamily="18" charset="0"/>
                </a:rPr>
                <a:t>Ambiguous</a:t>
              </a:r>
              <a:endParaRPr lang="it-IT" sz="1600" b="1">
                <a:latin typeface="PT Sans" panose="020B0503020203020204" pitchFamily="34" charset="0"/>
              </a:endParaRPr>
            </a:p>
          </p:txBody>
        </p:sp>
        <p:cxnSp>
          <p:nvCxnSpPr>
            <p:cNvPr id="255" name="Connettore 2 254">
              <a:extLst>
                <a:ext uri="{FF2B5EF4-FFF2-40B4-BE49-F238E27FC236}">
                  <a16:creationId xmlns:a16="http://schemas.microsoft.com/office/drawing/2014/main" id="{6B92E14A-7056-97DB-E8BC-8A76EB20668A}"/>
                </a:ext>
              </a:extLst>
            </p:cNvPr>
            <p:cNvCxnSpPr/>
            <p:nvPr/>
          </p:nvCxnSpPr>
          <p:spPr>
            <a:xfrm>
              <a:off x="4262825" y="2355988"/>
              <a:ext cx="1186416" cy="0"/>
            </a:xfrm>
            <a:prstGeom prst="straightConnector1">
              <a:avLst/>
            </a:prstGeom>
            <a:ln w="38100">
              <a:solidFill>
                <a:srgbClr val="23546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6" name="CasellaDiTesto 255">
                  <a:extLst>
                    <a:ext uri="{FF2B5EF4-FFF2-40B4-BE49-F238E27FC236}">
                      <a16:creationId xmlns:a16="http://schemas.microsoft.com/office/drawing/2014/main" id="{03C16E88-1848-0366-19A8-992DA6C0127A}"/>
                    </a:ext>
                  </a:extLst>
                </p:cNvPr>
                <p:cNvSpPr txBox="1"/>
                <p:nvPr/>
              </p:nvSpPr>
              <p:spPr>
                <a:xfrm>
                  <a:off x="4371674" y="2355613"/>
                  <a:ext cx="90885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𝜹</m:t>
                            </m:r>
                          </m:e>
                          <m:sub>
                            <m: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it-IT" sz="1600" b="1">
                    <a:effectLst/>
                    <a:latin typeface="PT Sans" panose="020B0503020203020204" pitchFamily="34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2" name="CasellaDiTesto 191">
                  <a:extLst>
                    <a:ext uri="{FF2B5EF4-FFF2-40B4-BE49-F238E27FC236}">
                      <a16:creationId xmlns:a16="http://schemas.microsoft.com/office/drawing/2014/main" id="{EE3BE8BA-DB06-A8BB-A45C-867400A858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674" y="2355613"/>
                  <a:ext cx="908855" cy="33855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7" name="Rettangolo 256">
              <a:extLst>
                <a:ext uri="{FF2B5EF4-FFF2-40B4-BE49-F238E27FC236}">
                  <a16:creationId xmlns:a16="http://schemas.microsoft.com/office/drawing/2014/main" id="{FB1957B6-24F8-73D4-4364-3B86B96C6A2C}"/>
                </a:ext>
              </a:extLst>
            </p:cNvPr>
            <p:cNvSpPr/>
            <p:nvPr/>
          </p:nvSpPr>
          <p:spPr>
            <a:xfrm>
              <a:off x="3643213" y="1918561"/>
              <a:ext cx="2602667" cy="1589024"/>
            </a:xfrm>
            <a:prstGeom prst="rect">
              <a:avLst/>
            </a:prstGeom>
            <a:noFill/>
            <a:ln w="19050">
              <a:solidFill>
                <a:srgbClr val="B27F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58" name="Ovale 257">
            <a:extLst>
              <a:ext uri="{FF2B5EF4-FFF2-40B4-BE49-F238E27FC236}">
                <a16:creationId xmlns:a16="http://schemas.microsoft.com/office/drawing/2014/main" id="{73111868-28AD-29B8-0B14-394270D4DDAE}"/>
              </a:ext>
            </a:extLst>
          </p:cNvPr>
          <p:cNvSpPr/>
          <p:nvPr/>
        </p:nvSpPr>
        <p:spPr>
          <a:xfrm>
            <a:off x="4017839" y="3044747"/>
            <a:ext cx="180000" cy="180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9" name="Ovale 258">
            <a:extLst>
              <a:ext uri="{FF2B5EF4-FFF2-40B4-BE49-F238E27FC236}">
                <a16:creationId xmlns:a16="http://schemas.microsoft.com/office/drawing/2014/main" id="{7B5917E5-56B9-9110-FCA0-9E5F768F9490}"/>
              </a:ext>
            </a:extLst>
          </p:cNvPr>
          <p:cNvSpPr/>
          <p:nvPr/>
        </p:nvSpPr>
        <p:spPr>
          <a:xfrm>
            <a:off x="5495699" y="3050526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0" name="CasellaDiTesto 259">
            <a:extLst>
              <a:ext uri="{FF2B5EF4-FFF2-40B4-BE49-F238E27FC236}">
                <a16:creationId xmlns:a16="http://schemas.microsoft.com/office/drawing/2014/main" id="{36F22848-25EB-577F-B591-6ABAE71108D4}"/>
              </a:ext>
            </a:extLst>
          </p:cNvPr>
          <p:cNvSpPr txBox="1"/>
          <p:nvPr/>
        </p:nvSpPr>
        <p:spPr>
          <a:xfrm>
            <a:off x="3510020" y="2709914"/>
            <a:ext cx="1304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effectLst/>
                <a:latin typeface="PT Sans" panose="020B0503020203020204" pitchFamily="34" charset="0"/>
                <a:ea typeface="Times New Roman" panose="02020603050405020304" pitchFamily="18" charset="0"/>
              </a:rPr>
              <a:t>Correct</a:t>
            </a:r>
            <a:endParaRPr lang="it-IT" sz="1600" b="1" dirty="0">
              <a:latin typeface="PT Sans" panose="020B0503020203020204" pitchFamily="34" charset="0"/>
            </a:endParaRPr>
          </a:p>
        </p:txBody>
      </p:sp>
      <p:sp>
        <p:nvSpPr>
          <p:cNvPr id="261" name="CasellaDiTesto 260">
            <a:extLst>
              <a:ext uri="{FF2B5EF4-FFF2-40B4-BE49-F238E27FC236}">
                <a16:creationId xmlns:a16="http://schemas.microsoft.com/office/drawing/2014/main" id="{50073884-2F96-E8B0-AE5D-8A95A4ADC8AA}"/>
              </a:ext>
            </a:extLst>
          </p:cNvPr>
          <p:cNvSpPr txBox="1"/>
          <p:nvPr/>
        </p:nvSpPr>
        <p:spPr>
          <a:xfrm>
            <a:off x="4784704" y="2722858"/>
            <a:ext cx="1600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effectLst/>
                <a:latin typeface="PT Sans" panose="020B0503020203020204" pitchFamily="34" charset="0"/>
                <a:ea typeface="Times New Roman" panose="02020603050405020304" pitchFamily="18" charset="0"/>
              </a:rPr>
              <a:t>Ambiguous</a:t>
            </a:r>
            <a:endParaRPr lang="it-IT" sz="1600" b="1" dirty="0">
              <a:latin typeface="PT Sans" panose="020B0503020203020204" pitchFamily="34" charset="0"/>
            </a:endParaRPr>
          </a:p>
        </p:txBody>
      </p:sp>
      <p:cxnSp>
        <p:nvCxnSpPr>
          <p:cNvPr id="262" name="Connettore 2 261">
            <a:extLst>
              <a:ext uri="{FF2B5EF4-FFF2-40B4-BE49-F238E27FC236}">
                <a16:creationId xmlns:a16="http://schemas.microsoft.com/office/drawing/2014/main" id="{1CDB27BB-5AA6-93B6-2E5A-830971E3B4C9}"/>
              </a:ext>
            </a:extLst>
          </p:cNvPr>
          <p:cNvCxnSpPr/>
          <p:nvPr/>
        </p:nvCxnSpPr>
        <p:spPr>
          <a:xfrm>
            <a:off x="4261950" y="3140901"/>
            <a:ext cx="1186416" cy="0"/>
          </a:xfrm>
          <a:prstGeom prst="straightConnector1">
            <a:avLst/>
          </a:prstGeom>
          <a:ln w="38100">
            <a:solidFill>
              <a:srgbClr val="23546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CasellaDiTesto 262">
                <a:extLst>
                  <a:ext uri="{FF2B5EF4-FFF2-40B4-BE49-F238E27FC236}">
                    <a16:creationId xmlns:a16="http://schemas.microsoft.com/office/drawing/2014/main" id="{AAEF1615-53D1-6901-065E-74B5B2428234}"/>
                  </a:ext>
                </a:extLst>
              </p:cNvPr>
              <p:cNvSpPr txBox="1"/>
              <p:nvPr/>
            </p:nvSpPr>
            <p:spPr>
              <a:xfrm>
                <a:off x="4370799" y="3140526"/>
                <a:ext cx="90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it-IT" sz="1600" b="1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𝜹</m:t>
                          </m:r>
                        </m:e>
                        <m:sub>
                          <m:r>
                            <a:rPr lang="it-IT" sz="1600" b="1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it-IT" sz="1600" b="1">
                  <a:effectLst/>
                  <a:latin typeface="PT Sans" panose="020B0503020203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3" name="CasellaDiTesto 262">
                <a:extLst>
                  <a:ext uri="{FF2B5EF4-FFF2-40B4-BE49-F238E27FC236}">
                    <a16:creationId xmlns:a16="http://schemas.microsoft.com/office/drawing/2014/main" id="{AAEF1615-53D1-6901-065E-74B5B2428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799" y="3140526"/>
                <a:ext cx="908855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320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EDA5-40A4-1C0D-0FCD-03E09401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9">
            <a:extLst>
              <a:ext uri="{FF2B5EF4-FFF2-40B4-BE49-F238E27FC236}">
                <a16:creationId xmlns:a16="http://schemas.microsoft.com/office/drawing/2014/main" id="{0A0FA08D-EB58-0A72-296A-02F9D3C3590F}"/>
              </a:ext>
            </a:extLst>
          </p:cNvPr>
          <p:cNvGrpSpPr/>
          <p:nvPr/>
        </p:nvGrpSpPr>
        <p:grpSpPr>
          <a:xfrm>
            <a:off x="773593" y="2186643"/>
            <a:ext cx="3277696" cy="3262333"/>
            <a:chOff x="917244" y="1492051"/>
            <a:chExt cx="4024025" cy="4342169"/>
          </a:xfrm>
        </p:grpSpPr>
        <p:cxnSp>
          <p:nvCxnSpPr>
            <p:cNvPr id="41" name="Connettore 2 13">
              <a:extLst>
                <a:ext uri="{FF2B5EF4-FFF2-40B4-BE49-F238E27FC236}">
                  <a16:creationId xmlns:a16="http://schemas.microsoft.com/office/drawing/2014/main" id="{E06CA49B-1EA5-85E2-89B2-33D790963E51}"/>
                </a:ext>
              </a:extLst>
            </p:cNvPr>
            <p:cNvCxnSpPr>
              <a:cxnSpLocks/>
            </p:cNvCxnSpPr>
            <p:nvPr/>
          </p:nvCxnSpPr>
          <p:spPr>
            <a:xfrm>
              <a:off x="1188197" y="5421495"/>
              <a:ext cx="1297042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42" name="Connettore 2 14">
              <a:extLst>
                <a:ext uri="{FF2B5EF4-FFF2-40B4-BE49-F238E27FC236}">
                  <a16:creationId xmlns:a16="http://schemas.microsoft.com/office/drawing/2014/main" id="{9D4B5FB2-9F2A-4788-A70C-C81ED276D0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8466" y="4744630"/>
              <a:ext cx="491631" cy="545285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43" name="CasellaDiTesto 15">
              <a:extLst>
                <a:ext uri="{FF2B5EF4-FFF2-40B4-BE49-F238E27FC236}">
                  <a16:creationId xmlns:a16="http://schemas.microsoft.com/office/drawing/2014/main" id="{254ECE6D-6D23-67E9-D964-CEF254998FD5}"/>
                </a:ext>
              </a:extLst>
            </p:cNvPr>
            <p:cNvSpPr txBox="1"/>
            <p:nvPr/>
          </p:nvSpPr>
          <p:spPr>
            <a:xfrm>
              <a:off x="3928601" y="4904193"/>
              <a:ext cx="1012668" cy="409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5.67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sp>
          <p:nvSpPr>
            <p:cNvPr id="44" name="CasellaDiTesto 16">
              <a:extLst>
                <a:ext uri="{FF2B5EF4-FFF2-40B4-BE49-F238E27FC236}">
                  <a16:creationId xmlns:a16="http://schemas.microsoft.com/office/drawing/2014/main" id="{C452DEDB-824A-7709-1701-C7962BFEA485}"/>
                </a:ext>
              </a:extLst>
            </p:cNvPr>
            <p:cNvSpPr txBox="1"/>
            <p:nvPr/>
          </p:nvSpPr>
          <p:spPr>
            <a:xfrm>
              <a:off x="1351872" y="5424568"/>
              <a:ext cx="1012668" cy="409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10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pic>
          <p:nvPicPr>
            <p:cNvPr id="45" name="Elemento grafico 17">
              <a:extLst>
                <a:ext uri="{FF2B5EF4-FFF2-40B4-BE49-F238E27FC236}">
                  <a16:creationId xmlns:a16="http://schemas.microsoft.com/office/drawing/2014/main" id="{A8738DA7-DA79-7287-62AA-6DCE969938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4094219">
              <a:off x="1798424" y="1614717"/>
              <a:ext cx="1030982" cy="1075005"/>
            </a:xfrm>
            <a:prstGeom prst="rect">
              <a:avLst/>
            </a:prstGeom>
          </p:spPr>
        </p:pic>
        <p:cxnSp>
          <p:nvCxnSpPr>
            <p:cNvPr id="46" name="Connettore 2 18">
              <a:extLst>
                <a:ext uri="{FF2B5EF4-FFF2-40B4-BE49-F238E27FC236}">
                  <a16:creationId xmlns:a16="http://schemas.microsoft.com/office/drawing/2014/main" id="{559FA635-1C7F-006B-4AAF-6E0CB152DDCB}"/>
                </a:ext>
              </a:extLst>
            </p:cNvPr>
            <p:cNvCxnSpPr>
              <a:cxnSpLocks/>
            </p:cNvCxnSpPr>
            <p:nvPr/>
          </p:nvCxnSpPr>
          <p:spPr>
            <a:xfrm>
              <a:off x="2857964" y="1800823"/>
              <a:ext cx="150894" cy="39308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47" name="CasellaDiTesto 19">
              <a:extLst>
                <a:ext uri="{FF2B5EF4-FFF2-40B4-BE49-F238E27FC236}">
                  <a16:creationId xmlns:a16="http://schemas.microsoft.com/office/drawing/2014/main" id="{30D76988-942A-DDB7-90B8-01E635033413}"/>
                </a:ext>
              </a:extLst>
            </p:cNvPr>
            <p:cNvSpPr txBox="1"/>
            <p:nvPr/>
          </p:nvSpPr>
          <p:spPr>
            <a:xfrm rot="4037575">
              <a:off x="2700069" y="1836806"/>
              <a:ext cx="1012667" cy="377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prstClr val="black"/>
                  </a:solidFill>
                  <a:latin typeface="Calibri (Corpo)"/>
                </a:rPr>
                <a:t>0.73 m</a:t>
              </a:r>
              <a:endParaRPr lang="en-GB" sz="1400" dirty="0">
                <a:solidFill>
                  <a:prstClr val="black"/>
                </a:solidFill>
                <a:latin typeface="Calibri (Corpo)"/>
              </a:endParaRPr>
            </a:p>
          </p:txBody>
        </p:sp>
        <p:cxnSp>
          <p:nvCxnSpPr>
            <p:cNvPr id="48" name="Connettore 2 21">
              <a:extLst>
                <a:ext uri="{FF2B5EF4-FFF2-40B4-BE49-F238E27FC236}">
                  <a16:creationId xmlns:a16="http://schemas.microsoft.com/office/drawing/2014/main" id="{08A77918-6A7B-D862-8385-D62FA849EBDC}"/>
                </a:ext>
              </a:extLst>
            </p:cNvPr>
            <p:cNvCxnSpPr>
              <a:cxnSpLocks/>
            </p:cNvCxnSpPr>
            <p:nvPr/>
          </p:nvCxnSpPr>
          <p:spPr>
            <a:xfrm>
              <a:off x="1324245" y="1492051"/>
              <a:ext cx="995775" cy="2831731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ysDash"/>
              <a:miter lim="800000"/>
              <a:tailEnd type="triangle"/>
            </a:ln>
            <a:effectLst/>
          </p:spPr>
        </p:cxnSp>
        <p:pic>
          <p:nvPicPr>
            <p:cNvPr id="49" name="Elemento grafico 35">
              <a:extLst>
                <a:ext uri="{FF2B5EF4-FFF2-40B4-BE49-F238E27FC236}">
                  <a16:creationId xmlns:a16="http://schemas.microsoft.com/office/drawing/2014/main" id="{8551F2A6-D075-32A7-A981-F917BAE90C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4094219">
              <a:off x="2134608" y="2554780"/>
              <a:ext cx="1030982" cy="1075005"/>
            </a:xfrm>
            <a:prstGeom prst="rect">
              <a:avLst/>
            </a:prstGeom>
          </p:spPr>
        </p:pic>
        <p:pic>
          <p:nvPicPr>
            <p:cNvPr id="50" name="Elemento grafico 10" descr="Antenna satellitare con riempimento a tinta unita">
              <a:extLst>
                <a:ext uri="{FF2B5EF4-FFF2-40B4-BE49-F238E27FC236}">
                  <a16:creationId xmlns:a16="http://schemas.microsoft.com/office/drawing/2014/main" id="{1BB1AFE2-61AE-EB67-54E8-6982CFE037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1937620" y="4673407"/>
              <a:ext cx="663413" cy="663413"/>
            </a:xfrm>
            <a:prstGeom prst="rect">
              <a:avLst/>
            </a:prstGeom>
          </p:spPr>
        </p:pic>
        <p:pic>
          <p:nvPicPr>
            <p:cNvPr id="51" name="Elemento grafico 38" descr="Antenna satellitare con riempimento a tinta unita">
              <a:extLst>
                <a:ext uri="{FF2B5EF4-FFF2-40B4-BE49-F238E27FC236}">
                  <a16:creationId xmlns:a16="http://schemas.microsoft.com/office/drawing/2014/main" id="{54834380-DCCB-4D99-3B44-BF1258A41C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038808" y="4690185"/>
              <a:ext cx="663413" cy="663413"/>
            </a:xfrm>
            <a:prstGeom prst="rect">
              <a:avLst/>
            </a:prstGeom>
          </p:spPr>
        </p:pic>
        <p:pic>
          <p:nvPicPr>
            <p:cNvPr id="52" name="Elemento grafico 43" descr="Antenna satellitare con riempimento a tinta unita">
              <a:extLst>
                <a:ext uri="{FF2B5EF4-FFF2-40B4-BE49-F238E27FC236}">
                  <a16:creationId xmlns:a16="http://schemas.microsoft.com/office/drawing/2014/main" id="{E7335B11-D8EE-8248-4D92-A7458EB9A3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917244" y="4685566"/>
              <a:ext cx="663413" cy="663413"/>
            </a:xfrm>
            <a:prstGeom prst="rect">
              <a:avLst/>
            </a:prstGeom>
          </p:spPr>
        </p:pic>
        <p:pic>
          <p:nvPicPr>
            <p:cNvPr id="53" name="Elemento grafico 44" descr="Antenna satellitare con riempimento a tinta unita">
              <a:extLst>
                <a:ext uri="{FF2B5EF4-FFF2-40B4-BE49-F238E27FC236}">
                  <a16:creationId xmlns:a16="http://schemas.microsoft.com/office/drawing/2014/main" id="{918D981F-E806-C44F-83EC-A54FC15EF1C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2383636" y="4129516"/>
              <a:ext cx="663413" cy="663412"/>
            </a:xfrm>
            <a:prstGeom prst="rect">
              <a:avLst/>
            </a:prstGeom>
          </p:spPr>
        </p:pic>
        <p:pic>
          <p:nvPicPr>
            <p:cNvPr id="54" name="Elemento grafico 46" descr="Antenna satellitare con riempimento a tinta unita">
              <a:extLst>
                <a:ext uri="{FF2B5EF4-FFF2-40B4-BE49-F238E27FC236}">
                  <a16:creationId xmlns:a16="http://schemas.microsoft.com/office/drawing/2014/main" id="{BFB406E4-4BCC-21D5-24CE-D6CD648956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451267" y="4137905"/>
              <a:ext cx="663413" cy="663412"/>
            </a:xfrm>
            <a:prstGeom prst="rect">
              <a:avLst/>
            </a:prstGeom>
          </p:spPr>
        </p:pic>
        <p:pic>
          <p:nvPicPr>
            <p:cNvPr id="55" name="Elemento grafico 47" descr="Antenna satellitare con riempimento a tinta unita">
              <a:extLst>
                <a:ext uri="{FF2B5EF4-FFF2-40B4-BE49-F238E27FC236}">
                  <a16:creationId xmlns:a16="http://schemas.microsoft.com/office/drawing/2014/main" id="{989C54BB-9B18-67FA-A4B6-2263977A48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1354871" y="4141676"/>
              <a:ext cx="663413" cy="663412"/>
            </a:xfrm>
            <a:prstGeom prst="rect">
              <a:avLst/>
            </a:prstGeom>
          </p:spPr>
        </p:pic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827FD113-CBEF-1CB6-19C4-07BAF3A03C13}"/>
              </a:ext>
            </a:extLst>
          </p:cNvPr>
          <p:cNvSpPr/>
          <p:nvPr/>
        </p:nvSpPr>
        <p:spPr>
          <a:xfrm>
            <a:off x="219075" y="1726681"/>
            <a:ext cx="3740152" cy="4409238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5E74827-3827-9A4A-7D24-B46A8AE5135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46C1242-5082-DA32-8723-7F6BA51EEA4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7C3CB24-0D0B-030B-1A0C-E3003CE75F5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0B429BC9-E3E8-22AC-7EF6-AF195CA7E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EA7D91-45F9-3778-C6A3-583E42EC2B9D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336" name="Rettangolo 335">
            <a:extLst>
              <a:ext uri="{FF2B5EF4-FFF2-40B4-BE49-F238E27FC236}">
                <a16:creationId xmlns:a16="http://schemas.microsoft.com/office/drawing/2014/main" id="{8D821A62-E6BF-EF5C-7605-CF383E4E7F83}"/>
              </a:ext>
            </a:extLst>
          </p:cNvPr>
          <p:cNvSpPr/>
          <p:nvPr/>
        </p:nvSpPr>
        <p:spPr>
          <a:xfrm>
            <a:off x="8952848" y="3559550"/>
            <a:ext cx="2531483" cy="548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37" name="Gruppo 336">
            <a:extLst>
              <a:ext uri="{FF2B5EF4-FFF2-40B4-BE49-F238E27FC236}">
                <a16:creationId xmlns:a16="http://schemas.microsoft.com/office/drawing/2014/main" id="{C0D072D7-7C2E-12C9-2635-A4139A84E2AA}"/>
              </a:ext>
            </a:extLst>
          </p:cNvPr>
          <p:cNvGrpSpPr/>
          <p:nvPr/>
        </p:nvGrpSpPr>
        <p:grpSpPr>
          <a:xfrm>
            <a:off x="10094763" y="1709949"/>
            <a:ext cx="1233181" cy="4213441"/>
            <a:chOff x="8199182" y="1670619"/>
            <a:chExt cx="1199626" cy="4228418"/>
          </a:xfrm>
        </p:grpSpPr>
        <p:grpSp>
          <p:nvGrpSpPr>
            <p:cNvPr id="338" name="Gruppo 337">
              <a:extLst>
                <a:ext uri="{FF2B5EF4-FFF2-40B4-BE49-F238E27FC236}">
                  <a16:creationId xmlns:a16="http://schemas.microsoft.com/office/drawing/2014/main" id="{AE3C50BB-E8FA-D1A0-086E-277757C8D8FE}"/>
                </a:ext>
              </a:extLst>
            </p:cNvPr>
            <p:cNvGrpSpPr/>
            <p:nvPr/>
          </p:nvGrpSpPr>
          <p:grpSpPr>
            <a:xfrm>
              <a:off x="8204433" y="2776756"/>
              <a:ext cx="1194375" cy="2046356"/>
              <a:chOff x="8204433" y="2776756"/>
              <a:chExt cx="1194375" cy="2046356"/>
            </a:xfrm>
          </p:grpSpPr>
          <p:grpSp>
            <p:nvGrpSpPr>
              <p:cNvPr id="379" name="Gruppo 378">
                <a:extLst>
                  <a:ext uri="{FF2B5EF4-FFF2-40B4-BE49-F238E27FC236}">
                    <a16:creationId xmlns:a16="http://schemas.microsoft.com/office/drawing/2014/main" id="{B11A8B3D-B584-DA4A-2374-113FC01F768F}"/>
                  </a:ext>
                </a:extLst>
              </p:cNvPr>
              <p:cNvGrpSpPr/>
              <p:nvPr/>
            </p:nvGrpSpPr>
            <p:grpSpPr>
              <a:xfrm>
                <a:off x="8204433" y="2776756"/>
                <a:ext cx="1194375" cy="108000"/>
                <a:chOff x="7231310" y="2256639"/>
                <a:chExt cx="1194375" cy="108000"/>
              </a:xfrm>
            </p:grpSpPr>
            <p:sp>
              <p:nvSpPr>
                <p:cNvPr id="415" name="Ovale 414">
                  <a:extLst>
                    <a:ext uri="{FF2B5EF4-FFF2-40B4-BE49-F238E27FC236}">
                      <a16:creationId xmlns:a16="http://schemas.microsoft.com/office/drawing/2014/main" id="{A3AEAA89-1423-3285-3D01-E53A145AA57F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6" name="Ovale 415">
                  <a:extLst>
                    <a:ext uri="{FF2B5EF4-FFF2-40B4-BE49-F238E27FC236}">
                      <a16:creationId xmlns:a16="http://schemas.microsoft.com/office/drawing/2014/main" id="{6DAC111A-786B-B675-8DDF-2046911FD06F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7" name="Ovale 416">
                  <a:extLst>
                    <a:ext uri="{FF2B5EF4-FFF2-40B4-BE49-F238E27FC236}">
                      <a16:creationId xmlns:a16="http://schemas.microsoft.com/office/drawing/2014/main" id="{A3B6E15F-7CEB-8052-A2DA-788934313A48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8" name="Ovale 417">
                  <a:extLst>
                    <a:ext uri="{FF2B5EF4-FFF2-40B4-BE49-F238E27FC236}">
                      <a16:creationId xmlns:a16="http://schemas.microsoft.com/office/drawing/2014/main" id="{B4B9DF44-4CAB-BC8D-74D8-7FEE7C5F7641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0" name="Gruppo 379">
                <a:extLst>
                  <a:ext uri="{FF2B5EF4-FFF2-40B4-BE49-F238E27FC236}">
                    <a16:creationId xmlns:a16="http://schemas.microsoft.com/office/drawing/2014/main" id="{E7D7CF29-F1A9-84CF-B3F8-9F6E714CE898}"/>
                  </a:ext>
                </a:extLst>
              </p:cNvPr>
              <p:cNvGrpSpPr/>
              <p:nvPr/>
            </p:nvGrpSpPr>
            <p:grpSpPr>
              <a:xfrm>
                <a:off x="8204433" y="3053664"/>
                <a:ext cx="1194375" cy="108000"/>
                <a:chOff x="7231310" y="2256639"/>
                <a:chExt cx="1194375" cy="108000"/>
              </a:xfrm>
            </p:grpSpPr>
            <p:sp>
              <p:nvSpPr>
                <p:cNvPr id="411" name="Ovale 410">
                  <a:extLst>
                    <a:ext uri="{FF2B5EF4-FFF2-40B4-BE49-F238E27FC236}">
                      <a16:creationId xmlns:a16="http://schemas.microsoft.com/office/drawing/2014/main" id="{1DDAD9F7-153D-9B6B-F4CE-11E37217FE87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2" name="Ovale 411">
                  <a:extLst>
                    <a:ext uri="{FF2B5EF4-FFF2-40B4-BE49-F238E27FC236}">
                      <a16:creationId xmlns:a16="http://schemas.microsoft.com/office/drawing/2014/main" id="{01EFBEE8-E0DE-31E0-EE1C-282CEF3C1893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3" name="Ovale 412">
                  <a:extLst>
                    <a:ext uri="{FF2B5EF4-FFF2-40B4-BE49-F238E27FC236}">
                      <a16:creationId xmlns:a16="http://schemas.microsoft.com/office/drawing/2014/main" id="{46E4F153-7089-A56E-CA3C-9075414DB1A7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4" name="Ovale 413">
                  <a:extLst>
                    <a:ext uri="{FF2B5EF4-FFF2-40B4-BE49-F238E27FC236}">
                      <a16:creationId xmlns:a16="http://schemas.microsoft.com/office/drawing/2014/main" id="{D95909A4-7658-B5F2-D086-343CF479E908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1" name="Gruppo 380">
                <a:extLst>
                  <a:ext uri="{FF2B5EF4-FFF2-40B4-BE49-F238E27FC236}">
                    <a16:creationId xmlns:a16="http://schemas.microsoft.com/office/drawing/2014/main" id="{C835D5AB-D6E0-663C-1662-7C81A264EE37}"/>
                  </a:ext>
                </a:extLst>
              </p:cNvPr>
              <p:cNvGrpSpPr/>
              <p:nvPr/>
            </p:nvGrpSpPr>
            <p:grpSpPr>
              <a:xfrm>
                <a:off x="8204433" y="3330572"/>
                <a:ext cx="1194375" cy="108000"/>
                <a:chOff x="7231310" y="2256639"/>
                <a:chExt cx="1194375" cy="108000"/>
              </a:xfrm>
            </p:grpSpPr>
            <p:sp>
              <p:nvSpPr>
                <p:cNvPr id="407" name="Ovale 406">
                  <a:extLst>
                    <a:ext uri="{FF2B5EF4-FFF2-40B4-BE49-F238E27FC236}">
                      <a16:creationId xmlns:a16="http://schemas.microsoft.com/office/drawing/2014/main" id="{FE5355FE-E351-F9F2-9B1D-C22D95A85287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8" name="Ovale 407">
                  <a:extLst>
                    <a:ext uri="{FF2B5EF4-FFF2-40B4-BE49-F238E27FC236}">
                      <a16:creationId xmlns:a16="http://schemas.microsoft.com/office/drawing/2014/main" id="{1CF1ACCE-5CF8-2F95-8DB5-B0F2B80F8502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9" name="Ovale 408">
                  <a:extLst>
                    <a:ext uri="{FF2B5EF4-FFF2-40B4-BE49-F238E27FC236}">
                      <a16:creationId xmlns:a16="http://schemas.microsoft.com/office/drawing/2014/main" id="{E4C89864-83E3-7B9C-F19A-AB66DDC03F2C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0" name="Ovale 409">
                  <a:extLst>
                    <a:ext uri="{FF2B5EF4-FFF2-40B4-BE49-F238E27FC236}">
                      <a16:creationId xmlns:a16="http://schemas.microsoft.com/office/drawing/2014/main" id="{C0BDBD05-9A77-BA4E-62E5-8E13F1AAAF0D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2" name="Gruppo 381">
                <a:extLst>
                  <a:ext uri="{FF2B5EF4-FFF2-40B4-BE49-F238E27FC236}">
                    <a16:creationId xmlns:a16="http://schemas.microsoft.com/office/drawing/2014/main" id="{F2C8257A-36A0-F4A5-029A-5E289622D72B}"/>
                  </a:ext>
                </a:extLst>
              </p:cNvPr>
              <p:cNvGrpSpPr/>
              <p:nvPr/>
            </p:nvGrpSpPr>
            <p:grpSpPr>
              <a:xfrm>
                <a:off x="8204433" y="3607480"/>
                <a:ext cx="1194375" cy="108000"/>
                <a:chOff x="7231310" y="2256639"/>
                <a:chExt cx="1194375" cy="108000"/>
              </a:xfrm>
            </p:grpSpPr>
            <p:sp>
              <p:nvSpPr>
                <p:cNvPr id="403" name="Ovale 402">
                  <a:extLst>
                    <a:ext uri="{FF2B5EF4-FFF2-40B4-BE49-F238E27FC236}">
                      <a16:creationId xmlns:a16="http://schemas.microsoft.com/office/drawing/2014/main" id="{63B75DE5-C2D8-C349-8C67-EBB0C06F2D2D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4" name="Ovale 403">
                  <a:extLst>
                    <a:ext uri="{FF2B5EF4-FFF2-40B4-BE49-F238E27FC236}">
                      <a16:creationId xmlns:a16="http://schemas.microsoft.com/office/drawing/2014/main" id="{BBB14237-E27B-B44D-F4FF-7F028D580242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5" name="Ovale 404">
                  <a:extLst>
                    <a:ext uri="{FF2B5EF4-FFF2-40B4-BE49-F238E27FC236}">
                      <a16:creationId xmlns:a16="http://schemas.microsoft.com/office/drawing/2014/main" id="{846ECCC9-F492-7094-9F4A-615B1921AFE0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6" name="Ovale 405">
                  <a:extLst>
                    <a:ext uri="{FF2B5EF4-FFF2-40B4-BE49-F238E27FC236}">
                      <a16:creationId xmlns:a16="http://schemas.microsoft.com/office/drawing/2014/main" id="{45774B70-59BF-FA0A-0940-EBEE2B803A02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3" name="Gruppo 382">
                <a:extLst>
                  <a:ext uri="{FF2B5EF4-FFF2-40B4-BE49-F238E27FC236}">
                    <a16:creationId xmlns:a16="http://schemas.microsoft.com/office/drawing/2014/main" id="{AEAABC3D-7A27-7EFB-45CB-DAECA171FE1A}"/>
                  </a:ext>
                </a:extLst>
              </p:cNvPr>
              <p:cNvGrpSpPr/>
              <p:nvPr/>
            </p:nvGrpSpPr>
            <p:grpSpPr>
              <a:xfrm>
                <a:off x="8204433" y="3884388"/>
                <a:ext cx="1194375" cy="108000"/>
                <a:chOff x="7231310" y="2256639"/>
                <a:chExt cx="1194375" cy="108000"/>
              </a:xfrm>
            </p:grpSpPr>
            <p:sp>
              <p:nvSpPr>
                <p:cNvPr id="399" name="Ovale 398">
                  <a:extLst>
                    <a:ext uri="{FF2B5EF4-FFF2-40B4-BE49-F238E27FC236}">
                      <a16:creationId xmlns:a16="http://schemas.microsoft.com/office/drawing/2014/main" id="{25DFEF0E-861D-CF53-431D-F7525F8BCE95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0" name="Ovale 399">
                  <a:extLst>
                    <a:ext uri="{FF2B5EF4-FFF2-40B4-BE49-F238E27FC236}">
                      <a16:creationId xmlns:a16="http://schemas.microsoft.com/office/drawing/2014/main" id="{42FCCBBD-7919-A5DD-08F1-8158DB1CD3E4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1" name="Ovale 400">
                  <a:extLst>
                    <a:ext uri="{FF2B5EF4-FFF2-40B4-BE49-F238E27FC236}">
                      <a16:creationId xmlns:a16="http://schemas.microsoft.com/office/drawing/2014/main" id="{D01AF378-229D-CDD6-445C-E0D3A4F8DB35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02" name="Ovale 401">
                  <a:extLst>
                    <a:ext uri="{FF2B5EF4-FFF2-40B4-BE49-F238E27FC236}">
                      <a16:creationId xmlns:a16="http://schemas.microsoft.com/office/drawing/2014/main" id="{9FAFA375-9166-9FF1-9681-1A3FE5142FBA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4" name="Gruppo 383">
                <a:extLst>
                  <a:ext uri="{FF2B5EF4-FFF2-40B4-BE49-F238E27FC236}">
                    <a16:creationId xmlns:a16="http://schemas.microsoft.com/office/drawing/2014/main" id="{4D999B49-D1CF-058C-40C2-6D076625E83B}"/>
                  </a:ext>
                </a:extLst>
              </p:cNvPr>
              <p:cNvGrpSpPr/>
              <p:nvPr/>
            </p:nvGrpSpPr>
            <p:grpSpPr>
              <a:xfrm>
                <a:off x="8204433" y="4161296"/>
                <a:ext cx="1194375" cy="108000"/>
                <a:chOff x="7231310" y="2256639"/>
                <a:chExt cx="1194375" cy="108000"/>
              </a:xfrm>
            </p:grpSpPr>
            <p:sp>
              <p:nvSpPr>
                <p:cNvPr id="395" name="Ovale 394">
                  <a:extLst>
                    <a:ext uri="{FF2B5EF4-FFF2-40B4-BE49-F238E27FC236}">
                      <a16:creationId xmlns:a16="http://schemas.microsoft.com/office/drawing/2014/main" id="{04D3A4FF-76A0-0B0E-564D-EA0D50F752BA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6" name="Ovale 395">
                  <a:extLst>
                    <a:ext uri="{FF2B5EF4-FFF2-40B4-BE49-F238E27FC236}">
                      <a16:creationId xmlns:a16="http://schemas.microsoft.com/office/drawing/2014/main" id="{909241E1-08C7-6CB4-D511-64AAA27D2967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7" name="Ovale 396">
                  <a:extLst>
                    <a:ext uri="{FF2B5EF4-FFF2-40B4-BE49-F238E27FC236}">
                      <a16:creationId xmlns:a16="http://schemas.microsoft.com/office/drawing/2014/main" id="{376BE66D-A117-362F-8C17-3EB25C977095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8" name="Ovale 397">
                  <a:extLst>
                    <a:ext uri="{FF2B5EF4-FFF2-40B4-BE49-F238E27FC236}">
                      <a16:creationId xmlns:a16="http://schemas.microsoft.com/office/drawing/2014/main" id="{9FDC2E63-5E2E-E154-28DC-6DF36A5E43A9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5" name="Gruppo 384">
                <a:extLst>
                  <a:ext uri="{FF2B5EF4-FFF2-40B4-BE49-F238E27FC236}">
                    <a16:creationId xmlns:a16="http://schemas.microsoft.com/office/drawing/2014/main" id="{B85F05E1-C970-9A10-4DD5-A9507C45F456}"/>
                  </a:ext>
                </a:extLst>
              </p:cNvPr>
              <p:cNvGrpSpPr/>
              <p:nvPr/>
            </p:nvGrpSpPr>
            <p:grpSpPr>
              <a:xfrm>
                <a:off x="8204433" y="4438204"/>
                <a:ext cx="1194375" cy="108000"/>
                <a:chOff x="7231310" y="2256639"/>
                <a:chExt cx="1194375" cy="108000"/>
              </a:xfrm>
            </p:grpSpPr>
            <p:sp>
              <p:nvSpPr>
                <p:cNvPr id="391" name="Ovale 390">
                  <a:extLst>
                    <a:ext uri="{FF2B5EF4-FFF2-40B4-BE49-F238E27FC236}">
                      <a16:creationId xmlns:a16="http://schemas.microsoft.com/office/drawing/2014/main" id="{88F2127C-D222-8F0F-99A8-0DE081A6F4A7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2" name="Ovale 391">
                  <a:extLst>
                    <a:ext uri="{FF2B5EF4-FFF2-40B4-BE49-F238E27FC236}">
                      <a16:creationId xmlns:a16="http://schemas.microsoft.com/office/drawing/2014/main" id="{25B67DD8-02E9-6511-1136-709231F1FE34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3" name="Ovale 392">
                  <a:extLst>
                    <a:ext uri="{FF2B5EF4-FFF2-40B4-BE49-F238E27FC236}">
                      <a16:creationId xmlns:a16="http://schemas.microsoft.com/office/drawing/2014/main" id="{B2A9435E-B782-8AA8-B35B-0AB9FA41DEE8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4" name="Ovale 393">
                  <a:extLst>
                    <a:ext uri="{FF2B5EF4-FFF2-40B4-BE49-F238E27FC236}">
                      <a16:creationId xmlns:a16="http://schemas.microsoft.com/office/drawing/2014/main" id="{89711F2B-B8B1-0FD0-F79A-27EE7C162A12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386" name="Gruppo 385">
                <a:extLst>
                  <a:ext uri="{FF2B5EF4-FFF2-40B4-BE49-F238E27FC236}">
                    <a16:creationId xmlns:a16="http://schemas.microsoft.com/office/drawing/2014/main" id="{133B4922-A273-4F7F-2C82-7AC1F29DD34A}"/>
                  </a:ext>
                </a:extLst>
              </p:cNvPr>
              <p:cNvGrpSpPr/>
              <p:nvPr/>
            </p:nvGrpSpPr>
            <p:grpSpPr>
              <a:xfrm>
                <a:off x="8204433" y="4715112"/>
                <a:ext cx="1194375" cy="108000"/>
                <a:chOff x="7231310" y="2256639"/>
                <a:chExt cx="1194375" cy="108000"/>
              </a:xfrm>
            </p:grpSpPr>
            <p:sp>
              <p:nvSpPr>
                <p:cNvPr id="387" name="Ovale 386">
                  <a:extLst>
                    <a:ext uri="{FF2B5EF4-FFF2-40B4-BE49-F238E27FC236}">
                      <a16:creationId xmlns:a16="http://schemas.microsoft.com/office/drawing/2014/main" id="{0451A874-AF75-8E81-13C8-7F1CFC10A499}"/>
                    </a:ext>
                  </a:extLst>
                </p:cNvPr>
                <p:cNvSpPr/>
                <p:nvPr/>
              </p:nvSpPr>
              <p:spPr>
                <a:xfrm>
                  <a:off x="723131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88" name="Ovale 387">
                  <a:extLst>
                    <a:ext uri="{FF2B5EF4-FFF2-40B4-BE49-F238E27FC236}">
                      <a16:creationId xmlns:a16="http://schemas.microsoft.com/office/drawing/2014/main" id="{1DB3FC0E-8963-DDBE-8280-C1034E111313}"/>
                    </a:ext>
                  </a:extLst>
                </p:cNvPr>
                <p:cNvSpPr/>
                <p:nvPr/>
              </p:nvSpPr>
              <p:spPr>
                <a:xfrm>
                  <a:off x="759343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89" name="Ovale 388">
                  <a:extLst>
                    <a:ext uri="{FF2B5EF4-FFF2-40B4-BE49-F238E27FC236}">
                      <a16:creationId xmlns:a16="http://schemas.microsoft.com/office/drawing/2014/main" id="{5E236232-E706-96F1-08BA-FD7AF48EECA6}"/>
                    </a:ext>
                  </a:extLst>
                </p:cNvPr>
                <p:cNvSpPr/>
                <p:nvPr/>
              </p:nvSpPr>
              <p:spPr>
                <a:xfrm>
                  <a:off x="7955560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0" name="Ovale 389">
                  <a:extLst>
                    <a:ext uri="{FF2B5EF4-FFF2-40B4-BE49-F238E27FC236}">
                      <a16:creationId xmlns:a16="http://schemas.microsoft.com/office/drawing/2014/main" id="{969C6740-E01F-E4C0-D514-EA365E5B0654}"/>
                    </a:ext>
                  </a:extLst>
                </p:cNvPr>
                <p:cNvSpPr/>
                <p:nvPr/>
              </p:nvSpPr>
              <p:spPr>
                <a:xfrm>
                  <a:off x="8317685" y="2256639"/>
                  <a:ext cx="108000" cy="10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</p:grpSp>
        <p:grpSp>
          <p:nvGrpSpPr>
            <p:cNvPr id="339" name="Gruppo 338">
              <a:extLst>
                <a:ext uri="{FF2B5EF4-FFF2-40B4-BE49-F238E27FC236}">
                  <a16:creationId xmlns:a16="http://schemas.microsoft.com/office/drawing/2014/main" id="{8AED98B3-11CE-00EF-9DBD-CC60D239288C}"/>
                </a:ext>
              </a:extLst>
            </p:cNvPr>
            <p:cNvGrpSpPr/>
            <p:nvPr/>
          </p:nvGrpSpPr>
          <p:grpSpPr>
            <a:xfrm>
              <a:off x="8204433" y="2499848"/>
              <a:ext cx="1194375" cy="108000"/>
              <a:chOff x="7231310" y="2256639"/>
              <a:chExt cx="1194375" cy="10800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375" name="Ovale 374">
                <a:extLst>
                  <a:ext uri="{FF2B5EF4-FFF2-40B4-BE49-F238E27FC236}">
                    <a16:creationId xmlns:a16="http://schemas.microsoft.com/office/drawing/2014/main" id="{24E593CD-CB5A-F5EE-4B78-321C963F17C6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6" name="Ovale 375">
                <a:extLst>
                  <a:ext uri="{FF2B5EF4-FFF2-40B4-BE49-F238E27FC236}">
                    <a16:creationId xmlns:a16="http://schemas.microsoft.com/office/drawing/2014/main" id="{32606B1F-715E-7863-574F-8CF3F8516792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7" name="Ovale 376">
                <a:extLst>
                  <a:ext uri="{FF2B5EF4-FFF2-40B4-BE49-F238E27FC236}">
                    <a16:creationId xmlns:a16="http://schemas.microsoft.com/office/drawing/2014/main" id="{E062BBD8-6395-4F8F-B227-117B24067385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8" name="Ovale 377">
                <a:extLst>
                  <a:ext uri="{FF2B5EF4-FFF2-40B4-BE49-F238E27FC236}">
                    <a16:creationId xmlns:a16="http://schemas.microsoft.com/office/drawing/2014/main" id="{8D281FC4-D5FE-9A8F-23B0-39D281AA71D5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0" name="Gruppo 339">
              <a:extLst>
                <a:ext uri="{FF2B5EF4-FFF2-40B4-BE49-F238E27FC236}">
                  <a16:creationId xmlns:a16="http://schemas.microsoft.com/office/drawing/2014/main" id="{44AE535F-8DFC-B171-48C4-282FBE3964D7}"/>
                </a:ext>
              </a:extLst>
            </p:cNvPr>
            <p:cNvGrpSpPr/>
            <p:nvPr/>
          </p:nvGrpSpPr>
          <p:grpSpPr>
            <a:xfrm>
              <a:off x="8199182" y="2222940"/>
              <a:ext cx="1194375" cy="108000"/>
              <a:chOff x="7231310" y="2256639"/>
              <a:chExt cx="1194375" cy="1080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371" name="Ovale 370">
                <a:extLst>
                  <a:ext uri="{FF2B5EF4-FFF2-40B4-BE49-F238E27FC236}">
                    <a16:creationId xmlns:a16="http://schemas.microsoft.com/office/drawing/2014/main" id="{D7D85C0C-0F7E-265F-49FE-9D0E5C907F1D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2" name="Ovale 371">
                <a:extLst>
                  <a:ext uri="{FF2B5EF4-FFF2-40B4-BE49-F238E27FC236}">
                    <a16:creationId xmlns:a16="http://schemas.microsoft.com/office/drawing/2014/main" id="{FA07F72F-3CCC-7936-40F0-378A31DE6296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3" name="Ovale 372">
                <a:extLst>
                  <a:ext uri="{FF2B5EF4-FFF2-40B4-BE49-F238E27FC236}">
                    <a16:creationId xmlns:a16="http://schemas.microsoft.com/office/drawing/2014/main" id="{25BCE52D-14B1-1523-5942-2D726ACE1FED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4" name="Ovale 373">
                <a:extLst>
                  <a:ext uri="{FF2B5EF4-FFF2-40B4-BE49-F238E27FC236}">
                    <a16:creationId xmlns:a16="http://schemas.microsoft.com/office/drawing/2014/main" id="{FE96CA17-632F-DA80-5F9F-95608F465DFE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1" name="Gruppo 340">
              <a:extLst>
                <a:ext uri="{FF2B5EF4-FFF2-40B4-BE49-F238E27FC236}">
                  <a16:creationId xmlns:a16="http://schemas.microsoft.com/office/drawing/2014/main" id="{DBE195C4-6C8E-D6E7-CF50-E14F2B47B76F}"/>
                </a:ext>
              </a:extLst>
            </p:cNvPr>
            <p:cNvGrpSpPr/>
            <p:nvPr/>
          </p:nvGrpSpPr>
          <p:grpSpPr>
            <a:xfrm>
              <a:off x="8199182" y="1946032"/>
              <a:ext cx="1194375" cy="108000"/>
              <a:chOff x="7231310" y="2256639"/>
              <a:chExt cx="1194375" cy="108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67" name="Ovale 366">
                <a:extLst>
                  <a:ext uri="{FF2B5EF4-FFF2-40B4-BE49-F238E27FC236}">
                    <a16:creationId xmlns:a16="http://schemas.microsoft.com/office/drawing/2014/main" id="{D6FD0F6B-73BE-362E-D3B0-784178088C5A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8" name="Ovale 367">
                <a:extLst>
                  <a:ext uri="{FF2B5EF4-FFF2-40B4-BE49-F238E27FC236}">
                    <a16:creationId xmlns:a16="http://schemas.microsoft.com/office/drawing/2014/main" id="{CB79D57B-4399-A389-DF19-0B9F6959381A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9" name="Ovale 368">
                <a:extLst>
                  <a:ext uri="{FF2B5EF4-FFF2-40B4-BE49-F238E27FC236}">
                    <a16:creationId xmlns:a16="http://schemas.microsoft.com/office/drawing/2014/main" id="{A66A832A-937A-7FB1-6B94-2F3063678B48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0" name="Ovale 369">
                <a:extLst>
                  <a:ext uri="{FF2B5EF4-FFF2-40B4-BE49-F238E27FC236}">
                    <a16:creationId xmlns:a16="http://schemas.microsoft.com/office/drawing/2014/main" id="{71856503-E3F8-B8FC-A4D5-B241F211BCD9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2" name="Gruppo 341">
              <a:extLst>
                <a:ext uri="{FF2B5EF4-FFF2-40B4-BE49-F238E27FC236}">
                  <a16:creationId xmlns:a16="http://schemas.microsoft.com/office/drawing/2014/main" id="{7D474AEF-7036-759C-C6A5-3340F0DDD665}"/>
                </a:ext>
              </a:extLst>
            </p:cNvPr>
            <p:cNvGrpSpPr/>
            <p:nvPr/>
          </p:nvGrpSpPr>
          <p:grpSpPr>
            <a:xfrm>
              <a:off x="8199182" y="1670619"/>
              <a:ext cx="1194375" cy="108000"/>
              <a:chOff x="7231310" y="2256639"/>
              <a:chExt cx="1194375" cy="108000"/>
            </a:xfrm>
            <a:solidFill>
              <a:schemeClr val="bg1">
                <a:lumMod val="95000"/>
              </a:schemeClr>
            </a:solidFill>
          </p:grpSpPr>
          <p:sp>
            <p:nvSpPr>
              <p:cNvPr id="363" name="Ovale 362">
                <a:extLst>
                  <a:ext uri="{FF2B5EF4-FFF2-40B4-BE49-F238E27FC236}">
                    <a16:creationId xmlns:a16="http://schemas.microsoft.com/office/drawing/2014/main" id="{08CD1FB3-AD8D-5489-F0BC-4BD835524DF2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4" name="Ovale 363">
                <a:extLst>
                  <a:ext uri="{FF2B5EF4-FFF2-40B4-BE49-F238E27FC236}">
                    <a16:creationId xmlns:a16="http://schemas.microsoft.com/office/drawing/2014/main" id="{CC79A661-38B4-AF7C-53B9-ECFD49EF3642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5" name="Ovale 364">
                <a:extLst>
                  <a:ext uri="{FF2B5EF4-FFF2-40B4-BE49-F238E27FC236}">
                    <a16:creationId xmlns:a16="http://schemas.microsoft.com/office/drawing/2014/main" id="{66F87099-DB39-C855-D982-74A92DC2D56B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6" name="Ovale 365">
                <a:extLst>
                  <a:ext uri="{FF2B5EF4-FFF2-40B4-BE49-F238E27FC236}">
                    <a16:creationId xmlns:a16="http://schemas.microsoft.com/office/drawing/2014/main" id="{50AFB6A7-E479-D0A6-B52D-60DB859ABB8C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3" name="Gruppo 342">
              <a:extLst>
                <a:ext uri="{FF2B5EF4-FFF2-40B4-BE49-F238E27FC236}">
                  <a16:creationId xmlns:a16="http://schemas.microsoft.com/office/drawing/2014/main" id="{8856E5A2-959A-345E-3943-9FE6077E1B4B}"/>
                </a:ext>
              </a:extLst>
            </p:cNvPr>
            <p:cNvGrpSpPr/>
            <p:nvPr/>
          </p:nvGrpSpPr>
          <p:grpSpPr>
            <a:xfrm>
              <a:off x="8199182" y="4987154"/>
              <a:ext cx="1194375" cy="108000"/>
              <a:chOff x="7231310" y="2256639"/>
              <a:chExt cx="1194375" cy="10800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359" name="Ovale 358">
                <a:extLst>
                  <a:ext uri="{FF2B5EF4-FFF2-40B4-BE49-F238E27FC236}">
                    <a16:creationId xmlns:a16="http://schemas.microsoft.com/office/drawing/2014/main" id="{F8F6A638-7924-8F54-54FA-B3545415EBB4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0" name="Ovale 359">
                <a:extLst>
                  <a:ext uri="{FF2B5EF4-FFF2-40B4-BE49-F238E27FC236}">
                    <a16:creationId xmlns:a16="http://schemas.microsoft.com/office/drawing/2014/main" id="{A6B5A7B3-14BD-31E1-57DD-D7AE3320887F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1" name="Ovale 360">
                <a:extLst>
                  <a:ext uri="{FF2B5EF4-FFF2-40B4-BE49-F238E27FC236}">
                    <a16:creationId xmlns:a16="http://schemas.microsoft.com/office/drawing/2014/main" id="{C3B6E7F3-F0BA-DA4D-14F6-7E5C6EEBAC00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2" name="Ovale 361">
                <a:extLst>
                  <a:ext uri="{FF2B5EF4-FFF2-40B4-BE49-F238E27FC236}">
                    <a16:creationId xmlns:a16="http://schemas.microsoft.com/office/drawing/2014/main" id="{926373BB-016F-5885-101C-6FCB52143FE7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4" name="Gruppo 343">
              <a:extLst>
                <a:ext uri="{FF2B5EF4-FFF2-40B4-BE49-F238E27FC236}">
                  <a16:creationId xmlns:a16="http://schemas.microsoft.com/office/drawing/2014/main" id="{B8EC3EB6-4A7B-C4EA-E8E4-B14E8290A84F}"/>
                </a:ext>
              </a:extLst>
            </p:cNvPr>
            <p:cNvGrpSpPr/>
            <p:nvPr/>
          </p:nvGrpSpPr>
          <p:grpSpPr>
            <a:xfrm>
              <a:off x="8199182" y="5255115"/>
              <a:ext cx="1194375" cy="108000"/>
              <a:chOff x="7231310" y="2256639"/>
              <a:chExt cx="1194375" cy="1080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355" name="Ovale 354">
                <a:extLst>
                  <a:ext uri="{FF2B5EF4-FFF2-40B4-BE49-F238E27FC236}">
                    <a16:creationId xmlns:a16="http://schemas.microsoft.com/office/drawing/2014/main" id="{B7CE4C20-AF46-BFA7-BD7F-2DF9058195FA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6" name="Ovale 355">
                <a:extLst>
                  <a:ext uri="{FF2B5EF4-FFF2-40B4-BE49-F238E27FC236}">
                    <a16:creationId xmlns:a16="http://schemas.microsoft.com/office/drawing/2014/main" id="{69DC90EA-F136-CD62-E271-249D0B810A67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7" name="Ovale 356">
                <a:extLst>
                  <a:ext uri="{FF2B5EF4-FFF2-40B4-BE49-F238E27FC236}">
                    <a16:creationId xmlns:a16="http://schemas.microsoft.com/office/drawing/2014/main" id="{F650782E-3631-49F1-8888-3040E0DD0924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8" name="Ovale 357">
                <a:extLst>
                  <a:ext uri="{FF2B5EF4-FFF2-40B4-BE49-F238E27FC236}">
                    <a16:creationId xmlns:a16="http://schemas.microsoft.com/office/drawing/2014/main" id="{B6B43C24-A6BE-79CE-96B0-2CAC58F7DCC5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5" name="Gruppo 344">
              <a:extLst>
                <a:ext uri="{FF2B5EF4-FFF2-40B4-BE49-F238E27FC236}">
                  <a16:creationId xmlns:a16="http://schemas.microsoft.com/office/drawing/2014/main" id="{2163BC77-500B-67BD-C814-7843ED25F867}"/>
                </a:ext>
              </a:extLst>
            </p:cNvPr>
            <p:cNvGrpSpPr/>
            <p:nvPr/>
          </p:nvGrpSpPr>
          <p:grpSpPr>
            <a:xfrm>
              <a:off x="8199182" y="5523076"/>
              <a:ext cx="1194375" cy="108000"/>
              <a:chOff x="7231310" y="2256639"/>
              <a:chExt cx="1194375" cy="108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51" name="Ovale 350">
                <a:extLst>
                  <a:ext uri="{FF2B5EF4-FFF2-40B4-BE49-F238E27FC236}">
                    <a16:creationId xmlns:a16="http://schemas.microsoft.com/office/drawing/2014/main" id="{359642D3-3D65-BAA6-AF19-BAD3A0AF99B2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2" name="Ovale 351">
                <a:extLst>
                  <a:ext uri="{FF2B5EF4-FFF2-40B4-BE49-F238E27FC236}">
                    <a16:creationId xmlns:a16="http://schemas.microsoft.com/office/drawing/2014/main" id="{C09A710C-6B91-D035-4434-867C86C7C4D2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3" name="Ovale 352">
                <a:extLst>
                  <a:ext uri="{FF2B5EF4-FFF2-40B4-BE49-F238E27FC236}">
                    <a16:creationId xmlns:a16="http://schemas.microsoft.com/office/drawing/2014/main" id="{801F0EAF-B135-7720-D82B-5C6981E9CEF9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4" name="Ovale 353">
                <a:extLst>
                  <a:ext uri="{FF2B5EF4-FFF2-40B4-BE49-F238E27FC236}">
                    <a16:creationId xmlns:a16="http://schemas.microsoft.com/office/drawing/2014/main" id="{F7E048E4-B2E5-9C40-3E69-2020674CD273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346" name="Gruppo 345">
              <a:extLst>
                <a:ext uri="{FF2B5EF4-FFF2-40B4-BE49-F238E27FC236}">
                  <a16:creationId xmlns:a16="http://schemas.microsoft.com/office/drawing/2014/main" id="{423B342F-EC92-69D4-ED11-C7D948350966}"/>
                </a:ext>
              </a:extLst>
            </p:cNvPr>
            <p:cNvGrpSpPr/>
            <p:nvPr/>
          </p:nvGrpSpPr>
          <p:grpSpPr>
            <a:xfrm>
              <a:off x="8201792" y="5791037"/>
              <a:ext cx="1194375" cy="108000"/>
              <a:chOff x="7231310" y="2256639"/>
              <a:chExt cx="1194375" cy="108000"/>
            </a:xfrm>
            <a:solidFill>
              <a:schemeClr val="bg1">
                <a:lumMod val="95000"/>
              </a:schemeClr>
            </a:solidFill>
          </p:grpSpPr>
          <p:sp>
            <p:nvSpPr>
              <p:cNvPr id="347" name="Ovale 346">
                <a:extLst>
                  <a:ext uri="{FF2B5EF4-FFF2-40B4-BE49-F238E27FC236}">
                    <a16:creationId xmlns:a16="http://schemas.microsoft.com/office/drawing/2014/main" id="{C5FBA9A7-0F78-9CD5-E98E-1F98476A533A}"/>
                  </a:ext>
                </a:extLst>
              </p:cNvPr>
              <p:cNvSpPr/>
              <p:nvPr/>
            </p:nvSpPr>
            <p:spPr>
              <a:xfrm>
                <a:off x="723131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48" name="Ovale 347">
                <a:extLst>
                  <a:ext uri="{FF2B5EF4-FFF2-40B4-BE49-F238E27FC236}">
                    <a16:creationId xmlns:a16="http://schemas.microsoft.com/office/drawing/2014/main" id="{58EF668A-D05A-FF01-A5F5-8A13F1602E9A}"/>
                  </a:ext>
                </a:extLst>
              </p:cNvPr>
              <p:cNvSpPr/>
              <p:nvPr/>
            </p:nvSpPr>
            <p:spPr>
              <a:xfrm>
                <a:off x="759343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49" name="Ovale 348">
                <a:extLst>
                  <a:ext uri="{FF2B5EF4-FFF2-40B4-BE49-F238E27FC236}">
                    <a16:creationId xmlns:a16="http://schemas.microsoft.com/office/drawing/2014/main" id="{C1338EC4-561F-C5B4-51F0-B7E0B1EFD98C}"/>
                  </a:ext>
                </a:extLst>
              </p:cNvPr>
              <p:cNvSpPr/>
              <p:nvPr/>
            </p:nvSpPr>
            <p:spPr>
              <a:xfrm>
                <a:off x="7955560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0" name="Ovale 349">
                <a:extLst>
                  <a:ext uri="{FF2B5EF4-FFF2-40B4-BE49-F238E27FC236}">
                    <a16:creationId xmlns:a16="http://schemas.microsoft.com/office/drawing/2014/main" id="{2BF2A160-97CF-1B6B-73BF-C0975875713C}"/>
                  </a:ext>
                </a:extLst>
              </p:cNvPr>
              <p:cNvSpPr/>
              <p:nvPr/>
            </p:nvSpPr>
            <p:spPr>
              <a:xfrm>
                <a:off x="8317685" y="2256639"/>
                <a:ext cx="108000" cy="10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419" name="28 CuadroTexto">
            <a:extLst>
              <a:ext uri="{FF2B5EF4-FFF2-40B4-BE49-F238E27FC236}">
                <a16:creationId xmlns:a16="http://schemas.microsoft.com/office/drawing/2014/main" id="{24BE84F2-7B65-419F-9D82-2F0F77D32572}"/>
              </a:ext>
            </a:extLst>
          </p:cNvPr>
          <p:cNvSpPr txBox="1"/>
          <p:nvPr/>
        </p:nvSpPr>
        <p:spPr>
          <a:xfrm>
            <a:off x="7611587" y="1979172"/>
            <a:ext cx="2483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b="1">
                <a:solidFill>
                  <a:schemeClr val="accent1"/>
                </a:solidFill>
              </a:rPr>
              <a:t>North-south branch</a:t>
            </a:r>
          </a:p>
        </p:txBody>
      </p:sp>
      <p:sp>
        <p:nvSpPr>
          <p:cNvPr id="420" name="28 CuadroTexto">
            <a:extLst>
              <a:ext uri="{FF2B5EF4-FFF2-40B4-BE49-F238E27FC236}">
                <a16:creationId xmlns:a16="http://schemas.microsoft.com/office/drawing/2014/main" id="{C729E6E8-8675-3CFC-A5BB-BF5064C2FA76}"/>
              </a:ext>
            </a:extLst>
          </p:cNvPr>
          <p:cNvSpPr txBox="1"/>
          <p:nvPr/>
        </p:nvSpPr>
        <p:spPr>
          <a:xfrm>
            <a:off x="6961624" y="3164374"/>
            <a:ext cx="2483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b="1" dirty="0">
                <a:solidFill>
                  <a:srgbClr val="FF0000"/>
                </a:solidFill>
              </a:rPr>
              <a:t>East-</a:t>
            </a:r>
            <a:r>
              <a:rPr lang="es-ES_tradnl" sz="2000" b="1" dirty="0" err="1">
                <a:solidFill>
                  <a:srgbClr val="FF0000"/>
                </a:solidFill>
              </a:rPr>
              <a:t>west</a:t>
            </a:r>
            <a:r>
              <a:rPr lang="es-ES_tradnl" sz="2000" b="1" dirty="0">
                <a:solidFill>
                  <a:srgbClr val="FF0000"/>
                </a:solidFill>
              </a:rPr>
              <a:t> </a:t>
            </a:r>
            <a:r>
              <a:rPr lang="es-ES_tradnl" sz="2000" b="1" dirty="0" err="1">
                <a:solidFill>
                  <a:srgbClr val="FF0000"/>
                </a:solidFill>
              </a:rPr>
              <a:t>branch</a:t>
            </a:r>
            <a:endParaRPr lang="es-ES_tradnl" sz="2000" b="1" dirty="0">
              <a:solidFill>
                <a:srgbClr val="FF0000"/>
              </a:solidFill>
            </a:endParaRPr>
          </a:p>
        </p:txBody>
      </p:sp>
      <p:sp>
        <p:nvSpPr>
          <p:cNvPr id="421" name="Ovale 420">
            <a:extLst>
              <a:ext uri="{FF2B5EF4-FFF2-40B4-BE49-F238E27FC236}">
                <a16:creationId xmlns:a16="http://schemas.microsoft.com/office/drawing/2014/main" id="{3E0CA5EC-44A9-FDE0-009F-850AF2BA067C}"/>
              </a:ext>
            </a:extLst>
          </p:cNvPr>
          <p:cNvSpPr/>
          <p:nvPr/>
        </p:nvSpPr>
        <p:spPr>
          <a:xfrm>
            <a:off x="9261259" y="3772701"/>
            <a:ext cx="111021" cy="1076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2" name="Ovale 421">
            <a:extLst>
              <a:ext uri="{FF2B5EF4-FFF2-40B4-BE49-F238E27FC236}">
                <a16:creationId xmlns:a16="http://schemas.microsoft.com/office/drawing/2014/main" id="{C01EA3A6-8E46-CD78-2578-52632ED6FF67}"/>
              </a:ext>
            </a:extLst>
          </p:cNvPr>
          <p:cNvSpPr/>
          <p:nvPr/>
        </p:nvSpPr>
        <p:spPr>
          <a:xfrm>
            <a:off x="9773867" y="3772701"/>
            <a:ext cx="111021" cy="1076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3" name="Ovale 422">
            <a:extLst>
              <a:ext uri="{FF2B5EF4-FFF2-40B4-BE49-F238E27FC236}">
                <a16:creationId xmlns:a16="http://schemas.microsoft.com/office/drawing/2014/main" id="{176698D8-CD7B-0E80-2D50-70D18FDFB4FC}"/>
              </a:ext>
            </a:extLst>
          </p:cNvPr>
          <p:cNvSpPr/>
          <p:nvPr/>
        </p:nvSpPr>
        <p:spPr>
          <a:xfrm>
            <a:off x="8748651" y="3772701"/>
            <a:ext cx="111021" cy="1076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4" name="Ovale 423">
            <a:extLst>
              <a:ext uri="{FF2B5EF4-FFF2-40B4-BE49-F238E27FC236}">
                <a16:creationId xmlns:a16="http://schemas.microsoft.com/office/drawing/2014/main" id="{A13714FE-2BBE-1A64-DAC2-3FFAAA8DD9F6}"/>
              </a:ext>
            </a:extLst>
          </p:cNvPr>
          <p:cNvSpPr/>
          <p:nvPr/>
        </p:nvSpPr>
        <p:spPr>
          <a:xfrm>
            <a:off x="8234069" y="3772700"/>
            <a:ext cx="111021" cy="107617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5" name="Ovale 424">
            <a:extLst>
              <a:ext uri="{FF2B5EF4-FFF2-40B4-BE49-F238E27FC236}">
                <a16:creationId xmlns:a16="http://schemas.microsoft.com/office/drawing/2014/main" id="{3FFDECFB-4EB7-9DE2-3528-1E1646ED600B}"/>
              </a:ext>
            </a:extLst>
          </p:cNvPr>
          <p:cNvSpPr/>
          <p:nvPr/>
        </p:nvSpPr>
        <p:spPr>
          <a:xfrm>
            <a:off x="7719487" y="3772700"/>
            <a:ext cx="111021" cy="107617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6" name="Ovale 425">
            <a:extLst>
              <a:ext uri="{FF2B5EF4-FFF2-40B4-BE49-F238E27FC236}">
                <a16:creationId xmlns:a16="http://schemas.microsoft.com/office/drawing/2014/main" id="{DE9D0C33-9AA9-5B6E-F69B-3290B69ED9F2}"/>
              </a:ext>
            </a:extLst>
          </p:cNvPr>
          <p:cNvSpPr/>
          <p:nvPr/>
        </p:nvSpPr>
        <p:spPr>
          <a:xfrm>
            <a:off x="7238461" y="3772699"/>
            <a:ext cx="111021" cy="107617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7" name="Ovale 426">
            <a:extLst>
              <a:ext uri="{FF2B5EF4-FFF2-40B4-BE49-F238E27FC236}">
                <a16:creationId xmlns:a16="http://schemas.microsoft.com/office/drawing/2014/main" id="{3CC62C56-29CC-B462-3EC2-D3DD7A4DFC22}"/>
              </a:ext>
            </a:extLst>
          </p:cNvPr>
          <p:cNvSpPr/>
          <p:nvPr/>
        </p:nvSpPr>
        <p:spPr>
          <a:xfrm>
            <a:off x="6720419" y="3772699"/>
            <a:ext cx="111021" cy="107617"/>
          </a:xfrm>
          <a:prstGeom prst="ellipse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8" name="Ovale 427">
            <a:extLst>
              <a:ext uri="{FF2B5EF4-FFF2-40B4-BE49-F238E27FC236}">
                <a16:creationId xmlns:a16="http://schemas.microsoft.com/office/drawing/2014/main" id="{50389C95-8044-501B-F45D-7CAB83AB3EF6}"/>
              </a:ext>
            </a:extLst>
          </p:cNvPr>
          <p:cNvSpPr/>
          <p:nvPr/>
        </p:nvSpPr>
        <p:spPr>
          <a:xfrm>
            <a:off x="9505275" y="3772699"/>
            <a:ext cx="111021" cy="1076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9" name="Ovale 428">
            <a:extLst>
              <a:ext uri="{FF2B5EF4-FFF2-40B4-BE49-F238E27FC236}">
                <a16:creationId xmlns:a16="http://schemas.microsoft.com/office/drawing/2014/main" id="{90F75A64-EE2C-AB25-2B14-D10A02808D1D}"/>
              </a:ext>
            </a:extLst>
          </p:cNvPr>
          <p:cNvSpPr/>
          <p:nvPr/>
        </p:nvSpPr>
        <p:spPr>
          <a:xfrm>
            <a:off x="9002248" y="3775629"/>
            <a:ext cx="111021" cy="1076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0" name="Ovale 429">
            <a:extLst>
              <a:ext uri="{FF2B5EF4-FFF2-40B4-BE49-F238E27FC236}">
                <a16:creationId xmlns:a16="http://schemas.microsoft.com/office/drawing/2014/main" id="{903C6B8E-631A-370A-D22B-017D57EB6730}"/>
              </a:ext>
            </a:extLst>
          </p:cNvPr>
          <p:cNvSpPr/>
          <p:nvPr/>
        </p:nvSpPr>
        <p:spPr>
          <a:xfrm>
            <a:off x="8484205" y="3772698"/>
            <a:ext cx="111021" cy="1076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1" name="Ovale 430">
            <a:extLst>
              <a:ext uri="{FF2B5EF4-FFF2-40B4-BE49-F238E27FC236}">
                <a16:creationId xmlns:a16="http://schemas.microsoft.com/office/drawing/2014/main" id="{B0F11D46-C606-BBE6-B35B-B976592C8C27}"/>
              </a:ext>
            </a:extLst>
          </p:cNvPr>
          <p:cNvSpPr/>
          <p:nvPr/>
        </p:nvSpPr>
        <p:spPr>
          <a:xfrm>
            <a:off x="7989095" y="3772699"/>
            <a:ext cx="111021" cy="107617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2" name="Ovale 431">
            <a:extLst>
              <a:ext uri="{FF2B5EF4-FFF2-40B4-BE49-F238E27FC236}">
                <a16:creationId xmlns:a16="http://schemas.microsoft.com/office/drawing/2014/main" id="{96072241-4851-11D7-1705-C0E1D468645C}"/>
              </a:ext>
            </a:extLst>
          </p:cNvPr>
          <p:cNvSpPr/>
          <p:nvPr/>
        </p:nvSpPr>
        <p:spPr>
          <a:xfrm>
            <a:off x="7470667" y="3772699"/>
            <a:ext cx="111021" cy="107617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3" name="Ovale 432">
            <a:extLst>
              <a:ext uri="{FF2B5EF4-FFF2-40B4-BE49-F238E27FC236}">
                <a16:creationId xmlns:a16="http://schemas.microsoft.com/office/drawing/2014/main" id="{1C891C1F-6086-3285-579A-6032488C21C6}"/>
              </a:ext>
            </a:extLst>
          </p:cNvPr>
          <p:cNvSpPr/>
          <p:nvPr/>
        </p:nvSpPr>
        <p:spPr>
          <a:xfrm>
            <a:off x="6986737" y="3772698"/>
            <a:ext cx="111021" cy="107617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4" name="Ovale 433">
            <a:extLst>
              <a:ext uri="{FF2B5EF4-FFF2-40B4-BE49-F238E27FC236}">
                <a16:creationId xmlns:a16="http://schemas.microsoft.com/office/drawing/2014/main" id="{28687361-C163-3B65-F9D4-2E6437AF5BE4}"/>
              </a:ext>
            </a:extLst>
          </p:cNvPr>
          <p:cNvSpPr/>
          <p:nvPr/>
        </p:nvSpPr>
        <p:spPr>
          <a:xfrm>
            <a:off x="6486126" y="3772699"/>
            <a:ext cx="111021" cy="107617"/>
          </a:xfrm>
          <a:prstGeom prst="ellipse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35" name="Gruppo 434">
            <a:extLst>
              <a:ext uri="{FF2B5EF4-FFF2-40B4-BE49-F238E27FC236}">
                <a16:creationId xmlns:a16="http://schemas.microsoft.com/office/drawing/2014/main" id="{09DFE9F1-3D56-656F-0EDE-15539757D562}"/>
              </a:ext>
            </a:extLst>
          </p:cNvPr>
          <p:cNvGrpSpPr/>
          <p:nvPr/>
        </p:nvGrpSpPr>
        <p:grpSpPr>
          <a:xfrm>
            <a:off x="2246010" y="4117594"/>
            <a:ext cx="6610948" cy="2018325"/>
            <a:chOff x="707669" y="4117594"/>
            <a:chExt cx="6610948" cy="2018325"/>
          </a:xfrm>
        </p:grpSpPr>
        <p:sp>
          <p:nvSpPr>
            <p:cNvPr id="436" name="Rettangolo 435">
              <a:extLst>
                <a:ext uri="{FF2B5EF4-FFF2-40B4-BE49-F238E27FC236}">
                  <a16:creationId xmlns:a16="http://schemas.microsoft.com/office/drawing/2014/main" id="{BA355DC8-068E-2127-024A-DA8C12ABFB7D}"/>
                </a:ext>
              </a:extLst>
            </p:cNvPr>
            <p:cNvSpPr/>
            <p:nvPr/>
          </p:nvSpPr>
          <p:spPr>
            <a:xfrm>
              <a:off x="707669" y="4117594"/>
              <a:ext cx="6610948" cy="20183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7" name="Ovale 436">
              <a:extLst>
                <a:ext uri="{FF2B5EF4-FFF2-40B4-BE49-F238E27FC236}">
                  <a16:creationId xmlns:a16="http://schemas.microsoft.com/office/drawing/2014/main" id="{A6DE3C2F-E5C2-C38A-96B4-AF34B5C1D347}"/>
                </a:ext>
              </a:extLst>
            </p:cNvPr>
            <p:cNvSpPr/>
            <p:nvPr/>
          </p:nvSpPr>
          <p:spPr>
            <a:xfrm>
              <a:off x="2361362" y="4995884"/>
              <a:ext cx="111021" cy="10761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8" name="Ovale 437">
              <a:extLst>
                <a:ext uri="{FF2B5EF4-FFF2-40B4-BE49-F238E27FC236}">
                  <a16:creationId xmlns:a16="http://schemas.microsoft.com/office/drawing/2014/main" id="{E8C2C7F7-2EBC-43A4-5A36-5F2D216C2FDD}"/>
                </a:ext>
              </a:extLst>
            </p:cNvPr>
            <p:cNvSpPr/>
            <p:nvPr/>
          </p:nvSpPr>
          <p:spPr>
            <a:xfrm>
              <a:off x="3044056" y="4995884"/>
              <a:ext cx="111021" cy="10761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9" name="Ovale 438">
              <a:extLst>
                <a:ext uri="{FF2B5EF4-FFF2-40B4-BE49-F238E27FC236}">
                  <a16:creationId xmlns:a16="http://schemas.microsoft.com/office/drawing/2014/main" id="{337D07EC-F404-A37D-8D41-7218AF029195}"/>
                </a:ext>
              </a:extLst>
            </p:cNvPr>
            <p:cNvSpPr/>
            <p:nvPr/>
          </p:nvSpPr>
          <p:spPr>
            <a:xfrm>
              <a:off x="3785875" y="4517551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0" name="Ovale 439">
              <a:extLst>
                <a:ext uri="{FF2B5EF4-FFF2-40B4-BE49-F238E27FC236}">
                  <a16:creationId xmlns:a16="http://schemas.microsoft.com/office/drawing/2014/main" id="{E4E81213-9C7A-715F-4DF2-DA7EC7BB9BE5}"/>
                </a:ext>
              </a:extLst>
            </p:cNvPr>
            <p:cNvSpPr/>
            <p:nvPr/>
          </p:nvSpPr>
          <p:spPr>
            <a:xfrm>
              <a:off x="4596518" y="4523319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1" name="Ovale 440">
              <a:extLst>
                <a:ext uri="{FF2B5EF4-FFF2-40B4-BE49-F238E27FC236}">
                  <a16:creationId xmlns:a16="http://schemas.microsoft.com/office/drawing/2014/main" id="{FB0567E6-1570-389B-1EA6-AABA56C66FB0}"/>
                </a:ext>
              </a:extLst>
            </p:cNvPr>
            <p:cNvSpPr/>
            <p:nvPr/>
          </p:nvSpPr>
          <p:spPr>
            <a:xfrm>
              <a:off x="5425878" y="4511602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2" name="Ovale 441">
              <a:extLst>
                <a:ext uri="{FF2B5EF4-FFF2-40B4-BE49-F238E27FC236}">
                  <a16:creationId xmlns:a16="http://schemas.microsoft.com/office/drawing/2014/main" id="{E9298013-72E0-21AF-87CB-172D4BF90617}"/>
                </a:ext>
              </a:extLst>
            </p:cNvPr>
            <p:cNvSpPr/>
            <p:nvPr/>
          </p:nvSpPr>
          <p:spPr>
            <a:xfrm>
              <a:off x="6250952" y="4507919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3" name="Ovale 442">
              <a:extLst>
                <a:ext uri="{FF2B5EF4-FFF2-40B4-BE49-F238E27FC236}">
                  <a16:creationId xmlns:a16="http://schemas.microsoft.com/office/drawing/2014/main" id="{2B5F0E5E-6DB0-DD55-22A3-FED97629EF32}"/>
                </a:ext>
              </a:extLst>
            </p:cNvPr>
            <p:cNvSpPr/>
            <p:nvPr/>
          </p:nvSpPr>
          <p:spPr>
            <a:xfrm>
              <a:off x="3785875" y="5648776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4" name="Ovale 443">
              <a:extLst>
                <a:ext uri="{FF2B5EF4-FFF2-40B4-BE49-F238E27FC236}">
                  <a16:creationId xmlns:a16="http://schemas.microsoft.com/office/drawing/2014/main" id="{020A2605-97A3-D599-E113-FE8A3A3EB130}"/>
                </a:ext>
              </a:extLst>
            </p:cNvPr>
            <p:cNvSpPr/>
            <p:nvPr/>
          </p:nvSpPr>
          <p:spPr>
            <a:xfrm>
              <a:off x="4596517" y="5648776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5" name="Ovale 444">
              <a:extLst>
                <a:ext uri="{FF2B5EF4-FFF2-40B4-BE49-F238E27FC236}">
                  <a16:creationId xmlns:a16="http://schemas.microsoft.com/office/drawing/2014/main" id="{B3D8D9E0-3D0E-E8F2-92DC-C72C52D7AC4B}"/>
                </a:ext>
              </a:extLst>
            </p:cNvPr>
            <p:cNvSpPr/>
            <p:nvPr/>
          </p:nvSpPr>
          <p:spPr>
            <a:xfrm>
              <a:off x="5425879" y="5648776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6" name="Ovale 445">
              <a:extLst>
                <a:ext uri="{FF2B5EF4-FFF2-40B4-BE49-F238E27FC236}">
                  <a16:creationId xmlns:a16="http://schemas.microsoft.com/office/drawing/2014/main" id="{B622EB26-EF2B-2D9A-A8D1-22C9F6BF8BC1}"/>
                </a:ext>
              </a:extLst>
            </p:cNvPr>
            <p:cNvSpPr/>
            <p:nvPr/>
          </p:nvSpPr>
          <p:spPr>
            <a:xfrm>
              <a:off x="6250953" y="5637797"/>
              <a:ext cx="111021" cy="1076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7" name="Ovale 446">
              <a:extLst>
                <a:ext uri="{FF2B5EF4-FFF2-40B4-BE49-F238E27FC236}">
                  <a16:creationId xmlns:a16="http://schemas.microsoft.com/office/drawing/2014/main" id="{FE8229AE-7CEB-3F6D-3FEC-DBCE6528D909}"/>
                </a:ext>
              </a:extLst>
            </p:cNvPr>
            <p:cNvSpPr/>
            <p:nvPr/>
          </p:nvSpPr>
          <p:spPr>
            <a:xfrm>
              <a:off x="1678668" y="4995884"/>
              <a:ext cx="111021" cy="10761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8" name="Ovale 447">
              <a:extLst>
                <a:ext uri="{FF2B5EF4-FFF2-40B4-BE49-F238E27FC236}">
                  <a16:creationId xmlns:a16="http://schemas.microsoft.com/office/drawing/2014/main" id="{4C60E2B0-C5D4-2E82-A439-3D1F219ED791}"/>
                </a:ext>
              </a:extLst>
            </p:cNvPr>
            <p:cNvSpPr/>
            <p:nvPr/>
          </p:nvSpPr>
          <p:spPr>
            <a:xfrm>
              <a:off x="995974" y="4995884"/>
              <a:ext cx="111021" cy="10761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49" name="Connettore 2 448">
              <a:extLst>
                <a:ext uri="{FF2B5EF4-FFF2-40B4-BE49-F238E27FC236}">
                  <a16:creationId xmlns:a16="http://schemas.microsoft.com/office/drawing/2014/main" id="{8BD6F885-4142-7FA9-8011-C992EE03C5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6498" y="4679415"/>
              <a:ext cx="0" cy="850493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Connettore 2 449">
              <a:extLst>
                <a:ext uri="{FF2B5EF4-FFF2-40B4-BE49-F238E27FC236}">
                  <a16:creationId xmlns:a16="http://schemas.microsoft.com/office/drawing/2014/main" id="{BCB09E39-EE1F-74AD-76C2-B137BF9851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96321" y="5695750"/>
              <a:ext cx="596020" cy="0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Connettore 2 450">
              <a:extLst>
                <a:ext uri="{FF2B5EF4-FFF2-40B4-BE49-F238E27FC236}">
                  <a16:creationId xmlns:a16="http://schemas.microsoft.com/office/drawing/2014/main" id="{4EEEBA28-DE5E-A494-9C4B-3769B0921C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9757" y="5050027"/>
              <a:ext cx="492578" cy="0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Connettore 2 451">
              <a:extLst>
                <a:ext uri="{FF2B5EF4-FFF2-40B4-BE49-F238E27FC236}">
                  <a16:creationId xmlns:a16="http://schemas.microsoft.com/office/drawing/2014/main" id="{17993D63-D695-E81A-91BE-2E93B843A4FD}"/>
                </a:ext>
              </a:extLst>
            </p:cNvPr>
            <p:cNvCxnSpPr>
              <a:cxnSpLocks/>
            </p:cNvCxnSpPr>
            <p:nvPr/>
          </p:nvCxnSpPr>
          <p:spPr>
            <a:xfrm>
              <a:off x="3473859" y="4614184"/>
              <a:ext cx="0" cy="370546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Connettore diritto 452">
              <a:extLst>
                <a:ext uri="{FF2B5EF4-FFF2-40B4-BE49-F238E27FC236}">
                  <a16:creationId xmlns:a16="http://schemas.microsoft.com/office/drawing/2014/main" id="{3CE7CB8E-A55C-B114-02ED-ED3F595296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5655" y="5033023"/>
              <a:ext cx="630798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Connettore diritto 453">
              <a:extLst>
                <a:ext uri="{FF2B5EF4-FFF2-40B4-BE49-F238E27FC236}">
                  <a16:creationId xmlns:a16="http://schemas.microsoft.com/office/drawing/2014/main" id="{7A363CE0-EC14-3817-62D6-5FF370F2C7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5497" y="4573405"/>
              <a:ext cx="630798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" name="CasellaDiTesto 454">
              <a:extLst>
                <a:ext uri="{FF2B5EF4-FFF2-40B4-BE49-F238E27FC236}">
                  <a16:creationId xmlns:a16="http://schemas.microsoft.com/office/drawing/2014/main" id="{C6B47217-E891-6CEC-F092-7F12E3CE8C2E}"/>
                </a:ext>
              </a:extLst>
            </p:cNvPr>
            <p:cNvSpPr txBox="1"/>
            <p:nvPr/>
          </p:nvSpPr>
          <p:spPr>
            <a:xfrm>
              <a:off x="5532904" y="5756393"/>
              <a:ext cx="13188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>
                  <a:latin typeface="PT Sans" panose="020B0503020203020204" pitchFamily="34" charset="0"/>
                </a:rPr>
                <a:t>5.67 m</a:t>
              </a:r>
              <a:endParaRPr lang="en-GB" sz="1400">
                <a:latin typeface="PT Sans" panose="020B0503020203020204" pitchFamily="34" charset="0"/>
              </a:endParaRPr>
            </a:p>
          </p:txBody>
        </p:sp>
        <p:sp>
          <p:nvSpPr>
            <p:cNvPr id="456" name="CasellaDiTesto 455">
              <a:extLst>
                <a:ext uri="{FF2B5EF4-FFF2-40B4-BE49-F238E27FC236}">
                  <a16:creationId xmlns:a16="http://schemas.microsoft.com/office/drawing/2014/main" id="{0602518B-FDBA-6083-59BC-27E228DB76DE}"/>
                </a:ext>
              </a:extLst>
            </p:cNvPr>
            <p:cNvSpPr txBox="1"/>
            <p:nvPr/>
          </p:nvSpPr>
          <p:spPr>
            <a:xfrm>
              <a:off x="6306462" y="4948706"/>
              <a:ext cx="8974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>
                  <a:latin typeface="PT Sans" panose="020B0503020203020204" pitchFamily="34" charset="0"/>
                </a:rPr>
                <a:t>10 m</a:t>
              </a:r>
              <a:endParaRPr lang="en-GB" sz="1400">
                <a:latin typeface="PT Sans" panose="020B0503020203020204" pitchFamily="34" charset="0"/>
              </a:endParaRPr>
            </a:p>
          </p:txBody>
        </p:sp>
        <p:sp>
          <p:nvSpPr>
            <p:cNvPr id="457" name="CasellaDiTesto 456">
              <a:extLst>
                <a:ext uri="{FF2B5EF4-FFF2-40B4-BE49-F238E27FC236}">
                  <a16:creationId xmlns:a16="http://schemas.microsoft.com/office/drawing/2014/main" id="{75A11A9B-8CBC-DE4B-D76A-8E9EFB18E380}"/>
                </a:ext>
              </a:extLst>
            </p:cNvPr>
            <p:cNvSpPr txBox="1"/>
            <p:nvPr/>
          </p:nvSpPr>
          <p:spPr>
            <a:xfrm>
              <a:off x="2623462" y="5033023"/>
              <a:ext cx="2830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>
                  <a:latin typeface="PT Sans" panose="020B0503020203020204" pitchFamily="34" charset="0"/>
                </a:rPr>
                <a:t>a</a:t>
              </a:r>
              <a:endParaRPr lang="en-GB" sz="1400">
                <a:latin typeface="PT Sans" panose="020B0503020203020204" pitchFamily="34" charset="0"/>
              </a:endParaRPr>
            </a:p>
          </p:txBody>
        </p:sp>
        <p:sp>
          <p:nvSpPr>
            <p:cNvPr id="458" name="CasellaDiTesto 457">
              <a:extLst>
                <a:ext uri="{FF2B5EF4-FFF2-40B4-BE49-F238E27FC236}">
                  <a16:creationId xmlns:a16="http://schemas.microsoft.com/office/drawing/2014/main" id="{81597892-47AF-E6EF-24DB-FD1889EAC4DD}"/>
                </a:ext>
              </a:extLst>
            </p:cNvPr>
            <p:cNvSpPr txBox="1"/>
            <p:nvPr/>
          </p:nvSpPr>
          <p:spPr>
            <a:xfrm>
              <a:off x="3213341" y="4640929"/>
              <a:ext cx="2830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>
                  <a:latin typeface="PT Sans" panose="020B0503020203020204" pitchFamily="34" charset="0"/>
                </a:rPr>
                <a:t>b</a:t>
              </a:r>
              <a:endParaRPr lang="en-GB" sz="1400">
                <a:latin typeface="PT Sans" panose="020B0503020203020204" pitchFamily="34" charset="0"/>
              </a:endParaRPr>
            </a:p>
          </p:txBody>
        </p:sp>
      </p:grpSp>
      <p:grpSp>
        <p:nvGrpSpPr>
          <p:cNvPr id="459" name="Gruppo 458">
            <a:extLst>
              <a:ext uri="{FF2B5EF4-FFF2-40B4-BE49-F238E27FC236}">
                <a16:creationId xmlns:a16="http://schemas.microsoft.com/office/drawing/2014/main" id="{34828768-342D-FF87-4F70-F02EA187E68B}"/>
              </a:ext>
            </a:extLst>
          </p:cNvPr>
          <p:cNvGrpSpPr/>
          <p:nvPr/>
        </p:nvGrpSpPr>
        <p:grpSpPr>
          <a:xfrm>
            <a:off x="3510020" y="1918561"/>
            <a:ext cx="3536804" cy="1589024"/>
            <a:chOff x="3510020" y="1918561"/>
            <a:chExt cx="3536804" cy="1589024"/>
          </a:xfrm>
        </p:grpSpPr>
        <p:sp>
          <p:nvSpPr>
            <p:cNvPr id="460" name="Ovale 459">
              <a:extLst>
                <a:ext uri="{FF2B5EF4-FFF2-40B4-BE49-F238E27FC236}">
                  <a16:creationId xmlns:a16="http://schemas.microsoft.com/office/drawing/2014/main" id="{748F5BE8-C94E-AF0C-527A-69F7BE0CDFD4}"/>
                </a:ext>
              </a:extLst>
            </p:cNvPr>
            <p:cNvSpPr/>
            <p:nvPr/>
          </p:nvSpPr>
          <p:spPr>
            <a:xfrm>
              <a:off x="4018714" y="2259834"/>
              <a:ext cx="180000" cy="180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1" name="Ovale 460">
              <a:extLst>
                <a:ext uri="{FF2B5EF4-FFF2-40B4-BE49-F238E27FC236}">
                  <a16:creationId xmlns:a16="http://schemas.microsoft.com/office/drawing/2014/main" id="{2E4BADD3-4CD9-2E55-9859-E5C4FEEAFFDD}"/>
                </a:ext>
              </a:extLst>
            </p:cNvPr>
            <p:cNvSpPr/>
            <p:nvPr/>
          </p:nvSpPr>
          <p:spPr>
            <a:xfrm>
              <a:off x="5496574" y="2265613"/>
              <a:ext cx="180000" cy="18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2" name="CasellaDiTesto 461">
              <a:extLst>
                <a:ext uri="{FF2B5EF4-FFF2-40B4-BE49-F238E27FC236}">
                  <a16:creationId xmlns:a16="http://schemas.microsoft.com/office/drawing/2014/main" id="{A5F58018-60FE-93E5-18FA-90C7390D995D}"/>
                </a:ext>
              </a:extLst>
            </p:cNvPr>
            <p:cNvSpPr txBox="1"/>
            <p:nvPr/>
          </p:nvSpPr>
          <p:spPr>
            <a:xfrm>
              <a:off x="3510895" y="1925001"/>
              <a:ext cx="13043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err="1">
                  <a:effectLst/>
                  <a:latin typeface="PT Sans" panose="020B0503020203020204" pitchFamily="34" charset="0"/>
                  <a:ea typeface="Times New Roman" panose="02020603050405020304" pitchFamily="18" charset="0"/>
                </a:rPr>
                <a:t>Correct</a:t>
              </a:r>
              <a:endParaRPr lang="it-IT" sz="1600" b="1">
                <a:latin typeface="PT Sans" panose="020B0503020203020204" pitchFamily="34" charset="0"/>
              </a:endParaRPr>
            </a:p>
          </p:txBody>
        </p:sp>
        <p:sp>
          <p:nvSpPr>
            <p:cNvPr id="463" name="CasellaDiTesto 462">
              <a:extLst>
                <a:ext uri="{FF2B5EF4-FFF2-40B4-BE49-F238E27FC236}">
                  <a16:creationId xmlns:a16="http://schemas.microsoft.com/office/drawing/2014/main" id="{00A020B9-33EE-CC43-D030-AC99F7248469}"/>
                </a:ext>
              </a:extLst>
            </p:cNvPr>
            <p:cNvSpPr txBox="1"/>
            <p:nvPr/>
          </p:nvSpPr>
          <p:spPr>
            <a:xfrm>
              <a:off x="4785579" y="1937945"/>
              <a:ext cx="16005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err="1">
                  <a:effectLst/>
                  <a:latin typeface="PT Sans" panose="020B0503020203020204" pitchFamily="34" charset="0"/>
                  <a:ea typeface="Times New Roman" panose="02020603050405020304" pitchFamily="18" charset="0"/>
                </a:rPr>
                <a:t>Ambiguous</a:t>
              </a:r>
              <a:endParaRPr lang="it-IT" sz="1600" b="1">
                <a:latin typeface="PT Sans" panose="020B0503020203020204" pitchFamily="34" charset="0"/>
              </a:endParaRPr>
            </a:p>
          </p:txBody>
        </p:sp>
        <p:cxnSp>
          <p:nvCxnSpPr>
            <p:cNvPr id="464" name="Connettore 2 463">
              <a:extLst>
                <a:ext uri="{FF2B5EF4-FFF2-40B4-BE49-F238E27FC236}">
                  <a16:creationId xmlns:a16="http://schemas.microsoft.com/office/drawing/2014/main" id="{1D631485-28C9-F3B2-208C-D58D345FB896}"/>
                </a:ext>
              </a:extLst>
            </p:cNvPr>
            <p:cNvCxnSpPr/>
            <p:nvPr/>
          </p:nvCxnSpPr>
          <p:spPr>
            <a:xfrm>
              <a:off x="4262825" y="2355988"/>
              <a:ext cx="1186416" cy="0"/>
            </a:xfrm>
            <a:prstGeom prst="straightConnector1">
              <a:avLst/>
            </a:prstGeom>
            <a:ln w="38100">
              <a:solidFill>
                <a:srgbClr val="23546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5" name="CasellaDiTesto 464">
                  <a:extLst>
                    <a:ext uri="{FF2B5EF4-FFF2-40B4-BE49-F238E27FC236}">
                      <a16:creationId xmlns:a16="http://schemas.microsoft.com/office/drawing/2014/main" id="{FAF25E64-1A37-D001-8355-84F4967A2394}"/>
                    </a:ext>
                  </a:extLst>
                </p:cNvPr>
                <p:cNvSpPr txBox="1"/>
                <p:nvPr/>
              </p:nvSpPr>
              <p:spPr>
                <a:xfrm>
                  <a:off x="4371674" y="2355613"/>
                  <a:ext cx="90885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𝜹</m:t>
                            </m:r>
                          </m:e>
                          <m:sub>
                            <m: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it-IT" sz="1600" b="1">
                    <a:effectLst/>
                    <a:latin typeface="PT Sans" panose="020B0503020203020204" pitchFamily="34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6" name="CasellaDiTesto 205">
                  <a:extLst>
                    <a:ext uri="{FF2B5EF4-FFF2-40B4-BE49-F238E27FC236}">
                      <a16:creationId xmlns:a16="http://schemas.microsoft.com/office/drawing/2014/main" id="{E461D7AA-0E70-C4EC-8002-51C744AC32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674" y="2355613"/>
                  <a:ext cx="908855" cy="3385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6" name="Ovale 465">
              <a:extLst>
                <a:ext uri="{FF2B5EF4-FFF2-40B4-BE49-F238E27FC236}">
                  <a16:creationId xmlns:a16="http://schemas.microsoft.com/office/drawing/2014/main" id="{E1F9780F-E8FD-941E-7115-7C10653FC81A}"/>
                </a:ext>
              </a:extLst>
            </p:cNvPr>
            <p:cNvSpPr/>
            <p:nvPr/>
          </p:nvSpPr>
          <p:spPr>
            <a:xfrm>
              <a:off x="6161876" y="3067070"/>
              <a:ext cx="180000" cy="18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7" name="Connettore 2 466">
              <a:extLst>
                <a:ext uri="{FF2B5EF4-FFF2-40B4-BE49-F238E27FC236}">
                  <a16:creationId xmlns:a16="http://schemas.microsoft.com/office/drawing/2014/main" id="{059DBC28-C92E-2F7C-0CF6-635D6AADF01B}"/>
                </a:ext>
              </a:extLst>
            </p:cNvPr>
            <p:cNvCxnSpPr/>
            <p:nvPr/>
          </p:nvCxnSpPr>
          <p:spPr>
            <a:xfrm>
              <a:off x="4225848" y="3142139"/>
              <a:ext cx="1910735" cy="0"/>
            </a:xfrm>
            <a:prstGeom prst="straightConnector1">
              <a:avLst/>
            </a:prstGeom>
            <a:ln w="38100">
              <a:solidFill>
                <a:srgbClr val="23546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8" name="CasellaDiTesto 467">
                  <a:extLst>
                    <a:ext uri="{FF2B5EF4-FFF2-40B4-BE49-F238E27FC236}">
                      <a16:creationId xmlns:a16="http://schemas.microsoft.com/office/drawing/2014/main" id="{7D428D14-7585-D7EB-900F-7F1E5888D128}"/>
                    </a:ext>
                  </a:extLst>
                </p:cNvPr>
                <p:cNvSpPr txBox="1"/>
                <p:nvPr/>
              </p:nvSpPr>
              <p:spPr>
                <a:xfrm>
                  <a:off x="4727845" y="3128183"/>
                  <a:ext cx="60326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𝜹</m:t>
                            </m:r>
                          </m:e>
                          <m:sub>
                            <m:r>
                              <a:rPr lang="it-IT" sz="16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it-IT" sz="1600" b="1" dirty="0">
                    <a:effectLst/>
                    <a:latin typeface="PT Sans" panose="020B0503020203020204" pitchFamily="34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0" name="CasellaDiTesto 209">
                  <a:extLst>
                    <a:ext uri="{FF2B5EF4-FFF2-40B4-BE49-F238E27FC236}">
                      <a16:creationId xmlns:a16="http://schemas.microsoft.com/office/drawing/2014/main" id="{C2B56789-22BC-87CA-DEEA-9919FE51DE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7845" y="3128183"/>
                  <a:ext cx="603264" cy="3385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9" name="Rettangolo 468">
              <a:extLst>
                <a:ext uri="{FF2B5EF4-FFF2-40B4-BE49-F238E27FC236}">
                  <a16:creationId xmlns:a16="http://schemas.microsoft.com/office/drawing/2014/main" id="{587D8C39-2117-846F-ED2C-A7FC83F93729}"/>
                </a:ext>
              </a:extLst>
            </p:cNvPr>
            <p:cNvSpPr/>
            <p:nvPr/>
          </p:nvSpPr>
          <p:spPr>
            <a:xfrm>
              <a:off x="3643213" y="1918561"/>
              <a:ext cx="3148714" cy="1589024"/>
            </a:xfrm>
            <a:prstGeom prst="rect">
              <a:avLst/>
            </a:prstGeom>
            <a:noFill/>
            <a:ln w="19050">
              <a:solidFill>
                <a:srgbClr val="B27F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0" name="CasellaDiTesto 469">
              <a:extLst>
                <a:ext uri="{FF2B5EF4-FFF2-40B4-BE49-F238E27FC236}">
                  <a16:creationId xmlns:a16="http://schemas.microsoft.com/office/drawing/2014/main" id="{65A87E35-415C-164D-E360-DF0918A84BA3}"/>
                </a:ext>
              </a:extLst>
            </p:cNvPr>
            <p:cNvSpPr txBox="1"/>
            <p:nvPr/>
          </p:nvSpPr>
          <p:spPr>
            <a:xfrm>
              <a:off x="3510020" y="2709914"/>
              <a:ext cx="13043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err="1">
                  <a:effectLst/>
                  <a:latin typeface="PT Sans" panose="020B0503020203020204" pitchFamily="34" charset="0"/>
                  <a:ea typeface="Times New Roman" panose="02020603050405020304" pitchFamily="18" charset="0"/>
                </a:rPr>
                <a:t>Correct</a:t>
              </a:r>
              <a:endParaRPr lang="it-IT" sz="1600" b="1" dirty="0">
                <a:latin typeface="PT Sans" panose="020B0503020203020204" pitchFamily="34" charset="0"/>
              </a:endParaRPr>
            </a:p>
          </p:txBody>
        </p:sp>
        <p:sp>
          <p:nvSpPr>
            <p:cNvPr id="471" name="CasellaDiTesto 470">
              <a:extLst>
                <a:ext uri="{FF2B5EF4-FFF2-40B4-BE49-F238E27FC236}">
                  <a16:creationId xmlns:a16="http://schemas.microsoft.com/office/drawing/2014/main" id="{BA2A83A2-5E6E-9CE7-AE2C-4965251F32A4}"/>
                </a:ext>
              </a:extLst>
            </p:cNvPr>
            <p:cNvSpPr txBox="1"/>
            <p:nvPr/>
          </p:nvSpPr>
          <p:spPr>
            <a:xfrm>
              <a:off x="5446303" y="2722858"/>
              <a:ext cx="16005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err="1">
                  <a:effectLst/>
                  <a:latin typeface="PT Sans" panose="020B0503020203020204" pitchFamily="34" charset="0"/>
                  <a:ea typeface="Times New Roman" panose="02020603050405020304" pitchFamily="18" charset="0"/>
                </a:rPr>
                <a:t>Ambiguous</a:t>
              </a:r>
              <a:endParaRPr lang="it-IT" sz="1600" b="1" dirty="0">
                <a:latin typeface="PT Sans" panose="020B0503020203020204" pitchFamily="34" charset="0"/>
              </a:endParaRPr>
            </a:p>
          </p:txBody>
        </p:sp>
      </p:grpSp>
      <p:sp>
        <p:nvSpPr>
          <p:cNvPr id="472" name="Ovale 471">
            <a:extLst>
              <a:ext uri="{FF2B5EF4-FFF2-40B4-BE49-F238E27FC236}">
                <a16:creationId xmlns:a16="http://schemas.microsoft.com/office/drawing/2014/main" id="{F01E3E91-197D-219A-EFF8-ADFEBD3B8FED}"/>
              </a:ext>
            </a:extLst>
          </p:cNvPr>
          <p:cNvSpPr/>
          <p:nvPr/>
        </p:nvSpPr>
        <p:spPr>
          <a:xfrm>
            <a:off x="4017839" y="3044747"/>
            <a:ext cx="180000" cy="180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510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FDBE7-73AD-5109-AF9E-796C52824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05FFC58-90E9-8C4C-0F92-161AFED71C9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51A3E3-7F1B-9044-D182-B47E340E841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7B1D8E1-ED05-BD7B-C8D0-53E91EE357D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730B79A-FD89-178C-642B-E23155EE2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B6F98D-07FC-49C4-511E-906C603FEE1A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6" name="video_survey_forComparison_passage2">
            <a:hlinkClick r:id="" action="ppaction://media"/>
            <a:extLst>
              <a:ext uri="{FF2B5EF4-FFF2-40B4-BE49-F238E27FC236}">
                <a16:creationId xmlns:a16="http://schemas.microsoft.com/office/drawing/2014/main" id="{8B59EA81-5B0B-9F2D-75AA-C8272DFADA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53860" y="1998219"/>
            <a:ext cx="3643195" cy="2732395"/>
          </a:xfrm>
          <a:prstGeom prst="rect">
            <a:avLst/>
          </a:prstGeom>
        </p:spPr>
      </p:pic>
      <p:pic>
        <p:nvPicPr>
          <p:cNvPr id="7" name="video_survey_passage2_yShift">
            <a:hlinkClick r:id="" action="ppaction://media"/>
            <a:extLst>
              <a:ext uri="{FF2B5EF4-FFF2-40B4-BE49-F238E27FC236}">
                <a16:creationId xmlns:a16="http://schemas.microsoft.com/office/drawing/2014/main" id="{D965DBCF-F527-A517-601C-64583E2C391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3663" y="1998218"/>
            <a:ext cx="3643195" cy="2732395"/>
          </a:xfrm>
          <a:prstGeom prst="rect">
            <a:avLst/>
          </a:prstGeom>
        </p:spPr>
      </p:pic>
      <p:pic>
        <p:nvPicPr>
          <p:cNvPr id="5" name="Immagine 4" descr="Immagine che contiene schermata, testo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877D90FF-44DB-DB3C-D32E-0A95BA65A1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77" y="2052580"/>
            <a:ext cx="5028570" cy="2808695"/>
          </a:xfrm>
          <a:prstGeom prst="rect">
            <a:avLst/>
          </a:prstGeom>
        </p:spPr>
      </p:pic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744BF392-A9D1-3A55-DAAE-0280CA1F5C1E}"/>
              </a:ext>
            </a:extLst>
          </p:cNvPr>
          <p:cNvSpPr/>
          <p:nvPr/>
        </p:nvSpPr>
        <p:spPr>
          <a:xfrm>
            <a:off x="6249506" y="1814581"/>
            <a:ext cx="1544021" cy="3392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1N section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87744E25-5578-B76E-4D8D-24C23D9B8FE8}"/>
              </a:ext>
            </a:extLst>
          </p:cNvPr>
          <p:cNvSpPr/>
          <p:nvPr/>
        </p:nvSpPr>
        <p:spPr>
          <a:xfrm>
            <a:off x="9325766" y="1814012"/>
            <a:ext cx="2486661" cy="3392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1N section + EW branch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1FAA278C-150C-2122-D19A-66A1DEC9AB5C}"/>
              </a:ext>
            </a:extLst>
          </p:cNvPr>
          <p:cNvSpPr/>
          <p:nvPr/>
        </p:nvSpPr>
        <p:spPr>
          <a:xfrm>
            <a:off x="1215887" y="4994908"/>
            <a:ext cx="10067236" cy="11950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Improved resolution in E-W direction.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The N-S shift between the 1N section and the E-W branch depends on the E-W pointing direction.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Performance partially change</a:t>
            </a:r>
            <a:endParaRPr lang="it-IT" dirty="0">
              <a:solidFill>
                <a:schemeClr val="tx1"/>
              </a:solidFill>
              <a:latin typeface="Calibri (Corpo)"/>
            </a:endParaRPr>
          </a:p>
        </p:txBody>
      </p:sp>
      <p:sp>
        <p:nvSpPr>
          <p:cNvPr id="39" name="Rettangolo con angoli arrotondati 38">
            <a:extLst>
              <a:ext uri="{FF2B5EF4-FFF2-40B4-BE49-F238E27FC236}">
                <a16:creationId xmlns:a16="http://schemas.microsoft.com/office/drawing/2014/main" id="{0E86C868-8568-7F46-6AE8-7CC86062AB46}"/>
              </a:ext>
            </a:extLst>
          </p:cNvPr>
          <p:cNvSpPr/>
          <p:nvPr/>
        </p:nvSpPr>
        <p:spPr>
          <a:xfrm>
            <a:off x="282391" y="2420571"/>
            <a:ext cx="2782195" cy="6369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alibri (Corpo)"/>
              </a:rPr>
              <a:t>E-W branch: 10 receivers (out of 416) are considered</a:t>
            </a:r>
            <a:endParaRPr lang="it-IT" dirty="0">
              <a:solidFill>
                <a:schemeClr val="tx1"/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45006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7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77EE4-9A10-E70C-E884-3EB50983B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4DD18FD-BE68-D3AE-8637-1E44225529C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16C6DCE-78EF-6011-CA00-3ED87C76A32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D3F8192-992F-F489-2F51-D9FD6EC18CF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6EF803EA-4DA8-1E63-40C6-735112AE4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06B930-8F9A-A689-53BA-6B999C3D9AA1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4F403921-FC2A-8A7A-27E9-D50F681D2364}"/>
                  </a:ext>
                </a:extLst>
              </p:cNvPr>
              <p:cNvSpPr/>
              <p:nvPr/>
            </p:nvSpPr>
            <p:spPr>
              <a:xfrm>
                <a:off x="278556" y="4993055"/>
                <a:ext cx="9398843" cy="1111966"/>
              </a:xfrm>
              <a:prstGeom prst="roundRect">
                <a:avLst>
                  <a:gd name="adj" fmla="val 4770"/>
                </a:avLst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The algorithm is tested against a data set of LEO 899 transits.</a:t>
                </a:r>
                <a:endParaRPr lang="it-IT" dirty="0">
                  <a:solidFill>
                    <a:schemeClr val="tx1"/>
                  </a:solidFill>
                </a:endParaRPr>
              </a:p>
              <a:p>
                <a:pPr lvl="1"/>
                <a:endParaRPr lang="it-IT" sz="6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The ambiguity resulted to be solved in 100% of cases (98% with 0 m shift).</a:t>
                </a:r>
              </a:p>
              <a:p>
                <a:pPr lvl="1"/>
                <a:endParaRPr lang="en-US" sz="6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RMSE: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Δ</m:t>
                    </m:r>
                    <m:sSub>
                      <m:sSubPr>
                        <m:ctrlPr>
                          <a:rPr lang="it-IT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𝛾</m:t>
                        </m:r>
                      </m:e>
                      <m:sub>
                        <m:r>
                          <a:rPr lang="it-IT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: 6.9e-03 </a:t>
                </a:r>
                <a:r>
                  <a:rPr lang="en-GB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deg</a:t>
                </a:r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Δ</m:t>
                    </m:r>
                    <m:sSub>
                      <m:sSubPr>
                        <m:ctrlPr>
                          <a:rPr lang="it-IT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𝛾</m:t>
                        </m:r>
                      </m:e>
                      <m:sub>
                        <m:r>
                          <a:rPr lang="it-IT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: 1.1e-02 deg.</a:t>
                </a:r>
                <a:endParaRPr lang="en-IT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4F403921-FC2A-8A7A-27E9-D50F681D23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56" y="4993055"/>
                <a:ext cx="9398843" cy="1111966"/>
              </a:xfrm>
              <a:prstGeom prst="roundRect">
                <a:avLst>
                  <a:gd name="adj" fmla="val 4770"/>
                </a:avLst>
              </a:prstGeom>
              <a:blipFill>
                <a:blip r:embed="rId3"/>
                <a:stretch>
                  <a:fillRect t="-1075" b="-6989"/>
                </a:stretch>
              </a:blipFill>
              <a:ln w="254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DEC2816-ACEB-00E0-5CD9-3B4EEAF8013F}"/>
              </a:ext>
            </a:extLst>
          </p:cNvPr>
          <p:cNvSpPr txBox="1"/>
          <p:nvPr/>
        </p:nvSpPr>
        <p:spPr>
          <a:xfrm>
            <a:off x="403771" y="5373868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B5F0D2D-F561-1081-2468-87AC2507AEC1}"/>
              </a:ext>
            </a:extLst>
          </p:cNvPr>
          <p:cNvSpPr txBox="1"/>
          <p:nvPr/>
        </p:nvSpPr>
        <p:spPr>
          <a:xfrm>
            <a:off x="403771" y="5712465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582A41F-74BE-0DA4-F2DA-1094A0A82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870" y="2375322"/>
            <a:ext cx="3360000" cy="25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CFD9E63A-3FD1-AC2A-5B3A-E69879079C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50" y="2375322"/>
            <a:ext cx="3360000" cy="252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D8030F60-E2B2-EF51-5D53-3ECAB2317A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370" y="2375322"/>
            <a:ext cx="3360000" cy="2520000"/>
          </a:xfrm>
          <a:prstGeom prst="rect">
            <a:avLst/>
          </a:prstGeom>
        </p:spPr>
      </p:pic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8CF0AAF8-3E5A-7306-AA57-7010738A4BDE}"/>
              </a:ext>
            </a:extLst>
          </p:cNvPr>
          <p:cNvSpPr/>
          <p:nvPr/>
        </p:nvSpPr>
        <p:spPr>
          <a:xfrm>
            <a:off x="1414639" y="1808745"/>
            <a:ext cx="1544021" cy="3392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1N section</a:t>
            </a: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7052A586-19E2-7BD9-5F04-83793DF0B566}"/>
              </a:ext>
            </a:extLst>
          </p:cNvPr>
          <p:cNvSpPr/>
          <p:nvPr/>
        </p:nvSpPr>
        <p:spPr>
          <a:xfrm>
            <a:off x="5168726" y="1705200"/>
            <a:ext cx="1544021" cy="54629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1N section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EW branch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D3FEADC5-800F-9213-F2E3-978C799CB9D3}"/>
              </a:ext>
            </a:extLst>
          </p:cNvPr>
          <p:cNvSpPr/>
          <p:nvPr/>
        </p:nvSpPr>
        <p:spPr>
          <a:xfrm>
            <a:off x="8771459" y="1701653"/>
            <a:ext cx="1544021" cy="54629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Most fixed solution</a:t>
            </a:r>
          </a:p>
        </p:txBody>
      </p:sp>
      <p:pic>
        <p:nvPicPr>
          <p:cNvPr id="27" name="Elemento grafico 26" descr="Freccia circolare con riempimento a tinta unita">
            <a:extLst>
              <a:ext uri="{FF2B5EF4-FFF2-40B4-BE49-F238E27FC236}">
                <a16:creationId xmlns:a16="http://schemas.microsoft.com/office/drawing/2014/main" id="{378C3EC7-D067-7B0A-33B8-B7570367F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771" y="5002937"/>
            <a:ext cx="387795" cy="387795"/>
          </a:xfrm>
          <a:prstGeom prst="rect">
            <a:avLst/>
          </a:prstGeom>
        </p:spPr>
      </p:pic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94802B85-3D47-A441-6F55-1D2D6B19B93C}"/>
              </a:ext>
            </a:extLst>
          </p:cNvPr>
          <p:cNvSpPr/>
          <p:nvPr/>
        </p:nvSpPr>
        <p:spPr>
          <a:xfrm>
            <a:off x="7960203" y="5126251"/>
            <a:ext cx="4193911" cy="109622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  <a:latin typeface="Calibri (Corpo)"/>
              </a:rPr>
              <a:t>No </a:t>
            </a:r>
            <a:r>
              <a:rPr lang="it-IT" dirty="0" err="1">
                <a:solidFill>
                  <a:schemeClr val="tx1"/>
                </a:solidFill>
                <a:latin typeface="Calibri (Corpo)"/>
              </a:rPr>
              <a:t>need</a:t>
            </a:r>
            <a:r>
              <a:rPr lang="it-IT" dirty="0">
                <a:solidFill>
                  <a:schemeClr val="tx1"/>
                </a:solidFill>
                <a:latin typeface="Calibri (Corpo)"/>
              </a:rPr>
              <a:t> of track-to-</a:t>
            </a:r>
            <a:r>
              <a:rPr lang="it-IT" dirty="0" err="1">
                <a:solidFill>
                  <a:schemeClr val="tx1"/>
                </a:solidFill>
                <a:latin typeface="Calibri (Corpo)"/>
              </a:rPr>
              <a:t>orbit</a:t>
            </a:r>
            <a:r>
              <a:rPr lang="it-IT" dirty="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Calibri (Corpo)"/>
              </a:rPr>
              <a:t>correlation</a:t>
            </a:r>
            <a:r>
              <a:rPr lang="it-IT" dirty="0">
                <a:solidFill>
                  <a:schemeClr val="tx1"/>
                </a:solidFill>
                <a:latin typeface="Calibri (Corpo)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>
                <a:solidFill>
                  <a:schemeClr val="tx1"/>
                </a:solidFill>
                <a:latin typeface="Calibri (Corpo)"/>
              </a:rPr>
              <a:t>Improves</a:t>
            </a:r>
            <a:r>
              <a:rPr lang="it-IT" dirty="0">
                <a:solidFill>
                  <a:schemeClr val="tx1"/>
                </a:solidFill>
                <a:latin typeface="Calibri (Corpo)"/>
              </a:rPr>
              <a:t> reliability.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libri (Corpo)"/>
              </a:rPr>
              <a:t>Solve the </a:t>
            </a:r>
            <a:r>
              <a:rPr lang="it-IT" dirty="0" err="1">
                <a:solidFill>
                  <a:schemeClr val="tx1"/>
                </a:solidFill>
                <a:latin typeface="Calibri (Corpo)"/>
              </a:rPr>
              <a:t>ambiguity</a:t>
            </a:r>
            <a:r>
              <a:rPr lang="it-IT" dirty="0">
                <a:solidFill>
                  <a:schemeClr val="tx1"/>
                </a:solidFill>
                <a:latin typeface="Calibri (Corpo)"/>
              </a:rPr>
              <a:t> in the UCT case.</a:t>
            </a:r>
          </a:p>
        </p:txBody>
      </p: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45836AE0-887B-562F-ACFC-21C945532461}"/>
              </a:ext>
            </a:extLst>
          </p:cNvPr>
          <p:cNvSpPr/>
          <p:nvPr/>
        </p:nvSpPr>
        <p:spPr>
          <a:xfrm>
            <a:off x="7695475" y="4857222"/>
            <a:ext cx="1562390" cy="414446"/>
          </a:xfrm>
          <a:prstGeom prst="roundRect">
            <a:avLst>
              <a:gd name="adj" fmla="val 2623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tx1"/>
                </a:solidFill>
              </a:rPr>
              <a:t>Operationally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22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D9DD5-AA7C-0F7E-2D6C-6E1B17FFC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8780FEB-442B-9672-7E3F-361490425DF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A7DC0C-43CD-EE76-DC4E-35E71533062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D8A4AAD-5207-E4EF-14D3-E13452D25B9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08336E70-17CC-8387-A7DE-C1E58ADEC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29DD2E10-D393-34CF-B6B9-8E776991DECC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4DA8E3C-1635-5BED-A98B-540AC1B12590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DF35BB-7DE1-FDCD-B830-585838698D51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5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00CF2BF-9707-CFCE-7FBB-0CE4B40CD60F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EC21843-2F2D-CE1B-61D0-02F117E478D1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F5749A2-40CB-67A2-D23A-D6AFFD565630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001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83CFB-B4F0-FD78-0973-D889D4493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831DE1AD-1054-499E-EB5E-C9E0EA2CF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832" y="3494966"/>
            <a:ext cx="3174763" cy="2380165"/>
          </a:xfrm>
          <a:prstGeom prst="rect">
            <a:avLst/>
          </a:prstGeom>
        </p:spPr>
      </p:pic>
      <p:pic>
        <p:nvPicPr>
          <p:cNvPr id="26" name="Immagine 25" descr="Immagine che contiene testo, diagramma, linea, schermata&#10;&#10;Il contenuto generato dall'IA potrebbe non essere corretto.">
            <a:extLst>
              <a:ext uri="{FF2B5EF4-FFF2-40B4-BE49-F238E27FC236}">
                <a16:creationId xmlns:a16="http://schemas.microsoft.com/office/drawing/2014/main" id="{F8E32D1D-B797-AF93-D0C3-C221AD55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70" y="3494967"/>
            <a:ext cx="3174763" cy="238016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005E147-2E34-1798-6405-65BAEA9EB07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D5259C-6A0A-C594-BD2B-D9A799BDD18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5E425D7-1D10-7228-3338-C32E6C1A3FE1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212E272-B931-2340-7EC9-81DD40027B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D069CC-BC0E-ECDA-3106-EC3EF29CB1F8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IOD angles and DS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3D62862C-FEB7-5093-E008-2477D7F799A8}"/>
              </a:ext>
            </a:extLst>
          </p:cNvPr>
          <p:cNvSpPr/>
          <p:nvPr/>
        </p:nvSpPr>
        <p:spPr>
          <a:xfrm>
            <a:off x="957781" y="2827449"/>
            <a:ext cx="3126693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Angular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track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compression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804BB125-BA0E-5E0D-25A1-13397E421463}"/>
              </a:ext>
            </a:extLst>
          </p:cNvPr>
          <p:cNvSpPr/>
          <p:nvPr/>
        </p:nvSpPr>
        <p:spPr>
          <a:xfrm>
            <a:off x="967941" y="3439974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>
                <a:solidFill>
                  <a:schemeClr val="tx1"/>
                </a:solidFill>
                <a:latin typeface="Calibri (Corpo)"/>
              </a:rPr>
              <a:t>Optical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admissible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region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4B08FB7D-7297-13C5-35BD-A8192B0AC357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2521128" y="3238393"/>
            <a:ext cx="1556" cy="2015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5B888EA-BD6D-C96D-8F3F-2E940902FC7C}"/>
              </a:ext>
            </a:extLst>
          </p:cNvPr>
          <p:cNvSpPr/>
          <p:nvPr/>
        </p:nvSpPr>
        <p:spPr>
          <a:xfrm>
            <a:off x="973021" y="4827747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Add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radar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constraints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622A4EC2-65FA-45CE-E2E5-8CC27D83C3BD}"/>
              </a:ext>
            </a:extLst>
          </p:cNvPr>
          <p:cNvSpPr/>
          <p:nvPr/>
        </p:nvSpPr>
        <p:spPr>
          <a:xfrm>
            <a:off x="974988" y="5483654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Orbital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states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candidates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70FE437C-2CC9-0C16-9B93-A2C3A1AB3191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2527764" y="5244891"/>
            <a:ext cx="1967" cy="2387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920561C-4B7E-EBC8-E274-540D7CE98424}"/>
                  </a:ext>
                </a:extLst>
              </p:cNvPr>
              <p:cNvSpPr txBox="1"/>
              <p:nvPr/>
            </p:nvSpPr>
            <p:spPr>
              <a:xfrm>
                <a:off x="2926382" y="1726681"/>
                <a:ext cx="2310737" cy="912879"/>
              </a:xfrm>
              <a:prstGeom prst="rect">
                <a:avLst/>
              </a:prstGeom>
              <a:noFill/>
              <a:ln w="38100">
                <a:solidFill>
                  <a:srgbClr val="3C7CFD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it-IT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it-IT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it-IT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</m:acc>
                          </m:e>
                        </m:mr>
                        <m:mr>
                          <m:e>
                            <m:acc>
                              <m:accPr>
                                <m:chr m:val="̇"/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̇"/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̇"/>
                                <m:ctrlPr>
                                  <a:rPr lang="it-IT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it-IT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acc>
                            <m:acc>
                              <m:accPr>
                                <m:chr m:val="̂"/>
                                <m:ctrlPr>
                                  <a:rPr lang="it-IT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  <m:f>
                              <m:fPr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it-IT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it-IT" b="1" i="1"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𝒅𝒕</m:t>
                                </m:r>
                              </m:den>
                            </m:f>
                          </m:e>
                        </m:mr>
                      </m:m>
                    </m:oMath>
                  </m:oMathPara>
                </a14:m>
                <a:endParaRPr lang="it-IT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920561C-4B7E-EBC8-E274-540D7CE98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382" y="1726681"/>
                <a:ext cx="2310737" cy="9128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3C7CFD"/>
                </a:solidFill>
                <a:prstDash val="dash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uppo 33">
            <a:extLst>
              <a:ext uri="{FF2B5EF4-FFF2-40B4-BE49-F238E27FC236}">
                <a16:creationId xmlns:a16="http://schemas.microsoft.com/office/drawing/2014/main" id="{8F3532A5-C365-E785-3F4F-008D6A396BDA}"/>
              </a:ext>
            </a:extLst>
          </p:cNvPr>
          <p:cNvGrpSpPr/>
          <p:nvPr/>
        </p:nvGrpSpPr>
        <p:grpSpPr>
          <a:xfrm>
            <a:off x="5382597" y="5357657"/>
            <a:ext cx="635646" cy="563599"/>
            <a:chOff x="5031481" y="2065150"/>
            <a:chExt cx="5100279" cy="5100279"/>
          </a:xfrm>
        </p:grpSpPr>
        <p:pic>
          <p:nvPicPr>
            <p:cNvPr id="35" name="Picture 6" descr="icona del vettore di ambulanza 2566057 Arte vettoriale a Vecteezy">
              <a:extLst>
                <a:ext uri="{FF2B5EF4-FFF2-40B4-BE49-F238E27FC236}">
                  <a16:creationId xmlns:a16="http://schemas.microsoft.com/office/drawing/2014/main" id="{7DB8A5EA-F200-FBDC-D58F-E6C1DD6BD7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481" y="2065150"/>
              <a:ext cx="5100279" cy="510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Icona della sirena di emergenza Allarme di percorso dell'ambulanza della  spia di pericolo | Vettore Premium">
              <a:extLst>
                <a:ext uri="{FF2B5EF4-FFF2-40B4-BE49-F238E27FC236}">
                  <a16:creationId xmlns:a16="http://schemas.microsoft.com/office/drawing/2014/main" id="{E47F4170-8E1C-7932-2F87-D186A07BE1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844"/>
            <a:stretch/>
          </p:blipFill>
          <p:spPr bwMode="auto">
            <a:xfrm>
              <a:off x="7314329" y="2418511"/>
              <a:ext cx="1660635" cy="1347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Immagine 37" descr="Immagine che contiene linea, Diagramm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6E784033-96C6-13F3-90B9-43BF4A50DF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45" y="1635006"/>
            <a:ext cx="1481050" cy="111036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AC0E313-6F27-7B24-5ED9-A1EC94568343}"/>
              </a:ext>
            </a:extLst>
          </p:cNvPr>
          <p:cNvSpPr txBox="1"/>
          <p:nvPr/>
        </p:nvSpPr>
        <p:spPr>
          <a:xfrm>
            <a:off x="162028" y="5918574"/>
            <a:ext cx="11277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A. Milani, et al., </a:t>
            </a: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Orbit determination with very short arcs. I admissible regions, Celestial Mechanics and Dynamical Astronomy, 2004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  <a:p>
            <a:pPr>
              <a:defRPr/>
            </a:pP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M.F. Montaruli, Radar initial orbit determination method from angular track and Doppler shift measurements, Astrodynamics, 2025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BDCD41E8-8A3E-6A18-19AB-FC963A8B4E49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>
            <a:off x="2522684" y="3850918"/>
            <a:ext cx="5080" cy="9768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4191AA78-FAB1-3B31-C883-CE8814008B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69" y="1165985"/>
            <a:ext cx="3174763" cy="2380165"/>
          </a:xfrm>
          <a:prstGeom prst="rect">
            <a:avLst/>
          </a:prstGeom>
        </p:spPr>
      </p:pic>
      <p:pic>
        <p:nvPicPr>
          <p:cNvPr id="15" name="Immagine 14" descr="Immagine che contiene testo, linea, schermata, diagramma&#10;&#10;Il contenuto generato dall'IA potrebbe non essere corretto.">
            <a:extLst>
              <a:ext uri="{FF2B5EF4-FFF2-40B4-BE49-F238E27FC236}">
                <a16:creationId xmlns:a16="http://schemas.microsoft.com/office/drawing/2014/main" id="{875A2DB0-4D1F-E08F-DF74-B4D961AAF8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831" y="1177567"/>
            <a:ext cx="3174764" cy="238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40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50D3A-B0A8-0D23-39E0-01591CCBA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81D8C96-1C39-027E-871E-9E2ED136A98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073152-240D-6101-9462-C9614B0A831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3DBDA52-1DC2-8392-B2A9-7CE0901F432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FF010CB-6C7F-3B7D-CB23-BBA754BD4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D26A427-4704-1BB5-3B47-A3A4E4D01716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IOD angles and DS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98D3DA6E-CA66-3539-9E09-E43A7DC99F02}"/>
              </a:ext>
            </a:extLst>
          </p:cNvPr>
          <p:cNvSpPr/>
          <p:nvPr/>
        </p:nvSpPr>
        <p:spPr>
          <a:xfrm>
            <a:off x="957781" y="2827449"/>
            <a:ext cx="3126693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Angular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track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compression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E9F4A9CB-397A-9E77-AD8C-124AB2C9BAF5}"/>
              </a:ext>
            </a:extLst>
          </p:cNvPr>
          <p:cNvSpPr/>
          <p:nvPr/>
        </p:nvSpPr>
        <p:spPr>
          <a:xfrm>
            <a:off x="967941" y="3439974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>
                <a:solidFill>
                  <a:schemeClr val="tx1"/>
                </a:solidFill>
                <a:latin typeface="Calibri (Corpo)"/>
              </a:rPr>
              <a:t>Optical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admissible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region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4D9E1008-F638-0B2F-055B-F2EC0FBB45DB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2521128" y="3238393"/>
            <a:ext cx="1556" cy="2015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783C63EF-DD34-64C2-4B73-3ED1E25FE3A6}"/>
              </a:ext>
            </a:extLst>
          </p:cNvPr>
          <p:cNvSpPr/>
          <p:nvPr/>
        </p:nvSpPr>
        <p:spPr>
          <a:xfrm>
            <a:off x="973021" y="4827747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Add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radar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constraints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20102201-7627-3402-3B21-D0B73DAF0E3B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>
            <a:off x="2522684" y="3850918"/>
            <a:ext cx="5080" cy="9768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D5230788-573B-80AC-3B73-996280023DA2}"/>
              </a:ext>
            </a:extLst>
          </p:cNvPr>
          <p:cNvSpPr/>
          <p:nvPr/>
        </p:nvSpPr>
        <p:spPr>
          <a:xfrm>
            <a:off x="974988" y="5483654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Orbital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states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candidates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D9718CAA-4EC7-FFA7-331F-54E0D51DC4FD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2527764" y="5244891"/>
            <a:ext cx="1967" cy="2387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6F4B5CF1-827D-C350-72C5-BE22DE32455C}"/>
                  </a:ext>
                </a:extLst>
              </p:cNvPr>
              <p:cNvSpPr txBox="1"/>
              <p:nvPr/>
            </p:nvSpPr>
            <p:spPr>
              <a:xfrm>
                <a:off x="2926382" y="1726681"/>
                <a:ext cx="2310737" cy="912879"/>
              </a:xfrm>
              <a:prstGeom prst="rect">
                <a:avLst/>
              </a:prstGeom>
              <a:noFill/>
              <a:ln w="38100">
                <a:solidFill>
                  <a:srgbClr val="3C7CFD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it-IT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it-IT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it-IT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</m:acc>
                          </m:e>
                        </m:mr>
                        <m:mr>
                          <m:e>
                            <m:acc>
                              <m:accPr>
                                <m:chr m:val="̇"/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̇"/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̇"/>
                                <m:ctrlPr>
                                  <a:rPr lang="it-IT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it-IT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acc>
                            <m:acc>
                              <m:accPr>
                                <m:chr m:val="̂"/>
                                <m:ctrlPr>
                                  <a:rPr lang="it-IT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  <m:f>
                              <m:fPr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it-IT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it-IT" b="1" i="1"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𝒅𝒕</m:t>
                                </m:r>
                              </m:den>
                            </m:f>
                          </m:e>
                        </m:mr>
                      </m:m>
                    </m:oMath>
                  </m:oMathPara>
                </a14:m>
                <a:endParaRPr lang="it-IT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920561C-4B7E-EBC8-E274-540D7CE98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382" y="1726681"/>
                <a:ext cx="2310737" cy="912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3C7CFD"/>
                </a:solidFill>
                <a:prstDash val="dash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2BCDBD5A-AF7C-36D3-D9BE-C9A84F35FD98}"/>
              </a:ext>
            </a:extLst>
          </p:cNvPr>
          <p:cNvSpPr/>
          <p:nvPr/>
        </p:nvSpPr>
        <p:spPr>
          <a:xfrm>
            <a:off x="952013" y="4141349"/>
            <a:ext cx="3402820" cy="37415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tx1"/>
                </a:solidFill>
                <a:latin typeface="Calibri (Corpo)"/>
              </a:rPr>
              <a:t>Project </a:t>
            </a:r>
            <a:r>
              <a:rPr lang="it-IT" sz="1600" dirty="0" err="1">
                <a:solidFill>
                  <a:schemeClr val="tx1"/>
                </a:solidFill>
                <a:latin typeface="Calibri (Corpo)"/>
              </a:rPr>
              <a:t>VDs</a:t>
            </a:r>
            <a:r>
              <a:rPr lang="it-IT" sz="1600" dirty="0">
                <a:solidFill>
                  <a:schemeClr val="tx1"/>
                </a:solidFill>
                <a:latin typeface="Calibri (Corpo)"/>
              </a:rPr>
              <a:t> in the </a:t>
            </a:r>
            <a:r>
              <a:rPr lang="it-IT" sz="1600" dirty="0" err="1">
                <a:solidFill>
                  <a:schemeClr val="tx1"/>
                </a:solidFill>
                <a:latin typeface="Calibri (Corpo)"/>
              </a:rPr>
              <a:t>bistatic</a:t>
            </a:r>
            <a:r>
              <a:rPr lang="it-IT" sz="1600" dirty="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dirty="0" err="1">
                <a:solidFill>
                  <a:schemeClr val="tx1"/>
                </a:solidFill>
                <a:latin typeface="Calibri (Corpo)"/>
              </a:rPr>
              <a:t>plane</a:t>
            </a:r>
            <a:endParaRPr lang="it-IT" sz="1600" dirty="0">
              <a:solidFill>
                <a:schemeClr val="tx1"/>
              </a:solidFill>
              <a:latin typeface="Calibri (Corpo)"/>
            </a:endParaRPr>
          </a:p>
        </p:txBody>
      </p:sp>
      <p:pic>
        <p:nvPicPr>
          <p:cNvPr id="30" name="Immagine 29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E62C44E8-7B7F-28AE-E3D3-CED42C1C9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550" y="3491503"/>
            <a:ext cx="3174009" cy="2379600"/>
          </a:xfrm>
          <a:prstGeom prst="rect">
            <a:avLst/>
          </a:prstGeom>
        </p:spPr>
      </p:pic>
      <p:pic>
        <p:nvPicPr>
          <p:cNvPr id="31" name="Immagine 30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F9E66486-7852-A333-B0D0-1D9B153236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831" y="3480704"/>
            <a:ext cx="3174010" cy="2379600"/>
          </a:xfrm>
          <a:prstGeom prst="rect">
            <a:avLst/>
          </a:prstGeom>
        </p:spPr>
      </p:pic>
      <p:pic>
        <p:nvPicPr>
          <p:cNvPr id="32" name="Immagine 31" descr="Immagine che contiene testo, linea, schermata, Diagramma&#10;&#10;Il contenuto generato dall'IA potrebbe non essere corretto.">
            <a:extLst>
              <a:ext uri="{FF2B5EF4-FFF2-40B4-BE49-F238E27FC236}">
                <a16:creationId xmlns:a16="http://schemas.microsoft.com/office/drawing/2014/main" id="{69DF8075-6A9C-29F9-9D74-4946B7DEB0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275" y="1162015"/>
            <a:ext cx="3174010" cy="2379600"/>
          </a:xfrm>
          <a:prstGeom prst="rect">
            <a:avLst/>
          </a:prstGeom>
        </p:spPr>
      </p:pic>
      <p:pic>
        <p:nvPicPr>
          <p:cNvPr id="33" name="Immagine 32" descr="Immagine che contiene testo, schermata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10EEC865-C46D-B76C-8A76-2CC4809F40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16" y="1162015"/>
            <a:ext cx="3174009" cy="2379600"/>
          </a:xfrm>
          <a:prstGeom prst="rect">
            <a:avLst/>
          </a:prstGeom>
        </p:spPr>
      </p:pic>
      <p:grpSp>
        <p:nvGrpSpPr>
          <p:cNvPr id="34" name="Gruppo 33">
            <a:extLst>
              <a:ext uri="{FF2B5EF4-FFF2-40B4-BE49-F238E27FC236}">
                <a16:creationId xmlns:a16="http://schemas.microsoft.com/office/drawing/2014/main" id="{C027066E-1922-A6E3-BAE5-DBCA488A8906}"/>
              </a:ext>
            </a:extLst>
          </p:cNvPr>
          <p:cNvGrpSpPr/>
          <p:nvPr/>
        </p:nvGrpSpPr>
        <p:grpSpPr>
          <a:xfrm>
            <a:off x="5382597" y="5357657"/>
            <a:ext cx="635646" cy="563599"/>
            <a:chOff x="5031481" y="2065150"/>
            <a:chExt cx="5100279" cy="5100279"/>
          </a:xfrm>
        </p:grpSpPr>
        <p:pic>
          <p:nvPicPr>
            <p:cNvPr id="35" name="Picture 6" descr="icona del vettore di ambulanza 2566057 Arte vettoriale a Vecteezy">
              <a:extLst>
                <a:ext uri="{FF2B5EF4-FFF2-40B4-BE49-F238E27FC236}">
                  <a16:creationId xmlns:a16="http://schemas.microsoft.com/office/drawing/2014/main" id="{CCF33B83-7B20-0607-A8B2-77E4A1980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481" y="2065150"/>
              <a:ext cx="5100279" cy="510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Icona della sirena di emergenza Allarme di percorso dell'ambulanza della  spia di pericolo | Vettore Premium">
              <a:extLst>
                <a:ext uri="{FF2B5EF4-FFF2-40B4-BE49-F238E27FC236}">
                  <a16:creationId xmlns:a16="http://schemas.microsoft.com/office/drawing/2014/main" id="{E2E6495E-9027-F9BE-C53D-14BCB4D420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844"/>
            <a:stretch/>
          </p:blipFill>
          <p:spPr bwMode="auto">
            <a:xfrm>
              <a:off x="7314329" y="2418511"/>
              <a:ext cx="1660635" cy="1347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3352C399-1475-7B54-0E6B-7A12FC3F4B6A}"/>
              </a:ext>
            </a:extLst>
          </p:cNvPr>
          <p:cNvSpPr/>
          <p:nvPr/>
        </p:nvSpPr>
        <p:spPr>
          <a:xfrm>
            <a:off x="576501" y="3947333"/>
            <a:ext cx="1514050" cy="28033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tx1"/>
                </a:solidFill>
              </a:rPr>
              <a:t>Bistatic case</a:t>
            </a:r>
          </a:p>
        </p:txBody>
      </p:sp>
      <p:pic>
        <p:nvPicPr>
          <p:cNvPr id="38" name="Immagine 37" descr="Immagine che contiene linea, Diagramm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D8FEF9D9-99B1-218A-DCE2-57C25727A0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45" y="1635006"/>
            <a:ext cx="1481050" cy="111036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87689AE-1F8C-FEF5-BC6E-F045209FB1C2}"/>
              </a:ext>
            </a:extLst>
          </p:cNvPr>
          <p:cNvSpPr txBox="1"/>
          <p:nvPr/>
        </p:nvSpPr>
        <p:spPr>
          <a:xfrm>
            <a:off x="162028" y="5918574"/>
            <a:ext cx="11277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A. Milani, et al., </a:t>
            </a: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Orbit determination with very short arcs. I admissible regions, Celestial Mechanics and Dynamical Astronomy, 2004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  <a:p>
            <a:pPr>
              <a:defRPr/>
            </a:pP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M.F. Montaruli, Radar initial orbit determination method from angular track and Doppler shift measurements, Astrodynamics, 2025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32675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4031E-CBC0-9462-75D5-B203847EC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7A0CB8-4D1E-5971-7C2B-7B5F840EFCE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59A3AD-9358-2C21-98E3-FD24E1F8312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0265449-0FBE-D60A-D8AD-91CA70759B3F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578F606-C89B-A27F-68B6-BAE377861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10EBD079-D6DD-6455-3C35-B796770FE204}"/>
              </a:ext>
            </a:extLst>
          </p:cNvPr>
          <p:cNvSpPr/>
          <p:nvPr/>
        </p:nvSpPr>
        <p:spPr>
          <a:xfrm>
            <a:off x="957781" y="2827449"/>
            <a:ext cx="3126693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Angular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track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compression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E9BFA431-7878-772A-077E-B21697F27A84}"/>
              </a:ext>
            </a:extLst>
          </p:cNvPr>
          <p:cNvSpPr/>
          <p:nvPr/>
        </p:nvSpPr>
        <p:spPr>
          <a:xfrm>
            <a:off x="967941" y="3439974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>
                <a:solidFill>
                  <a:schemeClr val="tx1"/>
                </a:solidFill>
                <a:latin typeface="Calibri (Corpo)"/>
              </a:rPr>
              <a:t>Optical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admissible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region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9F192CA2-0495-FB21-46EC-E403A2B620DB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2521128" y="3238393"/>
            <a:ext cx="1556" cy="2015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7318F885-B461-37A8-8DC7-D1BC620760DD}"/>
              </a:ext>
            </a:extLst>
          </p:cNvPr>
          <p:cNvSpPr/>
          <p:nvPr/>
        </p:nvSpPr>
        <p:spPr>
          <a:xfrm>
            <a:off x="973021" y="4827747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Add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radar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constraints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F9DA93F0-D00C-88DB-4BC0-F20F95C795CB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>
            <a:off x="2522684" y="3850918"/>
            <a:ext cx="5080" cy="9768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B448D4DF-C797-AAAD-BBA8-5A743A8E5E44}"/>
              </a:ext>
            </a:extLst>
          </p:cNvPr>
          <p:cNvSpPr/>
          <p:nvPr/>
        </p:nvSpPr>
        <p:spPr>
          <a:xfrm>
            <a:off x="974988" y="5483654"/>
            <a:ext cx="3109486" cy="41094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err="1">
                <a:solidFill>
                  <a:schemeClr val="tx1"/>
                </a:solidFill>
                <a:latin typeface="Calibri (Corpo)"/>
              </a:rPr>
              <a:t>Orbital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states</a:t>
            </a:r>
            <a:r>
              <a:rPr lang="it-IT" sz="160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err="1">
                <a:solidFill>
                  <a:schemeClr val="tx1"/>
                </a:solidFill>
                <a:latin typeface="Calibri (Corpo)"/>
              </a:rPr>
              <a:t>candidates</a:t>
            </a:r>
            <a:endParaRPr lang="it-IT" sz="1600">
              <a:solidFill>
                <a:schemeClr val="tx1"/>
              </a:solidFill>
              <a:latin typeface="Calibri (Corpo)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B6F33C7E-253D-56B7-E233-C95A58A99BE8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2527764" y="5244891"/>
            <a:ext cx="1967" cy="2387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A0A60282-198D-1CF0-5C7C-C9676467000E}"/>
                  </a:ext>
                </a:extLst>
              </p:cNvPr>
              <p:cNvSpPr txBox="1"/>
              <p:nvPr/>
            </p:nvSpPr>
            <p:spPr>
              <a:xfrm>
                <a:off x="2926382" y="1726681"/>
                <a:ext cx="2310737" cy="912879"/>
              </a:xfrm>
              <a:prstGeom prst="rect">
                <a:avLst/>
              </a:prstGeom>
              <a:noFill/>
              <a:ln w="38100">
                <a:solidFill>
                  <a:srgbClr val="3C7CFD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it-IT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it-IT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it-IT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it-IT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</m:acc>
                          </m:e>
                        </m:mr>
                        <m:mr>
                          <m:e>
                            <m:acc>
                              <m:accPr>
                                <m:chr m:val="̇"/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̇"/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acc>
                              <m:accPr>
                                <m:chr m:val="̇"/>
                                <m:ctrlPr>
                                  <a:rPr lang="it-IT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it-IT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acc>
                            <m:acc>
                              <m:accPr>
                                <m:chr m:val="̂"/>
                                <m:ctrlPr>
                                  <a:rPr lang="it-IT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</m:acc>
                            <m:r>
                              <m:rPr>
                                <m:brk m:alnAt="7"/>
                              </m:rPr>
                              <a:rPr lang="it-IT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  <m:f>
                              <m:fPr>
                                <m:ctrlP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it-IT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it-IT" b="1" i="1"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it-IT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𝒅𝒕</m:t>
                                </m:r>
                              </m:den>
                            </m:f>
                          </m:e>
                        </m:mr>
                      </m:m>
                    </m:oMath>
                  </m:oMathPara>
                </a14:m>
                <a:endParaRPr lang="it-IT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920561C-4B7E-EBC8-E274-540D7CE98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382" y="1726681"/>
                <a:ext cx="2310737" cy="912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3C7CFD"/>
                </a:solidFill>
                <a:prstDash val="dash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948F8F9B-6365-4C13-AA62-15B601D2CA9F}"/>
              </a:ext>
            </a:extLst>
          </p:cNvPr>
          <p:cNvSpPr/>
          <p:nvPr/>
        </p:nvSpPr>
        <p:spPr>
          <a:xfrm>
            <a:off x="952013" y="4141349"/>
            <a:ext cx="3402820" cy="37415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tx1"/>
                </a:solidFill>
                <a:latin typeface="Calibri (Corpo)"/>
              </a:rPr>
              <a:t>Project </a:t>
            </a:r>
            <a:r>
              <a:rPr lang="it-IT" sz="1600" dirty="0" err="1">
                <a:solidFill>
                  <a:schemeClr val="tx1"/>
                </a:solidFill>
                <a:latin typeface="Calibri (Corpo)"/>
              </a:rPr>
              <a:t>VDs</a:t>
            </a:r>
            <a:r>
              <a:rPr lang="it-IT" sz="1600" dirty="0">
                <a:solidFill>
                  <a:schemeClr val="tx1"/>
                </a:solidFill>
                <a:latin typeface="Calibri (Corpo)"/>
              </a:rPr>
              <a:t> in the </a:t>
            </a:r>
            <a:r>
              <a:rPr lang="it-IT" sz="1600" dirty="0" err="1">
                <a:solidFill>
                  <a:schemeClr val="tx1"/>
                </a:solidFill>
                <a:latin typeface="Calibri (Corpo)"/>
              </a:rPr>
              <a:t>bistatic</a:t>
            </a:r>
            <a:r>
              <a:rPr lang="it-IT" sz="1600" dirty="0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sz="1600" dirty="0" err="1">
                <a:solidFill>
                  <a:schemeClr val="tx1"/>
                </a:solidFill>
                <a:latin typeface="Calibri (Corpo)"/>
              </a:rPr>
              <a:t>plane</a:t>
            </a:r>
            <a:endParaRPr lang="it-IT" sz="1600" dirty="0">
              <a:solidFill>
                <a:schemeClr val="tx1"/>
              </a:solidFill>
              <a:latin typeface="Calibri (Corpo)"/>
            </a:endParaRPr>
          </a:p>
        </p:txBody>
      </p:sp>
      <p:pic>
        <p:nvPicPr>
          <p:cNvPr id="30" name="Immagine 29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AD775B7A-BFDD-0232-8721-3B2DDB945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550" y="3491503"/>
            <a:ext cx="3174009" cy="2379600"/>
          </a:xfrm>
          <a:prstGeom prst="rect">
            <a:avLst/>
          </a:prstGeom>
        </p:spPr>
      </p:pic>
      <p:pic>
        <p:nvPicPr>
          <p:cNvPr id="31" name="Immagine 30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64A85208-A613-F684-FE38-5A655FE89E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831" y="3480704"/>
            <a:ext cx="3174010" cy="2379600"/>
          </a:xfrm>
          <a:prstGeom prst="rect">
            <a:avLst/>
          </a:prstGeom>
        </p:spPr>
      </p:pic>
      <p:pic>
        <p:nvPicPr>
          <p:cNvPr id="32" name="Immagine 31" descr="Immagine che contiene testo, linea, schermata, Diagramma&#10;&#10;Il contenuto generato dall'IA potrebbe non essere corretto.">
            <a:extLst>
              <a:ext uri="{FF2B5EF4-FFF2-40B4-BE49-F238E27FC236}">
                <a16:creationId xmlns:a16="http://schemas.microsoft.com/office/drawing/2014/main" id="{F57E7F10-755E-08DF-875B-753DBB348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275" y="1162015"/>
            <a:ext cx="3174010" cy="2379600"/>
          </a:xfrm>
          <a:prstGeom prst="rect">
            <a:avLst/>
          </a:prstGeom>
        </p:spPr>
      </p:pic>
      <p:pic>
        <p:nvPicPr>
          <p:cNvPr id="33" name="Immagine 32" descr="Immagine che contiene testo, schermata, diagramma, linea&#10;&#10;Il contenuto generato dall'IA potrebbe non essere corretto.">
            <a:extLst>
              <a:ext uri="{FF2B5EF4-FFF2-40B4-BE49-F238E27FC236}">
                <a16:creationId xmlns:a16="http://schemas.microsoft.com/office/drawing/2014/main" id="{65F4BC32-F2A3-D9DE-C11C-5A05A84B09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16" y="1162015"/>
            <a:ext cx="3174009" cy="2379600"/>
          </a:xfrm>
          <a:prstGeom prst="rect">
            <a:avLst/>
          </a:prstGeom>
        </p:spPr>
      </p:pic>
      <p:grpSp>
        <p:nvGrpSpPr>
          <p:cNvPr id="34" name="Gruppo 33">
            <a:extLst>
              <a:ext uri="{FF2B5EF4-FFF2-40B4-BE49-F238E27FC236}">
                <a16:creationId xmlns:a16="http://schemas.microsoft.com/office/drawing/2014/main" id="{9506BCC8-E227-1061-CA80-332954F608F6}"/>
              </a:ext>
            </a:extLst>
          </p:cNvPr>
          <p:cNvGrpSpPr/>
          <p:nvPr/>
        </p:nvGrpSpPr>
        <p:grpSpPr>
          <a:xfrm>
            <a:off x="5382597" y="5357657"/>
            <a:ext cx="635646" cy="563599"/>
            <a:chOff x="5031481" y="2065150"/>
            <a:chExt cx="5100279" cy="5100279"/>
          </a:xfrm>
        </p:grpSpPr>
        <p:pic>
          <p:nvPicPr>
            <p:cNvPr id="35" name="Picture 6" descr="icona del vettore di ambulanza 2566057 Arte vettoriale a Vecteezy">
              <a:extLst>
                <a:ext uri="{FF2B5EF4-FFF2-40B4-BE49-F238E27FC236}">
                  <a16:creationId xmlns:a16="http://schemas.microsoft.com/office/drawing/2014/main" id="{A694C46E-8B0B-6C18-E323-C006B08C22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481" y="2065150"/>
              <a:ext cx="5100279" cy="510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Icona della sirena di emergenza Allarme di percorso dell'ambulanza della  spia di pericolo | Vettore Premium">
              <a:extLst>
                <a:ext uri="{FF2B5EF4-FFF2-40B4-BE49-F238E27FC236}">
                  <a16:creationId xmlns:a16="http://schemas.microsoft.com/office/drawing/2014/main" id="{F384E5B4-C70B-8C69-1270-C59DEC0C8D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844"/>
            <a:stretch/>
          </p:blipFill>
          <p:spPr bwMode="auto">
            <a:xfrm>
              <a:off x="7314329" y="2418511"/>
              <a:ext cx="1660635" cy="1347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04245F43-E36D-5918-4E65-03D2DCB6532A}"/>
              </a:ext>
            </a:extLst>
          </p:cNvPr>
          <p:cNvSpPr/>
          <p:nvPr/>
        </p:nvSpPr>
        <p:spPr>
          <a:xfrm>
            <a:off x="576501" y="3947333"/>
            <a:ext cx="1514050" cy="28033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tx1"/>
                </a:solidFill>
              </a:rPr>
              <a:t>Bistatic case</a:t>
            </a:r>
          </a:p>
        </p:txBody>
      </p:sp>
      <p:pic>
        <p:nvPicPr>
          <p:cNvPr id="38" name="Immagine 37" descr="Immagine che contiene linea, Diagramma, testo, diagramma&#10;&#10;Il contenuto generato dall'IA potrebbe non essere corretto.">
            <a:extLst>
              <a:ext uri="{FF2B5EF4-FFF2-40B4-BE49-F238E27FC236}">
                <a16:creationId xmlns:a16="http://schemas.microsoft.com/office/drawing/2014/main" id="{B6FB3BAC-FC09-425F-7D64-0681601E9B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45" y="1635006"/>
            <a:ext cx="1481050" cy="111036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CFABEE-8689-112F-361A-811892DE8633}"/>
              </a:ext>
            </a:extLst>
          </p:cNvPr>
          <p:cNvSpPr txBox="1"/>
          <p:nvPr/>
        </p:nvSpPr>
        <p:spPr>
          <a:xfrm>
            <a:off x="162028" y="5918574"/>
            <a:ext cx="11277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100" i="1" dirty="0">
                <a:solidFill>
                  <a:prstClr val="black"/>
                </a:solidFill>
                <a:latin typeface="Calibri (Corpo)"/>
              </a:rPr>
              <a:t>A. Milani, et al., </a:t>
            </a: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Orbit determination with very short arcs. I admissible regions, Celestial Mechanics and Dynamical Astronomy, 2004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  <a:p>
            <a:pPr>
              <a:defRPr/>
            </a:pPr>
            <a:r>
              <a:rPr lang="en-US" sz="1100" i="1" dirty="0">
                <a:solidFill>
                  <a:prstClr val="black"/>
                </a:solidFill>
                <a:latin typeface="Calibri (Corpo)"/>
              </a:rPr>
              <a:t>M.F. Montaruli, Radar initial orbit determination method from angular track and Doppler shift measurements, Astrodynamics, 2025</a:t>
            </a:r>
            <a:endParaRPr lang="it-IT" sz="1100" i="1" dirty="0">
              <a:solidFill>
                <a:prstClr val="black"/>
              </a:solidFill>
              <a:latin typeface="Calibri (Corpo)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EC6264-0223-8FC6-9C93-5791F94A9AF0}"/>
              </a:ext>
            </a:extLst>
          </p:cNvPr>
          <p:cNvSpPr/>
          <p:nvPr/>
        </p:nvSpPr>
        <p:spPr>
          <a:xfrm>
            <a:off x="161925" y="1362075"/>
            <a:ext cx="11868047" cy="49339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37652F3-0A81-3ECE-1854-EEFD7134CEAC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IOD angles and DS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B5DF83A1-90F0-FF69-8BAC-E780FF238D65}"/>
              </a:ext>
            </a:extLst>
          </p:cNvPr>
          <p:cNvSpPr/>
          <p:nvPr/>
        </p:nvSpPr>
        <p:spPr>
          <a:xfrm>
            <a:off x="2521127" y="5304657"/>
            <a:ext cx="5328849" cy="656071"/>
          </a:xfrm>
          <a:prstGeom prst="roundRect">
            <a:avLst>
              <a:gd name="adj" fmla="val 4770"/>
            </a:avLst>
          </a:prstGeom>
          <a:solidFill>
            <a:schemeClr val="bg1"/>
          </a:solidFill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Select the candidate with the minimum </a:t>
            </a:r>
            <a:r>
              <a:rPr lang="it-IT" dirty="0" err="1">
                <a:solidFill>
                  <a:schemeClr val="tx1"/>
                </a:solidFill>
              </a:rPr>
              <a:t>eccentricity</a:t>
            </a:r>
            <a:endParaRPr lang="it-IT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Run a batch filter</a:t>
            </a:r>
            <a:endParaRPr lang="en-IT" dirty="0">
              <a:solidFill>
                <a:schemeClr val="tx1"/>
              </a:solidFill>
            </a:endParaRPr>
          </a:p>
        </p:txBody>
      </p:sp>
      <p:pic>
        <p:nvPicPr>
          <p:cNvPr id="7" name="Immagine 6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BA7C226A-AF99-132E-A7E4-096735B979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024" y="2121482"/>
            <a:ext cx="3841463" cy="2880000"/>
          </a:xfrm>
          <a:prstGeom prst="rect">
            <a:avLst/>
          </a:prstGeom>
        </p:spPr>
      </p:pic>
      <p:pic>
        <p:nvPicPr>
          <p:cNvPr id="8" name="Immagine 7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3A57B1DC-52CE-6574-1368-7E6509B839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707" y="2093281"/>
            <a:ext cx="3841464" cy="2880000"/>
          </a:xfrm>
          <a:prstGeom prst="rect">
            <a:avLst/>
          </a:prstGeom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3429B9FB-C184-733C-2198-DD018D83492C}"/>
              </a:ext>
            </a:extLst>
          </p:cNvPr>
          <p:cNvSpPr/>
          <p:nvPr/>
        </p:nvSpPr>
        <p:spPr>
          <a:xfrm>
            <a:off x="5013847" y="1711063"/>
            <a:ext cx="1832001" cy="41044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tx1"/>
                </a:solidFill>
              </a:rPr>
              <a:t>Monostatic</a:t>
            </a:r>
            <a:r>
              <a:rPr lang="it-IT" dirty="0">
                <a:solidFill>
                  <a:schemeClr val="tx1"/>
                </a:solidFill>
              </a:rPr>
              <a:t> case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9BF2EED8-2350-D607-C715-ACF3FA9F45DA}"/>
              </a:ext>
            </a:extLst>
          </p:cNvPr>
          <p:cNvSpPr/>
          <p:nvPr/>
        </p:nvSpPr>
        <p:spPr>
          <a:xfrm>
            <a:off x="8807420" y="1711063"/>
            <a:ext cx="1832001" cy="41044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Bistatic case</a:t>
            </a:r>
          </a:p>
        </p:txBody>
      </p:sp>
    </p:spTree>
    <p:extLst>
      <p:ext uri="{BB962C8B-B14F-4D97-AF65-F5344CB8AC3E}">
        <p14:creationId xmlns:p14="http://schemas.microsoft.com/office/powerpoint/2010/main" val="4150594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A3668-5ACF-2730-760E-E650EE6D4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95C0D0D-454D-60B2-F413-4A394745849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95A5054-D264-FCEC-CCE8-13D49E42132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3EEF6B6-AE98-CE49-5CB9-F612A506577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69A5BCE9-2A94-E0CB-6AD1-C6A655233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392E10-91D4-B0A3-E35F-2CA806CFE561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IOD angles and DS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testo, schermata, numero, linea&#10;&#10;Il contenuto generato dall'IA potrebbe non essere corretto.">
            <a:extLst>
              <a:ext uri="{FF2B5EF4-FFF2-40B4-BE49-F238E27FC236}">
                <a16:creationId xmlns:a16="http://schemas.microsoft.com/office/drawing/2014/main" id="{E7F7D136-A40C-5ED7-A76F-408EF1F6C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959" y="1997608"/>
            <a:ext cx="3841463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con angoli arrotondati 5">
                <a:extLst>
                  <a:ext uri="{FF2B5EF4-FFF2-40B4-BE49-F238E27FC236}">
                    <a16:creationId xmlns:a16="http://schemas.microsoft.com/office/drawing/2014/main" id="{F8A383DA-5B97-1FF8-CD95-3F07B02BA4EE}"/>
                  </a:ext>
                </a:extLst>
              </p:cNvPr>
              <p:cNvSpPr/>
              <p:nvPr/>
            </p:nvSpPr>
            <p:spPr>
              <a:xfrm>
                <a:off x="247516" y="2122083"/>
                <a:ext cx="4385443" cy="93607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277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  <a:latin typeface="Calibri (Corpo)"/>
                  </a:rPr>
                  <a:t>Angles: 5e-02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Calibri (Corpo)"/>
                  </a:rPr>
                  <a:t> 5e-01 [deg]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  <a:latin typeface="Calibri (Corpo)"/>
                  </a:rPr>
                  <a:t>Range rate: 1.4e-02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Calibri (Corpo)"/>
                  </a:rPr>
                  <a:t> 3.2e-02 [km/s]</a:t>
                </a:r>
              </a:p>
            </p:txBody>
          </p:sp>
        </mc:Choice>
        <mc:Fallback xmlns="">
          <p:sp>
            <p:nvSpPr>
              <p:cNvPr id="6" name="Rettangolo con angoli arrotondati 5">
                <a:extLst>
                  <a:ext uri="{FF2B5EF4-FFF2-40B4-BE49-F238E27FC236}">
                    <a16:creationId xmlns:a16="http://schemas.microsoft.com/office/drawing/2014/main" id="{F8A383DA-5B97-1FF8-CD95-3F07B02BA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16" y="2122083"/>
                <a:ext cx="4385443" cy="93607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002778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4C2D7EAD-E54C-7276-EE1C-A932F3A0EA05}"/>
              </a:ext>
            </a:extLst>
          </p:cNvPr>
          <p:cNvSpPr/>
          <p:nvPr/>
        </p:nvSpPr>
        <p:spPr>
          <a:xfrm>
            <a:off x="69337" y="1813712"/>
            <a:ext cx="2891217" cy="45148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err="1">
                <a:solidFill>
                  <a:schemeClr val="tx1"/>
                </a:solidFill>
                <a:latin typeface="Calibri (Corpo)"/>
              </a:rPr>
              <a:t>Measurements</a:t>
            </a:r>
            <a:r>
              <a:rPr lang="it-IT">
                <a:solidFill>
                  <a:schemeClr val="tx1"/>
                </a:solidFill>
                <a:latin typeface="Calibri (Corpo)"/>
              </a:rPr>
              <a:t> </a:t>
            </a:r>
            <a:r>
              <a:rPr lang="it-IT" err="1">
                <a:solidFill>
                  <a:schemeClr val="tx1"/>
                </a:solidFill>
                <a:latin typeface="Calibri (Corpo)"/>
              </a:rPr>
              <a:t>accuracy</a:t>
            </a:r>
            <a:endParaRPr lang="it-IT" baseline="30000">
              <a:solidFill>
                <a:schemeClr val="tx1"/>
              </a:solidFill>
              <a:latin typeface="Calibri (Corpo)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tangolo con angoli arrotondati 13">
                <a:extLst>
                  <a:ext uri="{FF2B5EF4-FFF2-40B4-BE49-F238E27FC236}">
                    <a16:creationId xmlns:a16="http://schemas.microsoft.com/office/drawing/2014/main" id="{828A2DA0-645B-F110-68BE-6CD0171F5460}"/>
                  </a:ext>
                </a:extLst>
              </p:cNvPr>
              <p:cNvSpPr/>
              <p:nvPr/>
            </p:nvSpPr>
            <p:spPr>
              <a:xfrm>
                <a:off x="247516" y="3511879"/>
                <a:ext cx="4229234" cy="9829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IODAD errors: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Position: 8.2e-01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 4.9e+00 km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Velocity: 1.5e-02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 1.9e-01 km/s</a:t>
                </a:r>
                <a:endParaRPr lang="it-IT">
                  <a:latin typeface="Calibri (Corpo)"/>
                </a:endParaRPr>
              </a:p>
            </p:txBody>
          </p:sp>
        </mc:Choice>
        <mc:Fallback xmlns="">
          <p:sp>
            <p:nvSpPr>
              <p:cNvPr id="14" name="Rettangolo con angoli arrotondati 13">
                <a:extLst>
                  <a:ext uri="{FF2B5EF4-FFF2-40B4-BE49-F238E27FC236}">
                    <a16:creationId xmlns:a16="http://schemas.microsoft.com/office/drawing/2014/main" id="{828A2DA0-645B-F110-68BE-6CD0171F54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16" y="3511879"/>
                <a:ext cx="4229234" cy="982964"/>
              </a:xfrm>
              <a:prstGeom prst="roundRect">
                <a:avLst/>
              </a:prstGeom>
              <a:blipFill>
                <a:blip r:embed="rId5"/>
                <a:stretch>
                  <a:fillRect b="-4790"/>
                </a:stretch>
              </a:blip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ttangolo con angoli arrotondati 14">
                <a:extLst>
                  <a:ext uri="{FF2B5EF4-FFF2-40B4-BE49-F238E27FC236}">
                    <a16:creationId xmlns:a16="http://schemas.microsoft.com/office/drawing/2014/main" id="{E1BFC503-CBC3-3FBA-2076-2AE464414FFE}"/>
                  </a:ext>
                </a:extLst>
              </p:cNvPr>
              <p:cNvSpPr/>
              <p:nvPr/>
            </p:nvSpPr>
            <p:spPr>
              <a:xfrm>
                <a:off x="247516" y="4868499"/>
                <a:ext cx="4229234" cy="9829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Reference methodology errors</a:t>
                </a:r>
                <a:r>
                  <a:rPr lang="en-GB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[1]</a:t>
                </a:r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Position: 7.9e+02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 1.2e+03 km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Velocity: 6.5e+00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sym typeface="Arial"/>
                  </a:rPr>
                  <a:t> 8.6e+00 km/s</a:t>
                </a:r>
                <a:endParaRPr lang="it-IT" dirty="0">
                  <a:latin typeface="Calibri (Corpo)"/>
                </a:endParaRPr>
              </a:p>
            </p:txBody>
          </p:sp>
        </mc:Choice>
        <mc:Fallback xmlns="">
          <p:sp>
            <p:nvSpPr>
              <p:cNvPr id="15" name="Rettangolo con angoli arrotondati 14">
                <a:extLst>
                  <a:ext uri="{FF2B5EF4-FFF2-40B4-BE49-F238E27FC236}">
                    <a16:creationId xmlns:a16="http://schemas.microsoft.com/office/drawing/2014/main" id="{E1BFC503-CBC3-3FBA-2076-2AE464414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16" y="4868499"/>
                <a:ext cx="4229234" cy="982964"/>
              </a:xfrm>
              <a:prstGeom prst="roundRect">
                <a:avLst/>
              </a:prstGeom>
              <a:blipFill>
                <a:blip r:embed="rId6"/>
                <a:stretch>
                  <a:fillRect b="-4192"/>
                </a:stretch>
              </a:blip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7C6F3BFF-38B9-2132-1505-4F50C0C6A83F}"/>
              </a:ext>
            </a:extLst>
          </p:cNvPr>
          <p:cNvSpPr/>
          <p:nvPr/>
        </p:nvSpPr>
        <p:spPr>
          <a:xfrm>
            <a:off x="1190152" y="2905781"/>
            <a:ext cx="2260600" cy="3392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Duration: 20 s ÷ 45 s</a:t>
            </a:r>
          </a:p>
        </p:txBody>
      </p:sp>
      <p:pic>
        <p:nvPicPr>
          <p:cNvPr id="4" name="Immagine 3" descr="Immagine che contiene testo, schermata, numero, linea&#10;&#10;Il contenuto generato dall'IA potrebbe non essere corretto.">
            <a:extLst>
              <a:ext uri="{FF2B5EF4-FFF2-40B4-BE49-F238E27FC236}">
                <a16:creationId xmlns:a16="http://schemas.microsoft.com/office/drawing/2014/main" id="{8AC42571-EC81-69CC-16F0-85719F7D3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93" y="1984681"/>
            <a:ext cx="3841463" cy="288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85D9732-1ABF-A754-3819-BE4A65E4F7B6}"/>
              </a:ext>
            </a:extLst>
          </p:cNvPr>
          <p:cNvSpPr txBox="1"/>
          <p:nvPr/>
        </p:nvSpPr>
        <p:spPr>
          <a:xfrm>
            <a:off x="-1" y="6080756"/>
            <a:ext cx="80803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C. Yanez, et al., A Novel Initial Orbit Determination Algorithm from Doppler and Angular Observations, 2017</a:t>
            </a: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2A434A9B-4B7C-AD6B-588D-9332A22621B4}"/>
              </a:ext>
            </a:extLst>
          </p:cNvPr>
          <p:cNvSpPr/>
          <p:nvPr/>
        </p:nvSpPr>
        <p:spPr>
          <a:xfrm>
            <a:off x="5153443" y="5093974"/>
            <a:ext cx="6286500" cy="835436"/>
          </a:xfrm>
          <a:prstGeom prst="roundRect">
            <a:avLst>
              <a:gd name="adj" fmla="val 4770"/>
            </a:avLst>
          </a:prstGeom>
          <a:solidFill>
            <a:schemeClr val="bg1"/>
          </a:solidFill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it-IT" dirty="0" err="1">
                <a:solidFill>
                  <a:schemeClr val="tx1"/>
                </a:solidFill>
              </a:rPr>
              <a:t>Remarkably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improvement</a:t>
            </a:r>
            <a:r>
              <a:rPr lang="it-IT" dirty="0">
                <a:solidFill>
                  <a:schemeClr val="tx1"/>
                </a:solidFill>
              </a:rPr>
              <a:t> with </a:t>
            </a:r>
            <a:r>
              <a:rPr lang="it-IT" dirty="0" err="1">
                <a:solidFill>
                  <a:schemeClr val="tx1"/>
                </a:solidFill>
              </a:rPr>
              <a:t>respect</a:t>
            </a:r>
            <a:r>
              <a:rPr lang="it-IT" dirty="0">
                <a:solidFill>
                  <a:schemeClr val="tx1"/>
                </a:solidFill>
              </a:rPr>
              <a:t> the state of the art</a:t>
            </a:r>
          </a:p>
          <a:p>
            <a:pPr lvl="1"/>
            <a:endParaRPr lang="it-IT" sz="600" dirty="0">
              <a:solidFill>
                <a:schemeClr val="tx1"/>
              </a:solidFill>
            </a:endParaRPr>
          </a:p>
          <a:p>
            <a:pPr lvl="1"/>
            <a:r>
              <a:rPr lang="it-IT" dirty="0" err="1">
                <a:solidFill>
                  <a:schemeClr val="tx1"/>
                </a:solidFill>
              </a:rPr>
              <a:t>Cataloguing</a:t>
            </a:r>
            <a:r>
              <a:rPr lang="it-IT" dirty="0">
                <a:solidFill>
                  <a:schemeClr val="tx1"/>
                </a:solidFill>
              </a:rPr>
              <a:t> capability from </a:t>
            </a:r>
            <a:r>
              <a:rPr lang="it-IT" dirty="0" err="1">
                <a:solidFill>
                  <a:schemeClr val="tx1"/>
                </a:solidFill>
              </a:rPr>
              <a:t>UCTs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wihout</a:t>
            </a:r>
            <a:r>
              <a:rPr lang="it-IT" dirty="0">
                <a:solidFill>
                  <a:schemeClr val="tx1"/>
                </a:solidFill>
              </a:rPr>
              <a:t> range</a:t>
            </a:r>
            <a:endParaRPr lang="en-IT" dirty="0">
              <a:solidFill>
                <a:schemeClr val="tx1"/>
              </a:solidFill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19EF3D4-3C13-69C8-FF4E-24712FA2C467}"/>
              </a:ext>
            </a:extLst>
          </p:cNvPr>
          <p:cNvSpPr txBox="1"/>
          <p:nvPr/>
        </p:nvSpPr>
        <p:spPr>
          <a:xfrm>
            <a:off x="5240557" y="5129148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DBEF402-62D8-FFFD-130D-BB4C571F4AF3}"/>
              </a:ext>
            </a:extLst>
          </p:cNvPr>
          <p:cNvSpPr txBox="1"/>
          <p:nvPr/>
        </p:nvSpPr>
        <p:spPr>
          <a:xfrm>
            <a:off x="5240557" y="5467745"/>
            <a:ext cx="461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24217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2A92D-C44B-15EF-3C6B-9D5FDE04A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B0E7D9D-D9AF-1953-8765-260F7B2FACF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6C23FC-46E6-AF9F-486A-2863EC54279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B36222D-6073-60DB-8C8B-F8EC7695FD5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7A68D14-C7F5-715F-1666-91C9EBB6D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392E91C-136E-3A22-5538-7DFF98E596D8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A5E0EE-072C-022E-1BE1-81B533BF51B8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A609423-7976-2E4A-CDAC-C8D8D8FE436F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106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1D5D3-884F-1C25-CCC0-B6A053488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ACE89A0-956F-906F-BB99-FD4BDC1F7F1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BF5AFD-1355-CA4D-DC52-5696CCBFB87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7235D32-0775-64E4-BA53-7C686B614BED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B1BEAF4-792E-AF67-41F6-FC79AE29F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8FD70A4-E272-25AD-C52B-8C09CB69A342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CZ-6A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A5660771-6B95-DBB9-9EF8-637BDCCD9DA8}"/>
              </a:ext>
            </a:extLst>
          </p:cNvPr>
          <p:cNvGrpSpPr/>
          <p:nvPr/>
        </p:nvGrpSpPr>
        <p:grpSpPr>
          <a:xfrm>
            <a:off x="7238372" y="2389552"/>
            <a:ext cx="4791600" cy="3593700"/>
            <a:chOff x="7075299" y="2018077"/>
            <a:chExt cx="4791600" cy="3593700"/>
          </a:xfrm>
        </p:grpSpPr>
        <p:pic>
          <p:nvPicPr>
            <p:cNvPr id="4" name="Immagine 3" descr="Immagine che contiene testo, linea, diagramma, Diagramma&#10;&#10;Descrizione generata automaticamente">
              <a:extLst>
                <a:ext uri="{FF2B5EF4-FFF2-40B4-BE49-F238E27FC236}">
                  <a16:creationId xmlns:a16="http://schemas.microsoft.com/office/drawing/2014/main" id="{BE8A9CBB-EF4B-6D57-7C89-CC842F80B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5299" y="2018077"/>
              <a:ext cx="4791600" cy="3593700"/>
            </a:xfrm>
            <a:prstGeom prst="rect">
              <a:avLst/>
            </a:prstGeom>
          </p:spPr>
        </p:pic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F3021061-E143-7802-977C-F88515450FE2}"/>
                </a:ext>
              </a:extLst>
            </p:cNvPr>
            <p:cNvSpPr txBox="1"/>
            <p:nvPr/>
          </p:nvSpPr>
          <p:spPr>
            <a:xfrm>
              <a:off x="8076657" y="2508256"/>
              <a:ext cx="1851477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1400" dirty="0"/>
                <a:t>Critical clustering</a:t>
              </a:r>
            </a:p>
          </p:txBody>
        </p: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5171153E-6B66-D402-DCB8-0D0FE14DE8D0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>
              <a:off x="9002396" y="2816033"/>
              <a:ext cx="105028" cy="59169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042F5B8B-A6B2-8A4A-CFE2-A5FECF223CFF}"/>
              </a:ext>
            </a:extLst>
          </p:cNvPr>
          <p:cNvSpPr/>
          <p:nvPr/>
        </p:nvSpPr>
        <p:spPr>
          <a:xfrm>
            <a:off x="748114" y="3310445"/>
            <a:ext cx="5544830" cy="157640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August 7°, 2024: break-up of the launcher carrying QIANFAN constellation satellites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QIANFAN constellation detected by 1N and 2N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Signal transmitted: 60% CHIRP + 40% CW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44C64814-3E45-23A2-54BE-EAA1A403813D}"/>
              </a:ext>
            </a:extLst>
          </p:cNvPr>
          <p:cNvSpPr/>
          <p:nvPr/>
        </p:nvSpPr>
        <p:spPr>
          <a:xfrm>
            <a:off x="470873" y="1983368"/>
            <a:ext cx="3844758" cy="81236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Corpo)"/>
                <a:sym typeface="Arial"/>
              </a:rPr>
              <a:t>September 3°,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Corpo)"/>
                <a:sym typeface="Arial"/>
              </a:rPr>
              <a:t>Target: CZ-6A DEB (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(Corpo)"/>
                <a:sym typeface="Arial"/>
              </a:rPr>
              <a:t>norad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Corpo)"/>
                <a:sym typeface="Arial"/>
              </a:rPr>
              <a:t> id 60649)</a:t>
            </a:r>
          </a:p>
        </p:txBody>
      </p:sp>
    </p:spTree>
    <p:extLst>
      <p:ext uri="{BB962C8B-B14F-4D97-AF65-F5344CB8AC3E}">
        <p14:creationId xmlns:p14="http://schemas.microsoft.com/office/powerpoint/2010/main" val="2369628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85F60-5A1E-489D-F515-8D7BD3598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500C61-E1BC-B684-315D-790DEF65E5E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8F1D30-B9FF-10AE-C72F-F6A290BA1FE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8EC04E7-49A9-AB41-2F98-FCA86BFA2D6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F7EEC60-EB29-DDDF-6862-550FE9D3F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4E54B933-485B-888B-E36A-1B5063167579}"/>
              </a:ext>
            </a:extLst>
          </p:cNvPr>
          <p:cNvGrpSpPr/>
          <p:nvPr/>
        </p:nvGrpSpPr>
        <p:grpSpPr>
          <a:xfrm>
            <a:off x="47327" y="2470010"/>
            <a:ext cx="12123769" cy="3800010"/>
            <a:chOff x="47327" y="2336660"/>
            <a:chExt cx="12123769" cy="3800010"/>
          </a:xfrm>
        </p:grpSpPr>
        <p:pic>
          <p:nvPicPr>
            <p:cNvPr id="4" name="Immagine 3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0F70D64D-6CEC-7C4D-3B63-496A2835D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7" y="2336660"/>
              <a:ext cx="2496951" cy="1872000"/>
            </a:xfrm>
            <a:prstGeom prst="rect">
              <a:avLst/>
            </a:prstGeom>
          </p:spPr>
        </p:pic>
        <p:pic>
          <p:nvPicPr>
            <p:cNvPr id="5" name="Immagine 4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CB3203CA-5FD0-EA0C-7E45-D4E68CFA9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4361" y="2336660"/>
              <a:ext cx="2496951" cy="1872000"/>
            </a:xfrm>
            <a:prstGeom prst="rect">
              <a:avLst/>
            </a:prstGeom>
          </p:spPr>
        </p:pic>
        <p:pic>
          <p:nvPicPr>
            <p:cNvPr id="6" name="Immagine 5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793028E2-B08F-091F-44E7-099BD85EC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6366" y="2349201"/>
              <a:ext cx="2496952" cy="1872000"/>
            </a:xfrm>
            <a:prstGeom prst="rect">
              <a:avLst/>
            </a:prstGeom>
          </p:spPr>
        </p:pic>
        <p:pic>
          <p:nvPicPr>
            <p:cNvPr id="7" name="Immagine 6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74C561CD-25C5-52C8-4401-07FE96749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81" y="2349201"/>
              <a:ext cx="2496952" cy="1872000"/>
            </a:xfrm>
            <a:prstGeom prst="rect">
              <a:avLst/>
            </a:prstGeom>
          </p:spPr>
        </p:pic>
        <p:pic>
          <p:nvPicPr>
            <p:cNvPr id="8" name="Immagine 7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D93A290D-7A80-78AC-157F-14A0C555E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4144" y="2340963"/>
              <a:ext cx="2496952" cy="1872000"/>
            </a:xfrm>
            <a:prstGeom prst="rect">
              <a:avLst/>
            </a:prstGeom>
          </p:spPr>
        </p:pic>
        <p:pic>
          <p:nvPicPr>
            <p:cNvPr id="11" name="Immagine 10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05D08873-6798-1F9E-42FF-FEE725B8B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24" y="4261140"/>
              <a:ext cx="2496951" cy="1872000"/>
            </a:xfrm>
            <a:prstGeom prst="rect">
              <a:avLst/>
            </a:prstGeom>
          </p:spPr>
        </p:pic>
        <p:pic>
          <p:nvPicPr>
            <p:cNvPr id="12" name="Immagine 11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06C11D88-890A-EFA5-6A94-ACD0D5EAB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563" y="4263118"/>
              <a:ext cx="2496951" cy="1872000"/>
            </a:xfrm>
            <a:prstGeom prst="rect">
              <a:avLst/>
            </a:prstGeom>
          </p:spPr>
        </p:pic>
        <p:pic>
          <p:nvPicPr>
            <p:cNvPr id="14" name="Immagine 13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2D664095-2892-343F-B416-F111507FC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9706" y="4260174"/>
              <a:ext cx="2496951" cy="1872000"/>
            </a:xfrm>
            <a:prstGeom prst="rect">
              <a:avLst/>
            </a:prstGeom>
          </p:spPr>
        </p:pic>
        <p:pic>
          <p:nvPicPr>
            <p:cNvPr id="15" name="Immagine 14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C5467107-8AF9-E526-884C-F384772BF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4144" y="4263856"/>
              <a:ext cx="2496951" cy="1872000"/>
            </a:xfrm>
            <a:prstGeom prst="rect">
              <a:avLst/>
            </a:prstGeom>
          </p:spPr>
        </p:pic>
        <p:pic>
          <p:nvPicPr>
            <p:cNvPr id="16" name="Immagine 15" descr="Immagine che contiene testo, Diagramma, linea, diagramma&#10;&#10;Descrizione generata automaticamente">
              <a:extLst>
                <a:ext uri="{FF2B5EF4-FFF2-40B4-BE49-F238E27FC236}">
                  <a16:creationId xmlns:a16="http://schemas.microsoft.com/office/drawing/2014/main" id="{0354E59D-617A-DB16-28F2-41D5D1B08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9619" y="4264670"/>
              <a:ext cx="2496951" cy="1872000"/>
            </a:xfrm>
            <a:prstGeom prst="rect">
              <a:avLst/>
            </a:prstGeom>
          </p:spPr>
        </p:pic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56E58D8-EF3D-B5D7-863E-A2496D520C11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CZ-6A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E557A17C-B51C-64E8-FE6F-508F0B2D0DA3}"/>
              </a:ext>
            </a:extLst>
          </p:cNvPr>
          <p:cNvSpPr/>
          <p:nvPr/>
        </p:nvSpPr>
        <p:spPr>
          <a:xfrm>
            <a:off x="4842940" y="1332654"/>
            <a:ext cx="5040756" cy="88983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Red dots: signal direction of arrival detected.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 (Corpo)"/>
              </a:rPr>
              <a:t>Dashed blue line: target prediction.</a:t>
            </a:r>
          </a:p>
        </p:txBody>
      </p:sp>
    </p:spTree>
    <p:extLst>
      <p:ext uri="{BB962C8B-B14F-4D97-AF65-F5344CB8AC3E}">
        <p14:creationId xmlns:p14="http://schemas.microsoft.com/office/powerpoint/2010/main" val="1835515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254A9-D283-FEFF-07BA-18297A26F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167C8C6-2E15-2198-A3BE-211EFFDE3D4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61F13F-07D6-57EB-D703-C9FB7891A79A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4047109-8D20-3157-FE48-5EF8590A12C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6C65187-325C-3B80-02DA-939D92363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52C097F-A171-16E0-4F2E-C69C2D061A86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CZ-6A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2B1C1E00-5B5D-06AD-226E-2F8314F41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682682"/>
              </p:ext>
            </p:extLst>
          </p:nvPr>
        </p:nvGraphicFramePr>
        <p:xfrm>
          <a:off x="541023" y="2021430"/>
          <a:ext cx="11109954" cy="418910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4419">
                  <a:extLst>
                    <a:ext uri="{9D8B030D-6E8A-4147-A177-3AD203B41FA5}">
                      <a16:colId xmlns:a16="http://schemas.microsoft.com/office/drawing/2014/main" val="2831621627"/>
                    </a:ext>
                  </a:extLst>
                </a:gridCol>
                <a:gridCol w="1255235">
                  <a:extLst>
                    <a:ext uri="{9D8B030D-6E8A-4147-A177-3AD203B41FA5}">
                      <a16:colId xmlns:a16="http://schemas.microsoft.com/office/drawing/2014/main" val="528944806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591173573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13467490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2073403572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6396143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276332366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25313321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2207484948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85213462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53508164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655278922"/>
                    </a:ext>
                  </a:extLst>
                </a:gridCol>
              </a:tblGrid>
              <a:tr h="322239"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A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B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C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D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E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F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G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H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I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L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110615689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60379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0.38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382431206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QIANFAN-5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60383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0.31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2665044979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QIANFAN-6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60384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0.35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10.35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3251883163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QIANFAN-7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60385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0.84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1.06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1358997418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QIANFAN-8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60386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1.36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0.49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4049225498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QIANFAN-9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60387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15.53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5.59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0.36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686333741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QIANFAN-11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0.29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0.29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0.5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3331135732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QIANFAN-12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60390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0.37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4.73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4194020760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QIANFAN-13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60391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2.78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0.34</a:t>
                      </a:r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142186699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QIANFAN-14</a:t>
                      </a:r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60392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5.58</a:t>
                      </a:r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/>
                </a:tc>
                <a:extLst>
                  <a:ext uri="{0D108BD9-81ED-4DB2-BD59-A6C34878D82A}">
                    <a16:rowId xmlns:a16="http://schemas.microsoft.com/office/drawing/2014/main" val="171057206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CZ-6A DEB</a:t>
                      </a:r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60649</a:t>
                      </a:r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13.61</a:t>
                      </a:r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12.23</a:t>
                      </a:r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dirty="0"/>
                    </a:p>
                  </a:txBody>
                  <a:tcPr marT="41564" marB="41564" anchor="ctr"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476395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CZ-6A DEB</a:t>
                      </a:r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60800</a:t>
                      </a:r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18.9</a:t>
                      </a:r>
                    </a:p>
                  </a:txBody>
                  <a:tcPr marT="41564" marB="41564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368802"/>
                  </a:ext>
                </a:extLst>
              </a:tr>
            </a:tbl>
          </a:graphicData>
        </a:graphic>
      </p:graphicFrame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8B2E792-FDFF-F58E-5A85-A23F7A803C1C}"/>
              </a:ext>
            </a:extLst>
          </p:cNvPr>
          <p:cNvSpPr/>
          <p:nvPr/>
        </p:nvSpPr>
        <p:spPr>
          <a:xfrm>
            <a:off x="9256761" y="1318605"/>
            <a:ext cx="2377010" cy="47677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 (Corpo)"/>
              </a:rPr>
              <a:t>2 fragments detected</a:t>
            </a:r>
          </a:p>
        </p:txBody>
      </p:sp>
    </p:spTree>
    <p:extLst>
      <p:ext uri="{BB962C8B-B14F-4D97-AF65-F5344CB8AC3E}">
        <p14:creationId xmlns:p14="http://schemas.microsoft.com/office/powerpoint/2010/main" val="3158737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A79C4-5904-38E4-4DF9-814ECD54C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138BBE8-1190-94AF-455A-4D8FA241E3F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CFEEA8-B01C-C9C6-2403-B50075002FC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F9E7458-A583-BDC0-27BE-1119D3863CD3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1D84CE0-3563-71DC-6DF6-E6EA61780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CFCD36AA-DFDC-2743-3EBD-286056D34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633733"/>
              </p:ext>
            </p:extLst>
          </p:nvPr>
        </p:nvGraphicFramePr>
        <p:xfrm>
          <a:off x="541023" y="2021430"/>
          <a:ext cx="11109954" cy="418910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4419">
                  <a:extLst>
                    <a:ext uri="{9D8B030D-6E8A-4147-A177-3AD203B41FA5}">
                      <a16:colId xmlns:a16="http://schemas.microsoft.com/office/drawing/2014/main" val="2831621627"/>
                    </a:ext>
                  </a:extLst>
                </a:gridCol>
                <a:gridCol w="1255235">
                  <a:extLst>
                    <a:ext uri="{9D8B030D-6E8A-4147-A177-3AD203B41FA5}">
                      <a16:colId xmlns:a16="http://schemas.microsoft.com/office/drawing/2014/main" val="528944806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591173573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13467490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2073403572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6396143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276332366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25313321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2207484948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85213462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53508164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655278922"/>
                    </a:ext>
                  </a:extLst>
                </a:gridCol>
              </a:tblGrid>
              <a:tr h="322239"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615689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431206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QIANFAN-5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5044979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QIANFAN-6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10.35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1883163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QIANFAN-7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0.84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1.06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997418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QIANFAN-8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1.36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9225498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QIANFAN-9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15.53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5.59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333741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QIANFAN-11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0.29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1135732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QIANFAN-12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4.73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4020760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QIANFAN-13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2.78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86699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QIANFAN-14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5.58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057206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CZ-6A DEB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60649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13.61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12.23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7476395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CZ-6A DEB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60800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18.9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368802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F9F1C3C9-D16C-493C-0993-696628F0F861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CZ-6A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62398E4-CBDE-42FE-70F7-4F2A9A075502}"/>
              </a:ext>
            </a:extLst>
          </p:cNvPr>
          <p:cNvSpPr/>
          <p:nvPr/>
        </p:nvSpPr>
        <p:spPr>
          <a:xfrm>
            <a:off x="6048413" y="1318605"/>
            <a:ext cx="5604865" cy="47677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 (Corpo)"/>
              </a:rPr>
              <a:t>We keep one track per target and one track per target</a:t>
            </a:r>
          </a:p>
        </p:txBody>
      </p:sp>
    </p:spTree>
    <p:extLst>
      <p:ext uri="{BB962C8B-B14F-4D97-AF65-F5344CB8AC3E}">
        <p14:creationId xmlns:p14="http://schemas.microsoft.com/office/powerpoint/2010/main" val="7545060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6750-5AC1-9F20-7D50-EC7F7A1C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1A0AA8F-FB3B-AB93-2418-433AB66C5F83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8F58F3-3814-935F-F306-0247DD96A8B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E2B58C2-E1A0-38F6-AEAF-AFA0D39FA4F2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13E23C95-1CC9-5156-C69C-D2D5132F0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7CEC66A-658B-452D-578F-78E23971B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658435"/>
              </p:ext>
            </p:extLst>
          </p:nvPr>
        </p:nvGraphicFramePr>
        <p:xfrm>
          <a:off x="541023" y="2021430"/>
          <a:ext cx="11109954" cy="418910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4419">
                  <a:extLst>
                    <a:ext uri="{9D8B030D-6E8A-4147-A177-3AD203B41FA5}">
                      <a16:colId xmlns:a16="http://schemas.microsoft.com/office/drawing/2014/main" val="2831621627"/>
                    </a:ext>
                  </a:extLst>
                </a:gridCol>
                <a:gridCol w="1255235">
                  <a:extLst>
                    <a:ext uri="{9D8B030D-6E8A-4147-A177-3AD203B41FA5}">
                      <a16:colId xmlns:a16="http://schemas.microsoft.com/office/drawing/2014/main" val="528944806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591173573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13467490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2073403572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6396143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276332366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1253133210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2207484948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85213462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3453508164"/>
                    </a:ext>
                  </a:extLst>
                </a:gridCol>
                <a:gridCol w="827030">
                  <a:extLst>
                    <a:ext uri="{9D8B030D-6E8A-4147-A177-3AD203B41FA5}">
                      <a16:colId xmlns:a16="http://schemas.microsoft.com/office/drawing/2014/main" val="655278922"/>
                    </a:ext>
                  </a:extLst>
                </a:gridCol>
              </a:tblGrid>
              <a:tr h="322239"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TDM 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615689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0.38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431206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QIANFAN-5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0.31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5044979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QIANFAN-6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0.35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1883163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QIANFAN-7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1.06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997418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QIANFAN-8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0.49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9225498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QIANFAN-9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0.36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333741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QIANFAN-11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1135732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QIANFAN-12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>
                          <a:solidFill>
                            <a:srgbClr val="FF0000"/>
                          </a:solidFill>
                        </a:rPr>
                        <a:t>0.37</a:t>
                      </a:r>
                      <a:endParaRPr lang="it-IT" sz="13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4020760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QIANFAN-13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solidFill>
                            <a:srgbClr val="FF0000"/>
                          </a:solidFill>
                        </a:rPr>
                        <a:t>0.34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86699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prstClr val="black"/>
                          </a:solidFill>
                        </a:rPr>
                        <a:t>QIANFAN-14</a:t>
                      </a:r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60392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0572066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CZ-6A DEB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/>
                        <a:t>60649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7476395"/>
                  </a:ext>
                </a:extLst>
              </a:tr>
              <a:tr h="322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CZ-6A DEB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60800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368802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A2634C40-F5D2-2A7E-4CA2-AAE711433AE1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CZ-6A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5C3AFD6C-F5C0-0451-70AA-720BD5E0F960}"/>
              </a:ext>
            </a:extLst>
          </p:cNvPr>
          <p:cNvSpPr/>
          <p:nvPr/>
        </p:nvSpPr>
        <p:spPr>
          <a:xfrm>
            <a:off x="6712747" y="1318605"/>
            <a:ext cx="4940531" cy="47677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 (Corpo)"/>
              </a:rPr>
              <a:t>TDM A remains not correlated. Possible fragment?</a:t>
            </a:r>
          </a:p>
        </p:txBody>
      </p:sp>
    </p:spTree>
    <p:extLst>
      <p:ext uri="{BB962C8B-B14F-4D97-AF65-F5344CB8AC3E}">
        <p14:creationId xmlns:p14="http://schemas.microsoft.com/office/powerpoint/2010/main" val="273538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EED5-E5E0-54F9-D51E-D202D2F49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53A4D7E-3149-F9B3-68C2-837A6287D4B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12C91E9-5682-9F40-664B-28784F94279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4434432-CCC8-D13A-844B-B8799164474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A1E06C7B-29D9-40E2-B42E-1A4436390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32" name="Rettangolo con angoli arrotondati 26">
            <a:extLst>
              <a:ext uri="{FF2B5EF4-FFF2-40B4-BE49-F238E27FC236}">
                <a16:creationId xmlns:a16="http://schemas.microsoft.com/office/drawing/2014/main" id="{06198589-4317-9385-47DB-1F858FCC3903}"/>
              </a:ext>
            </a:extLst>
          </p:cNvPr>
          <p:cNvSpPr/>
          <p:nvPr/>
        </p:nvSpPr>
        <p:spPr>
          <a:xfrm>
            <a:off x="9746246" y="1973614"/>
            <a:ext cx="2179581" cy="441996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Angular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</a:t>
            </a:r>
            <a:r>
              <a:rPr kumimoji="0" lang="it-IT" sz="2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profile</a:t>
            </a:r>
            <a:endParaRPr kumimoji="0" lang="en-GB" sz="2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3" name="Rettangolo con angoli arrotondati 27">
            <a:extLst>
              <a:ext uri="{FF2B5EF4-FFF2-40B4-BE49-F238E27FC236}">
                <a16:creationId xmlns:a16="http://schemas.microsoft.com/office/drawing/2014/main" id="{48D54025-9F4B-C004-2126-57A1EB9B660A}"/>
              </a:ext>
            </a:extLst>
          </p:cNvPr>
          <p:cNvSpPr/>
          <p:nvPr/>
        </p:nvSpPr>
        <p:spPr>
          <a:xfrm>
            <a:off x="9746246" y="2544258"/>
            <a:ext cx="2179581" cy="441996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Slant</a:t>
            </a:r>
            <a:r>
              <a:rPr kumimoji="0" lang="it-IT" sz="2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Range</a:t>
            </a:r>
            <a:endParaRPr kumimoji="0" lang="en-GB" sz="2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4" name="Rettangolo con angoli arrotondati 28">
            <a:extLst>
              <a:ext uri="{FF2B5EF4-FFF2-40B4-BE49-F238E27FC236}">
                <a16:creationId xmlns:a16="http://schemas.microsoft.com/office/drawing/2014/main" id="{C8527E17-23F9-8011-8D73-56AA2DA66433}"/>
              </a:ext>
            </a:extLst>
          </p:cNvPr>
          <p:cNvSpPr/>
          <p:nvPr/>
        </p:nvSpPr>
        <p:spPr>
          <a:xfrm>
            <a:off x="9748675" y="3107258"/>
            <a:ext cx="2179580" cy="441996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Doppler Shift</a:t>
            </a:r>
            <a:endParaRPr kumimoji="0" lang="en-GB" sz="2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pic>
        <p:nvPicPr>
          <p:cNvPr id="35" name="Immagine 93">
            <a:extLst>
              <a:ext uri="{FF2B5EF4-FFF2-40B4-BE49-F238E27FC236}">
                <a16:creationId xmlns:a16="http://schemas.microsoft.com/office/drawing/2014/main" id="{159D5498-D1AE-3EB5-CF91-D0562C8DD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782" y="3445942"/>
            <a:ext cx="1182880" cy="762913"/>
          </a:xfrm>
          <a:prstGeom prst="rect">
            <a:avLst/>
          </a:prstGeom>
        </p:spPr>
      </p:pic>
      <p:pic>
        <p:nvPicPr>
          <p:cNvPr id="36" name="Immagine 94">
            <a:extLst>
              <a:ext uri="{FF2B5EF4-FFF2-40B4-BE49-F238E27FC236}">
                <a16:creationId xmlns:a16="http://schemas.microsoft.com/office/drawing/2014/main" id="{35442910-356A-BECF-EA59-2425CAB41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6502" y="4749137"/>
            <a:ext cx="1377903" cy="1160846"/>
          </a:xfrm>
          <a:prstGeom prst="rect">
            <a:avLst/>
          </a:prstGeom>
        </p:spPr>
      </p:pic>
      <p:pic>
        <p:nvPicPr>
          <p:cNvPr id="37" name="Immagine 95" descr="Immagine che contiene gru&#10;&#10;Descrizione generata automaticamente">
            <a:extLst>
              <a:ext uri="{FF2B5EF4-FFF2-40B4-BE49-F238E27FC236}">
                <a16:creationId xmlns:a16="http://schemas.microsoft.com/office/drawing/2014/main" id="{B16E040C-1121-0E03-7FF5-59E94A65DD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2503"/>
          <a:stretch/>
        </p:blipFill>
        <p:spPr>
          <a:xfrm>
            <a:off x="5466185" y="5071162"/>
            <a:ext cx="1795925" cy="977466"/>
          </a:xfrm>
          <a:prstGeom prst="rect">
            <a:avLst/>
          </a:prstGeom>
        </p:spPr>
      </p:pic>
      <p:grpSp>
        <p:nvGrpSpPr>
          <p:cNvPr id="38" name="Gruppo 96">
            <a:extLst>
              <a:ext uri="{FF2B5EF4-FFF2-40B4-BE49-F238E27FC236}">
                <a16:creationId xmlns:a16="http://schemas.microsoft.com/office/drawing/2014/main" id="{AE37AA5A-9776-C579-4600-010135061408}"/>
              </a:ext>
            </a:extLst>
          </p:cNvPr>
          <p:cNvGrpSpPr/>
          <p:nvPr/>
        </p:nvGrpSpPr>
        <p:grpSpPr>
          <a:xfrm>
            <a:off x="6605371" y="2579932"/>
            <a:ext cx="2979280" cy="2466130"/>
            <a:chOff x="1785933" y="2072647"/>
            <a:chExt cx="2979280" cy="2466130"/>
          </a:xfrm>
        </p:grpSpPr>
        <p:sp>
          <p:nvSpPr>
            <p:cNvPr id="39" name="Ovale 97">
              <a:extLst>
                <a:ext uri="{FF2B5EF4-FFF2-40B4-BE49-F238E27FC236}">
                  <a16:creationId xmlns:a16="http://schemas.microsoft.com/office/drawing/2014/main" id="{95DBE5D9-B40D-10D8-09AB-7CB0067155F4}"/>
                </a:ext>
              </a:extLst>
            </p:cNvPr>
            <p:cNvSpPr/>
            <p:nvPr/>
          </p:nvSpPr>
          <p:spPr>
            <a:xfrm rot="19403640">
              <a:off x="1785933" y="2439738"/>
              <a:ext cx="1616044" cy="239658"/>
            </a:xfrm>
            <a:prstGeom prst="ellipse">
              <a:avLst/>
            </a:prstGeom>
            <a:noFill/>
            <a:ln w="381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0" name="Connettore diritto 98">
              <a:extLst>
                <a:ext uri="{FF2B5EF4-FFF2-40B4-BE49-F238E27FC236}">
                  <a16:creationId xmlns:a16="http://schemas.microsoft.com/office/drawing/2014/main" id="{484E0642-63E4-AD63-0623-50659BEE8EA4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1945311" y="3041398"/>
              <a:ext cx="2819902" cy="1460962"/>
            </a:xfrm>
            <a:prstGeom prst="line">
              <a:avLst/>
            </a:prstGeom>
            <a:noFill/>
            <a:ln w="381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</p:cxnSp>
        <p:cxnSp>
          <p:nvCxnSpPr>
            <p:cNvPr id="41" name="Connettore diritto 99">
              <a:extLst>
                <a:ext uri="{FF2B5EF4-FFF2-40B4-BE49-F238E27FC236}">
                  <a16:creationId xmlns:a16="http://schemas.microsoft.com/office/drawing/2014/main" id="{EE74A4CA-737B-67E1-5AA5-31B35218684A}"/>
                </a:ext>
              </a:extLst>
            </p:cNvPr>
            <p:cNvCxnSpPr>
              <a:cxnSpLocks/>
              <a:stCxn id="39" idx="6"/>
            </p:cNvCxnSpPr>
            <p:nvPr/>
          </p:nvCxnSpPr>
          <p:spPr>
            <a:xfrm rot="21428601">
              <a:off x="3304744" y="2072647"/>
              <a:ext cx="1399886" cy="2466130"/>
            </a:xfrm>
            <a:prstGeom prst="line">
              <a:avLst/>
            </a:prstGeom>
            <a:noFill/>
            <a:ln w="381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</p:cxnSp>
      </p:grpSp>
      <p:grpSp>
        <p:nvGrpSpPr>
          <p:cNvPr id="42" name="Gruppo 100">
            <a:extLst>
              <a:ext uri="{FF2B5EF4-FFF2-40B4-BE49-F238E27FC236}">
                <a16:creationId xmlns:a16="http://schemas.microsoft.com/office/drawing/2014/main" id="{1783957E-4779-4DDD-E7E9-49F66A907919}"/>
              </a:ext>
            </a:extLst>
          </p:cNvPr>
          <p:cNvGrpSpPr/>
          <p:nvPr/>
        </p:nvGrpSpPr>
        <p:grpSpPr>
          <a:xfrm rot="534742">
            <a:off x="6885245" y="2452716"/>
            <a:ext cx="2940275" cy="3130938"/>
            <a:chOff x="1377788" y="1856973"/>
            <a:chExt cx="2940275" cy="3130938"/>
          </a:xfrm>
        </p:grpSpPr>
        <p:sp>
          <p:nvSpPr>
            <p:cNvPr id="43" name="Ovale 101">
              <a:extLst>
                <a:ext uri="{FF2B5EF4-FFF2-40B4-BE49-F238E27FC236}">
                  <a16:creationId xmlns:a16="http://schemas.microsoft.com/office/drawing/2014/main" id="{A87366BA-9F91-AE48-B269-F13A45FB8CBA}"/>
                </a:ext>
              </a:extLst>
            </p:cNvPr>
            <p:cNvSpPr/>
            <p:nvPr/>
          </p:nvSpPr>
          <p:spPr>
            <a:xfrm rot="2671688">
              <a:off x="2691493" y="2273921"/>
              <a:ext cx="1626570" cy="306751"/>
            </a:xfrm>
            <a:prstGeom prst="ellips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4" name="Connettore diritto 102">
              <a:extLst>
                <a:ext uri="{FF2B5EF4-FFF2-40B4-BE49-F238E27FC236}">
                  <a16:creationId xmlns:a16="http://schemas.microsoft.com/office/drawing/2014/main" id="{98CC35C1-4DF1-31AE-2AE1-8CE1B5A0A03A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 flipH="1">
              <a:off x="1384624" y="1856973"/>
              <a:ext cx="1540358" cy="3112865"/>
            </a:xfrm>
            <a:prstGeom prst="lin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</p:cxnSp>
        <p:cxnSp>
          <p:nvCxnSpPr>
            <p:cNvPr id="45" name="Connettore diritto 103">
              <a:extLst>
                <a:ext uri="{FF2B5EF4-FFF2-40B4-BE49-F238E27FC236}">
                  <a16:creationId xmlns:a16="http://schemas.microsoft.com/office/drawing/2014/main" id="{70E6A32E-A650-7C5D-21BA-CC50D0774715}"/>
                </a:ext>
              </a:extLst>
            </p:cNvPr>
            <p:cNvCxnSpPr>
              <a:cxnSpLocks/>
              <a:stCxn id="43" idx="6"/>
            </p:cNvCxnSpPr>
            <p:nvPr/>
          </p:nvCxnSpPr>
          <p:spPr>
            <a:xfrm flipH="1">
              <a:off x="1377788" y="2997621"/>
              <a:ext cx="2706786" cy="1990290"/>
            </a:xfrm>
            <a:prstGeom prst="lin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</p:cxnSp>
      </p:grpSp>
      <p:sp>
        <p:nvSpPr>
          <p:cNvPr id="46" name="Ovale 104">
            <a:extLst>
              <a:ext uri="{FF2B5EF4-FFF2-40B4-BE49-F238E27FC236}">
                <a16:creationId xmlns:a16="http://schemas.microsoft.com/office/drawing/2014/main" id="{63833D85-C5F1-6B5B-3DE1-79FB96E014D3}"/>
              </a:ext>
            </a:extLst>
          </p:cNvPr>
          <p:cNvSpPr/>
          <p:nvPr/>
        </p:nvSpPr>
        <p:spPr>
          <a:xfrm rot="1683714" flipV="1">
            <a:off x="7581842" y="4067795"/>
            <a:ext cx="846984" cy="207110"/>
          </a:xfrm>
          <a:prstGeom prst="ellipse">
            <a:avLst/>
          </a:prstGeom>
          <a:noFill/>
          <a:ln w="38100" cap="flat" cmpd="sng" algn="ctr">
            <a:solidFill>
              <a:srgbClr val="0070C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e 105">
            <a:extLst>
              <a:ext uri="{FF2B5EF4-FFF2-40B4-BE49-F238E27FC236}">
                <a16:creationId xmlns:a16="http://schemas.microsoft.com/office/drawing/2014/main" id="{EEA707C6-5D5B-80A6-4A02-DDFF308BC9F5}"/>
              </a:ext>
            </a:extLst>
          </p:cNvPr>
          <p:cNvSpPr/>
          <p:nvPr/>
        </p:nvSpPr>
        <p:spPr>
          <a:xfrm rot="3223104">
            <a:off x="8067659" y="3403611"/>
            <a:ext cx="1248272" cy="261242"/>
          </a:xfrm>
          <a:prstGeom prst="ellipse">
            <a:avLst/>
          </a:prstGeom>
          <a:noFill/>
          <a:ln w="38100" cap="flat" cmpd="sng" algn="ctr">
            <a:solidFill>
              <a:srgbClr val="0070C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e 106">
            <a:extLst>
              <a:ext uri="{FF2B5EF4-FFF2-40B4-BE49-F238E27FC236}">
                <a16:creationId xmlns:a16="http://schemas.microsoft.com/office/drawing/2014/main" id="{4F24047B-52B6-FADC-CAA5-99399984950B}"/>
              </a:ext>
            </a:extLst>
          </p:cNvPr>
          <p:cNvSpPr/>
          <p:nvPr/>
        </p:nvSpPr>
        <p:spPr>
          <a:xfrm rot="18448016">
            <a:off x="7333911" y="3334374"/>
            <a:ext cx="1175653" cy="226942"/>
          </a:xfrm>
          <a:prstGeom prst="ellipse">
            <a:avLst/>
          </a:prstGeom>
          <a:noFill/>
          <a:ln w="38100" cap="flat" cmpd="sng" algn="ctr">
            <a:solidFill>
              <a:srgbClr val="0070C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e 107">
            <a:extLst>
              <a:ext uri="{FF2B5EF4-FFF2-40B4-BE49-F238E27FC236}">
                <a16:creationId xmlns:a16="http://schemas.microsoft.com/office/drawing/2014/main" id="{971BAD3F-479C-9C67-9206-6906200A21B3}"/>
              </a:ext>
            </a:extLst>
          </p:cNvPr>
          <p:cNvSpPr/>
          <p:nvPr/>
        </p:nvSpPr>
        <p:spPr>
          <a:xfrm rot="20042613">
            <a:off x="8371269" y="4152382"/>
            <a:ext cx="728733" cy="173924"/>
          </a:xfrm>
          <a:prstGeom prst="ellipse">
            <a:avLst/>
          </a:prstGeom>
          <a:noFill/>
          <a:ln w="38100" cap="flat" cmpd="sng" algn="ctr">
            <a:solidFill>
              <a:srgbClr val="0070C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CasellaDiTesto 32">
            <a:extLst>
              <a:ext uri="{FF2B5EF4-FFF2-40B4-BE49-F238E27FC236}">
                <a16:creationId xmlns:a16="http://schemas.microsoft.com/office/drawing/2014/main" id="{F35A536B-C2F5-FD05-BC4B-BD3850E3239A}"/>
              </a:ext>
            </a:extLst>
          </p:cNvPr>
          <p:cNvSpPr txBox="1"/>
          <p:nvPr/>
        </p:nvSpPr>
        <p:spPr>
          <a:xfrm>
            <a:off x="965286" y="4906017"/>
            <a:ext cx="66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</a:rPr>
              <a:t>RFT</a:t>
            </a:r>
            <a:endParaRPr lang="en-GB" b="1">
              <a:solidFill>
                <a:srgbClr val="FF0000"/>
              </a:solidFill>
            </a:endParaRPr>
          </a:p>
        </p:txBody>
      </p:sp>
      <p:sp>
        <p:nvSpPr>
          <p:cNvPr id="51" name="CasellaDiTesto 33">
            <a:extLst>
              <a:ext uri="{FF2B5EF4-FFF2-40B4-BE49-F238E27FC236}">
                <a16:creationId xmlns:a16="http://schemas.microsoft.com/office/drawing/2014/main" id="{A630B31A-B76B-4C8C-D69F-9E1771C0D89B}"/>
              </a:ext>
            </a:extLst>
          </p:cNvPr>
          <p:cNvSpPr txBox="1"/>
          <p:nvPr/>
        </p:nvSpPr>
        <p:spPr>
          <a:xfrm>
            <a:off x="1545709" y="2886934"/>
            <a:ext cx="1228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</a:rPr>
              <a:t>Northern Cross</a:t>
            </a:r>
            <a:endParaRPr lang="en-GB" b="1">
              <a:solidFill>
                <a:srgbClr val="FF0000"/>
              </a:solidFill>
            </a:endParaRPr>
          </a:p>
        </p:txBody>
      </p:sp>
      <p:pic>
        <p:nvPicPr>
          <p:cNvPr id="52" name="Elemento grafico 36">
            <a:extLst>
              <a:ext uri="{FF2B5EF4-FFF2-40B4-BE49-F238E27FC236}">
                <a16:creationId xmlns:a16="http://schemas.microsoft.com/office/drawing/2014/main" id="{69E8EAE6-F220-C52C-9212-C92AD65EC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86" y="1460534"/>
            <a:ext cx="3493270" cy="4940733"/>
          </a:xfrm>
          <a:prstGeom prst="rect">
            <a:avLst/>
          </a:prstGeom>
        </p:spPr>
      </p:pic>
      <p:cxnSp>
        <p:nvCxnSpPr>
          <p:cNvPr id="53" name="Connettore a gomito 35">
            <a:extLst>
              <a:ext uri="{FF2B5EF4-FFF2-40B4-BE49-F238E27FC236}">
                <a16:creationId xmlns:a16="http://schemas.microsoft.com/office/drawing/2014/main" id="{91484967-8FBE-DF9A-E32B-04722381D6FC}"/>
              </a:ext>
            </a:extLst>
          </p:cNvPr>
          <p:cNvCxnSpPr>
            <a:cxnSpLocks/>
            <a:endCxn id="37" idx="0"/>
          </p:cNvCxnSpPr>
          <p:nvPr/>
        </p:nvCxnSpPr>
        <p:spPr>
          <a:xfrm rot="16200000" flipH="1">
            <a:off x="5089797" y="3796811"/>
            <a:ext cx="1243764" cy="1304938"/>
          </a:xfrm>
          <a:prstGeom prst="bentConnector3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38">
            <a:extLst>
              <a:ext uri="{FF2B5EF4-FFF2-40B4-BE49-F238E27FC236}">
                <a16:creationId xmlns:a16="http://schemas.microsoft.com/office/drawing/2014/main" id="{E9889267-6761-8736-9B0B-9F1DE9023F6D}"/>
              </a:ext>
            </a:extLst>
          </p:cNvPr>
          <p:cNvSpPr txBox="1"/>
          <p:nvPr/>
        </p:nvSpPr>
        <p:spPr>
          <a:xfrm>
            <a:off x="10325020" y="4775850"/>
            <a:ext cx="1695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>
                <a:latin typeface="Calibri (Corpo)"/>
              </a:rPr>
              <a:t>RFT</a:t>
            </a:r>
          </a:p>
          <a:p>
            <a:pPr algn="ctr"/>
            <a:r>
              <a:rPr lang="it-IT">
                <a:latin typeface="Calibri (Corpo)"/>
              </a:rPr>
              <a:t>(Sardinia)</a:t>
            </a:r>
            <a:endParaRPr lang="en-GB">
              <a:latin typeface="Calibri (Corpo)"/>
            </a:endParaRPr>
          </a:p>
        </p:txBody>
      </p:sp>
      <p:sp>
        <p:nvSpPr>
          <p:cNvPr id="55" name="CasellaDiTesto 39">
            <a:extLst>
              <a:ext uri="{FF2B5EF4-FFF2-40B4-BE49-F238E27FC236}">
                <a16:creationId xmlns:a16="http://schemas.microsoft.com/office/drawing/2014/main" id="{8AEAAEA9-2343-8D5B-0525-AA83987FE1D8}"/>
              </a:ext>
            </a:extLst>
          </p:cNvPr>
          <p:cNvSpPr txBox="1"/>
          <p:nvPr/>
        </p:nvSpPr>
        <p:spPr>
          <a:xfrm>
            <a:off x="3764021" y="4832003"/>
            <a:ext cx="2351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alibri (Corpo)"/>
              </a:rPr>
              <a:t>Northern Cross</a:t>
            </a:r>
          </a:p>
          <a:p>
            <a:pPr algn="ctr"/>
            <a:r>
              <a:rPr lang="it-IT" dirty="0">
                <a:latin typeface="Calibri (Corpo)"/>
              </a:rPr>
              <a:t>(Bologna)</a:t>
            </a:r>
            <a:endParaRPr lang="en-GB" dirty="0">
              <a:latin typeface="Calibri (Corpo)"/>
            </a:endParaRPr>
          </a:p>
        </p:txBody>
      </p:sp>
      <p:pic>
        <p:nvPicPr>
          <p:cNvPr id="56" name="Picture 1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76BB6BD5-0283-4EDE-034A-0B40BBD06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227" y="1852280"/>
            <a:ext cx="2764180" cy="19610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6EB9624-E10E-C659-D2BF-8F501F07D828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BIstatic</a:t>
            </a:r>
            <a:r>
              <a:rPr lang="en-US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 Radar for Leo Survey (BIRALES)</a:t>
            </a:r>
            <a:endParaRPr lang="it-IT" sz="28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4942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195D0-6F39-A471-E485-4FF14EB0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15414ED-7C83-BE62-F92E-2C488936367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E9640C0-B006-14D8-377C-636F6170FCD3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2E1B4D9-53AE-539C-B49B-B45EA97DF60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A46BB39B-455C-7DB0-F3A7-7B97F9312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4B76B15-7DA4-420B-1F4A-8825151881AA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0E948838-176A-0864-272C-4814AB6AF307}"/>
              </a:ext>
            </a:extLst>
          </p:cNvPr>
          <p:cNvSpPr/>
          <p:nvPr/>
        </p:nvSpPr>
        <p:spPr>
          <a:xfrm>
            <a:off x="-265339" y="3363483"/>
            <a:ext cx="12910457" cy="2897128"/>
          </a:xfrm>
          <a:prstGeom prst="rect">
            <a:avLst/>
          </a:prstGeom>
          <a:solidFill>
            <a:srgbClr val="DDE8F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29B8AE1C-2A6C-E1B4-358D-8BA54BCC21DE}"/>
              </a:ext>
            </a:extLst>
          </p:cNvPr>
          <p:cNvSpPr txBox="1"/>
          <p:nvPr/>
        </p:nvSpPr>
        <p:spPr>
          <a:xfrm>
            <a:off x="3904861" y="4812047"/>
            <a:ext cx="384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b="1">
                <a:solidFill>
                  <a:srgbClr val="000000"/>
                </a:solidFill>
                <a:latin typeface="Calibri (Corpo)"/>
              </a:rPr>
              <a:t>+</a:t>
            </a:r>
            <a:endParaRPr lang="en-US" sz="7200" b="1">
              <a:solidFill>
                <a:srgbClr val="000000"/>
              </a:solidFill>
              <a:latin typeface="Calibri (Corpo)"/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890CF8D6-14B5-D805-6E86-70CA04B8B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26">
            <a:extLst>
              <a:ext uri="{FF2B5EF4-FFF2-40B4-BE49-F238E27FC236}">
                <a16:creationId xmlns:a16="http://schemas.microsoft.com/office/drawing/2014/main" id="{854AC6CB-EFFC-457E-179C-8B797A6CA358}"/>
              </a:ext>
            </a:extLst>
          </p:cNvPr>
          <p:cNvSpPr txBox="1"/>
          <p:nvPr/>
        </p:nvSpPr>
        <p:spPr>
          <a:xfrm>
            <a:off x="5968446" y="3561064"/>
            <a:ext cx="6013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Calibri (Corpo)"/>
              </a:rPr>
              <a:t>Meridian crossing</a:t>
            </a:r>
          </a:p>
        </p:txBody>
      </p:sp>
      <p:sp>
        <p:nvSpPr>
          <p:cNvPr id="17" name="Isosceles Triangle 28">
            <a:extLst>
              <a:ext uri="{FF2B5EF4-FFF2-40B4-BE49-F238E27FC236}">
                <a16:creationId xmlns:a16="http://schemas.microsoft.com/office/drawing/2014/main" id="{58F4567C-F771-CAA1-C6E1-04CEF8C02244}"/>
              </a:ext>
            </a:extLst>
          </p:cNvPr>
          <p:cNvSpPr/>
          <p:nvPr/>
        </p:nvSpPr>
        <p:spPr>
          <a:xfrm>
            <a:off x="5377541" y="2811508"/>
            <a:ext cx="914400" cy="1496513"/>
          </a:xfrm>
          <a:prstGeom prst="triangle">
            <a:avLst/>
          </a:prstGeom>
          <a:solidFill>
            <a:srgbClr val="DDE8F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(Corpo)"/>
            </a:endParaRPr>
          </a:p>
        </p:txBody>
      </p:sp>
      <p:grpSp>
        <p:nvGrpSpPr>
          <p:cNvPr id="18" name="Gruppo 72">
            <a:extLst>
              <a:ext uri="{FF2B5EF4-FFF2-40B4-BE49-F238E27FC236}">
                <a16:creationId xmlns:a16="http://schemas.microsoft.com/office/drawing/2014/main" id="{D8ED5E18-CC90-D1FD-DAEA-8438AB2E9B70}"/>
              </a:ext>
            </a:extLst>
          </p:cNvPr>
          <p:cNvGrpSpPr/>
          <p:nvPr/>
        </p:nvGrpSpPr>
        <p:grpSpPr>
          <a:xfrm>
            <a:off x="682683" y="4419326"/>
            <a:ext cx="3105772" cy="1356109"/>
            <a:chOff x="1804078" y="4172207"/>
            <a:chExt cx="3105772" cy="1356109"/>
          </a:xfrm>
        </p:grpSpPr>
        <p:sp>
          <p:nvSpPr>
            <p:cNvPr id="19" name="Ovale 73">
              <a:extLst>
                <a:ext uri="{FF2B5EF4-FFF2-40B4-BE49-F238E27FC236}">
                  <a16:creationId xmlns:a16="http://schemas.microsoft.com/office/drawing/2014/main" id="{0DA299D4-C374-7E8C-6888-500BB8ADBAA2}"/>
                </a:ext>
              </a:extLst>
            </p:cNvPr>
            <p:cNvSpPr/>
            <p:nvPr/>
          </p:nvSpPr>
          <p:spPr>
            <a:xfrm rot="20295073">
              <a:off x="1804078" y="4612103"/>
              <a:ext cx="3105772" cy="461665"/>
            </a:xfrm>
            <a:prstGeom prst="ellipse">
              <a:avLst/>
            </a:prstGeom>
            <a:noFill/>
            <a:ln w="12700" cap="flat" cmpd="sng" algn="ctr">
              <a:solidFill>
                <a:srgbClr val="6698FF">
                  <a:shade val="15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pic>
          <p:nvPicPr>
            <p:cNvPr id="20" name="Picture 234" descr="Icon&#10;&#10;Description automatically generated">
              <a:extLst>
                <a:ext uri="{FF2B5EF4-FFF2-40B4-BE49-F238E27FC236}">
                  <a16:creationId xmlns:a16="http://schemas.microsoft.com/office/drawing/2014/main" id="{A3AE2619-4224-1C4A-377E-0FEBFDC52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9084" y="5320275"/>
              <a:ext cx="200391" cy="208041"/>
            </a:xfrm>
            <a:prstGeom prst="rect">
              <a:avLst/>
            </a:prstGeom>
          </p:spPr>
        </p:pic>
        <p:sp>
          <p:nvSpPr>
            <p:cNvPr id="21" name="Ovale 75">
              <a:extLst>
                <a:ext uri="{FF2B5EF4-FFF2-40B4-BE49-F238E27FC236}">
                  <a16:creationId xmlns:a16="http://schemas.microsoft.com/office/drawing/2014/main" id="{34BF3020-F9B2-C08F-8FF0-D6126CAB065B}"/>
                </a:ext>
              </a:extLst>
            </p:cNvPr>
            <p:cNvSpPr/>
            <p:nvPr/>
          </p:nvSpPr>
          <p:spPr>
            <a:xfrm>
              <a:off x="2204859" y="5363983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2" name="Ovale 76">
              <a:extLst>
                <a:ext uri="{FF2B5EF4-FFF2-40B4-BE49-F238E27FC236}">
                  <a16:creationId xmlns:a16="http://schemas.microsoft.com/office/drawing/2014/main" id="{FE2659AD-B0B7-A3D1-4DF7-2A358B92F84F}"/>
                </a:ext>
              </a:extLst>
            </p:cNvPr>
            <p:cNvSpPr/>
            <p:nvPr/>
          </p:nvSpPr>
          <p:spPr>
            <a:xfrm>
              <a:off x="2652497" y="5265116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3" name="Ovale 77">
              <a:extLst>
                <a:ext uri="{FF2B5EF4-FFF2-40B4-BE49-F238E27FC236}">
                  <a16:creationId xmlns:a16="http://schemas.microsoft.com/office/drawing/2014/main" id="{02D18187-06C1-D0A4-F5B5-B8C62D741C4C}"/>
                </a:ext>
              </a:extLst>
            </p:cNvPr>
            <p:cNvSpPr/>
            <p:nvPr/>
          </p:nvSpPr>
          <p:spPr>
            <a:xfrm>
              <a:off x="3090292" y="5104075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4" name="Ovale 78">
              <a:extLst>
                <a:ext uri="{FF2B5EF4-FFF2-40B4-BE49-F238E27FC236}">
                  <a16:creationId xmlns:a16="http://schemas.microsoft.com/office/drawing/2014/main" id="{158E9EDB-8612-04ED-3BD5-151397F9A3B0}"/>
                </a:ext>
              </a:extLst>
            </p:cNvPr>
            <p:cNvSpPr/>
            <p:nvPr/>
          </p:nvSpPr>
          <p:spPr>
            <a:xfrm>
              <a:off x="3561980" y="4928641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5" name="Ovale 79">
              <a:extLst>
                <a:ext uri="{FF2B5EF4-FFF2-40B4-BE49-F238E27FC236}">
                  <a16:creationId xmlns:a16="http://schemas.microsoft.com/office/drawing/2014/main" id="{FF72BF71-932F-5C6D-4D81-21D002D034D7}"/>
                </a:ext>
              </a:extLst>
            </p:cNvPr>
            <p:cNvSpPr/>
            <p:nvPr/>
          </p:nvSpPr>
          <p:spPr>
            <a:xfrm>
              <a:off x="4051848" y="4703205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6" name="Ovale 80">
              <a:extLst>
                <a:ext uri="{FF2B5EF4-FFF2-40B4-BE49-F238E27FC236}">
                  <a16:creationId xmlns:a16="http://schemas.microsoft.com/office/drawing/2014/main" id="{BE1760D2-6B3A-1CFA-191E-E46759588B1A}"/>
                </a:ext>
              </a:extLst>
            </p:cNvPr>
            <p:cNvSpPr/>
            <p:nvPr/>
          </p:nvSpPr>
          <p:spPr>
            <a:xfrm>
              <a:off x="4485231" y="4460630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7" name="Ovale 81">
              <a:extLst>
                <a:ext uri="{FF2B5EF4-FFF2-40B4-BE49-F238E27FC236}">
                  <a16:creationId xmlns:a16="http://schemas.microsoft.com/office/drawing/2014/main" id="{296C159A-B8BF-2BC6-0569-90BC37C0DA28}"/>
                </a:ext>
              </a:extLst>
            </p:cNvPr>
            <p:cNvSpPr/>
            <p:nvPr/>
          </p:nvSpPr>
          <p:spPr>
            <a:xfrm>
              <a:off x="4711884" y="4172207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8" name="Ovale 82">
              <a:extLst>
                <a:ext uri="{FF2B5EF4-FFF2-40B4-BE49-F238E27FC236}">
                  <a16:creationId xmlns:a16="http://schemas.microsoft.com/office/drawing/2014/main" id="{596707B2-D5A6-12A4-28CD-056BFA424407}"/>
                </a:ext>
              </a:extLst>
            </p:cNvPr>
            <p:cNvSpPr/>
            <p:nvPr/>
          </p:nvSpPr>
          <p:spPr>
            <a:xfrm>
              <a:off x="4282735" y="4207276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29" name="Ovale 83">
              <a:extLst>
                <a:ext uri="{FF2B5EF4-FFF2-40B4-BE49-F238E27FC236}">
                  <a16:creationId xmlns:a16="http://schemas.microsoft.com/office/drawing/2014/main" id="{F08A80A5-DB6F-442B-4871-95DCA4F832EF}"/>
                </a:ext>
              </a:extLst>
            </p:cNvPr>
            <p:cNvSpPr/>
            <p:nvPr/>
          </p:nvSpPr>
          <p:spPr>
            <a:xfrm>
              <a:off x="3846401" y="4351752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30" name="Ovale 84">
              <a:extLst>
                <a:ext uri="{FF2B5EF4-FFF2-40B4-BE49-F238E27FC236}">
                  <a16:creationId xmlns:a16="http://schemas.microsoft.com/office/drawing/2014/main" id="{C43DCE9C-B93E-11B5-288A-25F31CC0DA5F}"/>
                </a:ext>
              </a:extLst>
            </p:cNvPr>
            <p:cNvSpPr/>
            <p:nvPr/>
          </p:nvSpPr>
          <p:spPr>
            <a:xfrm>
              <a:off x="3414322" y="4502516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31" name="Ovale 85">
              <a:extLst>
                <a:ext uri="{FF2B5EF4-FFF2-40B4-BE49-F238E27FC236}">
                  <a16:creationId xmlns:a16="http://schemas.microsoft.com/office/drawing/2014/main" id="{6B7183E5-59D9-4DDE-30B3-A51A31924B90}"/>
                </a:ext>
              </a:extLst>
            </p:cNvPr>
            <p:cNvSpPr/>
            <p:nvPr/>
          </p:nvSpPr>
          <p:spPr>
            <a:xfrm>
              <a:off x="2948888" y="4682348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32" name="Ovale 86">
              <a:extLst>
                <a:ext uri="{FF2B5EF4-FFF2-40B4-BE49-F238E27FC236}">
                  <a16:creationId xmlns:a16="http://schemas.microsoft.com/office/drawing/2014/main" id="{0C8362E8-B3DE-E18E-5A8A-C289E25EA95E}"/>
                </a:ext>
              </a:extLst>
            </p:cNvPr>
            <p:cNvSpPr/>
            <p:nvPr/>
          </p:nvSpPr>
          <p:spPr>
            <a:xfrm>
              <a:off x="2533532" y="4876136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sp>
          <p:nvSpPr>
            <p:cNvPr id="33" name="Ovale 87">
              <a:extLst>
                <a:ext uri="{FF2B5EF4-FFF2-40B4-BE49-F238E27FC236}">
                  <a16:creationId xmlns:a16="http://schemas.microsoft.com/office/drawing/2014/main" id="{CDB3DD8B-4349-7C9B-9726-803BF0A3E9F4}"/>
                </a:ext>
              </a:extLst>
            </p:cNvPr>
            <p:cNvSpPr/>
            <p:nvPr/>
          </p:nvSpPr>
          <p:spPr>
            <a:xfrm>
              <a:off x="2141073" y="5086823"/>
              <a:ext cx="108000" cy="10800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cxnSp>
          <p:nvCxnSpPr>
            <p:cNvPr id="34" name="Connettore diritto 89">
              <a:extLst>
                <a:ext uri="{FF2B5EF4-FFF2-40B4-BE49-F238E27FC236}">
                  <a16:creationId xmlns:a16="http://schemas.microsoft.com/office/drawing/2014/main" id="{21A09B35-1255-A2A4-15A8-88343798F7B0}"/>
                </a:ext>
              </a:extLst>
            </p:cNvPr>
            <p:cNvCxnSpPr>
              <a:cxnSpLocks/>
              <a:stCxn id="36" idx="6"/>
            </p:cNvCxnSpPr>
            <p:nvPr/>
          </p:nvCxnSpPr>
          <p:spPr>
            <a:xfrm>
              <a:off x="4193897" y="4758821"/>
              <a:ext cx="395790" cy="47282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</p:cxnSp>
        <p:cxnSp>
          <p:nvCxnSpPr>
            <p:cNvPr id="35" name="Connettore diritto 90">
              <a:extLst>
                <a:ext uri="{FF2B5EF4-FFF2-40B4-BE49-F238E27FC236}">
                  <a16:creationId xmlns:a16="http://schemas.microsoft.com/office/drawing/2014/main" id="{1F278E44-890C-A396-1278-DBCC02C0E6AA}"/>
                </a:ext>
              </a:extLst>
            </p:cNvPr>
            <p:cNvCxnSpPr>
              <a:cxnSpLocks/>
              <a:stCxn id="36" idx="4"/>
            </p:cNvCxnSpPr>
            <p:nvPr/>
          </p:nvCxnSpPr>
          <p:spPr>
            <a:xfrm>
              <a:off x="4103788" y="4875727"/>
              <a:ext cx="486640" cy="35591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</p:cxnSp>
        <p:sp>
          <p:nvSpPr>
            <p:cNvPr id="36" name="Ovale 91">
              <a:extLst>
                <a:ext uri="{FF2B5EF4-FFF2-40B4-BE49-F238E27FC236}">
                  <a16:creationId xmlns:a16="http://schemas.microsoft.com/office/drawing/2014/main" id="{973E8FDC-CEB1-AF66-220C-9008D1319BBB}"/>
                </a:ext>
              </a:extLst>
            </p:cNvPr>
            <p:cNvSpPr/>
            <p:nvPr/>
          </p:nvSpPr>
          <p:spPr>
            <a:xfrm>
              <a:off x="4013678" y="4641915"/>
              <a:ext cx="180219" cy="23381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cxnSp>
          <p:nvCxnSpPr>
            <p:cNvPr id="37" name="Connettore diritto 92">
              <a:extLst>
                <a:ext uri="{FF2B5EF4-FFF2-40B4-BE49-F238E27FC236}">
                  <a16:creationId xmlns:a16="http://schemas.microsoft.com/office/drawing/2014/main" id="{1CDC1348-265B-1CC1-C16C-E39786BBFA26}"/>
                </a:ext>
              </a:extLst>
            </p:cNvPr>
            <p:cNvCxnSpPr>
              <a:cxnSpLocks/>
              <a:stCxn id="39" idx="7"/>
            </p:cNvCxnSpPr>
            <p:nvPr/>
          </p:nvCxnSpPr>
          <p:spPr>
            <a:xfrm>
              <a:off x="3681605" y="4895178"/>
              <a:ext cx="777586" cy="45337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</p:cxnSp>
        <p:cxnSp>
          <p:nvCxnSpPr>
            <p:cNvPr id="38" name="Connettore diritto 93">
              <a:extLst>
                <a:ext uri="{FF2B5EF4-FFF2-40B4-BE49-F238E27FC236}">
                  <a16:creationId xmlns:a16="http://schemas.microsoft.com/office/drawing/2014/main" id="{BE2587FD-E6B1-B21C-A83A-1DCD76CC8A29}"/>
                </a:ext>
              </a:extLst>
            </p:cNvPr>
            <p:cNvCxnSpPr>
              <a:cxnSpLocks/>
              <a:stCxn id="39" idx="4"/>
            </p:cNvCxnSpPr>
            <p:nvPr/>
          </p:nvCxnSpPr>
          <p:spPr>
            <a:xfrm>
              <a:off x="3617888" y="5094749"/>
              <a:ext cx="867343" cy="260237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</p:cxnSp>
        <p:sp>
          <p:nvSpPr>
            <p:cNvPr id="39" name="Ovale 94">
              <a:extLst>
                <a:ext uri="{FF2B5EF4-FFF2-40B4-BE49-F238E27FC236}">
                  <a16:creationId xmlns:a16="http://schemas.microsoft.com/office/drawing/2014/main" id="{867D1C4C-8D7F-9721-3275-DDE5F0B86DEA}"/>
                </a:ext>
              </a:extLst>
            </p:cNvPr>
            <p:cNvSpPr/>
            <p:nvPr/>
          </p:nvSpPr>
          <p:spPr>
            <a:xfrm>
              <a:off x="3527778" y="4860937"/>
              <a:ext cx="180219" cy="23381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  <p:cxnSp>
          <p:nvCxnSpPr>
            <p:cNvPr id="40" name="Connettore diritto 95">
              <a:extLst>
                <a:ext uri="{FF2B5EF4-FFF2-40B4-BE49-F238E27FC236}">
                  <a16:creationId xmlns:a16="http://schemas.microsoft.com/office/drawing/2014/main" id="{DF505ECA-9D02-9586-4ED6-C973664D73A7}"/>
                </a:ext>
              </a:extLst>
            </p:cNvPr>
            <p:cNvCxnSpPr>
              <a:cxnSpLocks/>
              <a:stCxn id="42" idx="6"/>
            </p:cNvCxnSpPr>
            <p:nvPr/>
          </p:nvCxnSpPr>
          <p:spPr>
            <a:xfrm>
              <a:off x="4641300" y="4501159"/>
              <a:ext cx="5456" cy="72775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</p:cxnSp>
        <p:cxnSp>
          <p:nvCxnSpPr>
            <p:cNvPr id="41" name="Connettore diritto 96">
              <a:extLst>
                <a:ext uri="{FF2B5EF4-FFF2-40B4-BE49-F238E27FC236}">
                  <a16:creationId xmlns:a16="http://schemas.microsoft.com/office/drawing/2014/main" id="{77C935A5-4196-3908-8E6E-7A4A4EDE78A9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4487473" y="4583824"/>
              <a:ext cx="168301" cy="672519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</p:cxnSp>
        <p:sp>
          <p:nvSpPr>
            <p:cNvPr id="42" name="Ovale 97">
              <a:extLst>
                <a:ext uri="{FF2B5EF4-FFF2-40B4-BE49-F238E27FC236}">
                  <a16:creationId xmlns:a16="http://schemas.microsoft.com/office/drawing/2014/main" id="{44CE835F-7884-8249-B2B4-21FAF577588A}"/>
                </a:ext>
              </a:extLst>
            </p:cNvPr>
            <p:cNvSpPr/>
            <p:nvPr/>
          </p:nvSpPr>
          <p:spPr>
            <a:xfrm>
              <a:off x="4461081" y="4384253"/>
              <a:ext cx="180219" cy="23381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Corpo)"/>
              </a:endParaRPr>
            </a:p>
          </p:txBody>
        </p:sp>
      </p:grpSp>
      <p:sp>
        <p:nvSpPr>
          <p:cNvPr id="43" name="Oval 98">
            <a:extLst>
              <a:ext uri="{FF2B5EF4-FFF2-40B4-BE49-F238E27FC236}">
                <a16:creationId xmlns:a16="http://schemas.microsoft.com/office/drawing/2014/main" id="{31D4F15F-1075-4C05-BC2A-279C64523CBD}"/>
              </a:ext>
            </a:extLst>
          </p:cNvPr>
          <p:cNvSpPr/>
          <p:nvPr/>
        </p:nvSpPr>
        <p:spPr>
          <a:xfrm rot="20213445">
            <a:off x="2253320" y="4898236"/>
            <a:ext cx="1439539" cy="247230"/>
          </a:xfrm>
          <a:custGeom>
            <a:avLst/>
            <a:gdLst>
              <a:gd name="csX0" fmla="*/ 0 w 1424860"/>
              <a:gd name="csY0" fmla="*/ 154950 h 309899"/>
              <a:gd name="csX1" fmla="*/ 712430 w 1424860"/>
              <a:gd name="csY1" fmla="*/ 0 h 309899"/>
              <a:gd name="csX2" fmla="*/ 1424860 w 1424860"/>
              <a:gd name="csY2" fmla="*/ 154950 h 309899"/>
              <a:gd name="csX3" fmla="*/ 712430 w 1424860"/>
              <a:gd name="csY3" fmla="*/ 309900 h 309899"/>
              <a:gd name="csX4" fmla="*/ 0 w 1424860"/>
              <a:gd name="csY4" fmla="*/ 154950 h 309899"/>
              <a:gd name="csX0" fmla="*/ 0 w 1385852"/>
              <a:gd name="csY0" fmla="*/ 196799 h 355892"/>
              <a:gd name="csX1" fmla="*/ 712430 w 1385852"/>
              <a:gd name="csY1" fmla="*/ 41849 h 355892"/>
              <a:gd name="csX2" fmla="*/ 1385852 w 1385852"/>
              <a:gd name="csY2" fmla="*/ 45526 h 355892"/>
              <a:gd name="csX3" fmla="*/ 712430 w 1385852"/>
              <a:gd name="csY3" fmla="*/ 351749 h 355892"/>
              <a:gd name="csX4" fmla="*/ 0 w 1385852"/>
              <a:gd name="csY4" fmla="*/ 196799 h 355892"/>
              <a:gd name="csX0" fmla="*/ 0 w 1380943"/>
              <a:gd name="csY0" fmla="*/ 134011 h 350112"/>
              <a:gd name="csX1" fmla="*/ 707521 w 1380943"/>
              <a:gd name="csY1" fmla="*/ 39103 h 350112"/>
              <a:gd name="csX2" fmla="*/ 1380943 w 1380943"/>
              <a:gd name="csY2" fmla="*/ 42780 h 350112"/>
              <a:gd name="csX3" fmla="*/ 707521 w 1380943"/>
              <a:gd name="csY3" fmla="*/ 349003 h 350112"/>
              <a:gd name="csX4" fmla="*/ 0 w 1380943"/>
              <a:gd name="csY4" fmla="*/ 134011 h 350112"/>
              <a:gd name="csX0" fmla="*/ 18 w 1380961"/>
              <a:gd name="csY0" fmla="*/ 134011 h 300179"/>
              <a:gd name="csX1" fmla="*/ 707539 w 1380961"/>
              <a:gd name="csY1" fmla="*/ 39103 h 300179"/>
              <a:gd name="csX2" fmla="*/ 1380961 w 1380961"/>
              <a:gd name="csY2" fmla="*/ 42780 h 300179"/>
              <a:gd name="csX3" fmla="*/ 687450 w 1380961"/>
              <a:gd name="csY3" fmla="*/ 299007 h 300179"/>
              <a:gd name="csX4" fmla="*/ 18 w 1380961"/>
              <a:gd name="csY4" fmla="*/ 134011 h 300179"/>
              <a:gd name="csX0" fmla="*/ 35 w 1380978"/>
              <a:gd name="csY0" fmla="*/ 137383 h 303564"/>
              <a:gd name="csX1" fmla="*/ 660014 w 1380978"/>
              <a:gd name="csY1" fmla="*/ 32544 h 303564"/>
              <a:gd name="csX2" fmla="*/ 1380978 w 1380978"/>
              <a:gd name="csY2" fmla="*/ 46152 h 303564"/>
              <a:gd name="csX3" fmla="*/ 687467 w 1380978"/>
              <a:gd name="csY3" fmla="*/ 302379 h 303564"/>
              <a:gd name="csX4" fmla="*/ 35 w 1380978"/>
              <a:gd name="csY4" fmla="*/ 137383 h 303564"/>
              <a:gd name="csX0" fmla="*/ 321 w 1381264"/>
              <a:gd name="csY0" fmla="*/ 137383 h 267036"/>
              <a:gd name="csX1" fmla="*/ 660300 w 1381264"/>
              <a:gd name="csY1" fmla="*/ 32544 h 267036"/>
              <a:gd name="csX2" fmla="*/ 1381264 w 1381264"/>
              <a:gd name="csY2" fmla="*/ 46152 h 267036"/>
              <a:gd name="csX3" fmla="*/ 744054 w 1381264"/>
              <a:gd name="csY3" fmla="*/ 265537 h 267036"/>
              <a:gd name="csX4" fmla="*/ 321 w 1381264"/>
              <a:gd name="csY4" fmla="*/ 137383 h 267036"/>
              <a:gd name="csX0" fmla="*/ 21265 w 1402208"/>
              <a:gd name="csY0" fmla="*/ 137383 h 281073"/>
              <a:gd name="csX1" fmla="*/ 681244 w 1402208"/>
              <a:gd name="csY1" fmla="*/ 32544 h 281073"/>
              <a:gd name="csX2" fmla="*/ 1402208 w 1402208"/>
              <a:gd name="csY2" fmla="*/ 46152 h 281073"/>
              <a:gd name="csX3" fmla="*/ 764998 w 1402208"/>
              <a:gd name="csY3" fmla="*/ 265537 h 281073"/>
              <a:gd name="csX4" fmla="*/ 217201 w 1402208"/>
              <a:gd name="csY4" fmla="*/ 249153 h 281073"/>
              <a:gd name="csX5" fmla="*/ 21265 w 1402208"/>
              <a:gd name="csY5" fmla="*/ 137383 h 281073"/>
              <a:gd name="csX0" fmla="*/ 21265 w 1439539"/>
              <a:gd name="csY0" fmla="*/ 112554 h 247230"/>
              <a:gd name="csX1" fmla="*/ 681244 w 1439539"/>
              <a:gd name="csY1" fmla="*/ 7715 h 247230"/>
              <a:gd name="csX2" fmla="*/ 1402208 w 1439539"/>
              <a:gd name="csY2" fmla="*/ 21323 h 247230"/>
              <a:gd name="csX3" fmla="*/ 1286648 w 1439539"/>
              <a:gd name="csY3" fmla="*/ 143020 h 247230"/>
              <a:gd name="csX4" fmla="*/ 764998 w 1439539"/>
              <a:gd name="csY4" fmla="*/ 240708 h 247230"/>
              <a:gd name="csX5" fmla="*/ 217201 w 1439539"/>
              <a:gd name="csY5" fmla="*/ 224324 h 247230"/>
              <a:gd name="csX6" fmla="*/ 21265 w 1439539"/>
              <a:gd name="csY6" fmla="*/ 112554 h 2472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439539" h="247230">
                <a:moveTo>
                  <a:pt x="21265" y="112554"/>
                </a:moveTo>
                <a:cubicBezTo>
                  <a:pt x="98605" y="76453"/>
                  <a:pt x="451087" y="22920"/>
                  <a:pt x="681244" y="7715"/>
                </a:cubicBezTo>
                <a:cubicBezTo>
                  <a:pt x="911401" y="-7490"/>
                  <a:pt x="1307029" y="1214"/>
                  <a:pt x="1402208" y="21323"/>
                </a:cubicBezTo>
                <a:cubicBezTo>
                  <a:pt x="1497388" y="41433"/>
                  <a:pt x="1392850" y="106456"/>
                  <a:pt x="1286648" y="143020"/>
                </a:cubicBezTo>
                <a:cubicBezTo>
                  <a:pt x="1180446" y="179584"/>
                  <a:pt x="943239" y="227157"/>
                  <a:pt x="764998" y="240708"/>
                </a:cubicBezTo>
                <a:cubicBezTo>
                  <a:pt x="586757" y="254259"/>
                  <a:pt x="341156" y="245683"/>
                  <a:pt x="217201" y="224324"/>
                </a:cubicBezTo>
                <a:cubicBezTo>
                  <a:pt x="93246" y="202965"/>
                  <a:pt x="-56075" y="148655"/>
                  <a:pt x="21265" y="112554"/>
                </a:cubicBezTo>
                <a:close/>
              </a:path>
            </a:pathLst>
          </a:custGeom>
          <a:solidFill>
            <a:srgbClr val="FF0000">
              <a:alpha val="2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(Corpo)"/>
            </a:endParaRPr>
          </a:p>
        </p:txBody>
      </p:sp>
      <p:pic>
        <p:nvPicPr>
          <p:cNvPr id="45" name="Picture 1034" descr="A blue satellite dish with a black background&#10;&#10;AI-generated content may be incorrect.">
            <a:extLst>
              <a:ext uri="{FF2B5EF4-FFF2-40B4-BE49-F238E27FC236}">
                <a16:creationId xmlns:a16="http://schemas.microsoft.com/office/drawing/2014/main" id="{6975256A-3DF8-B603-FED4-06BBB7F490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1542" y="5414617"/>
            <a:ext cx="739948" cy="739948"/>
          </a:xfrm>
          <a:prstGeom prst="rect">
            <a:avLst/>
          </a:prstGeom>
        </p:spPr>
      </p:pic>
      <p:sp>
        <p:nvSpPr>
          <p:cNvPr id="46" name="TextBox 26">
            <a:extLst>
              <a:ext uri="{FF2B5EF4-FFF2-40B4-BE49-F238E27FC236}">
                <a16:creationId xmlns:a16="http://schemas.microsoft.com/office/drawing/2014/main" id="{F932985E-7473-38BE-0534-4A82C11FB4CC}"/>
              </a:ext>
            </a:extLst>
          </p:cNvPr>
          <p:cNvSpPr txBox="1"/>
          <p:nvPr/>
        </p:nvSpPr>
        <p:spPr>
          <a:xfrm>
            <a:off x="-112353" y="3559591"/>
            <a:ext cx="6013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Calibri (Corpo)"/>
              </a:rPr>
              <a:t>Orbital plane scanning</a:t>
            </a:r>
          </a:p>
        </p:txBody>
      </p:sp>
      <p:grpSp>
        <p:nvGrpSpPr>
          <p:cNvPr id="47" name="Gruppo 244">
            <a:extLst>
              <a:ext uri="{FF2B5EF4-FFF2-40B4-BE49-F238E27FC236}">
                <a16:creationId xmlns:a16="http://schemas.microsoft.com/office/drawing/2014/main" id="{52A310D7-A249-92EB-FD0C-4BF9CB221B36}"/>
              </a:ext>
            </a:extLst>
          </p:cNvPr>
          <p:cNvGrpSpPr/>
          <p:nvPr/>
        </p:nvGrpSpPr>
        <p:grpSpPr>
          <a:xfrm>
            <a:off x="7730330" y="4209766"/>
            <a:ext cx="2633870" cy="3823823"/>
            <a:chOff x="7730330" y="4504738"/>
            <a:chExt cx="2633870" cy="3823823"/>
          </a:xfrm>
        </p:grpSpPr>
        <p:sp>
          <p:nvSpPr>
            <p:cNvPr id="48" name="Free-form: Shape 58">
              <a:extLst>
                <a:ext uri="{FF2B5EF4-FFF2-40B4-BE49-F238E27FC236}">
                  <a16:creationId xmlns:a16="http://schemas.microsoft.com/office/drawing/2014/main" id="{FE876B8F-1BC9-DF4A-4988-024B99B09F2B}"/>
                </a:ext>
              </a:extLst>
            </p:cNvPr>
            <p:cNvSpPr/>
            <p:nvPr/>
          </p:nvSpPr>
          <p:spPr>
            <a:xfrm flipV="1">
              <a:off x="7730330" y="4512594"/>
              <a:ext cx="2633868" cy="1492788"/>
            </a:xfrm>
            <a:custGeom>
              <a:avLst/>
              <a:gdLst>
                <a:gd name="connsiteX0" fmla="*/ 1539 w 4888800"/>
                <a:gd name="connsiteY0" fmla="*/ 0 h 2474880"/>
                <a:gd name="connsiteX1" fmla="*/ 4887261 w 4888800"/>
                <a:gd name="connsiteY1" fmla="*/ 0 h 2474880"/>
                <a:gd name="connsiteX2" fmla="*/ 4888800 w 4888800"/>
                <a:gd name="connsiteY2" fmla="*/ 30480 h 2474880"/>
                <a:gd name="connsiteX3" fmla="*/ 2444400 w 4888800"/>
                <a:gd name="connsiteY3" fmla="*/ 2474880 h 2474880"/>
                <a:gd name="connsiteX4" fmla="*/ 0 w 4888800"/>
                <a:gd name="connsiteY4" fmla="*/ 30480 h 24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8800" h="2474880">
                  <a:moveTo>
                    <a:pt x="1539" y="0"/>
                  </a:moveTo>
                  <a:lnTo>
                    <a:pt x="4887261" y="0"/>
                  </a:lnTo>
                  <a:lnTo>
                    <a:pt x="4888800" y="30480"/>
                  </a:lnTo>
                  <a:cubicBezTo>
                    <a:pt x="4888800" y="1380485"/>
                    <a:pt x="3794405" y="2474880"/>
                    <a:pt x="2444400" y="2474880"/>
                  </a:cubicBezTo>
                  <a:cubicBezTo>
                    <a:pt x="1094395" y="2474880"/>
                    <a:pt x="0" y="1380485"/>
                    <a:pt x="0" y="30480"/>
                  </a:cubicBezTo>
                  <a:close/>
                </a:path>
              </a:pathLst>
            </a:custGeom>
            <a:solidFill>
              <a:srgbClr val="E0EAFF"/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  <a:cs typeface="+mn-cs"/>
              </a:endParaRPr>
            </a:p>
          </p:txBody>
        </p:sp>
        <p:sp>
          <p:nvSpPr>
            <p:cNvPr id="49" name="Oval 61">
              <a:extLst>
                <a:ext uri="{FF2B5EF4-FFF2-40B4-BE49-F238E27FC236}">
                  <a16:creationId xmlns:a16="http://schemas.microsoft.com/office/drawing/2014/main" id="{20603341-8425-189E-EEDB-78DD55580CE7}"/>
                </a:ext>
              </a:extLst>
            </p:cNvPr>
            <p:cNvSpPr/>
            <p:nvPr/>
          </p:nvSpPr>
          <p:spPr>
            <a:xfrm>
              <a:off x="7730331" y="5699919"/>
              <a:ext cx="2633869" cy="621447"/>
            </a:xfrm>
            <a:prstGeom prst="ellipse">
              <a:avLst/>
            </a:prstGeom>
            <a:solidFill>
              <a:srgbClr val="A3C1F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  <a:cs typeface="+mn-cs"/>
              </a:endParaRPr>
            </a:p>
          </p:txBody>
        </p:sp>
        <p:pic>
          <p:nvPicPr>
            <p:cNvPr id="50" name="Picture 62" descr="A blue satellite dish with a black background&#10;&#10;AI-generated content may be incorrect.">
              <a:extLst>
                <a:ext uri="{FF2B5EF4-FFF2-40B4-BE49-F238E27FC236}">
                  <a16:creationId xmlns:a16="http://schemas.microsoft.com/office/drawing/2014/main" id="{91FD138B-B15D-7A1A-A8D4-3BA414B46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8784" y="5346695"/>
              <a:ext cx="621447" cy="621447"/>
            </a:xfrm>
            <a:prstGeom prst="rect">
              <a:avLst/>
            </a:prstGeom>
          </p:spPr>
        </p:pic>
        <p:sp>
          <p:nvSpPr>
            <p:cNvPr id="51" name="Arc 1036">
              <a:extLst>
                <a:ext uri="{FF2B5EF4-FFF2-40B4-BE49-F238E27FC236}">
                  <a16:creationId xmlns:a16="http://schemas.microsoft.com/office/drawing/2014/main" id="{6F8D308A-CF18-CA79-EEFB-C93FAB63613F}"/>
                </a:ext>
              </a:extLst>
            </p:cNvPr>
            <p:cNvSpPr/>
            <p:nvPr/>
          </p:nvSpPr>
          <p:spPr>
            <a:xfrm rot="5247332" flipH="1">
              <a:off x="7216265" y="5643938"/>
              <a:ext cx="3823823" cy="1545424"/>
            </a:xfrm>
            <a:prstGeom prst="arc">
              <a:avLst>
                <a:gd name="adj1" fmla="val 18607957"/>
                <a:gd name="adj2" fmla="val 4524452"/>
              </a:avLst>
            </a:prstGeom>
            <a:noFill/>
            <a:ln w="19050" cap="flat" cmpd="sng" algn="ctr">
              <a:solidFill>
                <a:srgbClr val="FF33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nrope"/>
                <a:ea typeface="+mn-ea"/>
                <a:cs typeface="+mn-cs"/>
              </a:endParaRPr>
            </a:p>
          </p:txBody>
        </p:sp>
      </p:grpSp>
      <p:sp>
        <p:nvSpPr>
          <p:cNvPr id="52" name="Rettangolo con angoli arrotondati 77">
            <a:extLst>
              <a:ext uri="{FF2B5EF4-FFF2-40B4-BE49-F238E27FC236}">
                <a16:creationId xmlns:a16="http://schemas.microsoft.com/office/drawing/2014/main" id="{5ED88DFD-7767-BBCD-61E6-34DFFDF8942E}"/>
              </a:ext>
            </a:extLst>
          </p:cNvPr>
          <p:cNvSpPr/>
          <p:nvPr/>
        </p:nvSpPr>
        <p:spPr>
          <a:xfrm>
            <a:off x="1881493" y="1752530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Parent orbit geometry</a:t>
            </a:r>
          </a:p>
        </p:txBody>
      </p: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3F93DB39-C8B9-CB7C-767C-C939BD007903}"/>
              </a:ext>
            </a:extLst>
          </p:cNvPr>
          <p:cNvCxnSpPr>
            <a:cxnSpLocks/>
            <a:stCxn id="57" idx="3"/>
            <a:endCxn id="66" idx="1"/>
          </p:cNvCxnSpPr>
          <p:nvPr/>
        </p:nvCxnSpPr>
        <p:spPr>
          <a:xfrm>
            <a:off x="6575402" y="2486026"/>
            <a:ext cx="802017" cy="33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a gomito 53">
            <a:extLst>
              <a:ext uri="{FF2B5EF4-FFF2-40B4-BE49-F238E27FC236}">
                <a16:creationId xmlns:a16="http://schemas.microsoft.com/office/drawing/2014/main" id="{EE6A90DA-17E1-4F73-FEA8-1D05D4C91A73}"/>
              </a:ext>
            </a:extLst>
          </p:cNvPr>
          <p:cNvCxnSpPr>
            <a:cxnSpLocks/>
            <a:stCxn id="52" idx="3"/>
            <a:endCxn id="57" idx="1"/>
          </p:cNvCxnSpPr>
          <p:nvPr/>
        </p:nvCxnSpPr>
        <p:spPr>
          <a:xfrm>
            <a:off x="3332858" y="2058977"/>
            <a:ext cx="1791179" cy="427049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ttangolo con angoli arrotondati 77">
            <a:extLst>
              <a:ext uri="{FF2B5EF4-FFF2-40B4-BE49-F238E27FC236}">
                <a16:creationId xmlns:a16="http://schemas.microsoft.com/office/drawing/2014/main" id="{5286B3F0-E8B5-4072-341C-2755B3D96920}"/>
              </a:ext>
            </a:extLst>
          </p:cNvPr>
          <p:cNvSpPr/>
          <p:nvPr/>
        </p:nvSpPr>
        <p:spPr>
          <a:xfrm>
            <a:off x="1889722" y="2638866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Visibility constraints</a:t>
            </a:r>
          </a:p>
        </p:txBody>
      </p:sp>
      <p:sp>
        <p:nvSpPr>
          <p:cNvPr id="57" name="Rettangolo con angoli arrotondati 77">
            <a:extLst>
              <a:ext uri="{FF2B5EF4-FFF2-40B4-BE49-F238E27FC236}">
                <a16:creationId xmlns:a16="http://schemas.microsoft.com/office/drawing/2014/main" id="{544DD993-6B10-8713-0D6C-D827FE611960}"/>
              </a:ext>
            </a:extLst>
          </p:cNvPr>
          <p:cNvSpPr/>
          <p:nvPr/>
        </p:nvSpPr>
        <p:spPr>
          <a:xfrm>
            <a:off x="5124037" y="2179579"/>
            <a:ext cx="1451365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400" dirty="0">
                <a:latin typeface="Calibri (Corpo)"/>
                <a:sym typeface="Arial"/>
              </a:rPr>
              <a:t>Computation of pointing</a:t>
            </a:r>
          </a:p>
        </p:txBody>
      </p:sp>
      <p:cxnSp>
        <p:nvCxnSpPr>
          <p:cNvPr id="60" name="Connettore a gomito 59">
            <a:extLst>
              <a:ext uri="{FF2B5EF4-FFF2-40B4-BE49-F238E27FC236}">
                <a16:creationId xmlns:a16="http://schemas.microsoft.com/office/drawing/2014/main" id="{3BF20508-FBD3-8E2C-462F-2212EA5E196C}"/>
              </a:ext>
            </a:extLst>
          </p:cNvPr>
          <p:cNvCxnSpPr>
            <a:cxnSpLocks/>
            <a:stCxn id="55" idx="3"/>
            <a:endCxn id="57" idx="1"/>
          </p:cNvCxnSpPr>
          <p:nvPr/>
        </p:nvCxnSpPr>
        <p:spPr>
          <a:xfrm flipV="1">
            <a:off x="3341087" y="2486026"/>
            <a:ext cx="1782950" cy="45928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tangolo con angoli arrotondati 77">
            <a:extLst>
              <a:ext uri="{FF2B5EF4-FFF2-40B4-BE49-F238E27FC236}">
                <a16:creationId xmlns:a16="http://schemas.microsoft.com/office/drawing/2014/main" id="{8170A244-FC04-FAF3-3378-A69AFAA84D19}"/>
              </a:ext>
            </a:extLst>
          </p:cNvPr>
          <p:cNvSpPr/>
          <p:nvPr/>
        </p:nvSpPr>
        <p:spPr>
          <a:xfrm>
            <a:off x="7377419" y="2182907"/>
            <a:ext cx="2072812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1400" dirty="0">
                <a:latin typeface="Calibri (Corpo)"/>
                <a:sym typeface="Arial"/>
              </a:rPr>
              <a:t>Two visibility intervals of ~10 minutes  per day</a:t>
            </a:r>
          </a:p>
        </p:txBody>
      </p:sp>
      <p:sp>
        <p:nvSpPr>
          <p:cNvPr id="69" name="Rettangolo con angoli arrotondati 13">
            <a:extLst>
              <a:ext uri="{FF2B5EF4-FFF2-40B4-BE49-F238E27FC236}">
                <a16:creationId xmlns:a16="http://schemas.microsoft.com/office/drawing/2014/main" id="{9D99CB18-397B-3E41-C3A4-62477C04161A}"/>
              </a:ext>
            </a:extLst>
          </p:cNvPr>
          <p:cNvSpPr/>
          <p:nvPr/>
        </p:nvSpPr>
        <p:spPr>
          <a:xfrm>
            <a:off x="6075489" y="1347429"/>
            <a:ext cx="4986006" cy="4013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Corpo)"/>
                <a:cs typeface="Manrope (Corpo)" panose="020B0604020202020204" charset="0"/>
                <a:sym typeface="Arial"/>
              </a:rPr>
              <a:t>Fragmentation epoch: around 2026-03-29T19:30:00.000</a:t>
            </a:r>
            <a:endParaRPr kumimoji="0" lang="en-US" sz="120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(Corpo)"/>
              <a:cs typeface="Manrope (Corpo)" panose="020B060402020202020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35914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103F4-4EA8-5492-C01C-310C1CAA4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7E0D67-126C-FA10-27FC-88BE72D3458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A223C83-B1CB-E4FA-9F88-AC3DE93FA3B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1D72825-5351-123D-E0D5-1A95E0058E7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30D0B79-15E0-9BA6-DC65-3E8100FDE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0FAF0A-B0D9-A98E-AA61-AA0229A5810C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D0AE6C-5CE6-FEB4-16D9-52ED30F66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7" y="2659294"/>
            <a:ext cx="4408265" cy="3306198"/>
          </a:xfrm>
          <a:prstGeom prst="rect">
            <a:avLst/>
          </a:prstGeom>
          <a:ln w="28575">
            <a:noFill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590AF549-2C6E-511E-5E06-C564C7E14FB3}"/>
              </a:ext>
            </a:extLst>
          </p:cNvPr>
          <p:cNvGrpSpPr/>
          <p:nvPr/>
        </p:nvGrpSpPr>
        <p:grpSpPr>
          <a:xfrm>
            <a:off x="6518024" y="2493984"/>
            <a:ext cx="4849091" cy="3636818"/>
            <a:chOff x="6227944" y="2212391"/>
            <a:chExt cx="5334000" cy="4000500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6F71912A-3F94-FD7D-28C4-04FAEA925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7944" y="2212391"/>
              <a:ext cx="5334000" cy="4000500"/>
            </a:xfrm>
            <a:prstGeom prst="rect">
              <a:avLst/>
            </a:prstGeom>
          </p:spPr>
        </p:pic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9D04101B-2701-9D77-C448-379367DFD449}"/>
                </a:ext>
              </a:extLst>
            </p:cNvPr>
            <p:cNvSpPr/>
            <p:nvPr/>
          </p:nvSpPr>
          <p:spPr>
            <a:xfrm rot="3443060">
              <a:off x="6750426" y="3699501"/>
              <a:ext cx="570155" cy="2732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D67C9C21-D562-1E7D-4F7B-E859967729E9}"/>
                </a:ext>
              </a:extLst>
            </p:cNvPr>
            <p:cNvSpPr/>
            <p:nvPr/>
          </p:nvSpPr>
          <p:spPr>
            <a:xfrm rot="3443060">
              <a:off x="6905285" y="4575138"/>
              <a:ext cx="758877" cy="30060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9819F4AA-6F0F-7A93-0209-46F4D3AA888F}"/>
                </a:ext>
              </a:extLst>
            </p:cNvPr>
            <p:cNvSpPr/>
            <p:nvPr/>
          </p:nvSpPr>
          <p:spPr>
            <a:xfrm rot="3836540">
              <a:off x="9144811" y="2525533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21CF74C5-2466-F5BE-285F-08A1980C1199}"/>
                </a:ext>
              </a:extLst>
            </p:cNvPr>
            <p:cNvSpPr/>
            <p:nvPr/>
          </p:nvSpPr>
          <p:spPr>
            <a:xfrm rot="3836540">
              <a:off x="9426302" y="3138110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6332ED0D-BC81-FFD3-6F31-9B58E207768E}"/>
                </a:ext>
              </a:extLst>
            </p:cNvPr>
            <p:cNvSpPr/>
            <p:nvPr/>
          </p:nvSpPr>
          <p:spPr>
            <a:xfrm rot="3836540">
              <a:off x="9734967" y="3044566"/>
              <a:ext cx="689888" cy="2484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F542D04B-5813-B708-C6EC-2EC9D1DE702D}"/>
                </a:ext>
              </a:extLst>
            </p:cNvPr>
            <p:cNvSpPr/>
            <p:nvPr/>
          </p:nvSpPr>
          <p:spPr>
            <a:xfrm rot="3836540">
              <a:off x="10182922" y="2525533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EF3997BA-D022-84CB-3FD3-198840663207}"/>
                </a:ext>
              </a:extLst>
            </p:cNvPr>
            <p:cNvSpPr/>
            <p:nvPr/>
          </p:nvSpPr>
          <p:spPr>
            <a:xfrm rot="3555956">
              <a:off x="6922595" y="4672709"/>
              <a:ext cx="2160159" cy="30619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60C91A84-8135-5398-E993-7C7204CEA3A3}"/>
              </a:ext>
            </a:extLst>
          </p:cNvPr>
          <p:cNvSpPr/>
          <p:nvPr/>
        </p:nvSpPr>
        <p:spPr>
          <a:xfrm>
            <a:off x="3163994" y="1944505"/>
            <a:ext cx="4609668" cy="49696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BIRALES detection from 02/04/2026 – h. 19:38 UTC</a:t>
            </a:r>
          </a:p>
        </p:txBody>
      </p:sp>
      <p:sp>
        <p:nvSpPr>
          <p:cNvPr id="19" name="Rettangolo con angoli arrotondati 13">
            <a:extLst>
              <a:ext uri="{FF2B5EF4-FFF2-40B4-BE49-F238E27FC236}">
                <a16:creationId xmlns:a16="http://schemas.microsoft.com/office/drawing/2014/main" id="{905DE6C5-0CFB-6DB6-2907-0FACA01F7087}"/>
              </a:ext>
            </a:extLst>
          </p:cNvPr>
          <p:cNvSpPr/>
          <p:nvPr/>
        </p:nvSpPr>
        <p:spPr>
          <a:xfrm>
            <a:off x="6075489" y="1347429"/>
            <a:ext cx="4986006" cy="4013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Corpo)"/>
                <a:cs typeface="Manrope (Corpo)" panose="020B0604020202020204" charset="0"/>
                <a:sym typeface="Arial"/>
              </a:rPr>
              <a:t>Fragmentation epoch: around 2026-03-29T19:30:00.000</a:t>
            </a:r>
            <a:endParaRPr kumimoji="0" lang="en-US" sz="120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(Corpo)"/>
              <a:cs typeface="Manrope (Corpo)" panose="020B0604020202020204" charset="0"/>
              <a:sym typeface="Arial"/>
            </a:endParaRPr>
          </a:p>
        </p:txBody>
      </p:sp>
      <p:pic>
        <p:nvPicPr>
          <p:cNvPr id="21" name="Elemento grafico 20" descr="Freccia: diritta con riempimento a tinta unita">
            <a:extLst>
              <a:ext uri="{FF2B5EF4-FFF2-40B4-BE49-F238E27FC236}">
                <a16:creationId xmlns:a16="http://schemas.microsoft.com/office/drawing/2014/main" id="{A7702233-42A7-15E2-7F42-F9E0C76D3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5310425" y="35129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112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1161E-F6E9-D69D-FD4A-9F1343B69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>
            <a:extLst>
              <a:ext uri="{FF2B5EF4-FFF2-40B4-BE49-F238E27FC236}">
                <a16:creationId xmlns:a16="http://schemas.microsoft.com/office/drawing/2014/main" id="{105F2E90-E403-1656-C4AB-B6581D4B8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4" y="2660692"/>
            <a:ext cx="4408079" cy="33048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C899A34-E072-20F7-F8A4-D4002DC8138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9C43E61-8D7D-BEF0-00E3-AD54CC3BD6C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9230296-C9CF-C22B-9DF8-06A261FEDD9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28EF680F-FDE1-9AFE-8401-616CC16FA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573ADAD-6E20-F2BD-EC01-52E5C9DB1F31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DCD9D34B-5229-64BA-FF3F-135DDBD8B3F0}"/>
              </a:ext>
            </a:extLst>
          </p:cNvPr>
          <p:cNvSpPr/>
          <p:nvPr/>
        </p:nvSpPr>
        <p:spPr>
          <a:xfrm>
            <a:off x="3163994" y="1944505"/>
            <a:ext cx="4609668" cy="49696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BIRALES detection from 02/04/2026 – h. 19:38 UTC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81C52BC-EA41-7D16-856B-41F9546688D3}"/>
              </a:ext>
            </a:extLst>
          </p:cNvPr>
          <p:cNvSpPr txBox="1"/>
          <p:nvPr/>
        </p:nvSpPr>
        <p:spPr>
          <a:xfrm>
            <a:off x="1872587" y="4981466"/>
            <a:ext cx="89045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Virtual debris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92F5A5F6-B996-97A1-B262-832DD084C634}"/>
              </a:ext>
            </a:extLst>
          </p:cNvPr>
          <p:cNvCxnSpPr>
            <a:cxnSpLocks/>
          </p:cNvCxnSpPr>
          <p:nvPr/>
        </p:nvCxnSpPr>
        <p:spPr>
          <a:xfrm flipH="1" flipV="1">
            <a:off x="1764792" y="4782312"/>
            <a:ext cx="237744" cy="22259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7BD8D54-E12A-2ACF-A25E-9113318EC000}"/>
              </a:ext>
            </a:extLst>
          </p:cNvPr>
          <p:cNvGrpSpPr/>
          <p:nvPr/>
        </p:nvGrpSpPr>
        <p:grpSpPr>
          <a:xfrm>
            <a:off x="6518024" y="2493984"/>
            <a:ext cx="4849091" cy="3636818"/>
            <a:chOff x="6227944" y="2212391"/>
            <a:chExt cx="5334000" cy="4000500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A6CE20C9-F24C-2EB3-83F0-8B2A21699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7944" y="2212391"/>
              <a:ext cx="5334000" cy="4000500"/>
            </a:xfrm>
            <a:prstGeom prst="rect">
              <a:avLst/>
            </a:prstGeom>
          </p:spPr>
        </p:pic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9C093253-CB92-B826-57B4-BB00A8251D6C}"/>
                </a:ext>
              </a:extLst>
            </p:cNvPr>
            <p:cNvSpPr/>
            <p:nvPr/>
          </p:nvSpPr>
          <p:spPr>
            <a:xfrm rot="3443060">
              <a:off x="6750426" y="3699501"/>
              <a:ext cx="570155" cy="2732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97A2F9EB-B3AE-C2A7-53B3-47FAD86A0365}"/>
                </a:ext>
              </a:extLst>
            </p:cNvPr>
            <p:cNvSpPr/>
            <p:nvPr/>
          </p:nvSpPr>
          <p:spPr>
            <a:xfrm rot="3443060">
              <a:off x="6905285" y="4575138"/>
              <a:ext cx="758877" cy="30060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CC8A3C7F-3308-CF26-7F44-2CE5CEB68081}"/>
                </a:ext>
              </a:extLst>
            </p:cNvPr>
            <p:cNvSpPr/>
            <p:nvPr/>
          </p:nvSpPr>
          <p:spPr>
            <a:xfrm rot="3836540">
              <a:off x="9144811" y="2525533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DB936436-0D48-6FD8-EAA6-C3461F3BB02C}"/>
                </a:ext>
              </a:extLst>
            </p:cNvPr>
            <p:cNvSpPr/>
            <p:nvPr/>
          </p:nvSpPr>
          <p:spPr>
            <a:xfrm rot="3836540">
              <a:off x="9426302" y="3138110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291677F4-62CA-892F-EE97-55941780AAFE}"/>
                </a:ext>
              </a:extLst>
            </p:cNvPr>
            <p:cNvSpPr/>
            <p:nvPr/>
          </p:nvSpPr>
          <p:spPr>
            <a:xfrm rot="3836540">
              <a:off x="9734967" y="3044566"/>
              <a:ext cx="689888" cy="2484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D26DFB89-6FB6-F318-304D-A8E7B436A02E}"/>
                </a:ext>
              </a:extLst>
            </p:cNvPr>
            <p:cNvSpPr/>
            <p:nvPr/>
          </p:nvSpPr>
          <p:spPr>
            <a:xfrm rot="3836540">
              <a:off x="10182922" y="2525533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154EBECB-BB5B-9B0B-7934-5D984998F54B}"/>
                </a:ext>
              </a:extLst>
            </p:cNvPr>
            <p:cNvSpPr/>
            <p:nvPr/>
          </p:nvSpPr>
          <p:spPr>
            <a:xfrm rot="3555956">
              <a:off x="6922595" y="4672709"/>
              <a:ext cx="2160159" cy="30619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621110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2191-CA31-0C43-2BB2-2BB2A7B46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5E95638-17E7-8449-B5DF-52196B6F635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A5FD97-4244-B706-DC60-38F4F57D3F4A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9037DF4-3DBC-171C-3A19-D085D0EA9B73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B0769095-C03C-C749-790A-F225238AA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TextBox 28">
            <a:extLst>
              <a:ext uri="{FF2B5EF4-FFF2-40B4-BE49-F238E27FC236}">
                <a16:creationId xmlns:a16="http://schemas.microsoft.com/office/drawing/2014/main" id="{4E086042-D63D-62B7-9AFE-DFDCE03C9028}"/>
              </a:ext>
            </a:extLst>
          </p:cNvPr>
          <p:cNvSpPr txBox="1"/>
          <p:nvPr/>
        </p:nvSpPr>
        <p:spPr>
          <a:xfrm>
            <a:off x="146304" y="5582629"/>
            <a:ext cx="11247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M.F. Montaruli, et al., A stochastic approach to detect fragmentation epoch from a single fragment orbit determination, Advances in Space Research, 2023</a:t>
            </a:r>
            <a:endParaRPr lang="en-US" sz="1100" i="1" dirty="0">
              <a:solidFill>
                <a:srgbClr val="000000"/>
              </a:solidFill>
              <a:latin typeface="Manrope"/>
            </a:endParaRPr>
          </a:p>
          <a:p>
            <a:r>
              <a:rPr lang="en-US" sz="1100" i="1" dirty="0">
                <a:solidFill>
                  <a:srgbClr val="000000"/>
                </a:solidFill>
                <a:latin typeface="Manrope"/>
              </a:rPr>
              <a:t>Space-track website: https://www.space-track.org/</a:t>
            </a:r>
          </a:p>
          <a:p>
            <a:r>
              <a:rPr lang="en-GB" sz="1100" i="1" dirty="0"/>
              <a:t>P. </a:t>
            </a:r>
            <a:r>
              <a:rPr lang="en-GB" sz="1100" i="1" dirty="0" err="1"/>
              <a:t>Grattagliano</a:t>
            </a:r>
            <a:r>
              <a:rPr lang="en-GB" sz="1100" i="1" dirty="0"/>
              <a:t>, et al. Early stage characterization of on-orbit fragmentation events, Acta </a:t>
            </a:r>
            <a:r>
              <a:rPr lang="en-GB" sz="1100" i="1" dirty="0" err="1"/>
              <a:t>Astronautica</a:t>
            </a:r>
            <a:r>
              <a:rPr lang="en-GB" sz="1100" i="1" dirty="0"/>
              <a:t>, 2025</a:t>
            </a:r>
          </a:p>
          <a:p>
            <a:r>
              <a:rPr lang="en-US" sz="1100" i="1" dirty="0">
                <a:solidFill>
                  <a:srgbClr val="000000"/>
                </a:solidFill>
              </a:rPr>
              <a:t>P. </a:t>
            </a:r>
            <a:r>
              <a:rPr lang="en-US" sz="1100" i="1" dirty="0" err="1">
                <a:solidFill>
                  <a:srgbClr val="000000"/>
                </a:solidFill>
              </a:rPr>
              <a:t>Grattagliano</a:t>
            </a:r>
            <a:r>
              <a:rPr lang="en-US" sz="1100" i="1" dirty="0">
                <a:solidFill>
                  <a:srgbClr val="000000"/>
                </a:solidFill>
              </a:rPr>
              <a:t>, et al., Advanced techniques for the stochastic fragmentation event characterization from a single fragment orbital state, Advances in Space Research, 2026</a:t>
            </a: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AF4554E7-06AB-E64C-B540-181E45FC5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0" y="2510355"/>
            <a:ext cx="3850663" cy="3103245"/>
          </a:xfrm>
          <a:prstGeom prst="rect">
            <a:avLst/>
          </a:prstGeom>
        </p:spPr>
      </p:pic>
      <p:pic>
        <p:nvPicPr>
          <p:cNvPr id="6" name="Picture 82">
            <a:extLst>
              <a:ext uri="{FF2B5EF4-FFF2-40B4-BE49-F238E27FC236}">
                <a16:creationId xmlns:a16="http://schemas.microsoft.com/office/drawing/2014/main" id="{D16CA417-99C8-5A97-08E1-74EDE6213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033" y="2511521"/>
            <a:ext cx="3921259" cy="3054454"/>
          </a:xfrm>
          <a:prstGeom prst="rect">
            <a:avLst/>
          </a:prstGeom>
        </p:spPr>
      </p:pic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A2347C84-55B2-6481-D043-9CAE3B36560E}"/>
              </a:ext>
            </a:extLst>
          </p:cNvPr>
          <p:cNvSpPr/>
          <p:nvPr/>
        </p:nvSpPr>
        <p:spPr>
          <a:xfrm>
            <a:off x="891210" y="1895687"/>
            <a:ext cx="2602037" cy="54666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Measurement space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(no IOD result exploited)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771480A-42F4-BB16-1B0D-46869CDDB703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EE5914AB-00EF-3F0C-45BD-39D9A475ED99}"/>
              </a:ext>
            </a:extLst>
          </p:cNvPr>
          <p:cNvSpPr/>
          <p:nvPr/>
        </p:nvSpPr>
        <p:spPr>
          <a:xfrm>
            <a:off x="4785456" y="1889933"/>
            <a:ext cx="2602037" cy="54666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Orbital space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(based on IOD result)</a:t>
            </a:r>
          </a:p>
        </p:txBody>
      </p:sp>
      <p:sp>
        <p:nvSpPr>
          <p:cNvPr id="14" name="Rettangolo con angoli arrotondati 77">
            <a:extLst>
              <a:ext uri="{FF2B5EF4-FFF2-40B4-BE49-F238E27FC236}">
                <a16:creationId xmlns:a16="http://schemas.microsoft.com/office/drawing/2014/main" id="{D7683563-DFCE-E421-BFD9-92786AA2E4EC}"/>
              </a:ext>
            </a:extLst>
          </p:cNvPr>
          <p:cNvSpPr/>
          <p:nvPr/>
        </p:nvSpPr>
        <p:spPr>
          <a:xfrm>
            <a:off x="6639548" y="1213443"/>
            <a:ext cx="3138091" cy="460475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GB" sz="1600" dirty="0">
                <a:latin typeface="Calibri (Corpo)"/>
                <a:sym typeface="Arial"/>
              </a:rPr>
              <a:t>Fragmentation forensic analysis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50AA576-22F5-F63E-48F3-7C5A8E47F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786" y="2452515"/>
            <a:ext cx="4007514" cy="3005635"/>
          </a:xfrm>
          <a:prstGeom prst="rect">
            <a:avLst/>
          </a:prstGeom>
        </p:spPr>
      </p:pic>
      <p:sp>
        <p:nvSpPr>
          <p:cNvPr id="15" name="Rettangolo con angoli arrotondati 77">
            <a:extLst>
              <a:ext uri="{FF2B5EF4-FFF2-40B4-BE49-F238E27FC236}">
                <a16:creationId xmlns:a16="http://schemas.microsoft.com/office/drawing/2014/main" id="{8AA0FCA3-D408-8C2C-24E2-DA92334D9554}"/>
              </a:ext>
            </a:extLst>
          </p:cNvPr>
          <p:cNvSpPr/>
          <p:nvPr/>
        </p:nvSpPr>
        <p:spPr>
          <a:xfrm>
            <a:off x="8799202" y="4847415"/>
            <a:ext cx="1546332" cy="749082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1400" dirty="0">
                <a:latin typeface="Calibri (Corpo)"/>
                <a:sym typeface="Arial"/>
              </a:rPr>
              <a:t>Compatible cluster with Space-track alert</a:t>
            </a: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CDFD34C4-170E-2ECE-8454-EE512F0ADEF8}"/>
              </a:ext>
            </a:extLst>
          </p:cNvPr>
          <p:cNvCxnSpPr>
            <a:cxnSpLocks/>
            <a:stCxn id="15" idx="3"/>
            <a:endCxn id="17" idx="4"/>
          </p:cNvCxnSpPr>
          <p:nvPr/>
        </p:nvCxnSpPr>
        <p:spPr>
          <a:xfrm flipV="1">
            <a:off x="10345534" y="4763087"/>
            <a:ext cx="484986" cy="458869"/>
          </a:xfrm>
          <a:prstGeom prst="straightConnector1">
            <a:avLst/>
          </a:prstGeom>
          <a:noFill/>
          <a:ln w="28575" cap="flat" cmpd="sng" algn="ctr">
            <a:solidFill>
              <a:srgbClr val="FF33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7" name="Ovale 16">
            <a:extLst>
              <a:ext uri="{FF2B5EF4-FFF2-40B4-BE49-F238E27FC236}">
                <a16:creationId xmlns:a16="http://schemas.microsoft.com/office/drawing/2014/main" id="{5C2ADA26-7004-EBE7-8DFF-9FB1DCAD7864}"/>
              </a:ext>
            </a:extLst>
          </p:cNvPr>
          <p:cNvSpPr/>
          <p:nvPr/>
        </p:nvSpPr>
        <p:spPr>
          <a:xfrm>
            <a:off x="10709407" y="2665682"/>
            <a:ext cx="242225" cy="2097405"/>
          </a:xfrm>
          <a:prstGeom prst="ellipse">
            <a:avLst/>
          </a:prstGeom>
          <a:noFill/>
          <a:ln w="28575" cap="flat" cmpd="sng" algn="ctr">
            <a:solidFill>
              <a:srgbClr val="FF33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nrope"/>
              <a:ea typeface="+mn-ea"/>
              <a:cs typeface="+mn-cs"/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1157573E-4B0F-D9FF-B205-E74F2B2F85CC}"/>
              </a:ext>
            </a:extLst>
          </p:cNvPr>
          <p:cNvSpPr/>
          <p:nvPr/>
        </p:nvSpPr>
        <p:spPr>
          <a:xfrm>
            <a:off x="8633525" y="1889933"/>
            <a:ext cx="2602037" cy="54666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FRED: Fragmentation Epoch Detector</a:t>
            </a:r>
          </a:p>
        </p:txBody>
      </p:sp>
    </p:spTree>
    <p:extLst>
      <p:ext uri="{BB962C8B-B14F-4D97-AF65-F5344CB8AC3E}">
        <p14:creationId xmlns:p14="http://schemas.microsoft.com/office/powerpoint/2010/main" val="39540196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6432D-51CA-6141-B225-30B380E9A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D6DACFB-D5B5-61CA-292D-69285C44750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A2721C5-4EC2-4C67-A7A0-3CF54E3014A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E586A8B-5E74-21C9-3354-F42C76F07B5E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0DF8EA44-C9C1-FD96-3873-DB70F51E8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1B094B7-85AB-030C-37A9-7B20846DE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4" y="2660692"/>
            <a:ext cx="4408079" cy="3304800"/>
          </a:xfrm>
          <a:prstGeom prst="rect">
            <a:avLst/>
          </a:prstGeom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830D028-B7CA-1E5A-F425-CA60FF240A3E}"/>
              </a:ext>
            </a:extLst>
          </p:cNvPr>
          <p:cNvSpPr/>
          <p:nvPr/>
        </p:nvSpPr>
        <p:spPr>
          <a:xfrm>
            <a:off x="3163994" y="1944505"/>
            <a:ext cx="4609668" cy="49696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BIRALES detection from 02/04/2026 – h. 19:38 UTC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379183E-5310-8035-8C1E-C85E32B69F3A}"/>
              </a:ext>
            </a:extLst>
          </p:cNvPr>
          <p:cNvSpPr txBox="1"/>
          <p:nvPr/>
        </p:nvSpPr>
        <p:spPr>
          <a:xfrm>
            <a:off x="1872587" y="4981466"/>
            <a:ext cx="89045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Virtual debris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0AFEDA-0C95-066F-729D-B237A6835493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25E4DFA-F988-D211-F985-F24BD7D21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677" y="2659294"/>
            <a:ext cx="4408079" cy="33048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FCB76E-907F-7779-8642-4D858C9B399E}"/>
              </a:ext>
            </a:extLst>
          </p:cNvPr>
          <p:cNvSpPr txBox="1"/>
          <p:nvPr/>
        </p:nvSpPr>
        <p:spPr>
          <a:xfrm>
            <a:off x="6491495" y="4750633"/>
            <a:ext cx="128216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nn-NO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Starlink 33924</a:t>
            </a:r>
          </a:p>
          <a:p>
            <a:pPr algn="ctr"/>
            <a:r>
              <a:rPr lang="nn-NO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(Norad ID 64149)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53BD8923-E0F8-6910-BF1E-B65F426AB173}"/>
              </a:ext>
            </a:extLst>
          </p:cNvPr>
          <p:cNvCxnSpPr>
            <a:cxnSpLocks/>
          </p:cNvCxnSpPr>
          <p:nvPr/>
        </p:nvCxnSpPr>
        <p:spPr>
          <a:xfrm flipH="1" flipV="1">
            <a:off x="1764792" y="4782312"/>
            <a:ext cx="237744" cy="22259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EDE17CD4-4C90-1BFC-CB08-7600971E9C55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7773662" y="4648200"/>
            <a:ext cx="617863" cy="33326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8962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3B99F-0EC1-37BD-2790-A17B04CD9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D6C8A88-05A8-C9AB-5FB9-C80BE832FB3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E3D557-9D6B-11E7-1CF0-87B7F5321E5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6A8E8A4-9987-CC85-87C6-566BD032EF5F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AE6433D-8687-796C-58A4-0306B262D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EBEDF2C-A155-DC5D-C8E6-58A9D2FCE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4" y="2660692"/>
            <a:ext cx="4408079" cy="33048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756FF3-E0B7-FBB2-E8F6-62A719577759}"/>
              </a:ext>
            </a:extLst>
          </p:cNvPr>
          <p:cNvSpPr txBox="1"/>
          <p:nvPr/>
        </p:nvSpPr>
        <p:spPr>
          <a:xfrm>
            <a:off x="1872587" y="4981466"/>
            <a:ext cx="89045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Virtual debris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07EC4B-793B-30A0-ED54-4F95E43936E6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3E59D31-0BD3-98A7-A8D1-C1F759DE4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677" y="2659294"/>
            <a:ext cx="4408079" cy="33048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FEAB3351-16E5-0838-6D2F-989DC4B6BE26}"/>
              </a:ext>
            </a:extLst>
          </p:cNvPr>
          <p:cNvSpPr txBox="1"/>
          <p:nvPr/>
        </p:nvSpPr>
        <p:spPr>
          <a:xfrm>
            <a:off x="6491495" y="4750633"/>
            <a:ext cx="128216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nn-NO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Starlink 33924</a:t>
            </a:r>
          </a:p>
          <a:p>
            <a:pPr algn="ctr"/>
            <a:r>
              <a:rPr lang="nn-NO" sz="1200" b="1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(Norad ID 64149)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109672F-F74B-7E6A-F9F1-D210D8D259F0}"/>
              </a:ext>
            </a:extLst>
          </p:cNvPr>
          <p:cNvCxnSpPr>
            <a:cxnSpLocks/>
          </p:cNvCxnSpPr>
          <p:nvPr/>
        </p:nvCxnSpPr>
        <p:spPr>
          <a:xfrm flipH="1" flipV="1">
            <a:off x="1764792" y="4782312"/>
            <a:ext cx="237744" cy="22259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7F9A9AB8-AF94-0A6B-8E3A-EDC7F9D81F03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7773662" y="4648200"/>
            <a:ext cx="617863" cy="33326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tangolo 23">
            <a:extLst>
              <a:ext uri="{FF2B5EF4-FFF2-40B4-BE49-F238E27FC236}">
                <a16:creationId xmlns:a16="http://schemas.microsoft.com/office/drawing/2014/main" id="{1202DCB4-4C16-9F3F-82F3-D9B890EC1286}"/>
              </a:ext>
            </a:extLst>
          </p:cNvPr>
          <p:cNvSpPr/>
          <p:nvPr/>
        </p:nvSpPr>
        <p:spPr>
          <a:xfrm>
            <a:off x="47132" y="1726681"/>
            <a:ext cx="12050598" cy="423741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B9AA9767-AC93-EB05-93E5-40D1B7C927EB}"/>
              </a:ext>
            </a:extLst>
          </p:cNvPr>
          <p:cNvSpPr/>
          <p:nvPr/>
        </p:nvSpPr>
        <p:spPr>
          <a:xfrm>
            <a:off x="3163994" y="1944505"/>
            <a:ext cx="4609668" cy="49696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BIRALES detection from 02/04/2026 – h. 19:38 UTC</a:t>
            </a:r>
          </a:p>
        </p:txBody>
      </p:sp>
      <p:sp>
        <p:nvSpPr>
          <p:cNvPr id="26" name="TextBox 1033">
            <a:extLst>
              <a:ext uri="{FF2B5EF4-FFF2-40B4-BE49-F238E27FC236}">
                <a16:creationId xmlns:a16="http://schemas.microsoft.com/office/drawing/2014/main" id="{9CEBE2B3-2C74-42FE-43E9-6C97B61E0894}"/>
              </a:ext>
            </a:extLst>
          </p:cNvPr>
          <p:cNvSpPr txBox="1"/>
          <p:nvPr/>
        </p:nvSpPr>
        <p:spPr>
          <a:xfrm>
            <a:off x="7790362" y="3059668"/>
            <a:ext cx="1792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0000"/>
                </a:solidFill>
                <a:latin typeface="Calibri (Corpo)"/>
              </a:rPr>
              <a:t>And the </a:t>
            </a:r>
            <a:r>
              <a:rPr lang="it-IT" sz="2800" b="1" dirty="0" err="1">
                <a:solidFill>
                  <a:srgbClr val="000000"/>
                </a:solidFill>
                <a:latin typeface="Calibri (Corpo)"/>
              </a:rPr>
              <a:t>others</a:t>
            </a:r>
            <a:r>
              <a:rPr lang="it-IT" sz="2800" b="1" dirty="0">
                <a:solidFill>
                  <a:srgbClr val="000000"/>
                </a:solidFill>
                <a:latin typeface="Calibri (Corpo)"/>
              </a:rPr>
              <a:t>?</a:t>
            </a:r>
            <a:endParaRPr lang="en-US" sz="2800" b="1" dirty="0">
              <a:solidFill>
                <a:srgbClr val="000000"/>
              </a:solidFill>
              <a:latin typeface="Calibri (Corpo)"/>
            </a:endParaRP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9DC8E6C5-6B90-1D0E-B9E8-D17B2AC7C2AE}"/>
              </a:ext>
            </a:extLst>
          </p:cNvPr>
          <p:cNvGrpSpPr/>
          <p:nvPr/>
        </p:nvGrpSpPr>
        <p:grpSpPr>
          <a:xfrm>
            <a:off x="279149" y="2493984"/>
            <a:ext cx="4849091" cy="3636818"/>
            <a:chOff x="6227944" y="2212391"/>
            <a:chExt cx="5334000" cy="4000500"/>
          </a:xfrm>
        </p:grpSpPr>
        <p:pic>
          <p:nvPicPr>
            <p:cNvPr id="28" name="Immagine 27">
              <a:extLst>
                <a:ext uri="{FF2B5EF4-FFF2-40B4-BE49-F238E27FC236}">
                  <a16:creationId xmlns:a16="http://schemas.microsoft.com/office/drawing/2014/main" id="{289AA1AE-6C7D-3EC6-329B-C9E541335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7944" y="2212391"/>
              <a:ext cx="5334000" cy="4000500"/>
            </a:xfrm>
            <a:prstGeom prst="rect">
              <a:avLst/>
            </a:prstGeom>
          </p:spPr>
        </p:pic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137B0B9B-25F7-4DFA-546A-7966FFC2BA6E}"/>
                </a:ext>
              </a:extLst>
            </p:cNvPr>
            <p:cNvSpPr/>
            <p:nvPr/>
          </p:nvSpPr>
          <p:spPr>
            <a:xfrm rot="3443060">
              <a:off x="6750426" y="3699501"/>
              <a:ext cx="570155" cy="2732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8B196C09-4330-A479-99CD-6C3F22730863}"/>
                </a:ext>
              </a:extLst>
            </p:cNvPr>
            <p:cNvSpPr/>
            <p:nvPr/>
          </p:nvSpPr>
          <p:spPr>
            <a:xfrm rot="3443060">
              <a:off x="6905285" y="4575138"/>
              <a:ext cx="758877" cy="30060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EAA6F401-260D-BC9C-2FEF-F402281D635F}"/>
                </a:ext>
              </a:extLst>
            </p:cNvPr>
            <p:cNvSpPr/>
            <p:nvPr/>
          </p:nvSpPr>
          <p:spPr>
            <a:xfrm rot="3836540">
              <a:off x="9144811" y="2525533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FD014A51-3C1E-38BA-7579-322BB3562152}"/>
                </a:ext>
              </a:extLst>
            </p:cNvPr>
            <p:cNvSpPr/>
            <p:nvPr/>
          </p:nvSpPr>
          <p:spPr>
            <a:xfrm rot="3836540">
              <a:off x="9426302" y="3138110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5F9168BF-B9D1-53BB-DD7D-C9F7A841414C}"/>
                </a:ext>
              </a:extLst>
            </p:cNvPr>
            <p:cNvSpPr/>
            <p:nvPr/>
          </p:nvSpPr>
          <p:spPr>
            <a:xfrm rot="3836540">
              <a:off x="9734967" y="3044566"/>
              <a:ext cx="689888" cy="2484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Ovale 33">
              <a:extLst>
                <a:ext uri="{FF2B5EF4-FFF2-40B4-BE49-F238E27FC236}">
                  <a16:creationId xmlns:a16="http://schemas.microsoft.com/office/drawing/2014/main" id="{B09FA11A-AAE0-E82C-8E02-E3D7D3EA04E2}"/>
                </a:ext>
              </a:extLst>
            </p:cNvPr>
            <p:cNvSpPr/>
            <p:nvPr/>
          </p:nvSpPr>
          <p:spPr>
            <a:xfrm rot="3836540">
              <a:off x="10182922" y="2525533"/>
              <a:ext cx="518323" cy="22585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Ovale 34">
              <a:extLst>
                <a:ext uri="{FF2B5EF4-FFF2-40B4-BE49-F238E27FC236}">
                  <a16:creationId xmlns:a16="http://schemas.microsoft.com/office/drawing/2014/main" id="{1D9A2913-0A91-470E-0BA2-BCC6C49D10DF}"/>
                </a:ext>
              </a:extLst>
            </p:cNvPr>
            <p:cNvSpPr/>
            <p:nvPr/>
          </p:nvSpPr>
          <p:spPr>
            <a:xfrm rot="3555956">
              <a:off x="6922595" y="4672709"/>
              <a:ext cx="2160159" cy="30619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021672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7987E-FE9A-0EDE-605A-9DAF9295F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8221C05-9590-60AB-DF9D-33753FE0729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CA8AD3-13AA-03C1-5D85-D7689413DE1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6D43DD4-1A65-15DD-FF62-B05313C5CF6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5F2BBE6-6928-E9CA-BAA0-04B71585E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4B9975D-A7C5-3C0F-CCB4-70ED75345CC5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Starlink 34343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17F24494-5F2E-9FB1-8B0E-64F161F84F3A}"/>
              </a:ext>
            </a:extLst>
          </p:cNvPr>
          <p:cNvGrpSpPr/>
          <p:nvPr/>
        </p:nvGrpSpPr>
        <p:grpSpPr>
          <a:xfrm>
            <a:off x="123362" y="1772264"/>
            <a:ext cx="12063084" cy="3730952"/>
            <a:chOff x="123362" y="1724639"/>
            <a:chExt cx="12063084" cy="3730952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3C700FB5-A772-E264-0E4F-3DC360CDF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362" y="1736736"/>
              <a:ext cx="2400915" cy="1800000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A15049B-3ACA-7BF4-2059-2D05BB014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3619" y="1726681"/>
              <a:ext cx="2400915" cy="1800000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D902C796-B3C6-6253-D46F-9647E1536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8129" y="1724639"/>
              <a:ext cx="2400915" cy="1800000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BCAAD39-1725-34DE-392F-C7821AC9C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7072" y="1724639"/>
              <a:ext cx="2400915" cy="1800000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25605BE-6500-96D6-AA22-E973F6174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4277" y="3603009"/>
              <a:ext cx="2400915" cy="1800000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EE55D01F-F820-7A17-EFD7-20CBB991D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4534" y="3596755"/>
              <a:ext cx="2400915" cy="1800000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DCAB2CE0-E07F-D8CF-98EF-D6D2F8778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7072" y="3596755"/>
              <a:ext cx="2400915" cy="1800000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2DBC9BE7-2269-AED3-59B8-6ACCA8371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5531" y="1724639"/>
              <a:ext cx="2400915" cy="1800000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3D4947B7-D87B-CCF3-6C40-7FD8A781B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362" y="3603009"/>
              <a:ext cx="2400915" cy="1800000"/>
            </a:xfrm>
            <a:prstGeom prst="rect">
              <a:avLst/>
            </a:prstGeom>
          </p:spPr>
        </p:pic>
        <p:sp>
          <p:nvSpPr>
            <p:cNvPr id="16" name="CasellaDiTesto 26">
              <a:extLst>
                <a:ext uri="{FF2B5EF4-FFF2-40B4-BE49-F238E27FC236}">
                  <a16:creationId xmlns:a16="http://schemas.microsoft.com/office/drawing/2014/main" id="{5C53707F-093C-57BF-C670-ABC5BBD797F6}"/>
                </a:ext>
              </a:extLst>
            </p:cNvPr>
            <p:cNvSpPr txBox="1"/>
            <p:nvPr/>
          </p:nvSpPr>
          <p:spPr>
            <a:xfrm>
              <a:off x="274588" y="4993926"/>
              <a:ext cx="1491958" cy="4616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it-IT" sz="1200" b="1" dirty="0"/>
                <a:t>STARLINK-4147 (</a:t>
              </a:r>
              <a:r>
                <a:rPr lang="it-IT" sz="1200" b="1" dirty="0" err="1"/>
                <a:t>norad</a:t>
              </a:r>
              <a:r>
                <a:rPr lang="it-IT" sz="1200" b="1" dirty="0"/>
                <a:t> ID 53256)</a:t>
              </a:r>
              <a:endParaRPr lang="en-US" sz="1200" b="1" dirty="0">
                <a:cs typeface="Manrope (Corpo)" panose="020B0604020202020204" charset="0"/>
              </a:endParaRPr>
            </a:p>
          </p:txBody>
        </p:sp>
      </p:grpSp>
      <p:sp>
        <p:nvSpPr>
          <p:cNvPr id="21" name="Rettangolo con angoli arrotondati 77">
            <a:extLst>
              <a:ext uri="{FF2B5EF4-FFF2-40B4-BE49-F238E27FC236}">
                <a16:creationId xmlns:a16="http://schemas.microsoft.com/office/drawing/2014/main" id="{7832E7C9-FEB3-9EEC-F0BA-5CCEF399E0E7}"/>
              </a:ext>
            </a:extLst>
          </p:cNvPr>
          <p:cNvSpPr/>
          <p:nvPr/>
        </p:nvSpPr>
        <p:spPr>
          <a:xfrm>
            <a:off x="3994563" y="5633697"/>
            <a:ext cx="4542966" cy="612893"/>
          </a:xfrm>
          <a:prstGeom prst="roundRect">
            <a:avLst/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 (Corpo)"/>
                <a:sym typeface="Arial"/>
              </a:rPr>
              <a:t>Uncatalogued, but not associated to the events.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Starlinks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not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yet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in the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catalogue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?</a:t>
            </a:r>
            <a:endParaRPr lang="en-US" sz="1400" dirty="0">
              <a:cs typeface="Manrope (Corpo)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042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54064-3B11-6FFC-210C-908B94559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920772E-E018-7A39-418F-257677A0F9C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15E724-73EC-8412-2D5B-6725B5745B4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CA6C9BB-4D2B-F6BD-92C7-04AED99B77F5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277E7B8-3B71-0010-C918-4E2747A44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FCF5A9D-436E-FAB2-51F3-6223F237B2BF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ZQ-2E R/B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949546AF-BF68-4167-E974-079E3ED0DC96}"/>
              </a:ext>
            </a:extLst>
          </p:cNvPr>
          <p:cNvGrpSpPr/>
          <p:nvPr/>
        </p:nvGrpSpPr>
        <p:grpSpPr>
          <a:xfrm>
            <a:off x="229460" y="2987561"/>
            <a:ext cx="6046688" cy="3695163"/>
            <a:chOff x="127871" y="2259895"/>
            <a:chExt cx="6046688" cy="3695163"/>
          </a:xfrm>
        </p:grpSpPr>
        <p:grpSp>
          <p:nvGrpSpPr>
            <p:cNvPr id="93" name="Gruppo 92">
              <a:extLst>
                <a:ext uri="{FF2B5EF4-FFF2-40B4-BE49-F238E27FC236}">
                  <a16:creationId xmlns:a16="http://schemas.microsoft.com/office/drawing/2014/main" id="{0E834807-0041-D660-E7DE-394A5997B724}"/>
                </a:ext>
              </a:extLst>
            </p:cNvPr>
            <p:cNvGrpSpPr/>
            <p:nvPr/>
          </p:nvGrpSpPr>
          <p:grpSpPr>
            <a:xfrm>
              <a:off x="242309" y="2617271"/>
              <a:ext cx="3008006" cy="1577490"/>
              <a:chOff x="682683" y="4400943"/>
              <a:chExt cx="3308807" cy="1735239"/>
            </a:xfrm>
          </p:grpSpPr>
          <p:grpSp>
            <p:nvGrpSpPr>
              <p:cNvPr id="57" name="Gruppo 72">
                <a:extLst>
                  <a:ext uri="{FF2B5EF4-FFF2-40B4-BE49-F238E27FC236}">
                    <a16:creationId xmlns:a16="http://schemas.microsoft.com/office/drawing/2014/main" id="{61F48269-7F1A-1AF9-B20D-55A8C5C59AF4}"/>
                  </a:ext>
                </a:extLst>
              </p:cNvPr>
              <p:cNvGrpSpPr/>
              <p:nvPr/>
            </p:nvGrpSpPr>
            <p:grpSpPr>
              <a:xfrm>
                <a:off x="682683" y="4400943"/>
                <a:ext cx="3105772" cy="1356109"/>
                <a:chOff x="1804078" y="4172207"/>
                <a:chExt cx="3105772" cy="1356109"/>
              </a:xfrm>
            </p:grpSpPr>
            <p:sp>
              <p:nvSpPr>
                <p:cNvPr id="58" name="Ovale 73">
                  <a:extLst>
                    <a:ext uri="{FF2B5EF4-FFF2-40B4-BE49-F238E27FC236}">
                      <a16:creationId xmlns:a16="http://schemas.microsoft.com/office/drawing/2014/main" id="{F6EF37E3-9920-BF69-BFCA-8544D25891C6}"/>
                    </a:ext>
                  </a:extLst>
                </p:cNvPr>
                <p:cNvSpPr/>
                <p:nvPr/>
              </p:nvSpPr>
              <p:spPr>
                <a:xfrm rot="20295073">
                  <a:off x="1804078" y="4612103"/>
                  <a:ext cx="3105772" cy="461665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rgbClr val="6698FF">
                      <a:shade val="15000"/>
                    </a:srgbClr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pic>
              <p:nvPicPr>
                <p:cNvPr id="59" name="Picture 234" descr="Icon&#10;&#10;Description automatically generated">
                  <a:extLst>
                    <a:ext uri="{FF2B5EF4-FFF2-40B4-BE49-F238E27FC236}">
                      <a16:creationId xmlns:a16="http://schemas.microsoft.com/office/drawing/2014/main" id="{06C3C0B9-ADDA-40B4-FBFC-6D21E99069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829084" y="5320275"/>
                  <a:ext cx="200391" cy="208041"/>
                </a:xfrm>
                <a:prstGeom prst="rect">
                  <a:avLst/>
                </a:prstGeom>
              </p:spPr>
            </p:pic>
            <p:sp>
              <p:nvSpPr>
                <p:cNvPr id="60" name="Ovale 75">
                  <a:extLst>
                    <a:ext uri="{FF2B5EF4-FFF2-40B4-BE49-F238E27FC236}">
                      <a16:creationId xmlns:a16="http://schemas.microsoft.com/office/drawing/2014/main" id="{9C386BC5-6A71-95C7-AA76-A4E2DCCF8CB5}"/>
                    </a:ext>
                  </a:extLst>
                </p:cNvPr>
                <p:cNvSpPr/>
                <p:nvPr/>
              </p:nvSpPr>
              <p:spPr>
                <a:xfrm>
                  <a:off x="2204859" y="5363983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1" name="Ovale 76">
                  <a:extLst>
                    <a:ext uri="{FF2B5EF4-FFF2-40B4-BE49-F238E27FC236}">
                      <a16:creationId xmlns:a16="http://schemas.microsoft.com/office/drawing/2014/main" id="{7EEE60FA-B8A8-AEBD-FA07-0E59E2B00E56}"/>
                    </a:ext>
                  </a:extLst>
                </p:cNvPr>
                <p:cNvSpPr/>
                <p:nvPr/>
              </p:nvSpPr>
              <p:spPr>
                <a:xfrm>
                  <a:off x="2652497" y="5265116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2" name="Ovale 77">
                  <a:extLst>
                    <a:ext uri="{FF2B5EF4-FFF2-40B4-BE49-F238E27FC236}">
                      <a16:creationId xmlns:a16="http://schemas.microsoft.com/office/drawing/2014/main" id="{B69B12FB-5A35-1CEB-0B8A-72B0BFB79065}"/>
                    </a:ext>
                  </a:extLst>
                </p:cNvPr>
                <p:cNvSpPr/>
                <p:nvPr/>
              </p:nvSpPr>
              <p:spPr>
                <a:xfrm>
                  <a:off x="3090292" y="5104075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3" name="Ovale 78">
                  <a:extLst>
                    <a:ext uri="{FF2B5EF4-FFF2-40B4-BE49-F238E27FC236}">
                      <a16:creationId xmlns:a16="http://schemas.microsoft.com/office/drawing/2014/main" id="{17B87EA6-8AA0-A480-DE53-19AE063F51A2}"/>
                    </a:ext>
                  </a:extLst>
                </p:cNvPr>
                <p:cNvSpPr/>
                <p:nvPr/>
              </p:nvSpPr>
              <p:spPr>
                <a:xfrm>
                  <a:off x="3561980" y="4928641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4" name="Ovale 79">
                  <a:extLst>
                    <a:ext uri="{FF2B5EF4-FFF2-40B4-BE49-F238E27FC236}">
                      <a16:creationId xmlns:a16="http://schemas.microsoft.com/office/drawing/2014/main" id="{11AE28CA-1874-6CE2-75F4-64BEC7CD3969}"/>
                    </a:ext>
                  </a:extLst>
                </p:cNvPr>
                <p:cNvSpPr/>
                <p:nvPr/>
              </p:nvSpPr>
              <p:spPr>
                <a:xfrm>
                  <a:off x="4051848" y="4703205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5" name="Ovale 80">
                  <a:extLst>
                    <a:ext uri="{FF2B5EF4-FFF2-40B4-BE49-F238E27FC236}">
                      <a16:creationId xmlns:a16="http://schemas.microsoft.com/office/drawing/2014/main" id="{906E20E5-20FC-CF8C-F666-C9E202857ED3}"/>
                    </a:ext>
                  </a:extLst>
                </p:cNvPr>
                <p:cNvSpPr/>
                <p:nvPr/>
              </p:nvSpPr>
              <p:spPr>
                <a:xfrm>
                  <a:off x="4485231" y="4460630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6" name="Ovale 81">
                  <a:extLst>
                    <a:ext uri="{FF2B5EF4-FFF2-40B4-BE49-F238E27FC236}">
                      <a16:creationId xmlns:a16="http://schemas.microsoft.com/office/drawing/2014/main" id="{9E6CFF0F-95F4-6C2A-8854-0FCD03CC57E7}"/>
                    </a:ext>
                  </a:extLst>
                </p:cNvPr>
                <p:cNvSpPr/>
                <p:nvPr/>
              </p:nvSpPr>
              <p:spPr>
                <a:xfrm>
                  <a:off x="4711884" y="4172207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7" name="Ovale 82">
                  <a:extLst>
                    <a:ext uri="{FF2B5EF4-FFF2-40B4-BE49-F238E27FC236}">
                      <a16:creationId xmlns:a16="http://schemas.microsoft.com/office/drawing/2014/main" id="{09163C2A-4801-1C76-4DCE-9CAEC4E65129}"/>
                    </a:ext>
                  </a:extLst>
                </p:cNvPr>
                <p:cNvSpPr/>
                <p:nvPr/>
              </p:nvSpPr>
              <p:spPr>
                <a:xfrm>
                  <a:off x="4282735" y="4207276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8" name="Ovale 83">
                  <a:extLst>
                    <a:ext uri="{FF2B5EF4-FFF2-40B4-BE49-F238E27FC236}">
                      <a16:creationId xmlns:a16="http://schemas.microsoft.com/office/drawing/2014/main" id="{2C855CE9-2104-6CFE-0FEC-E1050C9D5A06}"/>
                    </a:ext>
                  </a:extLst>
                </p:cNvPr>
                <p:cNvSpPr/>
                <p:nvPr/>
              </p:nvSpPr>
              <p:spPr>
                <a:xfrm>
                  <a:off x="3846401" y="4351752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69" name="Ovale 84">
                  <a:extLst>
                    <a:ext uri="{FF2B5EF4-FFF2-40B4-BE49-F238E27FC236}">
                      <a16:creationId xmlns:a16="http://schemas.microsoft.com/office/drawing/2014/main" id="{FB57D477-D01D-8A72-1E5B-38B7B9C29132}"/>
                    </a:ext>
                  </a:extLst>
                </p:cNvPr>
                <p:cNvSpPr/>
                <p:nvPr/>
              </p:nvSpPr>
              <p:spPr>
                <a:xfrm>
                  <a:off x="3414322" y="4502516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70" name="Ovale 85">
                  <a:extLst>
                    <a:ext uri="{FF2B5EF4-FFF2-40B4-BE49-F238E27FC236}">
                      <a16:creationId xmlns:a16="http://schemas.microsoft.com/office/drawing/2014/main" id="{C1F9F05B-BD35-58E0-4385-1CD5C7DF68D4}"/>
                    </a:ext>
                  </a:extLst>
                </p:cNvPr>
                <p:cNvSpPr/>
                <p:nvPr/>
              </p:nvSpPr>
              <p:spPr>
                <a:xfrm>
                  <a:off x="2948888" y="4682348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71" name="Ovale 86">
                  <a:extLst>
                    <a:ext uri="{FF2B5EF4-FFF2-40B4-BE49-F238E27FC236}">
                      <a16:creationId xmlns:a16="http://schemas.microsoft.com/office/drawing/2014/main" id="{2B698677-FF23-014B-EF26-C643D538D189}"/>
                    </a:ext>
                  </a:extLst>
                </p:cNvPr>
                <p:cNvSpPr/>
                <p:nvPr/>
              </p:nvSpPr>
              <p:spPr>
                <a:xfrm>
                  <a:off x="2533532" y="4876136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sp>
              <p:nvSpPr>
                <p:cNvPr id="72" name="Ovale 87">
                  <a:extLst>
                    <a:ext uri="{FF2B5EF4-FFF2-40B4-BE49-F238E27FC236}">
                      <a16:creationId xmlns:a16="http://schemas.microsoft.com/office/drawing/2014/main" id="{F988582D-644A-85F4-E095-77E37EBA6C69}"/>
                    </a:ext>
                  </a:extLst>
                </p:cNvPr>
                <p:cNvSpPr/>
                <p:nvPr/>
              </p:nvSpPr>
              <p:spPr>
                <a:xfrm>
                  <a:off x="2141073" y="5086823"/>
                  <a:ext cx="108000" cy="108000"/>
                </a:xfrm>
                <a:prstGeom prst="ellips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cxnSp>
              <p:nvCxnSpPr>
                <p:cNvPr id="73" name="Connettore diritto 72">
                  <a:extLst>
                    <a:ext uri="{FF2B5EF4-FFF2-40B4-BE49-F238E27FC236}">
                      <a16:creationId xmlns:a16="http://schemas.microsoft.com/office/drawing/2014/main" id="{D2AAA241-FD1D-7DD6-00FF-551CD92CC393}"/>
                    </a:ext>
                  </a:extLst>
                </p:cNvPr>
                <p:cNvCxnSpPr>
                  <a:cxnSpLocks/>
                  <a:stCxn id="75" idx="6"/>
                </p:cNvCxnSpPr>
                <p:nvPr/>
              </p:nvCxnSpPr>
              <p:spPr>
                <a:xfrm>
                  <a:off x="4193897" y="4758821"/>
                  <a:ext cx="395790" cy="472821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74" name="Connettore diritto 73">
                  <a:extLst>
                    <a:ext uri="{FF2B5EF4-FFF2-40B4-BE49-F238E27FC236}">
                      <a16:creationId xmlns:a16="http://schemas.microsoft.com/office/drawing/2014/main" id="{A8BF7C0F-CEE2-3FA2-76EA-86437FE2E5FC}"/>
                    </a:ext>
                  </a:extLst>
                </p:cNvPr>
                <p:cNvCxnSpPr>
                  <a:cxnSpLocks/>
                  <a:stCxn id="75" idx="4"/>
                </p:cNvCxnSpPr>
                <p:nvPr/>
              </p:nvCxnSpPr>
              <p:spPr>
                <a:xfrm>
                  <a:off x="4103788" y="4875727"/>
                  <a:ext cx="486640" cy="35591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</p:cxnSp>
            <p:sp>
              <p:nvSpPr>
                <p:cNvPr id="75" name="Ovale 74">
                  <a:extLst>
                    <a:ext uri="{FF2B5EF4-FFF2-40B4-BE49-F238E27FC236}">
                      <a16:creationId xmlns:a16="http://schemas.microsoft.com/office/drawing/2014/main" id="{F3F40402-9F43-C6F3-9115-5BD2FBBFFF37}"/>
                    </a:ext>
                  </a:extLst>
                </p:cNvPr>
                <p:cNvSpPr/>
                <p:nvPr/>
              </p:nvSpPr>
              <p:spPr>
                <a:xfrm>
                  <a:off x="4013678" y="4641915"/>
                  <a:ext cx="180219" cy="233812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cxnSp>
              <p:nvCxnSpPr>
                <p:cNvPr id="76" name="Connettore diritto 75">
                  <a:extLst>
                    <a:ext uri="{FF2B5EF4-FFF2-40B4-BE49-F238E27FC236}">
                      <a16:creationId xmlns:a16="http://schemas.microsoft.com/office/drawing/2014/main" id="{A559BEF9-8292-C963-FACF-CCC6A4F347C5}"/>
                    </a:ext>
                  </a:extLst>
                </p:cNvPr>
                <p:cNvCxnSpPr>
                  <a:cxnSpLocks/>
                  <a:stCxn id="78" idx="7"/>
                </p:cNvCxnSpPr>
                <p:nvPr/>
              </p:nvCxnSpPr>
              <p:spPr>
                <a:xfrm>
                  <a:off x="3681605" y="4895178"/>
                  <a:ext cx="777586" cy="45337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77" name="Connettore diritto 76">
                  <a:extLst>
                    <a:ext uri="{FF2B5EF4-FFF2-40B4-BE49-F238E27FC236}">
                      <a16:creationId xmlns:a16="http://schemas.microsoft.com/office/drawing/2014/main" id="{8FE83C26-6EA4-70DB-E5C4-863476EC5D7E}"/>
                    </a:ext>
                  </a:extLst>
                </p:cNvPr>
                <p:cNvCxnSpPr>
                  <a:cxnSpLocks/>
                  <a:stCxn id="78" idx="4"/>
                </p:cNvCxnSpPr>
                <p:nvPr/>
              </p:nvCxnSpPr>
              <p:spPr>
                <a:xfrm>
                  <a:off x="3617888" y="5094749"/>
                  <a:ext cx="867343" cy="260237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</p:cxnSp>
            <p:sp>
              <p:nvSpPr>
                <p:cNvPr id="78" name="Ovale 77">
                  <a:extLst>
                    <a:ext uri="{FF2B5EF4-FFF2-40B4-BE49-F238E27FC236}">
                      <a16:creationId xmlns:a16="http://schemas.microsoft.com/office/drawing/2014/main" id="{B69379CE-9D99-8E40-24B0-AD6618800EEC}"/>
                    </a:ext>
                  </a:extLst>
                </p:cNvPr>
                <p:cNvSpPr/>
                <p:nvPr/>
              </p:nvSpPr>
              <p:spPr>
                <a:xfrm>
                  <a:off x="3527778" y="4860937"/>
                  <a:ext cx="180219" cy="233812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  <p:cxnSp>
              <p:nvCxnSpPr>
                <p:cNvPr id="79" name="Connettore diritto 78">
                  <a:extLst>
                    <a:ext uri="{FF2B5EF4-FFF2-40B4-BE49-F238E27FC236}">
                      <a16:creationId xmlns:a16="http://schemas.microsoft.com/office/drawing/2014/main" id="{0103DFE8-FE97-2C0F-8369-2D3C249E601C}"/>
                    </a:ext>
                  </a:extLst>
                </p:cNvPr>
                <p:cNvCxnSpPr>
                  <a:cxnSpLocks/>
                  <a:stCxn id="81" idx="6"/>
                </p:cNvCxnSpPr>
                <p:nvPr/>
              </p:nvCxnSpPr>
              <p:spPr>
                <a:xfrm>
                  <a:off x="4641300" y="4501159"/>
                  <a:ext cx="5456" cy="72775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80" name="Connettore diritto 79">
                  <a:extLst>
                    <a:ext uri="{FF2B5EF4-FFF2-40B4-BE49-F238E27FC236}">
                      <a16:creationId xmlns:a16="http://schemas.microsoft.com/office/drawing/2014/main" id="{E2350955-EB54-E37D-9803-ACA2369B9871}"/>
                    </a:ext>
                  </a:extLst>
                </p:cNvPr>
                <p:cNvCxnSpPr>
                  <a:cxnSpLocks/>
                  <a:stCxn id="81" idx="3"/>
                </p:cNvCxnSpPr>
                <p:nvPr/>
              </p:nvCxnSpPr>
              <p:spPr>
                <a:xfrm>
                  <a:off x="4487473" y="4583824"/>
                  <a:ext cx="168301" cy="672519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</p:cxnSp>
            <p:sp>
              <p:nvSpPr>
                <p:cNvPr id="81" name="Ovale 80">
                  <a:extLst>
                    <a:ext uri="{FF2B5EF4-FFF2-40B4-BE49-F238E27FC236}">
                      <a16:creationId xmlns:a16="http://schemas.microsoft.com/office/drawing/2014/main" id="{50515996-EC33-2EEB-6BE9-E4F007B03EB2}"/>
                    </a:ext>
                  </a:extLst>
                </p:cNvPr>
                <p:cNvSpPr/>
                <p:nvPr/>
              </p:nvSpPr>
              <p:spPr>
                <a:xfrm>
                  <a:off x="4461081" y="4384253"/>
                  <a:ext cx="180219" cy="233812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ysDot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(Corpo)"/>
                  </a:endParaRPr>
                </a:p>
              </p:txBody>
            </p:sp>
          </p:grpSp>
          <p:sp>
            <p:nvSpPr>
              <p:cNvPr id="82" name="Oval 98">
                <a:extLst>
                  <a:ext uri="{FF2B5EF4-FFF2-40B4-BE49-F238E27FC236}">
                    <a16:creationId xmlns:a16="http://schemas.microsoft.com/office/drawing/2014/main" id="{896FA02D-236A-1463-057D-D02F336CE04B}"/>
                  </a:ext>
                </a:extLst>
              </p:cNvPr>
              <p:cNvSpPr/>
              <p:nvPr/>
            </p:nvSpPr>
            <p:spPr>
              <a:xfrm rot="20213445">
                <a:off x="2253320" y="4879853"/>
                <a:ext cx="1439539" cy="247230"/>
              </a:xfrm>
              <a:custGeom>
                <a:avLst/>
                <a:gdLst>
                  <a:gd name="csX0" fmla="*/ 0 w 1424860"/>
                  <a:gd name="csY0" fmla="*/ 154950 h 309899"/>
                  <a:gd name="csX1" fmla="*/ 712430 w 1424860"/>
                  <a:gd name="csY1" fmla="*/ 0 h 309899"/>
                  <a:gd name="csX2" fmla="*/ 1424860 w 1424860"/>
                  <a:gd name="csY2" fmla="*/ 154950 h 309899"/>
                  <a:gd name="csX3" fmla="*/ 712430 w 1424860"/>
                  <a:gd name="csY3" fmla="*/ 309900 h 309899"/>
                  <a:gd name="csX4" fmla="*/ 0 w 1424860"/>
                  <a:gd name="csY4" fmla="*/ 154950 h 309899"/>
                  <a:gd name="csX0" fmla="*/ 0 w 1385852"/>
                  <a:gd name="csY0" fmla="*/ 196799 h 355892"/>
                  <a:gd name="csX1" fmla="*/ 712430 w 1385852"/>
                  <a:gd name="csY1" fmla="*/ 41849 h 355892"/>
                  <a:gd name="csX2" fmla="*/ 1385852 w 1385852"/>
                  <a:gd name="csY2" fmla="*/ 45526 h 355892"/>
                  <a:gd name="csX3" fmla="*/ 712430 w 1385852"/>
                  <a:gd name="csY3" fmla="*/ 351749 h 355892"/>
                  <a:gd name="csX4" fmla="*/ 0 w 1385852"/>
                  <a:gd name="csY4" fmla="*/ 196799 h 355892"/>
                  <a:gd name="csX0" fmla="*/ 0 w 1380943"/>
                  <a:gd name="csY0" fmla="*/ 134011 h 350112"/>
                  <a:gd name="csX1" fmla="*/ 707521 w 1380943"/>
                  <a:gd name="csY1" fmla="*/ 39103 h 350112"/>
                  <a:gd name="csX2" fmla="*/ 1380943 w 1380943"/>
                  <a:gd name="csY2" fmla="*/ 42780 h 350112"/>
                  <a:gd name="csX3" fmla="*/ 707521 w 1380943"/>
                  <a:gd name="csY3" fmla="*/ 349003 h 350112"/>
                  <a:gd name="csX4" fmla="*/ 0 w 1380943"/>
                  <a:gd name="csY4" fmla="*/ 134011 h 350112"/>
                  <a:gd name="csX0" fmla="*/ 18 w 1380961"/>
                  <a:gd name="csY0" fmla="*/ 134011 h 300179"/>
                  <a:gd name="csX1" fmla="*/ 707539 w 1380961"/>
                  <a:gd name="csY1" fmla="*/ 39103 h 300179"/>
                  <a:gd name="csX2" fmla="*/ 1380961 w 1380961"/>
                  <a:gd name="csY2" fmla="*/ 42780 h 300179"/>
                  <a:gd name="csX3" fmla="*/ 687450 w 1380961"/>
                  <a:gd name="csY3" fmla="*/ 299007 h 300179"/>
                  <a:gd name="csX4" fmla="*/ 18 w 1380961"/>
                  <a:gd name="csY4" fmla="*/ 134011 h 300179"/>
                  <a:gd name="csX0" fmla="*/ 35 w 1380978"/>
                  <a:gd name="csY0" fmla="*/ 137383 h 303564"/>
                  <a:gd name="csX1" fmla="*/ 660014 w 1380978"/>
                  <a:gd name="csY1" fmla="*/ 32544 h 303564"/>
                  <a:gd name="csX2" fmla="*/ 1380978 w 1380978"/>
                  <a:gd name="csY2" fmla="*/ 46152 h 303564"/>
                  <a:gd name="csX3" fmla="*/ 687467 w 1380978"/>
                  <a:gd name="csY3" fmla="*/ 302379 h 303564"/>
                  <a:gd name="csX4" fmla="*/ 35 w 1380978"/>
                  <a:gd name="csY4" fmla="*/ 137383 h 303564"/>
                  <a:gd name="csX0" fmla="*/ 321 w 1381264"/>
                  <a:gd name="csY0" fmla="*/ 137383 h 267036"/>
                  <a:gd name="csX1" fmla="*/ 660300 w 1381264"/>
                  <a:gd name="csY1" fmla="*/ 32544 h 267036"/>
                  <a:gd name="csX2" fmla="*/ 1381264 w 1381264"/>
                  <a:gd name="csY2" fmla="*/ 46152 h 267036"/>
                  <a:gd name="csX3" fmla="*/ 744054 w 1381264"/>
                  <a:gd name="csY3" fmla="*/ 265537 h 267036"/>
                  <a:gd name="csX4" fmla="*/ 321 w 1381264"/>
                  <a:gd name="csY4" fmla="*/ 137383 h 267036"/>
                  <a:gd name="csX0" fmla="*/ 21265 w 1402208"/>
                  <a:gd name="csY0" fmla="*/ 137383 h 281073"/>
                  <a:gd name="csX1" fmla="*/ 681244 w 1402208"/>
                  <a:gd name="csY1" fmla="*/ 32544 h 281073"/>
                  <a:gd name="csX2" fmla="*/ 1402208 w 1402208"/>
                  <a:gd name="csY2" fmla="*/ 46152 h 281073"/>
                  <a:gd name="csX3" fmla="*/ 764998 w 1402208"/>
                  <a:gd name="csY3" fmla="*/ 265537 h 281073"/>
                  <a:gd name="csX4" fmla="*/ 217201 w 1402208"/>
                  <a:gd name="csY4" fmla="*/ 249153 h 281073"/>
                  <a:gd name="csX5" fmla="*/ 21265 w 1402208"/>
                  <a:gd name="csY5" fmla="*/ 137383 h 281073"/>
                  <a:gd name="csX0" fmla="*/ 21265 w 1439539"/>
                  <a:gd name="csY0" fmla="*/ 112554 h 247230"/>
                  <a:gd name="csX1" fmla="*/ 681244 w 1439539"/>
                  <a:gd name="csY1" fmla="*/ 7715 h 247230"/>
                  <a:gd name="csX2" fmla="*/ 1402208 w 1439539"/>
                  <a:gd name="csY2" fmla="*/ 21323 h 247230"/>
                  <a:gd name="csX3" fmla="*/ 1286648 w 1439539"/>
                  <a:gd name="csY3" fmla="*/ 143020 h 247230"/>
                  <a:gd name="csX4" fmla="*/ 764998 w 1439539"/>
                  <a:gd name="csY4" fmla="*/ 240708 h 247230"/>
                  <a:gd name="csX5" fmla="*/ 217201 w 1439539"/>
                  <a:gd name="csY5" fmla="*/ 224324 h 247230"/>
                  <a:gd name="csX6" fmla="*/ 21265 w 1439539"/>
                  <a:gd name="csY6" fmla="*/ 112554 h 2472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439539" h="247230">
                    <a:moveTo>
                      <a:pt x="21265" y="112554"/>
                    </a:moveTo>
                    <a:cubicBezTo>
                      <a:pt x="98605" y="76453"/>
                      <a:pt x="451087" y="22920"/>
                      <a:pt x="681244" y="7715"/>
                    </a:cubicBezTo>
                    <a:cubicBezTo>
                      <a:pt x="911401" y="-7490"/>
                      <a:pt x="1307029" y="1214"/>
                      <a:pt x="1402208" y="21323"/>
                    </a:cubicBezTo>
                    <a:cubicBezTo>
                      <a:pt x="1497388" y="41433"/>
                      <a:pt x="1392850" y="106456"/>
                      <a:pt x="1286648" y="143020"/>
                    </a:cubicBezTo>
                    <a:cubicBezTo>
                      <a:pt x="1180446" y="179584"/>
                      <a:pt x="943239" y="227157"/>
                      <a:pt x="764998" y="240708"/>
                    </a:cubicBezTo>
                    <a:cubicBezTo>
                      <a:pt x="586757" y="254259"/>
                      <a:pt x="341156" y="245683"/>
                      <a:pt x="217201" y="224324"/>
                    </a:cubicBezTo>
                    <a:cubicBezTo>
                      <a:pt x="93246" y="202965"/>
                      <a:pt x="-56075" y="148655"/>
                      <a:pt x="21265" y="112554"/>
                    </a:cubicBezTo>
                    <a:close/>
                  </a:path>
                </a:pathLst>
              </a:custGeom>
              <a:solidFill>
                <a:srgbClr val="FF0000">
                  <a:alpha val="29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(Corpo)"/>
                </a:endParaRPr>
              </a:p>
            </p:txBody>
          </p:sp>
          <p:pic>
            <p:nvPicPr>
              <p:cNvPr id="83" name="Picture 1034" descr="A blue satellite dish with a black background&#10;&#10;AI-generated content may be incorrect.">
                <a:extLst>
                  <a:ext uri="{FF2B5EF4-FFF2-40B4-BE49-F238E27FC236}">
                    <a16:creationId xmlns:a16="http://schemas.microsoft.com/office/drawing/2014/main" id="{483AF974-D379-C525-14A9-01A341F974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251542" y="5396234"/>
                <a:ext cx="739948" cy="739948"/>
              </a:xfrm>
              <a:prstGeom prst="rect">
                <a:avLst/>
              </a:prstGeom>
            </p:spPr>
          </p:pic>
        </p:grpSp>
        <p:grpSp>
          <p:nvGrpSpPr>
            <p:cNvPr id="85" name="Gruppo 244">
              <a:extLst>
                <a:ext uri="{FF2B5EF4-FFF2-40B4-BE49-F238E27FC236}">
                  <a16:creationId xmlns:a16="http://schemas.microsoft.com/office/drawing/2014/main" id="{3D2F74E7-CF66-09ED-6ABA-3A87CEF26A87}"/>
                </a:ext>
              </a:extLst>
            </p:cNvPr>
            <p:cNvGrpSpPr/>
            <p:nvPr/>
          </p:nvGrpSpPr>
          <p:grpSpPr>
            <a:xfrm>
              <a:off x="3475305" y="2478854"/>
              <a:ext cx="2394427" cy="3476204"/>
              <a:chOff x="7730330" y="4504738"/>
              <a:chExt cx="2633870" cy="3823823"/>
            </a:xfrm>
          </p:grpSpPr>
          <p:sp>
            <p:nvSpPr>
              <p:cNvPr id="86" name="Free-form: Shape 58">
                <a:extLst>
                  <a:ext uri="{FF2B5EF4-FFF2-40B4-BE49-F238E27FC236}">
                    <a16:creationId xmlns:a16="http://schemas.microsoft.com/office/drawing/2014/main" id="{71DA2EF4-E989-E0B4-0864-A290FBA4D24E}"/>
                  </a:ext>
                </a:extLst>
              </p:cNvPr>
              <p:cNvSpPr/>
              <p:nvPr/>
            </p:nvSpPr>
            <p:spPr>
              <a:xfrm flipV="1">
                <a:off x="7730330" y="4512594"/>
                <a:ext cx="2633868" cy="1492788"/>
              </a:xfrm>
              <a:custGeom>
                <a:avLst/>
                <a:gdLst>
                  <a:gd name="connsiteX0" fmla="*/ 1539 w 4888800"/>
                  <a:gd name="connsiteY0" fmla="*/ 0 h 2474880"/>
                  <a:gd name="connsiteX1" fmla="*/ 4887261 w 4888800"/>
                  <a:gd name="connsiteY1" fmla="*/ 0 h 2474880"/>
                  <a:gd name="connsiteX2" fmla="*/ 4888800 w 4888800"/>
                  <a:gd name="connsiteY2" fmla="*/ 30480 h 2474880"/>
                  <a:gd name="connsiteX3" fmla="*/ 2444400 w 4888800"/>
                  <a:gd name="connsiteY3" fmla="*/ 2474880 h 2474880"/>
                  <a:gd name="connsiteX4" fmla="*/ 0 w 4888800"/>
                  <a:gd name="connsiteY4" fmla="*/ 30480 h 24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8800" h="2474880">
                    <a:moveTo>
                      <a:pt x="1539" y="0"/>
                    </a:moveTo>
                    <a:lnTo>
                      <a:pt x="4887261" y="0"/>
                    </a:lnTo>
                    <a:lnTo>
                      <a:pt x="4888800" y="30480"/>
                    </a:lnTo>
                    <a:cubicBezTo>
                      <a:pt x="4888800" y="1380485"/>
                      <a:pt x="3794405" y="2474880"/>
                      <a:pt x="2444400" y="2474880"/>
                    </a:cubicBezTo>
                    <a:cubicBezTo>
                      <a:pt x="1094395" y="2474880"/>
                      <a:pt x="0" y="1380485"/>
                      <a:pt x="0" y="30480"/>
                    </a:cubicBezTo>
                    <a:close/>
                  </a:path>
                </a:pathLst>
              </a:custGeom>
              <a:solidFill>
                <a:srgbClr val="E0EAFF"/>
              </a:solidFill>
              <a:ln w="12700" cap="flat" cmpd="sng" algn="ctr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  <a:cs typeface="+mn-cs"/>
                </a:endParaRPr>
              </a:p>
            </p:txBody>
          </p:sp>
          <p:sp>
            <p:nvSpPr>
              <p:cNvPr id="87" name="Oval 61">
                <a:extLst>
                  <a:ext uri="{FF2B5EF4-FFF2-40B4-BE49-F238E27FC236}">
                    <a16:creationId xmlns:a16="http://schemas.microsoft.com/office/drawing/2014/main" id="{0A85B415-999D-BD34-029C-0B090B7B55D4}"/>
                  </a:ext>
                </a:extLst>
              </p:cNvPr>
              <p:cNvSpPr/>
              <p:nvPr/>
            </p:nvSpPr>
            <p:spPr>
              <a:xfrm>
                <a:off x="7730331" y="5699919"/>
                <a:ext cx="2633869" cy="621447"/>
              </a:xfrm>
              <a:prstGeom prst="ellipse">
                <a:avLst/>
              </a:prstGeom>
              <a:solidFill>
                <a:srgbClr val="A3C1F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  <a:cs typeface="+mn-cs"/>
                </a:endParaRPr>
              </a:p>
            </p:txBody>
          </p:sp>
          <p:pic>
            <p:nvPicPr>
              <p:cNvPr id="88" name="Picture 62" descr="A blue satellite dish with a black background&#10;&#10;AI-generated content may be incorrect.">
                <a:extLst>
                  <a:ext uri="{FF2B5EF4-FFF2-40B4-BE49-F238E27FC236}">
                    <a16:creationId xmlns:a16="http://schemas.microsoft.com/office/drawing/2014/main" id="{97D730B2-C071-C147-6409-1622F252C5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28784" y="5346695"/>
                <a:ext cx="621447" cy="621447"/>
              </a:xfrm>
              <a:prstGeom prst="rect">
                <a:avLst/>
              </a:prstGeom>
            </p:spPr>
          </p:pic>
          <p:sp>
            <p:nvSpPr>
              <p:cNvPr id="89" name="Arc 1036">
                <a:extLst>
                  <a:ext uri="{FF2B5EF4-FFF2-40B4-BE49-F238E27FC236}">
                    <a16:creationId xmlns:a16="http://schemas.microsoft.com/office/drawing/2014/main" id="{C629C7F6-71B8-4870-70DC-906338EE63B1}"/>
                  </a:ext>
                </a:extLst>
              </p:cNvPr>
              <p:cNvSpPr/>
              <p:nvPr/>
            </p:nvSpPr>
            <p:spPr>
              <a:xfrm rot="5247332" flipH="1">
                <a:off x="7216265" y="5643938"/>
                <a:ext cx="3823823" cy="1545424"/>
              </a:xfrm>
              <a:prstGeom prst="arc">
                <a:avLst>
                  <a:gd name="adj1" fmla="val 18607957"/>
                  <a:gd name="adj2" fmla="val 4524452"/>
                </a:avLst>
              </a:prstGeom>
              <a:noFill/>
              <a:ln w="19050" cap="flat" cmpd="sng" algn="ctr">
                <a:solidFill>
                  <a:srgbClr val="FF33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anrope"/>
                  <a:ea typeface="+mn-ea"/>
                  <a:cs typeface="+mn-cs"/>
                </a:endParaRPr>
              </a:p>
            </p:txBody>
          </p:sp>
        </p:grpSp>
        <p:sp>
          <p:nvSpPr>
            <p:cNvPr id="90" name="Rettangolo con angoli arrotondati 77">
              <a:extLst>
                <a:ext uri="{FF2B5EF4-FFF2-40B4-BE49-F238E27FC236}">
                  <a16:creationId xmlns:a16="http://schemas.microsoft.com/office/drawing/2014/main" id="{E28181A7-C3F9-3C7E-4771-61BACEC6E1B2}"/>
                </a:ext>
              </a:extLst>
            </p:cNvPr>
            <p:cNvSpPr/>
            <p:nvPr/>
          </p:nvSpPr>
          <p:spPr>
            <a:xfrm>
              <a:off x="127871" y="2259895"/>
              <a:ext cx="6046688" cy="2327461"/>
            </a:xfrm>
            <a:prstGeom prst="roundRect">
              <a:avLst>
                <a:gd name="adj" fmla="val 10528"/>
              </a:avLst>
            </a:prstGeom>
            <a:noFill/>
            <a:ln w="25400" cap="flat" cmpd="sng" algn="ctr">
              <a:solidFill>
                <a:srgbClr val="47596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en-US" sz="1400" dirty="0">
                <a:cs typeface="Manrope (Corpo)" panose="020B0604020202020204" charset="0"/>
              </a:endParaRPr>
            </a:p>
          </p:txBody>
        </p:sp>
      </p:grpSp>
      <p:graphicFrame>
        <p:nvGraphicFramePr>
          <p:cNvPr id="92" name="Tabella 91">
            <a:extLst>
              <a:ext uri="{FF2B5EF4-FFF2-40B4-BE49-F238E27FC236}">
                <a16:creationId xmlns:a16="http://schemas.microsoft.com/office/drawing/2014/main" id="{8591F7EA-4967-1FAF-AB64-5FF64F578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85999"/>
              </p:ext>
            </p:extLst>
          </p:nvPr>
        </p:nvGraphicFramePr>
        <p:xfrm>
          <a:off x="6620287" y="2512598"/>
          <a:ext cx="4752625" cy="303929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32542">
                  <a:extLst>
                    <a:ext uri="{9D8B030D-6E8A-4147-A177-3AD203B41FA5}">
                      <a16:colId xmlns:a16="http://schemas.microsoft.com/office/drawing/2014/main" val="1108943856"/>
                    </a:ext>
                  </a:extLst>
                </a:gridCol>
                <a:gridCol w="1482223">
                  <a:extLst>
                    <a:ext uri="{9D8B030D-6E8A-4147-A177-3AD203B41FA5}">
                      <a16:colId xmlns:a16="http://schemas.microsoft.com/office/drawing/2014/main" val="1804519958"/>
                    </a:ext>
                  </a:extLst>
                </a:gridCol>
                <a:gridCol w="737860">
                  <a:extLst>
                    <a:ext uri="{9D8B030D-6E8A-4147-A177-3AD203B41FA5}">
                      <a16:colId xmlns:a16="http://schemas.microsoft.com/office/drawing/2014/main" val="1962866641"/>
                    </a:ext>
                  </a:extLst>
                </a:gridCol>
              </a:tblGrid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>
                          <a:sym typeface="Arial"/>
                        </a:rPr>
                        <a:t>2026-06-20T03:33:31.603</a:t>
                      </a:r>
                      <a:endParaRPr lang="it-IT" sz="1400" b="0" dirty="0">
                        <a:latin typeface="Calibri (Corpo)"/>
                        <a:sym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solidFill>
                            <a:srgbClr val="92D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it-IT" sz="300" b="1" dirty="0">
                        <a:solidFill>
                          <a:srgbClr val="92D050"/>
                        </a:solidFill>
                        <a:sym typeface="Wingdings" panose="05000000000000000000" pitchFamily="2" charset="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8223868"/>
                  </a:ext>
                </a:extLst>
              </a:tr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2026-06-20T10:00:07.230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2748738"/>
                  </a:ext>
                </a:extLst>
              </a:tr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2026-06-21T09:38:03.110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1170292"/>
                  </a:ext>
                </a:extLst>
              </a:tr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2026-06-22T02:36:11.689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1508923"/>
                  </a:ext>
                </a:extLst>
              </a:tr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2026-06-22T09:08:09.316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3391953"/>
                  </a:ext>
                </a:extLst>
              </a:tr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>
                          <a:sym typeface="Arial"/>
                        </a:rPr>
                        <a:t>2026-06-23T02:08:42.894</a:t>
                      </a:r>
                      <a:endParaRPr lang="it-IT" sz="1400" b="0" dirty="0">
                        <a:latin typeface="Calibri (Corpo)"/>
                        <a:sym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dirty="0">
                          <a:solidFill>
                            <a:srgbClr val="92D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it-IT" sz="400" b="1" dirty="0">
                        <a:solidFill>
                          <a:srgbClr val="92D050"/>
                        </a:solidFill>
                        <a:sym typeface="Wingdings" panose="05000000000000000000" pitchFamily="2" charset="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4123436"/>
                  </a:ext>
                </a:extLst>
              </a:tr>
              <a:tr h="4341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>
                          <a:sym typeface="Arial"/>
                        </a:rPr>
                        <a:t>2026-06-23T08:34:03.196</a:t>
                      </a:r>
                      <a:endParaRPr lang="it-IT" sz="1400" b="0" dirty="0">
                        <a:latin typeface="Calibri (Corpo)"/>
                        <a:sym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/>
                        <a:t>+/- 5 minutes</a:t>
                      </a:r>
                      <a:endParaRPr lang="it-IT" sz="14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dirty="0">
                        <a:latin typeface="Calibri (Corpo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969676"/>
                  </a:ext>
                </a:extLst>
              </a:tr>
            </a:tbl>
          </a:graphicData>
        </a:graphic>
      </p:graphicFrame>
      <p:sp>
        <p:nvSpPr>
          <p:cNvPr id="98" name="Rettangolo con angoli arrotondati 13">
            <a:extLst>
              <a:ext uri="{FF2B5EF4-FFF2-40B4-BE49-F238E27FC236}">
                <a16:creationId xmlns:a16="http://schemas.microsoft.com/office/drawing/2014/main" id="{A3ACE943-9111-6D5D-2923-109E4473460F}"/>
              </a:ext>
            </a:extLst>
          </p:cNvPr>
          <p:cNvSpPr/>
          <p:nvPr/>
        </p:nvSpPr>
        <p:spPr>
          <a:xfrm>
            <a:off x="6075489" y="1347429"/>
            <a:ext cx="4986006" cy="4013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Corpo)"/>
                <a:cs typeface="Manrope (Corpo)" panose="020B0604020202020204" charset="0"/>
                <a:sym typeface="Arial"/>
              </a:rPr>
              <a:t>Fragmentation epoch: around 2026-06-09T08:47:00.000</a:t>
            </a:r>
            <a:endParaRPr kumimoji="0" lang="en-US" sz="120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(Corpo)"/>
              <a:cs typeface="Manrope (Corpo)" panose="020B060402020202020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2786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AB5FD-E067-8D09-FAD1-953CB5533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F86027F-EEFD-71F0-8FBF-5D0B40E587F3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2E2378-AD3F-63D8-7F2B-DB3CED4224E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2F6E5D1-4B3C-0A83-266F-661503F01EE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D7F9B4A-B742-F3B0-2B2D-CA39C5AA1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BCC2AF-6C69-853C-3381-60A4E2C8F403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Fragmentation ZQ-2E R/B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98" name="Rettangolo con angoli arrotondati 13">
            <a:extLst>
              <a:ext uri="{FF2B5EF4-FFF2-40B4-BE49-F238E27FC236}">
                <a16:creationId xmlns:a16="http://schemas.microsoft.com/office/drawing/2014/main" id="{AC7CD015-20A0-A116-7365-D85B5744B638}"/>
              </a:ext>
            </a:extLst>
          </p:cNvPr>
          <p:cNvSpPr/>
          <p:nvPr/>
        </p:nvSpPr>
        <p:spPr>
          <a:xfrm>
            <a:off x="6075489" y="1347429"/>
            <a:ext cx="4986006" cy="4013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Corpo)"/>
                <a:cs typeface="Manrope (Corpo)" panose="020B0604020202020204" charset="0"/>
                <a:sym typeface="Arial"/>
              </a:rPr>
              <a:t>Fragmentation epoch: around 2026-06-09T08:47:00.000</a:t>
            </a:r>
            <a:endParaRPr kumimoji="0" lang="en-US" sz="120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(Corpo)"/>
              <a:cs typeface="Manrope (Corpo)" panose="020B0604020202020204" charset="0"/>
              <a:sym typeface="Arial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8A5F9E77-11EC-382C-BC3D-AB1CAADEFE99}"/>
              </a:ext>
            </a:extLst>
          </p:cNvPr>
          <p:cNvGrpSpPr/>
          <p:nvPr/>
        </p:nvGrpSpPr>
        <p:grpSpPr>
          <a:xfrm>
            <a:off x="436972" y="1892717"/>
            <a:ext cx="5979068" cy="4395874"/>
            <a:chOff x="436972" y="1892717"/>
            <a:chExt cx="5979068" cy="4395874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5135C62A-22DB-22F7-D39D-9538368B5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856" r="24825"/>
            <a:stretch>
              <a:fillRect/>
            </a:stretch>
          </p:blipFill>
          <p:spPr>
            <a:xfrm>
              <a:off x="436972" y="1892717"/>
              <a:ext cx="4235612" cy="4391325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D4774337-0477-ACF0-D4DC-EE6F72C83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32" r="47636" b="8733"/>
            <a:stretch>
              <a:fillRect/>
            </a:stretch>
          </p:blipFill>
          <p:spPr>
            <a:xfrm>
              <a:off x="3362313" y="1897267"/>
              <a:ext cx="3053727" cy="4391324"/>
            </a:xfrm>
            <a:prstGeom prst="rect">
              <a:avLst/>
            </a:prstGeom>
          </p:spPr>
        </p:pic>
      </p:grpSp>
      <p:sp>
        <p:nvSpPr>
          <p:cNvPr id="16" name="Ovale 15">
            <a:extLst>
              <a:ext uri="{FF2B5EF4-FFF2-40B4-BE49-F238E27FC236}">
                <a16:creationId xmlns:a16="http://schemas.microsoft.com/office/drawing/2014/main" id="{E5893421-C9A0-4870-A334-967615EF8248}"/>
              </a:ext>
            </a:extLst>
          </p:cNvPr>
          <p:cNvSpPr/>
          <p:nvPr/>
        </p:nvSpPr>
        <p:spPr>
          <a:xfrm rot="19638777">
            <a:off x="2367718" y="2430528"/>
            <a:ext cx="330340" cy="853944"/>
          </a:xfrm>
          <a:prstGeom prst="ellipse">
            <a:avLst/>
          </a:prstGeom>
          <a:noFill/>
          <a:ln w="28575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08EC71B4-EEE0-0E5F-879F-1F7F5700717F}"/>
              </a:ext>
            </a:extLst>
          </p:cNvPr>
          <p:cNvSpPr/>
          <p:nvPr/>
        </p:nvSpPr>
        <p:spPr>
          <a:xfrm rot="19638777">
            <a:off x="4998616" y="2289201"/>
            <a:ext cx="330340" cy="1136599"/>
          </a:xfrm>
          <a:prstGeom prst="ellipse">
            <a:avLst/>
          </a:prstGeom>
          <a:noFill/>
          <a:ln w="28575"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5A2E3363-6E9C-5BF9-9FF2-3AF5F51E7A85}"/>
              </a:ext>
            </a:extLst>
          </p:cNvPr>
          <p:cNvSpPr/>
          <p:nvPr/>
        </p:nvSpPr>
        <p:spPr>
          <a:xfrm rot="19865844">
            <a:off x="2323584" y="4487890"/>
            <a:ext cx="330340" cy="1250259"/>
          </a:xfrm>
          <a:prstGeom prst="ellipse">
            <a:avLst/>
          </a:prstGeom>
          <a:noFill/>
          <a:ln w="28575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63B06BD4-223D-5A78-EDB1-87B8E057BC30}"/>
              </a:ext>
            </a:extLst>
          </p:cNvPr>
          <p:cNvSpPr/>
          <p:nvPr/>
        </p:nvSpPr>
        <p:spPr>
          <a:xfrm rot="19638777">
            <a:off x="4968353" y="4989575"/>
            <a:ext cx="300309" cy="1033272"/>
          </a:xfrm>
          <a:prstGeom prst="ellipse">
            <a:avLst/>
          </a:prstGeom>
          <a:noFill/>
          <a:ln w="28575"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26">
            <a:extLst>
              <a:ext uri="{FF2B5EF4-FFF2-40B4-BE49-F238E27FC236}">
                <a16:creationId xmlns:a16="http://schemas.microsoft.com/office/drawing/2014/main" id="{17149BEA-5C2C-711F-AB1F-1CC108084B47}"/>
              </a:ext>
            </a:extLst>
          </p:cNvPr>
          <p:cNvSpPr txBox="1"/>
          <p:nvPr/>
        </p:nvSpPr>
        <p:spPr>
          <a:xfrm>
            <a:off x="1187397" y="3283767"/>
            <a:ext cx="149195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dirty="0"/>
              <a:t>Parent </a:t>
            </a:r>
            <a:r>
              <a:rPr lang="it-IT" sz="1200" b="1" dirty="0" err="1"/>
              <a:t>object</a:t>
            </a:r>
            <a:r>
              <a:rPr lang="it-IT" sz="1200" b="1" dirty="0"/>
              <a:t> (</a:t>
            </a:r>
            <a:r>
              <a:rPr lang="it-IT" sz="1200" b="1" dirty="0" err="1"/>
              <a:t>Norad</a:t>
            </a:r>
            <a:r>
              <a:rPr lang="it-IT" sz="1200" b="1" dirty="0"/>
              <a:t> id 69537)</a:t>
            </a:r>
            <a:endParaRPr lang="en-US" sz="1200" b="1" dirty="0">
              <a:cs typeface="Manrope (Corpo)" panose="020B0604020202020204" charset="0"/>
            </a:endParaRPr>
          </a:p>
        </p:txBody>
      </p:sp>
      <p:sp>
        <p:nvSpPr>
          <p:cNvPr id="21" name="CasellaDiTesto 26">
            <a:extLst>
              <a:ext uri="{FF2B5EF4-FFF2-40B4-BE49-F238E27FC236}">
                <a16:creationId xmlns:a16="http://schemas.microsoft.com/office/drawing/2014/main" id="{E6BC8082-AF27-6039-B068-10581C1FC0BE}"/>
              </a:ext>
            </a:extLst>
          </p:cNvPr>
          <p:cNvSpPr txBox="1"/>
          <p:nvPr/>
        </p:nvSpPr>
        <p:spPr>
          <a:xfrm>
            <a:off x="782897" y="5278450"/>
            <a:ext cx="149195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dirty="0" err="1"/>
              <a:t>Catalogued</a:t>
            </a:r>
            <a:r>
              <a:rPr lang="it-IT" sz="1200" b="1" dirty="0"/>
              <a:t> </a:t>
            </a:r>
            <a:r>
              <a:rPr lang="it-IT" sz="1200" b="1" dirty="0" err="1"/>
              <a:t>fragment</a:t>
            </a:r>
            <a:endParaRPr lang="it-IT" sz="1200" b="1" dirty="0"/>
          </a:p>
          <a:p>
            <a: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dirty="0"/>
              <a:t>(</a:t>
            </a:r>
            <a:r>
              <a:rPr lang="it-IT" sz="1200" b="1" dirty="0" err="1"/>
              <a:t>Norad</a:t>
            </a:r>
            <a:r>
              <a:rPr lang="it-IT" sz="1200" b="1" dirty="0"/>
              <a:t> id 69629)</a:t>
            </a:r>
            <a:endParaRPr lang="en-US" sz="1200" b="1" dirty="0">
              <a:cs typeface="Manrope (Corpo)" panose="020B0604020202020204" charset="0"/>
            </a:endParaRPr>
          </a:p>
        </p:txBody>
      </p:sp>
      <p:sp>
        <p:nvSpPr>
          <p:cNvPr id="22" name="CasellaDiTesto 26">
            <a:extLst>
              <a:ext uri="{FF2B5EF4-FFF2-40B4-BE49-F238E27FC236}">
                <a16:creationId xmlns:a16="http://schemas.microsoft.com/office/drawing/2014/main" id="{C6C51E35-319F-2FDA-06C4-A24A0509C5F1}"/>
              </a:ext>
            </a:extLst>
          </p:cNvPr>
          <p:cNvSpPr txBox="1"/>
          <p:nvPr/>
        </p:nvSpPr>
        <p:spPr>
          <a:xfrm>
            <a:off x="3708238" y="3306054"/>
            <a:ext cx="149195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dirty="0"/>
              <a:t>Parent </a:t>
            </a:r>
            <a:r>
              <a:rPr lang="it-IT" sz="1200" b="1" dirty="0" err="1"/>
              <a:t>object</a:t>
            </a:r>
            <a:r>
              <a:rPr lang="it-IT" sz="1200" b="1" dirty="0"/>
              <a:t> (</a:t>
            </a:r>
            <a:r>
              <a:rPr lang="it-IT" sz="1200" b="1" dirty="0" err="1"/>
              <a:t>Norad</a:t>
            </a:r>
            <a:r>
              <a:rPr lang="it-IT" sz="1200" b="1" dirty="0"/>
              <a:t> id 69537)</a:t>
            </a:r>
            <a:endParaRPr lang="en-US" sz="1200" b="1" dirty="0">
              <a:cs typeface="Manrope (Corpo)" panose="020B0604020202020204" charset="0"/>
            </a:endParaRPr>
          </a:p>
        </p:txBody>
      </p:sp>
      <p:sp>
        <p:nvSpPr>
          <p:cNvPr id="23" name="CasellaDiTesto 26">
            <a:extLst>
              <a:ext uri="{FF2B5EF4-FFF2-40B4-BE49-F238E27FC236}">
                <a16:creationId xmlns:a16="http://schemas.microsoft.com/office/drawing/2014/main" id="{BF36A01B-87A5-0DD6-0362-0E819449AAFA}"/>
              </a:ext>
            </a:extLst>
          </p:cNvPr>
          <p:cNvSpPr txBox="1"/>
          <p:nvPr/>
        </p:nvSpPr>
        <p:spPr>
          <a:xfrm>
            <a:off x="4713123" y="4269712"/>
            <a:ext cx="149195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dirty="0" err="1"/>
              <a:t>Catalogued</a:t>
            </a:r>
            <a:r>
              <a:rPr lang="it-IT" sz="1200" b="1" dirty="0"/>
              <a:t> </a:t>
            </a:r>
            <a:r>
              <a:rPr lang="it-IT" sz="1200" b="1" dirty="0" err="1"/>
              <a:t>fragment</a:t>
            </a:r>
            <a:endParaRPr lang="it-IT" sz="1200" b="1" dirty="0"/>
          </a:p>
          <a:p>
            <a:pPr marR="0" lvl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dirty="0"/>
              <a:t>(</a:t>
            </a:r>
            <a:r>
              <a:rPr lang="it-IT" sz="1200" b="1" dirty="0" err="1"/>
              <a:t>Norad</a:t>
            </a:r>
            <a:r>
              <a:rPr lang="it-IT" sz="1200" b="1" dirty="0"/>
              <a:t> id 69629)</a:t>
            </a:r>
            <a:endParaRPr lang="en-US" sz="1200" b="1" dirty="0">
              <a:cs typeface="Manrope (Corpo)" panose="020B0604020202020204" charset="0"/>
            </a:endParaRPr>
          </a:p>
        </p:txBody>
      </p:sp>
      <p:sp>
        <p:nvSpPr>
          <p:cNvPr id="24" name="Rettangolo con angoli arrotondati 77">
            <a:extLst>
              <a:ext uri="{FF2B5EF4-FFF2-40B4-BE49-F238E27FC236}">
                <a16:creationId xmlns:a16="http://schemas.microsoft.com/office/drawing/2014/main" id="{2AAA2D7F-4415-B14C-1B09-0B333DFEDF96}"/>
              </a:ext>
            </a:extLst>
          </p:cNvPr>
          <p:cNvSpPr/>
          <p:nvPr/>
        </p:nvSpPr>
        <p:spPr>
          <a:xfrm>
            <a:off x="6582293" y="2082387"/>
            <a:ext cx="5447679" cy="2341015"/>
          </a:xfrm>
          <a:prstGeom prst="roundRect">
            <a:avLst>
              <a:gd name="adj" fmla="val 11589"/>
            </a:avLst>
          </a:prstGeom>
          <a:noFill/>
          <a:ln w="25400" cap="flat" cmpd="sng" algn="ctr">
            <a:solidFill>
              <a:srgbClr val="47596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 (Corpo)"/>
                <a:sym typeface="Arial"/>
              </a:rPr>
              <a:t>Detection of both parent object (the target) and a catalogued fragment.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 (Corpo)"/>
                <a:sym typeface="Arial"/>
              </a:rPr>
              <a:t>The old system correlated the catalogued fragment to a Starlink-31342 (Norad Id 59166).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Validation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of the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observation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strategy.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The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orbital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plane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based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strategy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remains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robust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for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several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days.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Is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the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fragment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cs typeface="Manrope (Corpo)" panose="020B0604020202020204" charset="0"/>
              </a:rPr>
              <a:t>tumbling</a:t>
            </a:r>
            <a:r>
              <a:rPr lang="it-IT" sz="1600" dirty="0">
                <a:solidFill>
                  <a:srgbClr val="000000"/>
                </a:solidFill>
                <a:cs typeface="Manrope (Corpo)" panose="020B0604020202020204" charset="0"/>
              </a:rPr>
              <a:t>?</a:t>
            </a:r>
            <a:endParaRPr lang="en-US" sz="1400" dirty="0">
              <a:cs typeface="Manrope (Corpo)" panose="020B0604020202020204" charset="0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3025A283-BBDD-DC95-4EA6-E1671078B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7" t="70483" r="61356" b="15067"/>
          <a:stretch>
            <a:fillRect/>
          </a:stretch>
        </p:blipFill>
        <p:spPr>
          <a:xfrm>
            <a:off x="6582293" y="4924697"/>
            <a:ext cx="1491958" cy="990940"/>
          </a:xfrm>
          <a:prstGeom prst="rect">
            <a:avLst/>
          </a:prstGeom>
          <a:ln>
            <a:solidFill>
              <a:schemeClr val="accent4"/>
            </a:solidFill>
          </a:ln>
        </p:spPr>
      </p:pic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C55284BE-817A-4349-C6E1-8F17205A6703}"/>
              </a:ext>
            </a:extLst>
          </p:cNvPr>
          <p:cNvCxnSpPr>
            <a:cxnSpLocks/>
          </p:cNvCxnSpPr>
          <p:nvPr/>
        </p:nvCxnSpPr>
        <p:spPr>
          <a:xfrm flipH="1">
            <a:off x="5285232" y="4916043"/>
            <a:ext cx="1297061" cy="488061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ED71D206-ABFC-B9B1-6F5D-FBBB48D481EB}"/>
              </a:ext>
            </a:extLst>
          </p:cNvPr>
          <p:cNvCxnSpPr>
            <a:cxnSpLocks/>
          </p:cNvCxnSpPr>
          <p:nvPr/>
        </p:nvCxnSpPr>
        <p:spPr>
          <a:xfrm flipH="1" flipV="1">
            <a:off x="5285232" y="5418036"/>
            <a:ext cx="1297061" cy="487669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tangolo con angoli arrotondati 13">
            <a:extLst>
              <a:ext uri="{FF2B5EF4-FFF2-40B4-BE49-F238E27FC236}">
                <a16:creationId xmlns:a16="http://schemas.microsoft.com/office/drawing/2014/main" id="{F75D8EC9-6D2E-BD1C-CC63-A9F344713731}"/>
              </a:ext>
            </a:extLst>
          </p:cNvPr>
          <p:cNvSpPr/>
          <p:nvPr/>
        </p:nvSpPr>
        <p:spPr>
          <a:xfrm>
            <a:off x="1044252" y="1692825"/>
            <a:ext cx="2114553" cy="4013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Corpo)"/>
                <a:cs typeface="Manrope (Corpo)" panose="020B0604020202020204" charset="0"/>
                <a:sym typeface="Arial"/>
              </a:rPr>
              <a:t>Numerical simulation</a:t>
            </a:r>
            <a:endParaRPr kumimoji="0" lang="en-US" sz="110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(Corpo)"/>
              <a:cs typeface="Manrope (Corpo)" panose="020B0604020202020204" charset="0"/>
              <a:sym typeface="Arial"/>
            </a:endParaRPr>
          </a:p>
        </p:txBody>
      </p:sp>
      <p:sp>
        <p:nvSpPr>
          <p:cNvPr id="35" name="Rettangolo con angoli arrotondati 13">
            <a:extLst>
              <a:ext uri="{FF2B5EF4-FFF2-40B4-BE49-F238E27FC236}">
                <a16:creationId xmlns:a16="http://schemas.microsoft.com/office/drawing/2014/main" id="{6BF5B14C-B44F-0B3D-46EE-11995EA79933}"/>
              </a:ext>
            </a:extLst>
          </p:cNvPr>
          <p:cNvSpPr/>
          <p:nvPr/>
        </p:nvSpPr>
        <p:spPr>
          <a:xfrm>
            <a:off x="3831899" y="1650889"/>
            <a:ext cx="2114553" cy="40132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Corpo)"/>
                <a:cs typeface="Manrope (Corpo)" panose="020B0604020202020204" charset="0"/>
                <a:sym typeface="Arial"/>
              </a:rPr>
              <a:t>Analogic system</a:t>
            </a:r>
            <a:endParaRPr kumimoji="0" lang="en-US" sz="110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(Corpo)"/>
              <a:cs typeface="Manrope (Corpo)" panose="020B0604020202020204" charset="0"/>
              <a:sym typeface="Arial"/>
            </a:endParaRPr>
          </a:p>
        </p:txBody>
      </p:sp>
      <p:sp>
        <p:nvSpPr>
          <p:cNvPr id="36" name="Rettangolo con angoli arrotondati 35">
            <a:extLst>
              <a:ext uri="{FF2B5EF4-FFF2-40B4-BE49-F238E27FC236}">
                <a16:creationId xmlns:a16="http://schemas.microsoft.com/office/drawing/2014/main" id="{61BC200C-DDD9-C11E-6109-FBFBCCCFCFE9}"/>
              </a:ext>
            </a:extLst>
          </p:cNvPr>
          <p:cNvSpPr/>
          <p:nvPr/>
        </p:nvSpPr>
        <p:spPr>
          <a:xfrm>
            <a:off x="8718861" y="5012508"/>
            <a:ext cx="2862241" cy="72760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 (Corpo)"/>
                <a:cs typeface="Manrope (Corpo)" panose="020B0604020202020204" charset="0"/>
                <a:sym typeface="Arial"/>
              </a:rPr>
              <a:t>Importance of migrating to the new operational system</a:t>
            </a:r>
          </a:p>
        </p:txBody>
      </p:sp>
    </p:spTree>
    <p:extLst>
      <p:ext uri="{BB962C8B-B14F-4D97-AF65-F5344CB8AC3E}">
        <p14:creationId xmlns:p14="http://schemas.microsoft.com/office/powerpoint/2010/main" val="26740371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2F6D4-809A-4C86-34E6-37D04DB02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1F76916-3051-01D3-E8AE-11379356444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236B0D-6D98-1CB1-5E00-69B9B316056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02779A8-6A64-A0DF-CC7B-1AF01C0CB6A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F9196FCF-F309-B2F0-180C-5F0F854D7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202F553E-D422-EAD7-5119-B8EC14F2DB7E}"/>
              </a:ext>
            </a:extLst>
          </p:cNvPr>
          <p:cNvSpPr/>
          <p:nvPr/>
        </p:nvSpPr>
        <p:spPr>
          <a:xfrm>
            <a:off x="249997" y="1273427"/>
            <a:ext cx="594863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-GB" sz="2800">
                <a:solidFill>
                  <a:srgbClr val="B27F47"/>
                </a:solidFill>
                <a:latin typeface="Brandon Grotesque Black" panose="020B0A03020203060202" pitchFamily="34" charset="0"/>
                <a:cs typeface="Times New Roman" panose="02020603050405020304" pitchFamily="18" charset="0"/>
              </a:rPr>
              <a:t>OUTLINE</a:t>
            </a:r>
            <a:endParaRPr lang="it-IT" sz="2800">
              <a:solidFill>
                <a:srgbClr val="B27F47"/>
              </a:solidFill>
              <a:latin typeface="Brandon Grotesque Black" panose="020B0A03020203060202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DB2505-4715-B327-55AE-20B0EF5137E3}"/>
              </a:ext>
            </a:extLst>
          </p:cNvPr>
          <p:cNvSpPr txBox="1"/>
          <p:nvPr/>
        </p:nvSpPr>
        <p:spPr>
          <a:xfrm>
            <a:off x="1527454" y="2041229"/>
            <a:ext cx="938683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MATER algorithm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Operational implementation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Ambiguity solving through East-West branch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Calibri (Corpo)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Radar IOD</a:t>
            </a:r>
          </a:p>
          <a:p>
            <a:endParaRPr lang="en-GB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Fragmentation campaigns (</a:t>
            </a:r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(Corpo)"/>
                <a:cs typeface="Times New Roman" panose="02020603050405020304" pitchFamily="18" charset="0"/>
              </a:rPr>
              <a:t>CZ-6A, Starlink 34343, ZQ-2E R/B)</a:t>
            </a:r>
            <a:endParaRPr lang="it-IT" sz="28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endParaRPr lang="it-IT" sz="1000" dirty="0">
              <a:solidFill>
                <a:schemeClr val="accent1">
                  <a:lumMod val="60000"/>
                  <a:lumOff val="40000"/>
                </a:schemeClr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  <a:p>
            <a:r>
              <a:rPr lang="it-IT" sz="2800" dirty="0" err="1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2D583E0-26F7-FE13-6624-A56F7059C9BE}"/>
              </a:ext>
            </a:extLst>
          </p:cNvPr>
          <p:cNvSpPr txBox="1"/>
          <p:nvPr/>
        </p:nvSpPr>
        <p:spPr>
          <a:xfrm>
            <a:off x="588537" y="2054751"/>
            <a:ext cx="85495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01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02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03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04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05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  <a:p>
            <a:pPr algn="r"/>
            <a:r>
              <a:rPr lang="it-IT" sz="2800" b="1" spc="150" dirty="0">
                <a:solidFill>
                  <a:srgbClr val="5B6D85"/>
                </a:solidFill>
                <a:latin typeface="Brandon Grotesque Black" panose="020B0A03020203060202" pitchFamily="34" charset="0"/>
              </a:rPr>
              <a:t>06</a:t>
            </a:r>
          </a:p>
          <a:p>
            <a:pPr algn="r"/>
            <a:endParaRPr lang="it-IT" sz="1000" b="1" spc="150" dirty="0">
              <a:solidFill>
                <a:srgbClr val="5B6D85"/>
              </a:solidFill>
              <a:latin typeface="Brandon Grotesque Black" panose="020B0A030202030602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38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845EF-AA88-3DF1-0980-B27FE9AC0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ACB17B5-CE47-A613-6924-7796F55F3A5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A7455F-2616-1EA1-2EED-731289E1D5F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9B2126F-4616-B2FD-FE52-6E7E291AB10D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127E302-5706-8178-C867-82E307D22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BDEB086-34A8-B8FA-C2E3-136080BD333F}"/>
              </a:ext>
            </a:extLst>
          </p:cNvPr>
          <p:cNvSpPr/>
          <p:nvPr/>
        </p:nvSpPr>
        <p:spPr>
          <a:xfrm>
            <a:off x="5974080" y="1846076"/>
            <a:ext cx="6003526" cy="4404437"/>
          </a:xfrm>
          <a:prstGeom prst="roundRect">
            <a:avLst>
              <a:gd name="adj" fmla="val 4770"/>
            </a:avLst>
          </a:prstGeom>
          <a:noFill/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5" name="Immagine 35">
            <a:extLst>
              <a:ext uri="{FF2B5EF4-FFF2-40B4-BE49-F238E27FC236}">
                <a16:creationId xmlns:a16="http://schemas.microsoft.com/office/drawing/2014/main" id="{0287E08A-4300-CE74-C403-FE288F6F9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4" y="1707357"/>
            <a:ext cx="5095024" cy="3179200"/>
          </a:xfrm>
          <a:prstGeom prst="rect">
            <a:avLst/>
          </a:prstGeom>
        </p:spPr>
      </p:pic>
      <p:sp>
        <p:nvSpPr>
          <p:cNvPr id="36" name="CasellaDiTesto 36">
            <a:extLst>
              <a:ext uri="{FF2B5EF4-FFF2-40B4-BE49-F238E27FC236}">
                <a16:creationId xmlns:a16="http://schemas.microsoft.com/office/drawing/2014/main" id="{064136DF-D3AB-A1BE-C923-3123D45BCD88}"/>
              </a:ext>
            </a:extLst>
          </p:cNvPr>
          <p:cNvSpPr txBox="1"/>
          <p:nvPr/>
        </p:nvSpPr>
        <p:spPr>
          <a:xfrm>
            <a:off x="410425" y="4957366"/>
            <a:ext cx="2351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Medicina</a:t>
            </a:r>
            <a:br>
              <a:rPr lang="it-IT" sz="2000">
                <a:latin typeface="Calibri (Corpo)"/>
              </a:rPr>
            </a:br>
            <a:r>
              <a:rPr lang="it-IT" sz="2000">
                <a:latin typeface="Calibri (Corpo)"/>
              </a:rPr>
              <a:t>(Bologna)</a:t>
            </a:r>
            <a:endParaRPr lang="en-GB" sz="2000">
              <a:latin typeface="Calibri (Corpo)"/>
            </a:endParaRPr>
          </a:p>
        </p:txBody>
      </p:sp>
      <p:sp>
        <p:nvSpPr>
          <p:cNvPr id="37" name="CasellaDiTesto 37">
            <a:extLst>
              <a:ext uri="{FF2B5EF4-FFF2-40B4-BE49-F238E27FC236}">
                <a16:creationId xmlns:a16="http://schemas.microsoft.com/office/drawing/2014/main" id="{F1E37684-6014-8F03-A6A6-18DFF2AC1FCA}"/>
              </a:ext>
            </a:extLst>
          </p:cNvPr>
          <p:cNvSpPr txBox="1"/>
          <p:nvPr/>
        </p:nvSpPr>
        <p:spPr>
          <a:xfrm>
            <a:off x="3327769" y="4957366"/>
            <a:ext cx="2177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Salto di Quirra</a:t>
            </a:r>
          </a:p>
          <a:p>
            <a:pPr algn="ctr"/>
            <a:r>
              <a:rPr lang="it-IT" sz="2000">
                <a:latin typeface="Calibri (Corpo)"/>
              </a:rPr>
              <a:t>(Sardinia)</a:t>
            </a:r>
            <a:endParaRPr lang="en-GB" sz="2000">
              <a:latin typeface="Calibri (Corpo)"/>
            </a:endParaRPr>
          </a:p>
        </p:txBody>
      </p:sp>
      <p:sp>
        <p:nvSpPr>
          <p:cNvPr id="38" name="CasellaDiTesto 58">
            <a:extLst>
              <a:ext uri="{FF2B5EF4-FFF2-40B4-BE49-F238E27FC236}">
                <a16:creationId xmlns:a16="http://schemas.microsoft.com/office/drawing/2014/main" id="{14733702-FE3C-887E-5C6C-82F79A4C7FD6}"/>
              </a:ext>
            </a:extLst>
          </p:cNvPr>
          <p:cNvSpPr txBox="1"/>
          <p:nvPr/>
        </p:nvSpPr>
        <p:spPr>
          <a:xfrm>
            <a:off x="2178346" y="2177065"/>
            <a:ext cx="417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err="1">
                <a:latin typeface="Calibri (Corpo)"/>
              </a:rPr>
              <a:t>Static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err="1">
                <a:latin typeface="Calibri (Corpo)"/>
              </a:rPr>
              <a:t>beamforming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baseline="30000">
                <a:latin typeface="Calibri (Corpo)"/>
              </a:rPr>
              <a:t>[1]</a:t>
            </a:r>
            <a:endParaRPr lang="en-GB" sz="2000" i="1" baseline="30000">
              <a:latin typeface="Calibri (Corpo)"/>
            </a:endParaRPr>
          </a:p>
        </p:txBody>
      </p:sp>
      <p:sp>
        <p:nvSpPr>
          <p:cNvPr id="42" name="Titolo 3">
            <a:extLst>
              <a:ext uri="{FF2B5EF4-FFF2-40B4-BE49-F238E27FC236}">
                <a16:creationId xmlns:a16="http://schemas.microsoft.com/office/drawing/2014/main" id="{00F9B772-C1A8-05E6-A283-E8E63E77D733}"/>
              </a:ext>
            </a:extLst>
          </p:cNvPr>
          <p:cNvSpPr txBox="1">
            <a:spLocks/>
          </p:cNvSpPr>
          <p:nvPr/>
        </p:nvSpPr>
        <p:spPr>
          <a:xfrm>
            <a:off x="6096000" y="1896600"/>
            <a:ext cx="5522943" cy="1028018"/>
          </a:xfrm>
          <a:prstGeom prst="rect">
            <a:avLst/>
          </a:prstGeom>
          <a:ln w="38100">
            <a:noFill/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it-IT" sz="2200" b="1" err="1">
                <a:solidFill>
                  <a:srgbClr val="475968"/>
                </a:solidFill>
                <a:latin typeface="Calibri (Corpo)"/>
              </a:rPr>
              <a:t>Disadvantage</a:t>
            </a:r>
            <a:r>
              <a:rPr lang="it-IT" sz="2200">
                <a:latin typeface="Calibri (Corpo)"/>
              </a:rPr>
              <a:t>: </a:t>
            </a:r>
            <a:r>
              <a:rPr lang="it-IT" sz="2200" err="1">
                <a:latin typeface="Calibri (Corpo)"/>
              </a:rPr>
              <a:t>both</a:t>
            </a:r>
            <a:r>
              <a:rPr lang="it-IT" sz="2200"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main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lobes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>
                <a:latin typeface="Calibri (Corpo)"/>
              </a:rPr>
              <a:t>and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grating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lobes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appear</a:t>
            </a:r>
            <a:r>
              <a:rPr lang="it-IT" sz="2200">
                <a:latin typeface="Calibri (Corpo)"/>
              </a:rPr>
              <a:t> in </a:t>
            </a:r>
            <a:r>
              <a:rPr lang="it-IT" sz="2200" err="1">
                <a:latin typeface="Calibri (Corpo)"/>
              </a:rPr>
              <a:t>sensor</a:t>
            </a:r>
            <a:r>
              <a:rPr lang="it-IT" sz="2200">
                <a:latin typeface="Calibri (Corpo)"/>
              </a:rPr>
              <a:t> </a:t>
            </a:r>
            <a:r>
              <a:rPr lang="it-IT" sz="2200" err="1">
                <a:latin typeface="Calibri (Corpo)"/>
              </a:rPr>
              <a:t>FoV</a:t>
            </a:r>
            <a:endParaRPr lang="en-GB" sz="2200" baseline="30000">
              <a:latin typeface="Calibri (Corpo)"/>
            </a:endParaRPr>
          </a:p>
        </p:txBody>
      </p:sp>
      <p:sp>
        <p:nvSpPr>
          <p:cNvPr id="20" name="Rettangolo con angoli arrotondati 26">
            <a:extLst>
              <a:ext uri="{FF2B5EF4-FFF2-40B4-BE49-F238E27FC236}">
                <a16:creationId xmlns:a16="http://schemas.microsoft.com/office/drawing/2014/main" id="{35681662-CE19-8681-D62B-FC4883490D64}"/>
              </a:ext>
            </a:extLst>
          </p:cNvPr>
          <p:cNvSpPr/>
          <p:nvPr/>
        </p:nvSpPr>
        <p:spPr>
          <a:xfrm>
            <a:off x="9746246" y="1537675"/>
            <a:ext cx="2179581" cy="441996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Angular</a:t>
            </a:r>
            <a:r>
              <a:rPr kumimoji="0" lang="it-IT" sz="2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</a:t>
            </a: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profile</a:t>
            </a:r>
            <a:endParaRPr kumimoji="0" lang="en-GB" sz="2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0" name="Ovale 36">
            <a:extLst>
              <a:ext uri="{FF2B5EF4-FFF2-40B4-BE49-F238E27FC236}">
                <a16:creationId xmlns:a16="http://schemas.microsoft.com/office/drawing/2014/main" id="{5931CD1D-7A24-A176-8ADE-F951B7348574}"/>
              </a:ext>
            </a:extLst>
          </p:cNvPr>
          <p:cNvSpPr/>
          <p:nvPr/>
        </p:nvSpPr>
        <p:spPr>
          <a:xfrm>
            <a:off x="7681994" y="5099485"/>
            <a:ext cx="739686" cy="2071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1" name="Ovale 37">
            <a:extLst>
              <a:ext uri="{FF2B5EF4-FFF2-40B4-BE49-F238E27FC236}">
                <a16:creationId xmlns:a16="http://schemas.microsoft.com/office/drawing/2014/main" id="{0B4F1739-9329-C5C8-6B73-CF7CC23D0143}"/>
              </a:ext>
            </a:extLst>
          </p:cNvPr>
          <p:cNvSpPr/>
          <p:nvPr/>
        </p:nvSpPr>
        <p:spPr>
          <a:xfrm>
            <a:off x="7844848" y="5354384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2" name="Ovale 38">
            <a:extLst>
              <a:ext uri="{FF2B5EF4-FFF2-40B4-BE49-F238E27FC236}">
                <a16:creationId xmlns:a16="http://schemas.microsoft.com/office/drawing/2014/main" id="{976C64AF-F194-50BD-9697-257897112619}"/>
              </a:ext>
            </a:extLst>
          </p:cNvPr>
          <p:cNvSpPr/>
          <p:nvPr/>
        </p:nvSpPr>
        <p:spPr>
          <a:xfrm>
            <a:off x="8046509" y="5632723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3" name="Ovale 39">
            <a:extLst>
              <a:ext uri="{FF2B5EF4-FFF2-40B4-BE49-F238E27FC236}">
                <a16:creationId xmlns:a16="http://schemas.microsoft.com/office/drawing/2014/main" id="{D89901FB-E885-6E12-AEC1-63BCC93AF65D}"/>
              </a:ext>
            </a:extLst>
          </p:cNvPr>
          <p:cNvSpPr/>
          <p:nvPr/>
        </p:nvSpPr>
        <p:spPr>
          <a:xfrm>
            <a:off x="8575402" y="5087401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4" name="Ovale 40">
            <a:extLst>
              <a:ext uri="{FF2B5EF4-FFF2-40B4-BE49-F238E27FC236}">
                <a16:creationId xmlns:a16="http://schemas.microsoft.com/office/drawing/2014/main" id="{D25C0CA5-38FA-29BA-8DC2-0FF4055C4CB6}"/>
              </a:ext>
            </a:extLst>
          </p:cNvPr>
          <p:cNvSpPr/>
          <p:nvPr/>
        </p:nvSpPr>
        <p:spPr>
          <a:xfrm>
            <a:off x="8738255" y="5342301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9" name="Ovale 42">
            <a:extLst>
              <a:ext uri="{FF2B5EF4-FFF2-40B4-BE49-F238E27FC236}">
                <a16:creationId xmlns:a16="http://schemas.microsoft.com/office/drawing/2014/main" id="{6895FA38-6397-96BF-0961-9AB255373650}"/>
              </a:ext>
            </a:extLst>
          </p:cNvPr>
          <p:cNvSpPr/>
          <p:nvPr/>
        </p:nvSpPr>
        <p:spPr>
          <a:xfrm>
            <a:off x="8939916" y="5620641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0" name="Ovale 48">
            <a:extLst>
              <a:ext uri="{FF2B5EF4-FFF2-40B4-BE49-F238E27FC236}">
                <a16:creationId xmlns:a16="http://schemas.microsoft.com/office/drawing/2014/main" id="{57CDBCEB-7EA3-E0AF-089A-53A1D443FE60}"/>
              </a:ext>
            </a:extLst>
          </p:cNvPr>
          <p:cNvSpPr/>
          <p:nvPr/>
        </p:nvSpPr>
        <p:spPr>
          <a:xfrm>
            <a:off x="9487074" y="5064962"/>
            <a:ext cx="739686" cy="2071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6" name="Ovale 49">
            <a:extLst>
              <a:ext uri="{FF2B5EF4-FFF2-40B4-BE49-F238E27FC236}">
                <a16:creationId xmlns:a16="http://schemas.microsoft.com/office/drawing/2014/main" id="{2732E680-A453-A8B5-E0AF-6DEC1C7FE7B7}"/>
              </a:ext>
            </a:extLst>
          </p:cNvPr>
          <p:cNvSpPr/>
          <p:nvPr/>
        </p:nvSpPr>
        <p:spPr>
          <a:xfrm>
            <a:off x="9649927" y="5319861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7" name="Ovale 50">
            <a:extLst>
              <a:ext uri="{FF2B5EF4-FFF2-40B4-BE49-F238E27FC236}">
                <a16:creationId xmlns:a16="http://schemas.microsoft.com/office/drawing/2014/main" id="{56075CE6-5194-D900-C926-3A01DA03814B}"/>
              </a:ext>
            </a:extLst>
          </p:cNvPr>
          <p:cNvSpPr/>
          <p:nvPr/>
        </p:nvSpPr>
        <p:spPr>
          <a:xfrm>
            <a:off x="9851589" y="5598201"/>
            <a:ext cx="739686" cy="207131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CasellaDiTesto 36">
            <a:extLst>
              <a:ext uri="{FF2B5EF4-FFF2-40B4-BE49-F238E27FC236}">
                <a16:creationId xmlns:a16="http://schemas.microsoft.com/office/drawing/2014/main" id="{D40CC933-F0C1-3FD6-5618-CFB86637D72E}"/>
              </a:ext>
            </a:extLst>
          </p:cNvPr>
          <p:cNvSpPr txBox="1"/>
          <p:nvPr/>
        </p:nvSpPr>
        <p:spPr>
          <a:xfrm>
            <a:off x="10003404" y="4812030"/>
            <a:ext cx="117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err="1">
                <a:latin typeface="Calibri (Corpo)"/>
              </a:rPr>
              <a:t>Beam</a:t>
            </a:r>
            <a:r>
              <a:rPr lang="it-IT" sz="1600" i="1">
                <a:latin typeface="Calibri (Corpo)"/>
              </a:rPr>
              <a:t> 1</a:t>
            </a:r>
            <a:endParaRPr lang="en-GB" sz="1600" i="1">
              <a:latin typeface="Calibri (Corpo)"/>
            </a:endParaRPr>
          </a:p>
        </p:txBody>
      </p:sp>
      <p:sp>
        <p:nvSpPr>
          <p:cNvPr id="25" name="CasellaDiTesto 36">
            <a:extLst>
              <a:ext uri="{FF2B5EF4-FFF2-40B4-BE49-F238E27FC236}">
                <a16:creationId xmlns:a16="http://schemas.microsoft.com/office/drawing/2014/main" id="{DC46804B-AFA9-308B-71A6-8066EC462145}"/>
              </a:ext>
            </a:extLst>
          </p:cNvPr>
          <p:cNvSpPr txBox="1"/>
          <p:nvPr/>
        </p:nvSpPr>
        <p:spPr>
          <a:xfrm>
            <a:off x="6689659" y="4834768"/>
            <a:ext cx="117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err="1">
                <a:latin typeface="Calibri (Corpo)"/>
              </a:rPr>
              <a:t>Beam</a:t>
            </a:r>
            <a:r>
              <a:rPr lang="it-IT" sz="1600" i="1">
                <a:latin typeface="Calibri (Corpo)"/>
              </a:rPr>
              <a:t> 2</a:t>
            </a:r>
            <a:endParaRPr lang="en-GB" sz="1600" i="1">
              <a:latin typeface="Calibri (Corpo)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987E882-8E6B-E045-6304-A02D8A5693B4}"/>
              </a:ext>
            </a:extLst>
          </p:cNvPr>
          <p:cNvSpPr txBox="1"/>
          <p:nvPr/>
        </p:nvSpPr>
        <p:spPr>
          <a:xfrm>
            <a:off x="0" y="6080756"/>
            <a:ext cx="7849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M. Losacco, et al., Initial orbit determination with the multibeam radar sensor BIRALES, 2020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FC231D-E41D-32D5-B1B7-202DFF6C91D0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Brandon Grotesque Light" panose="020B0303020203060202" pitchFamily="34" charset="77"/>
                <a:cs typeface="Times New Roman" panose="02020603050405020304" pitchFamily="18" charset="0"/>
              </a:rPr>
              <a:t>BIRALES: Multibeam Approach</a:t>
            </a:r>
            <a:endParaRPr lang="it-IT" sz="2800" dirty="0">
              <a:solidFill>
                <a:srgbClr val="2A65AF"/>
              </a:solidFill>
              <a:latin typeface="Brandon Grotesque Light" panose="020B0303020203060202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757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845E9-1372-E746-F589-68E7D0360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D7750D5-27D7-FFA0-7A5C-79A13B4BA19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A38468-94E7-1692-7802-78A62F5F8BB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94F9560-A25F-C506-2FC4-392A94141D4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BC3C2CA6-F9F8-82BE-6953-8F453A4E5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TextBox 28">
            <a:extLst>
              <a:ext uri="{FF2B5EF4-FFF2-40B4-BE49-F238E27FC236}">
                <a16:creationId xmlns:a16="http://schemas.microsoft.com/office/drawing/2014/main" id="{BB6A80A9-105C-4443-63D1-84A2134CC8FB}"/>
              </a:ext>
            </a:extLst>
          </p:cNvPr>
          <p:cNvSpPr txBox="1"/>
          <p:nvPr/>
        </p:nvSpPr>
        <p:spPr>
          <a:xfrm>
            <a:off x="2359239" y="2274699"/>
            <a:ext cx="81590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Manrope"/>
              </a:rPr>
              <a:t>MATER algorithm operationally implemented</a:t>
            </a:r>
          </a:p>
          <a:p>
            <a:endParaRPr lang="en-US" sz="1000" dirty="0">
              <a:solidFill>
                <a:srgbClr val="000000"/>
              </a:solidFill>
              <a:latin typeface="Manrope"/>
            </a:endParaRPr>
          </a:p>
          <a:p>
            <a:r>
              <a:rPr lang="en-US" dirty="0">
                <a:solidFill>
                  <a:srgbClr val="000000"/>
                </a:solidFill>
                <a:latin typeface="Manrope"/>
              </a:rPr>
              <a:t>Potential of E-W branch contribution to solve the angular track ambiguity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Manrope"/>
              </a:rPr>
              <a:t>No ambiguous tracks for uncorrelated tracks</a:t>
            </a:r>
          </a:p>
          <a:p>
            <a:endParaRPr lang="en-US" sz="1000" dirty="0">
              <a:solidFill>
                <a:srgbClr val="000000"/>
              </a:solidFill>
              <a:latin typeface="Manrope"/>
            </a:endParaRPr>
          </a:p>
          <a:p>
            <a:r>
              <a:rPr lang="en-US" dirty="0">
                <a:solidFill>
                  <a:srgbClr val="000000"/>
                </a:solidFill>
                <a:latin typeface="Manrope"/>
              </a:rPr>
              <a:t>Radar Initial Orbit Determination from angles and Doppler shift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Manrope"/>
              </a:rPr>
              <a:t>Capability to determine the target orbital state even if the range is not present</a:t>
            </a:r>
          </a:p>
          <a:p>
            <a:endParaRPr lang="en-US" sz="1000" dirty="0">
              <a:solidFill>
                <a:srgbClr val="000000"/>
              </a:solidFill>
              <a:latin typeface="Manrope"/>
            </a:endParaRPr>
          </a:p>
          <a:p>
            <a:r>
              <a:rPr lang="en-US" dirty="0">
                <a:solidFill>
                  <a:srgbClr val="000000"/>
                </a:solidFill>
                <a:latin typeface="Manrope"/>
              </a:rPr>
              <a:t>Effectiveness in fragmentation campaigns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Manrope"/>
              </a:rPr>
              <a:t>Dedicated observation strategy validated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Manrope"/>
              </a:rPr>
              <a:t>Criticalities posed by mega-constellations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Manrope"/>
              </a:rPr>
              <a:t>Uncorrelated tracks detected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2BC8426-DF39-8830-0DCF-9EA4D5A38724}"/>
              </a:ext>
            </a:extLst>
          </p:cNvPr>
          <p:cNvSpPr txBox="1"/>
          <p:nvPr/>
        </p:nvSpPr>
        <p:spPr>
          <a:xfrm>
            <a:off x="115160" y="1203461"/>
            <a:ext cx="6810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Conclusions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068FEA0-2390-9EDA-3F6A-D03308A4EAB9}"/>
              </a:ext>
            </a:extLst>
          </p:cNvPr>
          <p:cNvSpPr txBox="1"/>
          <p:nvPr/>
        </p:nvSpPr>
        <p:spPr>
          <a:xfrm>
            <a:off x="1855440" y="2169924"/>
            <a:ext cx="503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500" b="1" dirty="0">
              <a:solidFill>
                <a:srgbClr val="92D050"/>
              </a:solidFill>
              <a:sym typeface="Wingdings" panose="05000000000000000000" pitchFamily="2" charset="2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B0A4934-D285-CBAB-4230-A93E19B22BA4}"/>
              </a:ext>
            </a:extLst>
          </p:cNvPr>
          <p:cNvSpPr txBox="1"/>
          <p:nvPr/>
        </p:nvSpPr>
        <p:spPr>
          <a:xfrm>
            <a:off x="1855439" y="2642679"/>
            <a:ext cx="503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500" b="1" dirty="0">
              <a:solidFill>
                <a:srgbClr val="92D050"/>
              </a:solidFill>
              <a:sym typeface="Wingdings" panose="05000000000000000000" pitchFamily="2" charset="2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999B485-5B18-12D7-D782-5F456A2AE223}"/>
              </a:ext>
            </a:extLst>
          </p:cNvPr>
          <p:cNvSpPr txBox="1"/>
          <p:nvPr/>
        </p:nvSpPr>
        <p:spPr>
          <a:xfrm>
            <a:off x="1855438" y="3341502"/>
            <a:ext cx="503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500" b="1" dirty="0">
              <a:solidFill>
                <a:srgbClr val="92D050"/>
              </a:solidFill>
              <a:sym typeface="Wingdings" panose="05000000000000000000" pitchFamily="2" charset="2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ED8E478-AC45-73DA-9C45-D0CE45CF8550}"/>
              </a:ext>
            </a:extLst>
          </p:cNvPr>
          <p:cNvSpPr txBox="1"/>
          <p:nvPr/>
        </p:nvSpPr>
        <p:spPr>
          <a:xfrm>
            <a:off x="1855436" y="3996530"/>
            <a:ext cx="503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it-IT" sz="500" b="1" dirty="0">
              <a:solidFill>
                <a:srgbClr val="92D050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79406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94AF3-2338-F12D-5959-DB83C7A4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E04EB-4781-2C12-00A9-5B297B6CD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52317"/>
            <a:ext cx="3544019" cy="1852256"/>
          </a:xfrm>
        </p:spPr>
        <p:txBody>
          <a:bodyPr>
            <a:noAutofit/>
          </a:bodyPr>
          <a:lstStyle/>
          <a:p>
            <a:r>
              <a:rPr lang="en-US" sz="4400" dirty="0"/>
              <a:t>Thank you</a:t>
            </a:r>
          </a:p>
        </p:txBody>
      </p:sp>
      <p:pic>
        <p:nvPicPr>
          <p:cNvPr id="7" name="Segnaposto immagine 6" descr="Immagine che contiene simbolo, Elementi grafici, bianco, logo&#10;&#10;Descrizione generata automaticamente">
            <a:extLst>
              <a:ext uri="{FF2B5EF4-FFF2-40B4-BE49-F238E27FC236}">
                <a16:creationId xmlns:a16="http://schemas.microsoft.com/office/drawing/2014/main" id="{F0C5B13A-E5C9-BC90-216A-ED48D18D3BED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-102"/>
          <a:stretch/>
        </p:blipFill>
        <p:spPr>
          <a:xfrm>
            <a:off x="6096000" y="1671004"/>
            <a:ext cx="4225900" cy="4251959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C55D490-DB58-282D-1AA4-43B28FB4A34A}"/>
              </a:ext>
            </a:extLst>
          </p:cNvPr>
          <p:cNvSpPr txBox="1"/>
          <p:nvPr/>
        </p:nvSpPr>
        <p:spPr>
          <a:xfrm>
            <a:off x="9722498" y="186612"/>
            <a:ext cx="2043403" cy="748425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9C06767F-F412-7D91-AC38-2B6142E8F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98" y="186612"/>
            <a:ext cx="1651602" cy="778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120EA815-A347-1FD8-4544-26CDE000DE40}"/>
              </a:ext>
            </a:extLst>
          </p:cNvPr>
          <p:cNvSpPr txBox="1">
            <a:spLocks/>
          </p:cNvSpPr>
          <p:nvPr/>
        </p:nvSpPr>
        <p:spPr>
          <a:xfrm>
            <a:off x="838200" y="3793172"/>
            <a:ext cx="379544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r>
              <a:rPr lang="it-IT" sz="3600" b="1" dirty="0" err="1">
                <a:solidFill>
                  <a:srgbClr val="5B6D85"/>
                </a:solidFill>
              </a:rPr>
              <a:t>Final</a:t>
            </a:r>
            <a:r>
              <a:rPr lang="it-IT" sz="3600" b="1" dirty="0">
                <a:solidFill>
                  <a:srgbClr val="5B6D85"/>
                </a:solidFill>
              </a:rPr>
              <a:t> Meeting</a:t>
            </a:r>
          </a:p>
          <a:p>
            <a:r>
              <a:rPr lang="it-IT" sz="1400" b="1" dirty="0">
                <a:solidFill>
                  <a:srgbClr val="7196BE"/>
                </a:solidFill>
              </a:rPr>
              <a:t>Martedì 30 Giugno – Giovedì 02 Luglio</a:t>
            </a:r>
          </a:p>
          <a:p>
            <a:endParaRPr lang="it-IT" dirty="0"/>
          </a:p>
        </p:txBody>
      </p:sp>
      <p:sp>
        <p:nvSpPr>
          <p:cNvPr id="9" name="Segnaposto contenuto 20">
            <a:extLst>
              <a:ext uri="{FF2B5EF4-FFF2-40B4-BE49-F238E27FC236}">
                <a16:creationId xmlns:a16="http://schemas.microsoft.com/office/drawing/2014/main" id="{ACA9F573-ED11-C2E8-5E88-38B514DDC2E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448934"/>
            <a:ext cx="3795444" cy="387764"/>
          </a:xfrm>
        </p:spPr>
        <p:txBody>
          <a:bodyPr>
            <a:normAutofit/>
          </a:bodyPr>
          <a:lstStyle/>
          <a:p>
            <a:r>
              <a:rPr lang="it-IT" sz="1400" b="1" i="1" dirty="0">
                <a:solidFill>
                  <a:srgbClr val="2A65AF"/>
                </a:solidFill>
              </a:rPr>
              <a:t>OAC - Osservatorio Astrofisico di Arcetri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17E02C2-1EA6-BEBA-7713-FD7CCCCBC5F5}"/>
              </a:ext>
            </a:extLst>
          </p:cNvPr>
          <p:cNvSpPr txBox="1">
            <a:spLocks/>
          </p:cNvSpPr>
          <p:nvPr/>
        </p:nvSpPr>
        <p:spPr>
          <a:xfrm>
            <a:off x="398352" y="6093702"/>
            <a:ext cx="11697077" cy="974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pPr algn="ctr"/>
            <a:r>
              <a:rPr lang="it-IT" sz="2800" b="1" dirty="0">
                <a:solidFill>
                  <a:schemeClr val="bg1"/>
                </a:solidFill>
              </a:rPr>
              <a:t>M.F. Montaruli</a:t>
            </a:r>
          </a:p>
        </p:txBody>
      </p:sp>
    </p:spTree>
    <p:extLst>
      <p:ext uri="{BB962C8B-B14F-4D97-AF65-F5344CB8AC3E}">
        <p14:creationId xmlns:p14="http://schemas.microsoft.com/office/powerpoint/2010/main" val="1385174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6ABAB-734B-EFFB-53CD-4AEF563F1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4DDD4CA-5863-8FC1-5F7B-6FB17A2AA0D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020383-CA0A-0C86-9564-FB80AFD4BBA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9BC0A7E-CED2-EC2F-71AE-AD550C870AC3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A4D2CB90-044B-F579-470D-CF1BB6B69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9075F20-0045-FCA1-060C-7E5E0FEEC6B8}"/>
              </a:ext>
            </a:extLst>
          </p:cNvPr>
          <p:cNvGrpSpPr/>
          <p:nvPr/>
        </p:nvGrpSpPr>
        <p:grpSpPr>
          <a:xfrm>
            <a:off x="7668589" y="2981851"/>
            <a:ext cx="2903623" cy="2874717"/>
            <a:chOff x="1804959" y="1637227"/>
            <a:chExt cx="4361965" cy="3853101"/>
          </a:xfrm>
        </p:grpSpPr>
        <p:sp>
          <p:nvSpPr>
            <p:cNvPr id="4" name="Ovale 36">
              <a:extLst>
                <a:ext uri="{FF2B5EF4-FFF2-40B4-BE49-F238E27FC236}">
                  <a16:creationId xmlns:a16="http://schemas.microsoft.com/office/drawing/2014/main" id="{A16EB641-CDA0-336C-442B-D17C1C50E0F6}"/>
                </a:ext>
              </a:extLst>
            </p:cNvPr>
            <p:cNvSpPr/>
            <p:nvPr/>
          </p:nvSpPr>
          <p:spPr>
            <a:xfrm>
              <a:off x="1804959" y="4481289"/>
              <a:ext cx="1109032" cy="2822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" name="Ovale 37">
              <a:extLst>
                <a:ext uri="{FF2B5EF4-FFF2-40B4-BE49-F238E27FC236}">
                  <a16:creationId xmlns:a16="http://schemas.microsoft.com/office/drawing/2014/main" id="{6B25D238-1E50-468A-52BF-4CDAE31E9A0E}"/>
                </a:ext>
              </a:extLst>
            </p:cNvPr>
            <p:cNvSpPr/>
            <p:nvPr/>
          </p:nvSpPr>
          <p:spPr>
            <a:xfrm>
              <a:off x="2049130" y="4828688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6" name="Ovale 38">
              <a:extLst>
                <a:ext uri="{FF2B5EF4-FFF2-40B4-BE49-F238E27FC236}">
                  <a16:creationId xmlns:a16="http://schemas.microsoft.com/office/drawing/2014/main" id="{4BD060E4-6595-2A7B-A28E-E6F73592BCDD}"/>
                </a:ext>
              </a:extLst>
            </p:cNvPr>
            <p:cNvSpPr/>
            <p:nvPr/>
          </p:nvSpPr>
          <p:spPr>
            <a:xfrm>
              <a:off x="2351486" y="5208032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11" name="Ovale 39">
              <a:extLst>
                <a:ext uri="{FF2B5EF4-FFF2-40B4-BE49-F238E27FC236}">
                  <a16:creationId xmlns:a16="http://schemas.microsoft.com/office/drawing/2014/main" id="{1FDF0822-D1CB-2E32-B9DB-7F36D5941829}"/>
                </a:ext>
              </a:extLst>
            </p:cNvPr>
            <p:cNvSpPr/>
            <p:nvPr/>
          </p:nvSpPr>
          <p:spPr>
            <a:xfrm>
              <a:off x="3144470" y="4464821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12" name="Ovale 40">
              <a:extLst>
                <a:ext uri="{FF2B5EF4-FFF2-40B4-BE49-F238E27FC236}">
                  <a16:creationId xmlns:a16="http://schemas.microsoft.com/office/drawing/2014/main" id="{3AFBBC8A-CC34-DCE9-F4AA-8282C1911D23}"/>
                </a:ext>
              </a:extLst>
            </p:cNvPr>
            <p:cNvSpPr/>
            <p:nvPr/>
          </p:nvSpPr>
          <p:spPr>
            <a:xfrm>
              <a:off x="3388640" y="4812220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7" name="Ovale 42">
              <a:extLst>
                <a:ext uri="{FF2B5EF4-FFF2-40B4-BE49-F238E27FC236}">
                  <a16:creationId xmlns:a16="http://schemas.microsoft.com/office/drawing/2014/main" id="{4421AD88-2B8A-8C69-EF85-230A02869D1D}"/>
                </a:ext>
              </a:extLst>
            </p:cNvPr>
            <p:cNvSpPr/>
            <p:nvPr/>
          </p:nvSpPr>
          <p:spPr>
            <a:xfrm>
              <a:off x="3690996" y="5191565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14" name="Ovale 48">
              <a:extLst>
                <a:ext uri="{FF2B5EF4-FFF2-40B4-BE49-F238E27FC236}">
                  <a16:creationId xmlns:a16="http://schemas.microsoft.com/office/drawing/2014/main" id="{6E1A3075-A048-5AE4-379A-CBFABBBF0E86}"/>
                </a:ext>
              </a:extLst>
            </p:cNvPr>
            <p:cNvSpPr/>
            <p:nvPr/>
          </p:nvSpPr>
          <p:spPr>
            <a:xfrm>
              <a:off x="4511365" y="4434239"/>
              <a:ext cx="1109032" cy="2822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15" name="Ovale 49">
              <a:extLst>
                <a:ext uri="{FF2B5EF4-FFF2-40B4-BE49-F238E27FC236}">
                  <a16:creationId xmlns:a16="http://schemas.microsoft.com/office/drawing/2014/main" id="{6C01A64D-2E79-6420-E730-C987043D94C0}"/>
                </a:ext>
              </a:extLst>
            </p:cNvPr>
            <p:cNvSpPr/>
            <p:nvPr/>
          </p:nvSpPr>
          <p:spPr>
            <a:xfrm>
              <a:off x="4755535" y="4781637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16" name="Ovale 50">
              <a:extLst>
                <a:ext uri="{FF2B5EF4-FFF2-40B4-BE49-F238E27FC236}">
                  <a16:creationId xmlns:a16="http://schemas.microsoft.com/office/drawing/2014/main" id="{FE357F48-7350-7BAE-0811-D817C6BCD041}"/>
                </a:ext>
              </a:extLst>
            </p:cNvPr>
            <p:cNvSpPr/>
            <p:nvPr/>
          </p:nvSpPr>
          <p:spPr>
            <a:xfrm>
              <a:off x="5057892" y="5160983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pic>
          <p:nvPicPr>
            <p:cNvPr id="17" name="Immagine 58">
              <a:extLst>
                <a:ext uri="{FF2B5EF4-FFF2-40B4-BE49-F238E27FC236}">
                  <a16:creationId xmlns:a16="http://schemas.microsoft.com/office/drawing/2014/main" id="{F8AFDDEB-C59D-B9EB-84CE-EB0B8F77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9495" y="1637227"/>
              <a:ext cx="1042492" cy="707139"/>
            </a:xfrm>
            <a:prstGeom prst="rect">
              <a:avLst/>
            </a:prstGeom>
          </p:spPr>
        </p:pic>
        <p:cxnSp>
          <p:nvCxnSpPr>
            <p:cNvPr id="18" name="Connettore 2 59">
              <a:extLst>
                <a:ext uri="{FF2B5EF4-FFF2-40B4-BE49-F238E27FC236}">
                  <a16:creationId xmlns:a16="http://schemas.microsoft.com/office/drawing/2014/main" id="{7AB628E2-097E-9218-F130-4AFC55BCEBF8}"/>
                </a:ext>
              </a:extLst>
            </p:cNvPr>
            <p:cNvCxnSpPr>
              <a:cxnSpLocks/>
            </p:cNvCxnSpPr>
            <p:nvPr/>
          </p:nvCxnSpPr>
          <p:spPr>
            <a:xfrm>
              <a:off x="5094236" y="2235372"/>
              <a:ext cx="0" cy="4024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2 61">
              <a:extLst>
                <a:ext uri="{FF2B5EF4-FFF2-40B4-BE49-F238E27FC236}">
                  <a16:creationId xmlns:a16="http://schemas.microsoft.com/office/drawing/2014/main" id="{2F252CD2-06AB-DEE3-5EE3-C470A8A544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74260" y="2344366"/>
              <a:ext cx="1678600" cy="16739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e 28">
              <a:extLst>
                <a:ext uri="{FF2B5EF4-FFF2-40B4-BE49-F238E27FC236}">
                  <a16:creationId xmlns:a16="http://schemas.microsoft.com/office/drawing/2014/main" id="{0CE178D6-AC7F-042C-1BC9-902A17293C6A}"/>
                </a:ext>
              </a:extLst>
            </p:cNvPr>
            <p:cNvSpPr/>
            <p:nvPr/>
          </p:nvSpPr>
          <p:spPr>
            <a:xfrm>
              <a:off x="4834959" y="2680973"/>
              <a:ext cx="492097" cy="190979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24" name="Ovale 29">
              <a:extLst>
                <a:ext uri="{FF2B5EF4-FFF2-40B4-BE49-F238E27FC236}">
                  <a16:creationId xmlns:a16="http://schemas.microsoft.com/office/drawing/2014/main" id="{68202559-DDEB-C876-5BD9-9D128338A756}"/>
                </a:ext>
              </a:extLst>
            </p:cNvPr>
            <p:cNvSpPr/>
            <p:nvPr/>
          </p:nvSpPr>
          <p:spPr>
            <a:xfrm rot="20824765">
              <a:off x="4696605" y="3244214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25" name="Ovale 30">
              <a:extLst>
                <a:ext uri="{FF2B5EF4-FFF2-40B4-BE49-F238E27FC236}">
                  <a16:creationId xmlns:a16="http://schemas.microsoft.com/office/drawing/2014/main" id="{45AF8E3E-D2BB-D61F-3041-869784AC146B}"/>
                </a:ext>
              </a:extLst>
            </p:cNvPr>
            <p:cNvSpPr/>
            <p:nvPr/>
          </p:nvSpPr>
          <p:spPr>
            <a:xfrm rot="787259" flipH="1">
              <a:off x="5062437" y="3258337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26" name="Ovale 31">
              <a:extLst>
                <a:ext uri="{FF2B5EF4-FFF2-40B4-BE49-F238E27FC236}">
                  <a16:creationId xmlns:a16="http://schemas.microsoft.com/office/drawing/2014/main" id="{62918477-8D66-1454-AA1E-650F017414BC}"/>
                </a:ext>
              </a:extLst>
            </p:cNvPr>
            <p:cNvSpPr/>
            <p:nvPr/>
          </p:nvSpPr>
          <p:spPr>
            <a:xfrm rot="2259816" flipH="1">
              <a:off x="5178068" y="4007106"/>
              <a:ext cx="248955" cy="6653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27" name="Ovale 32">
              <a:extLst>
                <a:ext uri="{FF2B5EF4-FFF2-40B4-BE49-F238E27FC236}">
                  <a16:creationId xmlns:a16="http://schemas.microsoft.com/office/drawing/2014/main" id="{5B58195F-ABC0-D1F1-59D6-CAC8A8D8DCD9}"/>
                </a:ext>
              </a:extLst>
            </p:cNvPr>
            <p:cNvSpPr/>
            <p:nvPr/>
          </p:nvSpPr>
          <p:spPr>
            <a:xfrm rot="19270010">
              <a:off x="4776121" y="4022816"/>
              <a:ext cx="248955" cy="6653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28" name="Ovale 56">
              <a:extLst>
                <a:ext uri="{FF2B5EF4-FFF2-40B4-BE49-F238E27FC236}">
                  <a16:creationId xmlns:a16="http://schemas.microsoft.com/office/drawing/2014/main" id="{F603390C-1D51-BBB4-7863-D66717673357}"/>
                </a:ext>
              </a:extLst>
            </p:cNvPr>
            <p:cNvSpPr/>
            <p:nvPr/>
          </p:nvSpPr>
          <p:spPr>
            <a:xfrm>
              <a:off x="2116359" y="2725877"/>
              <a:ext cx="492097" cy="190979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1" name="Ovale 68">
              <a:extLst>
                <a:ext uri="{FF2B5EF4-FFF2-40B4-BE49-F238E27FC236}">
                  <a16:creationId xmlns:a16="http://schemas.microsoft.com/office/drawing/2014/main" id="{E85F418F-E795-E2D0-1567-A33C52C622E5}"/>
                </a:ext>
              </a:extLst>
            </p:cNvPr>
            <p:cNvSpPr/>
            <p:nvPr/>
          </p:nvSpPr>
          <p:spPr>
            <a:xfrm rot="20824765">
              <a:off x="1978005" y="3289118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3" name="Ovale 69">
              <a:extLst>
                <a:ext uri="{FF2B5EF4-FFF2-40B4-BE49-F238E27FC236}">
                  <a16:creationId xmlns:a16="http://schemas.microsoft.com/office/drawing/2014/main" id="{0A29CBF7-5320-5F01-95BB-AE677C919149}"/>
                </a:ext>
              </a:extLst>
            </p:cNvPr>
            <p:cNvSpPr/>
            <p:nvPr/>
          </p:nvSpPr>
          <p:spPr>
            <a:xfrm rot="787259" flipH="1">
              <a:off x="2343837" y="3303241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4" name="Ovale 70">
              <a:extLst>
                <a:ext uri="{FF2B5EF4-FFF2-40B4-BE49-F238E27FC236}">
                  <a16:creationId xmlns:a16="http://schemas.microsoft.com/office/drawing/2014/main" id="{F3003FE3-DCC6-AAB1-3FD6-9B107D7165C2}"/>
                </a:ext>
              </a:extLst>
            </p:cNvPr>
            <p:cNvSpPr/>
            <p:nvPr/>
          </p:nvSpPr>
          <p:spPr>
            <a:xfrm rot="2259816" flipH="1">
              <a:off x="2459468" y="4052010"/>
              <a:ext cx="248955" cy="66532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5" name="Ovale 71">
              <a:extLst>
                <a:ext uri="{FF2B5EF4-FFF2-40B4-BE49-F238E27FC236}">
                  <a16:creationId xmlns:a16="http://schemas.microsoft.com/office/drawing/2014/main" id="{FC3DFDF1-DD92-163F-D5A5-96C1B27F7786}"/>
                </a:ext>
              </a:extLst>
            </p:cNvPr>
            <p:cNvSpPr/>
            <p:nvPr/>
          </p:nvSpPr>
          <p:spPr>
            <a:xfrm rot="19270010">
              <a:off x="2057521" y="4067720"/>
              <a:ext cx="248955" cy="6653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</p:grp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5BDEB086-34A8-B8FA-C2E3-136080BD333F}"/>
              </a:ext>
            </a:extLst>
          </p:cNvPr>
          <p:cNvSpPr/>
          <p:nvPr/>
        </p:nvSpPr>
        <p:spPr>
          <a:xfrm>
            <a:off x="5974080" y="1846076"/>
            <a:ext cx="6003526" cy="4404437"/>
          </a:xfrm>
          <a:prstGeom prst="roundRect">
            <a:avLst>
              <a:gd name="adj" fmla="val 4770"/>
            </a:avLst>
          </a:prstGeom>
          <a:noFill/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latin typeface="Calibri (Corpo)"/>
            </a:endParaRPr>
          </a:p>
        </p:txBody>
      </p:sp>
      <p:pic>
        <p:nvPicPr>
          <p:cNvPr id="35" name="Immagine 35">
            <a:extLst>
              <a:ext uri="{FF2B5EF4-FFF2-40B4-BE49-F238E27FC236}">
                <a16:creationId xmlns:a16="http://schemas.microsoft.com/office/drawing/2014/main" id="{0287E08A-4300-CE74-C403-FE288F6F9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94" y="1707357"/>
            <a:ext cx="5095024" cy="3179200"/>
          </a:xfrm>
          <a:prstGeom prst="rect">
            <a:avLst/>
          </a:prstGeom>
        </p:spPr>
      </p:pic>
      <p:sp>
        <p:nvSpPr>
          <p:cNvPr id="36" name="CasellaDiTesto 36">
            <a:extLst>
              <a:ext uri="{FF2B5EF4-FFF2-40B4-BE49-F238E27FC236}">
                <a16:creationId xmlns:a16="http://schemas.microsoft.com/office/drawing/2014/main" id="{064136DF-D3AB-A1BE-C923-3123D45BCD88}"/>
              </a:ext>
            </a:extLst>
          </p:cNvPr>
          <p:cNvSpPr txBox="1"/>
          <p:nvPr/>
        </p:nvSpPr>
        <p:spPr>
          <a:xfrm>
            <a:off x="410425" y="4957366"/>
            <a:ext cx="2351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Medicina</a:t>
            </a:r>
            <a:br>
              <a:rPr lang="it-IT" sz="2000">
                <a:latin typeface="Calibri (Corpo)"/>
              </a:rPr>
            </a:br>
            <a:r>
              <a:rPr lang="it-IT" sz="2000">
                <a:latin typeface="Calibri (Corpo)"/>
              </a:rPr>
              <a:t>(Bologna)</a:t>
            </a:r>
            <a:endParaRPr lang="en-GB" sz="2000">
              <a:latin typeface="Calibri (Corpo)"/>
            </a:endParaRPr>
          </a:p>
        </p:txBody>
      </p:sp>
      <p:sp>
        <p:nvSpPr>
          <p:cNvPr id="37" name="CasellaDiTesto 37">
            <a:extLst>
              <a:ext uri="{FF2B5EF4-FFF2-40B4-BE49-F238E27FC236}">
                <a16:creationId xmlns:a16="http://schemas.microsoft.com/office/drawing/2014/main" id="{F1E37684-6014-8F03-A6A6-18DFF2AC1FCA}"/>
              </a:ext>
            </a:extLst>
          </p:cNvPr>
          <p:cNvSpPr txBox="1"/>
          <p:nvPr/>
        </p:nvSpPr>
        <p:spPr>
          <a:xfrm>
            <a:off x="3327769" y="4957366"/>
            <a:ext cx="2177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Salto di Quirra</a:t>
            </a:r>
          </a:p>
          <a:p>
            <a:pPr algn="ctr"/>
            <a:r>
              <a:rPr lang="it-IT" sz="2000">
                <a:latin typeface="Calibri (Corpo)"/>
              </a:rPr>
              <a:t>(Sardinia)</a:t>
            </a:r>
            <a:endParaRPr lang="en-GB" sz="2000">
              <a:latin typeface="Calibri (Corpo)"/>
            </a:endParaRPr>
          </a:p>
        </p:txBody>
      </p:sp>
      <p:sp>
        <p:nvSpPr>
          <p:cNvPr id="42" name="Titolo 3">
            <a:extLst>
              <a:ext uri="{FF2B5EF4-FFF2-40B4-BE49-F238E27FC236}">
                <a16:creationId xmlns:a16="http://schemas.microsoft.com/office/drawing/2014/main" id="{00F9B772-C1A8-05E6-A283-E8E63E77D733}"/>
              </a:ext>
            </a:extLst>
          </p:cNvPr>
          <p:cNvSpPr txBox="1">
            <a:spLocks/>
          </p:cNvSpPr>
          <p:nvPr/>
        </p:nvSpPr>
        <p:spPr>
          <a:xfrm>
            <a:off x="6096000" y="1896600"/>
            <a:ext cx="5522943" cy="1028018"/>
          </a:xfrm>
          <a:prstGeom prst="rect">
            <a:avLst/>
          </a:prstGeom>
          <a:ln w="38100">
            <a:noFill/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it-IT" sz="2200" b="1" dirty="0" err="1">
                <a:solidFill>
                  <a:srgbClr val="475968"/>
                </a:solidFill>
                <a:latin typeface="Calibri (Corpo)"/>
              </a:rPr>
              <a:t>Disadvantage</a:t>
            </a:r>
            <a:r>
              <a:rPr lang="it-IT" sz="2200" dirty="0">
                <a:latin typeface="Calibri (Corpo)"/>
              </a:rPr>
              <a:t>: </a:t>
            </a:r>
            <a:r>
              <a:rPr lang="it-IT" sz="2200" dirty="0" err="1">
                <a:latin typeface="Calibri (Corpo)"/>
              </a:rPr>
              <a:t>both</a:t>
            </a:r>
            <a:r>
              <a:rPr lang="it-IT" sz="2200" dirty="0">
                <a:latin typeface="Calibri (Corpo)"/>
              </a:rPr>
              <a:t> </a:t>
            </a:r>
            <a:r>
              <a:rPr lang="it-IT" sz="2200" dirty="0" err="1">
                <a:solidFill>
                  <a:srgbClr val="475968"/>
                </a:solidFill>
                <a:latin typeface="Calibri (Corpo)"/>
              </a:rPr>
              <a:t>main</a:t>
            </a:r>
            <a:r>
              <a:rPr lang="it-IT" sz="2200" dirty="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dirty="0" err="1">
                <a:solidFill>
                  <a:srgbClr val="475968"/>
                </a:solidFill>
                <a:latin typeface="Calibri (Corpo)"/>
              </a:rPr>
              <a:t>lobes</a:t>
            </a:r>
            <a:r>
              <a:rPr lang="it-IT" sz="2200" dirty="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dirty="0">
                <a:latin typeface="Calibri (Corpo)"/>
              </a:rPr>
              <a:t>and </a:t>
            </a:r>
            <a:r>
              <a:rPr lang="it-IT" sz="2200" dirty="0" err="1">
                <a:solidFill>
                  <a:srgbClr val="475968"/>
                </a:solidFill>
                <a:latin typeface="Calibri (Corpo)"/>
              </a:rPr>
              <a:t>grating</a:t>
            </a:r>
            <a:r>
              <a:rPr lang="it-IT" sz="2200" dirty="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dirty="0" err="1">
                <a:solidFill>
                  <a:srgbClr val="475968"/>
                </a:solidFill>
                <a:latin typeface="Calibri (Corpo)"/>
              </a:rPr>
              <a:t>lobes</a:t>
            </a:r>
            <a:r>
              <a:rPr lang="it-IT" sz="2200" dirty="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dirty="0" err="1">
                <a:solidFill>
                  <a:srgbClr val="475968"/>
                </a:solidFill>
                <a:latin typeface="Calibri (Corpo)"/>
              </a:rPr>
              <a:t>appear</a:t>
            </a:r>
            <a:r>
              <a:rPr lang="it-IT" sz="2200" dirty="0">
                <a:latin typeface="Calibri (Corpo)"/>
              </a:rPr>
              <a:t> in </a:t>
            </a:r>
            <a:r>
              <a:rPr lang="it-IT" sz="2200" dirty="0" err="1">
                <a:latin typeface="Calibri (Corpo)"/>
              </a:rPr>
              <a:t>sensor</a:t>
            </a:r>
            <a:r>
              <a:rPr lang="it-IT" sz="2200" dirty="0">
                <a:latin typeface="Calibri (Corpo)"/>
              </a:rPr>
              <a:t> </a:t>
            </a:r>
            <a:r>
              <a:rPr lang="it-IT" sz="2200" dirty="0" err="1">
                <a:latin typeface="Calibri (Corpo)"/>
              </a:rPr>
              <a:t>FoV</a:t>
            </a:r>
            <a:endParaRPr lang="en-GB" sz="2200" baseline="30000" dirty="0">
              <a:latin typeface="Calibri (Corpo)"/>
            </a:endParaRPr>
          </a:p>
        </p:txBody>
      </p:sp>
      <p:sp>
        <p:nvSpPr>
          <p:cNvPr id="20" name="Rettangolo con angoli arrotondati 26">
            <a:extLst>
              <a:ext uri="{FF2B5EF4-FFF2-40B4-BE49-F238E27FC236}">
                <a16:creationId xmlns:a16="http://schemas.microsoft.com/office/drawing/2014/main" id="{35681662-CE19-8681-D62B-FC4883490D64}"/>
              </a:ext>
            </a:extLst>
          </p:cNvPr>
          <p:cNvSpPr/>
          <p:nvPr/>
        </p:nvSpPr>
        <p:spPr>
          <a:xfrm>
            <a:off x="9746246" y="1537675"/>
            <a:ext cx="2179581" cy="441996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Angular</a:t>
            </a:r>
            <a:r>
              <a:rPr kumimoji="0" lang="it-IT" sz="2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</a:t>
            </a: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profile</a:t>
            </a:r>
            <a:endParaRPr kumimoji="0" lang="en-GB" sz="2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8" name="CasellaDiTesto 36">
            <a:extLst>
              <a:ext uri="{FF2B5EF4-FFF2-40B4-BE49-F238E27FC236}">
                <a16:creationId xmlns:a16="http://schemas.microsoft.com/office/drawing/2014/main" id="{03BD54DE-87E7-6FEC-D03E-6563CA09551B}"/>
              </a:ext>
            </a:extLst>
          </p:cNvPr>
          <p:cNvSpPr txBox="1"/>
          <p:nvPr/>
        </p:nvSpPr>
        <p:spPr>
          <a:xfrm>
            <a:off x="10003404" y="4812030"/>
            <a:ext cx="117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err="1">
                <a:latin typeface="Calibri (Corpo)"/>
              </a:rPr>
              <a:t>Beam</a:t>
            </a:r>
            <a:r>
              <a:rPr lang="it-IT" sz="1600" i="1">
                <a:latin typeface="Calibri (Corpo)"/>
              </a:rPr>
              <a:t> 1</a:t>
            </a:r>
            <a:endParaRPr lang="en-GB" sz="1600" i="1">
              <a:latin typeface="Calibri (Corpo)"/>
            </a:endParaRPr>
          </a:p>
        </p:txBody>
      </p:sp>
      <p:sp>
        <p:nvSpPr>
          <p:cNvPr id="39" name="CasellaDiTesto 36">
            <a:extLst>
              <a:ext uri="{FF2B5EF4-FFF2-40B4-BE49-F238E27FC236}">
                <a16:creationId xmlns:a16="http://schemas.microsoft.com/office/drawing/2014/main" id="{FC70BA21-12D5-220D-0296-A0842CB21802}"/>
              </a:ext>
            </a:extLst>
          </p:cNvPr>
          <p:cNvSpPr txBox="1"/>
          <p:nvPr/>
        </p:nvSpPr>
        <p:spPr>
          <a:xfrm>
            <a:off x="6689659" y="4834768"/>
            <a:ext cx="117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err="1">
                <a:latin typeface="Calibri (Corpo)"/>
              </a:rPr>
              <a:t>Beam</a:t>
            </a:r>
            <a:r>
              <a:rPr lang="it-IT" sz="1600" i="1">
                <a:latin typeface="Calibri (Corpo)"/>
              </a:rPr>
              <a:t> 2</a:t>
            </a:r>
            <a:endParaRPr lang="en-GB" sz="1600" i="1">
              <a:latin typeface="Calibri (Corpo)"/>
            </a:endParaRPr>
          </a:p>
        </p:txBody>
      </p:sp>
      <p:sp>
        <p:nvSpPr>
          <p:cNvPr id="30" name="CasellaDiTesto 58">
            <a:extLst>
              <a:ext uri="{FF2B5EF4-FFF2-40B4-BE49-F238E27FC236}">
                <a16:creationId xmlns:a16="http://schemas.microsoft.com/office/drawing/2014/main" id="{609A3D96-5C89-4285-7E05-79D2609B3FF1}"/>
              </a:ext>
            </a:extLst>
          </p:cNvPr>
          <p:cNvSpPr txBox="1"/>
          <p:nvPr/>
        </p:nvSpPr>
        <p:spPr>
          <a:xfrm>
            <a:off x="2178346" y="2177065"/>
            <a:ext cx="417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err="1">
                <a:latin typeface="Calibri (Corpo)"/>
              </a:rPr>
              <a:t>Static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err="1">
                <a:latin typeface="Calibri (Corpo)"/>
              </a:rPr>
              <a:t>beamforming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baseline="30000">
                <a:latin typeface="Calibri (Corpo)"/>
              </a:rPr>
              <a:t>[1]</a:t>
            </a:r>
            <a:endParaRPr lang="en-GB" sz="2000" i="1" baseline="30000">
              <a:latin typeface="Calibri (Corpo)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36261FD-E134-3C24-5351-1A5E5A073760}"/>
              </a:ext>
            </a:extLst>
          </p:cNvPr>
          <p:cNvSpPr txBox="1"/>
          <p:nvPr/>
        </p:nvSpPr>
        <p:spPr>
          <a:xfrm>
            <a:off x="0" y="6080756"/>
            <a:ext cx="7849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Calibri (Corpo)"/>
              </a:rPr>
              <a:t>M. Losacco, et al., Initial orbit determination with the multibeam radar sensor BIRALES, 2020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C0422D1-7A04-5C0A-C216-2ECBEBFF9261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BIRALES: Multibeam Approach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8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9808A-9CB3-FCD1-0DA9-CAC80202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5DBF0D1-FC2E-4E1E-E1AC-47B44D5B39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0195CE-517E-EAC2-B41F-AB299F25C67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EB6F4D7-00D6-A48E-5145-2BE2597F426E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FE0241E6-19B8-B720-F08B-01275D512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469C0ACB-F45C-0A34-1D10-FD06D787D8F3}"/>
              </a:ext>
            </a:extLst>
          </p:cNvPr>
          <p:cNvGrpSpPr/>
          <p:nvPr/>
        </p:nvGrpSpPr>
        <p:grpSpPr>
          <a:xfrm>
            <a:off x="7668589" y="2975142"/>
            <a:ext cx="2903624" cy="2889385"/>
            <a:chOff x="1798070" y="1637227"/>
            <a:chExt cx="4368854" cy="3853101"/>
          </a:xfrm>
        </p:grpSpPr>
        <p:sp>
          <p:nvSpPr>
            <p:cNvPr id="30" name="Ovale 36">
              <a:extLst>
                <a:ext uri="{FF2B5EF4-FFF2-40B4-BE49-F238E27FC236}">
                  <a16:creationId xmlns:a16="http://schemas.microsoft.com/office/drawing/2014/main" id="{983F818C-A256-DFB0-3C1D-2BFAE6FE96C3}"/>
                </a:ext>
              </a:extLst>
            </p:cNvPr>
            <p:cNvSpPr/>
            <p:nvPr/>
          </p:nvSpPr>
          <p:spPr>
            <a:xfrm>
              <a:off x="1804959" y="4481289"/>
              <a:ext cx="1109032" cy="2822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31" name="Ovale 37">
              <a:extLst>
                <a:ext uri="{FF2B5EF4-FFF2-40B4-BE49-F238E27FC236}">
                  <a16:creationId xmlns:a16="http://schemas.microsoft.com/office/drawing/2014/main" id="{0C79C4AF-12B8-27C0-5CD3-FB4B0DAE8AD4}"/>
                </a:ext>
              </a:extLst>
            </p:cNvPr>
            <p:cNvSpPr/>
            <p:nvPr/>
          </p:nvSpPr>
          <p:spPr>
            <a:xfrm>
              <a:off x="2049130" y="4828688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32" name="Ovale 38">
              <a:extLst>
                <a:ext uri="{FF2B5EF4-FFF2-40B4-BE49-F238E27FC236}">
                  <a16:creationId xmlns:a16="http://schemas.microsoft.com/office/drawing/2014/main" id="{AD23BDEF-B0A1-CE84-38CC-A1A6BAEA665E}"/>
                </a:ext>
              </a:extLst>
            </p:cNvPr>
            <p:cNvSpPr/>
            <p:nvPr/>
          </p:nvSpPr>
          <p:spPr>
            <a:xfrm>
              <a:off x="2351486" y="5208032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33" name="Ovale 39">
              <a:extLst>
                <a:ext uri="{FF2B5EF4-FFF2-40B4-BE49-F238E27FC236}">
                  <a16:creationId xmlns:a16="http://schemas.microsoft.com/office/drawing/2014/main" id="{E152BB8A-5C53-1FA1-F294-CBA0A9A91C56}"/>
                </a:ext>
              </a:extLst>
            </p:cNvPr>
            <p:cNvSpPr/>
            <p:nvPr/>
          </p:nvSpPr>
          <p:spPr>
            <a:xfrm>
              <a:off x="3144470" y="4464821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34" name="Ovale 40">
              <a:extLst>
                <a:ext uri="{FF2B5EF4-FFF2-40B4-BE49-F238E27FC236}">
                  <a16:creationId xmlns:a16="http://schemas.microsoft.com/office/drawing/2014/main" id="{DD9E44F2-B7A6-DF4A-0A09-065B270678F6}"/>
                </a:ext>
              </a:extLst>
            </p:cNvPr>
            <p:cNvSpPr/>
            <p:nvPr/>
          </p:nvSpPr>
          <p:spPr>
            <a:xfrm>
              <a:off x="3388640" y="4812220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39" name="Ovale 42">
              <a:extLst>
                <a:ext uri="{FF2B5EF4-FFF2-40B4-BE49-F238E27FC236}">
                  <a16:creationId xmlns:a16="http://schemas.microsoft.com/office/drawing/2014/main" id="{67812BA2-530F-6E3A-D2F3-70F285A368C2}"/>
                </a:ext>
              </a:extLst>
            </p:cNvPr>
            <p:cNvSpPr/>
            <p:nvPr/>
          </p:nvSpPr>
          <p:spPr>
            <a:xfrm>
              <a:off x="3690996" y="5191565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0" name="Ovale 48">
              <a:extLst>
                <a:ext uri="{FF2B5EF4-FFF2-40B4-BE49-F238E27FC236}">
                  <a16:creationId xmlns:a16="http://schemas.microsoft.com/office/drawing/2014/main" id="{324EB452-D6FC-35A7-3501-D499853D23B8}"/>
                </a:ext>
              </a:extLst>
            </p:cNvPr>
            <p:cNvSpPr/>
            <p:nvPr/>
          </p:nvSpPr>
          <p:spPr>
            <a:xfrm>
              <a:off x="4511365" y="4434239"/>
              <a:ext cx="1109032" cy="2822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6" name="Ovale 49">
              <a:extLst>
                <a:ext uri="{FF2B5EF4-FFF2-40B4-BE49-F238E27FC236}">
                  <a16:creationId xmlns:a16="http://schemas.microsoft.com/office/drawing/2014/main" id="{CF8FC00A-4AE8-48F1-C5A6-0072858D4B20}"/>
                </a:ext>
              </a:extLst>
            </p:cNvPr>
            <p:cNvSpPr/>
            <p:nvPr/>
          </p:nvSpPr>
          <p:spPr>
            <a:xfrm>
              <a:off x="4755535" y="4781637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47" name="Ovale 50">
              <a:extLst>
                <a:ext uri="{FF2B5EF4-FFF2-40B4-BE49-F238E27FC236}">
                  <a16:creationId xmlns:a16="http://schemas.microsoft.com/office/drawing/2014/main" id="{49C6061D-B874-DDA9-F57F-4E43FC827779}"/>
                </a:ext>
              </a:extLst>
            </p:cNvPr>
            <p:cNvSpPr/>
            <p:nvPr/>
          </p:nvSpPr>
          <p:spPr>
            <a:xfrm>
              <a:off x="5057892" y="5160983"/>
              <a:ext cx="1109032" cy="282296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pic>
          <p:nvPicPr>
            <p:cNvPr id="48" name="Immagine 58">
              <a:extLst>
                <a:ext uri="{FF2B5EF4-FFF2-40B4-BE49-F238E27FC236}">
                  <a16:creationId xmlns:a16="http://schemas.microsoft.com/office/drawing/2014/main" id="{E4D96682-96B6-E67D-EB58-D3EF6E6E7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8070" y="1637227"/>
              <a:ext cx="1042492" cy="707139"/>
            </a:xfrm>
            <a:prstGeom prst="rect">
              <a:avLst/>
            </a:prstGeom>
          </p:spPr>
        </p:pic>
        <p:cxnSp>
          <p:nvCxnSpPr>
            <p:cNvPr id="49" name="Connettore 2 59">
              <a:extLst>
                <a:ext uri="{FF2B5EF4-FFF2-40B4-BE49-F238E27FC236}">
                  <a16:creationId xmlns:a16="http://schemas.microsoft.com/office/drawing/2014/main" id="{AC74C403-CEBF-8D29-E48D-BE4997257937}"/>
                </a:ext>
              </a:extLst>
            </p:cNvPr>
            <p:cNvCxnSpPr>
              <a:cxnSpLocks/>
            </p:cNvCxnSpPr>
            <p:nvPr/>
          </p:nvCxnSpPr>
          <p:spPr>
            <a:xfrm>
              <a:off x="2351028" y="2235372"/>
              <a:ext cx="0" cy="4024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2 61">
              <a:extLst>
                <a:ext uri="{FF2B5EF4-FFF2-40B4-BE49-F238E27FC236}">
                  <a16:creationId xmlns:a16="http://schemas.microsoft.com/office/drawing/2014/main" id="{608CA442-0867-3CB6-B14B-22855ACE2DC0}"/>
                </a:ext>
              </a:extLst>
            </p:cNvPr>
            <p:cNvCxnSpPr>
              <a:cxnSpLocks/>
            </p:cNvCxnSpPr>
            <p:nvPr/>
          </p:nvCxnSpPr>
          <p:spPr>
            <a:xfrm>
              <a:off x="2622365" y="2204520"/>
              <a:ext cx="1986815" cy="184537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e 28">
              <a:extLst>
                <a:ext uri="{FF2B5EF4-FFF2-40B4-BE49-F238E27FC236}">
                  <a16:creationId xmlns:a16="http://schemas.microsoft.com/office/drawing/2014/main" id="{87BBFF7F-968D-9BAD-B2A9-97AD344859E8}"/>
                </a:ext>
              </a:extLst>
            </p:cNvPr>
            <p:cNvSpPr/>
            <p:nvPr/>
          </p:nvSpPr>
          <p:spPr>
            <a:xfrm>
              <a:off x="4834959" y="2680973"/>
              <a:ext cx="492097" cy="190979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2" name="Ovale 29">
              <a:extLst>
                <a:ext uri="{FF2B5EF4-FFF2-40B4-BE49-F238E27FC236}">
                  <a16:creationId xmlns:a16="http://schemas.microsoft.com/office/drawing/2014/main" id="{6F6EFDE8-5D9A-AA3F-7575-6E624035801C}"/>
                </a:ext>
              </a:extLst>
            </p:cNvPr>
            <p:cNvSpPr/>
            <p:nvPr/>
          </p:nvSpPr>
          <p:spPr>
            <a:xfrm rot="20824765">
              <a:off x="4696605" y="3244214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3" name="Ovale 30">
              <a:extLst>
                <a:ext uri="{FF2B5EF4-FFF2-40B4-BE49-F238E27FC236}">
                  <a16:creationId xmlns:a16="http://schemas.microsoft.com/office/drawing/2014/main" id="{97AABD71-7072-24FD-1230-F949BBBCF38E}"/>
                </a:ext>
              </a:extLst>
            </p:cNvPr>
            <p:cNvSpPr/>
            <p:nvPr/>
          </p:nvSpPr>
          <p:spPr>
            <a:xfrm rot="787259" flipH="1">
              <a:off x="5062437" y="3258337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4" name="Ovale 31">
              <a:extLst>
                <a:ext uri="{FF2B5EF4-FFF2-40B4-BE49-F238E27FC236}">
                  <a16:creationId xmlns:a16="http://schemas.microsoft.com/office/drawing/2014/main" id="{F09FCA93-F20E-6676-3313-307772EFA482}"/>
                </a:ext>
              </a:extLst>
            </p:cNvPr>
            <p:cNvSpPr/>
            <p:nvPr/>
          </p:nvSpPr>
          <p:spPr>
            <a:xfrm rot="2259816" flipH="1">
              <a:off x="5178068" y="4007106"/>
              <a:ext cx="248955" cy="6653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5" name="Ovale 32">
              <a:extLst>
                <a:ext uri="{FF2B5EF4-FFF2-40B4-BE49-F238E27FC236}">
                  <a16:creationId xmlns:a16="http://schemas.microsoft.com/office/drawing/2014/main" id="{F65167AD-215F-3A47-7474-C66402B686CC}"/>
                </a:ext>
              </a:extLst>
            </p:cNvPr>
            <p:cNvSpPr/>
            <p:nvPr/>
          </p:nvSpPr>
          <p:spPr>
            <a:xfrm rot="19270010">
              <a:off x="4776121" y="4022816"/>
              <a:ext cx="248955" cy="66532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6" name="Ovale 56">
              <a:extLst>
                <a:ext uri="{FF2B5EF4-FFF2-40B4-BE49-F238E27FC236}">
                  <a16:creationId xmlns:a16="http://schemas.microsoft.com/office/drawing/2014/main" id="{29D2E730-39C8-F805-415F-975DFDF4891A}"/>
                </a:ext>
              </a:extLst>
            </p:cNvPr>
            <p:cNvSpPr/>
            <p:nvPr/>
          </p:nvSpPr>
          <p:spPr>
            <a:xfrm>
              <a:off x="2116359" y="2725877"/>
              <a:ext cx="492097" cy="190979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7" name="Ovale 68">
              <a:extLst>
                <a:ext uri="{FF2B5EF4-FFF2-40B4-BE49-F238E27FC236}">
                  <a16:creationId xmlns:a16="http://schemas.microsoft.com/office/drawing/2014/main" id="{82B8C001-76BE-48C6-8532-8C24FE954B55}"/>
                </a:ext>
              </a:extLst>
            </p:cNvPr>
            <p:cNvSpPr/>
            <p:nvPr/>
          </p:nvSpPr>
          <p:spPr>
            <a:xfrm rot="20824765">
              <a:off x="1978005" y="3289118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8" name="Ovale 69">
              <a:extLst>
                <a:ext uri="{FF2B5EF4-FFF2-40B4-BE49-F238E27FC236}">
                  <a16:creationId xmlns:a16="http://schemas.microsoft.com/office/drawing/2014/main" id="{10D21E8D-EF6C-7B23-BD05-4FBDD27E23B3}"/>
                </a:ext>
              </a:extLst>
            </p:cNvPr>
            <p:cNvSpPr/>
            <p:nvPr/>
          </p:nvSpPr>
          <p:spPr>
            <a:xfrm rot="787259" flipH="1">
              <a:off x="2343837" y="3303241"/>
              <a:ext cx="429239" cy="13343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59" name="Ovale 70">
              <a:extLst>
                <a:ext uri="{FF2B5EF4-FFF2-40B4-BE49-F238E27FC236}">
                  <a16:creationId xmlns:a16="http://schemas.microsoft.com/office/drawing/2014/main" id="{9F154D16-B699-1448-B8FB-17A5323E0FCF}"/>
                </a:ext>
              </a:extLst>
            </p:cNvPr>
            <p:cNvSpPr/>
            <p:nvPr/>
          </p:nvSpPr>
          <p:spPr>
            <a:xfrm rot="2259816" flipH="1">
              <a:off x="2459468" y="4052010"/>
              <a:ext cx="248955" cy="6653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  <p:sp>
          <p:nvSpPr>
            <p:cNvPr id="60" name="Ovale 71">
              <a:extLst>
                <a:ext uri="{FF2B5EF4-FFF2-40B4-BE49-F238E27FC236}">
                  <a16:creationId xmlns:a16="http://schemas.microsoft.com/office/drawing/2014/main" id="{C85B1914-F73E-64C6-63A8-791C50BB9C26}"/>
                </a:ext>
              </a:extLst>
            </p:cNvPr>
            <p:cNvSpPr/>
            <p:nvPr/>
          </p:nvSpPr>
          <p:spPr>
            <a:xfrm rot="19270010">
              <a:off x="2057521" y="4067720"/>
              <a:ext cx="248955" cy="6653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latin typeface="Calibri (Corpo)"/>
              </a:endParaRP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BDEB086-34A8-B8FA-C2E3-136080BD333F}"/>
              </a:ext>
            </a:extLst>
          </p:cNvPr>
          <p:cNvSpPr/>
          <p:nvPr/>
        </p:nvSpPr>
        <p:spPr>
          <a:xfrm>
            <a:off x="5974080" y="1846076"/>
            <a:ext cx="6003526" cy="4404437"/>
          </a:xfrm>
          <a:prstGeom prst="roundRect">
            <a:avLst>
              <a:gd name="adj" fmla="val 4770"/>
            </a:avLst>
          </a:prstGeom>
          <a:noFill/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latin typeface="Calibri (Corpo)"/>
            </a:endParaRPr>
          </a:p>
        </p:txBody>
      </p:sp>
      <p:pic>
        <p:nvPicPr>
          <p:cNvPr id="35" name="Immagine 35">
            <a:extLst>
              <a:ext uri="{FF2B5EF4-FFF2-40B4-BE49-F238E27FC236}">
                <a16:creationId xmlns:a16="http://schemas.microsoft.com/office/drawing/2014/main" id="{0287E08A-4300-CE74-C403-FE288F6F9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94" y="1707357"/>
            <a:ext cx="5095024" cy="3179200"/>
          </a:xfrm>
          <a:prstGeom prst="rect">
            <a:avLst/>
          </a:prstGeom>
        </p:spPr>
      </p:pic>
      <p:sp>
        <p:nvSpPr>
          <p:cNvPr id="36" name="CasellaDiTesto 36">
            <a:extLst>
              <a:ext uri="{FF2B5EF4-FFF2-40B4-BE49-F238E27FC236}">
                <a16:creationId xmlns:a16="http://schemas.microsoft.com/office/drawing/2014/main" id="{064136DF-D3AB-A1BE-C923-3123D45BCD88}"/>
              </a:ext>
            </a:extLst>
          </p:cNvPr>
          <p:cNvSpPr txBox="1"/>
          <p:nvPr/>
        </p:nvSpPr>
        <p:spPr>
          <a:xfrm>
            <a:off x="410425" y="4957366"/>
            <a:ext cx="2351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Medicina</a:t>
            </a:r>
            <a:br>
              <a:rPr lang="it-IT" sz="2000">
                <a:latin typeface="Calibri (Corpo)"/>
              </a:rPr>
            </a:br>
            <a:r>
              <a:rPr lang="it-IT" sz="2000">
                <a:latin typeface="Calibri (Corpo)"/>
              </a:rPr>
              <a:t>(Bologna)</a:t>
            </a:r>
            <a:endParaRPr lang="en-GB" sz="2000">
              <a:latin typeface="Calibri (Corpo)"/>
            </a:endParaRPr>
          </a:p>
        </p:txBody>
      </p:sp>
      <p:sp>
        <p:nvSpPr>
          <p:cNvPr id="37" name="CasellaDiTesto 37">
            <a:extLst>
              <a:ext uri="{FF2B5EF4-FFF2-40B4-BE49-F238E27FC236}">
                <a16:creationId xmlns:a16="http://schemas.microsoft.com/office/drawing/2014/main" id="{F1E37684-6014-8F03-A6A6-18DFF2AC1FCA}"/>
              </a:ext>
            </a:extLst>
          </p:cNvPr>
          <p:cNvSpPr txBox="1"/>
          <p:nvPr/>
        </p:nvSpPr>
        <p:spPr>
          <a:xfrm>
            <a:off x="3327769" y="4957366"/>
            <a:ext cx="2177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Salto di Quirra</a:t>
            </a:r>
          </a:p>
          <a:p>
            <a:pPr algn="ctr"/>
            <a:r>
              <a:rPr lang="it-IT" sz="2000">
                <a:latin typeface="Calibri (Corpo)"/>
              </a:rPr>
              <a:t>(Sardinia)</a:t>
            </a:r>
            <a:endParaRPr lang="en-GB" sz="2000">
              <a:latin typeface="Calibri (Corpo)"/>
            </a:endParaRPr>
          </a:p>
        </p:txBody>
      </p:sp>
      <p:sp>
        <p:nvSpPr>
          <p:cNvPr id="42" name="Titolo 3">
            <a:extLst>
              <a:ext uri="{FF2B5EF4-FFF2-40B4-BE49-F238E27FC236}">
                <a16:creationId xmlns:a16="http://schemas.microsoft.com/office/drawing/2014/main" id="{00F9B772-C1A8-05E6-A283-E8E63E77D733}"/>
              </a:ext>
            </a:extLst>
          </p:cNvPr>
          <p:cNvSpPr txBox="1">
            <a:spLocks/>
          </p:cNvSpPr>
          <p:nvPr/>
        </p:nvSpPr>
        <p:spPr>
          <a:xfrm>
            <a:off x="6096000" y="1896600"/>
            <a:ext cx="5522943" cy="1028018"/>
          </a:xfrm>
          <a:prstGeom prst="rect">
            <a:avLst/>
          </a:prstGeom>
          <a:ln w="38100">
            <a:noFill/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it-IT" sz="2200" b="1" err="1">
                <a:solidFill>
                  <a:srgbClr val="475968"/>
                </a:solidFill>
                <a:latin typeface="Calibri (Corpo)"/>
              </a:rPr>
              <a:t>Disadvantage</a:t>
            </a:r>
            <a:r>
              <a:rPr lang="it-IT" sz="2200">
                <a:latin typeface="Calibri (Corpo)"/>
              </a:rPr>
              <a:t>: </a:t>
            </a:r>
            <a:r>
              <a:rPr lang="it-IT" sz="2200" err="1">
                <a:latin typeface="Calibri (Corpo)"/>
              </a:rPr>
              <a:t>both</a:t>
            </a:r>
            <a:r>
              <a:rPr lang="it-IT" sz="2200"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main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lobes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>
                <a:latin typeface="Calibri (Corpo)"/>
              </a:rPr>
              <a:t>and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grating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lobes</a:t>
            </a:r>
            <a:r>
              <a:rPr lang="it-IT" sz="2200">
                <a:solidFill>
                  <a:srgbClr val="475968"/>
                </a:solidFill>
                <a:latin typeface="Calibri (Corpo)"/>
              </a:rPr>
              <a:t> </a:t>
            </a:r>
            <a:r>
              <a:rPr lang="it-IT" sz="2200" err="1">
                <a:solidFill>
                  <a:srgbClr val="475968"/>
                </a:solidFill>
                <a:latin typeface="Calibri (Corpo)"/>
              </a:rPr>
              <a:t>appear</a:t>
            </a:r>
            <a:r>
              <a:rPr lang="it-IT" sz="2200">
                <a:latin typeface="Calibri (Corpo)"/>
              </a:rPr>
              <a:t> in </a:t>
            </a:r>
            <a:r>
              <a:rPr lang="it-IT" sz="2200" err="1">
                <a:latin typeface="Calibri (Corpo)"/>
              </a:rPr>
              <a:t>sensor</a:t>
            </a:r>
            <a:r>
              <a:rPr lang="it-IT" sz="2200">
                <a:latin typeface="Calibri (Corpo)"/>
              </a:rPr>
              <a:t> </a:t>
            </a:r>
            <a:r>
              <a:rPr lang="it-IT" sz="2200" err="1">
                <a:latin typeface="Calibri (Corpo)"/>
              </a:rPr>
              <a:t>FoV</a:t>
            </a:r>
            <a:endParaRPr lang="en-GB" sz="2200" baseline="30000">
              <a:latin typeface="Calibri (Corpo)"/>
            </a:endParaRPr>
          </a:p>
        </p:txBody>
      </p:sp>
      <p:sp>
        <p:nvSpPr>
          <p:cNvPr id="20" name="Rettangolo con angoli arrotondati 26">
            <a:extLst>
              <a:ext uri="{FF2B5EF4-FFF2-40B4-BE49-F238E27FC236}">
                <a16:creationId xmlns:a16="http://schemas.microsoft.com/office/drawing/2014/main" id="{35681662-CE19-8681-D62B-FC4883490D64}"/>
              </a:ext>
            </a:extLst>
          </p:cNvPr>
          <p:cNvSpPr/>
          <p:nvPr/>
        </p:nvSpPr>
        <p:spPr>
          <a:xfrm>
            <a:off x="9746246" y="1537675"/>
            <a:ext cx="2179581" cy="441996"/>
          </a:xfrm>
          <a:prstGeom prst="roundRect">
            <a:avLst/>
          </a:prstGeom>
          <a:solidFill>
            <a:srgbClr val="90AAB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Angular</a:t>
            </a:r>
            <a:r>
              <a:rPr kumimoji="0" lang="it-IT" sz="2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 </a:t>
            </a:r>
            <a:r>
              <a:rPr kumimoji="0" lang="it-IT" sz="2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</a:rPr>
              <a:t>profile</a:t>
            </a:r>
            <a:endParaRPr kumimoji="0" lang="en-GB" sz="2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38" name="CasellaDiTesto 36">
            <a:extLst>
              <a:ext uri="{FF2B5EF4-FFF2-40B4-BE49-F238E27FC236}">
                <a16:creationId xmlns:a16="http://schemas.microsoft.com/office/drawing/2014/main" id="{F1D73324-1928-B59C-4D11-6616B25F5127}"/>
              </a:ext>
            </a:extLst>
          </p:cNvPr>
          <p:cNvSpPr txBox="1"/>
          <p:nvPr/>
        </p:nvSpPr>
        <p:spPr>
          <a:xfrm>
            <a:off x="10003404" y="4812030"/>
            <a:ext cx="117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err="1">
                <a:latin typeface="Calibri (Corpo)"/>
              </a:rPr>
              <a:t>Beam</a:t>
            </a:r>
            <a:r>
              <a:rPr lang="it-IT" sz="1600" i="1">
                <a:latin typeface="Calibri (Corpo)"/>
              </a:rPr>
              <a:t> 1</a:t>
            </a:r>
            <a:endParaRPr lang="en-GB" sz="1600" i="1">
              <a:latin typeface="Calibri (Corpo)"/>
            </a:endParaRPr>
          </a:p>
        </p:txBody>
      </p:sp>
      <p:sp>
        <p:nvSpPr>
          <p:cNvPr id="41" name="CasellaDiTesto 36">
            <a:extLst>
              <a:ext uri="{FF2B5EF4-FFF2-40B4-BE49-F238E27FC236}">
                <a16:creationId xmlns:a16="http://schemas.microsoft.com/office/drawing/2014/main" id="{CB512C11-1548-ED1F-88A8-348C4A4FCA48}"/>
              </a:ext>
            </a:extLst>
          </p:cNvPr>
          <p:cNvSpPr txBox="1"/>
          <p:nvPr/>
        </p:nvSpPr>
        <p:spPr>
          <a:xfrm>
            <a:off x="6689659" y="4834768"/>
            <a:ext cx="117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err="1">
                <a:latin typeface="Calibri (Corpo)"/>
              </a:rPr>
              <a:t>Beam</a:t>
            </a:r>
            <a:r>
              <a:rPr lang="it-IT" sz="1600" i="1">
                <a:latin typeface="Calibri (Corpo)"/>
              </a:rPr>
              <a:t> 2</a:t>
            </a:r>
            <a:endParaRPr lang="en-GB" sz="1600" i="1">
              <a:latin typeface="Calibri (Corpo)"/>
            </a:endParaRPr>
          </a:p>
        </p:txBody>
      </p:sp>
      <p:sp>
        <p:nvSpPr>
          <p:cNvPr id="2" name="CasellaDiTesto 58">
            <a:extLst>
              <a:ext uri="{FF2B5EF4-FFF2-40B4-BE49-F238E27FC236}">
                <a16:creationId xmlns:a16="http://schemas.microsoft.com/office/drawing/2014/main" id="{81315F71-0526-0E4C-2D1A-965863BCA306}"/>
              </a:ext>
            </a:extLst>
          </p:cNvPr>
          <p:cNvSpPr txBox="1"/>
          <p:nvPr/>
        </p:nvSpPr>
        <p:spPr>
          <a:xfrm>
            <a:off x="2178346" y="2177065"/>
            <a:ext cx="417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err="1">
                <a:latin typeface="Calibri (Corpo)"/>
              </a:rPr>
              <a:t>Static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err="1">
                <a:latin typeface="Calibri (Corpo)"/>
              </a:rPr>
              <a:t>beamforming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baseline="30000">
                <a:latin typeface="Calibri (Corpo)"/>
              </a:rPr>
              <a:t>[1]</a:t>
            </a:r>
            <a:endParaRPr lang="en-GB" sz="2000" i="1" baseline="30000">
              <a:latin typeface="Calibri (Corpo)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2E2D48C-D23D-E3E1-629A-C6FF0255E4D3}"/>
              </a:ext>
            </a:extLst>
          </p:cNvPr>
          <p:cNvSpPr txBox="1"/>
          <p:nvPr/>
        </p:nvSpPr>
        <p:spPr>
          <a:xfrm>
            <a:off x="0" y="6080756"/>
            <a:ext cx="7849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Calibri (Corpo)"/>
              </a:rPr>
              <a:t>M. Losacco, et al., Initial orbit determination with the multibeam radar sensor BIRALES, 2020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BD3DF8E-513B-C225-5C08-773A68F9B920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BIRALES: Multibeam Approach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566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AFAE7-EB3A-7B64-B57A-9B8900853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43B64FB-76B0-DB59-DF73-0639059840E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74F18B-EAD7-93FE-1D99-FB50D38C5FB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EACE51A-1E36-0C1C-F4E5-7173380CF12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FD55C3F-5D59-A0DB-150C-1D402D5D0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35" name="Immagine 35">
            <a:extLst>
              <a:ext uri="{FF2B5EF4-FFF2-40B4-BE49-F238E27FC236}">
                <a16:creationId xmlns:a16="http://schemas.microsoft.com/office/drawing/2014/main" id="{4A0A5514-E2E4-2530-C913-34A53CEFE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4" y="1707357"/>
            <a:ext cx="5095024" cy="3179200"/>
          </a:xfrm>
          <a:prstGeom prst="rect">
            <a:avLst/>
          </a:prstGeom>
        </p:spPr>
      </p:pic>
      <p:sp>
        <p:nvSpPr>
          <p:cNvPr id="36" name="CasellaDiTesto 36">
            <a:extLst>
              <a:ext uri="{FF2B5EF4-FFF2-40B4-BE49-F238E27FC236}">
                <a16:creationId xmlns:a16="http://schemas.microsoft.com/office/drawing/2014/main" id="{CCA81F77-EDD6-E8CB-7A3F-55754A40764B}"/>
              </a:ext>
            </a:extLst>
          </p:cNvPr>
          <p:cNvSpPr txBox="1"/>
          <p:nvPr/>
        </p:nvSpPr>
        <p:spPr>
          <a:xfrm>
            <a:off x="410425" y="4957366"/>
            <a:ext cx="2351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Medicina</a:t>
            </a:r>
            <a:br>
              <a:rPr lang="it-IT" sz="2000">
                <a:latin typeface="Calibri (Corpo)"/>
              </a:rPr>
            </a:br>
            <a:r>
              <a:rPr lang="it-IT" sz="2000">
                <a:latin typeface="Calibri (Corpo)"/>
              </a:rPr>
              <a:t>(Bologna)</a:t>
            </a:r>
            <a:endParaRPr lang="en-GB" sz="2000">
              <a:latin typeface="Calibri (Corpo)"/>
            </a:endParaRPr>
          </a:p>
        </p:txBody>
      </p:sp>
      <p:sp>
        <p:nvSpPr>
          <p:cNvPr id="37" name="CasellaDiTesto 37">
            <a:extLst>
              <a:ext uri="{FF2B5EF4-FFF2-40B4-BE49-F238E27FC236}">
                <a16:creationId xmlns:a16="http://schemas.microsoft.com/office/drawing/2014/main" id="{28625EC5-730F-C37A-5DA8-0959B4A80656}"/>
              </a:ext>
            </a:extLst>
          </p:cNvPr>
          <p:cNvSpPr txBox="1"/>
          <p:nvPr/>
        </p:nvSpPr>
        <p:spPr>
          <a:xfrm>
            <a:off x="3327769" y="4957366"/>
            <a:ext cx="2177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Salto di Quirra</a:t>
            </a:r>
          </a:p>
          <a:p>
            <a:pPr algn="ctr"/>
            <a:r>
              <a:rPr lang="it-IT" sz="2000">
                <a:latin typeface="Calibri (Corpo)"/>
              </a:rPr>
              <a:t>(Sardinia)</a:t>
            </a:r>
            <a:endParaRPr lang="en-GB" sz="2000">
              <a:latin typeface="Calibri (Corpo)"/>
            </a:endParaRPr>
          </a:p>
        </p:txBody>
      </p:sp>
      <p:sp>
        <p:nvSpPr>
          <p:cNvPr id="2" name="CasellaDiTesto 58">
            <a:extLst>
              <a:ext uri="{FF2B5EF4-FFF2-40B4-BE49-F238E27FC236}">
                <a16:creationId xmlns:a16="http://schemas.microsoft.com/office/drawing/2014/main" id="{8290BEE5-4B1E-5281-C5C9-3900269339A1}"/>
              </a:ext>
            </a:extLst>
          </p:cNvPr>
          <p:cNvSpPr txBox="1"/>
          <p:nvPr/>
        </p:nvSpPr>
        <p:spPr>
          <a:xfrm>
            <a:off x="2178346" y="2177065"/>
            <a:ext cx="417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err="1">
                <a:latin typeface="Calibri (Corpo)"/>
              </a:rPr>
              <a:t>Static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err="1">
                <a:latin typeface="Calibri (Corpo)"/>
              </a:rPr>
              <a:t>beamforming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baseline="30000">
                <a:latin typeface="Calibri (Corpo)"/>
              </a:rPr>
              <a:t>[1]</a:t>
            </a:r>
            <a:endParaRPr lang="en-GB" sz="2000" i="1" baseline="30000">
              <a:latin typeface="Calibri (Corpo)"/>
            </a:endParaRPr>
          </a:p>
        </p:txBody>
      </p:sp>
      <p:pic>
        <p:nvPicPr>
          <p:cNvPr id="4" name="Immagine 3" descr="Immagine che contiene luce, cibo, computer&#10;&#10;Descrizione generata automaticamente">
            <a:extLst>
              <a:ext uri="{FF2B5EF4-FFF2-40B4-BE49-F238E27FC236}">
                <a16:creationId xmlns:a16="http://schemas.microsoft.com/office/drawing/2014/main" id="{31EE8E3D-70A8-F713-1A83-C57D4CD16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144" y="2577175"/>
            <a:ext cx="2231600" cy="2277377"/>
          </a:xfrm>
          <a:prstGeom prst="rect">
            <a:avLst/>
          </a:prstGeom>
        </p:spPr>
      </p:pic>
      <p:pic>
        <p:nvPicPr>
          <p:cNvPr id="5" name="Immagine 4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89F5FA27-7397-085F-64E0-226634B934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376" y="2577175"/>
            <a:ext cx="3009686" cy="2256405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A3CCA6B0-B6D0-C3C4-E826-D54267E1BDD6}"/>
              </a:ext>
            </a:extLst>
          </p:cNvPr>
          <p:cNvSpPr/>
          <p:nvPr/>
        </p:nvSpPr>
        <p:spPr>
          <a:xfrm>
            <a:off x="5900611" y="2039428"/>
            <a:ext cx="5883892" cy="3309119"/>
          </a:xfrm>
          <a:prstGeom prst="roundRect">
            <a:avLst>
              <a:gd name="adj" fmla="val 4770"/>
            </a:avLst>
          </a:prstGeom>
          <a:noFill/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latin typeface="Calibri (Corpo)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0090308-F566-5C66-B8CA-45953A9D1EC4}"/>
              </a:ext>
            </a:extLst>
          </p:cNvPr>
          <p:cNvSpPr txBox="1"/>
          <p:nvPr/>
        </p:nvSpPr>
        <p:spPr>
          <a:xfrm>
            <a:off x="0" y="6080756"/>
            <a:ext cx="7849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Calibri (Corpo)"/>
              </a:rPr>
              <a:t>M. Losacco, et al., Initial orbit determination with the multibeam radar sensor BIRALES, 2020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EE962D3-BA02-0F31-C6D6-F4A8491F378A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BIRALES: Multibeam Approach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86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4CF05-7444-916D-AF72-9F48AC641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0715CA-0EE0-AF64-3A04-D82E64CF458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146C4E-AE41-99FC-F047-A0AAA884783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924E099-3DA7-DA2E-D95A-F2AC8FA2765E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9BCFBFE7-4084-F351-5DBD-55E9583AC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35" name="Immagine 35">
            <a:extLst>
              <a:ext uri="{FF2B5EF4-FFF2-40B4-BE49-F238E27FC236}">
                <a16:creationId xmlns:a16="http://schemas.microsoft.com/office/drawing/2014/main" id="{0287E08A-4300-CE74-C403-FE288F6F9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4" y="1707357"/>
            <a:ext cx="5095024" cy="3179200"/>
          </a:xfrm>
          <a:prstGeom prst="rect">
            <a:avLst/>
          </a:prstGeom>
        </p:spPr>
      </p:pic>
      <p:sp>
        <p:nvSpPr>
          <p:cNvPr id="36" name="CasellaDiTesto 36">
            <a:extLst>
              <a:ext uri="{FF2B5EF4-FFF2-40B4-BE49-F238E27FC236}">
                <a16:creationId xmlns:a16="http://schemas.microsoft.com/office/drawing/2014/main" id="{064136DF-D3AB-A1BE-C923-3123D45BCD88}"/>
              </a:ext>
            </a:extLst>
          </p:cNvPr>
          <p:cNvSpPr txBox="1"/>
          <p:nvPr/>
        </p:nvSpPr>
        <p:spPr>
          <a:xfrm>
            <a:off x="410425" y="4957366"/>
            <a:ext cx="2351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Medicina</a:t>
            </a:r>
            <a:br>
              <a:rPr lang="it-IT" sz="2000">
                <a:latin typeface="Calibri (Corpo)"/>
              </a:rPr>
            </a:br>
            <a:r>
              <a:rPr lang="it-IT" sz="2000">
                <a:latin typeface="Calibri (Corpo)"/>
              </a:rPr>
              <a:t>(Bologna)</a:t>
            </a:r>
            <a:endParaRPr lang="en-GB" sz="2000">
              <a:latin typeface="Calibri (Corpo)"/>
            </a:endParaRPr>
          </a:p>
        </p:txBody>
      </p:sp>
      <p:sp>
        <p:nvSpPr>
          <p:cNvPr id="37" name="CasellaDiTesto 37">
            <a:extLst>
              <a:ext uri="{FF2B5EF4-FFF2-40B4-BE49-F238E27FC236}">
                <a16:creationId xmlns:a16="http://schemas.microsoft.com/office/drawing/2014/main" id="{F1E37684-6014-8F03-A6A6-18DFF2AC1FCA}"/>
              </a:ext>
            </a:extLst>
          </p:cNvPr>
          <p:cNvSpPr txBox="1"/>
          <p:nvPr/>
        </p:nvSpPr>
        <p:spPr>
          <a:xfrm>
            <a:off x="3327769" y="4957366"/>
            <a:ext cx="2177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Calibri (Corpo)"/>
              </a:rPr>
              <a:t>Salto di Quirra</a:t>
            </a:r>
          </a:p>
          <a:p>
            <a:pPr algn="ctr"/>
            <a:r>
              <a:rPr lang="it-IT" sz="2000">
                <a:latin typeface="Calibri (Corpo)"/>
              </a:rPr>
              <a:t>(Sardinia)</a:t>
            </a:r>
            <a:endParaRPr lang="en-GB" sz="2000">
              <a:latin typeface="Calibri (Corpo)"/>
            </a:endParaRPr>
          </a:p>
        </p:txBody>
      </p:sp>
      <p:grpSp>
        <p:nvGrpSpPr>
          <p:cNvPr id="21" name="Gruppo 39">
            <a:extLst>
              <a:ext uri="{FF2B5EF4-FFF2-40B4-BE49-F238E27FC236}">
                <a16:creationId xmlns:a16="http://schemas.microsoft.com/office/drawing/2014/main" id="{7DC0355E-238F-FF4D-772F-416846CC634C}"/>
              </a:ext>
            </a:extLst>
          </p:cNvPr>
          <p:cNvGrpSpPr/>
          <p:nvPr/>
        </p:nvGrpSpPr>
        <p:grpSpPr>
          <a:xfrm>
            <a:off x="6634672" y="2281553"/>
            <a:ext cx="5357679" cy="3182280"/>
            <a:chOff x="6439182" y="2910219"/>
            <a:chExt cx="5357679" cy="3182280"/>
          </a:xfrm>
        </p:grpSpPr>
        <p:grpSp>
          <p:nvGrpSpPr>
            <p:cNvPr id="22" name="Gruppo 40">
              <a:extLst>
                <a:ext uri="{FF2B5EF4-FFF2-40B4-BE49-F238E27FC236}">
                  <a16:creationId xmlns:a16="http://schemas.microsoft.com/office/drawing/2014/main" id="{7E883C0F-DE99-A6D0-DB6E-A858F82E993F}"/>
                </a:ext>
              </a:extLst>
            </p:cNvPr>
            <p:cNvGrpSpPr/>
            <p:nvPr/>
          </p:nvGrpSpPr>
          <p:grpSpPr>
            <a:xfrm>
              <a:off x="6927559" y="4313738"/>
              <a:ext cx="4869302" cy="1778761"/>
              <a:chOff x="1002875" y="3687644"/>
              <a:chExt cx="4427307" cy="1568484"/>
            </a:xfrm>
          </p:grpSpPr>
          <p:pic>
            <p:nvPicPr>
              <p:cNvPr id="48" name="Immagine 56" descr="Immagine che contiene gru&#10;&#10;Descrizione generata automaticamente">
                <a:extLst>
                  <a:ext uri="{FF2B5EF4-FFF2-40B4-BE49-F238E27FC236}">
                    <a16:creationId xmlns:a16="http://schemas.microsoft.com/office/drawing/2014/main" id="{BA1B00D0-D4AC-8729-BE0D-6CD0AC6425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32503"/>
              <a:stretch/>
            </p:blipFill>
            <p:spPr>
              <a:xfrm>
                <a:off x="1002875" y="4278662"/>
                <a:ext cx="1795925" cy="977466"/>
              </a:xfrm>
              <a:prstGeom prst="rect">
                <a:avLst/>
              </a:prstGeom>
            </p:spPr>
          </p:pic>
          <p:pic>
            <p:nvPicPr>
              <p:cNvPr id="49" name="Immagine 57">
                <a:extLst>
                  <a:ext uri="{FF2B5EF4-FFF2-40B4-BE49-F238E27FC236}">
                    <a16:creationId xmlns:a16="http://schemas.microsoft.com/office/drawing/2014/main" id="{21E5AC2F-AA76-A821-4D28-6866426A65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36173" y="3687644"/>
                <a:ext cx="1394009" cy="1182035"/>
              </a:xfrm>
              <a:prstGeom prst="rect">
                <a:avLst/>
              </a:prstGeom>
            </p:spPr>
          </p:pic>
        </p:grpSp>
        <p:grpSp>
          <p:nvGrpSpPr>
            <p:cNvPr id="24" name="Gruppo 41">
              <a:extLst>
                <a:ext uri="{FF2B5EF4-FFF2-40B4-BE49-F238E27FC236}">
                  <a16:creationId xmlns:a16="http://schemas.microsoft.com/office/drawing/2014/main" id="{F70922EA-12F3-9CC7-E69C-AF2B1BFD407A}"/>
                </a:ext>
              </a:extLst>
            </p:cNvPr>
            <p:cNvGrpSpPr/>
            <p:nvPr/>
          </p:nvGrpSpPr>
          <p:grpSpPr>
            <a:xfrm rot="5889957" flipV="1">
              <a:off x="7184002" y="3906998"/>
              <a:ext cx="2070875" cy="742428"/>
              <a:chOff x="6381282" y="2203366"/>
              <a:chExt cx="3239487" cy="1252459"/>
            </a:xfrm>
          </p:grpSpPr>
          <p:pic>
            <p:nvPicPr>
              <p:cNvPr id="40" name="Immagine 53">
                <a:extLst>
                  <a:ext uri="{FF2B5EF4-FFF2-40B4-BE49-F238E27FC236}">
                    <a16:creationId xmlns:a16="http://schemas.microsoft.com/office/drawing/2014/main" id="{FB5084F2-EBD1-1718-D5D7-C225D504F8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74863" y="2209919"/>
                <a:ext cx="1245906" cy="1245906"/>
              </a:xfrm>
              <a:prstGeom prst="rect">
                <a:avLst/>
              </a:prstGeom>
            </p:spPr>
          </p:pic>
          <p:pic>
            <p:nvPicPr>
              <p:cNvPr id="46" name="Immagine 54">
                <a:extLst>
                  <a:ext uri="{FF2B5EF4-FFF2-40B4-BE49-F238E27FC236}">
                    <a16:creationId xmlns:a16="http://schemas.microsoft.com/office/drawing/2014/main" id="{7914CB5F-F0C0-4CAB-7E4D-90C32C04D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369412" y="2209919"/>
                <a:ext cx="1245471" cy="1245906"/>
              </a:xfrm>
              <a:prstGeom prst="rect">
                <a:avLst/>
              </a:prstGeom>
            </p:spPr>
          </p:pic>
          <p:pic>
            <p:nvPicPr>
              <p:cNvPr id="47" name="Immagine 55">
                <a:extLst>
                  <a:ext uri="{FF2B5EF4-FFF2-40B4-BE49-F238E27FC236}">
                    <a16:creationId xmlns:a16="http://schemas.microsoft.com/office/drawing/2014/main" id="{D380713F-2CC6-6833-5655-99BFFE2EC0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1282" y="2203366"/>
                <a:ext cx="1245907" cy="1245906"/>
              </a:xfrm>
              <a:prstGeom prst="rect">
                <a:avLst/>
              </a:prstGeom>
            </p:spPr>
          </p:pic>
        </p:grpSp>
        <p:grpSp>
          <p:nvGrpSpPr>
            <p:cNvPr id="25" name="Gruppo 42">
              <a:extLst>
                <a:ext uri="{FF2B5EF4-FFF2-40B4-BE49-F238E27FC236}">
                  <a16:creationId xmlns:a16="http://schemas.microsoft.com/office/drawing/2014/main" id="{B8A0F9C2-BE91-0725-5A67-BFC8C9AE8C32}"/>
                </a:ext>
              </a:extLst>
            </p:cNvPr>
            <p:cNvGrpSpPr/>
            <p:nvPr/>
          </p:nvGrpSpPr>
          <p:grpSpPr>
            <a:xfrm rot="7171762" flipV="1">
              <a:off x="7551048" y="3827527"/>
              <a:ext cx="2577043" cy="742428"/>
              <a:chOff x="6381282" y="2203366"/>
              <a:chExt cx="3239487" cy="1252459"/>
            </a:xfrm>
          </p:grpSpPr>
          <p:pic>
            <p:nvPicPr>
              <p:cNvPr id="33" name="Immagine 50">
                <a:extLst>
                  <a:ext uri="{FF2B5EF4-FFF2-40B4-BE49-F238E27FC236}">
                    <a16:creationId xmlns:a16="http://schemas.microsoft.com/office/drawing/2014/main" id="{E553EB5F-3B86-51B3-8053-F362993107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74863" y="2209919"/>
                <a:ext cx="1245906" cy="1245906"/>
              </a:xfrm>
              <a:prstGeom prst="rect">
                <a:avLst/>
              </a:prstGeom>
            </p:spPr>
          </p:pic>
          <p:pic>
            <p:nvPicPr>
              <p:cNvPr id="34" name="Immagine 51">
                <a:extLst>
                  <a:ext uri="{FF2B5EF4-FFF2-40B4-BE49-F238E27FC236}">
                    <a16:creationId xmlns:a16="http://schemas.microsoft.com/office/drawing/2014/main" id="{20DD9CB5-ED3E-1A22-432C-F61A9645BF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369412" y="2209919"/>
                <a:ext cx="1245471" cy="1245906"/>
              </a:xfrm>
              <a:prstGeom prst="rect">
                <a:avLst/>
              </a:prstGeom>
            </p:spPr>
          </p:pic>
          <p:pic>
            <p:nvPicPr>
              <p:cNvPr id="39" name="Immagine 52">
                <a:extLst>
                  <a:ext uri="{FF2B5EF4-FFF2-40B4-BE49-F238E27FC236}">
                    <a16:creationId xmlns:a16="http://schemas.microsoft.com/office/drawing/2014/main" id="{D9A1810D-8CCF-1B93-6D25-D765EB5BD0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1282" y="2203366"/>
                <a:ext cx="1245907" cy="1245906"/>
              </a:xfrm>
              <a:prstGeom prst="rect">
                <a:avLst/>
              </a:prstGeom>
            </p:spPr>
          </p:pic>
        </p:grpSp>
        <p:grpSp>
          <p:nvGrpSpPr>
            <p:cNvPr id="26" name="Gruppo 43">
              <a:extLst>
                <a:ext uri="{FF2B5EF4-FFF2-40B4-BE49-F238E27FC236}">
                  <a16:creationId xmlns:a16="http://schemas.microsoft.com/office/drawing/2014/main" id="{6389CEA4-2AEA-02FD-04F4-277D77E5CFA3}"/>
                </a:ext>
              </a:extLst>
            </p:cNvPr>
            <p:cNvGrpSpPr/>
            <p:nvPr/>
          </p:nvGrpSpPr>
          <p:grpSpPr>
            <a:xfrm rot="4532688" flipV="1">
              <a:off x="6663234" y="3968985"/>
              <a:ext cx="2069195" cy="742428"/>
              <a:chOff x="6381282" y="2203366"/>
              <a:chExt cx="3239487" cy="1252459"/>
            </a:xfrm>
          </p:grpSpPr>
          <p:pic>
            <p:nvPicPr>
              <p:cNvPr id="30" name="Immagine 47">
                <a:extLst>
                  <a:ext uri="{FF2B5EF4-FFF2-40B4-BE49-F238E27FC236}">
                    <a16:creationId xmlns:a16="http://schemas.microsoft.com/office/drawing/2014/main" id="{5D67B709-0C1F-F086-DD9B-67A9D6A60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74863" y="2209919"/>
                <a:ext cx="1245906" cy="1245906"/>
              </a:xfrm>
              <a:prstGeom prst="rect">
                <a:avLst/>
              </a:prstGeom>
            </p:spPr>
          </p:pic>
          <p:pic>
            <p:nvPicPr>
              <p:cNvPr id="31" name="Immagine 48">
                <a:extLst>
                  <a:ext uri="{FF2B5EF4-FFF2-40B4-BE49-F238E27FC236}">
                    <a16:creationId xmlns:a16="http://schemas.microsoft.com/office/drawing/2014/main" id="{55AEFEF9-3F40-5A72-CB77-237A23AAAB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369412" y="2209919"/>
                <a:ext cx="1245471" cy="1245906"/>
              </a:xfrm>
              <a:prstGeom prst="rect">
                <a:avLst/>
              </a:prstGeom>
            </p:spPr>
          </p:pic>
          <p:pic>
            <p:nvPicPr>
              <p:cNvPr id="32" name="Immagine 49">
                <a:extLst>
                  <a:ext uri="{FF2B5EF4-FFF2-40B4-BE49-F238E27FC236}">
                    <a16:creationId xmlns:a16="http://schemas.microsoft.com/office/drawing/2014/main" id="{486336D7-5944-D414-76C8-F659DE1410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1282" y="2203366"/>
                <a:ext cx="1245907" cy="1245906"/>
              </a:xfrm>
              <a:prstGeom prst="rect">
                <a:avLst/>
              </a:prstGeom>
            </p:spPr>
          </p:pic>
        </p:grpSp>
        <p:cxnSp>
          <p:nvCxnSpPr>
            <p:cNvPr id="27" name="Connettore diritto 44">
              <a:extLst>
                <a:ext uri="{FF2B5EF4-FFF2-40B4-BE49-F238E27FC236}">
                  <a16:creationId xmlns:a16="http://schemas.microsoft.com/office/drawing/2014/main" id="{D2804916-86B5-897D-270A-CCA4F90CE534}"/>
                </a:ext>
              </a:extLst>
            </p:cNvPr>
            <p:cNvCxnSpPr/>
            <p:nvPr/>
          </p:nvCxnSpPr>
          <p:spPr>
            <a:xfrm flipH="1" flipV="1">
              <a:off x="9925665" y="3157597"/>
              <a:ext cx="983426" cy="1561776"/>
            </a:xfrm>
            <a:prstGeom prst="line">
              <a:avLst/>
            </a:prstGeom>
            <a:ln w="28575">
              <a:solidFill>
                <a:srgbClr val="8FAA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diritto 45">
              <a:extLst>
                <a:ext uri="{FF2B5EF4-FFF2-40B4-BE49-F238E27FC236}">
                  <a16:creationId xmlns:a16="http://schemas.microsoft.com/office/drawing/2014/main" id="{5334FEFC-05A7-BBA4-3A13-2B5FF3FA39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93658" y="3246657"/>
              <a:ext cx="4415433" cy="1436441"/>
            </a:xfrm>
            <a:prstGeom prst="line">
              <a:avLst/>
            </a:prstGeom>
            <a:ln w="28575">
              <a:solidFill>
                <a:srgbClr val="8FAA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Arco 46">
              <a:extLst>
                <a:ext uri="{FF2B5EF4-FFF2-40B4-BE49-F238E27FC236}">
                  <a16:creationId xmlns:a16="http://schemas.microsoft.com/office/drawing/2014/main" id="{F99AC578-29CB-D4C2-142B-6ECFFC74E7CC}"/>
                </a:ext>
              </a:extLst>
            </p:cNvPr>
            <p:cNvSpPr/>
            <p:nvPr/>
          </p:nvSpPr>
          <p:spPr>
            <a:xfrm>
              <a:off x="6439182" y="2969064"/>
              <a:ext cx="3486483" cy="452262"/>
            </a:xfrm>
            <a:prstGeom prst="arc">
              <a:avLst>
                <a:gd name="adj1" fmla="val 41677"/>
                <a:gd name="adj2" fmla="val 0"/>
              </a:avLst>
            </a:prstGeom>
            <a:ln w="28575">
              <a:solidFill>
                <a:srgbClr val="8FAAD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(Corpo)"/>
              </a:endParaRPr>
            </a:p>
          </p:txBody>
        </p:sp>
      </p:grpSp>
      <p:pic>
        <p:nvPicPr>
          <p:cNvPr id="50" name="Immagine 60">
            <a:extLst>
              <a:ext uri="{FF2B5EF4-FFF2-40B4-BE49-F238E27FC236}">
                <a16:creationId xmlns:a16="http://schemas.microsoft.com/office/drawing/2014/main" id="{325A9980-6BDA-8246-AFE5-B9F44E5890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3901" y="2114252"/>
            <a:ext cx="1190682" cy="791846"/>
          </a:xfrm>
          <a:prstGeom prst="rect">
            <a:avLst/>
          </a:prstGeom>
        </p:spPr>
      </p:pic>
      <p:pic>
        <p:nvPicPr>
          <p:cNvPr id="51" name="Immagine 61">
            <a:extLst>
              <a:ext uri="{FF2B5EF4-FFF2-40B4-BE49-F238E27FC236}">
                <a16:creationId xmlns:a16="http://schemas.microsoft.com/office/drawing/2014/main" id="{592C7E49-C389-0A1C-CACD-5B0526176A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86253" y="1986038"/>
            <a:ext cx="1190682" cy="791846"/>
          </a:xfrm>
          <a:prstGeom prst="rect">
            <a:avLst/>
          </a:prstGeom>
        </p:spPr>
      </p:pic>
      <p:pic>
        <p:nvPicPr>
          <p:cNvPr id="52" name="Immagine 62">
            <a:extLst>
              <a:ext uri="{FF2B5EF4-FFF2-40B4-BE49-F238E27FC236}">
                <a16:creationId xmlns:a16="http://schemas.microsoft.com/office/drawing/2014/main" id="{648E9F8E-D40D-159D-F6F7-25F3CED42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0000" y1="60544" x2="30000" y2="60544"/>
                        <a14:foregroundMark x1="39048" y1="34694" x2="39048" y2="34694"/>
                        <a14:foregroundMark x1="41905" y1="34014" x2="41905" y2="34014"/>
                        <a14:foregroundMark x1="40000" y1="37415" x2="40000" y2="37415"/>
                        <a14:foregroundMark x1="36667" y1="38095" x2="36667" y2="38095"/>
                        <a14:foregroundMark x1="36667" y1="34694" x2="36667" y2="34694"/>
                        <a14:foregroundMark x1="40476" y1="31293" x2="40476" y2="31293"/>
                        <a14:foregroundMark x1="43333" y1="32653" x2="43333" y2="32653"/>
                        <a14:foregroundMark x1="43333" y1="28571" x2="43333" y2="28571"/>
                        <a14:foregroundMark x1="40000" y1="28571" x2="40000" y2="28571"/>
                        <a14:foregroundMark x1="37619" y1="32653" x2="37619" y2="32653"/>
                        <a14:foregroundMark x1="34762" y1="35374" x2="34762" y2="35374"/>
                        <a14:foregroundMark x1="35238" y1="39456" x2="35238" y2="39456"/>
                        <a14:foregroundMark x1="39524" y1="51701" x2="39524" y2="51701"/>
                        <a14:foregroundMark x1="39524" y1="59864" x2="39524" y2="59864"/>
                        <a14:foregroundMark x1="38571" y1="49660" x2="38571" y2="49660"/>
                        <a14:foregroundMark x1="38571" y1="54422" x2="38571" y2="54422"/>
                        <a14:foregroundMark x1="42381" y1="51020" x2="42381" y2="51020"/>
                        <a14:foregroundMark x1="53333" y1="38095" x2="53333" y2="38095"/>
                        <a14:foregroundMark x1="55238" y1="44898" x2="55238" y2="44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65580" y="1915978"/>
            <a:ext cx="1190682" cy="791846"/>
          </a:xfrm>
          <a:prstGeom prst="rect">
            <a:avLst/>
          </a:prstGeom>
        </p:spPr>
      </p:pic>
      <p:sp>
        <p:nvSpPr>
          <p:cNvPr id="53" name="CasellaDiTesto 63">
            <a:extLst>
              <a:ext uri="{FF2B5EF4-FFF2-40B4-BE49-F238E27FC236}">
                <a16:creationId xmlns:a16="http://schemas.microsoft.com/office/drawing/2014/main" id="{EB0EBD23-10CF-5E57-23BB-5B3D1CD6F844}"/>
              </a:ext>
            </a:extLst>
          </p:cNvPr>
          <p:cNvSpPr txBox="1"/>
          <p:nvPr/>
        </p:nvSpPr>
        <p:spPr>
          <a:xfrm>
            <a:off x="6382824" y="1337328"/>
            <a:ext cx="4526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err="1">
                <a:latin typeface="Calibri (Corpo)"/>
              </a:rPr>
              <a:t>Adaptive</a:t>
            </a:r>
            <a:r>
              <a:rPr lang="it-IT" sz="2000" i="1">
                <a:latin typeface="Calibri (Corpo)"/>
              </a:rPr>
              <a:t> </a:t>
            </a:r>
            <a:r>
              <a:rPr lang="it-IT" sz="2000" i="1" err="1">
                <a:latin typeface="Calibri (Corpo)"/>
              </a:rPr>
              <a:t>beamforming</a:t>
            </a:r>
            <a:endParaRPr lang="en-GB" sz="2000" i="1" baseline="30000">
              <a:latin typeface="Calibri (Corpo)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F36F2C0D-EF6B-5668-CE68-9629EB5CC95D}"/>
              </a:ext>
            </a:extLst>
          </p:cNvPr>
          <p:cNvSpPr/>
          <p:nvPr/>
        </p:nvSpPr>
        <p:spPr>
          <a:xfrm>
            <a:off x="5909733" y="3197698"/>
            <a:ext cx="598555" cy="1157626"/>
          </a:xfrm>
          <a:prstGeom prst="rightArrow">
            <a:avLst>
              <a:gd name="adj1" fmla="val 67553"/>
              <a:gd name="adj2" fmla="val 50000"/>
            </a:avLst>
          </a:prstGeom>
          <a:noFill/>
          <a:ln w="25400">
            <a:solidFill>
              <a:srgbClr val="4759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latin typeface="Calibri (Corpo)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2B34C5E-1895-523E-9306-DA2847A73F24}"/>
              </a:ext>
            </a:extLst>
          </p:cNvPr>
          <p:cNvSpPr txBox="1"/>
          <p:nvPr/>
        </p:nvSpPr>
        <p:spPr>
          <a:xfrm>
            <a:off x="230868" y="1207797"/>
            <a:ext cx="6533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A65AF"/>
                </a:solidFill>
                <a:latin typeface="Calibri (Corpo)"/>
                <a:cs typeface="Times New Roman" panose="02020603050405020304" pitchFamily="18" charset="0"/>
              </a:rPr>
              <a:t>BIRALES: Multibeam Approach</a:t>
            </a:r>
            <a:endParaRPr lang="it-IT" sz="2800" dirty="0">
              <a:solidFill>
                <a:srgbClr val="2A65AF"/>
              </a:solidFill>
              <a:latin typeface="Calibri (Corpo)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A82180-F197-B920-EFB5-C371B3ABE3D8}"/>
              </a:ext>
            </a:extLst>
          </p:cNvPr>
          <p:cNvSpPr txBox="1"/>
          <p:nvPr/>
        </p:nvSpPr>
        <p:spPr>
          <a:xfrm>
            <a:off x="-1" y="6080756"/>
            <a:ext cx="80803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Calibri (Corpo)"/>
              </a:rPr>
              <a:t>R. Schmidt et al., IEEE Transactions on Antennas and Propagation, 1986 </a:t>
            </a:r>
          </a:p>
        </p:txBody>
      </p:sp>
    </p:spTree>
    <p:extLst>
      <p:ext uri="{BB962C8B-B14F-4D97-AF65-F5344CB8AC3E}">
        <p14:creationId xmlns:p14="http://schemas.microsoft.com/office/powerpoint/2010/main" val="948700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3234</TotalTime>
  <Words>3040</Words>
  <Application>Microsoft Office PowerPoint</Application>
  <PresentationFormat>Widescreen</PresentationFormat>
  <Paragraphs>865</Paragraphs>
  <Slides>51</Slides>
  <Notes>0</Notes>
  <HiddenSlides>0</HiddenSlides>
  <MMClips>5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64" baseType="lpstr">
      <vt:lpstr>Arial</vt:lpstr>
      <vt:lpstr>Brandon Grotesque Black</vt:lpstr>
      <vt:lpstr>Brandon Grotesque Light</vt:lpstr>
      <vt:lpstr>Calibri</vt:lpstr>
      <vt:lpstr>Calibri (Corpo)</vt:lpstr>
      <vt:lpstr>Cambria Math</vt:lpstr>
      <vt:lpstr>Manrope</vt:lpstr>
      <vt:lpstr>Manrope (Corpo)</vt:lpstr>
      <vt:lpstr>PT Sans</vt:lpstr>
      <vt:lpstr>Titillium</vt:lpstr>
      <vt:lpstr>Titillium Bd</vt:lpstr>
      <vt:lpstr>Wingdings</vt:lpstr>
      <vt:lpstr>Tema di Office</vt:lpstr>
      <vt:lpstr>Space cataloguing and intelligence: the potential disclosed by MATER algorithm and by the East-West branch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Marco Felice Montaruli</cp:lastModifiedBy>
  <cp:revision>3</cp:revision>
  <dcterms:created xsi:type="dcterms:W3CDTF">2022-10-26T09:11:02Z</dcterms:created>
  <dcterms:modified xsi:type="dcterms:W3CDTF">2026-06-29T10:23:41Z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