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50"/>
  </p:notesMasterIdLst>
  <p:sldIdLst>
    <p:sldId id="256" r:id="rId5"/>
    <p:sldId id="369" r:id="rId6"/>
    <p:sldId id="336" r:id="rId7"/>
    <p:sldId id="258" r:id="rId8"/>
    <p:sldId id="333" r:id="rId9"/>
    <p:sldId id="334" r:id="rId10"/>
    <p:sldId id="260" r:id="rId11"/>
    <p:sldId id="357" r:id="rId12"/>
    <p:sldId id="338" r:id="rId13"/>
    <p:sldId id="344" r:id="rId14"/>
    <p:sldId id="365" r:id="rId15"/>
    <p:sldId id="263" r:id="rId16"/>
    <p:sldId id="337" r:id="rId17"/>
    <p:sldId id="363" r:id="rId18"/>
    <p:sldId id="364" r:id="rId19"/>
    <p:sldId id="348" r:id="rId20"/>
    <p:sldId id="358" r:id="rId21"/>
    <p:sldId id="341" r:id="rId22"/>
    <p:sldId id="342" r:id="rId23"/>
    <p:sldId id="343" r:id="rId24"/>
    <p:sldId id="359" r:id="rId25"/>
    <p:sldId id="361" r:id="rId26"/>
    <p:sldId id="362" r:id="rId27"/>
    <p:sldId id="339" r:id="rId28"/>
    <p:sldId id="346" r:id="rId29"/>
    <p:sldId id="340" r:id="rId30"/>
    <p:sldId id="347" r:id="rId31"/>
    <p:sldId id="262" r:id="rId32"/>
    <p:sldId id="352" r:id="rId33"/>
    <p:sldId id="350" r:id="rId34"/>
    <p:sldId id="353" r:id="rId35"/>
    <p:sldId id="268" r:id="rId36"/>
    <p:sldId id="264" r:id="rId37"/>
    <p:sldId id="366" r:id="rId38"/>
    <p:sldId id="355" r:id="rId39"/>
    <p:sldId id="356" r:id="rId40"/>
    <p:sldId id="265" r:id="rId41"/>
    <p:sldId id="371" r:id="rId42"/>
    <p:sldId id="372" r:id="rId43"/>
    <p:sldId id="367" r:id="rId44"/>
    <p:sldId id="373" r:id="rId45"/>
    <p:sldId id="368" r:id="rId46"/>
    <p:sldId id="370" r:id="rId47"/>
    <p:sldId id="374" r:id="rId48"/>
    <p:sldId id="330" r:id="rId49"/>
  </p:sldIdLst>
  <p:sldSz cx="12192000" cy="6858000"/>
  <p:notesSz cx="6858000" cy="9144000"/>
  <p:defaultTextStyle>
    <a:defPPr>
      <a:defRPr lang="it-I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A65A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690042C-33F4-4C5C-AC5C-77B48C18C7B4}" v="164" dt="2026-07-01T02:17:25.4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1634" autoAdjust="0"/>
  </p:normalViewPr>
  <p:slideViewPr>
    <p:cSldViewPr snapToGrid="0">
      <p:cViewPr varScale="1">
        <p:scale>
          <a:sx n="75" d="100"/>
          <a:sy n="75" d="100"/>
        </p:scale>
        <p:origin x="389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notesMaster" Target="notesMasters/notesMaster1.xml"/><Relationship Id="rId55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microsoft.com/office/2015/10/relationships/revisionInfo" Target="revisionInfo.xml"/><Relationship Id="rId8" Type="http://schemas.openxmlformats.org/officeDocument/2006/relationships/slide" Target="slides/slide4.xml"/><Relationship Id="rId51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ederico Perini" userId="68ebe56a-144f-43e3-b502-6b6aa5ce1946" providerId="ADAL" clId="{92818DA7-2208-40A9-A9AC-660EBBBE7D35}"/>
    <pc:docChg chg="undo custSel addSld delSld modSld sldOrd">
      <pc:chgData name="Federico Perini" userId="68ebe56a-144f-43e3-b502-6b6aa5ce1946" providerId="ADAL" clId="{92818DA7-2208-40A9-A9AC-660EBBBE7D35}" dt="2026-07-01T02:24:47.212" v="6826"/>
      <pc:docMkLst>
        <pc:docMk/>
      </pc:docMkLst>
      <pc:sldChg chg="addSp modSp mod">
        <pc:chgData name="Federico Perini" userId="68ebe56a-144f-43e3-b502-6b6aa5ce1946" providerId="ADAL" clId="{92818DA7-2208-40A9-A9AC-660EBBBE7D35}" dt="2026-06-29T10:23:04.351" v="22" actId="20577"/>
        <pc:sldMkLst>
          <pc:docMk/>
          <pc:sldMk cId="2416892646" sldId="256"/>
        </pc:sldMkLst>
        <pc:spChg chg="mod">
          <ac:chgData name="Federico Perini" userId="68ebe56a-144f-43e3-b502-6b6aa5ce1946" providerId="ADAL" clId="{92818DA7-2208-40A9-A9AC-660EBBBE7D35}" dt="2026-06-29T10:07:49.612" v="6" actId="113"/>
          <ac:spMkLst>
            <pc:docMk/>
            <pc:sldMk cId="2416892646" sldId="256"/>
            <ac:spMk id="2" creationId="{583CCC7D-5E06-47A8-A7BC-3298CBC83031}"/>
          </ac:spMkLst>
        </pc:spChg>
        <pc:spChg chg="add mod">
          <ac:chgData name="Federico Perini" userId="68ebe56a-144f-43e3-b502-6b6aa5ce1946" providerId="ADAL" clId="{92818DA7-2208-40A9-A9AC-660EBBBE7D35}" dt="2026-06-29T10:23:04.351" v="22" actId="20577"/>
          <ac:spMkLst>
            <pc:docMk/>
            <pc:sldMk cId="2416892646" sldId="256"/>
            <ac:spMk id="3" creationId="{B48E4E2A-30A7-4D3E-5EE8-C4CF15624B04}"/>
          </ac:spMkLst>
        </pc:spChg>
      </pc:sldChg>
      <pc:sldChg chg="modSp del mod">
        <pc:chgData name="Federico Perini" userId="68ebe56a-144f-43e3-b502-6b6aa5ce1946" providerId="ADAL" clId="{92818DA7-2208-40A9-A9AC-660EBBBE7D35}" dt="2026-07-01T00:47:05.301" v="5846" actId="47"/>
        <pc:sldMkLst>
          <pc:docMk/>
          <pc:sldMk cId="1102379267" sldId="257"/>
        </pc:sldMkLst>
        <pc:spChg chg="mod">
          <ac:chgData name="Federico Perini" userId="68ebe56a-144f-43e3-b502-6b6aa5ce1946" providerId="ADAL" clId="{92818DA7-2208-40A9-A9AC-660EBBBE7D35}" dt="2026-07-01T00:28:53.086" v="5584" actId="400"/>
          <ac:spMkLst>
            <pc:docMk/>
            <pc:sldMk cId="1102379267" sldId="257"/>
            <ac:spMk id="2" creationId="{32989DA2-86DB-71F6-31AE-6EC6EC40155C}"/>
          </ac:spMkLst>
        </pc:spChg>
      </pc:sldChg>
      <pc:sldChg chg="addSp delSp modSp add mod ord modAnim modNotesTx">
        <pc:chgData name="Federico Perini" userId="68ebe56a-144f-43e3-b502-6b6aa5ce1946" providerId="ADAL" clId="{92818DA7-2208-40A9-A9AC-660EBBBE7D35}" dt="2026-07-01T01:32:05.394" v="6585"/>
        <pc:sldMkLst>
          <pc:docMk/>
          <pc:sldMk cId="3014348886" sldId="258"/>
        </pc:sldMkLst>
        <pc:spChg chg="add mod">
          <ac:chgData name="Federico Perini" userId="68ebe56a-144f-43e3-b502-6b6aa5ce1946" providerId="ADAL" clId="{92818DA7-2208-40A9-A9AC-660EBBBE7D35}" dt="2026-06-29T10:26:31.908" v="25"/>
          <ac:spMkLst>
            <pc:docMk/>
            <pc:sldMk cId="3014348886" sldId="258"/>
            <ac:spMk id="5" creationId="{B713BC45-D3C8-D9AE-713A-7979813577AC}"/>
          </ac:spMkLst>
        </pc:spChg>
        <pc:spChg chg="add mod">
          <ac:chgData name="Federico Perini" userId="68ebe56a-144f-43e3-b502-6b6aa5ce1946" providerId="ADAL" clId="{92818DA7-2208-40A9-A9AC-660EBBBE7D35}" dt="2026-06-29T10:26:31.908" v="25"/>
          <ac:spMkLst>
            <pc:docMk/>
            <pc:sldMk cId="3014348886" sldId="258"/>
            <ac:spMk id="6" creationId="{D46D3822-2431-6132-740A-F6FE1DB49521}"/>
          </ac:spMkLst>
        </pc:spChg>
        <pc:spChg chg="add mod">
          <ac:chgData name="Federico Perini" userId="68ebe56a-144f-43e3-b502-6b6aa5ce1946" providerId="ADAL" clId="{92818DA7-2208-40A9-A9AC-660EBBBE7D35}" dt="2026-06-29T10:26:31.908" v="25"/>
          <ac:spMkLst>
            <pc:docMk/>
            <pc:sldMk cId="3014348886" sldId="258"/>
            <ac:spMk id="7" creationId="{ECABBE01-AFA5-00E5-64DD-B404B6C1AA02}"/>
          </ac:spMkLst>
        </pc:spChg>
        <pc:spChg chg="add mod">
          <ac:chgData name="Federico Perini" userId="68ebe56a-144f-43e3-b502-6b6aa5ce1946" providerId="ADAL" clId="{92818DA7-2208-40A9-A9AC-660EBBBE7D35}" dt="2026-06-29T10:40:54.200" v="618" actId="2711"/>
          <ac:spMkLst>
            <pc:docMk/>
            <pc:sldMk cId="3014348886" sldId="258"/>
            <ac:spMk id="8" creationId="{6A4FC01A-3652-2CC4-8242-4ED344BC6C92}"/>
          </ac:spMkLst>
        </pc:spChg>
        <pc:spChg chg="add mod">
          <ac:chgData name="Federico Perini" userId="68ebe56a-144f-43e3-b502-6b6aa5ce1946" providerId="ADAL" clId="{92818DA7-2208-40A9-A9AC-660EBBBE7D35}" dt="2026-07-01T00:47:59.054" v="5860" actId="20577"/>
          <ac:spMkLst>
            <pc:docMk/>
            <pc:sldMk cId="3014348886" sldId="258"/>
            <ac:spMk id="11" creationId="{F2E9BF22-0F30-0393-B111-04C75BB0AC81}"/>
          </ac:spMkLst>
        </pc:spChg>
        <pc:spChg chg="add mod">
          <ac:chgData name="Federico Perini" userId="68ebe56a-144f-43e3-b502-6b6aa5ce1946" providerId="ADAL" clId="{92818DA7-2208-40A9-A9AC-660EBBBE7D35}" dt="2026-06-30T17:08:29.353" v="2369" actId="14100"/>
          <ac:spMkLst>
            <pc:docMk/>
            <pc:sldMk cId="3014348886" sldId="258"/>
            <ac:spMk id="12" creationId="{DE8DEDF6-3EC0-B4A2-9316-506E04FDB69C}"/>
          </ac:spMkLst>
        </pc:spChg>
        <pc:spChg chg="add mod">
          <ac:chgData name="Federico Perini" userId="68ebe56a-144f-43e3-b502-6b6aa5ce1946" providerId="ADAL" clId="{92818DA7-2208-40A9-A9AC-660EBBBE7D35}" dt="2026-06-30T17:09:04.521" v="2424" actId="20577"/>
          <ac:spMkLst>
            <pc:docMk/>
            <pc:sldMk cId="3014348886" sldId="258"/>
            <ac:spMk id="17" creationId="{0765EE3F-CDD1-48F0-EF6C-F08A4D5F96E9}"/>
          </ac:spMkLst>
        </pc:spChg>
        <pc:picChg chg="add mod">
          <ac:chgData name="Federico Perini" userId="68ebe56a-144f-43e3-b502-6b6aa5ce1946" providerId="ADAL" clId="{92818DA7-2208-40A9-A9AC-660EBBBE7D35}" dt="2026-06-29T10:26:31.908" v="25"/>
          <ac:picMkLst>
            <pc:docMk/>
            <pc:sldMk cId="3014348886" sldId="258"/>
            <ac:picMk id="4" creationId="{D4D726EE-7AD9-B706-D393-898A88EDE2D5}"/>
          </ac:picMkLst>
        </pc:picChg>
        <pc:cxnChg chg="add mod">
          <ac:chgData name="Federico Perini" userId="68ebe56a-144f-43e3-b502-6b6aa5ce1946" providerId="ADAL" clId="{92818DA7-2208-40A9-A9AC-660EBBBE7D35}" dt="2026-06-30T17:08:29.353" v="2369" actId="14100"/>
          <ac:cxnSpMkLst>
            <pc:docMk/>
            <pc:sldMk cId="3014348886" sldId="258"/>
            <ac:cxnSpMk id="14" creationId="{54F7E06E-8228-A090-ECDA-B35A8D80B3AD}"/>
          </ac:cxnSpMkLst>
        </pc:cxnChg>
        <pc:cxnChg chg="add mod">
          <ac:chgData name="Federico Perini" userId="68ebe56a-144f-43e3-b502-6b6aa5ce1946" providerId="ADAL" clId="{92818DA7-2208-40A9-A9AC-660EBBBE7D35}" dt="2026-06-30T17:08:29.353" v="2369" actId="14100"/>
          <ac:cxnSpMkLst>
            <pc:docMk/>
            <pc:sldMk cId="3014348886" sldId="258"/>
            <ac:cxnSpMk id="15" creationId="{7F19BF17-1858-F22E-025B-57C8273FFF69}"/>
          </ac:cxnSpMkLst>
        </pc:cxnChg>
      </pc:sldChg>
      <pc:sldChg chg="addSp delSp modSp add del mod ord">
        <pc:chgData name="Federico Perini" userId="68ebe56a-144f-43e3-b502-6b6aa5ce1946" providerId="ADAL" clId="{92818DA7-2208-40A9-A9AC-660EBBBE7D35}" dt="2026-06-30T15:07:46.534" v="829" actId="2696"/>
        <pc:sldMkLst>
          <pc:docMk/>
          <pc:sldMk cId="1605169005" sldId="259"/>
        </pc:sldMkLst>
      </pc:sldChg>
      <pc:sldChg chg="add del">
        <pc:chgData name="Federico Perini" userId="68ebe56a-144f-43e3-b502-6b6aa5ce1946" providerId="ADAL" clId="{92818DA7-2208-40A9-A9AC-660EBBBE7D35}" dt="2026-06-30T15:07:54.325" v="831"/>
        <pc:sldMkLst>
          <pc:docMk/>
          <pc:sldMk cId="2329387905" sldId="259"/>
        </pc:sldMkLst>
      </pc:sldChg>
      <pc:sldChg chg="addSp modSp add mod ord modAnim modNotesTx">
        <pc:chgData name="Federico Perini" userId="68ebe56a-144f-43e3-b502-6b6aa5ce1946" providerId="ADAL" clId="{92818DA7-2208-40A9-A9AC-660EBBBE7D35}" dt="2026-07-01T01:32:18.617" v="6587"/>
        <pc:sldMkLst>
          <pc:docMk/>
          <pc:sldMk cId="1584734558" sldId="260"/>
        </pc:sldMkLst>
        <pc:spChg chg="add mod">
          <ac:chgData name="Federico Perini" userId="68ebe56a-144f-43e3-b502-6b6aa5ce1946" providerId="ADAL" clId="{92818DA7-2208-40A9-A9AC-660EBBBE7D35}" dt="2026-06-30T17:08:12.666" v="2368" actId="14100"/>
          <ac:spMkLst>
            <pc:docMk/>
            <pc:sldMk cId="1584734558" sldId="260"/>
            <ac:spMk id="4" creationId="{15504AA7-65C5-A45C-7716-1593D823C99B}"/>
          </ac:spMkLst>
        </pc:spChg>
        <pc:spChg chg="mod">
          <ac:chgData name="Federico Perini" userId="68ebe56a-144f-43e3-b502-6b6aa5ce1946" providerId="ADAL" clId="{92818DA7-2208-40A9-A9AC-660EBBBE7D35}" dt="2026-06-30T22:28:31.674" v="3315" actId="20577"/>
          <ac:spMkLst>
            <pc:docMk/>
            <pc:sldMk cId="1584734558" sldId="260"/>
            <ac:spMk id="15" creationId="{B62508E0-F432-5161-1932-2E6EC3987B4C}"/>
          </ac:spMkLst>
        </pc:spChg>
      </pc:sldChg>
      <pc:sldChg chg="addSp delSp modSp add del mod addAnim delAnim modAnim">
        <pc:chgData name="Federico Perini" userId="68ebe56a-144f-43e3-b502-6b6aa5ce1946" providerId="ADAL" clId="{92818DA7-2208-40A9-A9AC-660EBBBE7D35}" dt="2026-06-30T15:08:00.427" v="832" actId="2696"/>
        <pc:sldMkLst>
          <pc:docMk/>
          <pc:sldMk cId="2642510050" sldId="260"/>
        </pc:sldMkLst>
      </pc:sldChg>
      <pc:sldChg chg="delSp modSp add del mod ord">
        <pc:chgData name="Federico Perini" userId="68ebe56a-144f-43e3-b502-6b6aa5ce1946" providerId="ADAL" clId="{92818DA7-2208-40A9-A9AC-660EBBBE7D35}" dt="2026-06-30T17:55:04.574" v="3010" actId="47"/>
        <pc:sldMkLst>
          <pc:docMk/>
          <pc:sldMk cId="3346522198" sldId="261"/>
        </pc:sldMkLst>
      </pc:sldChg>
      <pc:sldChg chg="addSp delSp modSp add mod">
        <pc:chgData name="Federico Perini" userId="68ebe56a-144f-43e3-b502-6b6aa5ce1946" providerId="ADAL" clId="{92818DA7-2208-40A9-A9AC-660EBBBE7D35}" dt="2026-06-30T22:54:10.078" v="4112" actId="478"/>
        <pc:sldMkLst>
          <pc:docMk/>
          <pc:sldMk cId="531545746" sldId="262"/>
        </pc:sldMkLst>
        <pc:spChg chg="add mod">
          <ac:chgData name="Federico Perini" userId="68ebe56a-144f-43e3-b502-6b6aa5ce1946" providerId="ADAL" clId="{92818DA7-2208-40A9-A9AC-660EBBBE7D35}" dt="2026-06-30T22:50:57.295" v="4092" actId="1035"/>
          <ac:spMkLst>
            <pc:docMk/>
            <pc:sldMk cId="531545746" sldId="262"/>
            <ac:spMk id="2" creationId="{1115713A-DDA8-8595-44BA-DA4BFDD08E42}"/>
          </ac:spMkLst>
        </pc:spChg>
        <pc:spChg chg="del mod">
          <ac:chgData name="Federico Perini" userId="68ebe56a-144f-43e3-b502-6b6aa5ce1946" providerId="ADAL" clId="{92818DA7-2208-40A9-A9AC-660EBBBE7D35}" dt="2026-06-30T22:50:32.062" v="4089" actId="478"/>
          <ac:spMkLst>
            <pc:docMk/>
            <pc:sldMk cId="531545746" sldId="262"/>
            <ac:spMk id="5" creationId="{450CBD03-3F76-5F71-95A7-4156D4E6CA7D}"/>
          </ac:spMkLst>
        </pc:spChg>
        <pc:picChg chg="add mod">
          <ac:chgData name="Federico Perini" userId="68ebe56a-144f-43e3-b502-6b6aa5ce1946" providerId="ADAL" clId="{92818DA7-2208-40A9-A9AC-660EBBBE7D35}" dt="2026-06-29T15:06:54.007" v="781" actId="1076"/>
          <ac:picMkLst>
            <pc:docMk/>
            <pc:sldMk cId="531545746" sldId="262"/>
            <ac:picMk id="4" creationId="{E7579B78-645B-2024-1FD4-08F92A228CE0}"/>
          </ac:picMkLst>
        </pc:picChg>
        <pc:picChg chg="add del mod ord modCrop">
          <ac:chgData name="Federico Perini" userId="68ebe56a-144f-43e3-b502-6b6aa5ce1946" providerId="ADAL" clId="{92818DA7-2208-40A9-A9AC-660EBBBE7D35}" dt="2026-06-30T22:54:08.633" v="4111" actId="478"/>
          <ac:picMkLst>
            <pc:docMk/>
            <pc:sldMk cId="531545746" sldId="262"/>
            <ac:picMk id="7" creationId="{88E12B7F-4BD9-5B06-F898-A7706E081D9E}"/>
          </ac:picMkLst>
        </pc:picChg>
        <pc:picChg chg="add del mod modCrop">
          <ac:chgData name="Federico Perini" userId="68ebe56a-144f-43e3-b502-6b6aa5ce1946" providerId="ADAL" clId="{92818DA7-2208-40A9-A9AC-660EBBBE7D35}" dt="2026-06-30T22:54:06.774" v="4110" actId="478"/>
          <ac:picMkLst>
            <pc:docMk/>
            <pc:sldMk cId="531545746" sldId="262"/>
            <ac:picMk id="11" creationId="{611430F8-1854-C51B-C358-F402CC700423}"/>
          </ac:picMkLst>
        </pc:picChg>
        <pc:picChg chg="add del mod modCrop">
          <ac:chgData name="Federico Perini" userId="68ebe56a-144f-43e3-b502-6b6aa5ce1946" providerId="ADAL" clId="{92818DA7-2208-40A9-A9AC-660EBBBE7D35}" dt="2026-06-30T22:54:10.078" v="4112" actId="478"/>
          <ac:picMkLst>
            <pc:docMk/>
            <pc:sldMk cId="531545746" sldId="262"/>
            <ac:picMk id="14" creationId="{D190952F-9DD3-312E-2A7B-BE4537B4D0E0}"/>
          </ac:picMkLst>
        </pc:picChg>
      </pc:sldChg>
      <pc:sldChg chg="addSp delSp modSp add mod ord">
        <pc:chgData name="Federico Perini" userId="68ebe56a-144f-43e3-b502-6b6aa5ce1946" providerId="ADAL" clId="{92818DA7-2208-40A9-A9AC-660EBBBE7D35}" dt="2026-06-30T23:32:47.574" v="4435" actId="1076"/>
        <pc:sldMkLst>
          <pc:docMk/>
          <pc:sldMk cId="2011494243" sldId="263"/>
        </pc:sldMkLst>
        <pc:spChg chg="del mod">
          <ac:chgData name="Federico Perini" userId="68ebe56a-144f-43e3-b502-6b6aa5ce1946" providerId="ADAL" clId="{92818DA7-2208-40A9-A9AC-660EBBBE7D35}" dt="2026-06-30T17:06:09.927" v="2223" actId="478"/>
          <ac:spMkLst>
            <pc:docMk/>
            <pc:sldMk cId="2011494243" sldId="263"/>
            <ac:spMk id="5" creationId="{F5073BD4-DFD1-D5DA-1E50-67251A185EF6}"/>
          </ac:spMkLst>
        </pc:spChg>
        <pc:spChg chg="add mod">
          <ac:chgData name="Federico Perini" userId="68ebe56a-144f-43e3-b502-6b6aa5ce1946" providerId="ADAL" clId="{92818DA7-2208-40A9-A9AC-660EBBBE7D35}" dt="2026-06-30T21:48:02.570" v="3147" actId="208"/>
          <ac:spMkLst>
            <pc:docMk/>
            <pc:sldMk cId="2011494243" sldId="263"/>
            <ac:spMk id="6" creationId="{73147EAA-FACC-F3DC-779C-576A0CC71CE2}"/>
          </ac:spMkLst>
        </pc:spChg>
        <pc:spChg chg="add mod">
          <ac:chgData name="Federico Perini" userId="68ebe56a-144f-43e3-b502-6b6aa5ce1946" providerId="ADAL" clId="{92818DA7-2208-40A9-A9AC-660EBBBE7D35}" dt="2026-06-30T16:28:31.464" v="1963"/>
          <ac:spMkLst>
            <pc:docMk/>
            <pc:sldMk cId="2011494243" sldId="263"/>
            <ac:spMk id="7" creationId="{0489D7A7-BD8D-74D4-294F-F1054B739656}"/>
          </ac:spMkLst>
        </pc:spChg>
        <pc:spChg chg="add mod">
          <ac:chgData name="Federico Perini" userId="68ebe56a-144f-43e3-b502-6b6aa5ce1946" providerId="ADAL" clId="{92818DA7-2208-40A9-A9AC-660EBBBE7D35}" dt="2026-06-30T16:28:31.464" v="1963"/>
          <ac:spMkLst>
            <pc:docMk/>
            <pc:sldMk cId="2011494243" sldId="263"/>
            <ac:spMk id="8" creationId="{6B198B39-6D54-FE83-0441-794088B6473C}"/>
          </ac:spMkLst>
        </pc:spChg>
        <pc:spChg chg="add mod">
          <ac:chgData name="Federico Perini" userId="68ebe56a-144f-43e3-b502-6b6aa5ce1946" providerId="ADAL" clId="{92818DA7-2208-40A9-A9AC-660EBBBE7D35}" dt="2026-06-30T21:48:10.246" v="3148" actId="207"/>
          <ac:spMkLst>
            <pc:docMk/>
            <pc:sldMk cId="2011494243" sldId="263"/>
            <ac:spMk id="11" creationId="{A53C7232-611B-6853-0D88-298A76C9E73B}"/>
          </ac:spMkLst>
        </pc:spChg>
        <pc:spChg chg="add mod">
          <ac:chgData name="Federico Perini" userId="68ebe56a-144f-43e3-b502-6b6aa5ce1946" providerId="ADAL" clId="{92818DA7-2208-40A9-A9AC-660EBBBE7D35}" dt="2026-06-30T16:28:31.464" v="1963"/>
          <ac:spMkLst>
            <pc:docMk/>
            <pc:sldMk cId="2011494243" sldId="263"/>
            <ac:spMk id="12" creationId="{ECB17B07-ABEE-EF75-D7C5-558B6E00DFBC}"/>
          </ac:spMkLst>
        </pc:spChg>
        <pc:spChg chg="add mod">
          <ac:chgData name="Federico Perini" userId="68ebe56a-144f-43e3-b502-6b6aa5ce1946" providerId="ADAL" clId="{92818DA7-2208-40A9-A9AC-660EBBBE7D35}" dt="2026-06-30T16:28:31.464" v="1963"/>
          <ac:spMkLst>
            <pc:docMk/>
            <pc:sldMk cId="2011494243" sldId="263"/>
            <ac:spMk id="14" creationId="{7D6050C9-FFC0-9444-DF52-C53F25ACE57E}"/>
          </ac:spMkLst>
        </pc:spChg>
        <pc:spChg chg="add mod">
          <ac:chgData name="Federico Perini" userId="68ebe56a-144f-43e3-b502-6b6aa5ce1946" providerId="ADAL" clId="{92818DA7-2208-40A9-A9AC-660EBBBE7D35}" dt="2026-06-30T21:47:41.389" v="3144" actId="208"/>
          <ac:spMkLst>
            <pc:docMk/>
            <pc:sldMk cId="2011494243" sldId="263"/>
            <ac:spMk id="15" creationId="{B985EBE1-462E-2D65-4E46-1C18C9880E06}"/>
          </ac:spMkLst>
        </pc:spChg>
        <pc:spChg chg="add mod">
          <ac:chgData name="Federico Perini" userId="68ebe56a-144f-43e3-b502-6b6aa5ce1946" providerId="ADAL" clId="{92818DA7-2208-40A9-A9AC-660EBBBE7D35}" dt="2026-06-30T21:47:31.670" v="3143" actId="207"/>
          <ac:spMkLst>
            <pc:docMk/>
            <pc:sldMk cId="2011494243" sldId="263"/>
            <ac:spMk id="16" creationId="{392B0A66-725A-3A13-0EE0-003E6A69C9AC}"/>
          </ac:spMkLst>
        </pc:spChg>
        <pc:spChg chg="mod">
          <ac:chgData name="Federico Perini" userId="68ebe56a-144f-43e3-b502-6b6aa5ce1946" providerId="ADAL" clId="{92818DA7-2208-40A9-A9AC-660EBBBE7D35}" dt="2026-06-30T23:32:45.054" v="4434" actId="14100"/>
          <ac:spMkLst>
            <pc:docMk/>
            <pc:sldMk cId="2011494243" sldId="263"/>
            <ac:spMk id="20" creationId="{CD732A94-CCD7-4378-CD57-C8D0E36536CA}"/>
          </ac:spMkLst>
        </pc:spChg>
        <pc:spChg chg="add mod">
          <ac:chgData name="Federico Perini" userId="68ebe56a-144f-43e3-b502-6b6aa5ce1946" providerId="ADAL" clId="{92818DA7-2208-40A9-A9AC-660EBBBE7D35}" dt="2026-06-30T23:32:47.574" v="4435" actId="1076"/>
          <ac:spMkLst>
            <pc:docMk/>
            <pc:sldMk cId="2011494243" sldId="263"/>
            <ac:spMk id="21" creationId="{014F46AC-405D-9482-A022-EAF41E21885F}"/>
          </ac:spMkLst>
        </pc:spChg>
        <pc:spChg chg="add del mod">
          <ac:chgData name="Federico Perini" userId="68ebe56a-144f-43e3-b502-6b6aa5ce1946" providerId="ADAL" clId="{92818DA7-2208-40A9-A9AC-660EBBBE7D35}" dt="2026-06-30T21:56:24.542" v="3197" actId="21"/>
          <ac:spMkLst>
            <pc:docMk/>
            <pc:sldMk cId="2011494243" sldId="263"/>
            <ac:spMk id="22" creationId="{283C09E9-2593-C8D9-F6E8-5A3D583D43DA}"/>
          </ac:spMkLst>
        </pc:spChg>
        <pc:spChg chg="add mod">
          <ac:chgData name="Federico Perini" userId="68ebe56a-144f-43e3-b502-6b6aa5ce1946" providerId="ADAL" clId="{92818DA7-2208-40A9-A9AC-660EBBBE7D35}" dt="2026-06-30T17:06:18.016" v="2224"/>
          <ac:spMkLst>
            <pc:docMk/>
            <pc:sldMk cId="2011494243" sldId="263"/>
            <ac:spMk id="23" creationId="{19B77A44-971E-42E5-0F8F-5025B82AAD37}"/>
          </ac:spMkLst>
        </pc:spChg>
        <pc:picChg chg="del mod">
          <ac:chgData name="Federico Perini" userId="68ebe56a-144f-43e3-b502-6b6aa5ce1946" providerId="ADAL" clId="{92818DA7-2208-40A9-A9AC-660EBBBE7D35}" dt="2026-06-30T21:56:24.542" v="3197" actId="21"/>
          <ac:picMkLst>
            <pc:docMk/>
            <pc:sldMk cId="2011494243" sldId="263"/>
            <ac:picMk id="2" creationId="{2ECDF845-2208-4B7A-62B1-408708C7A3CD}"/>
          </ac:picMkLst>
        </pc:picChg>
        <pc:picChg chg="mod">
          <ac:chgData name="Federico Perini" userId="68ebe56a-144f-43e3-b502-6b6aa5ce1946" providerId="ADAL" clId="{92818DA7-2208-40A9-A9AC-660EBBBE7D35}" dt="2026-06-30T21:47:51.560" v="3146" actId="1076"/>
          <ac:picMkLst>
            <pc:docMk/>
            <pc:sldMk cId="2011494243" sldId="263"/>
            <ac:picMk id="4" creationId="{52177C3C-61B5-1C57-D525-9968AA1BDC1E}"/>
          </ac:picMkLst>
        </pc:picChg>
        <pc:picChg chg="del mod">
          <ac:chgData name="Federico Perini" userId="68ebe56a-144f-43e3-b502-6b6aa5ce1946" providerId="ADAL" clId="{92818DA7-2208-40A9-A9AC-660EBBBE7D35}" dt="2026-06-30T21:56:24.542" v="3197" actId="21"/>
          <ac:picMkLst>
            <pc:docMk/>
            <pc:sldMk cId="2011494243" sldId="263"/>
            <ac:picMk id="17" creationId="{ABB9EC5F-8E48-A31D-9E38-EC4272A991D8}"/>
          </ac:picMkLst>
        </pc:picChg>
        <pc:picChg chg="del mod">
          <ac:chgData name="Federico Perini" userId="68ebe56a-144f-43e3-b502-6b6aa5ce1946" providerId="ADAL" clId="{92818DA7-2208-40A9-A9AC-660EBBBE7D35}" dt="2026-06-30T21:56:24.542" v="3197" actId="21"/>
          <ac:picMkLst>
            <pc:docMk/>
            <pc:sldMk cId="2011494243" sldId="263"/>
            <ac:picMk id="18" creationId="{502A7124-F6B0-B797-1FC4-778DED92225A}"/>
          </ac:picMkLst>
        </pc:picChg>
        <pc:picChg chg="add del mod">
          <ac:chgData name="Federico Perini" userId="68ebe56a-144f-43e3-b502-6b6aa5ce1946" providerId="ADAL" clId="{92818DA7-2208-40A9-A9AC-660EBBBE7D35}" dt="2026-06-30T21:55:22.258" v="3181" actId="21"/>
          <ac:picMkLst>
            <pc:docMk/>
            <pc:sldMk cId="2011494243" sldId="263"/>
            <ac:picMk id="25" creationId="{E96FE7DB-2DE2-BF75-C504-9143D9E53F25}"/>
          </ac:picMkLst>
        </pc:picChg>
        <pc:picChg chg="add mod modCrop">
          <ac:chgData name="Federico Perini" userId="68ebe56a-144f-43e3-b502-6b6aa5ce1946" providerId="ADAL" clId="{92818DA7-2208-40A9-A9AC-660EBBBE7D35}" dt="2026-06-30T21:56:46.403" v="3204" actId="1076"/>
          <ac:picMkLst>
            <pc:docMk/>
            <pc:sldMk cId="2011494243" sldId="263"/>
            <ac:picMk id="27" creationId="{412A0A0B-D610-40B9-213B-D5D350423DEF}"/>
          </ac:picMkLst>
        </pc:picChg>
        <pc:picChg chg="add mod">
          <ac:chgData name="Federico Perini" userId="68ebe56a-144f-43e3-b502-6b6aa5ce1946" providerId="ADAL" clId="{92818DA7-2208-40A9-A9AC-660EBBBE7D35}" dt="2026-06-30T21:57:47.166" v="3210" actId="1076"/>
          <ac:picMkLst>
            <pc:docMk/>
            <pc:sldMk cId="2011494243" sldId="263"/>
            <ac:picMk id="29" creationId="{62EF109E-A8C0-E452-F010-7D8BE41B7332}"/>
          </ac:picMkLst>
        </pc:picChg>
        <pc:cxnChg chg="del mod">
          <ac:chgData name="Federico Perini" userId="68ebe56a-144f-43e3-b502-6b6aa5ce1946" providerId="ADAL" clId="{92818DA7-2208-40A9-A9AC-660EBBBE7D35}" dt="2026-06-30T21:56:24.542" v="3197" actId="21"/>
          <ac:cxnSpMkLst>
            <pc:docMk/>
            <pc:sldMk cId="2011494243" sldId="263"/>
            <ac:cxnSpMk id="19" creationId="{FC74D566-82FF-79A7-FE88-DE2DE14FE247}"/>
          </ac:cxnSpMkLst>
        </pc:cxnChg>
      </pc:sldChg>
      <pc:sldChg chg="addSp delSp modSp add mod">
        <pc:chgData name="Federico Perini" userId="68ebe56a-144f-43e3-b502-6b6aa5ce1946" providerId="ADAL" clId="{92818DA7-2208-40A9-A9AC-660EBBBE7D35}" dt="2026-06-30T22:57:06.577" v="4224" actId="6549"/>
        <pc:sldMkLst>
          <pc:docMk/>
          <pc:sldMk cId="2160781153" sldId="264"/>
        </pc:sldMkLst>
        <pc:spChg chg="add mod">
          <ac:chgData name="Federico Perini" userId="68ebe56a-144f-43e3-b502-6b6aa5ce1946" providerId="ADAL" clId="{92818DA7-2208-40A9-A9AC-660EBBBE7D35}" dt="2026-06-30T22:57:06.577" v="4224" actId="6549"/>
          <ac:spMkLst>
            <pc:docMk/>
            <pc:sldMk cId="2160781153" sldId="264"/>
            <ac:spMk id="2" creationId="{8C9D1DD4-0D43-DD46-A190-E0A4C6F4B8A8}"/>
          </ac:spMkLst>
        </pc:spChg>
        <pc:spChg chg="del mod">
          <ac:chgData name="Federico Perini" userId="68ebe56a-144f-43e3-b502-6b6aa5ce1946" providerId="ADAL" clId="{92818DA7-2208-40A9-A9AC-660EBBBE7D35}" dt="2026-06-30T22:55:54.106" v="4121" actId="478"/>
          <ac:spMkLst>
            <pc:docMk/>
            <pc:sldMk cId="2160781153" sldId="264"/>
            <ac:spMk id="5" creationId="{599EEED9-74E8-BEBD-ECB9-82E68CADAE88}"/>
          </ac:spMkLst>
        </pc:spChg>
        <pc:picChg chg="add mod">
          <ac:chgData name="Federico Perini" userId="68ebe56a-144f-43e3-b502-6b6aa5ce1946" providerId="ADAL" clId="{92818DA7-2208-40A9-A9AC-660EBBBE7D35}" dt="2026-06-30T22:47:49.243" v="3975" actId="1076"/>
          <ac:picMkLst>
            <pc:docMk/>
            <pc:sldMk cId="2160781153" sldId="264"/>
            <ac:picMk id="7" creationId="{98EEE73B-C1A0-1239-7D44-828CCAD63E88}"/>
          </ac:picMkLst>
        </pc:picChg>
        <pc:picChg chg="add mod">
          <ac:chgData name="Federico Perini" userId="68ebe56a-144f-43e3-b502-6b6aa5ce1946" providerId="ADAL" clId="{92818DA7-2208-40A9-A9AC-660EBBBE7D35}" dt="2026-06-30T22:48:06.906" v="3978" actId="1076"/>
          <ac:picMkLst>
            <pc:docMk/>
            <pc:sldMk cId="2160781153" sldId="264"/>
            <ac:picMk id="14" creationId="{6D8F7083-125E-9926-12CB-B89C8460D2B1}"/>
          </ac:picMkLst>
        </pc:picChg>
        <pc:picChg chg="add mod">
          <ac:chgData name="Federico Perini" userId="68ebe56a-144f-43e3-b502-6b6aa5ce1946" providerId="ADAL" clId="{92818DA7-2208-40A9-A9AC-660EBBBE7D35}" dt="2026-06-30T22:48:18.695" v="3981" actId="1076"/>
          <ac:picMkLst>
            <pc:docMk/>
            <pc:sldMk cId="2160781153" sldId="264"/>
            <ac:picMk id="16" creationId="{347E90DD-2EC0-FCAB-CA5F-084CE2E6E2F9}"/>
          </ac:picMkLst>
        </pc:picChg>
      </pc:sldChg>
      <pc:sldChg chg="addSp delSp modSp add del mod">
        <pc:chgData name="Federico Perini" userId="68ebe56a-144f-43e3-b502-6b6aa5ce1946" providerId="ADAL" clId="{92818DA7-2208-40A9-A9AC-660EBBBE7D35}" dt="2026-06-30T23:10:19.494" v="4361" actId="2696"/>
        <pc:sldMkLst>
          <pc:docMk/>
          <pc:sldMk cId="1137010285" sldId="265"/>
        </pc:sldMkLst>
        <pc:spChg chg="add mod">
          <ac:chgData name="Federico Perini" userId="68ebe56a-144f-43e3-b502-6b6aa5ce1946" providerId="ADAL" clId="{92818DA7-2208-40A9-A9AC-660EBBBE7D35}" dt="2026-06-30T22:49:19.802" v="4025" actId="20577"/>
          <ac:spMkLst>
            <pc:docMk/>
            <pc:sldMk cId="1137010285" sldId="265"/>
            <ac:spMk id="2" creationId="{05331D66-2759-72F8-78A9-5A2F79FE0CAF}"/>
          </ac:spMkLst>
        </pc:spChg>
        <pc:spChg chg="del mod">
          <ac:chgData name="Federico Perini" userId="68ebe56a-144f-43e3-b502-6b6aa5ce1946" providerId="ADAL" clId="{92818DA7-2208-40A9-A9AC-660EBBBE7D35}" dt="2026-06-30T22:49:23.981" v="4026" actId="478"/>
          <ac:spMkLst>
            <pc:docMk/>
            <pc:sldMk cId="1137010285" sldId="265"/>
            <ac:spMk id="5" creationId="{C2446C20-5483-873A-549E-DCC65E3E98C2}"/>
          </ac:spMkLst>
        </pc:spChg>
      </pc:sldChg>
      <pc:sldChg chg="addSp modSp add mod">
        <pc:chgData name="Federico Perini" userId="68ebe56a-144f-43e3-b502-6b6aa5ce1946" providerId="ADAL" clId="{92818DA7-2208-40A9-A9AC-660EBBBE7D35}" dt="2026-07-01T01:27:09.962" v="6497" actId="6549"/>
        <pc:sldMkLst>
          <pc:docMk/>
          <pc:sldMk cId="3018926901" sldId="265"/>
        </pc:sldMkLst>
        <pc:spChg chg="mod">
          <ac:chgData name="Federico Perini" userId="68ebe56a-144f-43e3-b502-6b6aa5ce1946" providerId="ADAL" clId="{92818DA7-2208-40A9-A9AC-660EBBBE7D35}" dt="2026-07-01T01:23:32.414" v="6452" actId="20577"/>
          <ac:spMkLst>
            <pc:docMk/>
            <pc:sldMk cId="3018926901" sldId="265"/>
            <ac:spMk id="2" creationId="{05331D66-2759-72F8-78A9-5A2F79FE0CAF}"/>
          </ac:spMkLst>
        </pc:spChg>
        <pc:spChg chg="add mod">
          <ac:chgData name="Federico Perini" userId="68ebe56a-144f-43e3-b502-6b6aa5ce1946" providerId="ADAL" clId="{92818DA7-2208-40A9-A9AC-660EBBBE7D35}" dt="2026-07-01T01:27:09.962" v="6497" actId="6549"/>
          <ac:spMkLst>
            <pc:docMk/>
            <pc:sldMk cId="3018926901" sldId="265"/>
            <ac:spMk id="12" creationId="{596C8138-3C38-4F04-5CD3-22770A2139DC}"/>
          </ac:spMkLst>
        </pc:spChg>
        <pc:picChg chg="add mod">
          <ac:chgData name="Federico Perini" userId="68ebe56a-144f-43e3-b502-6b6aa5ce1946" providerId="ADAL" clId="{92818DA7-2208-40A9-A9AC-660EBBBE7D35}" dt="2026-07-01T01:23:42.714" v="6453" actId="14826"/>
          <ac:picMkLst>
            <pc:docMk/>
            <pc:sldMk cId="3018926901" sldId="265"/>
            <ac:picMk id="5" creationId="{9EAB0460-B0FA-04CE-2676-27A112A6AED1}"/>
          </ac:picMkLst>
        </pc:picChg>
        <pc:picChg chg="add mod">
          <ac:chgData name="Federico Perini" userId="68ebe56a-144f-43e3-b502-6b6aa5ce1946" providerId="ADAL" clId="{92818DA7-2208-40A9-A9AC-660EBBBE7D35}" dt="2026-07-01T01:26:23.651" v="6456" actId="14826"/>
          <ac:picMkLst>
            <pc:docMk/>
            <pc:sldMk cId="3018926901" sldId="265"/>
            <ac:picMk id="7" creationId="{88BBD4DC-67D0-09B3-56C3-AAE90DD6F911}"/>
          </ac:picMkLst>
        </pc:picChg>
        <pc:picChg chg="add mod">
          <ac:chgData name="Federico Perini" userId="68ebe56a-144f-43e3-b502-6b6aa5ce1946" providerId="ADAL" clId="{92818DA7-2208-40A9-A9AC-660EBBBE7D35}" dt="2026-07-01T01:25:23.945" v="6455" actId="14826"/>
          <ac:picMkLst>
            <pc:docMk/>
            <pc:sldMk cId="3018926901" sldId="265"/>
            <ac:picMk id="11" creationId="{8AE19CF5-09B8-94B9-2238-3491AE72A442}"/>
          </ac:picMkLst>
        </pc:picChg>
      </pc:sldChg>
      <pc:sldChg chg="addSp delSp modSp add del mod">
        <pc:chgData name="Federico Perini" userId="68ebe56a-144f-43e3-b502-6b6aa5ce1946" providerId="ADAL" clId="{92818DA7-2208-40A9-A9AC-660EBBBE7D35}" dt="2026-06-30T23:57:05.047" v="4705" actId="47"/>
        <pc:sldMkLst>
          <pc:docMk/>
          <pc:sldMk cId="474553459" sldId="266"/>
        </pc:sldMkLst>
        <pc:spChg chg="add mod">
          <ac:chgData name="Federico Perini" userId="68ebe56a-144f-43e3-b502-6b6aa5ce1946" providerId="ADAL" clId="{92818DA7-2208-40A9-A9AC-660EBBBE7D35}" dt="2026-06-30T22:57:32.368" v="4226"/>
          <ac:spMkLst>
            <pc:docMk/>
            <pc:sldMk cId="474553459" sldId="266"/>
            <ac:spMk id="2" creationId="{B1A55085-0BE0-09A5-F9BE-39DC28FE0EB3}"/>
          </ac:spMkLst>
        </pc:spChg>
        <pc:spChg chg="del">
          <ac:chgData name="Federico Perini" userId="68ebe56a-144f-43e3-b502-6b6aa5ce1946" providerId="ADAL" clId="{92818DA7-2208-40A9-A9AC-660EBBBE7D35}" dt="2026-06-30T22:57:24.980" v="4225" actId="478"/>
          <ac:spMkLst>
            <pc:docMk/>
            <pc:sldMk cId="474553459" sldId="266"/>
            <ac:spMk id="5" creationId="{C757891E-E8B9-08F8-B83B-EEE5BB818C9F}"/>
          </ac:spMkLst>
        </pc:spChg>
        <pc:picChg chg="add del mod">
          <ac:chgData name="Federico Perini" userId="68ebe56a-144f-43e3-b502-6b6aa5ce1946" providerId="ADAL" clId="{92818DA7-2208-40A9-A9AC-660EBBBE7D35}" dt="2026-06-30T23:56:57.888" v="4703" actId="21"/>
          <ac:picMkLst>
            <pc:docMk/>
            <pc:sldMk cId="474553459" sldId="266"/>
            <ac:picMk id="8" creationId="{94D9BA5D-C089-D4D2-697C-14A454294C2A}"/>
          </ac:picMkLst>
        </pc:picChg>
        <pc:picChg chg="add del mod">
          <ac:chgData name="Federico Perini" userId="68ebe56a-144f-43e3-b502-6b6aa5ce1946" providerId="ADAL" clId="{92818DA7-2208-40A9-A9AC-660EBBBE7D35}" dt="2026-06-30T23:56:57.888" v="4703" actId="21"/>
          <ac:picMkLst>
            <pc:docMk/>
            <pc:sldMk cId="474553459" sldId="266"/>
            <ac:picMk id="17" creationId="{7FB1946A-E5D7-B1DE-3D9F-DCCF721BC2BE}"/>
          </ac:picMkLst>
        </pc:picChg>
        <pc:picChg chg="add del mod">
          <ac:chgData name="Federico Perini" userId="68ebe56a-144f-43e3-b502-6b6aa5ce1946" providerId="ADAL" clId="{92818DA7-2208-40A9-A9AC-660EBBBE7D35}" dt="2026-06-30T23:56:57.888" v="4703" actId="21"/>
          <ac:picMkLst>
            <pc:docMk/>
            <pc:sldMk cId="474553459" sldId="266"/>
            <ac:picMk id="19" creationId="{95EBA57D-F902-6675-F80D-0B5D2348527D}"/>
          </ac:picMkLst>
        </pc:picChg>
        <pc:picChg chg="add del mod">
          <ac:chgData name="Federico Perini" userId="68ebe56a-144f-43e3-b502-6b6aa5ce1946" providerId="ADAL" clId="{92818DA7-2208-40A9-A9AC-660EBBBE7D35}" dt="2026-06-30T22:58:58.468" v="4246" actId="478"/>
          <ac:picMkLst>
            <pc:docMk/>
            <pc:sldMk cId="474553459" sldId="266"/>
            <ac:picMk id="21" creationId="{0DD10BAC-1CEA-C48A-56C0-B2B609F70C03}"/>
          </ac:picMkLst>
        </pc:picChg>
      </pc:sldChg>
      <pc:sldChg chg="addSp delSp modSp add del mod">
        <pc:chgData name="Federico Perini" userId="68ebe56a-144f-43e3-b502-6b6aa5ce1946" providerId="ADAL" clId="{92818DA7-2208-40A9-A9AC-660EBBBE7D35}" dt="2026-06-30T23:13:01.329" v="4376" actId="47"/>
        <pc:sldMkLst>
          <pc:docMk/>
          <pc:sldMk cId="1917086013" sldId="267"/>
        </pc:sldMkLst>
        <pc:spChg chg="add del mod">
          <ac:chgData name="Federico Perini" userId="68ebe56a-144f-43e3-b502-6b6aa5ce1946" providerId="ADAL" clId="{92818DA7-2208-40A9-A9AC-660EBBBE7D35}" dt="2026-06-30T22:04:21.199" v="3236" actId="478"/>
          <ac:spMkLst>
            <pc:docMk/>
            <pc:sldMk cId="1917086013" sldId="267"/>
            <ac:spMk id="4" creationId="{0F0477F7-51A3-12B5-1D73-A4B6767B0AE9}"/>
          </ac:spMkLst>
        </pc:spChg>
        <pc:spChg chg="del">
          <ac:chgData name="Federico Perini" userId="68ebe56a-144f-43e3-b502-6b6aa5ce1946" providerId="ADAL" clId="{92818DA7-2208-40A9-A9AC-660EBBBE7D35}" dt="2026-06-30T22:00:57.434" v="3218" actId="478"/>
          <ac:spMkLst>
            <pc:docMk/>
            <pc:sldMk cId="1917086013" sldId="267"/>
            <ac:spMk id="5" creationId="{1A452232-F27A-7D71-E3FD-311353A65018}"/>
          </ac:spMkLst>
        </pc:spChg>
        <pc:spChg chg="add mod">
          <ac:chgData name="Federico Perini" userId="68ebe56a-144f-43e3-b502-6b6aa5ce1946" providerId="ADAL" clId="{92818DA7-2208-40A9-A9AC-660EBBBE7D35}" dt="2026-06-30T22:04:29.512" v="3237"/>
          <ac:spMkLst>
            <pc:docMk/>
            <pc:sldMk cId="1917086013" sldId="267"/>
            <ac:spMk id="17" creationId="{C14E9E19-4FE5-3914-EC4B-39BE558AA0D9}"/>
          </ac:spMkLst>
        </pc:spChg>
        <pc:graphicFrameChg chg="add mod">
          <ac:chgData name="Federico Perini" userId="68ebe56a-144f-43e3-b502-6b6aa5ce1946" providerId="ADAL" clId="{92818DA7-2208-40A9-A9AC-660EBBBE7D35}" dt="2026-06-30T22:05:51.267" v="3243"/>
          <ac:graphicFrameMkLst>
            <pc:docMk/>
            <pc:sldMk cId="1917086013" sldId="267"/>
            <ac:graphicFrameMk id="18" creationId="{84728243-F2E5-4DB9-8E31-5F053A22DB71}"/>
          </ac:graphicFrameMkLst>
        </pc:graphicFrameChg>
        <pc:picChg chg="del mod">
          <ac:chgData name="Federico Perini" userId="68ebe56a-144f-43e3-b502-6b6aa5ce1946" providerId="ADAL" clId="{92818DA7-2208-40A9-A9AC-660EBBBE7D35}" dt="2026-06-30T22:03:25.754" v="3230" actId="478"/>
          <ac:picMkLst>
            <pc:docMk/>
            <pc:sldMk cId="1917086013" sldId="267"/>
            <ac:picMk id="2" creationId="{55364A06-3629-4117-199C-6EC8BE418F2A}"/>
          </ac:picMkLst>
        </pc:picChg>
        <pc:picChg chg="add mod">
          <ac:chgData name="Federico Perini" userId="68ebe56a-144f-43e3-b502-6b6aa5ce1946" providerId="ADAL" clId="{92818DA7-2208-40A9-A9AC-660EBBBE7D35}" dt="2026-06-30T22:05:05.994" v="3240" actId="1076"/>
          <ac:picMkLst>
            <pc:docMk/>
            <pc:sldMk cId="1917086013" sldId="267"/>
            <ac:picMk id="7" creationId="{D9E55930-261D-86BC-3317-4AE4AACAAC18}"/>
          </ac:picMkLst>
        </pc:picChg>
        <pc:picChg chg="add mod">
          <ac:chgData name="Federico Perini" userId="68ebe56a-144f-43e3-b502-6b6aa5ce1946" providerId="ADAL" clId="{92818DA7-2208-40A9-A9AC-660EBBBE7D35}" dt="2026-06-30T22:05:05.994" v="3240" actId="1076"/>
          <ac:picMkLst>
            <pc:docMk/>
            <pc:sldMk cId="1917086013" sldId="267"/>
            <ac:picMk id="11" creationId="{A20BC854-3CF1-B89E-4EC2-AA0A60636DCC}"/>
          </ac:picMkLst>
        </pc:picChg>
        <pc:picChg chg="add mod ord">
          <ac:chgData name="Federico Perini" userId="68ebe56a-144f-43e3-b502-6b6aa5ce1946" providerId="ADAL" clId="{92818DA7-2208-40A9-A9AC-660EBBBE7D35}" dt="2026-06-30T22:06:47.695" v="3250" actId="166"/>
          <ac:picMkLst>
            <pc:docMk/>
            <pc:sldMk cId="1917086013" sldId="267"/>
            <ac:picMk id="14" creationId="{B6503D9D-82BA-EDCD-0F3B-7BA034CB8CA9}"/>
          </ac:picMkLst>
        </pc:picChg>
        <pc:picChg chg="add mod">
          <ac:chgData name="Federico Perini" userId="68ebe56a-144f-43e3-b502-6b6aa5ce1946" providerId="ADAL" clId="{92818DA7-2208-40A9-A9AC-660EBBBE7D35}" dt="2026-06-30T22:05:05.994" v="3240" actId="1076"/>
          <ac:picMkLst>
            <pc:docMk/>
            <pc:sldMk cId="1917086013" sldId="267"/>
            <ac:picMk id="16" creationId="{99B5CFB4-3382-B26F-E09F-C1D2B7E25C55}"/>
          </ac:picMkLst>
        </pc:picChg>
        <pc:picChg chg="add del mod">
          <ac:chgData name="Federico Perini" userId="68ebe56a-144f-43e3-b502-6b6aa5ce1946" providerId="ADAL" clId="{92818DA7-2208-40A9-A9AC-660EBBBE7D35}" dt="2026-06-30T22:06:00.349" v="3247" actId="478"/>
          <ac:picMkLst>
            <pc:docMk/>
            <pc:sldMk cId="1917086013" sldId="267"/>
            <ac:picMk id="20" creationId="{9C2E9569-E77C-463F-5D34-260FA6E22D2F}"/>
          </ac:picMkLst>
        </pc:picChg>
        <pc:picChg chg="add del mod">
          <ac:chgData name="Federico Perini" userId="68ebe56a-144f-43e3-b502-6b6aa5ce1946" providerId="ADAL" clId="{92818DA7-2208-40A9-A9AC-660EBBBE7D35}" dt="2026-06-30T22:08:49.816" v="3253" actId="478"/>
          <ac:picMkLst>
            <pc:docMk/>
            <pc:sldMk cId="1917086013" sldId="267"/>
            <ac:picMk id="22" creationId="{5B25B949-3F6A-7023-D607-C48B56AB9B49}"/>
          </ac:picMkLst>
        </pc:picChg>
      </pc:sldChg>
      <pc:sldChg chg="addSp modSp add del mod">
        <pc:chgData name="Federico Perini" userId="68ebe56a-144f-43e3-b502-6b6aa5ce1946" providerId="ADAL" clId="{92818DA7-2208-40A9-A9AC-660EBBBE7D35}" dt="2026-06-30T21:58:40.210" v="3211" actId="2696"/>
        <pc:sldMkLst>
          <pc:docMk/>
          <pc:sldMk cId="3828912559" sldId="267"/>
        </pc:sldMkLst>
      </pc:sldChg>
      <pc:sldChg chg="addSp delSp modSp add mod">
        <pc:chgData name="Federico Perini" userId="68ebe56a-144f-43e3-b502-6b6aa5ce1946" providerId="ADAL" clId="{92818DA7-2208-40A9-A9AC-660EBBBE7D35}" dt="2026-06-30T22:55:44.758" v="4120" actId="166"/>
        <pc:sldMkLst>
          <pc:docMk/>
          <pc:sldMk cId="4194649900" sldId="268"/>
        </pc:sldMkLst>
        <pc:spChg chg="add mod">
          <ac:chgData name="Federico Perini" userId="68ebe56a-144f-43e3-b502-6b6aa5ce1946" providerId="ADAL" clId="{92818DA7-2208-40A9-A9AC-660EBBBE7D35}" dt="2026-06-30T22:51:01.747" v="4093"/>
          <ac:spMkLst>
            <pc:docMk/>
            <pc:sldMk cId="4194649900" sldId="268"/>
            <ac:spMk id="2" creationId="{9191FE66-AF79-5921-983A-101B9DB9794A}"/>
          </ac:spMkLst>
        </pc:spChg>
        <pc:spChg chg="del">
          <ac:chgData name="Federico Perini" userId="68ebe56a-144f-43e3-b502-6b6aa5ce1946" providerId="ADAL" clId="{92818DA7-2208-40A9-A9AC-660EBBBE7D35}" dt="2026-06-30T22:50:47.264" v="4090" actId="478"/>
          <ac:spMkLst>
            <pc:docMk/>
            <pc:sldMk cId="4194649900" sldId="268"/>
            <ac:spMk id="5" creationId="{CD9E3B25-E3D2-D416-7966-D543E237AB4F}"/>
          </ac:spMkLst>
        </pc:spChg>
        <pc:picChg chg="add mod modCrop">
          <ac:chgData name="Federico Perini" userId="68ebe56a-144f-43e3-b502-6b6aa5ce1946" providerId="ADAL" clId="{92818DA7-2208-40A9-A9AC-660EBBBE7D35}" dt="2026-06-30T22:51:21.234" v="4094" actId="1076"/>
          <ac:picMkLst>
            <pc:docMk/>
            <pc:sldMk cId="4194649900" sldId="268"/>
            <ac:picMk id="6" creationId="{18B20DE2-77D7-3ED3-7385-83B41878B140}"/>
          </ac:picMkLst>
        </pc:picChg>
        <pc:picChg chg="add mod ord modCrop">
          <ac:chgData name="Federico Perini" userId="68ebe56a-144f-43e3-b502-6b6aa5ce1946" providerId="ADAL" clId="{92818DA7-2208-40A9-A9AC-660EBBBE7D35}" dt="2026-06-30T22:55:44.758" v="4120" actId="166"/>
          <ac:picMkLst>
            <pc:docMk/>
            <pc:sldMk cId="4194649900" sldId="268"/>
            <ac:picMk id="12" creationId="{3BFD0C4A-F212-83F2-5642-01798B8329E5}"/>
          </ac:picMkLst>
        </pc:picChg>
        <pc:picChg chg="add del mod">
          <ac:chgData name="Federico Perini" userId="68ebe56a-144f-43e3-b502-6b6aa5ce1946" providerId="ADAL" clId="{92818DA7-2208-40A9-A9AC-660EBBBE7D35}" dt="2026-06-30T22:52:04.318" v="4096" actId="478"/>
          <ac:picMkLst>
            <pc:docMk/>
            <pc:sldMk cId="4194649900" sldId="268"/>
            <ac:picMk id="16" creationId="{FCB72B46-1112-ECD2-7AE0-CE420692A1B6}"/>
          </ac:picMkLst>
        </pc:picChg>
      </pc:sldChg>
      <pc:sldChg chg="addSp delSp modSp add del mod">
        <pc:chgData name="Federico Perini" userId="68ebe56a-144f-43e3-b502-6b6aa5ce1946" providerId="ADAL" clId="{92818DA7-2208-40A9-A9AC-660EBBBE7D35}" dt="2026-06-30T23:07:34.593" v="4342" actId="47"/>
        <pc:sldMkLst>
          <pc:docMk/>
          <pc:sldMk cId="806543204" sldId="269"/>
        </pc:sldMkLst>
        <pc:spChg chg="add mod">
          <ac:chgData name="Federico Perini" userId="68ebe56a-144f-43e3-b502-6b6aa5ce1946" providerId="ADAL" clId="{92818DA7-2208-40A9-A9AC-660EBBBE7D35}" dt="2026-06-30T22:29:19.345" v="3386" actId="6549"/>
          <ac:spMkLst>
            <pc:docMk/>
            <pc:sldMk cId="806543204" sldId="269"/>
            <ac:spMk id="2" creationId="{B619D12E-E86B-6CCD-4120-99B1C12DD6C7}"/>
          </ac:spMkLst>
        </pc:spChg>
        <pc:spChg chg="del">
          <ac:chgData name="Federico Perini" userId="68ebe56a-144f-43e3-b502-6b6aa5ce1946" providerId="ADAL" clId="{92818DA7-2208-40A9-A9AC-660EBBBE7D35}" dt="2026-06-30T22:35:01.650" v="3564" actId="478"/>
          <ac:spMkLst>
            <pc:docMk/>
            <pc:sldMk cId="806543204" sldId="269"/>
            <ac:spMk id="4" creationId="{AAEE17B8-7D49-2338-2CAF-BF1BE8BE4E6F}"/>
          </ac:spMkLst>
        </pc:spChg>
        <pc:spChg chg="add mod">
          <ac:chgData name="Federico Perini" userId="68ebe56a-144f-43e3-b502-6b6aa5ce1946" providerId="ADAL" clId="{92818DA7-2208-40A9-A9AC-660EBBBE7D35}" dt="2026-06-30T22:46:39.490" v="3972" actId="20577"/>
          <ac:spMkLst>
            <pc:docMk/>
            <pc:sldMk cId="806543204" sldId="269"/>
            <ac:spMk id="5" creationId="{1F09734D-451B-9676-4927-525EB1AF3BD7}"/>
          </ac:spMkLst>
        </pc:spChg>
      </pc:sldChg>
      <pc:sldChg chg="delSp add del mod">
        <pc:chgData name="Federico Perini" userId="68ebe56a-144f-43e3-b502-6b6aa5ce1946" providerId="ADAL" clId="{92818DA7-2208-40A9-A9AC-660EBBBE7D35}" dt="2026-06-30T21:45:59.802" v="3134" actId="2696"/>
        <pc:sldMkLst>
          <pc:docMk/>
          <pc:sldMk cId="1437728299" sldId="269"/>
        </pc:sldMkLst>
        <pc:spChg chg="del">
          <ac:chgData name="Federico Perini" userId="68ebe56a-144f-43e3-b502-6b6aa5ce1946" providerId="ADAL" clId="{92818DA7-2208-40A9-A9AC-660EBBBE7D35}" dt="2026-06-30T17:34:24.876" v="2659" actId="478"/>
          <ac:spMkLst>
            <pc:docMk/>
            <pc:sldMk cId="1437728299" sldId="269"/>
            <ac:spMk id="5" creationId="{78804396-208D-FB6F-1154-9345DDBB59C4}"/>
          </ac:spMkLst>
        </pc:spChg>
      </pc:sldChg>
      <pc:sldChg chg="add del">
        <pc:chgData name="Federico Perini" userId="68ebe56a-144f-43e3-b502-6b6aa5ce1946" providerId="ADAL" clId="{92818DA7-2208-40A9-A9AC-660EBBBE7D35}" dt="2026-07-01T01:55:09.354" v="6678"/>
        <pc:sldMkLst>
          <pc:docMk/>
          <pc:sldMk cId="3340263105" sldId="330"/>
        </pc:sldMkLst>
      </pc:sldChg>
      <pc:sldChg chg="addSp modSp add mod ord">
        <pc:chgData name="Federico Perini" userId="68ebe56a-144f-43e3-b502-6b6aa5ce1946" providerId="ADAL" clId="{92818DA7-2208-40A9-A9AC-660EBBBE7D35}" dt="2026-06-30T23:31:43.352" v="4428"/>
        <pc:sldMkLst>
          <pc:docMk/>
          <pc:sldMk cId="2844840131" sldId="333"/>
        </pc:sldMkLst>
        <pc:spChg chg="mod">
          <ac:chgData name="Federico Perini" userId="68ebe56a-144f-43e3-b502-6b6aa5ce1946" providerId="ADAL" clId="{92818DA7-2208-40A9-A9AC-660EBBBE7D35}" dt="2026-06-30T17:06:32.478" v="2240" actId="1035"/>
          <ac:spMkLst>
            <pc:docMk/>
            <pc:sldMk cId="2844840131" sldId="333"/>
            <ac:spMk id="2" creationId="{E68423E4-A222-0587-D186-B5C9CA3D3EFA}"/>
          </ac:spMkLst>
        </pc:spChg>
        <pc:spChg chg="mod">
          <ac:chgData name="Federico Perini" userId="68ebe56a-144f-43e3-b502-6b6aa5ce1946" providerId="ADAL" clId="{92818DA7-2208-40A9-A9AC-660EBBBE7D35}" dt="2026-06-30T17:06:32.478" v="2240" actId="1035"/>
          <ac:spMkLst>
            <pc:docMk/>
            <pc:sldMk cId="2844840131" sldId="333"/>
            <ac:spMk id="4" creationId="{2B358EBC-254C-931D-3AED-C35FAF97F1B3}"/>
          </ac:spMkLst>
        </pc:spChg>
        <pc:spChg chg="mod">
          <ac:chgData name="Federico Perini" userId="68ebe56a-144f-43e3-b502-6b6aa5ce1946" providerId="ADAL" clId="{92818DA7-2208-40A9-A9AC-660EBBBE7D35}" dt="2026-06-30T17:06:32.478" v="2240" actId="1035"/>
          <ac:spMkLst>
            <pc:docMk/>
            <pc:sldMk cId="2844840131" sldId="333"/>
            <ac:spMk id="6" creationId="{1FB27CA1-78C2-92E6-A494-E555C650BC3E}"/>
          </ac:spMkLst>
        </pc:spChg>
        <pc:spChg chg="add mod">
          <ac:chgData name="Federico Perini" userId="68ebe56a-144f-43e3-b502-6b6aa5ce1946" providerId="ADAL" clId="{92818DA7-2208-40A9-A9AC-660EBBBE7D35}" dt="2026-06-30T17:06:46.921" v="2252" actId="20577"/>
          <ac:spMkLst>
            <pc:docMk/>
            <pc:sldMk cId="2844840131" sldId="333"/>
            <ac:spMk id="7" creationId="{9CD54D09-0EE5-7569-0114-784545AF22F8}"/>
          </ac:spMkLst>
        </pc:spChg>
        <pc:picChg chg="mod">
          <ac:chgData name="Federico Perini" userId="68ebe56a-144f-43e3-b502-6b6aa5ce1946" providerId="ADAL" clId="{92818DA7-2208-40A9-A9AC-660EBBBE7D35}" dt="2026-06-30T17:06:32.478" v="2240" actId="1035"/>
          <ac:picMkLst>
            <pc:docMk/>
            <pc:sldMk cId="2844840131" sldId="333"/>
            <ac:picMk id="5" creationId="{55DDD1E5-5084-849C-D863-70CFDCC4761A}"/>
          </ac:picMkLst>
        </pc:picChg>
      </pc:sldChg>
      <pc:sldChg chg="addSp modSp add del mod">
        <pc:chgData name="Federico Perini" userId="68ebe56a-144f-43e3-b502-6b6aa5ce1946" providerId="ADAL" clId="{92818DA7-2208-40A9-A9AC-660EBBBE7D35}" dt="2026-06-30T23:31:48.738" v="4429" actId="2696"/>
        <pc:sldMkLst>
          <pc:docMk/>
          <pc:sldMk cId="2277687381" sldId="334"/>
        </pc:sldMkLst>
        <pc:spChg chg="mod">
          <ac:chgData name="Federico Perini" userId="68ebe56a-144f-43e3-b502-6b6aa5ce1946" providerId="ADAL" clId="{92818DA7-2208-40A9-A9AC-660EBBBE7D35}" dt="2026-06-30T17:15:52.208" v="2516" actId="5793"/>
          <ac:spMkLst>
            <pc:docMk/>
            <pc:sldMk cId="2277687381" sldId="334"/>
            <ac:spMk id="2" creationId="{E68423E4-A222-0587-D186-B5C9CA3D3EFA}"/>
          </ac:spMkLst>
        </pc:spChg>
        <pc:spChg chg="add mod">
          <ac:chgData name="Federico Perini" userId="68ebe56a-144f-43e3-b502-6b6aa5ce1946" providerId="ADAL" clId="{92818DA7-2208-40A9-A9AC-660EBBBE7D35}" dt="2026-06-30T17:05:35.208" v="2184" actId="20577"/>
          <ac:spMkLst>
            <pc:docMk/>
            <pc:sldMk cId="2277687381" sldId="334"/>
            <ac:spMk id="5" creationId="{3A89660D-05DE-A477-29FD-75628D7E9E3F}"/>
          </ac:spMkLst>
        </pc:spChg>
      </pc:sldChg>
      <pc:sldChg chg="add">
        <pc:chgData name="Federico Perini" userId="68ebe56a-144f-43e3-b502-6b6aa5ce1946" providerId="ADAL" clId="{92818DA7-2208-40A9-A9AC-660EBBBE7D35}" dt="2026-06-30T23:31:52.680" v="4430"/>
        <pc:sldMkLst>
          <pc:docMk/>
          <pc:sldMk cId="4018537606" sldId="334"/>
        </pc:sldMkLst>
      </pc:sldChg>
      <pc:sldChg chg="add del">
        <pc:chgData name="Federico Perini" userId="68ebe56a-144f-43e3-b502-6b6aa5ce1946" providerId="ADAL" clId="{92818DA7-2208-40A9-A9AC-660EBBBE7D35}" dt="2026-07-01T01:31:41.891" v="6577" actId="47"/>
        <pc:sldMkLst>
          <pc:docMk/>
          <pc:sldMk cId="1138404974" sldId="335"/>
        </pc:sldMkLst>
      </pc:sldChg>
      <pc:sldChg chg="addSp modSp add del modNotesTx">
        <pc:chgData name="Federico Perini" userId="68ebe56a-144f-43e3-b502-6b6aa5ce1946" providerId="ADAL" clId="{92818DA7-2208-40A9-A9AC-660EBBBE7D35}" dt="2026-06-30T23:09:58.478" v="4359" actId="2696"/>
        <pc:sldMkLst>
          <pc:docMk/>
          <pc:sldMk cId="1685036656" sldId="335"/>
        </pc:sldMkLst>
        <pc:spChg chg="add mod">
          <ac:chgData name="Federico Perini" userId="68ebe56a-144f-43e3-b502-6b6aa5ce1946" providerId="ADAL" clId="{92818DA7-2208-40A9-A9AC-660EBBBE7D35}" dt="2026-06-30T17:13:09.147" v="2498"/>
          <ac:spMkLst>
            <pc:docMk/>
            <pc:sldMk cId="1685036656" sldId="335"/>
            <ac:spMk id="2" creationId="{2E20C929-3315-3223-D663-38801825F35E}"/>
          </ac:spMkLst>
        </pc:spChg>
      </pc:sldChg>
      <pc:sldChg chg="addSp modSp add del mod">
        <pc:chgData name="Federico Perini" userId="68ebe56a-144f-43e3-b502-6b6aa5ce1946" providerId="ADAL" clId="{92818DA7-2208-40A9-A9AC-660EBBBE7D35}" dt="2026-06-30T15:22:16.166" v="1018" actId="2696"/>
        <pc:sldMkLst>
          <pc:docMk/>
          <pc:sldMk cId="1983565921" sldId="335"/>
        </pc:sldMkLst>
        <pc:spChg chg="add mod">
          <ac:chgData name="Federico Perini" userId="68ebe56a-144f-43e3-b502-6b6aa5ce1946" providerId="ADAL" clId="{92818DA7-2208-40A9-A9AC-660EBBBE7D35}" dt="2026-06-30T15:21:57.474" v="1017" actId="20577"/>
          <ac:spMkLst>
            <pc:docMk/>
            <pc:sldMk cId="1983565921" sldId="335"/>
            <ac:spMk id="2" creationId="{081B1670-C300-4341-E3FA-D564AA04C9CC}"/>
          </ac:spMkLst>
        </pc:spChg>
      </pc:sldChg>
      <pc:sldChg chg="addSp delSp modSp add mod ord delAnim modNotesTx">
        <pc:chgData name="Federico Perini" userId="68ebe56a-144f-43e3-b502-6b6aa5ce1946" providerId="ADAL" clId="{92818DA7-2208-40A9-A9AC-660EBBBE7D35}" dt="2026-07-01T00:48:31.569" v="5862" actId="6549"/>
        <pc:sldMkLst>
          <pc:docMk/>
          <pc:sldMk cId="826676134" sldId="336"/>
        </pc:sldMkLst>
        <pc:spChg chg="del">
          <ac:chgData name="Federico Perini" userId="68ebe56a-144f-43e3-b502-6b6aa5ce1946" providerId="ADAL" clId="{92818DA7-2208-40A9-A9AC-660EBBBE7D35}" dt="2026-06-30T15:36:07.292" v="1772" actId="478"/>
          <ac:spMkLst>
            <pc:docMk/>
            <pc:sldMk cId="826676134" sldId="336"/>
            <ac:spMk id="5" creationId="{8C2F454C-722F-486A-E3ED-6EE96388C66B}"/>
          </ac:spMkLst>
        </pc:spChg>
        <pc:spChg chg="del">
          <ac:chgData name="Federico Perini" userId="68ebe56a-144f-43e3-b502-6b6aa5ce1946" providerId="ADAL" clId="{92818DA7-2208-40A9-A9AC-660EBBBE7D35}" dt="2026-06-30T15:36:07.292" v="1772" actId="478"/>
          <ac:spMkLst>
            <pc:docMk/>
            <pc:sldMk cId="826676134" sldId="336"/>
            <ac:spMk id="6" creationId="{866A1B0D-D91A-EB19-DA2A-804564B28E7C}"/>
          </ac:spMkLst>
        </pc:spChg>
        <pc:spChg chg="del">
          <ac:chgData name="Federico Perini" userId="68ebe56a-144f-43e3-b502-6b6aa5ce1946" providerId="ADAL" clId="{92818DA7-2208-40A9-A9AC-660EBBBE7D35}" dt="2026-06-30T15:36:07.292" v="1772" actId="478"/>
          <ac:spMkLst>
            <pc:docMk/>
            <pc:sldMk cId="826676134" sldId="336"/>
            <ac:spMk id="7" creationId="{D8EF162A-BE08-5ED2-D601-8D34D1460338}"/>
          </ac:spMkLst>
        </pc:spChg>
        <pc:spChg chg="del">
          <ac:chgData name="Federico Perini" userId="68ebe56a-144f-43e3-b502-6b6aa5ce1946" providerId="ADAL" clId="{92818DA7-2208-40A9-A9AC-660EBBBE7D35}" dt="2026-06-30T15:36:07.292" v="1772" actId="478"/>
          <ac:spMkLst>
            <pc:docMk/>
            <pc:sldMk cId="826676134" sldId="336"/>
            <ac:spMk id="8" creationId="{47FFED4F-929C-E90F-939E-9B389F22FAA0}"/>
          </ac:spMkLst>
        </pc:spChg>
        <pc:spChg chg="del">
          <ac:chgData name="Federico Perini" userId="68ebe56a-144f-43e3-b502-6b6aa5ce1946" providerId="ADAL" clId="{92818DA7-2208-40A9-A9AC-660EBBBE7D35}" dt="2026-06-30T15:36:07.292" v="1772" actId="478"/>
          <ac:spMkLst>
            <pc:docMk/>
            <pc:sldMk cId="826676134" sldId="336"/>
            <ac:spMk id="11" creationId="{15C69CB6-5CCD-3C75-5041-0A7E5237D987}"/>
          </ac:spMkLst>
        </pc:spChg>
        <pc:spChg chg="del">
          <ac:chgData name="Federico Perini" userId="68ebe56a-144f-43e3-b502-6b6aa5ce1946" providerId="ADAL" clId="{92818DA7-2208-40A9-A9AC-660EBBBE7D35}" dt="2026-06-30T15:36:07.292" v="1772" actId="478"/>
          <ac:spMkLst>
            <pc:docMk/>
            <pc:sldMk cId="826676134" sldId="336"/>
            <ac:spMk id="12" creationId="{6D232748-273E-05EF-39CF-85C7F4EBFDB6}"/>
          </ac:spMkLst>
        </pc:spChg>
        <pc:spChg chg="add mod">
          <ac:chgData name="Federico Perini" userId="68ebe56a-144f-43e3-b502-6b6aa5ce1946" providerId="ADAL" clId="{92818DA7-2208-40A9-A9AC-660EBBBE7D35}" dt="2026-06-30T17:11:50.095" v="2491" actId="1076"/>
          <ac:spMkLst>
            <pc:docMk/>
            <pc:sldMk cId="826676134" sldId="336"/>
            <ac:spMk id="19" creationId="{A1F56528-C177-650B-81FA-20E74AF7B6C6}"/>
          </ac:spMkLst>
        </pc:spChg>
        <pc:spChg chg="add mod">
          <ac:chgData name="Federico Perini" userId="68ebe56a-144f-43e3-b502-6b6aa5ce1946" providerId="ADAL" clId="{92818DA7-2208-40A9-A9AC-660EBBBE7D35}" dt="2026-06-30T17:09:50.138" v="2427" actId="1076"/>
          <ac:spMkLst>
            <pc:docMk/>
            <pc:sldMk cId="826676134" sldId="336"/>
            <ac:spMk id="20" creationId="{3E609424-F8B1-7E38-3529-B479DBA71EB0}"/>
          </ac:spMkLst>
        </pc:spChg>
        <pc:spChg chg="add mod">
          <ac:chgData name="Federico Perini" userId="68ebe56a-144f-43e3-b502-6b6aa5ce1946" providerId="ADAL" clId="{92818DA7-2208-40A9-A9AC-660EBBBE7D35}" dt="2026-06-30T17:11:38.195" v="2487" actId="1076"/>
          <ac:spMkLst>
            <pc:docMk/>
            <pc:sldMk cId="826676134" sldId="336"/>
            <ac:spMk id="21" creationId="{4E34FAF8-C916-51C9-1EB5-8946421AA334}"/>
          </ac:spMkLst>
        </pc:spChg>
        <pc:spChg chg="add mod">
          <ac:chgData name="Federico Perini" userId="68ebe56a-144f-43e3-b502-6b6aa5ce1946" providerId="ADAL" clId="{92818DA7-2208-40A9-A9AC-660EBBBE7D35}" dt="2026-07-01T00:45:38.836" v="5839" actId="1076"/>
          <ac:spMkLst>
            <pc:docMk/>
            <pc:sldMk cId="826676134" sldId="336"/>
            <ac:spMk id="23" creationId="{723F4251-B18F-853C-AD42-701CF81A5F7B}"/>
          </ac:spMkLst>
        </pc:spChg>
        <pc:spChg chg="add mod">
          <ac:chgData name="Federico Perini" userId="68ebe56a-144f-43e3-b502-6b6aa5ce1946" providerId="ADAL" clId="{92818DA7-2208-40A9-A9AC-660EBBBE7D35}" dt="2026-06-30T17:09:50.138" v="2427" actId="1076"/>
          <ac:spMkLst>
            <pc:docMk/>
            <pc:sldMk cId="826676134" sldId="336"/>
            <ac:spMk id="25" creationId="{A5F60D39-A987-E544-06CC-9B0FEADF890C}"/>
          </ac:spMkLst>
        </pc:spChg>
        <pc:spChg chg="add mod">
          <ac:chgData name="Federico Perini" userId="68ebe56a-144f-43e3-b502-6b6aa5ce1946" providerId="ADAL" clId="{92818DA7-2208-40A9-A9AC-660EBBBE7D35}" dt="2026-06-30T17:09:50.138" v="2427" actId="1076"/>
          <ac:spMkLst>
            <pc:docMk/>
            <pc:sldMk cId="826676134" sldId="336"/>
            <ac:spMk id="26" creationId="{A58B43FF-0D57-6D75-B3DA-5CF663FB0D6C}"/>
          </ac:spMkLst>
        </pc:spChg>
        <pc:spChg chg="add mod">
          <ac:chgData name="Federico Perini" userId="68ebe56a-144f-43e3-b502-6b6aa5ce1946" providerId="ADAL" clId="{92818DA7-2208-40A9-A9AC-660EBBBE7D35}" dt="2026-06-30T17:09:50.138" v="2427" actId="1076"/>
          <ac:spMkLst>
            <pc:docMk/>
            <pc:sldMk cId="826676134" sldId="336"/>
            <ac:spMk id="27" creationId="{29F511F5-BD72-D898-86E9-B672AD258C0E}"/>
          </ac:spMkLst>
        </pc:spChg>
        <pc:spChg chg="add mod">
          <ac:chgData name="Federico Perini" userId="68ebe56a-144f-43e3-b502-6b6aa5ce1946" providerId="ADAL" clId="{92818DA7-2208-40A9-A9AC-660EBBBE7D35}" dt="2026-06-30T17:11:16.803" v="2482" actId="1076"/>
          <ac:spMkLst>
            <pc:docMk/>
            <pc:sldMk cId="826676134" sldId="336"/>
            <ac:spMk id="28" creationId="{3D938B85-D49F-F42E-F533-16D046EC996B}"/>
          </ac:spMkLst>
        </pc:spChg>
        <pc:spChg chg="add mod">
          <ac:chgData name="Federico Perini" userId="68ebe56a-144f-43e3-b502-6b6aa5ce1946" providerId="ADAL" clId="{92818DA7-2208-40A9-A9AC-660EBBBE7D35}" dt="2026-06-30T17:10:21.291" v="2472" actId="20577"/>
          <ac:spMkLst>
            <pc:docMk/>
            <pc:sldMk cId="826676134" sldId="336"/>
            <ac:spMk id="32" creationId="{8EE5417B-3891-BB8B-B5C9-013987577294}"/>
          </ac:spMkLst>
        </pc:spChg>
        <pc:spChg chg="add del mod">
          <ac:chgData name="Federico Perini" userId="68ebe56a-144f-43e3-b502-6b6aa5ce1946" providerId="ADAL" clId="{92818DA7-2208-40A9-A9AC-660EBBBE7D35}" dt="2026-07-01T00:44:28.411" v="5834" actId="478"/>
          <ac:spMkLst>
            <pc:docMk/>
            <pc:sldMk cId="826676134" sldId="336"/>
            <ac:spMk id="42" creationId="{BE97F4AD-5BB8-49DB-C83B-382944692F19}"/>
          </ac:spMkLst>
        </pc:spChg>
        <pc:spChg chg="add mod">
          <ac:chgData name="Federico Perini" userId="68ebe56a-144f-43e3-b502-6b6aa5ce1946" providerId="ADAL" clId="{92818DA7-2208-40A9-A9AC-660EBBBE7D35}" dt="2026-07-01T00:44:46.558" v="5836"/>
          <ac:spMkLst>
            <pc:docMk/>
            <pc:sldMk cId="826676134" sldId="336"/>
            <ac:spMk id="43" creationId="{06DC7458-FCED-7799-409A-4530278B945E}"/>
          </ac:spMkLst>
        </pc:spChg>
        <pc:spChg chg="add mod">
          <ac:chgData name="Federico Perini" userId="68ebe56a-144f-43e3-b502-6b6aa5ce1946" providerId="ADAL" clId="{92818DA7-2208-40A9-A9AC-660EBBBE7D35}" dt="2026-07-01T00:46:23.507" v="5842" actId="208"/>
          <ac:spMkLst>
            <pc:docMk/>
            <pc:sldMk cId="826676134" sldId="336"/>
            <ac:spMk id="44" creationId="{C15BC88F-2E97-A2A8-A881-6C1EF3253364}"/>
          </ac:spMkLst>
        </pc:spChg>
        <pc:spChg chg="add mod">
          <ac:chgData name="Federico Perini" userId="68ebe56a-144f-43e3-b502-6b6aa5ce1946" providerId="ADAL" clId="{92818DA7-2208-40A9-A9AC-660EBBBE7D35}" dt="2026-07-01T00:44:46.558" v="5836"/>
          <ac:spMkLst>
            <pc:docMk/>
            <pc:sldMk cId="826676134" sldId="336"/>
            <ac:spMk id="46" creationId="{5C2FB90A-5FC2-9CF0-05AA-E3031FBF44D2}"/>
          </ac:spMkLst>
        </pc:spChg>
        <pc:spChg chg="add mod">
          <ac:chgData name="Federico Perini" userId="68ebe56a-144f-43e3-b502-6b6aa5ce1946" providerId="ADAL" clId="{92818DA7-2208-40A9-A9AC-660EBBBE7D35}" dt="2026-07-01T00:44:46.558" v="5836"/>
          <ac:spMkLst>
            <pc:docMk/>
            <pc:sldMk cId="826676134" sldId="336"/>
            <ac:spMk id="49" creationId="{8D84E97C-C8CB-0D77-4D93-0BD339362642}"/>
          </ac:spMkLst>
        </pc:spChg>
        <pc:spChg chg="add mod">
          <ac:chgData name="Federico Perini" userId="68ebe56a-144f-43e3-b502-6b6aa5ce1946" providerId="ADAL" clId="{92818DA7-2208-40A9-A9AC-660EBBBE7D35}" dt="2026-07-01T00:44:46.558" v="5836"/>
          <ac:spMkLst>
            <pc:docMk/>
            <pc:sldMk cId="826676134" sldId="336"/>
            <ac:spMk id="52" creationId="{A7B2E48A-88EC-D8D8-B793-AB7E536FB573}"/>
          </ac:spMkLst>
        </pc:spChg>
        <pc:spChg chg="add mod">
          <ac:chgData name="Federico Perini" userId="68ebe56a-144f-43e3-b502-6b6aa5ce1946" providerId="ADAL" clId="{92818DA7-2208-40A9-A9AC-660EBBBE7D35}" dt="2026-07-01T00:44:46.558" v="5836"/>
          <ac:spMkLst>
            <pc:docMk/>
            <pc:sldMk cId="826676134" sldId="336"/>
            <ac:spMk id="53" creationId="{7F10FB7E-1225-EF7A-5A4A-CE08F5635022}"/>
          </ac:spMkLst>
        </pc:spChg>
        <pc:spChg chg="add mod">
          <ac:chgData name="Federico Perini" userId="68ebe56a-144f-43e3-b502-6b6aa5ce1946" providerId="ADAL" clId="{92818DA7-2208-40A9-A9AC-660EBBBE7D35}" dt="2026-07-01T00:44:46.558" v="5836"/>
          <ac:spMkLst>
            <pc:docMk/>
            <pc:sldMk cId="826676134" sldId="336"/>
            <ac:spMk id="54" creationId="{1F1FEC50-B5D1-FD5C-23BB-5D9271303FEF}"/>
          </ac:spMkLst>
        </pc:spChg>
        <pc:spChg chg="add mod">
          <ac:chgData name="Federico Perini" userId="68ebe56a-144f-43e3-b502-6b6aa5ce1946" providerId="ADAL" clId="{92818DA7-2208-40A9-A9AC-660EBBBE7D35}" dt="2026-07-01T00:44:46.558" v="5836"/>
          <ac:spMkLst>
            <pc:docMk/>
            <pc:sldMk cId="826676134" sldId="336"/>
            <ac:spMk id="55" creationId="{6A2A9F8A-305E-DC09-5F64-FAB1381E0295}"/>
          </ac:spMkLst>
        </pc:spChg>
        <pc:spChg chg="add mod">
          <ac:chgData name="Federico Perini" userId="68ebe56a-144f-43e3-b502-6b6aa5ce1946" providerId="ADAL" clId="{92818DA7-2208-40A9-A9AC-660EBBBE7D35}" dt="2026-07-01T00:44:46.558" v="5836"/>
          <ac:spMkLst>
            <pc:docMk/>
            <pc:sldMk cId="826676134" sldId="336"/>
            <ac:spMk id="56" creationId="{CA586918-8F23-F626-E9D6-A37C967DCC80}"/>
          </ac:spMkLst>
        </pc:spChg>
        <pc:spChg chg="add mod">
          <ac:chgData name="Federico Perini" userId="68ebe56a-144f-43e3-b502-6b6aa5ce1946" providerId="ADAL" clId="{92818DA7-2208-40A9-A9AC-660EBBBE7D35}" dt="2026-07-01T00:44:46.558" v="5836"/>
          <ac:spMkLst>
            <pc:docMk/>
            <pc:sldMk cId="826676134" sldId="336"/>
            <ac:spMk id="59" creationId="{3F1CE7FF-8D25-3BDC-8889-3FD6DD325837}"/>
          </ac:spMkLst>
        </pc:spChg>
        <pc:picChg chg="add mod">
          <ac:chgData name="Federico Perini" userId="68ebe56a-144f-43e3-b502-6b6aa5ce1946" providerId="ADAL" clId="{92818DA7-2208-40A9-A9AC-660EBBBE7D35}" dt="2026-07-01T00:45:07.372" v="5838" actId="1076"/>
          <ac:picMkLst>
            <pc:docMk/>
            <pc:sldMk cId="826676134" sldId="336"/>
            <ac:picMk id="2" creationId="{AC5914EC-6738-11BB-B2C1-BD7A1B24E076}"/>
          </ac:picMkLst>
        </pc:picChg>
        <pc:picChg chg="del">
          <ac:chgData name="Federico Perini" userId="68ebe56a-144f-43e3-b502-6b6aa5ce1946" providerId="ADAL" clId="{92818DA7-2208-40A9-A9AC-660EBBBE7D35}" dt="2026-06-30T15:36:07.292" v="1772" actId="478"/>
          <ac:picMkLst>
            <pc:docMk/>
            <pc:sldMk cId="826676134" sldId="336"/>
            <ac:picMk id="4" creationId="{2B82CD8D-882C-A9EE-6059-39FA3C01A315}"/>
          </ac:picMkLst>
        </pc:picChg>
        <pc:picChg chg="add del mod">
          <ac:chgData name="Federico Perini" userId="68ebe56a-144f-43e3-b502-6b6aa5ce1946" providerId="ADAL" clId="{92818DA7-2208-40A9-A9AC-660EBBBE7D35}" dt="2026-07-01T00:44:24.511" v="5833" actId="478"/>
          <ac:picMkLst>
            <pc:docMk/>
            <pc:sldMk cId="826676134" sldId="336"/>
            <ac:picMk id="16" creationId="{383890CC-FA81-322C-677C-706DAC9A9FAE}"/>
          </ac:picMkLst>
        </pc:picChg>
        <pc:picChg chg="add mod">
          <ac:chgData name="Federico Perini" userId="68ebe56a-144f-43e3-b502-6b6aa5ce1946" providerId="ADAL" clId="{92818DA7-2208-40A9-A9AC-660EBBBE7D35}" dt="2026-07-01T00:46:48.846" v="5845" actId="1582"/>
          <ac:picMkLst>
            <pc:docMk/>
            <pc:sldMk cId="826676134" sldId="336"/>
            <ac:picMk id="17" creationId="{47F74A29-884B-84C6-0001-21CCF2FE71D6}"/>
          </ac:picMkLst>
        </pc:picChg>
        <pc:cxnChg chg="del mod">
          <ac:chgData name="Federico Perini" userId="68ebe56a-144f-43e3-b502-6b6aa5ce1946" providerId="ADAL" clId="{92818DA7-2208-40A9-A9AC-660EBBBE7D35}" dt="2026-06-30T15:36:07.292" v="1772" actId="478"/>
          <ac:cxnSpMkLst>
            <pc:docMk/>
            <pc:sldMk cId="826676134" sldId="336"/>
            <ac:cxnSpMk id="14" creationId="{B3844AA3-3951-F3F0-7983-9F6407F8EF66}"/>
          </ac:cxnSpMkLst>
        </pc:cxnChg>
        <pc:cxnChg chg="del mod">
          <ac:chgData name="Federico Perini" userId="68ebe56a-144f-43e3-b502-6b6aa5ce1946" providerId="ADAL" clId="{92818DA7-2208-40A9-A9AC-660EBBBE7D35}" dt="2026-06-30T15:36:07.292" v="1772" actId="478"/>
          <ac:cxnSpMkLst>
            <pc:docMk/>
            <pc:sldMk cId="826676134" sldId="336"/>
            <ac:cxnSpMk id="15" creationId="{49C21F71-F77E-ABFD-4C8D-F37456DB2FF5}"/>
          </ac:cxnSpMkLst>
        </pc:cxnChg>
        <pc:cxnChg chg="add mod">
          <ac:chgData name="Federico Perini" userId="68ebe56a-144f-43e3-b502-6b6aa5ce1946" providerId="ADAL" clId="{92818DA7-2208-40A9-A9AC-660EBBBE7D35}" dt="2026-06-30T17:11:52.847" v="2492" actId="14100"/>
          <ac:cxnSpMkLst>
            <pc:docMk/>
            <pc:sldMk cId="826676134" sldId="336"/>
            <ac:cxnSpMk id="18" creationId="{3A3A5247-2F6E-D344-2DE2-3551C9D86CE9}"/>
          </ac:cxnSpMkLst>
        </pc:cxnChg>
        <pc:cxnChg chg="add mod">
          <ac:chgData name="Federico Perini" userId="68ebe56a-144f-43e3-b502-6b6aa5ce1946" providerId="ADAL" clId="{92818DA7-2208-40A9-A9AC-660EBBBE7D35}" dt="2026-06-30T17:11:38.195" v="2487" actId="1076"/>
          <ac:cxnSpMkLst>
            <pc:docMk/>
            <pc:sldMk cId="826676134" sldId="336"/>
            <ac:cxnSpMk id="22" creationId="{00A653FC-D681-E866-C260-E3F9D90CAE52}"/>
          </ac:cxnSpMkLst>
        </pc:cxnChg>
        <pc:cxnChg chg="add mod">
          <ac:chgData name="Federico Perini" userId="68ebe56a-144f-43e3-b502-6b6aa5ce1946" providerId="ADAL" clId="{92818DA7-2208-40A9-A9AC-660EBBBE7D35}" dt="2026-07-01T00:45:38.836" v="5839" actId="1076"/>
          <ac:cxnSpMkLst>
            <pc:docMk/>
            <pc:sldMk cId="826676134" sldId="336"/>
            <ac:cxnSpMk id="24" creationId="{4CFC967C-9883-4E2B-1E06-914233F76BC0}"/>
          </ac:cxnSpMkLst>
        </pc:cxnChg>
        <pc:cxnChg chg="add mod">
          <ac:chgData name="Federico Perini" userId="68ebe56a-144f-43e3-b502-6b6aa5ce1946" providerId="ADAL" clId="{92818DA7-2208-40A9-A9AC-660EBBBE7D35}" dt="2026-06-30T17:11:16.803" v="2482" actId="1076"/>
          <ac:cxnSpMkLst>
            <pc:docMk/>
            <pc:sldMk cId="826676134" sldId="336"/>
            <ac:cxnSpMk id="29" creationId="{31090317-9258-2115-C82F-6D29D7AA7F8B}"/>
          </ac:cxnSpMkLst>
        </pc:cxnChg>
      </pc:sldChg>
      <pc:sldChg chg="addSp delSp modSp add mod ord">
        <pc:chgData name="Federico Perini" userId="68ebe56a-144f-43e3-b502-6b6aa5ce1946" providerId="ADAL" clId="{92818DA7-2208-40A9-A9AC-660EBBBE7D35}" dt="2026-07-01T02:04:36.610" v="6688" actId="478"/>
        <pc:sldMkLst>
          <pc:docMk/>
          <pc:sldMk cId="3270904341" sldId="337"/>
        </pc:sldMkLst>
        <pc:spChg chg="del">
          <ac:chgData name="Federico Perini" userId="68ebe56a-144f-43e3-b502-6b6aa5ce1946" providerId="ADAL" clId="{92818DA7-2208-40A9-A9AC-660EBBBE7D35}" dt="2026-06-30T17:05:47.816" v="2186" actId="478"/>
          <ac:spMkLst>
            <pc:docMk/>
            <pc:sldMk cId="3270904341" sldId="337"/>
            <ac:spMk id="5" creationId="{86D201C8-8D11-3D06-FE4A-B518A8283F5A}"/>
          </ac:spMkLst>
        </pc:spChg>
        <pc:spChg chg="del">
          <ac:chgData name="Federico Perini" userId="68ebe56a-144f-43e3-b502-6b6aa5ce1946" providerId="ADAL" clId="{92818DA7-2208-40A9-A9AC-660EBBBE7D35}" dt="2026-06-30T16:30:18.959" v="1965" actId="478"/>
          <ac:spMkLst>
            <pc:docMk/>
            <pc:sldMk cId="3270904341" sldId="337"/>
            <ac:spMk id="6" creationId="{5D3E3D36-8A7F-33F5-52FF-21D76E2473A3}"/>
          </ac:spMkLst>
        </pc:spChg>
        <pc:spChg chg="del">
          <ac:chgData name="Federico Perini" userId="68ebe56a-144f-43e3-b502-6b6aa5ce1946" providerId="ADAL" clId="{92818DA7-2208-40A9-A9AC-660EBBBE7D35}" dt="2026-06-30T16:30:18.959" v="1965" actId="478"/>
          <ac:spMkLst>
            <pc:docMk/>
            <pc:sldMk cId="3270904341" sldId="337"/>
            <ac:spMk id="7" creationId="{605C6F19-23A4-3BEC-DB76-9C8224987A8C}"/>
          </ac:spMkLst>
        </pc:spChg>
        <pc:spChg chg="del">
          <ac:chgData name="Federico Perini" userId="68ebe56a-144f-43e3-b502-6b6aa5ce1946" providerId="ADAL" clId="{92818DA7-2208-40A9-A9AC-660EBBBE7D35}" dt="2026-06-30T16:30:18.959" v="1965" actId="478"/>
          <ac:spMkLst>
            <pc:docMk/>
            <pc:sldMk cId="3270904341" sldId="337"/>
            <ac:spMk id="8" creationId="{DDC73602-6D90-C032-4F37-BD1418C4D251}"/>
          </ac:spMkLst>
        </pc:spChg>
        <pc:spChg chg="del">
          <ac:chgData name="Federico Perini" userId="68ebe56a-144f-43e3-b502-6b6aa5ce1946" providerId="ADAL" clId="{92818DA7-2208-40A9-A9AC-660EBBBE7D35}" dt="2026-06-30T16:30:18.959" v="1965" actId="478"/>
          <ac:spMkLst>
            <pc:docMk/>
            <pc:sldMk cId="3270904341" sldId="337"/>
            <ac:spMk id="11" creationId="{A2434E21-0A45-7584-CD02-33AD017A75D4}"/>
          </ac:spMkLst>
        </pc:spChg>
        <pc:spChg chg="del">
          <ac:chgData name="Federico Perini" userId="68ebe56a-144f-43e3-b502-6b6aa5ce1946" providerId="ADAL" clId="{92818DA7-2208-40A9-A9AC-660EBBBE7D35}" dt="2026-07-01T02:04:36.610" v="6688" actId="478"/>
          <ac:spMkLst>
            <pc:docMk/>
            <pc:sldMk cId="3270904341" sldId="337"/>
            <ac:spMk id="12" creationId="{900D0CE9-AA99-7890-FA1C-EBC8056329F6}"/>
          </ac:spMkLst>
        </pc:spChg>
        <pc:spChg chg="del">
          <ac:chgData name="Federico Perini" userId="68ebe56a-144f-43e3-b502-6b6aa5ce1946" providerId="ADAL" clId="{92818DA7-2208-40A9-A9AC-660EBBBE7D35}" dt="2026-06-30T16:30:18.959" v="1965" actId="478"/>
          <ac:spMkLst>
            <pc:docMk/>
            <pc:sldMk cId="3270904341" sldId="337"/>
            <ac:spMk id="14" creationId="{B0A4436D-34F1-2D3A-E624-75E535E051EB}"/>
          </ac:spMkLst>
        </pc:spChg>
        <pc:spChg chg="del">
          <ac:chgData name="Federico Perini" userId="68ebe56a-144f-43e3-b502-6b6aa5ce1946" providerId="ADAL" clId="{92818DA7-2208-40A9-A9AC-660EBBBE7D35}" dt="2026-06-30T16:30:26.704" v="1969" actId="478"/>
          <ac:spMkLst>
            <pc:docMk/>
            <pc:sldMk cId="3270904341" sldId="337"/>
            <ac:spMk id="15" creationId="{9A83AEFC-B9CA-6365-7FEA-845C32387DEC}"/>
          </ac:spMkLst>
        </pc:spChg>
        <pc:spChg chg="del">
          <ac:chgData name="Federico Perini" userId="68ebe56a-144f-43e3-b502-6b6aa5ce1946" providerId="ADAL" clId="{92818DA7-2208-40A9-A9AC-660EBBBE7D35}" dt="2026-06-30T16:30:25.007" v="1968" actId="478"/>
          <ac:spMkLst>
            <pc:docMk/>
            <pc:sldMk cId="3270904341" sldId="337"/>
            <ac:spMk id="16" creationId="{5C6C8280-B0E4-C4D3-9E3F-CA3E6315817A}"/>
          </ac:spMkLst>
        </pc:spChg>
        <pc:spChg chg="del">
          <ac:chgData name="Federico Perini" userId="68ebe56a-144f-43e3-b502-6b6aa5ce1946" providerId="ADAL" clId="{92818DA7-2208-40A9-A9AC-660EBBBE7D35}" dt="2026-06-30T16:30:18.959" v="1965" actId="478"/>
          <ac:spMkLst>
            <pc:docMk/>
            <pc:sldMk cId="3270904341" sldId="337"/>
            <ac:spMk id="20" creationId="{345F19F4-6196-7E68-7FDA-49CC7F2AA8DE}"/>
          </ac:spMkLst>
        </pc:spChg>
        <pc:spChg chg="del">
          <ac:chgData name="Federico Perini" userId="68ebe56a-144f-43e3-b502-6b6aa5ce1946" providerId="ADAL" clId="{92818DA7-2208-40A9-A9AC-660EBBBE7D35}" dt="2026-06-30T16:30:18.959" v="1965" actId="478"/>
          <ac:spMkLst>
            <pc:docMk/>
            <pc:sldMk cId="3270904341" sldId="337"/>
            <ac:spMk id="21" creationId="{49DF3C3A-38E8-568D-F235-2DD7CC8A1FB0}"/>
          </ac:spMkLst>
        </pc:spChg>
        <pc:spChg chg="del">
          <ac:chgData name="Federico Perini" userId="68ebe56a-144f-43e3-b502-6b6aa5ce1946" providerId="ADAL" clId="{92818DA7-2208-40A9-A9AC-660EBBBE7D35}" dt="2026-06-30T16:30:18.959" v="1965" actId="478"/>
          <ac:spMkLst>
            <pc:docMk/>
            <pc:sldMk cId="3270904341" sldId="337"/>
            <ac:spMk id="22" creationId="{FC8E651D-FC36-6730-6330-98DA9406749C}"/>
          </ac:spMkLst>
        </pc:spChg>
        <pc:spChg chg="add del mod">
          <ac:chgData name="Federico Perini" userId="68ebe56a-144f-43e3-b502-6b6aa5ce1946" providerId="ADAL" clId="{92818DA7-2208-40A9-A9AC-660EBBBE7D35}" dt="2026-06-30T21:49:47.349" v="3157" actId="478"/>
          <ac:spMkLst>
            <pc:docMk/>
            <pc:sldMk cId="3270904341" sldId="337"/>
            <ac:spMk id="27" creationId="{A9F77081-D645-A52C-D745-43AC56011367}"/>
          </ac:spMkLst>
        </pc:spChg>
        <pc:spChg chg="add del mod">
          <ac:chgData name="Federico Perini" userId="68ebe56a-144f-43e3-b502-6b6aa5ce1946" providerId="ADAL" clId="{92818DA7-2208-40A9-A9AC-660EBBBE7D35}" dt="2026-06-30T21:49:39.318" v="3155" actId="478"/>
          <ac:spMkLst>
            <pc:docMk/>
            <pc:sldMk cId="3270904341" sldId="337"/>
            <ac:spMk id="28" creationId="{9F9A26C6-1378-C6DD-DA80-E501DC034159}"/>
          </ac:spMkLst>
        </pc:spChg>
        <pc:spChg chg="add mod">
          <ac:chgData name="Federico Perini" userId="68ebe56a-144f-43e3-b502-6b6aa5ce1946" providerId="ADAL" clId="{92818DA7-2208-40A9-A9AC-660EBBBE7D35}" dt="2026-06-30T17:06:02.209" v="2222" actId="6549"/>
          <ac:spMkLst>
            <pc:docMk/>
            <pc:sldMk cId="3270904341" sldId="337"/>
            <ac:spMk id="30" creationId="{771570D1-C63F-B12C-D279-01B72E6D0066}"/>
          </ac:spMkLst>
        </pc:spChg>
        <pc:graphicFrameChg chg="add del mod">
          <ac:chgData name="Federico Perini" userId="68ebe56a-144f-43e3-b502-6b6aa5ce1946" providerId="ADAL" clId="{92818DA7-2208-40A9-A9AC-660EBBBE7D35}" dt="2026-06-30T21:49:44.502" v="3156" actId="478"/>
          <ac:graphicFrameMkLst>
            <pc:docMk/>
            <pc:sldMk cId="3270904341" sldId="337"/>
            <ac:graphicFrameMk id="29" creationId="{31AB1761-20A5-92AF-0514-DD663C8F7BF5}"/>
          </ac:graphicFrameMkLst>
        </pc:graphicFrameChg>
        <pc:picChg chg="del">
          <ac:chgData name="Federico Perini" userId="68ebe56a-144f-43e3-b502-6b6aa5ce1946" providerId="ADAL" clId="{92818DA7-2208-40A9-A9AC-660EBBBE7D35}" dt="2026-06-30T16:30:22.019" v="1966" actId="478"/>
          <ac:picMkLst>
            <pc:docMk/>
            <pc:sldMk cId="3270904341" sldId="337"/>
            <ac:picMk id="2" creationId="{5CE2E1B7-50DB-9F79-43B1-08A7CE9548A1}"/>
          </ac:picMkLst>
        </pc:picChg>
        <pc:picChg chg="del">
          <ac:chgData name="Federico Perini" userId="68ebe56a-144f-43e3-b502-6b6aa5ce1946" providerId="ADAL" clId="{92818DA7-2208-40A9-A9AC-660EBBBE7D35}" dt="2026-06-30T16:30:23.187" v="1967" actId="478"/>
          <ac:picMkLst>
            <pc:docMk/>
            <pc:sldMk cId="3270904341" sldId="337"/>
            <ac:picMk id="4" creationId="{CEA3F895-7E7E-849A-E260-677ADE21186E}"/>
          </ac:picMkLst>
        </pc:picChg>
        <pc:picChg chg="del">
          <ac:chgData name="Federico Perini" userId="68ebe56a-144f-43e3-b502-6b6aa5ce1946" providerId="ADAL" clId="{92818DA7-2208-40A9-A9AC-660EBBBE7D35}" dt="2026-06-30T16:30:18.959" v="1965" actId="478"/>
          <ac:picMkLst>
            <pc:docMk/>
            <pc:sldMk cId="3270904341" sldId="337"/>
            <ac:picMk id="17" creationId="{3F649119-9BB7-A391-B4C6-537AFD0A582A}"/>
          </ac:picMkLst>
        </pc:picChg>
        <pc:picChg chg="del">
          <ac:chgData name="Federico Perini" userId="68ebe56a-144f-43e3-b502-6b6aa5ce1946" providerId="ADAL" clId="{92818DA7-2208-40A9-A9AC-660EBBBE7D35}" dt="2026-06-30T16:30:18.959" v="1965" actId="478"/>
          <ac:picMkLst>
            <pc:docMk/>
            <pc:sldMk cId="3270904341" sldId="337"/>
            <ac:picMk id="18" creationId="{D5C536AB-3012-F06B-F804-44CA97DB1C91}"/>
          </ac:picMkLst>
        </pc:picChg>
        <pc:picChg chg="add del mod">
          <ac:chgData name="Federico Perini" userId="68ebe56a-144f-43e3-b502-6b6aa5ce1946" providerId="ADAL" clId="{92818DA7-2208-40A9-A9AC-660EBBBE7D35}" dt="2026-06-30T21:49:21.879" v="3151" actId="478"/>
          <ac:picMkLst>
            <pc:docMk/>
            <pc:sldMk cId="3270904341" sldId="337"/>
            <ac:picMk id="23" creationId="{F5ED1AEE-6905-13D7-4BEB-4C3F88A8BAA0}"/>
          </ac:picMkLst>
        </pc:picChg>
        <pc:picChg chg="add del mod">
          <ac:chgData name="Federico Perini" userId="68ebe56a-144f-43e3-b502-6b6aa5ce1946" providerId="ADAL" clId="{92818DA7-2208-40A9-A9AC-660EBBBE7D35}" dt="2026-06-30T21:49:31.275" v="3152" actId="478"/>
          <ac:picMkLst>
            <pc:docMk/>
            <pc:sldMk cId="3270904341" sldId="337"/>
            <ac:picMk id="24" creationId="{BC0A0783-199C-EA36-F042-73AB511012D0}"/>
          </ac:picMkLst>
        </pc:picChg>
        <pc:picChg chg="add del mod">
          <ac:chgData name="Federico Perini" userId="68ebe56a-144f-43e3-b502-6b6aa5ce1946" providerId="ADAL" clId="{92818DA7-2208-40A9-A9AC-660EBBBE7D35}" dt="2026-06-30T21:49:34.412" v="3154" actId="478"/>
          <ac:picMkLst>
            <pc:docMk/>
            <pc:sldMk cId="3270904341" sldId="337"/>
            <ac:picMk id="25" creationId="{A958D29A-8976-EEB5-57FC-A1D3108CAA95}"/>
          </ac:picMkLst>
        </pc:picChg>
        <pc:picChg chg="add del mod">
          <ac:chgData name="Federico Perini" userId="68ebe56a-144f-43e3-b502-6b6aa5ce1946" providerId="ADAL" clId="{92818DA7-2208-40A9-A9AC-660EBBBE7D35}" dt="2026-06-30T21:49:32.654" v="3153" actId="478"/>
          <ac:picMkLst>
            <pc:docMk/>
            <pc:sldMk cId="3270904341" sldId="337"/>
            <ac:picMk id="26" creationId="{2AF90239-EB74-C114-F4E2-A9747F264FED}"/>
          </ac:picMkLst>
        </pc:picChg>
        <pc:picChg chg="add del mod ord">
          <ac:chgData name="Federico Perini" userId="68ebe56a-144f-43e3-b502-6b6aa5ce1946" providerId="ADAL" clId="{92818DA7-2208-40A9-A9AC-660EBBBE7D35}" dt="2026-06-30T23:34:16.965" v="4450" actId="478"/>
          <ac:picMkLst>
            <pc:docMk/>
            <pc:sldMk cId="3270904341" sldId="337"/>
            <ac:picMk id="32" creationId="{3B307C9B-29B8-3F96-A313-9BECBF286A3B}"/>
          </ac:picMkLst>
        </pc:picChg>
        <pc:picChg chg="add del mod ord">
          <ac:chgData name="Federico Perini" userId="68ebe56a-144f-43e3-b502-6b6aa5ce1946" providerId="ADAL" clId="{92818DA7-2208-40A9-A9AC-660EBBBE7D35}" dt="2026-06-30T23:34:15.637" v="4449" actId="478"/>
          <ac:picMkLst>
            <pc:docMk/>
            <pc:sldMk cId="3270904341" sldId="337"/>
            <ac:picMk id="34" creationId="{7B15F877-8FA9-AB20-2B6F-E669C98827F9}"/>
          </ac:picMkLst>
        </pc:picChg>
        <pc:picChg chg="add mod ord">
          <ac:chgData name="Federico Perini" userId="68ebe56a-144f-43e3-b502-6b6aa5ce1946" providerId="ADAL" clId="{92818DA7-2208-40A9-A9AC-660EBBBE7D35}" dt="2026-06-30T23:33:29.466" v="4440" actId="14100"/>
          <ac:picMkLst>
            <pc:docMk/>
            <pc:sldMk cId="3270904341" sldId="337"/>
            <ac:picMk id="36" creationId="{C77A05AA-A150-441B-0457-2E5309EEFDE3}"/>
          </ac:picMkLst>
        </pc:picChg>
        <pc:picChg chg="add del mod">
          <ac:chgData name="Federico Perini" userId="68ebe56a-144f-43e3-b502-6b6aa5ce1946" providerId="ADAL" clId="{92818DA7-2208-40A9-A9AC-660EBBBE7D35}" dt="2026-06-30T21:56:03.598" v="3193" actId="21"/>
          <ac:picMkLst>
            <pc:docMk/>
            <pc:sldMk cId="3270904341" sldId="337"/>
            <ac:picMk id="37" creationId="{E96FE7DB-2DE2-BF75-C504-9143D9E53F25}"/>
          </ac:picMkLst>
        </pc:picChg>
      </pc:sldChg>
      <pc:sldChg chg="addSp delSp modSp add mod">
        <pc:chgData name="Federico Perini" userId="68ebe56a-144f-43e3-b502-6b6aa5ce1946" providerId="ADAL" clId="{92818DA7-2208-40A9-A9AC-660EBBBE7D35}" dt="2026-06-30T23:42:26.496" v="4469" actId="1076"/>
        <pc:sldMkLst>
          <pc:docMk/>
          <pc:sldMk cId="916934289" sldId="338"/>
        </pc:sldMkLst>
        <pc:spChg chg="mod">
          <ac:chgData name="Federico Perini" userId="68ebe56a-144f-43e3-b502-6b6aa5ce1946" providerId="ADAL" clId="{92818DA7-2208-40A9-A9AC-660EBBBE7D35}" dt="2026-06-30T23:32:14.433" v="4433" actId="1076"/>
          <ac:spMkLst>
            <pc:docMk/>
            <pc:sldMk cId="916934289" sldId="338"/>
            <ac:spMk id="2" creationId="{C46650C9-CD13-D910-14E1-D9AE4F806DB7}"/>
          </ac:spMkLst>
        </pc:spChg>
        <pc:spChg chg="del">
          <ac:chgData name="Federico Perini" userId="68ebe56a-144f-43e3-b502-6b6aa5ce1946" providerId="ADAL" clId="{92818DA7-2208-40A9-A9AC-660EBBBE7D35}" dt="2026-06-30T16:41:37.136" v="1996" actId="478"/>
          <ac:spMkLst>
            <pc:docMk/>
            <pc:sldMk cId="916934289" sldId="338"/>
            <ac:spMk id="4" creationId="{D90F0F1A-85C9-2C5E-665F-B80E33B043C3}"/>
          </ac:spMkLst>
        </pc:spChg>
        <pc:spChg chg="mod ord">
          <ac:chgData name="Federico Perini" userId="68ebe56a-144f-43e3-b502-6b6aa5ce1946" providerId="ADAL" clId="{92818DA7-2208-40A9-A9AC-660EBBBE7D35}" dt="2026-06-30T17:07:07.360" v="2276" actId="1036"/>
          <ac:spMkLst>
            <pc:docMk/>
            <pc:sldMk cId="916934289" sldId="338"/>
            <ac:spMk id="6" creationId="{F8A086B0-7285-852C-8381-09BACF02F78C}"/>
          </ac:spMkLst>
        </pc:spChg>
        <pc:spChg chg="add mod">
          <ac:chgData name="Federico Perini" userId="68ebe56a-144f-43e3-b502-6b6aa5ce1946" providerId="ADAL" clId="{92818DA7-2208-40A9-A9AC-660EBBBE7D35}" dt="2026-06-30T17:07:26.492" v="2287" actId="20577"/>
          <ac:spMkLst>
            <pc:docMk/>
            <pc:sldMk cId="916934289" sldId="338"/>
            <ac:spMk id="12" creationId="{5C6C6127-03D9-B885-9434-A0D94334ECC8}"/>
          </ac:spMkLst>
        </pc:spChg>
        <pc:picChg chg="del">
          <ac:chgData name="Federico Perini" userId="68ebe56a-144f-43e3-b502-6b6aa5ce1946" providerId="ADAL" clId="{92818DA7-2208-40A9-A9AC-660EBBBE7D35}" dt="2026-06-30T16:41:14.164" v="1975" actId="478"/>
          <ac:picMkLst>
            <pc:docMk/>
            <pc:sldMk cId="916934289" sldId="338"/>
            <ac:picMk id="5" creationId="{7A6F1B1F-F71C-F962-51BF-0B174145F445}"/>
          </ac:picMkLst>
        </pc:picChg>
        <pc:picChg chg="add mod modCrop">
          <ac:chgData name="Federico Perini" userId="68ebe56a-144f-43e3-b502-6b6aa5ce1946" providerId="ADAL" clId="{92818DA7-2208-40A9-A9AC-660EBBBE7D35}" dt="2026-06-30T17:07:07.360" v="2276" actId="1036"/>
          <ac:picMkLst>
            <pc:docMk/>
            <pc:sldMk cId="916934289" sldId="338"/>
            <ac:picMk id="8" creationId="{A9A4CCFE-7CA3-BEF7-8594-55C95A02F5FD}"/>
          </ac:picMkLst>
        </pc:picChg>
        <pc:picChg chg="add del mod">
          <ac:chgData name="Federico Perini" userId="68ebe56a-144f-43e3-b502-6b6aa5ce1946" providerId="ADAL" clId="{92818DA7-2208-40A9-A9AC-660EBBBE7D35}" dt="2026-06-30T16:43:32.350" v="2008" actId="478"/>
          <ac:picMkLst>
            <pc:docMk/>
            <pc:sldMk cId="916934289" sldId="338"/>
            <ac:picMk id="11" creationId="{4D5A75C2-EA7B-1E4C-E8FB-40DE72B236D7}"/>
          </ac:picMkLst>
        </pc:picChg>
        <pc:picChg chg="add mod">
          <ac:chgData name="Federico Perini" userId="68ebe56a-144f-43e3-b502-6b6aa5ce1946" providerId="ADAL" clId="{92818DA7-2208-40A9-A9AC-660EBBBE7D35}" dt="2026-06-30T17:36:31.318" v="2663" actId="1076"/>
          <ac:picMkLst>
            <pc:docMk/>
            <pc:sldMk cId="916934289" sldId="338"/>
            <ac:picMk id="14" creationId="{8EAFCDF8-86B4-2F7E-53F3-96B2DC54EA1F}"/>
          </ac:picMkLst>
        </pc:picChg>
        <pc:cxnChg chg="add del mod">
          <ac:chgData name="Federico Perini" userId="68ebe56a-144f-43e3-b502-6b6aa5ce1946" providerId="ADAL" clId="{92818DA7-2208-40A9-A9AC-660EBBBE7D35}" dt="2026-06-30T23:42:16.486" v="4467" actId="14100"/>
          <ac:cxnSpMkLst>
            <pc:docMk/>
            <pc:sldMk cId="916934289" sldId="338"/>
            <ac:cxnSpMk id="15" creationId="{85BBD093-33A5-FE96-5C77-771CEB395DA6}"/>
          </ac:cxnSpMkLst>
        </pc:cxnChg>
        <pc:cxnChg chg="add mod">
          <ac:chgData name="Federico Perini" userId="68ebe56a-144f-43e3-b502-6b6aa5ce1946" providerId="ADAL" clId="{92818DA7-2208-40A9-A9AC-660EBBBE7D35}" dt="2026-06-30T23:42:26.496" v="4469" actId="1076"/>
          <ac:cxnSpMkLst>
            <pc:docMk/>
            <pc:sldMk cId="916934289" sldId="338"/>
            <ac:cxnSpMk id="18" creationId="{06443C8E-CA4E-0930-3AE4-1B933A574E77}"/>
          </ac:cxnSpMkLst>
        </pc:cxnChg>
      </pc:sldChg>
      <pc:sldChg chg="addSp delSp modSp add mod">
        <pc:chgData name="Federico Perini" userId="68ebe56a-144f-43e3-b502-6b6aa5ce1946" providerId="ADAL" clId="{92818DA7-2208-40A9-A9AC-660EBBBE7D35}" dt="2026-06-30T18:00:40.802" v="3080" actId="478"/>
        <pc:sldMkLst>
          <pc:docMk/>
          <pc:sldMk cId="402534764" sldId="339"/>
        </pc:sldMkLst>
        <pc:spChg chg="mod">
          <ac:chgData name="Federico Perini" userId="68ebe56a-144f-43e3-b502-6b6aa5ce1946" providerId="ADAL" clId="{92818DA7-2208-40A9-A9AC-660EBBBE7D35}" dt="2026-06-30T17:05:03.120" v="2169" actId="1076"/>
          <ac:spMkLst>
            <pc:docMk/>
            <pc:sldMk cId="402534764" sldId="339"/>
            <ac:spMk id="5" creationId="{D14318B4-DC41-8EAA-8DBB-0446C73DBCC2}"/>
          </ac:spMkLst>
        </pc:spChg>
        <pc:spChg chg="add mod">
          <ac:chgData name="Federico Perini" userId="68ebe56a-144f-43e3-b502-6b6aa5ce1946" providerId="ADAL" clId="{92818DA7-2208-40A9-A9AC-660EBBBE7D35}" dt="2026-06-30T16:44:57.456" v="2035"/>
          <ac:spMkLst>
            <pc:docMk/>
            <pc:sldMk cId="402534764" sldId="339"/>
            <ac:spMk id="7" creationId="{AD9F1040-349E-8BBC-B3BC-390314E89759}"/>
          </ac:spMkLst>
        </pc:spChg>
        <pc:spChg chg="add mod">
          <ac:chgData name="Federico Perini" userId="68ebe56a-144f-43e3-b502-6b6aa5ce1946" providerId="ADAL" clId="{92818DA7-2208-40A9-A9AC-660EBBBE7D35}" dt="2026-06-30T16:44:57.456" v="2035"/>
          <ac:spMkLst>
            <pc:docMk/>
            <pc:sldMk cId="402534764" sldId="339"/>
            <ac:spMk id="8" creationId="{0CD5D8E5-98CE-EC08-25C1-3CF3CEF01B5A}"/>
          </ac:spMkLst>
        </pc:spChg>
        <pc:spChg chg="add mod">
          <ac:chgData name="Federico Perini" userId="68ebe56a-144f-43e3-b502-6b6aa5ce1946" providerId="ADAL" clId="{92818DA7-2208-40A9-A9AC-660EBBBE7D35}" dt="2026-06-30T16:44:57.456" v="2035"/>
          <ac:spMkLst>
            <pc:docMk/>
            <pc:sldMk cId="402534764" sldId="339"/>
            <ac:spMk id="15" creationId="{3C36A51F-F61F-E0FA-E830-6BC7C5E231A7}"/>
          </ac:spMkLst>
        </pc:spChg>
        <pc:spChg chg="add mod">
          <ac:chgData name="Federico Perini" userId="68ebe56a-144f-43e3-b502-6b6aa5ce1946" providerId="ADAL" clId="{92818DA7-2208-40A9-A9AC-660EBBBE7D35}" dt="2026-06-30T16:44:57.456" v="2035"/>
          <ac:spMkLst>
            <pc:docMk/>
            <pc:sldMk cId="402534764" sldId="339"/>
            <ac:spMk id="16" creationId="{2DD6F356-FB4C-1BD7-7A7B-55C8389F252F}"/>
          </ac:spMkLst>
        </pc:spChg>
        <pc:spChg chg="add mod">
          <ac:chgData name="Federico Perini" userId="68ebe56a-144f-43e3-b502-6b6aa5ce1946" providerId="ADAL" clId="{92818DA7-2208-40A9-A9AC-660EBBBE7D35}" dt="2026-06-30T16:45:11.765" v="2037" actId="1076"/>
          <ac:spMkLst>
            <pc:docMk/>
            <pc:sldMk cId="402534764" sldId="339"/>
            <ac:spMk id="17" creationId="{46C3418C-5F7E-C083-35A4-8FE07F9C7CF7}"/>
          </ac:spMkLst>
        </pc:spChg>
        <pc:spChg chg="add mod">
          <ac:chgData name="Federico Perini" userId="68ebe56a-144f-43e3-b502-6b6aa5ce1946" providerId="ADAL" clId="{92818DA7-2208-40A9-A9AC-660EBBBE7D35}" dt="2026-06-30T16:44:57.456" v="2035"/>
          <ac:spMkLst>
            <pc:docMk/>
            <pc:sldMk cId="402534764" sldId="339"/>
            <ac:spMk id="18" creationId="{99FF3DB3-94AC-D60E-3E3B-B28A06C40A6A}"/>
          </ac:spMkLst>
        </pc:spChg>
        <pc:spChg chg="add mod">
          <ac:chgData name="Federico Perini" userId="68ebe56a-144f-43e3-b502-6b6aa5ce1946" providerId="ADAL" clId="{92818DA7-2208-40A9-A9AC-660EBBBE7D35}" dt="2026-06-30T16:45:13.905" v="2038"/>
          <ac:spMkLst>
            <pc:docMk/>
            <pc:sldMk cId="402534764" sldId="339"/>
            <ac:spMk id="34" creationId="{AB89822B-9897-7B5D-5C5C-F9C49446D17D}"/>
          </ac:spMkLst>
        </pc:spChg>
        <pc:spChg chg="add mod">
          <ac:chgData name="Federico Perini" userId="68ebe56a-144f-43e3-b502-6b6aa5ce1946" providerId="ADAL" clId="{92818DA7-2208-40A9-A9AC-660EBBBE7D35}" dt="2026-06-30T16:45:13.905" v="2038"/>
          <ac:spMkLst>
            <pc:docMk/>
            <pc:sldMk cId="402534764" sldId="339"/>
            <ac:spMk id="35" creationId="{9CC9D51A-8B53-4055-213E-2DFA7E5AC46A}"/>
          </ac:spMkLst>
        </pc:spChg>
        <pc:spChg chg="add mod">
          <ac:chgData name="Federico Perini" userId="68ebe56a-144f-43e3-b502-6b6aa5ce1946" providerId="ADAL" clId="{92818DA7-2208-40A9-A9AC-660EBBBE7D35}" dt="2026-06-30T16:45:13.905" v="2038"/>
          <ac:spMkLst>
            <pc:docMk/>
            <pc:sldMk cId="402534764" sldId="339"/>
            <ac:spMk id="39" creationId="{C7BF10F0-C81E-A24E-70E9-73CD0BDED6E3}"/>
          </ac:spMkLst>
        </pc:spChg>
        <pc:spChg chg="add mod">
          <ac:chgData name="Federico Perini" userId="68ebe56a-144f-43e3-b502-6b6aa5ce1946" providerId="ADAL" clId="{92818DA7-2208-40A9-A9AC-660EBBBE7D35}" dt="2026-06-30T16:45:13.905" v="2038"/>
          <ac:spMkLst>
            <pc:docMk/>
            <pc:sldMk cId="402534764" sldId="339"/>
            <ac:spMk id="40" creationId="{4C302660-189C-989C-65AC-E813DD0B7766}"/>
          </ac:spMkLst>
        </pc:spChg>
        <pc:spChg chg="add mod">
          <ac:chgData name="Federico Perini" userId="68ebe56a-144f-43e3-b502-6b6aa5ce1946" providerId="ADAL" clId="{92818DA7-2208-40A9-A9AC-660EBBBE7D35}" dt="2026-06-30T16:45:13.905" v="2038"/>
          <ac:spMkLst>
            <pc:docMk/>
            <pc:sldMk cId="402534764" sldId="339"/>
            <ac:spMk id="41" creationId="{7FB3FC0A-0DAC-84EA-1A84-E00C29E5D024}"/>
          </ac:spMkLst>
        </pc:spChg>
        <pc:spChg chg="add mod">
          <ac:chgData name="Federico Perini" userId="68ebe56a-144f-43e3-b502-6b6aa5ce1946" providerId="ADAL" clId="{92818DA7-2208-40A9-A9AC-660EBBBE7D35}" dt="2026-06-30T16:45:13.905" v="2038"/>
          <ac:spMkLst>
            <pc:docMk/>
            <pc:sldMk cId="402534764" sldId="339"/>
            <ac:spMk id="42" creationId="{F5F29EFD-1799-58BF-2042-B4F3FE36BAE0}"/>
          </ac:spMkLst>
        </pc:spChg>
        <pc:spChg chg="add mod">
          <ac:chgData name="Federico Perini" userId="68ebe56a-144f-43e3-b502-6b6aa5ce1946" providerId="ADAL" clId="{92818DA7-2208-40A9-A9AC-660EBBBE7D35}" dt="2026-06-30T16:46:20.178" v="2044"/>
          <ac:spMkLst>
            <pc:docMk/>
            <pc:sldMk cId="402534764" sldId="339"/>
            <ac:spMk id="61" creationId="{E91BFC80-F659-10B5-A9AB-8B717787667D}"/>
          </ac:spMkLst>
        </pc:spChg>
        <pc:spChg chg="add mod">
          <ac:chgData name="Federico Perini" userId="68ebe56a-144f-43e3-b502-6b6aa5ce1946" providerId="ADAL" clId="{92818DA7-2208-40A9-A9AC-660EBBBE7D35}" dt="2026-06-30T16:46:20.178" v="2044"/>
          <ac:spMkLst>
            <pc:docMk/>
            <pc:sldMk cId="402534764" sldId="339"/>
            <ac:spMk id="62" creationId="{0DDD27D6-0CC7-6EDD-91C9-E1A593463888}"/>
          </ac:spMkLst>
        </pc:spChg>
        <pc:spChg chg="add mod">
          <ac:chgData name="Federico Perini" userId="68ebe56a-144f-43e3-b502-6b6aa5ce1946" providerId="ADAL" clId="{92818DA7-2208-40A9-A9AC-660EBBBE7D35}" dt="2026-06-30T16:46:25.855" v="2045"/>
          <ac:spMkLst>
            <pc:docMk/>
            <pc:sldMk cId="402534764" sldId="339"/>
            <ac:spMk id="65" creationId="{C551FDB6-6B14-4072-EC54-C069094AEA39}"/>
          </ac:spMkLst>
        </pc:spChg>
        <pc:spChg chg="add mod">
          <ac:chgData name="Federico Perini" userId="68ebe56a-144f-43e3-b502-6b6aa5ce1946" providerId="ADAL" clId="{92818DA7-2208-40A9-A9AC-660EBBBE7D35}" dt="2026-06-30T16:46:25.855" v="2045"/>
          <ac:spMkLst>
            <pc:docMk/>
            <pc:sldMk cId="402534764" sldId="339"/>
            <ac:spMk id="66" creationId="{4F9738AB-8EF1-DA6C-F5D0-317761FCD556}"/>
          </ac:spMkLst>
        </pc:spChg>
        <pc:picChg chg="add mod">
          <ac:chgData name="Federico Perini" userId="68ebe56a-144f-43e3-b502-6b6aa5ce1946" providerId="ADAL" clId="{92818DA7-2208-40A9-A9AC-660EBBBE7D35}" dt="2026-06-30T16:44:57.456" v="2035"/>
          <ac:picMkLst>
            <pc:docMk/>
            <pc:sldMk cId="402534764" sldId="339"/>
            <ac:picMk id="2" creationId="{7C5A82FF-8D75-15B9-6AE3-128074D9CBC8}"/>
          </ac:picMkLst>
        </pc:picChg>
        <pc:picChg chg="add mod">
          <ac:chgData name="Federico Perini" userId="68ebe56a-144f-43e3-b502-6b6aa5ce1946" providerId="ADAL" clId="{92818DA7-2208-40A9-A9AC-660EBBBE7D35}" dt="2026-06-30T16:44:57.456" v="2035"/>
          <ac:picMkLst>
            <pc:docMk/>
            <pc:sldMk cId="402534764" sldId="339"/>
            <ac:picMk id="4" creationId="{A92D9C5A-7BDE-B7EF-0FA5-5DCC5F371AED}"/>
          </ac:picMkLst>
        </pc:picChg>
        <pc:picChg chg="add mod">
          <ac:chgData name="Federico Perini" userId="68ebe56a-144f-43e3-b502-6b6aa5ce1946" providerId="ADAL" clId="{92818DA7-2208-40A9-A9AC-660EBBBE7D35}" dt="2026-06-30T16:44:57.456" v="2035"/>
          <ac:picMkLst>
            <pc:docMk/>
            <pc:sldMk cId="402534764" sldId="339"/>
            <ac:picMk id="6" creationId="{E272329B-5E43-BDFD-70E6-2E562E94D993}"/>
          </ac:picMkLst>
        </pc:picChg>
        <pc:picChg chg="add mod">
          <ac:chgData name="Federico Perini" userId="68ebe56a-144f-43e3-b502-6b6aa5ce1946" providerId="ADAL" clId="{92818DA7-2208-40A9-A9AC-660EBBBE7D35}" dt="2026-06-30T16:44:57.456" v="2035"/>
          <ac:picMkLst>
            <pc:docMk/>
            <pc:sldMk cId="402534764" sldId="339"/>
            <ac:picMk id="14" creationId="{B4116383-CFC8-7A42-74B9-073A0602D7F0}"/>
          </ac:picMkLst>
        </pc:picChg>
        <pc:picChg chg="add mod">
          <ac:chgData name="Federico Perini" userId="68ebe56a-144f-43e3-b502-6b6aa5ce1946" providerId="ADAL" clId="{92818DA7-2208-40A9-A9AC-660EBBBE7D35}" dt="2026-06-30T16:45:13.905" v="2038"/>
          <ac:picMkLst>
            <pc:docMk/>
            <pc:sldMk cId="402534764" sldId="339"/>
            <ac:picMk id="31" creationId="{4D01ECBB-7B9C-3398-4B62-2A5F032ECBCD}"/>
          </ac:picMkLst>
        </pc:picChg>
        <pc:picChg chg="add mod">
          <ac:chgData name="Federico Perini" userId="68ebe56a-144f-43e3-b502-6b6aa5ce1946" providerId="ADAL" clId="{92818DA7-2208-40A9-A9AC-660EBBBE7D35}" dt="2026-06-30T16:45:13.905" v="2038"/>
          <ac:picMkLst>
            <pc:docMk/>
            <pc:sldMk cId="402534764" sldId="339"/>
            <ac:picMk id="32" creationId="{4DD7BFC3-981D-E881-358A-641759B7835C}"/>
          </ac:picMkLst>
        </pc:picChg>
        <pc:picChg chg="add mod">
          <ac:chgData name="Federico Perini" userId="68ebe56a-144f-43e3-b502-6b6aa5ce1946" providerId="ADAL" clId="{92818DA7-2208-40A9-A9AC-660EBBBE7D35}" dt="2026-06-30T16:45:13.905" v="2038"/>
          <ac:picMkLst>
            <pc:docMk/>
            <pc:sldMk cId="402534764" sldId="339"/>
            <ac:picMk id="33" creationId="{4E21B394-21EE-93D7-91C5-E969215ED116}"/>
          </ac:picMkLst>
        </pc:picChg>
        <pc:picChg chg="add mod">
          <ac:chgData name="Federico Perini" userId="68ebe56a-144f-43e3-b502-6b6aa5ce1946" providerId="ADAL" clId="{92818DA7-2208-40A9-A9AC-660EBBBE7D35}" dt="2026-06-30T16:45:13.905" v="2038"/>
          <ac:picMkLst>
            <pc:docMk/>
            <pc:sldMk cId="402534764" sldId="339"/>
            <ac:picMk id="38" creationId="{E232EF3B-5A55-FB9E-6417-F1F2F1853420}"/>
          </ac:picMkLst>
        </pc:picChg>
        <pc:picChg chg="add del">
          <ac:chgData name="Federico Perini" userId="68ebe56a-144f-43e3-b502-6b6aa5ce1946" providerId="ADAL" clId="{92818DA7-2208-40A9-A9AC-660EBBBE7D35}" dt="2026-06-30T16:45:35.424" v="2040" actId="22"/>
          <ac:picMkLst>
            <pc:docMk/>
            <pc:sldMk cId="402534764" sldId="339"/>
            <ac:picMk id="56" creationId="{17376A55-9F78-F79A-6240-31F51FBE22C9}"/>
          </ac:picMkLst>
        </pc:picChg>
        <pc:picChg chg="add mod modCrop">
          <ac:chgData name="Federico Perini" userId="68ebe56a-144f-43e3-b502-6b6aa5ce1946" providerId="ADAL" clId="{92818DA7-2208-40A9-A9AC-660EBBBE7D35}" dt="2026-06-30T17:04:19.547" v="2157" actId="1076"/>
          <ac:picMkLst>
            <pc:docMk/>
            <pc:sldMk cId="402534764" sldId="339"/>
            <ac:picMk id="58" creationId="{D2E38753-0DFD-F1B1-7415-EAE29CBAB756}"/>
          </ac:picMkLst>
        </pc:picChg>
        <pc:picChg chg="add mod">
          <ac:chgData name="Federico Perini" userId="68ebe56a-144f-43e3-b502-6b6aa5ce1946" providerId="ADAL" clId="{92818DA7-2208-40A9-A9AC-660EBBBE7D35}" dt="2026-06-30T16:46:20.178" v="2044"/>
          <ac:picMkLst>
            <pc:docMk/>
            <pc:sldMk cId="402534764" sldId="339"/>
            <ac:picMk id="59" creationId="{4FFE944A-60A4-3734-F96F-E8338BC4A60D}"/>
          </ac:picMkLst>
        </pc:picChg>
        <pc:picChg chg="add mod">
          <ac:chgData name="Federico Perini" userId="68ebe56a-144f-43e3-b502-6b6aa5ce1946" providerId="ADAL" clId="{92818DA7-2208-40A9-A9AC-660EBBBE7D35}" dt="2026-06-30T16:46:20.178" v="2044"/>
          <ac:picMkLst>
            <pc:docMk/>
            <pc:sldMk cId="402534764" sldId="339"/>
            <ac:picMk id="60" creationId="{A8D13A92-0C05-D2FD-B2FB-D97E2CE2950C}"/>
          </ac:picMkLst>
        </pc:picChg>
        <pc:picChg chg="add mod">
          <ac:chgData name="Federico Perini" userId="68ebe56a-144f-43e3-b502-6b6aa5ce1946" providerId="ADAL" clId="{92818DA7-2208-40A9-A9AC-660EBBBE7D35}" dt="2026-06-30T16:46:25.855" v="2045"/>
          <ac:picMkLst>
            <pc:docMk/>
            <pc:sldMk cId="402534764" sldId="339"/>
            <ac:picMk id="63" creationId="{D0964609-EED9-0B9A-BE58-E795654AFA3D}"/>
          </ac:picMkLst>
        </pc:picChg>
        <pc:picChg chg="add mod">
          <ac:chgData name="Federico Perini" userId="68ebe56a-144f-43e3-b502-6b6aa5ce1946" providerId="ADAL" clId="{92818DA7-2208-40A9-A9AC-660EBBBE7D35}" dt="2026-06-30T16:46:25.855" v="2045"/>
          <ac:picMkLst>
            <pc:docMk/>
            <pc:sldMk cId="402534764" sldId="339"/>
            <ac:picMk id="64" creationId="{843E65CC-E206-CF20-DDEA-1A7086352051}"/>
          </ac:picMkLst>
        </pc:picChg>
        <pc:picChg chg="add del mod">
          <ac:chgData name="Federico Perini" userId="68ebe56a-144f-43e3-b502-6b6aa5ce1946" providerId="ADAL" clId="{92818DA7-2208-40A9-A9AC-660EBBBE7D35}" dt="2026-06-30T18:00:39.399" v="3079" actId="478"/>
          <ac:picMkLst>
            <pc:docMk/>
            <pc:sldMk cId="402534764" sldId="339"/>
            <ac:picMk id="67" creationId="{89A11F03-F6A5-E77E-9706-09E9B0DE73FA}"/>
          </ac:picMkLst>
        </pc:picChg>
        <pc:picChg chg="add del mod">
          <ac:chgData name="Federico Perini" userId="68ebe56a-144f-43e3-b502-6b6aa5ce1946" providerId="ADAL" clId="{92818DA7-2208-40A9-A9AC-660EBBBE7D35}" dt="2026-06-30T18:00:40.802" v="3080" actId="478"/>
          <ac:picMkLst>
            <pc:docMk/>
            <pc:sldMk cId="402534764" sldId="339"/>
            <ac:picMk id="68" creationId="{B84A0D38-3D8D-F950-C046-70AA09CAEBF2}"/>
          </ac:picMkLst>
        </pc:picChg>
      </pc:sldChg>
      <pc:sldChg chg="addSp delSp modSp add mod ord">
        <pc:chgData name="Federico Perini" userId="68ebe56a-144f-43e3-b502-6b6aa5ce1946" providerId="ADAL" clId="{92818DA7-2208-40A9-A9AC-660EBBBE7D35}" dt="2026-06-30T18:04:03.784" v="3127" actId="20577"/>
        <pc:sldMkLst>
          <pc:docMk/>
          <pc:sldMk cId="355819618" sldId="340"/>
        </pc:sldMkLst>
        <pc:spChg chg="del">
          <ac:chgData name="Federico Perini" userId="68ebe56a-144f-43e3-b502-6b6aa5ce1946" providerId="ADAL" clId="{92818DA7-2208-40A9-A9AC-660EBBBE7D35}" dt="2026-06-30T16:47:28.117" v="2063" actId="478"/>
          <ac:spMkLst>
            <pc:docMk/>
            <pc:sldMk cId="355819618" sldId="340"/>
            <ac:spMk id="5" creationId="{17A74C9A-3C8F-1996-2DDE-5DD42F127F83}"/>
          </ac:spMkLst>
        </pc:spChg>
        <pc:spChg chg="add mod">
          <ac:chgData name="Federico Perini" userId="68ebe56a-144f-43e3-b502-6b6aa5ce1946" providerId="ADAL" clId="{92818DA7-2208-40A9-A9AC-660EBBBE7D35}" dt="2026-06-30T17:56:36.030" v="3015"/>
          <ac:spMkLst>
            <pc:docMk/>
            <pc:sldMk cId="355819618" sldId="340"/>
            <ac:spMk id="7" creationId="{23BD171E-BC42-96FD-A810-DA2BBE11B71A}"/>
          </ac:spMkLst>
        </pc:spChg>
        <pc:spChg chg="add mod">
          <ac:chgData name="Federico Perini" userId="68ebe56a-144f-43e3-b502-6b6aa5ce1946" providerId="ADAL" clId="{92818DA7-2208-40A9-A9AC-660EBBBE7D35}" dt="2026-06-30T17:56:36.030" v="3015"/>
          <ac:spMkLst>
            <pc:docMk/>
            <pc:sldMk cId="355819618" sldId="340"/>
            <ac:spMk id="8" creationId="{D3A94299-822D-BFEB-07CF-1B655ED501CD}"/>
          </ac:spMkLst>
        </pc:spChg>
        <pc:spChg chg="add mod">
          <ac:chgData name="Federico Perini" userId="68ebe56a-144f-43e3-b502-6b6aa5ce1946" providerId="ADAL" clId="{92818DA7-2208-40A9-A9AC-660EBBBE7D35}" dt="2026-06-30T17:56:36.030" v="3015"/>
          <ac:spMkLst>
            <pc:docMk/>
            <pc:sldMk cId="355819618" sldId="340"/>
            <ac:spMk id="11" creationId="{6C574085-39D3-CD13-0FB7-2C21159402E8}"/>
          </ac:spMkLst>
        </pc:spChg>
        <pc:spChg chg="add mod">
          <ac:chgData name="Federico Perini" userId="68ebe56a-144f-43e3-b502-6b6aa5ce1946" providerId="ADAL" clId="{92818DA7-2208-40A9-A9AC-660EBBBE7D35}" dt="2026-06-30T17:56:36.030" v="3015"/>
          <ac:spMkLst>
            <pc:docMk/>
            <pc:sldMk cId="355819618" sldId="340"/>
            <ac:spMk id="12" creationId="{EEFD5143-46CB-F152-3909-A3E8954DD58D}"/>
          </ac:spMkLst>
        </pc:spChg>
        <pc:spChg chg="add mod">
          <ac:chgData name="Federico Perini" userId="68ebe56a-144f-43e3-b502-6b6aa5ce1946" providerId="ADAL" clId="{92818DA7-2208-40A9-A9AC-660EBBBE7D35}" dt="2026-06-30T17:59:56.090" v="3076" actId="1076"/>
          <ac:spMkLst>
            <pc:docMk/>
            <pc:sldMk cId="355819618" sldId="340"/>
            <ac:spMk id="15" creationId="{462AE6C2-C168-F210-615E-1DA8909B3090}"/>
          </ac:spMkLst>
        </pc:spChg>
        <pc:spChg chg="add mod">
          <ac:chgData name="Federico Perini" userId="68ebe56a-144f-43e3-b502-6b6aa5ce1946" providerId="ADAL" clId="{92818DA7-2208-40A9-A9AC-660EBBBE7D35}" dt="2026-06-30T17:58:22.992" v="3056" actId="1076"/>
          <ac:spMkLst>
            <pc:docMk/>
            <pc:sldMk cId="355819618" sldId="340"/>
            <ac:spMk id="16" creationId="{E85807F5-3D0C-5440-C5F8-DBBE398C0528}"/>
          </ac:spMkLst>
        </pc:spChg>
        <pc:spChg chg="add mod">
          <ac:chgData name="Federico Perini" userId="68ebe56a-144f-43e3-b502-6b6aa5ce1946" providerId="ADAL" clId="{92818DA7-2208-40A9-A9AC-660EBBBE7D35}" dt="2026-06-30T17:59:46.820" v="3074" actId="14100"/>
          <ac:spMkLst>
            <pc:docMk/>
            <pc:sldMk cId="355819618" sldId="340"/>
            <ac:spMk id="17" creationId="{C9A2902A-E57E-FAF4-8E0C-C544F86388FB}"/>
          </ac:spMkLst>
        </pc:spChg>
        <pc:spChg chg="add mod">
          <ac:chgData name="Federico Perini" userId="68ebe56a-144f-43e3-b502-6b6aa5ce1946" providerId="ADAL" clId="{92818DA7-2208-40A9-A9AC-660EBBBE7D35}" dt="2026-06-30T17:58:55.865" v="3063" actId="14100"/>
          <ac:spMkLst>
            <pc:docMk/>
            <pc:sldMk cId="355819618" sldId="340"/>
            <ac:spMk id="18" creationId="{6A978E76-96F3-68BD-072C-7D11D67D3299}"/>
          </ac:spMkLst>
        </pc:spChg>
        <pc:spChg chg="add mod">
          <ac:chgData name="Federico Perini" userId="68ebe56a-144f-43e3-b502-6b6aa5ce1946" providerId="ADAL" clId="{92818DA7-2208-40A9-A9AC-660EBBBE7D35}" dt="2026-06-30T17:59:51.786" v="3075" actId="1076"/>
          <ac:spMkLst>
            <pc:docMk/>
            <pc:sldMk cId="355819618" sldId="340"/>
            <ac:spMk id="19" creationId="{15B75461-FE29-B129-3ADA-4021BB48CC49}"/>
          </ac:spMkLst>
        </pc:spChg>
        <pc:spChg chg="add mod">
          <ac:chgData name="Federico Perini" userId="68ebe56a-144f-43e3-b502-6b6aa5ce1946" providerId="ADAL" clId="{92818DA7-2208-40A9-A9AC-660EBBBE7D35}" dt="2026-06-30T17:59:43.529" v="3073" actId="1076"/>
          <ac:spMkLst>
            <pc:docMk/>
            <pc:sldMk cId="355819618" sldId="340"/>
            <ac:spMk id="20" creationId="{448E4532-517E-908E-B163-7307CBDC4FF2}"/>
          </ac:spMkLst>
        </pc:spChg>
        <pc:spChg chg="add mod">
          <ac:chgData name="Federico Perini" userId="68ebe56a-144f-43e3-b502-6b6aa5ce1946" providerId="ADAL" clId="{92818DA7-2208-40A9-A9AC-660EBBBE7D35}" dt="2026-06-30T17:59:37.801" v="3072"/>
          <ac:spMkLst>
            <pc:docMk/>
            <pc:sldMk cId="355819618" sldId="340"/>
            <ac:spMk id="21" creationId="{DFB71E27-F9A1-5678-7DC9-9304F69CFF6A}"/>
          </ac:spMkLst>
        </pc:spChg>
        <pc:spChg chg="add mod">
          <ac:chgData name="Federico Perini" userId="68ebe56a-144f-43e3-b502-6b6aa5ce1946" providerId="ADAL" clId="{92818DA7-2208-40A9-A9AC-660EBBBE7D35}" dt="2026-06-30T18:04:03.784" v="3127" actId="20577"/>
          <ac:spMkLst>
            <pc:docMk/>
            <pc:sldMk cId="355819618" sldId="340"/>
            <ac:spMk id="22" creationId="{78E0B4AB-5617-7939-7608-09C35CCEC184}"/>
          </ac:spMkLst>
        </pc:spChg>
        <pc:picChg chg="add mod modCrop">
          <ac:chgData name="Federico Perini" userId="68ebe56a-144f-43e3-b502-6b6aa5ce1946" providerId="ADAL" clId="{92818DA7-2208-40A9-A9AC-660EBBBE7D35}" dt="2026-06-30T17:56:19.624" v="3014" actId="1076"/>
          <ac:picMkLst>
            <pc:docMk/>
            <pc:sldMk cId="355819618" sldId="340"/>
            <ac:picMk id="4" creationId="{9C8D6369-997D-8033-8CF9-53BCFE296272}"/>
          </ac:picMkLst>
        </pc:picChg>
        <pc:picChg chg="add mod">
          <ac:chgData name="Federico Perini" userId="68ebe56a-144f-43e3-b502-6b6aa5ce1946" providerId="ADAL" clId="{92818DA7-2208-40A9-A9AC-660EBBBE7D35}" dt="2026-06-30T17:56:36.030" v="3015"/>
          <ac:picMkLst>
            <pc:docMk/>
            <pc:sldMk cId="355819618" sldId="340"/>
            <ac:picMk id="6" creationId="{3E78C5D9-CC48-E547-C4C9-8E1F5E6FD45F}"/>
          </ac:picMkLst>
        </pc:picChg>
        <pc:picChg chg="add mod">
          <ac:chgData name="Federico Perini" userId="68ebe56a-144f-43e3-b502-6b6aa5ce1946" providerId="ADAL" clId="{92818DA7-2208-40A9-A9AC-660EBBBE7D35}" dt="2026-06-30T17:59:02.926" v="3065" actId="1076"/>
          <ac:picMkLst>
            <pc:docMk/>
            <pc:sldMk cId="355819618" sldId="340"/>
            <ac:picMk id="14" creationId="{27CD61C2-1C6E-BE90-DD53-C9FB97F68365}"/>
          </ac:picMkLst>
        </pc:picChg>
      </pc:sldChg>
      <pc:sldChg chg="addSp delSp modSp add mod">
        <pc:chgData name="Federico Perini" userId="68ebe56a-144f-43e3-b502-6b6aa5ce1946" providerId="ADAL" clId="{92818DA7-2208-40A9-A9AC-660EBBBE7D35}" dt="2026-06-30T17:18:18.189" v="2629" actId="20577"/>
        <pc:sldMkLst>
          <pc:docMk/>
          <pc:sldMk cId="2324781343" sldId="341"/>
        </pc:sldMkLst>
        <pc:spChg chg="mod">
          <ac:chgData name="Federico Perini" userId="68ebe56a-144f-43e3-b502-6b6aa5ce1946" providerId="ADAL" clId="{92818DA7-2208-40A9-A9AC-660EBBBE7D35}" dt="2026-06-30T17:18:18.189" v="2629" actId="20577"/>
          <ac:spMkLst>
            <pc:docMk/>
            <pc:sldMk cId="2324781343" sldId="341"/>
            <ac:spMk id="2" creationId="{DC3176FE-85C6-BB09-6EA7-5D5A97FDBF85}"/>
          </ac:spMkLst>
        </pc:spChg>
        <pc:spChg chg="del">
          <ac:chgData name="Federico Perini" userId="68ebe56a-144f-43e3-b502-6b6aa5ce1946" providerId="ADAL" clId="{92818DA7-2208-40A9-A9AC-660EBBBE7D35}" dt="2026-06-30T17:15:18.887" v="2511" actId="478"/>
          <ac:spMkLst>
            <pc:docMk/>
            <pc:sldMk cId="2324781343" sldId="341"/>
            <ac:spMk id="4" creationId="{765282F7-41FC-2104-153C-A8D4D156C1AF}"/>
          </ac:spMkLst>
        </pc:spChg>
        <pc:spChg chg="del">
          <ac:chgData name="Federico Perini" userId="68ebe56a-144f-43e3-b502-6b6aa5ce1946" providerId="ADAL" clId="{92818DA7-2208-40A9-A9AC-660EBBBE7D35}" dt="2026-06-30T17:15:26.930" v="2512" actId="478"/>
          <ac:spMkLst>
            <pc:docMk/>
            <pc:sldMk cId="2324781343" sldId="341"/>
            <ac:spMk id="6" creationId="{D42AC40E-55DB-F224-1FDD-45C252DFD1B9}"/>
          </ac:spMkLst>
        </pc:spChg>
        <pc:spChg chg="add mod">
          <ac:chgData name="Federico Perini" userId="68ebe56a-144f-43e3-b502-6b6aa5ce1946" providerId="ADAL" clId="{92818DA7-2208-40A9-A9AC-660EBBBE7D35}" dt="2026-06-30T17:15:34.441" v="2514" actId="1076"/>
          <ac:spMkLst>
            <pc:docMk/>
            <pc:sldMk cId="2324781343" sldId="341"/>
            <ac:spMk id="7" creationId="{02AAB085-D5D0-CE75-C5F5-72E6F48E773A}"/>
          </ac:spMkLst>
        </pc:spChg>
        <pc:picChg chg="del">
          <ac:chgData name="Federico Perini" userId="68ebe56a-144f-43e3-b502-6b6aa5ce1946" providerId="ADAL" clId="{92818DA7-2208-40A9-A9AC-660EBBBE7D35}" dt="2026-06-30T17:15:15.724" v="2510" actId="478"/>
          <ac:picMkLst>
            <pc:docMk/>
            <pc:sldMk cId="2324781343" sldId="341"/>
            <ac:picMk id="8" creationId="{6E9FC4D0-766C-F728-35E1-9BE59DA9FD26}"/>
          </ac:picMkLst>
        </pc:picChg>
        <pc:picChg chg="del">
          <ac:chgData name="Federico Perini" userId="68ebe56a-144f-43e3-b502-6b6aa5ce1946" providerId="ADAL" clId="{92818DA7-2208-40A9-A9AC-660EBBBE7D35}" dt="2026-06-30T17:15:30.259" v="2513" actId="478"/>
          <ac:picMkLst>
            <pc:docMk/>
            <pc:sldMk cId="2324781343" sldId="341"/>
            <ac:picMk id="12" creationId="{767F273B-99F7-532F-9162-D7FF00D0404D}"/>
          </ac:picMkLst>
        </pc:picChg>
        <pc:picChg chg="add mod ord modCrop">
          <ac:chgData name="Federico Perini" userId="68ebe56a-144f-43e3-b502-6b6aa5ce1946" providerId="ADAL" clId="{92818DA7-2208-40A9-A9AC-660EBBBE7D35}" dt="2026-06-30T17:15:12.724" v="2509" actId="167"/>
          <ac:picMkLst>
            <pc:docMk/>
            <pc:sldMk cId="2324781343" sldId="341"/>
            <ac:picMk id="14" creationId="{2AE7CBF7-20AE-B0BB-F5F9-ACC0600F99F2}"/>
          </ac:picMkLst>
        </pc:picChg>
      </pc:sldChg>
      <pc:sldChg chg="addSp delSp modSp add mod">
        <pc:chgData name="Federico Perini" userId="68ebe56a-144f-43e3-b502-6b6aa5ce1946" providerId="ADAL" clId="{92818DA7-2208-40A9-A9AC-660EBBBE7D35}" dt="2026-06-30T17:32:05.913" v="2647" actId="1076"/>
        <pc:sldMkLst>
          <pc:docMk/>
          <pc:sldMk cId="2358434936" sldId="342"/>
        </pc:sldMkLst>
        <pc:spChg chg="del">
          <ac:chgData name="Federico Perini" userId="68ebe56a-144f-43e3-b502-6b6aa5ce1946" providerId="ADAL" clId="{92818DA7-2208-40A9-A9AC-660EBBBE7D35}" dt="2026-06-30T17:31:26.637" v="2642" actId="478"/>
          <ac:spMkLst>
            <pc:docMk/>
            <pc:sldMk cId="2358434936" sldId="342"/>
            <ac:spMk id="6" creationId="{9C581532-6849-B7C1-5176-96C41BEBBFC7}"/>
          </ac:spMkLst>
        </pc:spChg>
        <pc:spChg chg="del">
          <ac:chgData name="Federico Perini" userId="68ebe56a-144f-43e3-b502-6b6aa5ce1946" providerId="ADAL" clId="{92818DA7-2208-40A9-A9AC-660EBBBE7D35}" dt="2026-06-30T17:31:26.637" v="2642" actId="478"/>
          <ac:spMkLst>
            <pc:docMk/>
            <pc:sldMk cId="2358434936" sldId="342"/>
            <ac:spMk id="7" creationId="{E69DA8DC-F89B-36AE-1D02-56B960846BA6}"/>
          </ac:spMkLst>
        </pc:spChg>
        <pc:spChg chg="del">
          <ac:chgData name="Federico Perini" userId="68ebe56a-144f-43e3-b502-6b6aa5ce1946" providerId="ADAL" clId="{92818DA7-2208-40A9-A9AC-660EBBBE7D35}" dt="2026-06-30T17:31:26.637" v="2642" actId="478"/>
          <ac:spMkLst>
            <pc:docMk/>
            <pc:sldMk cId="2358434936" sldId="342"/>
            <ac:spMk id="8" creationId="{B5E4A41C-0700-28E9-3831-E15FA97512E9}"/>
          </ac:spMkLst>
        </pc:spChg>
        <pc:spChg chg="del">
          <ac:chgData name="Federico Perini" userId="68ebe56a-144f-43e3-b502-6b6aa5ce1946" providerId="ADAL" clId="{92818DA7-2208-40A9-A9AC-660EBBBE7D35}" dt="2026-06-30T17:31:26.637" v="2642" actId="478"/>
          <ac:spMkLst>
            <pc:docMk/>
            <pc:sldMk cId="2358434936" sldId="342"/>
            <ac:spMk id="11" creationId="{FD5F62C8-4B55-A575-EC82-495F099089C1}"/>
          </ac:spMkLst>
        </pc:spChg>
        <pc:spChg chg="del">
          <ac:chgData name="Federico Perini" userId="68ebe56a-144f-43e3-b502-6b6aa5ce1946" providerId="ADAL" clId="{92818DA7-2208-40A9-A9AC-660EBBBE7D35}" dt="2026-06-30T17:31:26.637" v="2642" actId="478"/>
          <ac:spMkLst>
            <pc:docMk/>
            <pc:sldMk cId="2358434936" sldId="342"/>
            <ac:spMk id="12" creationId="{390F0AD3-D14A-C7E0-3B8F-7617FAC8139A}"/>
          </ac:spMkLst>
        </pc:spChg>
        <pc:spChg chg="del">
          <ac:chgData name="Federico Perini" userId="68ebe56a-144f-43e3-b502-6b6aa5ce1946" providerId="ADAL" clId="{92818DA7-2208-40A9-A9AC-660EBBBE7D35}" dt="2026-06-30T17:31:26.637" v="2642" actId="478"/>
          <ac:spMkLst>
            <pc:docMk/>
            <pc:sldMk cId="2358434936" sldId="342"/>
            <ac:spMk id="14" creationId="{0AD2818E-FDB3-7A49-4B48-1593B2F80E8F}"/>
          </ac:spMkLst>
        </pc:spChg>
        <pc:spChg chg="del">
          <ac:chgData name="Federico Perini" userId="68ebe56a-144f-43e3-b502-6b6aa5ce1946" providerId="ADAL" clId="{92818DA7-2208-40A9-A9AC-660EBBBE7D35}" dt="2026-06-30T17:31:18.322" v="2640" actId="478"/>
          <ac:spMkLst>
            <pc:docMk/>
            <pc:sldMk cId="2358434936" sldId="342"/>
            <ac:spMk id="15" creationId="{85FEBBC6-8272-78F4-BC5D-8C7813BBF6BD}"/>
          </ac:spMkLst>
        </pc:spChg>
        <pc:spChg chg="del">
          <ac:chgData name="Federico Perini" userId="68ebe56a-144f-43e3-b502-6b6aa5ce1946" providerId="ADAL" clId="{92818DA7-2208-40A9-A9AC-660EBBBE7D35}" dt="2026-06-30T17:31:21.167" v="2641" actId="478"/>
          <ac:spMkLst>
            <pc:docMk/>
            <pc:sldMk cId="2358434936" sldId="342"/>
            <ac:spMk id="16" creationId="{DB13B0C1-5176-67F7-D14B-8DF39E46F4E3}"/>
          </ac:spMkLst>
        </pc:spChg>
        <pc:spChg chg="del">
          <ac:chgData name="Federico Perini" userId="68ebe56a-144f-43e3-b502-6b6aa5ce1946" providerId="ADAL" clId="{92818DA7-2208-40A9-A9AC-660EBBBE7D35}" dt="2026-06-30T17:31:26.637" v="2642" actId="478"/>
          <ac:spMkLst>
            <pc:docMk/>
            <pc:sldMk cId="2358434936" sldId="342"/>
            <ac:spMk id="20" creationId="{C93ADCEB-9218-6A53-D696-6D947D8A2333}"/>
          </ac:spMkLst>
        </pc:spChg>
        <pc:spChg chg="del">
          <ac:chgData name="Federico Perini" userId="68ebe56a-144f-43e3-b502-6b6aa5ce1946" providerId="ADAL" clId="{92818DA7-2208-40A9-A9AC-660EBBBE7D35}" dt="2026-06-30T17:31:12.080" v="2638" actId="478"/>
          <ac:spMkLst>
            <pc:docMk/>
            <pc:sldMk cId="2358434936" sldId="342"/>
            <ac:spMk id="21" creationId="{7C312FD2-E556-8163-2BC1-0D7C3C0B88B1}"/>
          </ac:spMkLst>
        </pc:spChg>
        <pc:spChg chg="del">
          <ac:chgData name="Federico Perini" userId="68ebe56a-144f-43e3-b502-6b6aa5ce1946" providerId="ADAL" clId="{92818DA7-2208-40A9-A9AC-660EBBBE7D35}" dt="2026-06-30T17:31:12.080" v="2638" actId="478"/>
          <ac:spMkLst>
            <pc:docMk/>
            <pc:sldMk cId="2358434936" sldId="342"/>
            <ac:spMk id="22" creationId="{5C15B910-142D-6840-3830-5E2AF8793C95}"/>
          </ac:spMkLst>
        </pc:spChg>
        <pc:spChg chg="mod">
          <ac:chgData name="Federico Perini" userId="68ebe56a-144f-43e3-b502-6b6aa5ce1946" providerId="ADAL" clId="{92818DA7-2208-40A9-A9AC-660EBBBE7D35}" dt="2026-06-30T17:29:13.009" v="2636" actId="20577"/>
          <ac:spMkLst>
            <pc:docMk/>
            <pc:sldMk cId="2358434936" sldId="342"/>
            <ac:spMk id="23" creationId="{AD621B60-0523-6465-3E40-EF32A09288F2}"/>
          </ac:spMkLst>
        </pc:spChg>
        <pc:spChg chg="add mod">
          <ac:chgData name="Federico Perini" userId="68ebe56a-144f-43e3-b502-6b6aa5ce1946" providerId="ADAL" clId="{92818DA7-2208-40A9-A9AC-660EBBBE7D35}" dt="2026-06-30T17:31:39.611" v="2643"/>
          <ac:spMkLst>
            <pc:docMk/>
            <pc:sldMk cId="2358434936" sldId="342"/>
            <ac:spMk id="25" creationId="{6C3D1ED0-1B5E-54AF-10B0-2AE8F6E1BF56}"/>
          </ac:spMkLst>
        </pc:spChg>
        <pc:spChg chg="add mod">
          <ac:chgData name="Federico Perini" userId="68ebe56a-144f-43e3-b502-6b6aa5ce1946" providerId="ADAL" clId="{92818DA7-2208-40A9-A9AC-660EBBBE7D35}" dt="2026-06-30T17:31:39.611" v="2643"/>
          <ac:spMkLst>
            <pc:docMk/>
            <pc:sldMk cId="2358434936" sldId="342"/>
            <ac:spMk id="26" creationId="{E5F81F28-29BA-9A6E-47F2-7CE08AC3C8A5}"/>
          </ac:spMkLst>
        </pc:spChg>
        <pc:spChg chg="add mod">
          <ac:chgData name="Federico Perini" userId="68ebe56a-144f-43e3-b502-6b6aa5ce1946" providerId="ADAL" clId="{92818DA7-2208-40A9-A9AC-660EBBBE7D35}" dt="2026-06-30T17:31:39.611" v="2643"/>
          <ac:spMkLst>
            <pc:docMk/>
            <pc:sldMk cId="2358434936" sldId="342"/>
            <ac:spMk id="27" creationId="{EC839596-E34E-C412-98DB-3938BD4B5A7E}"/>
          </ac:spMkLst>
        </pc:spChg>
        <pc:spChg chg="add mod">
          <ac:chgData name="Federico Perini" userId="68ebe56a-144f-43e3-b502-6b6aa5ce1946" providerId="ADAL" clId="{92818DA7-2208-40A9-A9AC-660EBBBE7D35}" dt="2026-06-30T17:31:39.611" v="2643"/>
          <ac:spMkLst>
            <pc:docMk/>
            <pc:sldMk cId="2358434936" sldId="342"/>
            <ac:spMk id="28" creationId="{14BE960F-FBFC-579D-F123-F373172359B7}"/>
          </ac:spMkLst>
        </pc:spChg>
        <pc:spChg chg="add mod">
          <ac:chgData name="Federico Perini" userId="68ebe56a-144f-43e3-b502-6b6aa5ce1946" providerId="ADAL" clId="{92818DA7-2208-40A9-A9AC-660EBBBE7D35}" dt="2026-06-30T17:31:39.611" v="2643"/>
          <ac:spMkLst>
            <pc:docMk/>
            <pc:sldMk cId="2358434936" sldId="342"/>
            <ac:spMk id="29" creationId="{1D8BFAFE-6EFC-0DB2-263D-03B3315482CC}"/>
          </ac:spMkLst>
        </pc:spChg>
        <pc:spChg chg="add mod">
          <ac:chgData name="Federico Perini" userId="68ebe56a-144f-43e3-b502-6b6aa5ce1946" providerId="ADAL" clId="{92818DA7-2208-40A9-A9AC-660EBBBE7D35}" dt="2026-06-30T17:31:45.083" v="2644"/>
          <ac:spMkLst>
            <pc:docMk/>
            <pc:sldMk cId="2358434936" sldId="342"/>
            <ac:spMk id="32" creationId="{999DAA2B-DDCE-00C6-B38E-E5B2BAB3EBCA}"/>
          </ac:spMkLst>
        </pc:spChg>
        <pc:spChg chg="add mod">
          <ac:chgData name="Federico Perini" userId="68ebe56a-144f-43e3-b502-6b6aa5ce1946" providerId="ADAL" clId="{92818DA7-2208-40A9-A9AC-660EBBBE7D35}" dt="2026-06-30T17:31:59.121" v="2646" actId="6549"/>
          <ac:spMkLst>
            <pc:docMk/>
            <pc:sldMk cId="2358434936" sldId="342"/>
            <ac:spMk id="33" creationId="{C186F2BF-A3F1-EA2F-F192-D2705C4916EA}"/>
          </ac:spMkLst>
        </pc:spChg>
        <pc:spChg chg="add mod">
          <ac:chgData name="Federico Perini" userId="68ebe56a-144f-43e3-b502-6b6aa5ce1946" providerId="ADAL" clId="{92818DA7-2208-40A9-A9AC-660EBBBE7D35}" dt="2026-06-30T17:31:45.083" v="2644"/>
          <ac:spMkLst>
            <pc:docMk/>
            <pc:sldMk cId="2358434936" sldId="342"/>
            <ac:spMk id="34" creationId="{0D2BF706-4423-7FA5-C8B8-CD487CA421E0}"/>
          </ac:spMkLst>
        </pc:spChg>
        <pc:spChg chg="add mod">
          <ac:chgData name="Federico Perini" userId="68ebe56a-144f-43e3-b502-6b6aa5ce1946" providerId="ADAL" clId="{92818DA7-2208-40A9-A9AC-660EBBBE7D35}" dt="2026-06-30T17:32:05.913" v="2647" actId="1076"/>
          <ac:spMkLst>
            <pc:docMk/>
            <pc:sldMk cId="2358434936" sldId="342"/>
            <ac:spMk id="35" creationId="{54384B16-014D-D2BD-9663-55032382D3F6}"/>
          </ac:spMkLst>
        </pc:spChg>
        <pc:spChg chg="add mod">
          <ac:chgData name="Federico Perini" userId="68ebe56a-144f-43e3-b502-6b6aa5ce1946" providerId="ADAL" clId="{92818DA7-2208-40A9-A9AC-660EBBBE7D35}" dt="2026-06-30T17:31:45.083" v="2644"/>
          <ac:spMkLst>
            <pc:docMk/>
            <pc:sldMk cId="2358434936" sldId="342"/>
            <ac:spMk id="36" creationId="{C8BEE4EC-0EF7-ED34-AAF5-821A6A2BAE3C}"/>
          </ac:spMkLst>
        </pc:spChg>
        <pc:picChg chg="del">
          <ac:chgData name="Federico Perini" userId="68ebe56a-144f-43e3-b502-6b6aa5ce1946" providerId="ADAL" clId="{92818DA7-2208-40A9-A9AC-660EBBBE7D35}" dt="2026-06-30T17:31:07.902" v="2637" actId="478"/>
          <ac:picMkLst>
            <pc:docMk/>
            <pc:sldMk cId="2358434936" sldId="342"/>
            <ac:picMk id="2" creationId="{39182373-B295-8F27-349E-AE678831DB94}"/>
          </ac:picMkLst>
        </pc:picChg>
        <pc:picChg chg="del">
          <ac:chgData name="Federico Perini" userId="68ebe56a-144f-43e3-b502-6b6aa5ce1946" providerId="ADAL" clId="{92818DA7-2208-40A9-A9AC-660EBBBE7D35}" dt="2026-06-30T17:31:16.386" v="2639" actId="478"/>
          <ac:picMkLst>
            <pc:docMk/>
            <pc:sldMk cId="2358434936" sldId="342"/>
            <ac:picMk id="4" creationId="{F5A7B674-05FF-9996-0065-72F4119DA661}"/>
          </ac:picMkLst>
        </pc:picChg>
        <pc:picChg chg="add mod">
          <ac:chgData name="Federico Perini" userId="68ebe56a-144f-43e3-b502-6b6aa5ce1946" providerId="ADAL" clId="{92818DA7-2208-40A9-A9AC-660EBBBE7D35}" dt="2026-06-30T17:31:39.611" v="2643"/>
          <ac:picMkLst>
            <pc:docMk/>
            <pc:sldMk cId="2358434936" sldId="342"/>
            <ac:picMk id="5" creationId="{D3DCCE05-4BE5-8772-4856-92AD799116CD}"/>
          </ac:picMkLst>
        </pc:picChg>
        <pc:picChg chg="del">
          <ac:chgData name="Federico Perini" userId="68ebe56a-144f-43e3-b502-6b6aa5ce1946" providerId="ADAL" clId="{92818DA7-2208-40A9-A9AC-660EBBBE7D35}" dt="2026-06-30T17:31:12.080" v="2638" actId="478"/>
          <ac:picMkLst>
            <pc:docMk/>
            <pc:sldMk cId="2358434936" sldId="342"/>
            <ac:picMk id="17" creationId="{5966A450-B9DA-754E-AD5E-C10B2DE2A39A}"/>
          </ac:picMkLst>
        </pc:picChg>
        <pc:picChg chg="del">
          <ac:chgData name="Federico Perini" userId="68ebe56a-144f-43e3-b502-6b6aa5ce1946" providerId="ADAL" clId="{92818DA7-2208-40A9-A9AC-660EBBBE7D35}" dt="2026-06-30T17:31:12.080" v="2638" actId="478"/>
          <ac:picMkLst>
            <pc:docMk/>
            <pc:sldMk cId="2358434936" sldId="342"/>
            <ac:picMk id="18" creationId="{F5E9EDD1-CA24-D247-70AD-6970F1C6BD2F}"/>
          </ac:picMkLst>
        </pc:picChg>
        <pc:picChg chg="add mod">
          <ac:chgData name="Federico Perini" userId="68ebe56a-144f-43e3-b502-6b6aa5ce1946" providerId="ADAL" clId="{92818DA7-2208-40A9-A9AC-660EBBBE7D35}" dt="2026-06-30T17:31:39.611" v="2643"/>
          <ac:picMkLst>
            <pc:docMk/>
            <pc:sldMk cId="2358434936" sldId="342"/>
            <ac:picMk id="24" creationId="{6EDF29C1-2121-8211-9CC0-0F8E9F426E4C}"/>
          </ac:picMkLst>
        </pc:picChg>
        <pc:picChg chg="add mod">
          <ac:chgData name="Federico Perini" userId="68ebe56a-144f-43e3-b502-6b6aa5ce1946" providerId="ADAL" clId="{92818DA7-2208-40A9-A9AC-660EBBBE7D35}" dt="2026-06-30T17:31:45.083" v="2644"/>
          <ac:picMkLst>
            <pc:docMk/>
            <pc:sldMk cId="2358434936" sldId="342"/>
            <ac:picMk id="30" creationId="{B9BCD2EC-B52C-F96E-D04D-ABE8A8DD277C}"/>
          </ac:picMkLst>
        </pc:picChg>
        <pc:picChg chg="add mod">
          <ac:chgData name="Federico Perini" userId="68ebe56a-144f-43e3-b502-6b6aa5ce1946" providerId="ADAL" clId="{92818DA7-2208-40A9-A9AC-660EBBBE7D35}" dt="2026-06-30T17:31:45.083" v="2644"/>
          <ac:picMkLst>
            <pc:docMk/>
            <pc:sldMk cId="2358434936" sldId="342"/>
            <ac:picMk id="31" creationId="{44076C15-6EED-80AF-2EB7-8BF7D841BBC7}"/>
          </ac:picMkLst>
        </pc:picChg>
        <pc:cxnChg chg="del">
          <ac:chgData name="Federico Perini" userId="68ebe56a-144f-43e3-b502-6b6aa5ce1946" providerId="ADAL" clId="{92818DA7-2208-40A9-A9AC-660EBBBE7D35}" dt="2026-06-30T17:31:12.080" v="2638" actId="478"/>
          <ac:cxnSpMkLst>
            <pc:docMk/>
            <pc:sldMk cId="2358434936" sldId="342"/>
            <ac:cxnSpMk id="19" creationId="{A9244C10-6894-9CB4-24E9-768C0BA4BE96}"/>
          </ac:cxnSpMkLst>
        </pc:cxnChg>
      </pc:sldChg>
      <pc:sldChg chg="addSp delSp modSp add mod">
        <pc:chgData name="Federico Perini" userId="68ebe56a-144f-43e3-b502-6b6aa5ce1946" providerId="ADAL" clId="{92818DA7-2208-40A9-A9AC-660EBBBE7D35}" dt="2026-06-30T23:16:09.077" v="4388" actId="1076"/>
        <pc:sldMkLst>
          <pc:docMk/>
          <pc:sldMk cId="607280331" sldId="343"/>
        </pc:sldMkLst>
        <pc:spChg chg="add del mod">
          <ac:chgData name="Federico Perini" userId="68ebe56a-144f-43e3-b502-6b6aa5ce1946" providerId="ADAL" clId="{92818DA7-2208-40A9-A9AC-660EBBBE7D35}" dt="2026-06-30T23:12:16.487" v="4371" actId="478"/>
          <ac:spMkLst>
            <pc:docMk/>
            <pc:sldMk cId="607280331" sldId="343"/>
            <ac:spMk id="11" creationId="{47D52370-E464-B7CE-7CEC-045F632CB009}"/>
          </ac:spMkLst>
        </pc:spChg>
        <pc:spChg chg="add del mod">
          <ac:chgData name="Federico Perini" userId="68ebe56a-144f-43e3-b502-6b6aa5ce1946" providerId="ADAL" clId="{92818DA7-2208-40A9-A9AC-660EBBBE7D35}" dt="2026-06-30T23:12:07.728" v="4366" actId="478"/>
          <ac:spMkLst>
            <pc:docMk/>
            <pc:sldMk cId="607280331" sldId="343"/>
            <ac:spMk id="12" creationId="{FAEA220C-E6F8-09C6-F076-ED13FFEC5BE1}"/>
          </ac:spMkLst>
        </pc:spChg>
        <pc:spChg chg="add del mod">
          <ac:chgData name="Federico Perini" userId="68ebe56a-144f-43e3-b502-6b6aa5ce1946" providerId="ADAL" clId="{92818DA7-2208-40A9-A9AC-660EBBBE7D35}" dt="2026-06-30T23:12:12.094" v="4369" actId="478"/>
          <ac:spMkLst>
            <pc:docMk/>
            <pc:sldMk cId="607280331" sldId="343"/>
            <ac:spMk id="14" creationId="{31444518-5174-FEA4-43F6-E0A1A695204D}"/>
          </ac:spMkLst>
        </pc:spChg>
        <pc:spChg chg="add del mod">
          <ac:chgData name="Federico Perini" userId="68ebe56a-144f-43e3-b502-6b6aa5ce1946" providerId="ADAL" clId="{92818DA7-2208-40A9-A9AC-660EBBBE7D35}" dt="2026-06-30T23:12:12.094" v="4369" actId="478"/>
          <ac:spMkLst>
            <pc:docMk/>
            <pc:sldMk cId="607280331" sldId="343"/>
            <ac:spMk id="15" creationId="{A8C56BCC-B36B-B632-CED3-75FE7250362A}"/>
          </ac:spMkLst>
        </pc:spChg>
        <pc:spChg chg="add del mod">
          <ac:chgData name="Federico Perini" userId="68ebe56a-144f-43e3-b502-6b6aa5ce1946" providerId="ADAL" clId="{92818DA7-2208-40A9-A9AC-660EBBBE7D35}" dt="2026-06-30T23:12:12.094" v="4369" actId="478"/>
          <ac:spMkLst>
            <pc:docMk/>
            <pc:sldMk cId="607280331" sldId="343"/>
            <ac:spMk id="16" creationId="{BDB369E1-C713-8D5C-92F1-6F96633A15C0}"/>
          </ac:spMkLst>
        </pc:spChg>
        <pc:spChg chg="del">
          <ac:chgData name="Federico Perini" userId="68ebe56a-144f-43e3-b502-6b6aa5ce1946" providerId="ADAL" clId="{92818DA7-2208-40A9-A9AC-660EBBBE7D35}" dt="2026-06-30T17:32:57.648" v="2652" actId="478"/>
          <ac:spMkLst>
            <pc:docMk/>
            <pc:sldMk cId="607280331" sldId="343"/>
            <ac:spMk id="32" creationId="{512E3A08-2DF9-1DBD-FB7C-B3B2E8BB5067}"/>
          </ac:spMkLst>
        </pc:spChg>
        <pc:spChg chg="del">
          <ac:chgData name="Federico Perini" userId="68ebe56a-144f-43e3-b502-6b6aa5ce1946" providerId="ADAL" clId="{92818DA7-2208-40A9-A9AC-660EBBBE7D35}" dt="2026-06-30T17:32:57.648" v="2652" actId="478"/>
          <ac:spMkLst>
            <pc:docMk/>
            <pc:sldMk cId="607280331" sldId="343"/>
            <ac:spMk id="33" creationId="{B697C3EB-2409-B13B-4C02-8810F4DC4E49}"/>
          </ac:spMkLst>
        </pc:spChg>
        <pc:spChg chg="del">
          <ac:chgData name="Federico Perini" userId="68ebe56a-144f-43e3-b502-6b6aa5ce1946" providerId="ADAL" clId="{92818DA7-2208-40A9-A9AC-660EBBBE7D35}" dt="2026-06-30T17:32:57.648" v="2652" actId="478"/>
          <ac:spMkLst>
            <pc:docMk/>
            <pc:sldMk cId="607280331" sldId="343"/>
            <ac:spMk id="34" creationId="{80A5FE7A-D914-4065-C352-06EB27CBED1D}"/>
          </ac:spMkLst>
        </pc:spChg>
        <pc:spChg chg="del">
          <ac:chgData name="Federico Perini" userId="68ebe56a-144f-43e3-b502-6b6aa5ce1946" providerId="ADAL" clId="{92818DA7-2208-40A9-A9AC-660EBBBE7D35}" dt="2026-06-30T17:33:00.711" v="2653" actId="478"/>
          <ac:spMkLst>
            <pc:docMk/>
            <pc:sldMk cId="607280331" sldId="343"/>
            <ac:spMk id="35" creationId="{15A927B6-E7A6-E182-A81D-200668B3684E}"/>
          </ac:spMkLst>
        </pc:spChg>
        <pc:spChg chg="del">
          <ac:chgData name="Federico Perini" userId="68ebe56a-144f-43e3-b502-6b6aa5ce1946" providerId="ADAL" clId="{92818DA7-2208-40A9-A9AC-660EBBBE7D35}" dt="2026-06-30T17:32:52.741" v="2650" actId="478"/>
          <ac:spMkLst>
            <pc:docMk/>
            <pc:sldMk cId="607280331" sldId="343"/>
            <ac:spMk id="36" creationId="{B877D146-0157-9F2A-4D00-35178F6F6CDB}"/>
          </ac:spMkLst>
        </pc:spChg>
        <pc:graphicFrameChg chg="add del mod">
          <ac:chgData name="Federico Perini" userId="68ebe56a-144f-43e3-b502-6b6aa5ce1946" providerId="ADAL" clId="{92818DA7-2208-40A9-A9AC-660EBBBE7D35}" dt="2026-06-30T23:11:51.654" v="4363" actId="478"/>
          <ac:graphicFrameMkLst>
            <pc:docMk/>
            <pc:sldMk cId="607280331" sldId="343"/>
            <ac:graphicFrameMk id="17" creationId="{517EFD68-BFCB-C0D9-6CD9-A15BCA68022F}"/>
          </ac:graphicFrameMkLst>
        </pc:graphicFrameChg>
        <pc:picChg chg="add del mod">
          <ac:chgData name="Federico Perini" userId="68ebe56a-144f-43e3-b502-6b6aa5ce1946" providerId="ADAL" clId="{92818DA7-2208-40A9-A9AC-660EBBBE7D35}" dt="2026-06-30T23:11:54.563" v="4364" actId="478"/>
          <ac:picMkLst>
            <pc:docMk/>
            <pc:sldMk cId="607280331" sldId="343"/>
            <ac:picMk id="2" creationId="{7117569B-6C86-0938-F194-00769AFF8195}"/>
          </ac:picMkLst>
        </pc:picChg>
        <pc:picChg chg="add mod">
          <ac:chgData name="Federico Perini" userId="68ebe56a-144f-43e3-b502-6b6aa5ce1946" providerId="ADAL" clId="{92818DA7-2208-40A9-A9AC-660EBBBE7D35}" dt="2026-06-30T17:33:53.714" v="2657"/>
          <ac:picMkLst>
            <pc:docMk/>
            <pc:sldMk cId="607280331" sldId="343"/>
            <ac:picMk id="4" creationId="{266B78F4-2D89-EEDF-C936-7C17227B419E}"/>
          </ac:picMkLst>
        </pc:picChg>
        <pc:picChg chg="add del mod">
          <ac:chgData name="Federico Perini" userId="68ebe56a-144f-43e3-b502-6b6aa5ce1946" providerId="ADAL" clId="{92818DA7-2208-40A9-A9AC-660EBBBE7D35}" dt="2026-06-30T23:12:08.881" v="4367" actId="478"/>
          <ac:picMkLst>
            <pc:docMk/>
            <pc:sldMk cId="607280331" sldId="343"/>
            <ac:picMk id="5" creationId="{80094ADA-9E76-6E4F-4C88-A805AA3E5844}"/>
          </ac:picMkLst>
        </pc:picChg>
        <pc:picChg chg="add del mod">
          <ac:chgData name="Federico Perini" userId="68ebe56a-144f-43e3-b502-6b6aa5ce1946" providerId="ADAL" clId="{92818DA7-2208-40A9-A9AC-660EBBBE7D35}" dt="2026-06-30T23:12:09.710" v="4368" actId="478"/>
          <ac:picMkLst>
            <pc:docMk/>
            <pc:sldMk cId="607280331" sldId="343"/>
            <ac:picMk id="6" creationId="{831AE2F1-7138-B800-0101-5FE4B1D4F095}"/>
          </ac:picMkLst>
        </pc:picChg>
        <pc:picChg chg="add del mod">
          <ac:chgData name="Federico Perini" userId="68ebe56a-144f-43e3-b502-6b6aa5ce1946" providerId="ADAL" clId="{92818DA7-2208-40A9-A9AC-660EBBBE7D35}" dt="2026-06-30T23:12:03.773" v="4365" actId="478"/>
          <ac:picMkLst>
            <pc:docMk/>
            <pc:sldMk cId="607280331" sldId="343"/>
            <ac:picMk id="7" creationId="{56D8A3E5-62D4-C222-5CBF-54E8A0CE2876}"/>
          </ac:picMkLst>
        </pc:picChg>
        <pc:picChg chg="add del mod">
          <ac:chgData name="Federico Perini" userId="68ebe56a-144f-43e3-b502-6b6aa5ce1946" providerId="ADAL" clId="{92818DA7-2208-40A9-A9AC-660EBBBE7D35}" dt="2026-06-30T23:12:12.946" v="4370" actId="478"/>
          <ac:picMkLst>
            <pc:docMk/>
            <pc:sldMk cId="607280331" sldId="343"/>
            <ac:picMk id="8" creationId="{A8DB98DB-D4F6-792C-B21C-E90D3793BF64}"/>
          </ac:picMkLst>
        </pc:picChg>
        <pc:picChg chg="add mod ord">
          <ac:chgData name="Federico Perini" userId="68ebe56a-144f-43e3-b502-6b6aa5ce1946" providerId="ADAL" clId="{92818DA7-2208-40A9-A9AC-660EBBBE7D35}" dt="2026-06-30T23:16:06" v="4387" actId="1076"/>
          <ac:picMkLst>
            <pc:docMk/>
            <pc:sldMk cId="607280331" sldId="343"/>
            <ac:picMk id="19" creationId="{17F1CF63-FE4B-32CC-792E-A14633742557}"/>
          </ac:picMkLst>
        </pc:picChg>
        <pc:picChg chg="add mod">
          <ac:chgData name="Federico Perini" userId="68ebe56a-144f-43e3-b502-6b6aa5ce1946" providerId="ADAL" clId="{92818DA7-2208-40A9-A9AC-660EBBBE7D35}" dt="2026-06-30T23:16:09.077" v="4388" actId="1076"/>
          <ac:picMkLst>
            <pc:docMk/>
            <pc:sldMk cId="607280331" sldId="343"/>
            <ac:picMk id="21" creationId="{9ED6E300-E556-7D50-D0D1-5FEC89416047}"/>
          </ac:picMkLst>
        </pc:picChg>
        <pc:picChg chg="del">
          <ac:chgData name="Federico Perini" userId="68ebe56a-144f-43e3-b502-6b6aa5ce1946" providerId="ADAL" clId="{92818DA7-2208-40A9-A9AC-660EBBBE7D35}" dt="2026-06-30T17:32:50.533" v="2649" actId="478"/>
          <ac:picMkLst>
            <pc:docMk/>
            <pc:sldMk cId="607280331" sldId="343"/>
            <ac:picMk id="30" creationId="{9931BCF6-EBB0-1CE0-47C6-57FD2E6FBD35}"/>
          </ac:picMkLst>
        </pc:picChg>
        <pc:picChg chg="del">
          <ac:chgData name="Federico Perini" userId="68ebe56a-144f-43e3-b502-6b6aa5ce1946" providerId="ADAL" clId="{92818DA7-2208-40A9-A9AC-660EBBBE7D35}" dt="2026-06-30T17:32:54.237" v="2651" actId="478"/>
          <ac:picMkLst>
            <pc:docMk/>
            <pc:sldMk cId="607280331" sldId="343"/>
            <ac:picMk id="31" creationId="{A699F63D-EB2D-E613-31E8-63FC5010DE4C}"/>
          </ac:picMkLst>
        </pc:picChg>
      </pc:sldChg>
      <pc:sldChg chg="addSp delSp modSp add mod modNotesTx">
        <pc:chgData name="Federico Perini" userId="68ebe56a-144f-43e3-b502-6b6aa5ce1946" providerId="ADAL" clId="{92818DA7-2208-40A9-A9AC-660EBBBE7D35}" dt="2026-07-01T00:49:59.425" v="5864" actId="6549"/>
        <pc:sldMkLst>
          <pc:docMk/>
          <pc:sldMk cId="1261766386" sldId="344"/>
        </pc:sldMkLst>
        <pc:spChg chg="del">
          <ac:chgData name="Federico Perini" userId="68ebe56a-144f-43e3-b502-6b6aa5ce1946" providerId="ADAL" clId="{92818DA7-2208-40A9-A9AC-660EBBBE7D35}" dt="2026-06-30T17:37:34.328" v="2700" actId="478"/>
          <ac:spMkLst>
            <pc:docMk/>
            <pc:sldMk cId="1261766386" sldId="344"/>
            <ac:spMk id="2" creationId="{DF29679A-EE3D-4AAA-AB9D-764033C6B30F}"/>
          </ac:spMkLst>
        </pc:spChg>
        <pc:spChg chg="del mod">
          <ac:chgData name="Federico Perini" userId="68ebe56a-144f-43e3-b502-6b6aa5ce1946" providerId="ADAL" clId="{92818DA7-2208-40A9-A9AC-660EBBBE7D35}" dt="2026-06-30T17:37:41.524" v="2702" actId="478"/>
          <ac:spMkLst>
            <pc:docMk/>
            <pc:sldMk cId="1261766386" sldId="344"/>
            <ac:spMk id="6" creationId="{314D2AE6-FB82-2E59-D40B-5D76D797A178}"/>
          </ac:spMkLst>
        </pc:spChg>
        <pc:spChg chg="mod">
          <ac:chgData name="Federico Perini" userId="68ebe56a-144f-43e3-b502-6b6aa5ce1946" providerId="ADAL" clId="{92818DA7-2208-40A9-A9AC-660EBBBE7D35}" dt="2026-06-30T17:37:28.171" v="2698" actId="20577"/>
          <ac:spMkLst>
            <pc:docMk/>
            <pc:sldMk cId="1261766386" sldId="344"/>
            <ac:spMk id="12" creationId="{B03C2FD8-79B1-588B-474C-6F5F9874A7BE}"/>
          </ac:spMkLst>
        </pc:spChg>
        <pc:spChg chg="add del mod">
          <ac:chgData name="Federico Perini" userId="68ebe56a-144f-43e3-b502-6b6aa5ce1946" providerId="ADAL" clId="{92818DA7-2208-40A9-A9AC-660EBBBE7D35}" dt="2026-06-30T17:48:04.937" v="2728" actId="478"/>
          <ac:spMkLst>
            <pc:docMk/>
            <pc:sldMk cId="1261766386" sldId="344"/>
            <ac:spMk id="16" creationId="{CA46D07E-4961-5B2C-FFB3-9CE7A2A44AE7}"/>
          </ac:spMkLst>
        </pc:spChg>
        <pc:spChg chg="add mod">
          <ac:chgData name="Federico Perini" userId="68ebe56a-144f-43e3-b502-6b6aa5ce1946" providerId="ADAL" clId="{92818DA7-2208-40A9-A9AC-660EBBBE7D35}" dt="2026-06-30T23:49:37.837" v="4645" actId="1038"/>
          <ac:spMkLst>
            <pc:docMk/>
            <pc:sldMk cId="1261766386" sldId="344"/>
            <ac:spMk id="19" creationId="{31DB18D7-3656-D9E2-A6B1-020153D1B79A}"/>
          </ac:spMkLst>
        </pc:spChg>
        <pc:spChg chg="add mod">
          <ac:chgData name="Federico Perini" userId="68ebe56a-144f-43e3-b502-6b6aa5ce1946" providerId="ADAL" clId="{92818DA7-2208-40A9-A9AC-660EBBBE7D35}" dt="2026-06-30T23:49:37.837" v="4645" actId="1038"/>
          <ac:spMkLst>
            <pc:docMk/>
            <pc:sldMk cId="1261766386" sldId="344"/>
            <ac:spMk id="20" creationId="{8A5B57CE-C835-C53D-0717-14950295F349}"/>
          </ac:spMkLst>
        </pc:spChg>
        <pc:spChg chg="add mod">
          <ac:chgData name="Federico Perini" userId="68ebe56a-144f-43e3-b502-6b6aa5ce1946" providerId="ADAL" clId="{92818DA7-2208-40A9-A9AC-660EBBBE7D35}" dt="2026-06-30T23:49:37.837" v="4645" actId="1038"/>
          <ac:spMkLst>
            <pc:docMk/>
            <pc:sldMk cId="1261766386" sldId="344"/>
            <ac:spMk id="21" creationId="{1A16DB5B-C5A2-B7BC-7EA0-E79D3980C187}"/>
          </ac:spMkLst>
        </pc:spChg>
        <pc:spChg chg="add mod">
          <ac:chgData name="Federico Perini" userId="68ebe56a-144f-43e3-b502-6b6aa5ce1946" providerId="ADAL" clId="{92818DA7-2208-40A9-A9AC-660EBBBE7D35}" dt="2026-06-30T23:49:37.837" v="4645" actId="1038"/>
          <ac:spMkLst>
            <pc:docMk/>
            <pc:sldMk cId="1261766386" sldId="344"/>
            <ac:spMk id="22" creationId="{6FE0A7BE-BDAF-7972-D326-97AE49791254}"/>
          </ac:spMkLst>
        </pc:spChg>
        <pc:spChg chg="add mod">
          <ac:chgData name="Federico Perini" userId="68ebe56a-144f-43e3-b502-6b6aa5ce1946" providerId="ADAL" clId="{92818DA7-2208-40A9-A9AC-660EBBBE7D35}" dt="2026-06-30T23:49:37.837" v="4645" actId="1038"/>
          <ac:spMkLst>
            <pc:docMk/>
            <pc:sldMk cId="1261766386" sldId="344"/>
            <ac:spMk id="23" creationId="{B06C8909-A2C7-CD75-C0D4-3E263CF703D2}"/>
          </ac:spMkLst>
        </pc:spChg>
        <pc:spChg chg="add mod">
          <ac:chgData name="Federico Perini" userId="68ebe56a-144f-43e3-b502-6b6aa5ce1946" providerId="ADAL" clId="{92818DA7-2208-40A9-A9AC-660EBBBE7D35}" dt="2026-06-30T23:49:37.837" v="4645" actId="1038"/>
          <ac:spMkLst>
            <pc:docMk/>
            <pc:sldMk cId="1261766386" sldId="344"/>
            <ac:spMk id="24" creationId="{B881BBFD-DE7B-F3B6-B18F-3EADA5B44726}"/>
          </ac:spMkLst>
        </pc:spChg>
        <pc:spChg chg="add mod">
          <ac:chgData name="Federico Perini" userId="68ebe56a-144f-43e3-b502-6b6aa5ce1946" providerId="ADAL" clId="{92818DA7-2208-40A9-A9AC-660EBBBE7D35}" dt="2026-06-30T23:49:41.987" v="4646" actId="14100"/>
          <ac:spMkLst>
            <pc:docMk/>
            <pc:sldMk cId="1261766386" sldId="344"/>
            <ac:spMk id="25" creationId="{728215A7-3E45-153C-2D1C-03A1093E71F7}"/>
          </ac:spMkLst>
        </pc:spChg>
        <pc:picChg chg="add del mod">
          <ac:chgData name="Federico Perini" userId="68ebe56a-144f-43e3-b502-6b6aa5ce1946" providerId="ADAL" clId="{92818DA7-2208-40A9-A9AC-660EBBBE7D35}" dt="2026-06-30T23:46:32.068" v="4545" actId="478"/>
          <ac:picMkLst>
            <pc:docMk/>
            <pc:sldMk cId="1261766386" sldId="344"/>
            <ac:picMk id="4" creationId="{32A3886C-2018-BC4F-4B4B-D5BD521874B1}"/>
          </ac:picMkLst>
        </pc:picChg>
        <pc:picChg chg="add del mod">
          <ac:chgData name="Federico Perini" userId="68ebe56a-144f-43e3-b502-6b6aa5ce1946" providerId="ADAL" clId="{92818DA7-2208-40A9-A9AC-660EBBBE7D35}" dt="2026-06-30T23:46:33.437" v="4546" actId="478"/>
          <ac:picMkLst>
            <pc:docMk/>
            <pc:sldMk cId="1261766386" sldId="344"/>
            <ac:picMk id="5" creationId="{6632D21B-2A70-2EB0-CD3F-451EC42373C4}"/>
          </ac:picMkLst>
        </pc:picChg>
        <pc:picChg chg="add mod">
          <ac:chgData name="Federico Perini" userId="68ebe56a-144f-43e3-b502-6b6aa5ce1946" providerId="ADAL" clId="{92818DA7-2208-40A9-A9AC-660EBBBE7D35}" dt="2026-06-30T23:50:38.311" v="4670" actId="1076"/>
          <ac:picMkLst>
            <pc:docMk/>
            <pc:sldMk cId="1261766386" sldId="344"/>
            <ac:picMk id="7" creationId="{E3646ADB-9DB7-2778-E12D-4449A8AA15AC}"/>
          </ac:picMkLst>
        </pc:picChg>
        <pc:picChg chg="del">
          <ac:chgData name="Federico Perini" userId="68ebe56a-144f-43e3-b502-6b6aa5ce1946" providerId="ADAL" clId="{92818DA7-2208-40A9-A9AC-660EBBBE7D35}" dt="2026-06-30T17:37:08.623" v="2665" actId="478"/>
          <ac:picMkLst>
            <pc:docMk/>
            <pc:sldMk cId="1261766386" sldId="344"/>
            <ac:picMk id="8" creationId="{D7510077-2AD6-938A-1E62-4F920D6556CD}"/>
          </ac:picMkLst>
        </pc:picChg>
        <pc:picChg chg="add mod">
          <ac:chgData name="Federico Perini" userId="68ebe56a-144f-43e3-b502-6b6aa5ce1946" providerId="ADAL" clId="{92818DA7-2208-40A9-A9AC-660EBBBE7D35}" dt="2026-06-30T23:49:02.005" v="4612" actId="1076"/>
          <ac:picMkLst>
            <pc:docMk/>
            <pc:sldMk cId="1261766386" sldId="344"/>
            <ac:picMk id="11" creationId="{DE19E4F1-02FE-CA8F-8297-E1E8C8C8E623}"/>
          </ac:picMkLst>
        </pc:picChg>
        <pc:picChg chg="del">
          <ac:chgData name="Federico Perini" userId="68ebe56a-144f-43e3-b502-6b6aa5ce1946" providerId="ADAL" clId="{92818DA7-2208-40A9-A9AC-660EBBBE7D35}" dt="2026-06-30T17:37:10.493" v="2666" actId="478"/>
          <ac:picMkLst>
            <pc:docMk/>
            <pc:sldMk cId="1261766386" sldId="344"/>
            <ac:picMk id="14" creationId="{D12448BC-56DC-9AB0-4862-69ADA381DBF1}"/>
          </ac:picMkLst>
        </pc:picChg>
        <pc:picChg chg="add mod">
          <ac:chgData name="Federico Perini" userId="68ebe56a-144f-43e3-b502-6b6aa5ce1946" providerId="ADAL" clId="{92818DA7-2208-40A9-A9AC-660EBBBE7D35}" dt="2026-06-30T23:49:09.541" v="4614" actId="1076"/>
          <ac:picMkLst>
            <pc:docMk/>
            <pc:sldMk cId="1261766386" sldId="344"/>
            <ac:picMk id="15" creationId="{673076D3-43F5-5D99-CF7B-509EC3D86E57}"/>
          </ac:picMkLst>
        </pc:picChg>
        <pc:picChg chg="add mod">
          <ac:chgData name="Federico Perini" userId="68ebe56a-144f-43e3-b502-6b6aa5ce1946" providerId="ADAL" clId="{92818DA7-2208-40A9-A9AC-660EBBBE7D35}" dt="2026-06-30T23:50:33.185" v="4669" actId="1038"/>
          <ac:picMkLst>
            <pc:docMk/>
            <pc:sldMk cId="1261766386" sldId="344"/>
            <ac:picMk id="17" creationId="{244D717A-EA1A-E261-306C-2E6611230E87}"/>
          </ac:picMkLst>
        </pc:picChg>
        <pc:picChg chg="add mod">
          <ac:chgData name="Federico Perini" userId="68ebe56a-144f-43e3-b502-6b6aa5ce1946" providerId="ADAL" clId="{92818DA7-2208-40A9-A9AC-660EBBBE7D35}" dt="2026-06-30T23:50:33.185" v="4669" actId="1038"/>
          <ac:picMkLst>
            <pc:docMk/>
            <pc:sldMk cId="1261766386" sldId="344"/>
            <ac:picMk id="18" creationId="{DA1C2E72-322A-ADB8-26E6-CFB1E72A3706}"/>
          </ac:picMkLst>
        </pc:picChg>
      </pc:sldChg>
      <pc:sldChg chg="addSp delSp modSp add del mod">
        <pc:chgData name="Federico Perini" userId="68ebe56a-144f-43e3-b502-6b6aa5ce1946" providerId="ADAL" clId="{92818DA7-2208-40A9-A9AC-660EBBBE7D35}" dt="2026-06-30T23:53:13.447" v="4687" actId="47"/>
        <pc:sldMkLst>
          <pc:docMk/>
          <pc:sldMk cId="896866193" sldId="345"/>
        </pc:sldMkLst>
        <pc:spChg chg="add mod">
          <ac:chgData name="Federico Perini" userId="68ebe56a-144f-43e3-b502-6b6aa5ce1946" providerId="ADAL" clId="{92818DA7-2208-40A9-A9AC-660EBBBE7D35}" dt="2026-06-30T23:44:59.533" v="4490" actId="1076"/>
          <ac:spMkLst>
            <pc:docMk/>
            <pc:sldMk cId="896866193" sldId="345"/>
            <ac:spMk id="8" creationId="{6B6EB195-B84B-2BF1-6A9A-FC60C3F021D0}"/>
          </ac:spMkLst>
        </pc:spChg>
        <pc:spChg chg="add mod">
          <ac:chgData name="Federico Perini" userId="68ebe56a-144f-43e3-b502-6b6aa5ce1946" providerId="ADAL" clId="{92818DA7-2208-40A9-A9AC-660EBBBE7D35}" dt="2026-06-30T23:45:14.464" v="4500" actId="20577"/>
          <ac:spMkLst>
            <pc:docMk/>
            <pc:sldMk cId="896866193" sldId="345"/>
            <ac:spMk id="14" creationId="{1CBD6657-7F55-20D1-EB23-F43E8F2DC678}"/>
          </ac:spMkLst>
        </pc:spChg>
        <pc:spChg chg="add mod">
          <ac:chgData name="Federico Perini" userId="68ebe56a-144f-43e3-b502-6b6aa5ce1946" providerId="ADAL" clId="{92818DA7-2208-40A9-A9AC-660EBBBE7D35}" dt="2026-06-30T23:45:46.322" v="4519" actId="20577"/>
          <ac:spMkLst>
            <pc:docMk/>
            <pc:sldMk cId="896866193" sldId="345"/>
            <ac:spMk id="16" creationId="{BCF37CDC-2826-18E6-D2C8-AB4D8D717ACF}"/>
          </ac:spMkLst>
        </pc:spChg>
        <pc:spChg chg="add mod">
          <ac:chgData name="Federico Perini" userId="68ebe56a-144f-43e3-b502-6b6aa5ce1946" providerId="ADAL" clId="{92818DA7-2208-40A9-A9AC-660EBBBE7D35}" dt="2026-06-30T23:46:09.711" v="4534" actId="20577"/>
          <ac:spMkLst>
            <pc:docMk/>
            <pc:sldMk cId="896866193" sldId="345"/>
            <ac:spMk id="17" creationId="{2DBCD344-D133-7E8A-E823-4347CB64D24B}"/>
          </ac:spMkLst>
        </pc:spChg>
        <pc:spChg chg="add mod">
          <ac:chgData name="Federico Perini" userId="68ebe56a-144f-43e3-b502-6b6aa5ce1946" providerId="ADAL" clId="{92818DA7-2208-40A9-A9AC-660EBBBE7D35}" dt="2026-06-30T23:46:22.630" v="4544" actId="20577"/>
          <ac:spMkLst>
            <pc:docMk/>
            <pc:sldMk cId="896866193" sldId="345"/>
            <ac:spMk id="18" creationId="{6EE06476-56BC-6654-68D2-63345CFE876F}"/>
          </ac:spMkLst>
        </pc:spChg>
        <pc:picChg chg="add del mod">
          <ac:chgData name="Federico Perini" userId="68ebe56a-144f-43e3-b502-6b6aa5ce1946" providerId="ADAL" clId="{92818DA7-2208-40A9-A9AC-660EBBBE7D35}" dt="2026-06-30T23:51:06.156" v="4675" actId="21"/>
          <ac:picMkLst>
            <pc:docMk/>
            <pc:sldMk cId="896866193" sldId="345"/>
            <ac:picMk id="2" creationId="{DCF6DF6F-88B3-ED04-FD5B-F8BE38B422C4}"/>
          </ac:picMkLst>
        </pc:picChg>
        <pc:picChg chg="mod">
          <ac:chgData name="Federico Perini" userId="68ebe56a-144f-43e3-b502-6b6aa5ce1946" providerId="ADAL" clId="{92818DA7-2208-40A9-A9AC-660EBBBE7D35}" dt="2026-06-30T23:44:12.927" v="4470" actId="1076"/>
          <ac:picMkLst>
            <pc:docMk/>
            <pc:sldMk cId="896866193" sldId="345"/>
            <ac:picMk id="4" creationId="{688A2E8E-EB6F-123D-49E2-808958DAD8FA}"/>
          </ac:picMkLst>
        </pc:picChg>
        <pc:picChg chg="mod">
          <ac:chgData name="Federico Perini" userId="68ebe56a-144f-43e3-b502-6b6aa5ce1946" providerId="ADAL" clId="{92818DA7-2208-40A9-A9AC-660EBBBE7D35}" dt="2026-06-30T23:44:12.927" v="4470" actId="1076"/>
          <ac:picMkLst>
            <pc:docMk/>
            <pc:sldMk cId="896866193" sldId="345"/>
            <ac:picMk id="5" creationId="{4EFC316F-6A41-0582-BBDF-81C4FBE1E7BA}"/>
          </ac:picMkLst>
        </pc:picChg>
        <pc:picChg chg="add del mod">
          <ac:chgData name="Federico Perini" userId="68ebe56a-144f-43e3-b502-6b6aa5ce1946" providerId="ADAL" clId="{92818DA7-2208-40A9-A9AC-660EBBBE7D35}" dt="2026-06-30T23:51:06.156" v="4675" actId="21"/>
          <ac:picMkLst>
            <pc:docMk/>
            <pc:sldMk cId="896866193" sldId="345"/>
            <ac:picMk id="6" creationId="{4201713C-BF6D-55EB-6672-1A6095AE9872}"/>
          </ac:picMkLst>
        </pc:picChg>
        <pc:picChg chg="del">
          <ac:chgData name="Federico Perini" userId="68ebe56a-144f-43e3-b502-6b6aa5ce1946" providerId="ADAL" clId="{92818DA7-2208-40A9-A9AC-660EBBBE7D35}" dt="2026-06-30T17:47:02.628" v="2720" actId="478"/>
          <ac:picMkLst>
            <pc:docMk/>
            <pc:sldMk cId="896866193" sldId="345"/>
            <ac:picMk id="7" creationId="{25384F30-F129-E0BA-8FEE-8E47DE27D891}"/>
          </ac:picMkLst>
        </pc:picChg>
        <pc:picChg chg="del">
          <ac:chgData name="Federico Perini" userId="68ebe56a-144f-43e3-b502-6b6aa5ce1946" providerId="ADAL" clId="{92818DA7-2208-40A9-A9AC-660EBBBE7D35}" dt="2026-06-30T17:47:03.331" v="2721" actId="478"/>
          <ac:picMkLst>
            <pc:docMk/>
            <pc:sldMk cId="896866193" sldId="345"/>
            <ac:picMk id="11" creationId="{C9EC2099-9F65-AFD0-C8E1-16907BFD1FDA}"/>
          </ac:picMkLst>
        </pc:picChg>
        <pc:picChg chg="del">
          <ac:chgData name="Federico Perini" userId="68ebe56a-144f-43e3-b502-6b6aa5ce1946" providerId="ADAL" clId="{92818DA7-2208-40A9-A9AC-660EBBBE7D35}" dt="2026-06-30T17:47:01.023" v="2719" actId="478"/>
          <ac:picMkLst>
            <pc:docMk/>
            <pc:sldMk cId="896866193" sldId="345"/>
            <ac:picMk id="15" creationId="{2466753C-B402-A813-9E0A-4F0CF0C958B0}"/>
          </ac:picMkLst>
        </pc:picChg>
      </pc:sldChg>
      <pc:sldChg chg="modSp add mod">
        <pc:chgData name="Federico Perini" userId="68ebe56a-144f-43e3-b502-6b6aa5ce1946" providerId="ADAL" clId="{92818DA7-2208-40A9-A9AC-660EBBBE7D35}" dt="2026-06-30T23:55:06.926" v="4692" actId="1076"/>
        <pc:sldMkLst>
          <pc:docMk/>
          <pc:sldMk cId="3537034934" sldId="346"/>
        </pc:sldMkLst>
        <pc:picChg chg="mod">
          <ac:chgData name="Federico Perini" userId="68ebe56a-144f-43e3-b502-6b6aa5ce1946" providerId="ADAL" clId="{92818DA7-2208-40A9-A9AC-660EBBBE7D35}" dt="2026-06-30T23:54:36.550" v="4688" actId="208"/>
          <ac:picMkLst>
            <pc:docMk/>
            <pc:sldMk cId="3537034934" sldId="346"/>
            <ac:picMk id="67" creationId="{FBB3FC93-5F66-A2A9-3109-64FF5EB6C45C}"/>
          </ac:picMkLst>
        </pc:picChg>
        <pc:picChg chg="mod">
          <ac:chgData name="Federico Perini" userId="68ebe56a-144f-43e3-b502-6b6aa5ce1946" providerId="ADAL" clId="{92818DA7-2208-40A9-A9AC-660EBBBE7D35}" dt="2026-06-30T23:55:06.926" v="4692" actId="1076"/>
          <ac:picMkLst>
            <pc:docMk/>
            <pc:sldMk cId="3537034934" sldId="346"/>
            <ac:picMk id="68" creationId="{B42934C6-391C-7FD2-54C0-BB48E9FD94A6}"/>
          </ac:picMkLst>
        </pc:picChg>
      </pc:sldChg>
      <pc:sldChg chg="addSp modSp add mod">
        <pc:chgData name="Federico Perini" userId="68ebe56a-144f-43e3-b502-6b6aa5ce1946" providerId="ADAL" clId="{92818DA7-2208-40A9-A9AC-660EBBBE7D35}" dt="2026-06-30T23:55:45.686" v="4701" actId="1076"/>
        <pc:sldMkLst>
          <pc:docMk/>
          <pc:sldMk cId="1796464998" sldId="347"/>
        </pc:sldMkLst>
        <pc:spChg chg="add mod">
          <ac:chgData name="Federico Perini" userId="68ebe56a-144f-43e3-b502-6b6aa5ce1946" providerId="ADAL" clId="{92818DA7-2208-40A9-A9AC-660EBBBE7D35}" dt="2026-06-30T18:04:14.524" v="3128"/>
          <ac:spMkLst>
            <pc:docMk/>
            <pc:sldMk cId="1796464998" sldId="347"/>
            <ac:spMk id="12" creationId="{F871D5F7-616B-9702-2E48-CCA66188FB5D}"/>
          </ac:spMkLst>
        </pc:spChg>
        <pc:picChg chg="add mod">
          <ac:chgData name="Federico Perini" userId="68ebe56a-144f-43e3-b502-6b6aa5ce1946" providerId="ADAL" clId="{92818DA7-2208-40A9-A9AC-660EBBBE7D35}" dt="2026-06-30T23:55:42.679" v="4700" actId="1076"/>
          <ac:picMkLst>
            <pc:docMk/>
            <pc:sldMk cId="1796464998" sldId="347"/>
            <ac:picMk id="2" creationId="{03AF93A9-BCAE-2880-D3DC-7CC86B727F0F}"/>
          </ac:picMkLst>
        </pc:picChg>
        <pc:picChg chg="add mod">
          <ac:chgData name="Federico Perini" userId="68ebe56a-144f-43e3-b502-6b6aa5ce1946" providerId="ADAL" clId="{92818DA7-2208-40A9-A9AC-660EBBBE7D35}" dt="2026-06-30T23:55:45.686" v="4701" actId="1076"/>
          <ac:picMkLst>
            <pc:docMk/>
            <pc:sldMk cId="1796464998" sldId="347"/>
            <ac:picMk id="5" creationId="{852BED3A-1995-6F57-81C7-6C6FDC3A23A4}"/>
          </ac:picMkLst>
        </pc:picChg>
        <pc:picChg chg="add mod">
          <ac:chgData name="Federico Perini" userId="68ebe56a-144f-43e3-b502-6b6aa5ce1946" providerId="ADAL" clId="{92818DA7-2208-40A9-A9AC-660EBBBE7D35}" dt="2026-06-30T23:55:35.936" v="4698" actId="1076"/>
          <ac:picMkLst>
            <pc:docMk/>
            <pc:sldMk cId="1796464998" sldId="347"/>
            <ac:picMk id="6" creationId="{6281DDDA-143D-6365-5975-604938ED6F8B}"/>
          </ac:picMkLst>
        </pc:picChg>
        <pc:picChg chg="add mod">
          <ac:chgData name="Federico Perini" userId="68ebe56a-144f-43e3-b502-6b6aa5ce1946" providerId="ADAL" clId="{92818DA7-2208-40A9-A9AC-660EBBBE7D35}" dt="2026-06-30T18:03:23.660" v="3119" actId="1076"/>
          <ac:picMkLst>
            <pc:docMk/>
            <pc:sldMk cId="1796464998" sldId="347"/>
            <ac:picMk id="7" creationId="{6EB45EB9-5931-9C31-2420-6D5C22E0AFC1}"/>
          </ac:picMkLst>
        </pc:picChg>
        <pc:picChg chg="add mod">
          <ac:chgData name="Federico Perini" userId="68ebe56a-144f-43e3-b502-6b6aa5ce1946" providerId="ADAL" clId="{92818DA7-2208-40A9-A9AC-660EBBBE7D35}" dt="2026-06-30T18:03:28.110" v="3121" actId="1076"/>
          <ac:picMkLst>
            <pc:docMk/>
            <pc:sldMk cId="1796464998" sldId="347"/>
            <ac:picMk id="8" creationId="{D9A9CF21-3C83-9F35-E084-0DCEBD8165EE}"/>
          </ac:picMkLst>
        </pc:picChg>
        <pc:picChg chg="add mod">
          <ac:chgData name="Federico Perini" userId="68ebe56a-144f-43e3-b502-6b6aa5ce1946" providerId="ADAL" clId="{92818DA7-2208-40A9-A9AC-660EBBBE7D35}" dt="2026-06-30T18:03:32.677" v="3123" actId="1076"/>
          <ac:picMkLst>
            <pc:docMk/>
            <pc:sldMk cId="1796464998" sldId="347"/>
            <ac:picMk id="11" creationId="{491EFD09-A933-CA91-B2F5-328080257274}"/>
          </ac:picMkLst>
        </pc:picChg>
      </pc:sldChg>
      <pc:sldChg chg="addSp delSp modSp add mod">
        <pc:chgData name="Federico Perini" userId="68ebe56a-144f-43e3-b502-6b6aa5ce1946" providerId="ADAL" clId="{92818DA7-2208-40A9-A9AC-660EBBBE7D35}" dt="2026-06-30T23:12:52.406" v="4375" actId="478"/>
        <pc:sldMkLst>
          <pc:docMk/>
          <pc:sldMk cId="149393639" sldId="348"/>
        </pc:sldMkLst>
        <pc:picChg chg="mod">
          <ac:chgData name="Federico Perini" userId="68ebe56a-144f-43e3-b502-6b6aa5ce1946" providerId="ADAL" clId="{92818DA7-2208-40A9-A9AC-660EBBBE7D35}" dt="2026-06-30T22:25:50.602" v="3314" actId="1035"/>
          <ac:picMkLst>
            <pc:docMk/>
            <pc:sldMk cId="149393639" sldId="348"/>
            <ac:picMk id="7" creationId="{6E3721C2-5520-A10B-3A05-9EF418EBBCD8}"/>
          </ac:picMkLst>
        </pc:picChg>
        <pc:picChg chg="mod">
          <ac:chgData name="Federico Perini" userId="68ebe56a-144f-43e3-b502-6b6aa5ce1946" providerId="ADAL" clId="{92818DA7-2208-40A9-A9AC-660EBBBE7D35}" dt="2026-06-30T22:25:50.602" v="3314" actId="1035"/>
          <ac:picMkLst>
            <pc:docMk/>
            <pc:sldMk cId="149393639" sldId="348"/>
            <ac:picMk id="11" creationId="{D8B6ACE0-703E-2E38-019F-F1214A6E9645}"/>
          </ac:picMkLst>
        </pc:picChg>
        <pc:picChg chg="mod modCrop">
          <ac:chgData name="Federico Perini" userId="68ebe56a-144f-43e3-b502-6b6aa5ce1946" providerId="ADAL" clId="{92818DA7-2208-40A9-A9AC-660EBBBE7D35}" dt="2026-06-30T22:25:50.602" v="3314" actId="1035"/>
          <ac:picMkLst>
            <pc:docMk/>
            <pc:sldMk cId="149393639" sldId="348"/>
            <ac:picMk id="14" creationId="{6EFA03A2-1479-BA39-A5CE-4283D7CC6A2A}"/>
          </ac:picMkLst>
        </pc:picChg>
        <pc:picChg chg="mod modCrop">
          <ac:chgData name="Federico Perini" userId="68ebe56a-144f-43e3-b502-6b6aa5ce1946" providerId="ADAL" clId="{92818DA7-2208-40A9-A9AC-660EBBBE7D35}" dt="2026-06-30T22:25:50.602" v="3314" actId="1035"/>
          <ac:picMkLst>
            <pc:docMk/>
            <pc:sldMk cId="149393639" sldId="348"/>
            <ac:picMk id="16" creationId="{F17F9133-247B-374F-F59E-5C1F0ABF8B30}"/>
          </ac:picMkLst>
        </pc:picChg>
        <pc:picChg chg="del mod">
          <ac:chgData name="Federico Perini" userId="68ebe56a-144f-43e3-b502-6b6aa5ce1946" providerId="ADAL" clId="{92818DA7-2208-40A9-A9AC-660EBBBE7D35}" dt="2026-06-30T23:12:48.995" v="4374" actId="478"/>
          <ac:picMkLst>
            <pc:docMk/>
            <pc:sldMk cId="149393639" sldId="348"/>
            <ac:picMk id="22" creationId="{EA44094C-2123-2BD9-6136-D2DEEF841A4B}"/>
          </ac:picMkLst>
        </pc:picChg>
        <pc:cxnChg chg="add del mod">
          <ac:chgData name="Federico Perini" userId="68ebe56a-144f-43e3-b502-6b6aa5ce1946" providerId="ADAL" clId="{92818DA7-2208-40A9-A9AC-660EBBBE7D35}" dt="2026-06-30T23:12:47.425" v="4373" actId="478"/>
          <ac:cxnSpMkLst>
            <pc:docMk/>
            <pc:sldMk cId="149393639" sldId="348"/>
            <ac:cxnSpMk id="4" creationId="{752D3963-46D1-4315-FD27-372E390747A0}"/>
          </ac:cxnSpMkLst>
        </pc:cxnChg>
        <pc:cxnChg chg="add del mod">
          <ac:chgData name="Federico Perini" userId="68ebe56a-144f-43e3-b502-6b6aa5ce1946" providerId="ADAL" clId="{92818DA7-2208-40A9-A9AC-660EBBBE7D35}" dt="2026-06-30T22:24:46.583" v="3277" actId="478"/>
          <ac:cxnSpMkLst>
            <pc:docMk/>
            <pc:sldMk cId="149393639" sldId="348"/>
            <ac:cxnSpMk id="5" creationId="{BB8DA84F-EC53-7697-A1EE-0AD2141B1438}"/>
          </ac:cxnSpMkLst>
        </pc:cxnChg>
        <pc:cxnChg chg="add del mod">
          <ac:chgData name="Federico Perini" userId="68ebe56a-144f-43e3-b502-6b6aa5ce1946" providerId="ADAL" clId="{92818DA7-2208-40A9-A9AC-660EBBBE7D35}" dt="2026-06-30T23:12:52.406" v="4375" actId="478"/>
          <ac:cxnSpMkLst>
            <pc:docMk/>
            <pc:sldMk cId="149393639" sldId="348"/>
            <ac:cxnSpMk id="12" creationId="{FEAE8885-9F48-41C8-4F4B-6938A7C766A0}"/>
          </ac:cxnSpMkLst>
        </pc:cxnChg>
      </pc:sldChg>
      <pc:sldChg chg="add del">
        <pc:chgData name="Federico Perini" userId="68ebe56a-144f-43e3-b502-6b6aa5ce1946" providerId="ADAL" clId="{92818DA7-2208-40A9-A9AC-660EBBBE7D35}" dt="2026-07-01T01:31:41.891" v="6577" actId="47"/>
        <pc:sldMkLst>
          <pc:docMk/>
          <pc:sldMk cId="948450066" sldId="349"/>
        </pc:sldMkLst>
      </pc:sldChg>
      <pc:sldChg chg="addSp modSp new del mod">
        <pc:chgData name="Federico Perini" userId="68ebe56a-144f-43e3-b502-6b6aa5ce1946" providerId="ADAL" clId="{92818DA7-2208-40A9-A9AC-660EBBBE7D35}" dt="2026-06-30T22:22:03.576" v="3268" actId="2696"/>
        <pc:sldMkLst>
          <pc:docMk/>
          <pc:sldMk cId="1957600299" sldId="349"/>
        </pc:sldMkLst>
        <pc:spChg chg="add mod">
          <ac:chgData name="Federico Perini" userId="68ebe56a-144f-43e3-b502-6b6aa5ce1946" providerId="ADAL" clId="{92818DA7-2208-40A9-A9AC-660EBBBE7D35}" dt="2026-06-30T22:19:45.799" v="3258"/>
          <ac:spMkLst>
            <pc:docMk/>
            <pc:sldMk cId="1957600299" sldId="349"/>
            <ac:spMk id="2" creationId="{1D6BABE6-961D-3877-84CC-FD80B98F61B7}"/>
          </ac:spMkLst>
        </pc:spChg>
        <pc:picChg chg="add mod">
          <ac:chgData name="Federico Perini" userId="68ebe56a-144f-43e3-b502-6b6aa5ce1946" providerId="ADAL" clId="{92818DA7-2208-40A9-A9AC-660EBBBE7D35}" dt="2026-06-30T22:19:55.183" v="3260" actId="1076"/>
          <ac:picMkLst>
            <pc:docMk/>
            <pc:sldMk cId="1957600299" sldId="349"/>
            <ac:picMk id="4" creationId="{AC90E54A-44C3-53E8-BEAA-CB8EA6E986F1}"/>
          </ac:picMkLst>
        </pc:picChg>
        <pc:picChg chg="add mod">
          <ac:chgData name="Federico Perini" userId="68ebe56a-144f-43e3-b502-6b6aa5ce1946" providerId="ADAL" clId="{92818DA7-2208-40A9-A9AC-660EBBBE7D35}" dt="2026-06-30T22:21:12.275" v="3267" actId="14100"/>
          <ac:picMkLst>
            <pc:docMk/>
            <pc:sldMk cId="1957600299" sldId="349"/>
            <ac:picMk id="6" creationId="{96EDC672-1D2A-9A09-FAE4-53ECC8B3E54E}"/>
          </ac:picMkLst>
        </pc:picChg>
      </pc:sldChg>
      <pc:sldChg chg="add">
        <pc:chgData name="Federico Perini" userId="68ebe56a-144f-43e3-b502-6b6aa5ce1946" providerId="ADAL" clId="{92818DA7-2208-40A9-A9AC-660EBBBE7D35}" dt="2026-06-30T22:53:43.630" v="4107" actId="2890"/>
        <pc:sldMkLst>
          <pc:docMk/>
          <pc:sldMk cId="3479740742" sldId="350"/>
        </pc:sldMkLst>
      </pc:sldChg>
      <pc:sldChg chg="add del">
        <pc:chgData name="Federico Perini" userId="68ebe56a-144f-43e3-b502-6b6aa5ce1946" providerId="ADAL" clId="{92818DA7-2208-40A9-A9AC-660EBBBE7D35}" dt="2026-06-30T22:55:13.772" v="4119" actId="47"/>
        <pc:sldMkLst>
          <pc:docMk/>
          <pc:sldMk cId="2973705150" sldId="351"/>
        </pc:sldMkLst>
      </pc:sldChg>
      <pc:sldChg chg="delSp add mod">
        <pc:chgData name="Federico Perini" userId="68ebe56a-144f-43e3-b502-6b6aa5ce1946" providerId="ADAL" clId="{92818DA7-2208-40A9-A9AC-660EBBBE7D35}" dt="2026-06-30T22:54:16.098" v="4114" actId="478"/>
        <pc:sldMkLst>
          <pc:docMk/>
          <pc:sldMk cId="2852998392" sldId="352"/>
        </pc:sldMkLst>
        <pc:picChg chg="del">
          <ac:chgData name="Federico Perini" userId="68ebe56a-144f-43e3-b502-6b6aa5ce1946" providerId="ADAL" clId="{92818DA7-2208-40A9-A9AC-660EBBBE7D35}" dt="2026-06-30T22:54:14.806" v="4113" actId="478"/>
          <ac:picMkLst>
            <pc:docMk/>
            <pc:sldMk cId="2852998392" sldId="352"/>
            <ac:picMk id="7" creationId="{4F845904-19A5-F352-DA73-9AE088470D9B}"/>
          </ac:picMkLst>
        </pc:picChg>
        <pc:picChg chg="del">
          <ac:chgData name="Federico Perini" userId="68ebe56a-144f-43e3-b502-6b6aa5ce1946" providerId="ADAL" clId="{92818DA7-2208-40A9-A9AC-660EBBBE7D35}" dt="2026-06-30T22:54:16.098" v="4114" actId="478"/>
          <ac:picMkLst>
            <pc:docMk/>
            <pc:sldMk cId="2852998392" sldId="352"/>
            <ac:picMk id="14" creationId="{9F45352E-34BA-1C45-A33A-CF15F44945E1}"/>
          </ac:picMkLst>
        </pc:picChg>
      </pc:sldChg>
      <pc:sldChg chg="delSp add mod ord">
        <pc:chgData name="Federico Perini" userId="68ebe56a-144f-43e3-b502-6b6aa5ce1946" providerId="ADAL" clId="{92818DA7-2208-40A9-A9AC-660EBBBE7D35}" dt="2026-06-30T22:54:55.124" v="4118"/>
        <pc:sldMkLst>
          <pc:docMk/>
          <pc:sldMk cId="2489798255" sldId="353"/>
        </pc:sldMkLst>
        <pc:picChg chg="del">
          <ac:chgData name="Federico Perini" userId="68ebe56a-144f-43e3-b502-6b6aa5ce1946" providerId="ADAL" clId="{92818DA7-2208-40A9-A9AC-660EBBBE7D35}" dt="2026-06-30T22:54:50.871" v="4116" actId="478"/>
          <ac:picMkLst>
            <pc:docMk/>
            <pc:sldMk cId="2489798255" sldId="353"/>
            <ac:picMk id="12" creationId="{CEDABC72-2195-3976-972D-D051EAD89123}"/>
          </ac:picMkLst>
        </pc:picChg>
      </pc:sldChg>
      <pc:sldChg chg="modSp add del mod">
        <pc:chgData name="Federico Perini" userId="68ebe56a-144f-43e3-b502-6b6aa5ce1946" providerId="ADAL" clId="{92818DA7-2208-40A9-A9AC-660EBBBE7D35}" dt="2026-06-30T23:06:43.598" v="4337" actId="47"/>
        <pc:sldMkLst>
          <pc:docMk/>
          <pc:sldMk cId="3726689791" sldId="354"/>
        </pc:sldMkLst>
        <pc:spChg chg="mod">
          <ac:chgData name="Federico Perini" userId="68ebe56a-144f-43e3-b502-6b6aa5ce1946" providerId="ADAL" clId="{92818DA7-2208-40A9-A9AC-660EBBBE7D35}" dt="2026-06-30T23:01:05.602" v="4261" actId="113"/>
          <ac:spMkLst>
            <pc:docMk/>
            <pc:sldMk cId="3726689791" sldId="354"/>
            <ac:spMk id="5" creationId="{1961EB6E-CAC4-74A6-FA5C-D43A3D13A566}"/>
          </ac:spMkLst>
        </pc:spChg>
      </pc:sldChg>
      <pc:sldChg chg="modSp add mod">
        <pc:chgData name="Federico Perini" userId="68ebe56a-144f-43e3-b502-6b6aa5ce1946" providerId="ADAL" clId="{92818DA7-2208-40A9-A9AC-660EBBBE7D35}" dt="2026-07-01T00:56:42.288" v="5882" actId="207"/>
        <pc:sldMkLst>
          <pc:docMk/>
          <pc:sldMk cId="3629452596" sldId="355"/>
        </pc:sldMkLst>
        <pc:spChg chg="mod">
          <ac:chgData name="Federico Perini" userId="68ebe56a-144f-43e3-b502-6b6aa5ce1946" providerId="ADAL" clId="{92818DA7-2208-40A9-A9AC-660EBBBE7D35}" dt="2026-07-01T00:56:42.288" v="5882" actId="207"/>
          <ac:spMkLst>
            <pc:docMk/>
            <pc:sldMk cId="3629452596" sldId="355"/>
            <ac:spMk id="5" creationId="{D3A06414-6159-32B4-9030-C49F2BADEDEC}"/>
          </ac:spMkLst>
        </pc:spChg>
      </pc:sldChg>
      <pc:sldChg chg="modSp add mod">
        <pc:chgData name="Federico Perini" userId="68ebe56a-144f-43e3-b502-6b6aa5ce1946" providerId="ADAL" clId="{92818DA7-2208-40A9-A9AC-660EBBBE7D35}" dt="2026-07-01T00:57:05.075" v="5883"/>
        <pc:sldMkLst>
          <pc:docMk/>
          <pc:sldMk cId="2633919064" sldId="356"/>
        </pc:sldMkLst>
        <pc:spChg chg="mod">
          <ac:chgData name="Federico Perini" userId="68ebe56a-144f-43e3-b502-6b6aa5ce1946" providerId="ADAL" clId="{92818DA7-2208-40A9-A9AC-660EBBBE7D35}" dt="2026-07-01T00:57:05.075" v="5883"/>
          <ac:spMkLst>
            <pc:docMk/>
            <pc:sldMk cId="2633919064" sldId="356"/>
            <ac:spMk id="5" creationId="{BDCEE004-3AC9-DAEA-6DC9-F517CD0CE3D4}"/>
          </ac:spMkLst>
        </pc:spChg>
      </pc:sldChg>
      <pc:sldChg chg="modSp add mod">
        <pc:chgData name="Federico Perini" userId="68ebe56a-144f-43e3-b502-6b6aa5ce1946" providerId="ADAL" clId="{92818DA7-2208-40A9-A9AC-660EBBBE7D35}" dt="2026-07-01T01:35:14.993" v="6594" actId="20577"/>
        <pc:sldMkLst>
          <pc:docMk/>
          <pc:sldMk cId="2835019678" sldId="357"/>
        </pc:sldMkLst>
        <pc:spChg chg="mod">
          <ac:chgData name="Federico Perini" userId="68ebe56a-144f-43e3-b502-6b6aa5ce1946" providerId="ADAL" clId="{92818DA7-2208-40A9-A9AC-660EBBBE7D35}" dt="2026-07-01T01:35:14.993" v="6594" actId="20577"/>
          <ac:spMkLst>
            <pc:docMk/>
            <pc:sldMk cId="2835019678" sldId="357"/>
            <ac:spMk id="5" creationId="{982E6EDC-74ED-5F54-E5AB-11A840338F5A}"/>
          </ac:spMkLst>
        </pc:spChg>
      </pc:sldChg>
      <pc:sldChg chg="add">
        <pc:chgData name="Federico Perini" userId="68ebe56a-144f-43e3-b502-6b6aa5ce1946" providerId="ADAL" clId="{92818DA7-2208-40A9-A9AC-660EBBBE7D35}" dt="2026-06-30T23:12:42.220" v="4372" actId="2890"/>
        <pc:sldMkLst>
          <pc:docMk/>
          <pc:sldMk cId="4105856321" sldId="358"/>
        </pc:sldMkLst>
      </pc:sldChg>
      <pc:sldChg chg="addSp modSp add mod">
        <pc:chgData name="Federico Perini" userId="68ebe56a-144f-43e3-b502-6b6aa5ce1946" providerId="ADAL" clId="{92818DA7-2208-40A9-A9AC-660EBBBE7D35}" dt="2026-06-30T23:30:12.133" v="4426" actId="1076"/>
        <pc:sldMkLst>
          <pc:docMk/>
          <pc:sldMk cId="2593097308" sldId="359"/>
        </pc:sldMkLst>
        <pc:spChg chg="mod">
          <ac:chgData name="Federico Perini" userId="68ebe56a-144f-43e3-b502-6b6aa5ce1946" providerId="ADAL" clId="{92818DA7-2208-40A9-A9AC-660EBBBE7D35}" dt="2026-06-30T23:18:08.398" v="4392" actId="20577"/>
          <ac:spMkLst>
            <pc:docMk/>
            <pc:sldMk cId="2593097308" sldId="359"/>
            <ac:spMk id="17" creationId="{684D3416-ECD8-7CED-DF6B-77319DBF0074}"/>
          </ac:spMkLst>
        </pc:spChg>
        <pc:picChg chg="mod">
          <ac:chgData name="Federico Perini" userId="68ebe56a-144f-43e3-b502-6b6aa5ce1946" providerId="ADAL" clId="{92818DA7-2208-40A9-A9AC-660EBBBE7D35}" dt="2026-06-30T23:19:16.809" v="4395" actId="14826"/>
          <ac:picMkLst>
            <pc:docMk/>
            <pc:sldMk cId="2593097308" sldId="359"/>
            <ac:picMk id="7" creationId="{AD03FE5E-B66F-CC19-97E0-7FBAC6D86723}"/>
          </ac:picMkLst>
        </pc:picChg>
        <pc:picChg chg="mod">
          <ac:chgData name="Federico Perini" userId="68ebe56a-144f-43e3-b502-6b6aa5ce1946" providerId="ADAL" clId="{92818DA7-2208-40A9-A9AC-660EBBBE7D35}" dt="2026-06-30T23:18:58.019" v="4394" actId="14826"/>
          <ac:picMkLst>
            <pc:docMk/>
            <pc:sldMk cId="2593097308" sldId="359"/>
            <ac:picMk id="11" creationId="{9DA38A60-796D-B42B-091C-F2CD138D4C49}"/>
          </ac:picMkLst>
        </pc:picChg>
        <pc:picChg chg="mod">
          <ac:chgData name="Federico Perini" userId="68ebe56a-144f-43e3-b502-6b6aa5ce1946" providerId="ADAL" clId="{92818DA7-2208-40A9-A9AC-660EBBBE7D35}" dt="2026-06-30T23:19:43.935" v="4396" actId="14826"/>
          <ac:picMkLst>
            <pc:docMk/>
            <pc:sldMk cId="2593097308" sldId="359"/>
            <ac:picMk id="14" creationId="{D4542C87-CF0D-39AE-B735-75ABA43568BB}"/>
          </ac:picMkLst>
        </pc:picChg>
        <pc:picChg chg="mod">
          <ac:chgData name="Federico Perini" userId="68ebe56a-144f-43e3-b502-6b6aa5ce1946" providerId="ADAL" clId="{92818DA7-2208-40A9-A9AC-660EBBBE7D35}" dt="2026-06-30T23:20:07.991" v="4397" actId="14826"/>
          <ac:picMkLst>
            <pc:docMk/>
            <pc:sldMk cId="2593097308" sldId="359"/>
            <ac:picMk id="16" creationId="{A4CD0D48-6A75-E786-7449-6262080DBA1D}"/>
          </ac:picMkLst>
        </pc:picChg>
        <pc:cxnChg chg="add mod">
          <ac:chgData name="Federico Perini" userId="68ebe56a-144f-43e3-b502-6b6aa5ce1946" providerId="ADAL" clId="{92818DA7-2208-40A9-A9AC-660EBBBE7D35}" dt="2026-06-30T23:29:25.841" v="4420" actId="1076"/>
          <ac:cxnSpMkLst>
            <pc:docMk/>
            <pc:sldMk cId="2593097308" sldId="359"/>
            <ac:cxnSpMk id="2" creationId="{FC4EA070-6515-9062-4B1C-B58431BB16A2}"/>
          </ac:cxnSpMkLst>
        </pc:cxnChg>
        <pc:cxnChg chg="add mod">
          <ac:chgData name="Federico Perini" userId="68ebe56a-144f-43e3-b502-6b6aa5ce1946" providerId="ADAL" clId="{92818DA7-2208-40A9-A9AC-660EBBBE7D35}" dt="2026-06-30T23:30:12.133" v="4426" actId="1076"/>
          <ac:cxnSpMkLst>
            <pc:docMk/>
            <pc:sldMk cId="2593097308" sldId="359"/>
            <ac:cxnSpMk id="6" creationId="{5F1AE7DA-6BB7-897A-6F18-3D060C390080}"/>
          </ac:cxnSpMkLst>
        </pc:cxnChg>
      </pc:sldChg>
      <pc:sldChg chg="modSp add del mod">
        <pc:chgData name="Federico Perini" userId="68ebe56a-144f-43e3-b502-6b6aa5ce1946" providerId="ADAL" clId="{92818DA7-2208-40A9-A9AC-660EBBBE7D35}" dt="2026-06-30T23:24:45.179" v="4407" actId="47"/>
        <pc:sldMkLst>
          <pc:docMk/>
          <pc:sldMk cId="3783105039" sldId="360"/>
        </pc:sldMkLst>
        <pc:picChg chg="mod">
          <ac:chgData name="Federico Perini" userId="68ebe56a-144f-43e3-b502-6b6aa5ce1946" providerId="ADAL" clId="{92818DA7-2208-40A9-A9AC-660EBBBE7D35}" dt="2026-06-30T23:22:29.156" v="4400" actId="14826"/>
          <ac:picMkLst>
            <pc:docMk/>
            <pc:sldMk cId="3783105039" sldId="360"/>
            <ac:picMk id="11" creationId="{99CF0251-2B9F-AA77-148A-45ACDE172358}"/>
          </ac:picMkLst>
        </pc:picChg>
        <pc:picChg chg="mod">
          <ac:chgData name="Federico Perini" userId="68ebe56a-144f-43e3-b502-6b6aa5ce1946" providerId="ADAL" clId="{92818DA7-2208-40A9-A9AC-660EBBBE7D35}" dt="2026-06-30T23:22:51.788" v="4401" actId="14826"/>
          <ac:picMkLst>
            <pc:docMk/>
            <pc:sldMk cId="3783105039" sldId="360"/>
            <ac:picMk id="14" creationId="{896841CA-AEF9-A2AA-C542-9BADD688A728}"/>
          </ac:picMkLst>
        </pc:picChg>
        <pc:picChg chg="mod">
          <ac:chgData name="Federico Perini" userId="68ebe56a-144f-43e3-b502-6b6aa5ce1946" providerId="ADAL" clId="{92818DA7-2208-40A9-A9AC-660EBBBE7D35}" dt="2026-06-30T23:23:10.941" v="4402" actId="14826"/>
          <ac:picMkLst>
            <pc:docMk/>
            <pc:sldMk cId="3783105039" sldId="360"/>
            <ac:picMk id="16" creationId="{F990A95F-7D5B-EBE1-3873-8389C54BFB62}"/>
          </ac:picMkLst>
        </pc:picChg>
      </pc:sldChg>
      <pc:sldChg chg="addSp modSp add mod">
        <pc:chgData name="Federico Perini" userId="68ebe56a-144f-43e3-b502-6b6aa5ce1946" providerId="ADAL" clId="{92818DA7-2208-40A9-A9AC-660EBBBE7D35}" dt="2026-06-30T23:27:32.483" v="4411" actId="1076"/>
        <pc:sldMkLst>
          <pc:docMk/>
          <pc:sldMk cId="295920543" sldId="361"/>
        </pc:sldMkLst>
        <pc:spChg chg="add mod">
          <ac:chgData name="Federico Perini" userId="68ebe56a-144f-43e3-b502-6b6aa5ce1946" providerId="ADAL" clId="{92818DA7-2208-40A9-A9AC-660EBBBE7D35}" dt="2026-06-30T23:27:32.483" v="4411" actId="1076"/>
          <ac:spMkLst>
            <pc:docMk/>
            <pc:sldMk cId="295920543" sldId="361"/>
            <ac:spMk id="2" creationId="{C0426B16-C8A2-959C-7DB0-4412BA638DBA}"/>
          </ac:spMkLst>
        </pc:spChg>
        <pc:picChg chg="mod">
          <ac:chgData name="Federico Perini" userId="68ebe56a-144f-43e3-b502-6b6aa5ce1946" providerId="ADAL" clId="{92818DA7-2208-40A9-A9AC-660EBBBE7D35}" dt="2026-06-30T23:24:10.201" v="4404" actId="14826"/>
          <ac:picMkLst>
            <pc:docMk/>
            <pc:sldMk cId="295920543" sldId="361"/>
            <ac:picMk id="11" creationId="{58F7E99F-656C-B906-5ECE-82822F562E5D}"/>
          </ac:picMkLst>
        </pc:picChg>
      </pc:sldChg>
      <pc:sldChg chg="addSp modSp add mod">
        <pc:chgData name="Federico Perini" userId="68ebe56a-144f-43e3-b502-6b6aa5ce1946" providerId="ADAL" clId="{92818DA7-2208-40A9-A9AC-660EBBBE7D35}" dt="2026-06-30T23:28:29.132" v="4416" actId="1076"/>
        <pc:sldMkLst>
          <pc:docMk/>
          <pc:sldMk cId="1543560696" sldId="362"/>
        </pc:sldMkLst>
        <pc:spChg chg="add mod">
          <ac:chgData name="Federico Perini" userId="68ebe56a-144f-43e3-b502-6b6aa5ce1946" providerId="ADAL" clId="{92818DA7-2208-40A9-A9AC-660EBBBE7D35}" dt="2026-06-30T23:27:44.333" v="4412"/>
          <ac:spMkLst>
            <pc:docMk/>
            <pc:sldMk cId="1543560696" sldId="362"/>
            <ac:spMk id="2" creationId="{1FA4A9AC-6AA7-A87F-42EC-B523F9F656D1}"/>
          </ac:spMkLst>
        </pc:spChg>
        <pc:spChg chg="add mod">
          <ac:chgData name="Federico Perini" userId="68ebe56a-144f-43e3-b502-6b6aa5ce1946" providerId="ADAL" clId="{92818DA7-2208-40A9-A9AC-660EBBBE7D35}" dt="2026-06-30T23:27:54.052" v="4414" actId="1076"/>
          <ac:spMkLst>
            <pc:docMk/>
            <pc:sldMk cId="1543560696" sldId="362"/>
            <ac:spMk id="4" creationId="{4E63C2A2-9A52-29F1-8558-8FC7A161D1AC}"/>
          </ac:spMkLst>
        </pc:spChg>
        <pc:spChg chg="add mod">
          <ac:chgData name="Federico Perini" userId="68ebe56a-144f-43e3-b502-6b6aa5ce1946" providerId="ADAL" clId="{92818DA7-2208-40A9-A9AC-660EBBBE7D35}" dt="2026-06-30T23:28:29.132" v="4416" actId="1076"/>
          <ac:spMkLst>
            <pc:docMk/>
            <pc:sldMk cId="1543560696" sldId="362"/>
            <ac:spMk id="5" creationId="{4C4C7DD1-1323-D07C-B8B1-2BF446573206}"/>
          </ac:spMkLst>
        </pc:spChg>
        <pc:picChg chg="mod">
          <ac:chgData name="Federico Perini" userId="68ebe56a-144f-43e3-b502-6b6aa5ce1946" providerId="ADAL" clId="{92818DA7-2208-40A9-A9AC-660EBBBE7D35}" dt="2026-06-30T23:26:27.660" v="4409" actId="14826"/>
          <ac:picMkLst>
            <pc:docMk/>
            <pc:sldMk cId="1543560696" sldId="362"/>
            <ac:picMk id="14" creationId="{5871267C-B7B7-1FED-62B3-C40FD9824347}"/>
          </ac:picMkLst>
        </pc:picChg>
        <pc:picChg chg="mod">
          <ac:chgData name="Federico Perini" userId="68ebe56a-144f-43e3-b502-6b6aa5ce1946" providerId="ADAL" clId="{92818DA7-2208-40A9-A9AC-660EBBBE7D35}" dt="2026-06-30T23:24:40.636" v="4406" actId="14826"/>
          <ac:picMkLst>
            <pc:docMk/>
            <pc:sldMk cId="1543560696" sldId="362"/>
            <ac:picMk id="16" creationId="{ADE541C1-2CF6-B1BE-84BE-84BE33493C06}"/>
          </ac:picMkLst>
        </pc:picChg>
      </pc:sldChg>
      <pc:sldChg chg="delSp add mod">
        <pc:chgData name="Federico Perini" userId="68ebe56a-144f-43e3-b502-6b6aa5ce1946" providerId="ADAL" clId="{92818DA7-2208-40A9-A9AC-660EBBBE7D35}" dt="2026-07-01T02:04:41.540" v="6689" actId="478"/>
        <pc:sldMkLst>
          <pc:docMk/>
          <pc:sldMk cId="2430345856" sldId="363"/>
        </pc:sldMkLst>
        <pc:spChg chg="del">
          <ac:chgData name="Federico Perini" userId="68ebe56a-144f-43e3-b502-6b6aa5ce1946" providerId="ADAL" clId="{92818DA7-2208-40A9-A9AC-660EBBBE7D35}" dt="2026-07-01T02:04:41.540" v="6689" actId="478"/>
          <ac:spMkLst>
            <pc:docMk/>
            <pc:sldMk cId="2430345856" sldId="363"/>
            <ac:spMk id="12" creationId="{43C8B547-C226-3AED-8CAB-0EEF1BAFEDCA}"/>
          </ac:spMkLst>
        </pc:spChg>
        <pc:picChg chg="del">
          <ac:chgData name="Federico Perini" userId="68ebe56a-144f-43e3-b502-6b6aa5ce1946" providerId="ADAL" clId="{92818DA7-2208-40A9-A9AC-660EBBBE7D35}" dt="2026-06-30T23:34:19.813" v="4451" actId="478"/>
          <ac:picMkLst>
            <pc:docMk/>
            <pc:sldMk cId="2430345856" sldId="363"/>
            <ac:picMk id="32" creationId="{429866DD-3B4E-C593-6739-F0C18160DDBF}"/>
          </ac:picMkLst>
        </pc:picChg>
      </pc:sldChg>
      <pc:sldChg chg="delSp add mod">
        <pc:chgData name="Federico Perini" userId="68ebe56a-144f-43e3-b502-6b6aa5ce1946" providerId="ADAL" clId="{92818DA7-2208-40A9-A9AC-660EBBBE7D35}" dt="2026-07-01T02:04:47.954" v="6690" actId="478"/>
        <pc:sldMkLst>
          <pc:docMk/>
          <pc:sldMk cId="865080699" sldId="364"/>
        </pc:sldMkLst>
        <pc:spChg chg="del">
          <ac:chgData name="Federico Perini" userId="68ebe56a-144f-43e3-b502-6b6aa5ce1946" providerId="ADAL" clId="{92818DA7-2208-40A9-A9AC-660EBBBE7D35}" dt="2026-07-01T02:04:47.954" v="6690" actId="478"/>
          <ac:spMkLst>
            <pc:docMk/>
            <pc:sldMk cId="865080699" sldId="364"/>
            <ac:spMk id="12" creationId="{A87370AD-F267-784E-A875-64201D665AB8}"/>
          </ac:spMkLst>
        </pc:spChg>
      </pc:sldChg>
      <pc:sldChg chg="addSp delSp modSp add mod modNotesTx">
        <pc:chgData name="Federico Perini" userId="68ebe56a-144f-43e3-b502-6b6aa5ce1946" providerId="ADAL" clId="{92818DA7-2208-40A9-A9AC-660EBBBE7D35}" dt="2026-07-01T00:50:11.856" v="5865" actId="6549"/>
        <pc:sldMkLst>
          <pc:docMk/>
          <pc:sldMk cId="3854405318" sldId="365"/>
        </pc:sldMkLst>
        <pc:spChg chg="del">
          <ac:chgData name="Federico Perini" userId="68ebe56a-144f-43e3-b502-6b6aa5ce1946" providerId="ADAL" clId="{92818DA7-2208-40A9-A9AC-660EBBBE7D35}" dt="2026-06-30T23:52:34.560" v="4686" actId="478"/>
          <ac:spMkLst>
            <pc:docMk/>
            <pc:sldMk cId="3854405318" sldId="365"/>
            <ac:spMk id="24" creationId="{4FD9EC11-B6B6-B37A-DC36-7C43F855CBF1}"/>
          </ac:spMkLst>
        </pc:spChg>
        <pc:spChg chg="mod">
          <ac:chgData name="Federico Perini" userId="68ebe56a-144f-43e3-b502-6b6aa5ce1946" providerId="ADAL" clId="{92818DA7-2208-40A9-A9AC-660EBBBE7D35}" dt="2026-06-30T23:52:30.321" v="4685" actId="1076"/>
          <ac:spMkLst>
            <pc:docMk/>
            <pc:sldMk cId="3854405318" sldId="365"/>
            <ac:spMk id="25" creationId="{CF417EDE-0732-7B28-A76D-5447E704F606}"/>
          </ac:spMkLst>
        </pc:spChg>
        <pc:picChg chg="add mod ord">
          <ac:chgData name="Federico Perini" userId="68ebe56a-144f-43e3-b502-6b6aa5ce1946" providerId="ADAL" clId="{92818DA7-2208-40A9-A9AC-660EBBBE7D35}" dt="2026-06-30T23:51:59.874" v="4684" actId="166"/>
          <ac:picMkLst>
            <pc:docMk/>
            <pc:sldMk cId="3854405318" sldId="365"/>
            <ac:picMk id="2" creationId="{DCF6DF6F-88B3-ED04-FD5B-F8BE38B422C4}"/>
          </ac:picMkLst>
        </pc:picChg>
        <pc:picChg chg="add mod ord">
          <ac:chgData name="Federico Perini" userId="68ebe56a-144f-43e3-b502-6b6aa5ce1946" providerId="ADAL" clId="{92818DA7-2208-40A9-A9AC-660EBBBE7D35}" dt="2026-06-30T23:51:47.674" v="4683" actId="166"/>
          <ac:picMkLst>
            <pc:docMk/>
            <pc:sldMk cId="3854405318" sldId="365"/>
            <ac:picMk id="6" creationId="{4201713C-BF6D-55EB-6672-1A6095AE9872}"/>
          </ac:picMkLst>
        </pc:picChg>
        <pc:picChg chg="del">
          <ac:chgData name="Federico Perini" userId="68ebe56a-144f-43e3-b502-6b6aa5ce1946" providerId="ADAL" clId="{92818DA7-2208-40A9-A9AC-660EBBBE7D35}" dt="2026-06-30T23:50:54.325" v="4672" actId="478"/>
          <ac:picMkLst>
            <pc:docMk/>
            <pc:sldMk cId="3854405318" sldId="365"/>
            <ac:picMk id="7" creationId="{07CD30FE-DC75-6FE6-5185-96B35DA1F2C7}"/>
          </ac:picMkLst>
        </pc:picChg>
        <pc:picChg chg="del">
          <ac:chgData name="Federico Perini" userId="68ebe56a-144f-43e3-b502-6b6aa5ce1946" providerId="ADAL" clId="{92818DA7-2208-40A9-A9AC-660EBBBE7D35}" dt="2026-06-30T23:50:59.168" v="4673" actId="478"/>
          <ac:picMkLst>
            <pc:docMk/>
            <pc:sldMk cId="3854405318" sldId="365"/>
            <ac:picMk id="11" creationId="{34CE6FCC-7CF4-1F7A-A2D4-ACA0BB7B079D}"/>
          </ac:picMkLst>
        </pc:picChg>
        <pc:picChg chg="del">
          <ac:chgData name="Federico Perini" userId="68ebe56a-144f-43e3-b502-6b6aa5ce1946" providerId="ADAL" clId="{92818DA7-2208-40A9-A9AC-660EBBBE7D35}" dt="2026-06-30T23:50:59.820" v="4674" actId="478"/>
          <ac:picMkLst>
            <pc:docMk/>
            <pc:sldMk cId="3854405318" sldId="365"/>
            <ac:picMk id="15" creationId="{B5EB887D-E9C7-E747-67DB-E5EB1EEEEE47}"/>
          </ac:picMkLst>
        </pc:picChg>
      </pc:sldChg>
      <pc:sldChg chg="addSp modSp add">
        <pc:chgData name="Federico Perini" userId="68ebe56a-144f-43e3-b502-6b6aa5ce1946" providerId="ADAL" clId="{92818DA7-2208-40A9-A9AC-660EBBBE7D35}" dt="2026-06-30T23:57:02.317" v="4704"/>
        <pc:sldMkLst>
          <pc:docMk/>
          <pc:sldMk cId="521466300" sldId="366"/>
        </pc:sldMkLst>
        <pc:picChg chg="add mod">
          <ac:chgData name="Federico Perini" userId="68ebe56a-144f-43e3-b502-6b6aa5ce1946" providerId="ADAL" clId="{92818DA7-2208-40A9-A9AC-660EBBBE7D35}" dt="2026-06-30T23:57:02.317" v="4704"/>
          <ac:picMkLst>
            <pc:docMk/>
            <pc:sldMk cId="521466300" sldId="366"/>
            <ac:picMk id="8" creationId="{94D9BA5D-C089-D4D2-697C-14A454294C2A}"/>
          </ac:picMkLst>
        </pc:picChg>
        <pc:picChg chg="add mod">
          <ac:chgData name="Federico Perini" userId="68ebe56a-144f-43e3-b502-6b6aa5ce1946" providerId="ADAL" clId="{92818DA7-2208-40A9-A9AC-660EBBBE7D35}" dt="2026-06-30T23:57:02.317" v="4704"/>
          <ac:picMkLst>
            <pc:docMk/>
            <pc:sldMk cId="521466300" sldId="366"/>
            <ac:picMk id="17" creationId="{7FB1946A-E5D7-B1DE-3D9F-DCCF721BC2BE}"/>
          </ac:picMkLst>
        </pc:picChg>
        <pc:picChg chg="add mod">
          <ac:chgData name="Federico Perini" userId="68ebe56a-144f-43e3-b502-6b6aa5ce1946" providerId="ADAL" clId="{92818DA7-2208-40A9-A9AC-660EBBBE7D35}" dt="2026-06-30T23:57:02.317" v="4704"/>
          <ac:picMkLst>
            <pc:docMk/>
            <pc:sldMk cId="521466300" sldId="366"/>
            <ac:picMk id="19" creationId="{95EBA57D-F902-6675-F80D-0B5D2348527D}"/>
          </ac:picMkLst>
        </pc:picChg>
      </pc:sldChg>
      <pc:sldChg chg="addSp delSp modSp add mod">
        <pc:chgData name="Federico Perini" userId="68ebe56a-144f-43e3-b502-6b6aa5ce1946" providerId="ADAL" clId="{92818DA7-2208-40A9-A9AC-660EBBBE7D35}" dt="2026-07-01T00:59:58.017" v="5887" actId="20577"/>
        <pc:sldMkLst>
          <pc:docMk/>
          <pc:sldMk cId="1984876412" sldId="367"/>
        </pc:sldMkLst>
        <pc:spChg chg="add del mod">
          <ac:chgData name="Federico Perini" userId="68ebe56a-144f-43e3-b502-6b6aa5ce1946" providerId="ADAL" clId="{92818DA7-2208-40A9-A9AC-660EBBBE7D35}" dt="2026-07-01T00:12:27.295" v="4949" actId="478"/>
          <ac:spMkLst>
            <pc:docMk/>
            <pc:sldMk cId="1984876412" sldId="367"/>
            <ac:spMk id="4" creationId="{62C68FCB-26AF-2C52-B6AA-C9FCC53F6382}"/>
          </ac:spMkLst>
        </pc:spChg>
        <pc:spChg chg="add mod">
          <ac:chgData name="Federico Perini" userId="68ebe56a-144f-43e3-b502-6b6aa5ce1946" providerId="ADAL" clId="{92818DA7-2208-40A9-A9AC-660EBBBE7D35}" dt="2026-07-01T00:59:58.017" v="5887" actId="20577"/>
          <ac:spMkLst>
            <pc:docMk/>
            <pc:sldMk cId="1984876412" sldId="367"/>
            <ac:spMk id="17" creationId="{5DAD9E1D-97A5-4C11-B7A1-230EE517163B}"/>
          </ac:spMkLst>
        </pc:spChg>
        <pc:picChg chg="del">
          <ac:chgData name="Federico Perini" userId="68ebe56a-144f-43e3-b502-6b6aa5ce1946" providerId="ADAL" clId="{92818DA7-2208-40A9-A9AC-660EBBBE7D35}" dt="2026-07-01T00:24:37.168" v="5525" actId="478"/>
          <ac:picMkLst>
            <pc:docMk/>
            <pc:sldMk cId="1984876412" sldId="367"/>
            <ac:picMk id="5" creationId="{05630DC1-4041-7C64-75F7-4D0D81B7B67A}"/>
          </ac:picMkLst>
        </pc:picChg>
        <pc:picChg chg="del">
          <ac:chgData name="Federico Perini" userId="68ebe56a-144f-43e3-b502-6b6aa5ce1946" providerId="ADAL" clId="{92818DA7-2208-40A9-A9AC-660EBBBE7D35}" dt="2026-07-01T00:24:34.120" v="5523" actId="478"/>
          <ac:picMkLst>
            <pc:docMk/>
            <pc:sldMk cId="1984876412" sldId="367"/>
            <ac:picMk id="7" creationId="{3ACB0D04-716F-06BB-8F6C-7A7C1F5C4583}"/>
          </ac:picMkLst>
        </pc:picChg>
        <pc:picChg chg="add mod modCrop">
          <ac:chgData name="Federico Perini" userId="68ebe56a-144f-43e3-b502-6b6aa5ce1946" providerId="ADAL" clId="{92818DA7-2208-40A9-A9AC-660EBBBE7D35}" dt="2026-07-01T00:26:49.236" v="5551" actId="1076"/>
          <ac:picMkLst>
            <pc:docMk/>
            <pc:sldMk cId="1984876412" sldId="367"/>
            <ac:picMk id="8" creationId="{70DC54CD-8F2D-629E-63DC-1289667965DF}"/>
          </ac:picMkLst>
        </pc:picChg>
        <pc:picChg chg="del">
          <ac:chgData name="Federico Perini" userId="68ebe56a-144f-43e3-b502-6b6aa5ce1946" providerId="ADAL" clId="{92818DA7-2208-40A9-A9AC-660EBBBE7D35}" dt="2026-07-01T00:25:12.219" v="5533" actId="478"/>
          <ac:picMkLst>
            <pc:docMk/>
            <pc:sldMk cId="1984876412" sldId="367"/>
            <ac:picMk id="11" creationId="{08F7A4A9-FAD0-F5C0-EB8E-EBF40AF81D79}"/>
          </ac:picMkLst>
        </pc:picChg>
        <pc:picChg chg="add mod modCrop">
          <ac:chgData name="Federico Perini" userId="68ebe56a-144f-43e3-b502-6b6aa5ce1946" providerId="ADAL" clId="{92818DA7-2208-40A9-A9AC-660EBBBE7D35}" dt="2026-07-01T00:26:49.236" v="5551" actId="1076"/>
          <ac:picMkLst>
            <pc:docMk/>
            <pc:sldMk cId="1984876412" sldId="367"/>
            <ac:picMk id="14" creationId="{976DE629-DC39-31D0-F319-33DA7955757D}"/>
          </ac:picMkLst>
        </pc:picChg>
        <pc:picChg chg="add mod modCrop">
          <ac:chgData name="Federico Perini" userId="68ebe56a-144f-43e3-b502-6b6aa5ce1946" providerId="ADAL" clId="{92818DA7-2208-40A9-A9AC-660EBBBE7D35}" dt="2026-07-01T00:26:53.773" v="5552" actId="1037"/>
          <ac:picMkLst>
            <pc:docMk/>
            <pc:sldMk cId="1984876412" sldId="367"/>
            <ac:picMk id="16" creationId="{7B1DEDB0-D807-D4B6-7287-73132FC98E62}"/>
          </ac:picMkLst>
        </pc:picChg>
      </pc:sldChg>
      <pc:sldChg chg="addSp delSp modSp add mod ord">
        <pc:chgData name="Federico Perini" userId="68ebe56a-144f-43e3-b502-6b6aa5ce1946" providerId="ADAL" clId="{92818DA7-2208-40A9-A9AC-660EBBBE7D35}" dt="2026-07-01T01:21:34.624" v="6443" actId="6549"/>
        <pc:sldMkLst>
          <pc:docMk/>
          <pc:sldMk cId="4041522088" sldId="368"/>
        </pc:sldMkLst>
        <pc:spChg chg="mod">
          <ac:chgData name="Federico Perini" userId="68ebe56a-144f-43e3-b502-6b6aa5ce1946" providerId="ADAL" clId="{92818DA7-2208-40A9-A9AC-660EBBBE7D35}" dt="2026-07-01T00:14:45.137" v="5151" actId="20577"/>
          <ac:spMkLst>
            <pc:docMk/>
            <pc:sldMk cId="4041522088" sldId="368"/>
            <ac:spMk id="2" creationId="{AB76F5B9-804E-F023-CAC0-632DE6B91BEE}"/>
          </ac:spMkLst>
        </pc:spChg>
        <pc:spChg chg="add mod">
          <ac:chgData name="Federico Perini" userId="68ebe56a-144f-43e3-b502-6b6aa5ce1946" providerId="ADAL" clId="{92818DA7-2208-40A9-A9AC-660EBBBE7D35}" dt="2026-07-01T01:21:34.624" v="6443" actId="6549"/>
          <ac:spMkLst>
            <pc:docMk/>
            <pc:sldMk cId="4041522088" sldId="368"/>
            <ac:spMk id="4" creationId="{92AC7B09-4AE7-F3DA-0B99-14862EC54969}"/>
          </ac:spMkLst>
        </pc:spChg>
        <pc:spChg chg="del mod">
          <ac:chgData name="Federico Perini" userId="68ebe56a-144f-43e3-b502-6b6aa5ce1946" providerId="ADAL" clId="{92818DA7-2208-40A9-A9AC-660EBBBE7D35}" dt="2026-07-01T01:21:27.631" v="6441" actId="478"/>
          <ac:spMkLst>
            <pc:docMk/>
            <pc:sldMk cId="4041522088" sldId="368"/>
            <ac:spMk id="12" creationId="{A52309D3-6EA8-470C-FF5B-7912288F1F80}"/>
          </ac:spMkLst>
        </pc:spChg>
        <pc:picChg chg="del">
          <ac:chgData name="Federico Perini" userId="68ebe56a-144f-43e3-b502-6b6aa5ce1946" providerId="ADAL" clId="{92818DA7-2208-40A9-A9AC-660EBBBE7D35}" dt="2026-07-01T00:14:49.360" v="5152" actId="478"/>
          <ac:picMkLst>
            <pc:docMk/>
            <pc:sldMk cId="4041522088" sldId="368"/>
            <ac:picMk id="5" creationId="{AE521F33-8FE5-93DA-FB3C-F6B3FF1078B1}"/>
          </ac:picMkLst>
        </pc:picChg>
        <pc:picChg chg="del">
          <ac:chgData name="Federico Perini" userId="68ebe56a-144f-43e3-b502-6b6aa5ce1946" providerId="ADAL" clId="{92818DA7-2208-40A9-A9AC-660EBBBE7D35}" dt="2026-07-01T00:14:50.640" v="5153" actId="478"/>
          <ac:picMkLst>
            <pc:docMk/>
            <pc:sldMk cId="4041522088" sldId="368"/>
            <ac:picMk id="7" creationId="{A3905061-4925-66D0-AB71-487738EA9D1B}"/>
          </ac:picMkLst>
        </pc:picChg>
        <pc:picChg chg="del">
          <ac:chgData name="Federico Perini" userId="68ebe56a-144f-43e3-b502-6b6aa5ce1946" providerId="ADAL" clId="{92818DA7-2208-40A9-A9AC-660EBBBE7D35}" dt="2026-07-01T00:14:51.882" v="5154" actId="478"/>
          <ac:picMkLst>
            <pc:docMk/>
            <pc:sldMk cId="4041522088" sldId="368"/>
            <ac:picMk id="11" creationId="{57082E10-F820-44C3-BE7A-C20DBF8AA44D}"/>
          </ac:picMkLst>
        </pc:picChg>
      </pc:sldChg>
      <pc:sldChg chg="addSp delSp modSp add mod ord modNotesTx">
        <pc:chgData name="Federico Perini" userId="68ebe56a-144f-43e3-b502-6b6aa5ce1946" providerId="ADAL" clId="{92818DA7-2208-40A9-A9AC-660EBBBE7D35}" dt="2026-07-01T00:48:36.650" v="5863" actId="6549"/>
        <pc:sldMkLst>
          <pc:docMk/>
          <pc:sldMk cId="1465184731" sldId="369"/>
        </pc:sldMkLst>
        <pc:spChg chg="add mod">
          <ac:chgData name="Federico Perini" userId="68ebe56a-144f-43e3-b502-6b6aa5ce1946" providerId="ADAL" clId="{92818DA7-2208-40A9-A9AC-660EBBBE7D35}" dt="2026-07-01T00:43:31.524" v="5817" actId="1076"/>
          <ac:spMkLst>
            <pc:docMk/>
            <pc:sldMk cId="1465184731" sldId="369"/>
            <ac:spMk id="4" creationId="{F8AA182F-0F31-F60B-8E78-8AF0E966A08A}"/>
          </ac:spMkLst>
        </pc:spChg>
        <pc:spChg chg="add mod">
          <ac:chgData name="Federico Perini" userId="68ebe56a-144f-43e3-b502-6b6aa5ce1946" providerId="ADAL" clId="{92818DA7-2208-40A9-A9AC-660EBBBE7D35}" dt="2026-07-01T00:41:55.474" v="5809" actId="1076"/>
          <ac:spMkLst>
            <pc:docMk/>
            <pc:sldMk cId="1465184731" sldId="369"/>
            <ac:spMk id="5" creationId="{B4812233-E84E-5FA3-5832-4C39F3B204AB}"/>
          </ac:spMkLst>
        </pc:spChg>
        <pc:spChg chg="add del mod">
          <ac:chgData name="Federico Perini" userId="68ebe56a-144f-43e3-b502-6b6aa5ce1946" providerId="ADAL" clId="{92818DA7-2208-40A9-A9AC-660EBBBE7D35}" dt="2026-07-01T00:32:11.964" v="5620" actId="478"/>
          <ac:spMkLst>
            <pc:docMk/>
            <pc:sldMk cId="1465184731" sldId="369"/>
            <ac:spMk id="6" creationId="{048487FE-02F9-9B4E-CF58-F24B11F435C2}"/>
          </ac:spMkLst>
        </pc:spChg>
        <pc:spChg chg="add del mod">
          <ac:chgData name="Federico Perini" userId="68ebe56a-144f-43e3-b502-6b6aa5ce1946" providerId="ADAL" clId="{92818DA7-2208-40A9-A9AC-660EBBBE7D35}" dt="2026-07-01T00:32:09.994" v="5619" actId="478"/>
          <ac:spMkLst>
            <pc:docMk/>
            <pc:sldMk cId="1465184731" sldId="369"/>
            <ac:spMk id="7" creationId="{78805FA7-5CCD-3AA2-726C-221B156FF4E2}"/>
          </ac:spMkLst>
        </pc:spChg>
        <pc:spChg chg="add del mod">
          <ac:chgData name="Federico Perini" userId="68ebe56a-144f-43e3-b502-6b6aa5ce1946" providerId="ADAL" clId="{92818DA7-2208-40A9-A9AC-660EBBBE7D35}" dt="2026-07-01T00:33:22.571" v="5636" actId="478"/>
          <ac:spMkLst>
            <pc:docMk/>
            <pc:sldMk cId="1465184731" sldId="369"/>
            <ac:spMk id="8" creationId="{09DD4AC0-D246-88DE-847F-907007D9FBD3}"/>
          </ac:spMkLst>
        </pc:spChg>
        <pc:spChg chg="add del mod">
          <ac:chgData name="Federico Perini" userId="68ebe56a-144f-43e3-b502-6b6aa5ce1946" providerId="ADAL" clId="{92818DA7-2208-40A9-A9AC-660EBBBE7D35}" dt="2026-07-01T00:33:22.571" v="5636" actId="478"/>
          <ac:spMkLst>
            <pc:docMk/>
            <pc:sldMk cId="1465184731" sldId="369"/>
            <ac:spMk id="11" creationId="{0EAB35D6-FB09-87BA-EFC9-E3E09E6AB280}"/>
          </ac:spMkLst>
        </pc:spChg>
        <pc:spChg chg="add mod">
          <ac:chgData name="Federico Perini" userId="68ebe56a-144f-43e3-b502-6b6aa5ce1946" providerId="ADAL" clId="{92818DA7-2208-40A9-A9AC-660EBBBE7D35}" dt="2026-07-01T00:43:31.524" v="5817" actId="1076"/>
          <ac:spMkLst>
            <pc:docMk/>
            <pc:sldMk cId="1465184731" sldId="369"/>
            <ac:spMk id="15" creationId="{4566A8B5-5F08-35C2-A983-FE5DFDD1C619}"/>
          </ac:spMkLst>
        </pc:spChg>
        <pc:spChg chg="del">
          <ac:chgData name="Federico Perini" userId="68ebe56a-144f-43e3-b502-6b6aa5ce1946" providerId="ADAL" clId="{92818DA7-2208-40A9-A9AC-660EBBBE7D35}" dt="2026-07-01T00:29:51.677" v="5587" actId="478"/>
          <ac:spMkLst>
            <pc:docMk/>
            <pc:sldMk cId="1465184731" sldId="369"/>
            <ac:spMk id="19" creationId="{D79294EA-740B-7FE7-F8D8-0B9130B0DD23}"/>
          </ac:spMkLst>
        </pc:spChg>
        <pc:spChg chg="del">
          <ac:chgData name="Federico Perini" userId="68ebe56a-144f-43e3-b502-6b6aa5ce1946" providerId="ADAL" clId="{92818DA7-2208-40A9-A9AC-660EBBBE7D35}" dt="2026-07-01T00:29:51.677" v="5587" actId="478"/>
          <ac:spMkLst>
            <pc:docMk/>
            <pc:sldMk cId="1465184731" sldId="369"/>
            <ac:spMk id="20" creationId="{89039EA2-990F-5EC6-D1CF-6D8A57CA5CB6}"/>
          </ac:spMkLst>
        </pc:spChg>
        <pc:spChg chg="del">
          <ac:chgData name="Federico Perini" userId="68ebe56a-144f-43e3-b502-6b6aa5ce1946" providerId="ADAL" clId="{92818DA7-2208-40A9-A9AC-660EBBBE7D35}" dt="2026-07-01T00:29:51.677" v="5587" actId="478"/>
          <ac:spMkLst>
            <pc:docMk/>
            <pc:sldMk cId="1465184731" sldId="369"/>
            <ac:spMk id="21" creationId="{8A1C857C-9C79-699F-A795-1F6F780E8D78}"/>
          </ac:spMkLst>
        </pc:spChg>
        <pc:spChg chg="del">
          <ac:chgData name="Federico Perini" userId="68ebe56a-144f-43e3-b502-6b6aa5ce1946" providerId="ADAL" clId="{92818DA7-2208-40A9-A9AC-660EBBBE7D35}" dt="2026-07-01T00:29:51.677" v="5587" actId="478"/>
          <ac:spMkLst>
            <pc:docMk/>
            <pc:sldMk cId="1465184731" sldId="369"/>
            <ac:spMk id="23" creationId="{5C4BCE72-0852-9C38-F302-9F7A5DD7CED2}"/>
          </ac:spMkLst>
        </pc:spChg>
        <pc:spChg chg="del">
          <ac:chgData name="Federico Perini" userId="68ebe56a-144f-43e3-b502-6b6aa5ce1946" providerId="ADAL" clId="{92818DA7-2208-40A9-A9AC-660EBBBE7D35}" dt="2026-07-01T00:29:51.677" v="5587" actId="478"/>
          <ac:spMkLst>
            <pc:docMk/>
            <pc:sldMk cId="1465184731" sldId="369"/>
            <ac:spMk id="25" creationId="{72FFD7F2-DAA8-4C06-9B6D-A0DEF31255A6}"/>
          </ac:spMkLst>
        </pc:spChg>
        <pc:spChg chg="del">
          <ac:chgData name="Federico Perini" userId="68ebe56a-144f-43e3-b502-6b6aa5ce1946" providerId="ADAL" clId="{92818DA7-2208-40A9-A9AC-660EBBBE7D35}" dt="2026-07-01T00:29:51.677" v="5587" actId="478"/>
          <ac:spMkLst>
            <pc:docMk/>
            <pc:sldMk cId="1465184731" sldId="369"/>
            <ac:spMk id="26" creationId="{7CF54D0C-FBD9-DD61-FDD7-48A3FB0FDE67}"/>
          </ac:spMkLst>
        </pc:spChg>
        <pc:spChg chg="del">
          <ac:chgData name="Federico Perini" userId="68ebe56a-144f-43e3-b502-6b6aa5ce1946" providerId="ADAL" clId="{92818DA7-2208-40A9-A9AC-660EBBBE7D35}" dt="2026-07-01T00:29:51.677" v="5587" actId="478"/>
          <ac:spMkLst>
            <pc:docMk/>
            <pc:sldMk cId="1465184731" sldId="369"/>
            <ac:spMk id="27" creationId="{20C4AFF8-019A-C8D0-6542-3901EF02301B}"/>
          </ac:spMkLst>
        </pc:spChg>
        <pc:spChg chg="del">
          <ac:chgData name="Federico Perini" userId="68ebe56a-144f-43e3-b502-6b6aa5ce1946" providerId="ADAL" clId="{92818DA7-2208-40A9-A9AC-660EBBBE7D35}" dt="2026-07-01T00:29:51.677" v="5587" actId="478"/>
          <ac:spMkLst>
            <pc:docMk/>
            <pc:sldMk cId="1465184731" sldId="369"/>
            <ac:spMk id="28" creationId="{8908EE64-5FA1-15EB-B92A-A954419ACFBB}"/>
          </ac:spMkLst>
        </pc:spChg>
        <pc:spChg chg="add mod">
          <ac:chgData name="Federico Perini" userId="68ebe56a-144f-43e3-b502-6b6aa5ce1946" providerId="ADAL" clId="{92818DA7-2208-40A9-A9AC-660EBBBE7D35}" dt="2026-07-01T00:43:31.524" v="5817" actId="1076"/>
          <ac:spMkLst>
            <pc:docMk/>
            <pc:sldMk cId="1465184731" sldId="369"/>
            <ac:spMk id="30" creationId="{D9FA7F3D-9FDC-74DE-F0B1-AE2AF231C1ED}"/>
          </ac:spMkLst>
        </pc:spChg>
        <pc:spChg chg="add mod ord">
          <ac:chgData name="Federico Perini" userId="68ebe56a-144f-43e3-b502-6b6aa5ce1946" providerId="ADAL" clId="{92818DA7-2208-40A9-A9AC-660EBBBE7D35}" dt="2026-07-01T00:46:15.694" v="5841" actId="208"/>
          <ac:spMkLst>
            <pc:docMk/>
            <pc:sldMk cId="1465184731" sldId="369"/>
            <ac:spMk id="33" creationId="{142EBA27-0681-4B25-BFDF-8F9D1520C3A4}"/>
          </ac:spMkLst>
        </pc:spChg>
        <pc:spChg chg="add mod ord">
          <ac:chgData name="Federico Perini" userId="68ebe56a-144f-43e3-b502-6b6aa5ce1946" providerId="ADAL" clId="{92818DA7-2208-40A9-A9AC-660EBBBE7D35}" dt="2026-07-01T00:43:31.524" v="5817" actId="1076"/>
          <ac:spMkLst>
            <pc:docMk/>
            <pc:sldMk cId="1465184731" sldId="369"/>
            <ac:spMk id="34" creationId="{6145DAE3-6680-36E7-DA6B-EFE476D47F05}"/>
          </ac:spMkLst>
        </pc:spChg>
        <pc:spChg chg="add mod">
          <ac:chgData name="Federico Perini" userId="68ebe56a-144f-43e3-b502-6b6aa5ce1946" providerId="ADAL" clId="{92818DA7-2208-40A9-A9AC-660EBBBE7D35}" dt="2026-07-01T00:43:31.524" v="5817" actId="1076"/>
          <ac:spMkLst>
            <pc:docMk/>
            <pc:sldMk cId="1465184731" sldId="369"/>
            <ac:spMk id="38" creationId="{C5CB2C87-77D4-A1C1-B8ED-B690D03866E0}"/>
          </ac:spMkLst>
        </pc:spChg>
        <pc:spChg chg="add mod">
          <ac:chgData name="Federico Perini" userId="68ebe56a-144f-43e3-b502-6b6aa5ce1946" providerId="ADAL" clId="{92818DA7-2208-40A9-A9AC-660EBBBE7D35}" dt="2026-07-01T00:41:55.474" v="5809" actId="1076"/>
          <ac:spMkLst>
            <pc:docMk/>
            <pc:sldMk cId="1465184731" sldId="369"/>
            <ac:spMk id="39" creationId="{D9DDD9D6-1ABD-00EF-22B8-36B8BD23A469}"/>
          </ac:spMkLst>
        </pc:spChg>
        <pc:spChg chg="add mod">
          <ac:chgData name="Federico Perini" userId="68ebe56a-144f-43e3-b502-6b6aa5ce1946" providerId="ADAL" clId="{92818DA7-2208-40A9-A9AC-660EBBBE7D35}" dt="2026-07-01T00:43:31.524" v="5817" actId="1076"/>
          <ac:spMkLst>
            <pc:docMk/>
            <pc:sldMk cId="1465184731" sldId="369"/>
            <ac:spMk id="40" creationId="{5CE07AED-7E1A-15E7-3152-2DF63115B85B}"/>
          </ac:spMkLst>
        </pc:spChg>
        <pc:spChg chg="add mod">
          <ac:chgData name="Federico Perini" userId="68ebe56a-144f-43e3-b502-6b6aa5ce1946" providerId="ADAL" clId="{92818DA7-2208-40A9-A9AC-660EBBBE7D35}" dt="2026-07-01T00:43:31.524" v="5817" actId="1076"/>
          <ac:spMkLst>
            <pc:docMk/>
            <pc:sldMk cId="1465184731" sldId="369"/>
            <ac:spMk id="41" creationId="{9B5A6E20-7EE4-3D73-445A-E61850FA255A}"/>
          </ac:spMkLst>
        </pc:spChg>
        <pc:spChg chg="add mod">
          <ac:chgData name="Federico Perini" userId="68ebe56a-144f-43e3-b502-6b6aa5ce1946" providerId="ADAL" clId="{92818DA7-2208-40A9-A9AC-660EBBBE7D35}" dt="2026-07-01T00:43:31.524" v="5817" actId="1076"/>
          <ac:spMkLst>
            <pc:docMk/>
            <pc:sldMk cId="1465184731" sldId="369"/>
            <ac:spMk id="42" creationId="{75E2EEA2-3C3D-D7C4-D637-6263E32EC84A}"/>
          </ac:spMkLst>
        </pc:spChg>
        <pc:spChg chg="add del mod">
          <ac:chgData name="Federico Perini" userId="68ebe56a-144f-43e3-b502-6b6aa5ce1946" providerId="ADAL" clId="{92818DA7-2208-40A9-A9AC-660EBBBE7D35}" dt="2026-07-01T00:41:45.547" v="5808" actId="478"/>
          <ac:spMkLst>
            <pc:docMk/>
            <pc:sldMk cId="1465184731" sldId="369"/>
            <ac:spMk id="44" creationId="{FEBF5578-74BD-6552-B339-3F8E0A39587E}"/>
          </ac:spMkLst>
        </pc:spChg>
        <pc:spChg chg="add mod">
          <ac:chgData name="Federico Perini" userId="68ebe56a-144f-43e3-b502-6b6aa5ce1946" providerId="ADAL" clId="{92818DA7-2208-40A9-A9AC-660EBBBE7D35}" dt="2026-07-01T00:43:41.987" v="5819" actId="1582"/>
          <ac:spMkLst>
            <pc:docMk/>
            <pc:sldMk cId="1465184731" sldId="369"/>
            <ac:spMk id="45" creationId="{05DFBEB4-2A73-11F7-A6F1-FBEDF74F3FDA}"/>
          </ac:spMkLst>
        </pc:spChg>
        <pc:spChg chg="add mod">
          <ac:chgData name="Federico Perini" userId="68ebe56a-144f-43e3-b502-6b6aa5ce1946" providerId="ADAL" clId="{92818DA7-2208-40A9-A9AC-660EBBBE7D35}" dt="2026-07-01T00:44:10.361" v="5830" actId="1076"/>
          <ac:spMkLst>
            <pc:docMk/>
            <pc:sldMk cId="1465184731" sldId="369"/>
            <ac:spMk id="49" creationId="{447A774B-5C93-C9C0-D25E-2502301B35DA}"/>
          </ac:spMkLst>
        </pc:spChg>
        <pc:spChg chg="add mod">
          <ac:chgData name="Federico Perini" userId="68ebe56a-144f-43e3-b502-6b6aa5ce1946" providerId="ADAL" clId="{92818DA7-2208-40A9-A9AC-660EBBBE7D35}" dt="2026-07-01T00:44:41.454" v="5835"/>
          <ac:spMkLst>
            <pc:docMk/>
            <pc:sldMk cId="1465184731" sldId="369"/>
            <ac:spMk id="51" creationId="{8A3640E3-7659-1716-B156-EC197E9EE1D6}"/>
          </ac:spMkLst>
        </pc:spChg>
        <pc:spChg chg="add mod">
          <ac:chgData name="Federico Perini" userId="68ebe56a-144f-43e3-b502-6b6aa5ce1946" providerId="ADAL" clId="{92818DA7-2208-40A9-A9AC-660EBBBE7D35}" dt="2026-07-01T00:44:41.454" v="5835"/>
          <ac:spMkLst>
            <pc:docMk/>
            <pc:sldMk cId="1465184731" sldId="369"/>
            <ac:spMk id="52" creationId="{10E84122-DB20-CA99-2581-D8371C274F8B}"/>
          </ac:spMkLst>
        </pc:spChg>
        <pc:spChg chg="add mod">
          <ac:chgData name="Federico Perini" userId="68ebe56a-144f-43e3-b502-6b6aa5ce1946" providerId="ADAL" clId="{92818DA7-2208-40A9-A9AC-660EBBBE7D35}" dt="2026-07-01T00:44:41.454" v="5835"/>
          <ac:spMkLst>
            <pc:docMk/>
            <pc:sldMk cId="1465184731" sldId="369"/>
            <ac:spMk id="53" creationId="{5A413704-3A56-5E11-5BF8-3E552EF57DA4}"/>
          </ac:spMkLst>
        </pc:spChg>
        <pc:spChg chg="add mod">
          <ac:chgData name="Federico Perini" userId="68ebe56a-144f-43e3-b502-6b6aa5ce1946" providerId="ADAL" clId="{92818DA7-2208-40A9-A9AC-660EBBBE7D35}" dt="2026-07-01T00:44:41.454" v="5835"/>
          <ac:spMkLst>
            <pc:docMk/>
            <pc:sldMk cId="1465184731" sldId="369"/>
            <ac:spMk id="55" creationId="{4AD7CF83-8FF1-EFD8-0A6F-3AC87C1E494D}"/>
          </ac:spMkLst>
        </pc:spChg>
        <pc:spChg chg="add mod">
          <ac:chgData name="Federico Perini" userId="68ebe56a-144f-43e3-b502-6b6aa5ce1946" providerId="ADAL" clId="{92818DA7-2208-40A9-A9AC-660EBBBE7D35}" dt="2026-07-01T00:44:41.454" v="5835"/>
          <ac:spMkLst>
            <pc:docMk/>
            <pc:sldMk cId="1465184731" sldId="369"/>
            <ac:spMk id="56" creationId="{3D9AFE1C-2CA6-6691-AA30-79AB9E357611}"/>
          </ac:spMkLst>
        </pc:spChg>
        <pc:spChg chg="add mod">
          <ac:chgData name="Federico Perini" userId="68ebe56a-144f-43e3-b502-6b6aa5ce1946" providerId="ADAL" clId="{92818DA7-2208-40A9-A9AC-660EBBBE7D35}" dt="2026-07-01T00:44:41.454" v="5835"/>
          <ac:spMkLst>
            <pc:docMk/>
            <pc:sldMk cId="1465184731" sldId="369"/>
            <ac:spMk id="59" creationId="{E154DFB9-AC5A-6525-B07C-AA2EC23BE6CA}"/>
          </ac:spMkLst>
        </pc:spChg>
        <pc:spChg chg="add mod">
          <ac:chgData name="Federico Perini" userId="68ebe56a-144f-43e3-b502-6b6aa5ce1946" providerId="ADAL" clId="{92818DA7-2208-40A9-A9AC-660EBBBE7D35}" dt="2026-07-01T00:44:41.454" v="5835"/>
          <ac:spMkLst>
            <pc:docMk/>
            <pc:sldMk cId="1465184731" sldId="369"/>
            <ac:spMk id="61" creationId="{9A84F149-4F98-9D68-4403-92D198AEE297}"/>
          </ac:spMkLst>
        </pc:spChg>
        <pc:spChg chg="add mod">
          <ac:chgData name="Federico Perini" userId="68ebe56a-144f-43e3-b502-6b6aa5ce1946" providerId="ADAL" clId="{92818DA7-2208-40A9-A9AC-660EBBBE7D35}" dt="2026-07-01T00:44:41.454" v="5835"/>
          <ac:spMkLst>
            <pc:docMk/>
            <pc:sldMk cId="1465184731" sldId="369"/>
            <ac:spMk id="62" creationId="{D1D9C646-7EAB-5084-525C-AF3292B7EDF6}"/>
          </ac:spMkLst>
        </pc:spChg>
        <pc:spChg chg="add mod">
          <ac:chgData name="Federico Perini" userId="68ebe56a-144f-43e3-b502-6b6aa5ce1946" providerId="ADAL" clId="{92818DA7-2208-40A9-A9AC-660EBBBE7D35}" dt="2026-07-01T00:44:41.454" v="5835"/>
          <ac:spMkLst>
            <pc:docMk/>
            <pc:sldMk cId="1465184731" sldId="369"/>
            <ac:spMk id="64" creationId="{36046699-E959-2DF1-97F1-D6EA79B9CC29}"/>
          </ac:spMkLst>
        </pc:spChg>
        <pc:spChg chg="add mod">
          <ac:chgData name="Federico Perini" userId="68ebe56a-144f-43e3-b502-6b6aa5ce1946" providerId="ADAL" clId="{92818DA7-2208-40A9-A9AC-660EBBBE7D35}" dt="2026-07-01T00:44:41.454" v="5835"/>
          <ac:spMkLst>
            <pc:docMk/>
            <pc:sldMk cId="1465184731" sldId="369"/>
            <ac:spMk id="66" creationId="{6FDED818-31A9-7F57-99CA-FDD29B441DCB}"/>
          </ac:spMkLst>
        </pc:spChg>
        <pc:picChg chg="del">
          <ac:chgData name="Federico Perini" userId="68ebe56a-144f-43e3-b502-6b6aa5ce1946" providerId="ADAL" clId="{92818DA7-2208-40A9-A9AC-660EBBBE7D35}" dt="2026-07-01T00:29:51.677" v="5587" actId="478"/>
          <ac:picMkLst>
            <pc:docMk/>
            <pc:sldMk cId="1465184731" sldId="369"/>
            <ac:picMk id="2" creationId="{BCCAA6CC-988B-8B82-48AA-02AD28CBAC4E}"/>
          </ac:picMkLst>
        </pc:picChg>
        <pc:picChg chg="del mod">
          <ac:chgData name="Federico Perini" userId="68ebe56a-144f-43e3-b502-6b6aa5ce1946" providerId="ADAL" clId="{92818DA7-2208-40A9-A9AC-660EBBBE7D35}" dt="2026-07-01T00:41:42.324" v="5807" actId="478"/>
          <ac:picMkLst>
            <pc:docMk/>
            <pc:sldMk cId="1465184731" sldId="369"/>
            <ac:picMk id="16" creationId="{9EA69830-05AB-3F98-7D8C-2138FC85E699}"/>
          </ac:picMkLst>
        </pc:picChg>
        <pc:picChg chg="del">
          <ac:chgData name="Federico Perini" userId="68ebe56a-144f-43e3-b502-6b6aa5ce1946" providerId="ADAL" clId="{92818DA7-2208-40A9-A9AC-660EBBBE7D35}" dt="2026-07-01T00:29:53.961" v="5588" actId="478"/>
          <ac:picMkLst>
            <pc:docMk/>
            <pc:sldMk cId="1465184731" sldId="369"/>
            <ac:picMk id="17" creationId="{B54370BE-677A-2F72-3B47-372121359F2B}"/>
          </ac:picMkLst>
        </pc:picChg>
        <pc:cxnChg chg="add mod">
          <ac:chgData name="Federico Perini" userId="68ebe56a-144f-43e3-b502-6b6aa5ce1946" providerId="ADAL" clId="{92818DA7-2208-40A9-A9AC-660EBBBE7D35}" dt="2026-07-01T00:35:38.790" v="5662" actId="12789"/>
          <ac:cxnSpMkLst>
            <pc:docMk/>
            <pc:sldMk cId="1465184731" sldId="369"/>
            <ac:cxnSpMk id="14" creationId="{2C97CCD2-043C-0442-9C29-7DA65ACE15C2}"/>
          </ac:cxnSpMkLst>
        </pc:cxnChg>
        <pc:cxnChg chg="del mod">
          <ac:chgData name="Federico Perini" userId="68ebe56a-144f-43e3-b502-6b6aa5ce1946" providerId="ADAL" clId="{92818DA7-2208-40A9-A9AC-660EBBBE7D35}" dt="2026-07-01T00:29:51.677" v="5587" actId="478"/>
          <ac:cxnSpMkLst>
            <pc:docMk/>
            <pc:sldMk cId="1465184731" sldId="369"/>
            <ac:cxnSpMk id="24" creationId="{FE2FE0EF-D72D-2E0A-207B-C22F31C553D6}"/>
          </ac:cxnSpMkLst>
        </pc:cxnChg>
        <pc:cxnChg chg="add mod">
          <ac:chgData name="Federico Perini" userId="68ebe56a-144f-43e3-b502-6b6aa5ce1946" providerId="ADAL" clId="{92818DA7-2208-40A9-A9AC-660EBBBE7D35}" dt="2026-07-01T00:35:38.790" v="5662" actId="12789"/>
          <ac:cxnSpMkLst>
            <pc:docMk/>
            <pc:sldMk cId="1465184731" sldId="369"/>
            <ac:cxnSpMk id="31" creationId="{E05E9F66-E8A4-C2AE-9019-15898EFBAB1D}"/>
          </ac:cxnSpMkLst>
        </pc:cxnChg>
        <pc:cxnChg chg="add mod">
          <ac:chgData name="Federico Perini" userId="68ebe56a-144f-43e3-b502-6b6aa5ce1946" providerId="ADAL" clId="{92818DA7-2208-40A9-A9AC-660EBBBE7D35}" dt="2026-07-01T00:35:52.577" v="5663" actId="208"/>
          <ac:cxnSpMkLst>
            <pc:docMk/>
            <pc:sldMk cId="1465184731" sldId="369"/>
            <ac:cxnSpMk id="35" creationId="{73523B81-BAE2-EC3B-708D-78D7C6EA7513}"/>
          </ac:cxnSpMkLst>
        </pc:cxnChg>
        <pc:cxnChg chg="add mod">
          <ac:chgData name="Federico Perini" userId="68ebe56a-144f-43e3-b502-6b6aa5ce1946" providerId="ADAL" clId="{92818DA7-2208-40A9-A9AC-660EBBBE7D35}" dt="2026-07-01T00:43:26.597" v="5816" actId="1076"/>
          <ac:cxnSpMkLst>
            <pc:docMk/>
            <pc:sldMk cId="1465184731" sldId="369"/>
            <ac:cxnSpMk id="47" creationId="{528E0244-8357-5204-24A8-A2F545E887F5}"/>
          </ac:cxnSpMkLst>
        </pc:cxnChg>
      </pc:sldChg>
      <pc:sldChg chg="modSp add mod">
        <pc:chgData name="Federico Perini" userId="68ebe56a-144f-43e3-b502-6b6aa5ce1946" providerId="ADAL" clId="{92818DA7-2208-40A9-A9AC-660EBBBE7D35}" dt="2026-07-01T01:56:35.449" v="6687" actId="20577"/>
        <pc:sldMkLst>
          <pc:docMk/>
          <pc:sldMk cId="1680096781" sldId="370"/>
        </pc:sldMkLst>
        <pc:spChg chg="mod">
          <ac:chgData name="Federico Perini" userId="68ebe56a-144f-43e3-b502-6b6aa5ce1946" providerId="ADAL" clId="{92818DA7-2208-40A9-A9AC-660EBBBE7D35}" dt="2026-07-01T01:56:35.449" v="6687" actId="20577"/>
          <ac:spMkLst>
            <pc:docMk/>
            <pc:sldMk cId="1680096781" sldId="370"/>
            <ac:spMk id="12" creationId="{3013AAFF-EDCA-CE54-A6EA-0ADFFC150EA8}"/>
          </ac:spMkLst>
        </pc:spChg>
      </pc:sldChg>
      <pc:sldChg chg="add del">
        <pc:chgData name="Federico Perini" userId="68ebe56a-144f-43e3-b502-6b6aa5ce1946" providerId="ADAL" clId="{92818DA7-2208-40A9-A9AC-660EBBBE7D35}" dt="2026-07-01T01:23:20.749" v="6445" actId="47"/>
        <pc:sldMkLst>
          <pc:docMk/>
          <pc:sldMk cId="1393376379" sldId="371"/>
        </pc:sldMkLst>
      </pc:sldChg>
      <pc:sldChg chg="add">
        <pc:chgData name="Federico Perini" userId="68ebe56a-144f-43e3-b502-6b6aa5ce1946" providerId="ADAL" clId="{92818DA7-2208-40A9-A9AC-660EBBBE7D35}" dt="2026-07-01T01:23:24.433" v="6446" actId="2890"/>
        <pc:sldMkLst>
          <pc:docMk/>
          <pc:sldMk cId="2832126232" sldId="371"/>
        </pc:sldMkLst>
      </pc:sldChg>
      <pc:sldChg chg="addSp modSp add mod">
        <pc:chgData name="Federico Perini" userId="68ebe56a-144f-43e3-b502-6b6aa5ce1946" providerId="ADAL" clId="{92818DA7-2208-40A9-A9AC-660EBBBE7D35}" dt="2026-07-01T01:31:31.553" v="6576" actId="20577"/>
        <pc:sldMkLst>
          <pc:docMk/>
          <pc:sldMk cId="204528009" sldId="372"/>
        </pc:sldMkLst>
        <pc:spChg chg="mod">
          <ac:chgData name="Federico Perini" userId="68ebe56a-144f-43e3-b502-6b6aa5ce1946" providerId="ADAL" clId="{92818DA7-2208-40A9-A9AC-660EBBBE7D35}" dt="2026-07-01T01:31:31.553" v="6576" actId="20577"/>
          <ac:spMkLst>
            <pc:docMk/>
            <pc:sldMk cId="204528009" sldId="372"/>
            <ac:spMk id="2" creationId="{4B4D44FB-D187-EF94-20E2-8B97039A88EC}"/>
          </ac:spMkLst>
        </pc:spChg>
        <pc:picChg chg="add mod modCrop">
          <ac:chgData name="Federico Perini" userId="68ebe56a-144f-43e3-b502-6b6aa5ce1946" providerId="ADAL" clId="{92818DA7-2208-40A9-A9AC-660EBBBE7D35}" dt="2026-07-01T01:31:02.134" v="6509" actId="1076"/>
          <ac:picMkLst>
            <pc:docMk/>
            <pc:sldMk cId="204528009" sldId="372"/>
            <ac:picMk id="6" creationId="{3B868FA1-321E-6A9B-941C-903FA5DFFC77}"/>
          </ac:picMkLst>
        </pc:picChg>
      </pc:sldChg>
      <pc:sldChg chg="modSp add mod">
        <pc:chgData name="Federico Perini" userId="68ebe56a-144f-43e3-b502-6b6aa5ce1946" providerId="ADAL" clId="{92818DA7-2208-40A9-A9AC-660EBBBE7D35}" dt="2026-07-01T01:48:41.833" v="6673" actId="20577"/>
        <pc:sldMkLst>
          <pc:docMk/>
          <pc:sldMk cId="1515625396" sldId="373"/>
        </pc:sldMkLst>
        <pc:spChg chg="mod">
          <ac:chgData name="Federico Perini" userId="68ebe56a-144f-43e3-b502-6b6aa5ce1946" providerId="ADAL" clId="{92818DA7-2208-40A9-A9AC-660EBBBE7D35}" dt="2026-07-01T01:46:18.240" v="6626" actId="20577"/>
          <ac:spMkLst>
            <pc:docMk/>
            <pc:sldMk cId="1515625396" sldId="373"/>
            <ac:spMk id="2" creationId="{4989B3C3-3342-473E-7553-42DF9248E545}"/>
          </ac:spMkLst>
        </pc:spChg>
        <pc:spChg chg="mod">
          <ac:chgData name="Federico Perini" userId="68ebe56a-144f-43e3-b502-6b6aa5ce1946" providerId="ADAL" clId="{92818DA7-2208-40A9-A9AC-660EBBBE7D35}" dt="2026-07-01T01:48:41.833" v="6673" actId="20577"/>
          <ac:spMkLst>
            <pc:docMk/>
            <pc:sldMk cId="1515625396" sldId="373"/>
            <ac:spMk id="17" creationId="{0020321F-1BF2-8A55-9BAF-4468349AD7EA}"/>
          </ac:spMkLst>
        </pc:spChg>
        <pc:picChg chg="mod modCrop">
          <ac:chgData name="Federico Perini" userId="68ebe56a-144f-43e3-b502-6b6aa5ce1946" providerId="ADAL" clId="{92818DA7-2208-40A9-A9AC-660EBBBE7D35}" dt="2026-07-01T01:48:13.977" v="6631" actId="18131"/>
          <ac:picMkLst>
            <pc:docMk/>
            <pc:sldMk cId="1515625396" sldId="373"/>
            <ac:picMk id="8" creationId="{2646F7D2-3B0C-E00A-A69E-4C5C6E2D219E}"/>
          </ac:picMkLst>
        </pc:picChg>
        <pc:picChg chg="mod modCrop">
          <ac:chgData name="Federico Perini" userId="68ebe56a-144f-43e3-b502-6b6aa5ce1946" providerId="ADAL" clId="{92818DA7-2208-40A9-A9AC-660EBBBE7D35}" dt="2026-07-01T01:47:23.398" v="6629" actId="18131"/>
          <ac:picMkLst>
            <pc:docMk/>
            <pc:sldMk cId="1515625396" sldId="373"/>
            <ac:picMk id="14" creationId="{6C9767AF-5D23-33B0-F69F-374C3789BF6C}"/>
          </ac:picMkLst>
        </pc:picChg>
        <pc:picChg chg="mod">
          <ac:chgData name="Federico Perini" userId="68ebe56a-144f-43e3-b502-6b6aa5ce1946" providerId="ADAL" clId="{92818DA7-2208-40A9-A9AC-660EBBBE7D35}" dt="2026-07-01T01:46:43.419" v="6627" actId="14826"/>
          <ac:picMkLst>
            <pc:docMk/>
            <pc:sldMk cId="1515625396" sldId="373"/>
            <ac:picMk id="16" creationId="{AE8BD780-B061-783A-9F00-A03405A05D0F}"/>
          </ac:picMkLst>
        </pc:picChg>
      </pc:sldChg>
      <pc:sldChg chg="addSp delSp modSp add mod ord">
        <pc:chgData name="Federico Perini" userId="68ebe56a-144f-43e3-b502-6b6aa5ce1946" providerId="ADAL" clId="{92818DA7-2208-40A9-A9AC-660EBBBE7D35}" dt="2026-07-01T02:24:47.212" v="6826"/>
        <pc:sldMkLst>
          <pc:docMk/>
          <pc:sldMk cId="1066774023" sldId="374"/>
        </pc:sldMkLst>
        <pc:spChg chg="add del">
          <ac:chgData name="Federico Perini" userId="68ebe56a-144f-43e3-b502-6b6aa5ce1946" providerId="ADAL" clId="{92818DA7-2208-40A9-A9AC-660EBBBE7D35}" dt="2026-07-01T02:12:06.216" v="6695" actId="22"/>
          <ac:spMkLst>
            <pc:docMk/>
            <pc:sldMk cId="1066774023" sldId="374"/>
            <ac:spMk id="5" creationId="{F73772C4-05DA-4CF3-AF18-C9DD78C2E551}"/>
          </ac:spMkLst>
        </pc:spChg>
        <pc:spChg chg="del">
          <ac:chgData name="Federico Perini" userId="68ebe56a-144f-43e3-b502-6b6aa5ce1946" providerId="ADAL" clId="{92818DA7-2208-40A9-A9AC-660EBBBE7D35}" dt="2026-07-01T02:12:01.623" v="6692" actId="478"/>
          <ac:spMkLst>
            <pc:docMk/>
            <pc:sldMk cId="1066774023" sldId="374"/>
            <ac:spMk id="12" creationId="{1CA9A47B-7E42-847D-19E2-5E106D9FB5D1}"/>
          </ac:spMkLst>
        </pc:spChg>
        <pc:spChg chg="add mod">
          <ac:chgData name="Federico Perini" userId="68ebe56a-144f-43e3-b502-6b6aa5ce1946" providerId="ADAL" clId="{92818DA7-2208-40A9-A9AC-660EBBBE7D35}" dt="2026-07-01T02:20:17.047" v="6813" actId="1076"/>
          <ac:spMkLst>
            <pc:docMk/>
            <pc:sldMk cId="1066774023" sldId="374"/>
            <ac:spMk id="14" creationId="{E9BB4573-D1C2-6805-6255-20EC47F83131}"/>
          </ac:spMkLst>
        </pc:spChg>
        <pc:spChg chg="add mod">
          <ac:chgData name="Federico Perini" userId="68ebe56a-144f-43e3-b502-6b6aa5ce1946" providerId="ADAL" clId="{92818DA7-2208-40A9-A9AC-660EBBBE7D35}" dt="2026-07-01T02:21:06.935" v="6822" actId="121"/>
          <ac:spMkLst>
            <pc:docMk/>
            <pc:sldMk cId="1066774023" sldId="374"/>
            <ac:spMk id="20" creationId="{55CEEFE0-0ED2-B6CD-5E8B-68E274072ECE}"/>
          </ac:spMkLst>
        </pc:spChg>
        <pc:picChg chg="add mod">
          <ac:chgData name="Federico Perini" userId="68ebe56a-144f-43e3-b502-6b6aa5ce1946" providerId="ADAL" clId="{92818DA7-2208-40A9-A9AC-660EBBBE7D35}" dt="2026-07-01T02:20:17.047" v="6813" actId="1076"/>
          <ac:picMkLst>
            <pc:docMk/>
            <pc:sldMk cId="1066774023" sldId="374"/>
            <ac:picMk id="7" creationId="{327A186B-9E81-F906-FD64-EFD5AE2FA9CD}"/>
          </ac:picMkLst>
        </pc:picChg>
        <pc:picChg chg="add mod">
          <ac:chgData name="Federico Perini" userId="68ebe56a-144f-43e3-b502-6b6aa5ce1946" providerId="ADAL" clId="{92818DA7-2208-40A9-A9AC-660EBBBE7D35}" dt="2026-07-01T02:17:38.517" v="6812" actId="1035"/>
          <ac:picMkLst>
            <pc:docMk/>
            <pc:sldMk cId="1066774023" sldId="374"/>
            <ac:picMk id="11" creationId="{66FE2E05-8D07-214E-AA55-4C44B0E69E96}"/>
          </ac:picMkLst>
        </pc:picChg>
        <pc:inkChg chg="add del">
          <ac:chgData name="Federico Perini" userId="68ebe56a-144f-43e3-b502-6b6aa5ce1946" providerId="ADAL" clId="{92818DA7-2208-40A9-A9AC-660EBBBE7D35}" dt="2026-07-01T02:17:11.239" v="6783"/>
          <ac:inkMkLst>
            <pc:docMk/>
            <pc:sldMk cId="1066774023" sldId="374"/>
            <ac:inkMk id="15" creationId="{A1C970E0-D7F7-76B3-5D14-0131D0F05AA1}"/>
          </ac:inkMkLst>
        </pc:inkChg>
        <pc:inkChg chg="add mod">
          <ac:chgData name="Federico Perini" userId="68ebe56a-144f-43e3-b502-6b6aa5ce1946" providerId="ADAL" clId="{92818DA7-2208-40A9-A9AC-660EBBBE7D35}" dt="2026-07-01T02:17:38.517" v="6812" actId="1035"/>
          <ac:inkMkLst>
            <pc:docMk/>
            <pc:sldMk cId="1066774023" sldId="374"/>
            <ac:inkMk id="16" creationId="{94946F20-5F47-2782-6494-371D45DD6EA9}"/>
          </ac:inkMkLst>
        </pc:inkChg>
        <pc:inkChg chg="add del">
          <ac:chgData name="Federico Perini" userId="68ebe56a-144f-43e3-b502-6b6aa5ce1946" providerId="ADAL" clId="{92818DA7-2208-40A9-A9AC-660EBBBE7D35}" dt="2026-07-01T02:17:20.094" v="6786"/>
          <ac:inkMkLst>
            <pc:docMk/>
            <pc:sldMk cId="1066774023" sldId="374"/>
            <ac:inkMk id="17" creationId="{FF4FFDFD-F193-5421-22C9-5BA9D2AD7F70}"/>
          </ac:inkMkLst>
        </pc:inkChg>
        <pc:inkChg chg="add mod">
          <ac:chgData name="Federico Perini" userId="68ebe56a-144f-43e3-b502-6b6aa5ce1946" providerId="ADAL" clId="{92818DA7-2208-40A9-A9AC-660EBBBE7D35}" dt="2026-07-01T02:17:38.517" v="6812" actId="1035"/>
          <ac:inkMkLst>
            <pc:docMk/>
            <pc:sldMk cId="1066774023" sldId="374"/>
            <ac:inkMk id="18" creationId="{5D54806F-7002-63C9-9AF6-B952CE36BA85}"/>
          </ac:inkMkLst>
        </pc:ink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7-01T02:17:11.239"/>
    </inkml:context>
    <inkml:brush xml:id="br0">
      <inkml:brushProperty name="width" value="0.1" units="cm"/>
      <inkml:brushProperty name="height" value="0.2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46 0,'17330'0'0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7-01T02:17:20.094"/>
    </inkml:context>
    <inkml:brush xml:id="br0">
      <inkml:brushProperty name="width" value="0.1" units="cm"/>
      <inkml:brushProperty name="height" value="0.2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 0,'17499'0'0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AA19FA-41AE-4F2A-8228-3399FEB02D4B}" type="datetimeFigureOut">
              <a:rPr lang="it-IT" smtClean="0"/>
              <a:t>30/06/2026</a:t>
            </a:fld>
            <a:endParaRPr lang="it-IT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it-IT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it-I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1F2187-BD6B-4CD4-8DF4-F350925E52CA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0847202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C998AF-CB2D-92BA-10C3-C35B292AD9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1C3E5637-DE22-8A08-A77C-6DF68D7941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2E624345-3BCA-AB1B-7361-E25C3DD932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3498D2B3-1C3B-670D-7FCB-9925162DEE4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1F2187-BD6B-4CD4-8DF4-F350925E52CA}" type="slidenum">
              <a:rPr lang="it-IT" smtClean="0"/>
              <a:t>2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0420611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BD2B6E-0191-E548-0FB4-AE51B66D83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D0DCEE56-185D-8FFF-A31B-07FC0FDA7A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2B6127BD-6EC2-0B6F-B760-8C5A463B45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88D8DD70-0C0D-1AE2-F9B0-3517B989DB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1F2187-BD6B-4CD4-8DF4-F350925E52CA}" type="slidenum">
              <a:rPr lang="it-IT" smtClean="0"/>
              <a:t>3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6072071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1F2187-BD6B-4CD4-8DF4-F350925E52CA}" type="slidenum">
              <a:rPr lang="it-IT" smtClean="0"/>
              <a:t>4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0507439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1F2187-BD6B-4CD4-8DF4-F350925E52CA}" type="slidenum">
              <a:rPr lang="it-IT" smtClean="0"/>
              <a:t>7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3811936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1F2187-BD6B-4CD4-8DF4-F350925E52CA}" type="slidenum">
              <a:rPr lang="it-IT" smtClean="0"/>
              <a:t>10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7106817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B07C90-A062-BE7C-4F0D-4BCC3B45AA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38F22B4D-5DEA-CFA2-412A-7BF000EEF7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CE106BC3-43FD-59B7-EFEE-84A1901BC8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DFB66E68-BF83-E8F9-565E-6058315EE26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1F2187-BD6B-4CD4-8DF4-F350925E52CA}" type="slidenum">
              <a:rPr lang="it-IT" smtClean="0"/>
              <a:t>11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2408965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3AC061-B2E4-7585-8571-2396301D0F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9ECED2AA-B221-C56B-2C50-E6710046881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3F803A39-F014-B280-14E5-9CF4CC3E14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9C47A81C-B847-A449-9E22-E5336BE5C9A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1F2187-BD6B-4CD4-8DF4-F350925E52CA}" type="slidenum">
              <a:rPr lang="it-IT" smtClean="0"/>
              <a:t>31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7683656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1F2187-BD6B-4CD4-8DF4-F350925E52CA}" type="slidenum">
              <a:rPr lang="it-IT" smtClean="0"/>
              <a:t>32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118938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1F2187-BD6B-4CD4-8DF4-F350925E52CA}" type="slidenum">
              <a:rPr lang="it-IT" smtClean="0"/>
              <a:t>44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2955240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magine 3">
            <a:extLst>
              <a:ext uri="{FF2B5EF4-FFF2-40B4-BE49-F238E27FC236}">
                <a16:creationId xmlns:a16="http://schemas.microsoft.com/office/drawing/2014/main" id="{25F6244B-B1B3-416D-B88B-0FE1D1159F8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b="9003"/>
          <a:stretch/>
        </p:blipFill>
        <p:spPr>
          <a:xfrm>
            <a:off x="0" y="1310759"/>
            <a:ext cx="12202758" cy="503867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63D0686-F3B6-4B9D-A347-9CE02FFD17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335636"/>
            <a:ext cx="3795445" cy="2414431"/>
          </a:xfrm>
        </p:spPr>
        <p:txBody>
          <a:bodyPr anchor="b">
            <a:normAutofit/>
          </a:bodyPr>
          <a:lstStyle>
            <a:lvl1pPr algn="l">
              <a:defRPr sz="45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0DCE23-7D2E-4485-A8A3-6D0DC38C1D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879437"/>
            <a:ext cx="3795445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it-IT"/>
              <a:t>Fare clic per modificare lo stile del sottotitolo dello schema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F0CEF-51FF-466C-8532-9EF423A426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it-IT"/>
              <a:t>Nome beneficiario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5040DB-8460-4471-A536-03EED8D2EC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0264DF-C80E-4A54-97BF-B28A94C1B9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3B172-409A-48BF-92CD-9E808051E234}" type="slidenum">
              <a:rPr lang="it-IT" smtClean="0"/>
              <a:t>‹N›</a:t>
            </a:fld>
            <a:endParaRPr lang="it-IT"/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27805BB2-49DE-4832-9EF2-DACA471C18BD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5188449" y="2106202"/>
            <a:ext cx="5712431" cy="3754848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it-IT"/>
              <a:t>Fare clic sull'icona per inserire un'immagine</a:t>
            </a:r>
          </a:p>
        </p:txBody>
      </p:sp>
      <p:sp>
        <p:nvSpPr>
          <p:cNvPr id="11" name="Picture Placeholder 11">
            <a:extLst>
              <a:ext uri="{FF2B5EF4-FFF2-40B4-BE49-F238E27FC236}">
                <a16:creationId xmlns:a16="http://schemas.microsoft.com/office/drawing/2014/main" id="{6EDCB0A2-728A-49A8-AB77-143BA4F3D5D7}"/>
              </a:ext>
            </a:extLst>
          </p:cNvPr>
          <p:cNvSpPr txBox="1">
            <a:spLocks/>
          </p:cNvSpPr>
          <p:nvPr userDrawn="1"/>
        </p:nvSpPr>
        <p:spPr>
          <a:xfrm>
            <a:off x="9821594" y="195173"/>
            <a:ext cx="1870075" cy="730250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anchor="ctr"/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800" kern="1200" dirty="0" smtClean="0">
                <a:solidFill>
                  <a:schemeClr val="bg1"/>
                </a:solidFill>
                <a:effectLst/>
                <a:latin typeface="Titillium" pitchFamily="2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2400" kern="1200" dirty="0" smtClean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2000" kern="1200" dirty="0" smtClean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1800" kern="1200" dirty="0" smtClean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600" kern="1200" dirty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it-IT" sz="1600"/>
              <a:t>Logo ente beneficiario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6A686CD-BC84-4E44-BDAF-161736E81F40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838200" y="5681663"/>
            <a:ext cx="3795444" cy="4826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it-IT"/>
              <a:t>Click to </a:t>
            </a:r>
            <a:r>
              <a:rPr lang="it-IT" err="1"/>
              <a:t>edit</a:t>
            </a:r>
            <a:r>
              <a:rPr lang="it-IT"/>
              <a:t> date</a:t>
            </a:r>
          </a:p>
        </p:txBody>
      </p:sp>
    </p:spTree>
    <p:extLst>
      <p:ext uri="{BB962C8B-B14F-4D97-AF65-F5344CB8AC3E}">
        <p14:creationId xmlns:p14="http://schemas.microsoft.com/office/powerpoint/2010/main" val="6685210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23C25-57A7-422D-B6C7-C275549FF6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35635"/>
            <a:ext cx="10515600" cy="544535"/>
          </a:xfrm>
        </p:spPr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D1D7BD-5B6C-4729-8C26-EC0268815D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96619"/>
            <a:ext cx="10515600" cy="3680343"/>
          </a:xfrm>
        </p:spPr>
        <p:txBody>
          <a:bodyPr/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E677E2-EEEB-4625-AFD0-BA41ADF9EC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2CE4C-2805-4E3E-AF65-4896882F519E}" type="datetimeFigureOut">
              <a:rPr lang="it-IT" smtClean="0"/>
              <a:t>30/06/2026</a:t>
            </a:fld>
            <a:endParaRPr lang="it-I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DC0B7-3FBE-491C-8FE8-55BD53B99B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63BC19-E814-447A-9737-03C21E843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3B172-409A-48BF-92CD-9E808051E234}" type="slidenum">
              <a:rPr lang="it-IT" smtClean="0"/>
              <a:t>‹N›</a:t>
            </a:fld>
            <a:endParaRPr lang="it-IT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BC8B6CE-46DE-458F-9FB7-666DF33C8D3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8200" y="1931597"/>
            <a:ext cx="10515600" cy="45200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it-IT" sz="2400" b="1" dirty="0">
                <a:solidFill>
                  <a:srgbClr val="B27F47"/>
                </a:solidFill>
                <a:latin typeface="Titillium Bd" pitchFamily="2" charset="77"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sub-title styles</a:t>
            </a:r>
            <a:endParaRPr lang="it-IT"/>
          </a:p>
        </p:txBody>
      </p:sp>
      <p:sp>
        <p:nvSpPr>
          <p:cNvPr id="7" name="Picture Placeholder 11">
            <a:extLst>
              <a:ext uri="{FF2B5EF4-FFF2-40B4-BE49-F238E27FC236}">
                <a16:creationId xmlns:a16="http://schemas.microsoft.com/office/drawing/2014/main" id="{FBEC598D-3278-1A0C-1A08-CE187DED5E0F}"/>
              </a:ext>
            </a:extLst>
          </p:cNvPr>
          <p:cNvSpPr txBox="1">
            <a:spLocks/>
          </p:cNvSpPr>
          <p:nvPr userDrawn="1"/>
        </p:nvSpPr>
        <p:spPr>
          <a:xfrm>
            <a:off x="9821594" y="195173"/>
            <a:ext cx="1870075" cy="730250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anchor="ctr"/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800" kern="1200" dirty="0" smtClean="0">
                <a:solidFill>
                  <a:schemeClr val="bg1"/>
                </a:solidFill>
                <a:effectLst/>
                <a:latin typeface="Titillium" pitchFamily="2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2400" kern="1200" dirty="0" smtClean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2000" kern="1200" dirty="0" smtClean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1800" kern="1200" dirty="0" smtClean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600" kern="1200" dirty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it-IT" sz="1600"/>
              <a:t>Logo ente beneficiario</a:t>
            </a:r>
          </a:p>
        </p:txBody>
      </p:sp>
    </p:spTree>
    <p:extLst>
      <p:ext uri="{BB962C8B-B14F-4D97-AF65-F5344CB8AC3E}">
        <p14:creationId xmlns:p14="http://schemas.microsoft.com/office/powerpoint/2010/main" val="27789749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263CD4-4668-4FC6-9FA0-9C78C43425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2CE4C-2805-4E3E-AF65-4896882F519E}" type="datetimeFigureOut">
              <a:rPr lang="it-IT" smtClean="0"/>
              <a:t>30/06/2026</a:t>
            </a:fld>
            <a:endParaRPr lang="it-I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280035-87ED-481F-BA20-EE60B0190F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3D36F7-444C-4BBE-9901-9D7D289504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3B172-409A-48BF-92CD-9E808051E234}" type="slidenum">
              <a:rPr lang="it-IT" smtClean="0"/>
              <a:t>‹N›</a:t>
            </a:fld>
            <a:endParaRPr lang="it-IT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1AD4B3F6-6C68-4448-9A54-C6BD041FE1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335636"/>
            <a:ext cx="4925602" cy="2414431"/>
          </a:xfrm>
        </p:spPr>
        <p:txBody>
          <a:bodyPr anchor="b">
            <a:normAutofit/>
          </a:bodyPr>
          <a:lstStyle>
            <a:lvl1pPr algn="l">
              <a:defRPr sz="45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2C7E8842-6CF4-4239-978C-24793C718D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879437"/>
            <a:ext cx="4925602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it-IT"/>
              <a:t>Fare clic per modificare lo stile del sottotitolo dello schema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0595AC86-47A3-4B03-BA39-81256C7A369C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6096000" y="1335636"/>
            <a:ext cx="5257800" cy="4525414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it-IT"/>
              <a:t>Fare clic sull'icona per inserire un'immagine</a:t>
            </a:r>
          </a:p>
        </p:txBody>
      </p:sp>
      <p:sp>
        <p:nvSpPr>
          <p:cNvPr id="11" name="Picture Placeholder 11">
            <a:extLst>
              <a:ext uri="{FF2B5EF4-FFF2-40B4-BE49-F238E27FC236}">
                <a16:creationId xmlns:a16="http://schemas.microsoft.com/office/drawing/2014/main" id="{A34C89DB-F94E-416B-B427-5896895C74C7}"/>
              </a:ext>
            </a:extLst>
          </p:cNvPr>
          <p:cNvSpPr txBox="1">
            <a:spLocks/>
          </p:cNvSpPr>
          <p:nvPr userDrawn="1"/>
        </p:nvSpPr>
        <p:spPr>
          <a:xfrm>
            <a:off x="9821594" y="195173"/>
            <a:ext cx="1870075" cy="730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800" kern="1200" dirty="0" smtClean="0">
                <a:solidFill>
                  <a:schemeClr val="bg1"/>
                </a:solidFill>
                <a:effectLst/>
                <a:latin typeface="Titillium" pitchFamily="2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2400" kern="1200" dirty="0" smtClean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2000" kern="1200" dirty="0" smtClean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1800" kern="1200" dirty="0" smtClean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600" kern="1200" dirty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it-IT"/>
              <a:t>Logo</a:t>
            </a:r>
          </a:p>
        </p:txBody>
      </p:sp>
    </p:spTree>
    <p:extLst>
      <p:ext uri="{BB962C8B-B14F-4D97-AF65-F5344CB8AC3E}">
        <p14:creationId xmlns:p14="http://schemas.microsoft.com/office/powerpoint/2010/main" val="30384433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BA8B0-F68D-4A0D-8A24-8F78014D6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26570B-BDA4-42C4-922B-A550CE7931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496619"/>
            <a:ext cx="5181600" cy="3680344"/>
          </a:xfrm>
        </p:spPr>
        <p:txBody>
          <a:bodyPr/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526D08-C78C-4553-A117-1F0011D763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496619"/>
            <a:ext cx="5181600" cy="3680344"/>
          </a:xfrm>
        </p:spPr>
        <p:txBody>
          <a:bodyPr/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B81DAE-08F7-4455-BD6C-BE39F64CE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2CE4C-2805-4E3E-AF65-4896882F519E}" type="datetimeFigureOut">
              <a:rPr lang="it-IT" smtClean="0"/>
              <a:t>30/06/2026</a:t>
            </a:fld>
            <a:endParaRPr lang="it-IT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ED7E12-FA56-48FD-AA8A-F0F91A8E3D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05207B-2CAE-431E-B6E5-F19E2A9F5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3B172-409A-48BF-92CD-9E808051E234}" type="slidenum">
              <a:rPr lang="it-IT" smtClean="0"/>
              <a:t>‹N›</a:t>
            </a:fld>
            <a:endParaRPr lang="it-IT"/>
          </a:p>
        </p:txBody>
      </p:sp>
      <p:sp>
        <p:nvSpPr>
          <p:cNvPr id="8" name="Picture Placeholder 11">
            <a:extLst>
              <a:ext uri="{FF2B5EF4-FFF2-40B4-BE49-F238E27FC236}">
                <a16:creationId xmlns:a16="http://schemas.microsoft.com/office/drawing/2014/main" id="{98F001A2-F3A9-48F9-9076-4BED0F384D6A}"/>
              </a:ext>
            </a:extLst>
          </p:cNvPr>
          <p:cNvSpPr txBox="1">
            <a:spLocks/>
          </p:cNvSpPr>
          <p:nvPr userDrawn="1"/>
        </p:nvSpPr>
        <p:spPr>
          <a:xfrm>
            <a:off x="9821594" y="195173"/>
            <a:ext cx="1870075" cy="730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800" kern="1200" dirty="0" smtClean="0">
                <a:solidFill>
                  <a:schemeClr val="bg1"/>
                </a:solidFill>
                <a:effectLst/>
                <a:latin typeface="Titillium" pitchFamily="2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2400" kern="1200" dirty="0" smtClean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2000" kern="1200" dirty="0" smtClean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1800" kern="1200" dirty="0" smtClean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600" kern="1200" dirty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it-IT"/>
              <a:t>Logo</a:t>
            </a:r>
          </a:p>
        </p:txBody>
      </p:sp>
    </p:spTree>
    <p:extLst>
      <p:ext uri="{BB962C8B-B14F-4D97-AF65-F5344CB8AC3E}">
        <p14:creationId xmlns:p14="http://schemas.microsoft.com/office/powerpoint/2010/main" val="1222053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DA399C-1B0C-440F-B657-67652B399C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2CE4C-2805-4E3E-AF65-4896882F519E}" type="datetimeFigureOut">
              <a:rPr lang="it-IT" smtClean="0"/>
              <a:t>30/06/2026</a:t>
            </a:fld>
            <a:endParaRPr lang="it-IT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255F85-46AF-4BA1-AF87-BD384DE932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402AF58-9572-47BE-A27E-675094BA3F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3B172-409A-48BF-92CD-9E808051E234}" type="slidenum">
              <a:rPr lang="it-IT" smtClean="0"/>
              <a:t>‹N›</a:t>
            </a:fld>
            <a:endParaRPr lang="it-IT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4170A749-EDF4-4F2E-B347-33EC26320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35636"/>
            <a:ext cx="10515600" cy="540000"/>
          </a:xfrm>
        </p:spPr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4645C435-9F3C-40A6-BA2D-BD3831F5FA9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8200" y="1931597"/>
            <a:ext cx="10515600" cy="45200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it-IT" sz="2400" b="1" dirty="0">
                <a:solidFill>
                  <a:srgbClr val="B27F47"/>
                </a:solidFill>
                <a:latin typeface="Titillium Bd" pitchFamily="2" charset="77"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sub-title styles</a:t>
            </a:r>
            <a:endParaRPr lang="it-IT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03523A13-DF16-439A-A901-D42A74C992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496619"/>
            <a:ext cx="5181600" cy="3680344"/>
          </a:xfrm>
        </p:spPr>
        <p:txBody>
          <a:bodyPr/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91548BF4-DA08-4F5A-BD58-1257B92A59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496619"/>
            <a:ext cx="5181600" cy="3680344"/>
          </a:xfrm>
        </p:spPr>
        <p:txBody>
          <a:bodyPr/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14" name="Picture Placeholder 11">
            <a:extLst>
              <a:ext uri="{FF2B5EF4-FFF2-40B4-BE49-F238E27FC236}">
                <a16:creationId xmlns:a16="http://schemas.microsoft.com/office/drawing/2014/main" id="{69B21D3C-ED42-40F8-9DE1-D9D7ADC643C2}"/>
              </a:ext>
            </a:extLst>
          </p:cNvPr>
          <p:cNvSpPr txBox="1">
            <a:spLocks/>
          </p:cNvSpPr>
          <p:nvPr userDrawn="1"/>
        </p:nvSpPr>
        <p:spPr>
          <a:xfrm>
            <a:off x="9821594" y="195173"/>
            <a:ext cx="1870075" cy="730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800" kern="1200" dirty="0" smtClean="0">
                <a:solidFill>
                  <a:schemeClr val="bg1"/>
                </a:solidFill>
                <a:effectLst/>
                <a:latin typeface="Titillium" pitchFamily="2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2400" kern="1200" dirty="0" smtClean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2000" kern="1200" dirty="0" smtClean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1800" kern="1200" dirty="0" smtClean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600" kern="1200" dirty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it-IT"/>
              <a:t>Logo</a:t>
            </a:r>
          </a:p>
        </p:txBody>
      </p:sp>
    </p:spTree>
    <p:extLst>
      <p:ext uri="{BB962C8B-B14F-4D97-AF65-F5344CB8AC3E}">
        <p14:creationId xmlns:p14="http://schemas.microsoft.com/office/powerpoint/2010/main" val="1340949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64FA8-0EC4-493B-8FF4-DB43442ADC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7EABCFE-413D-4F1C-BAAC-CBBB0BF416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2CE4C-2805-4E3E-AF65-4896882F519E}" type="datetimeFigureOut">
              <a:rPr lang="it-IT" smtClean="0"/>
              <a:t>30/06/2026</a:t>
            </a:fld>
            <a:endParaRPr lang="it-IT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4F461C-019F-49AF-A23C-B47D0FC8E4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E70EE3-9A44-439E-9280-9267337E5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3B172-409A-48BF-92CD-9E808051E234}" type="slidenum">
              <a:rPr lang="it-IT" smtClean="0"/>
              <a:t>‹N›</a:t>
            </a:fld>
            <a:endParaRPr lang="it-IT"/>
          </a:p>
        </p:txBody>
      </p:sp>
      <p:sp>
        <p:nvSpPr>
          <p:cNvPr id="6" name="Picture Placeholder 11">
            <a:extLst>
              <a:ext uri="{FF2B5EF4-FFF2-40B4-BE49-F238E27FC236}">
                <a16:creationId xmlns:a16="http://schemas.microsoft.com/office/drawing/2014/main" id="{D2282136-A6F6-4DE9-B674-70AB2DBAADA2}"/>
              </a:ext>
            </a:extLst>
          </p:cNvPr>
          <p:cNvSpPr txBox="1">
            <a:spLocks/>
          </p:cNvSpPr>
          <p:nvPr userDrawn="1"/>
        </p:nvSpPr>
        <p:spPr>
          <a:xfrm>
            <a:off x="9821594" y="195173"/>
            <a:ext cx="1870075" cy="730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800" kern="1200" dirty="0" smtClean="0">
                <a:solidFill>
                  <a:schemeClr val="bg1"/>
                </a:solidFill>
                <a:effectLst/>
                <a:latin typeface="Titillium" pitchFamily="2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2400" kern="1200" dirty="0" smtClean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2000" kern="1200" dirty="0" smtClean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1800" kern="1200" dirty="0" smtClean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600" kern="1200" dirty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it-IT"/>
              <a:t>Logo</a:t>
            </a:r>
          </a:p>
        </p:txBody>
      </p:sp>
    </p:spTree>
    <p:extLst>
      <p:ext uri="{BB962C8B-B14F-4D97-AF65-F5344CB8AC3E}">
        <p14:creationId xmlns:p14="http://schemas.microsoft.com/office/powerpoint/2010/main" val="18908708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8F67D12-C271-44F1-A874-5C28BCD38B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2CE4C-2805-4E3E-AF65-4896882F519E}" type="datetimeFigureOut">
              <a:rPr lang="it-IT" smtClean="0"/>
              <a:t>30/06/2026</a:t>
            </a:fld>
            <a:endParaRPr lang="it-IT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DA6622-24D6-47F0-9FF2-EB2FC437D3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351582-F7D0-499A-8765-179B26F43F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3B172-409A-48BF-92CD-9E808051E234}" type="slidenum">
              <a:rPr lang="it-IT" smtClean="0"/>
              <a:t>‹N›</a:t>
            </a:fld>
            <a:endParaRPr lang="it-IT"/>
          </a:p>
        </p:txBody>
      </p:sp>
      <p:sp>
        <p:nvSpPr>
          <p:cNvPr id="5" name="Picture Placeholder 11">
            <a:extLst>
              <a:ext uri="{FF2B5EF4-FFF2-40B4-BE49-F238E27FC236}">
                <a16:creationId xmlns:a16="http://schemas.microsoft.com/office/drawing/2014/main" id="{FA1DE595-D9C3-453C-B639-599CEBA2F1AF}"/>
              </a:ext>
            </a:extLst>
          </p:cNvPr>
          <p:cNvSpPr txBox="1">
            <a:spLocks/>
          </p:cNvSpPr>
          <p:nvPr userDrawn="1"/>
        </p:nvSpPr>
        <p:spPr>
          <a:xfrm>
            <a:off x="9821594" y="195173"/>
            <a:ext cx="1870075" cy="730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800" kern="1200" dirty="0" smtClean="0">
                <a:solidFill>
                  <a:schemeClr val="bg1"/>
                </a:solidFill>
                <a:effectLst/>
                <a:latin typeface="Titillium" pitchFamily="2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2400" kern="1200" dirty="0" smtClean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2000" kern="1200" dirty="0" smtClean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1800" kern="1200" dirty="0" smtClean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600" kern="1200" dirty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it-IT"/>
              <a:t>Logo</a:t>
            </a:r>
          </a:p>
        </p:txBody>
      </p:sp>
    </p:spTree>
    <p:extLst>
      <p:ext uri="{BB962C8B-B14F-4D97-AF65-F5344CB8AC3E}">
        <p14:creationId xmlns:p14="http://schemas.microsoft.com/office/powerpoint/2010/main" val="7239819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E764F-CF80-49B6-8E4B-C193335C2F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335636"/>
            <a:ext cx="6172200" cy="48413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BF6AB0-1695-409A-92AC-42B69DBF8D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496619"/>
            <a:ext cx="3932237" cy="36803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A1C334-8129-4545-8C84-46DA06B03D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2CE4C-2805-4E3E-AF65-4896882F519E}" type="datetimeFigureOut">
              <a:rPr lang="it-IT" smtClean="0"/>
              <a:t>30/06/2026</a:t>
            </a:fld>
            <a:endParaRPr lang="it-IT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88F4DD-001E-4B6C-BAD4-62C2A6952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106F97-3F23-4DEE-B190-0481C29793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3B172-409A-48BF-92CD-9E808051E234}" type="slidenum">
              <a:rPr lang="it-IT" smtClean="0"/>
              <a:t>‹N›</a:t>
            </a:fld>
            <a:endParaRPr lang="it-IT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39C5567D-41FF-426C-86BB-85B0FAD826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35636"/>
            <a:ext cx="3932237" cy="780114"/>
          </a:xfrm>
        </p:spPr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9" name="Picture Placeholder 11">
            <a:extLst>
              <a:ext uri="{FF2B5EF4-FFF2-40B4-BE49-F238E27FC236}">
                <a16:creationId xmlns:a16="http://schemas.microsoft.com/office/drawing/2014/main" id="{F76D1A69-D327-43C4-90DC-9A69E27F3DAE}"/>
              </a:ext>
            </a:extLst>
          </p:cNvPr>
          <p:cNvSpPr txBox="1">
            <a:spLocks/>
          </p:cNvSpPr>
          <p:nvPr userDrawn="1"/>
        </p:nvSpPr>
        <p:spPr>
          <a:xfrm>
            <a:off x="9821594" y="195173"/>
            <a:ext cx="1870075" cy="730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800" kern="1200" dirty="0" smtClean="0">
                <a:solidFill>
                  <a:schemeClr val="bg1"/>
                </a:solidFill>
                <a:effectLst/>
                <a:latin typeface="Titillium" pitchFamily="2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2400" kern="1200" dirty="0" smtClean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2000" kern="1200" dirty="0" smtClean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1800" kern="1200" dirty="0" smtClean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600" kern="1200" dirty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it-IT"/>
              <a:t>Logo</a:t>
            </a:r>
          </a:p>
        </p:txBody>
      </p:sp>
    </p:spTree>
    <p:extLst>
      <p:ext uri="{BB962C8B-B14F-4D97-AF65-F5344CB8AC3E}">
        <p14:creationId xmlns:p14="http://schemas.microsoft.com/office/powerpoint/2010/main" val="37561114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011955-3DB8-4C70-93FB-7A2C5F5DFAA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335636"/>
            <a:ext cx="6172200" cy="484132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it-IT"/>
              <a:t>Fare clic sull'icona per inserire un'immagine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AB0AD8-6FDF-4622-85A4-51A8E967EC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2CE4C-2805-4E3E-AF65-4896882F519E}" type="datetimeFigureOut">
              <a:rPr lang="it-IT" smtClean="0"/>
              <a:t>30/06/2026</a:t>
            </a:fld>
            <a:endParaRPr lang="it-IT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4D2E99-DBA0-4970-ABF3-9596AA57D3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ADE91F-FFB0-4E6D-8AF8-6FBDBC0DE5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3B172-409A-48BF-92CD-9E808051E234}" type="slidenum">
              <a:rPr lang="it-IT" smtClean="0"/>
              <a:t>‹N›</a:t>
            </a:fld>
            <a:endParaRPr lang="it-IT"/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27F36783-77AA-4762-A0D4-79CAC38742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496619"/>
            <a:ext cx="3932237" cy="36803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40DBF051-2A17-4A20-A3FC-2B33FE5B75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35636"/>
            <a:ext cx="3932237" cy="780114"/>
          </a:xfrm>
        </p:spPr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10" name="Picture Placeholder 11">
            <a:extLst>
              <a:ext uri="{FF2B5EF4-FFF2-40B4-BE49-F238E27FC236}">
                <a16:creationId xmlns:a16="http://schemas.microsoft.com/office/drawing/2014/main" id="{DC7008B9-D8E1-48AB-8B5F-71A812399F42}"/>
              </a:ext>
            </a:extLst>
          </p:cNvPr>
          <p:cNvSpPr txBox="1">
            <a:spLocks/>
          </p:cNvSpPr>
          <p:nvPr userDrawn="1"/>
        </p:nvSpPr>
        <p:spPr>
          <a:xfrm>
            <a:off x="9821594" y="195173"/>
            <a:ext cx="1870075" cy="730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800" kern="1200" dirty="0" smtClean="0">
                <a:solidFill>
                  <a:schemeClr val="bg1"/>
                </a:solidFill>
                <a:effectLst/>
                <a:latin typeface="Titillium" pitchFamily="2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2400" kern="1200" dirty="0" smtClean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2000" kern="1200" dirty="0" smtClean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1800" kern="1200" dirty="0" smtClean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600" kern="1200" dirty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it-IT"/>
              <a:t>Logo</a:t>
            </a:r>
          </a:p>
        </p:txBody>
      </p:sp>
    </p:spTree>
    <p:extLst>
      <p:ext uri="{BB962C8B-B14F-4D97-AF65-F5344CB8AC3E}">
        <p14:creationId xmlns:p14="http://schemas.microsoft.com/office/powerpoint/2010/main" val="1108499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D9BC9C-2F86-4F3C-86FF-092C95A64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23F1F7-0749-4694-BE63-E403BDDD5F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9E3090-1E92-4CFB-9491-E0F8855997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2CE4C-2805-4E3E-AF65-4896882F519E}" type="datetimeFigureOut">
              <a:rPr lang="it-IT" smtClean="0"/>
              <a:t>30/06/2026</a:t>
            </a:fld>
            <a:endParaRPr lang="it-I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D25BC3-9F27-484C-9378-EEFF57FBB9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55A28A-D94D-4C1E-9701-B2E9F89D9F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3B172-409A-48BF-92CD-9E808051E234}" type="slidenum">
              <a:rPr lang="it-IT" smtClean="0"/>
              <a:t>‹N›</a:t>
            </a:fld>
            <a:endParaRPr lang="it-IT"/>
          </a:p>
        </p:txBody>
      </p:sp>
      <p:sp>
        <p:nvSpPr>
          <p:cNvPr id="7" name="Picture Placeholder 11">
            <a:extLst>
              <a:ext uri="{FF2B5EF4-FFF2-40B4-BE49-F238E27FC236}">
                <a16:creationId xmlns:a16="http://schemas.microsoft.com/office/drawing/2014/main" id="{B0E018EA-3E2C-4221-8F2D-FEADDDF2C9FC}"/>
              </a:ext>
            </a:extLst>
          </p:cNvPr>
          <p:cNvSpPr txBox="1">
            <a:spLocks/>
          </p:cNvSpPr>
          <p:nvPr userDrawn="1"/>
        </p:nvSpPr>
        <p:spPr>
          <a:xfrm>
            <a:off x="9821594" y="195173"/>
            <a:ext cx="1870075" cy="730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800" kern="1200" dirty="0" smtClean="0">
                <a:solidFill>
                  <a:schemeClr val="bg1"/>
                </a:solidFill>
                <a:effectLst/>
                <a:latin typeface="Titillium" pitchFamily="2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2400" kern="1200" dirty="0" smtClean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2000" kern="1200" dirty="0" smtClean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1800" kern="1200" dirty="0" smtClean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600" kern="1200" dirty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it-IT"/>
              <a:t>Logo</a:t>
            </a:r>
          </a:p>
        </p:txBody>
      </p:sp>
    </p:spTree>
    <p:extLst>
      <p:ext uri="{BB962C8B-B14F-4D97-AF65-F5344CB8AC3E}">
        <p14:creationId xmlns:p14="http://schemas.microsoft.com/office/powerpoint/2010/main" val="32976857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1B6E7A-AAE9-4771-A56C-9BFBA5E562B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1335635"/>
            <a:ext cx="2628900" cy="4841328"/>
          </a:xfrm>
        </p:spPr>
        <p:txBody>
          <a:bodyPr vert="eaVert"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DB7342-37F0-452E-BA73-5C35A8EBE7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335635"/>
            <a:ext cx="7734300" cy="4841327"/>
          </a:xfrm>
        </p:spPr>
        <p:txBody>
          <a:bodyPr vert="eaVert"/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E9D5CD-1CAE-47E9-9CA5-BEAB47994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2CE4C-2805-4E3E-AF65-4896882F519E}" type="datetimeFigureOut">
              <a:rPr lang="it-IT" smtClean="0"/>
              <a:t>30/06/2026</a:t>
            </a:fld>
            <a:endParaRPr lang="it-I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9C3418-3EDC-4379-99CA-291BB22DBA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75C136-5125-40ED-9798-0847DBFB37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3B172-409A-48BF-92CD-9E808051E234}" type="slidenum">
              <a:rPr lang="it-IT" smtClean="0"/>
              <a:t>‹N›</a:t>
            </a:fld>
            <a:endParaRPr lang="it-IT"/>
          </a:p>
        </p:txBody>
      </p:sp>
      <p:sp>
        <p:nvSpPr>
          <p:cNvPr id="7" name="Picture Placeholder 11">
            <a:extLst>
              <a:ext uri="{FF2B5EF4-FFF2-40B4-BE49-F238E27FC236}">
                <a16:creationId xmlns:a16="http://schemas.microsoft.com/office/drawing/2014/main" id="{335E7CDD-E29C-417A-9EB6-CD2357295E23}"/>
              </a:ext>
            </a:extLst>
          </p:cNvPr>
          <p:cNvSpPr txBox="1">
            <a:spLocks/>
          </p:cNvSpPr>
          <p:nvPr userDrawn="1"/>
        </p:nvSpPr>
        <p:spPr>
          <a:xfrm>
            <a:off x="9821594" y="195173"/>
            <a:ext cx="1870075" cy="730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800" kern="1200" dirty="0" smtClean="0">
                <a:solidFill>
                  <a:schemeClr val="bg1"/>
                </a:solidFill>
                <a:effectLst/>
                <a:latin typeface="Titillium" pitchFamily="2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2400" kern="1200" dirty="0" smtClean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2000" kern="1200" dirty="0" smtClean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1800" kern="1200" dirty="0" smtClean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600" kern="1200" dirty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it-IT"/>
              <a:t>Logo</a:t>
            </a:r>
          </a:p>
        </p:txBody>
      </p:sp>
    </p:spTree>
    <p:extLst>
      <p:ext uri="{BB962C8B-B14F-4D97-AF65-F5344CB8AC3E}">
        <p14:creationId xmlns:p14="http://schemas.microsoft.com/office/powerpoint/2010/main" val="646614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04E6F965-22BB-5CB6-312C-62EDB1057A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9740986D-B2E6-E64A-9F09-D13E9F372C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B0F22038-E401-9B59-43A1-1AFFB7DF45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CE968-9458-1846-8B1A-FEE51423D98D}" type="datetimeFigureOut">
              <a:rPr lang="it-IT" smtClean="0"/>
              <a:t>30/06/2026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0F960FDE-D97A-7471-78F1-CE28AF3020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F67E22B4-7DF0-794F-F8A7-5684B7EAD5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192B8-55D9-4942-9C82-0B9DDA21D461}" type="slidenum">
              <a:rPr lang="it-IT" smtClean="0"/>
              <a:t>‹N›</a:t>
            </a:fld>
            <a:endParaRPr lang="it-IT"/>
          </a:p>
        </p:txBody>
      </p:sp>
      <p:sp>
        <p:nvSpPr>
          <p:cNvPr id="7" name="Picture Placeholder 11">
            <a:extLst>
              <a:ext uri="{FF2B5EF4-FFF2-40B4-BE49-F238E27FC236}">
                <a16:creationId xmlns:a16="http://schemas.microsoft.com/office/drawing/2014/main" id="{FC9E42A7-6B34-1F97-76DA-EBB8E18730D0}"/>
              </a:ext>
            </a:extLst>
          </p:cNvPr>
          <p:cNvSpPr txBox="1">
            <a:spLocks/>
          </p:cNvSpPr>
          <p:nvPr userDrawn="1"/>
        </p:nvSpPr>
        <p:spPr>
          <a:xfrm>
            <a:off x="9821594" y="195173"/>
            <a:ext cx="1870075" cy="730250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anchor="ctr"/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800" kern="1200" dirty="0" smtClean="0">
                <a:solidFill>
                  <a:schemeClr val="bg1"/>
                </a:solidFill>
                <a:effectLst/>
                <a:latin typeface="Titillium" pitchFamily="2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2400" kern="1200" dirty="0" smtClean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2000" kern="1200" dirty="0" smtClean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1800" kern="1200" dirty="0" smtClean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it-IT" sz="1600" kern="1200" dirty="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it-IT" sz="1600"/>
              <a:t>Logo ente beneficiario</a:t>
            </a:r>
          </a:p>
        </p:txBody>
      </p:sp>
    </p:spTree>
    <p:extLst>
      <p:ext uri="{BB962C8B-B14F-4D97-AF65-F5344CB8AC3E}">
        <p14:creationId xmlns:p14="http://schemas.microsoft.com/office/powerpoint/2010/main" val="28259173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magine 7">
            <a:extLst>
              <a:ext uri="{FF2B5EF4-FFF2-40B4-BE49-F238E27FC236}">
                <a16:creationId xmlns:a16="http://schemas.microsoft.com/office/drawing/2014/main" id="{838A3F9A-B0DF-455D-9D22-F973C5829AD4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6352350"/>
            <a:ext cx="12192000" cy="520700"/>
          </a:xfrm>
          <a:prstGeom prst="rect">
            <a:avLst/>
          </a:prstGeom>
        </p:spPr>
      </p:pic>
      <p:pic>
        <p:nvPicPr>
          <p:cNvPr id="7" name="Immagine 21">
            <a:extLst>
              <a:ext uri="{FF2B5EF4-FFF2-40B4-BE49-F238E27FC236}">
                <a16:creationId xmlns:a16="http://schemas.microsoft.com/office/drawing/2014/main" id="{05C8ED0B-EDF3-4C3A-92D1-A4F9DD64EA11}"/>
              </a:ext>
            </a:extLst>
          </p:cNvPr>
          <p:cNvPicPr>
            <a:picLocks noChangeAspect="1"/>
          </p:cNvPicPr>
          <p:nvPr userDrawn="1"/>
        </p:nvPicPr>
        <p:blipFill>
          <a:blip r:embed="rId15"/>
          <a:stretch>
            <a:fillRect/>
          </a:stretch>
        </p:blipFill>
        <p:spPr>
          <a:xfrm>
            <a:off x="0" y="-25841"/>
            <a:ext cx="12192000" cy="12192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15A10E0-2D6B-4598-95E9-DAF7E2001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35636"/>
            <a:ext cx="10515600" cy="78011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D6820F-9E8E-47CA-AD4E-6E99B9E0B8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291137"/>
            <a:ext cx="10515600" cy="38858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169399-BC99-4040-8272-2E03FED919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3013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it-IT" sz="1400" kern="1200" smtClean="0">
                <a:solidFill>
                  <a:schemeClr val="bg1">
                    <a:alpha val="50000"/>
                  </a:schemeClr>
                </a:solidFill>
                <a:latin typeface="Titillium" pitchFamily="2" charset="77"/>
                <a:ea typeface="+mn-ea"/>
                <a:cs typeface="+mn-cs"/>
              </a:defRPr>
            </a:lvl1pPr>
          </a:lstStyle>
          <a:p>
            <a:r>
              <a:rPr lang="it-IT"/>
              <a:t>Nome beneficiario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37EE08-80FA-4652-929B-0973683787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10600" y="643013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it-IT" sz="1400" kern="1200" smtClean="0">
                <a:solidFill>
                  <a:schemeClr val="bg1">
                    <a:alpha val="50000"/>
                  </a:schemeClr>
                </a:solidFill>
                <a:latin typeface="Titillium" pitchFamily="2" charset="77"/>
                <a:ea typeface="+mn-ea"/>
                <a:cs typeface="+mn-cs"/>
              </a:defRPr>
            </a:lvl1pPr>
          </a:lstStyle>
          <a:p>
            <a:r>
              <a:rPr lang="it-IT"/>
              <a:t>Missione 4 • Istruzione e Ricerca 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0B07AC-22DD-4854-AF1C-98DD868E26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24400" y="643013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it-IT" sz="1400" kern="1200" smtClean="0">
                <a:solidFill>
                  <a:schemeClr val="bg1">
                    <a:alpha val="50000"/>
                  </a:schemeClr>
                </a:solidFill>
                <a:latin typeface="Titillium" pitchFamily="2" charset="77"/>
                <a:ea typeface="+mn-ea"/>
                <a:cs typeface="+mn-cs"/>
              </a:defRPr>
            </a:lvl1pPr>
          </a:lstStyle>
          <a:p>
            <a:fld id="{9B13B172-409A-48BF-92CD-9E808051E234}" type="slidenum">
              <a:rPr lang="it-IT" smtClean="0"/>
              <a:pPr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591437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marL="0" algn="l" defTabSz="914400" rtl="0" eaLnBrk="1" latinLnBrk="0" hangingPunct="1">
        <a:lnSpc>
          <a:spcPct val="90000"/>
        </a:lnSpc>
        <a:spcBef>
          <a:spcPct val="0"/>
        </a:spcBef>
        <a:buNone/>
        <a:defRPr lang="it-IT" sz="2800" b="1" kern="1200" dirty="0">
          <a:solidFill>
            <a:srgbClr val="B27F47"/>
          </a:solidFill>
          <a:latin typeface="Titillium Bd" pitchFamily="2" charset="77"/>
          <a:ea typeface="+mn-ea"/>
          <a:cs typeface="+mn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US" sz="2800" kern="1200" dirty="0" smtClean="0">
          <a:solidFill>
            <a:schemeClr val="tx1"/>
          </a:solidFill>
          <a:effectLst/>
          <a:latin typeface="Titillium" pitchFamily="2" charset="77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US" sz="2400" kern="1200" dirty="0" smtClean="0">
          <a:solidFill>
            <a:schemeClr val="tx1"/>
          </a:solidFill>
          <a:effectLst/>
          <a:latin typeface="Titillium" pitchFamily="2" charset="77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US" sz="2000" kern="1200" dirty="0" smtClean="0">
          <a:solidFill>
            <a:schemeClr val="tx1"/>
          </a:solidFill>
          <a:effectLst/>
          <a:latin typeface="Titillium" pitchFamily="2" charset="77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US" sz="1800" kern="1200" dirty="0" smtClean="0">
          <a:solidFill>
            <a:schemeClr val="tx1"/>
          </a:solidFill>
          <a:effectLst/>
          <a:latin typeface="Titillium" pitchFamily="2" charset="77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it-IT" sz="1600" kern="1200" dirty="0">
          <a:solidFill>
            <a:schemeClr val="tx1"/>
          </a:solidFill>
          <a:effectLst/>
          <a:latin typeface="Titillium" pitchFamily="2" charset="77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it-I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2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6.png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1.pn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3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3.sv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6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2.svg"/><Relationship Id="rId5" Type="http://schemas.openxmlformats.org/officeDocument/2006/relationships/image" Target="../media/image41.svg"/><Relationship Id="rId4" Type="http://schemas.openxmlformats.org/officeDocument/2006/relationships/image" Target="../media/image40.sv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2.svg"/><Relationship Id="rId5" Type="http://schemas.openxmlformats.org/officeDocument/2006/relationships/image" Target="../media/image41.svg"/><Relationship Id="rId4" Type="http://schemas.openxmlformats.org/officeDocument/2006/relationships/image" Target="../media/image43.sv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5.svg"/><Relationship Id="rId5" Type="http://schemas.openxmlformats.org/officeDocument/2006/relationships/image" Target="../media/image44.svg"/><Relationship Id="rId4" Type="http://schemas.openxmlformats.org/officeDocument/2006/relationships/image" Target="../media/image43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8.jpg"/><Relationship Id="rId4" Type="http://schemas.openxmlformats.org/officeDocument/2006/relationships/image" Target="../media/image47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7" Type="http://schemas.openxmlformats.org/officeDocument/2006/relationships/image" Target="../media/image5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1.png"/><Relationship Id="rId5" Type="http://schemas.openxmlformats.org/officeDocument/2006/relationships/image" Target="../media/image50.jpg"/><Relationship Id="rId4" Type="http://schemas.openxmlformats.org/officeDocument/2006/relationships/image" Target="../media/image49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4.jpe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png"/><Relationship Id="rId3" Type="http://schemas.openxmlformats.org/officeDocument/2006/relationships/image" Target="../media/image53.png"/><Relationship Id="rId7" Type="http://schemas.openxmlformats.org/officeDocument/2006/relationships/image" Target="../media/image5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55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2.jp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4.png"/><Relationship Id="rId5" Type="http://schemas.openxmlformats.org/officeDocument/2006/relationships/image" Target="../media/image63.jpeg"/><Relationship Id="rId4" Type="http://schemas.openxmlformats.org/officeDocument/2006/relationships/image" Target="../media/image62.jp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svg"/><Relationship Id="rId3" Type="http://schemas.openxmlformats.org/officeDocument/2006/relationships/image" Target="../media/image6.png"/><Relationship Id="rId7" Type="http://schemas.openxmlformats.org/officeDocument/2006/relationships/image" Target="../media/image6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3.jpeg"/><Relationship Id="rId5" Type="http://schemas.openxmlformats.org/officeDocument/2006/relationships/image" Target="../media/image62.jpg"/><Relationship Id="rId4" Type="http://schemas.openxmlformats.org/officeDocument/2006/relationships/image" Target="../media/image61.jp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svg"/><Relationship Id="rId3" Type="http://schemas.openxmlformats.org/officeDocument/2006/relationships/image" Target="../media/image5.png"/><Relationship Id="rId7" Type="http://schemas.openxmlformats.org/officeDocument/2006/relationships/image" Target="../media/image6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7.jpeg"/><Relationship Id="rId5" Type="http://schemas.openxmlformats.org/officeDocument/2006/relationships/image" Target="../media/image66.jpg"/><Relationship Id="rId4" Type="http://schemas.openxmlformats.org/officeDocument/2006/relationships/image" Target="../media/image60.jpg"/><Relationship Id="rId9" Type="http://schemas.openxmlformats.org/officeDocument/2006/relationships/image" Target="../media/image70.sv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73.png"/><Relationship Id="rId4" Type="http://schemas.openxmlformats.org/officeDocument/2006/relationships/image" Target="../media/image72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png"/><Relationship Id="rId3" Type="http://schemas.openxmlformats.org/officeDocument/2006/relationships/image" Target="../media/image74.png"/><Relationship Id="rId7" Type="http://schemas.openxmlformats.org/officeDocument/2006/relationships/image" Target="../media/image7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7.png"/><Relationship Id="rId5" Type="http://schemas.openxmlformats.org/officeDocument/2006/relationships/image" Target="../media/image76.png"/><Relationship Id="rId4" Type="http://schemas.openxmlformats.org/officeDocument/2006/relationships/image" Target="../media/image75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82.png"/><Relationship Id="rId4" Type="http://schemas.openxmlformats.org/officeDocument/2006/relationships/image" Target="../media/image81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85.png"/><Relationship Id="rId4" Type="http://schemas.openxmlformats.org/officeDocument/2006/relationships/image" Target="../media/image84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86.jpeg"/><Relationship Id="rId5" Type="http://schemas.openxmlformats.org/officeDocument/2006/relationships/image" Target="../media/image85.png"/><Relationship Id="rId4" Type="http://schemas.openxmlformats.org/officeDocument/2006/relationships/image" Target="../media/image84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89.jpeg"/><Relationship Id="rId4" Type="http://schemas.openxmlformats.org/officeDocument/2006/relationships/image" Target="../media/image88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92.png"/><Relationship Id="rId4" Type="http://schemas.openxmlformats.org/officeDocument/2006/relationships/image" Target="../media/image91.pn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customXml" Target="../ink/ink2.xml"/><Relationship Id="rId3" Type="http://schemas.openxmlformats.org/officeDocument/2006/relationships/image" Target="../media/image6.png"/><Relationship Id="rId7" Type="http://schemas.openxmlformats.org/officeDocument/2006/relationships/image" Target="../media/image9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6" Type="http://schemas.openxmlformats.org/officeDocument/2006/relationships/customXml" Target="../ink/ink1.xml"/><Relationship Id="rId5" Type="http://schemas.openxmlformats.org/officeDocument/2006/relationships/image" Target="../media/image94.png"/><Relationship Id="rId4" Type="http://schemas.openxmlformats.org/officeDocument/2006/relationships/image" Target="../media/image93.png"/><Relationship Id="rId9" Type="http://schemas.openxmlformats.org/officeDocument/2006/relationships/image" Target="../media/image96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CCC7D-5E06-47A8-A7BC-3298CBC830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811546"/>
            <a:ext cx="3544019" cy="1852256"/>
          </a:xfrm>
        </p:spPr>
        <p:txBody>
          <a:bodyPr>
            <a:normAutofit fontScale="90000"/>
          </a:bodyPr>
          <a:lstStyle/>
          <a:p>
            <a:r>
              <a:rPr lang="it-IT" dirty="0"/>
              <a:t>Front-end per la Croce del Nord</a:t>
            </a:r>
          </a:p>
        </p:txBody>
      </p:sp>
      <p:pic>
        <p:nvPicPr>
          <p:cNvPr id="7" name="Segnaposto immagine 6" descr="Immagine che contiene simbolo, Elementi grafici, bianco, logo&#10;&#10;Descrizione generata automaticamente">
            <a:extLst>
              <a:ext uri="{FF2B5EF4-FFF2-40B4-BE49-F238E27FC236}">
                <a16:creationId xmlns:a16="http://schemas.microsoft.com/office/drawing/2014/main" id="{E0DA5E35-8F4C-5FBF-76C8-701E5741AFD6}"/>
              </a:ext>
            </a:extLst>
          </p:cNvPr>
          <p:cNvPicPr>
            <a:picLocks noGrp="1" noChangeAspect="1"/>
          </p:cNvPicPr>
          <p:nvPr>
            <p:ph type="pic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21" b="-102"/>
          <a:stretch/>
        </p:blipFill>
        <p:spPr>
          <a:xfrm>
            <a:off x="6096000" y="1671004"/>
            <a:ext cx="4225900" cy="4251959"/>
          </a:xfrm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50230911-BBD2-F50C-97D4-E1B7FEA8CEB4}"/>
              </a:ext>
            </a:extLst>
          </p:cNvPr>
          <p:cNvSpPr txBox="1"/>
          <p:nvPr/>
        </p:nvSpPr>
        <p:spPr>
          <a:xfrm>
            <a:off x="9722498" y="186612"/>
            <a:ext cx="2043403" cy="748425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txBody>
          <a:bodyPr wrap="square" rtlCol="0">
            <a:spAutoFit/>
          </a:bodyPr>
          <a:lstStyle/>
          <a:p>
            <a:endParaRPr lang="it-IT" dirty="0"/>
          </a:p>
        </p:txBody>
      </p:sp>
      <p:pic>
        <p:nvPicPr>
          <p:cNvPr id="1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ED1A063E-5590-9030-CE9D-3ACA37F24A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18398" y="186612"/>
            <a:ext cx="1651602" cy="778125"/>
          </a:xfrm>
          <a:prstGeom prst="rect">
            <a:avLst/>
          </a:prstGeom>
        </p:spPr>
      </p:pic>
      <p:sp>
        <p:nvSpPr>
          <p:cNvPr id="8" name="Subtitle 2">
            <a:extLst>
              <a:ext uri="{FF2B5EF4-FFF2-40B4-BE49-F238E27FC236}">
                <a16:creationId xmlns:a16="http://schemas.microsoft.com/office/drawing/2014/main" id="{F3E827EB-3D99-450E-8B9E-4427A04CF0F0}"/>
              </a:ext>
            </a:extLst>
          </p:cNvPr>
          <p:cNvSpPr txBox="1">
            <a:spLocks/>
          </p:cNvSpPr>
          <p:nvPr/>
        </p:nvSpPr>
        <p:spPr>
          <a:xfrm>
            <a:off x="838200" y="3793172"/>
            <a:ext cx="3795445" cy="1655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400" kern="120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en-US" sz="2000" kern="120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en-US" sz="1800" kern="120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en-US" sz="1600" kern="120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it-IT" sz="1600" kern="1200">
                <a:solidFill>
                  <a:schemeClr val="tx1"/>
                </a:solidFill>
                <a:effectLst/>
                <a:latin typeface="Titillium" pitchFamily="2" charset="77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it-IT" sz="1200" dirty="0"/>
          </a:p>
          <a:p>
            <a:r>
              <a:rPr lang="it-IT" sz="3600" b="1" dirty="0" err="1">
                <a:solidFill>
                  <a:srgbClr val="5B6D85"/>
                </a:solidFill>
              </a:rPr>
              <a:t>Final</a:t>
            </a:r>
            <a:r>
              <a:rPr lang="it-IT" sz="3600" b="1" dirty="0">
                <a:solidFill>
                  <a:srgbClr val="5B6D85"/>
                </a:solidFill>
              </a:rPr>
              <a:t> Meeting</a:t>
            </a:r>
          </a:p>
          <a:p>
            <a:r>
              <a:rPr lang="it-IT" sz="1400" b="1" dirty="0">
                <a:solidFill>
                  <a:srgbClr val="7196BE"/>
                </a:solidFill>
              </a:rPr>
              <a:t>Martedì 30 Giugno – Giovedì 02 Luglio</a:t>
            </a:r>
          </a:p>
          <a:p>
            <a:endParaRPr lang="it-IT" dirty="0"/>
          </a:p>
        </p:txBody>
      </p:sp>
      <p:sp>
        <p:nvSpPr>
          <p:cNvPr id="9" name="Segnaposto contenuto 20">
            <a:extLst>
              <a:ext uri="{FF2B5EF4-FFF2-40B4-BE49-F238E27FC236}">
                <a16:creationId xmlns:a16="http://schemas.microsoft.com/office/drawing/2014/main" id="{1E1A7E26-2111-4DBA-92F1-ABFCD58AD07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8200" y="5448934"/>
            <a:ext cx="3795444" cy="387764"/>
          </a:xfrm>
        </p:spPr>
        <p:txBody>
          <a:bodyPr>
            <a:normAutofit/>
          </a:bodyPr>
          <a:lstStyle/>
          <a:p>
            <a:r>
              <a:rPr lang="it-IT" sz="1400" b="1" i="1" dirty="0">
                <a:solidFill>
                  <a:srgbClr val="2A65AF"/>
                </a:solidFill>
              </a:rPr>
              <a:t>OAC - Osservatorio Astrofisico di Arcetri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8E4E2A-30A7-4D3E-5EE8-C4CF15624B04}"/>
              </a:ext>
            </a:extLst>
          </p:cNvPr>
          <p:cNvSpPr txBox="1">
            <a:spLocks/>
          </p:cNvSpPr>
          <p:nvPr/>
        </p:nvSpPr>
        <p:spPr>
          <a:xfrm>
            <a:off x="3823163" y="6375400"/>
            <a:ext cx="4545673" cy="48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it-IT" sz="1200" dirty="0"/>
          </a:p>
          <a:p>
            <a:pPr algn="ctr"/>
            <a:r>
              <a:rPr lang="it-IT" sz="2800" b="1" dirty="0">
                <a:solidFill>
                  <a:schemeClr val="bg1"/>
                </a:solidFill>
              </a:rPr>
              <a:t>Federico Perini</a:t>
            </a:r>
          </a:p>
        </p:txBody>
      </p:sp>
    </p:spTree>
    <p:extLst>
      <p:ext uri="{BB962C8B-B14F-4D97-AF65-F5344CB8AC3E}">
        <p14:creationId xmlns:p14="http://schemas.microsoft.com/office/powerpoint/2010/main" val="24168926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AAB137-5F53-BFC3-A6EB-688C9C7A79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ttangolo 33">
            <a:extLst>
              <a:ext uri="{FF2B5EF4-FFF2-40B4-BE49-F238E27FC236}">
                <a16:creationId xmlns:a16="http://schemas.microsoft.com/office/drawing/2014/main" id="{6145DAE3-6680-36E7-DA6B-EFE476D47F05}"/>
              </a:ext>
            </a:extLst>
          </p:cNvPr>
          <p:cNvSpPr/>
          <p:nvPr/>
        </p:nvSpPr>
        <p:spPr>
          <a:xfrm>
            <a:off x="7681222" y="1667192"/>
            <a:ext cx="4094480" cy="1869440"/>
          </a:xfrm>
          <a:prstGeom prst="rect">
            <a:avLst/>
          </a:prstGeom>
          <a:solidFill>
            <a:schemeClr val="bg1">
              <a:lumMod val="75000"/>
            </a:schemeClr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33" name="Rettangolo 32">
            <a:extLst>
              <a:ext uri="{FF2B5EF4-FFF2-40B4-BE49-F238E27FC236}">
                <a16:creationId xmlns:a16="http://schemas.microsoft.com/office/drawing/2014/main" id="{142EBA27-0681-4B25-BFDF-8F9D1520C3A4}"/>
              </a:ext>
            </a:extLst>
          </p:cNvPr>
          <p:cNvSpPr/>
          <p:nvPr/>
        </p:nvSpPr>
        <p:spPr>
          <a:xfrm>
            <a:off x="1544715" y="1667192"/>
            <a:ext cx="4094480" cy="1869440"/>
          </a:xfrm>
          <a:prstGeom prst="rect">
            <a:avLst/>
          </a:prstGeom>
          <a:solidFill>
            <a:schemeClr val="bg1">
              <a:lumMod val="75000"/>
            </a:schemeClr>
          </a:solidFill>
          <a:ln w="7620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F792E454-C94A-F736-8D5F-2F3872419CDF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B7FB0AF1-00AB-0A2E-297F-A6530FCFC711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A81699CB-7A8A-41B2-63EC-C7693AB5554E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CF1DECE0-6979-9441-D98F-ED179F5167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sp>
        <p:nvSpPr>
          <p:cNvPr id="32" name="CasellaDiTesto 31">
            <a:extLst>
              <a:ext uri="{FF2B5EF4-FFF2-40B4-BE49-F238E27FC236}">
                <a16:creationId xmlns:a16="http://schemas.microsoft.com/office/drawing/2014/main" id="{FECF604E-4ED1-7D70-0FD0-A09B0ED19171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Cosa si intende per elettronica di Front-End</a:t>
            </a:r>
          </a:p>
        </p:txBody>
      </p:sp>
      <p:sp>
        <p:nvSpPr>
          <p:cNvPr id="4" name="Rettangolo con angoli arrotondati 3">
            <a:extLst>
              <a:ext uri="{FF2B5EF4-FFF2-40B4-BE49-F238E27FC236}">
                <a16:creationId xmlns:a16="http://schemas.microsoft.com/office/drawing/2014/main" id="{F8AA182F-0F31-F60B-8E78-8AF0E966A08A}"/>
              </a:ext>
            </a:extLst>
          </p:cNvPr>
          <p:cNvSpPr/>
          <p:nvPr/>
        </p:nvSpPr>
        <p:spPr>
          <a:xfrm>
            <a:off x="1808875" y="1951672"/>
            <a:ext cx="1483360" cy="1300480"/>
          </a:xfrm>
          <a:prstGeom prst="roundRect">
            <a:avLst/>
          </a:prstGeom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4000" dirty="0">
                <a:solidFill>
                  <a:schemeClr val="tx1"/>
                </a:solidFill>
              </a:rPr>
              <a:t>LNA</a:t>
            </a:r>
            <a:endParaRPr lang="it-IT" dirty="0">
              <a:solidFill>
                <a:schemeClr val="tx1"/>
              </a:solidFill>
            </a:endParaRPr>
          </a:p>
        </p:txBody>
      </p:sp>
      <p:sp>
        <p:nvSpPr>
          <p:cNvPr id="5" name="Rettangolo con angoli arrotondati 4">
            <a:extLst>
              <a:ext uri="{FF2B5EF4-FFF2-40B4-BE49-F238E27FC236}">
                <a16:creationId xmlns:a16="http://schemas.microsoft.com/office/drawing/2014/main" id="{B4812233-E84E-5FA3-5832-4C39F3B204AB}"/>
              </a:ext>
            </a:extLst>
          </p:cNvPr>
          <p:cNvSpPr/>
          <p:nvPr/>
        </p:nvSpPr>
        <p:spPr>
          <a:xfrm>
            <a:off x="3827109" y="1951672"/>
            <a:ext cx="1483360" cy="1300480"/>
          </a:xfrm>
          <a:prstGeom prst="roundRect">
            <a:avLst/>
          </a:prstGeom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4000" dirty="0">
                <a:solidFill>
                  <a:schemeClr val="tx1"/>
                </a:solidFill>
              </a:rPr>
              <a:t>OTX</a:t>
            </a:r>
            <a:endParaRPr lang="it-IT" dirty="0">
              <a:solidFill>
                <a:schemeClr val="tx1"/>
              </a:solidFill>
            </a:endParaRPr>
          </a:p>
        </p:txBody>
      </p:sp>
      <p:cxnSp>
        <p:nvCxnSpPr>
          <p:cNvPr id="14" name="Connettore 2 13">
            <a:extLst>
              <a:ext uri="{FF2B5EF4-FFF2-40B4-BE49-F238E27FC236}">
                <a16:creationId xmlns:a16="http://schemas.microsoft.com/office/drawing/2014/main" id="{2C97CCD2-043C-0442-9C29-7DA65ACE15C2}"/>
              </a:ext>
            </a:extLst>
          </p:cNvPr>
          <p:cNvCxnSpPr>
            <a:cxnSpLocks/>
          </p:cNvCxnSpPr>
          <p:nvPr/>
        </p:nvCxnSpPr>
        <p:spPr>
          <a:xfrm>
            <a:off x="3292235" y="2601912"/>
            <a:ext cx="534874" cy="0"/>
          </a:xfrm>
          <a:prstGeom prst="straightConnector1">
            <a:avLst/>
          </a:prstGeom>
          <a:ln w="38100">
            <a:solidFill>
              <a:srgbClr val="00B0F0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ttangolo con angoli arrotondati 14">
            <a:extLst>
              <a:ext uri="{FF2B5EF4-FFF2-40B4-BE49-F238E27FC236}">
                <a16:creationId xmlns:a16="http://schemas.microsoft.com/office/drawing/2014/main" id="{4566A8B5-5F08-35C2-A983-FE5DFDD1C619}"/>
              </a:ext>
            </a:extLst>
          </p:cNvPr>
          <p:cNvSpPr/>
          <p:nvPr/>
        </p:nvSpPr>
        <p:spPr>
          <a:xfrm>
            <a:off x="7977665" y="1951672"/>
            <a:ext cx="1483360" cy="1300480"/>
          </a:xfrm>
          <a:prstGeom prst="roundRect">
            <a:avLst/>
          </a:prstGeom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4000" dirty="0">
                <a:solidFill>
                  <a:schemeClr val="tx1"/>
                </a:solidFill>
              </a:rPr>
              <a:t>ORX</a:t>
            </a:r>
            <a:endParaRPr lang="it-IT" dirty="0">
              <a:solidFill>
                <a:schemeClr val="tx1"/>
              </a:solidFill>
            </a:endParaRPr>
          </a:p>
        </p:txBody>
      </p:sp>
      <p:sp>
        <p:nvSpPr>
          <p:cNvPr id="30" name="Rettangolo con angoli arrotondati 29">
            <a:extLst>
              <a:ext uri="{FF2B5EF4-FFF2-40B4-BE49-F238E27FC236}">
                <a16:creationId xmlns:a16="http://schemas.microsoft.com/office/drawing/2014/main" id="{D9FA7F3D-9FDC-74DE-F0B1-AE2AF231C1ED}"/>
              </a:ext>
            </a:extLst>
          </p:cNvPr>
          <p:cNvSpPr/>
          <p:nvPr/>
        </p:nvSpPr>
        <p:spPr>
          <a:xfrm>
            <a:off x="9995899" y="1951672"/>
            <a:ext cx="1483360" cy="1300480"/>
          </a:xfrm>
          <a:prstGeom prst="roundRect">
            <a:avLst/>
          </a:prstGeom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4000" dirty="0">
                <a:solidFill>
                  <a:schemeClr val="tx1"/>
                </a:solidFill>
              </a:rPr>
              <a:t>A/D</a:t>
            </a:r>
            <a:endParaRPr lang="it-IT" dirty="0">
              <a:solidFill>
                <a:schemeClr val="tx1"/>
              </a:solidFill>
            </a:endParaRPr>
          </a:p>
        </p:txBody>
      </p:sp>
      <p:cxnSp>
        <p:nvCxnSpPr>
          <p:cNvPr id="31" name="Connettore 2 30">
            <a:extLst>
              <a:ext uri="{FF2B5EF4-FFF2-40B4-BE49-F238E27FC236}">
                <a16:creationId xmlns:a16="http://schemas.microsoft.com/office/drawing/2014/main" id="{E05E9F66-E8A4-C2AE-9019-15898EFBAB1D}"/>
              </a:ext>
            </a:extLst>
          </p:cNvPr>
          <p:cNvCxnSpPr>
            <a:cxnSpLocks/>
          </p:cNvCxnSpPr>
          <p:nvPr/>
        </p:nvCxnSpPr>
        <p:spPr>
          <a:xfrm>
            <a:off x="9461025" y="2601912"/>
            <a:ext cx="534874" cy="0"/>
          </a:xfrm>
          <a:prstGeom prst="straightConnector1">
            <a:avLst/>
          </a:prstGeom>
          <a:ln w="38100">
            <a:solidFill>
              <a:srgbClr val="00B0F0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Connettore 2 34">
            <a:extLst>
              <a:ext uri="{FF2B5EF4-FFF2-40B4-BE49-F238E27FC236}">
                <a16:creationId xmlns:a16="http://schemas.microsoft.com/office/drawing/2014/main" id="{73523B81-BAE2-EC3B-708D-78D7C6EA7513}"/>
              </a:ext>
            </a:extLst>
          </p:cNvPr>
          <p:cNvCxnSpPr>
            <a:cxnSpLocks/>
          </p:cNvCxnSpPr>
          <p:nvPr/>
        </p:nvCxnSpPr>
        <p:spPr>
          <a:xfrm>
            <a:off x="5310469" y="2598528"/>
            <a:ext cx="2667196" cy="0"/>
          </a:xfrm>
          <a:prstGeom prst="straightConnector1">
            <a:avLst/>
          </a:prstGeom>
          <a:ln w="38100">
            <a:solidFill>
              <a:srgbClr val="FFFF00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CasellaDiTesto 37">
            <a:extLst>
              <a:ext uri="{FF2B5EF4-FFF2-40B4-BE49-F238E27FC236}">
                <a16:creationId xmlns:a16="http://schemas.microsoft.com/office/drawing/2014/main" id="{C5CB2C87-77D4-A1C1-B8ED-B690D03866E0}"/>
              </a:ext>
            </a:extLst>
          </p:cNvPr>
          <p:cNvSpPr txBox="1"/>
          <p:nvPr/>
        </p:nvSpPr>
        <p:spPr>
          <a:xfrm>
            <a:off x="6023472" y="1606232"/>
            <a:ext cx="13290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dirty="0"/>
              <a:t>Fibra Ottica</a:t>
            </a:r>
          </a:p>
          <a:p>
            <a:pPr algn="ctr"/>
            <a:r>
              <a:rPr lang="it-IT" dirty="0"/>
              <a:t>550m N/S</a:t>
            </a:r>
          </a:p>
          <a:p>
            <a:pPr algn="ctr"/>
            <a:r>
              <a:rPr lang="it-IT" dirty="0"/>
              <a:t>900m E/W</a:t>
            </a:r>
          </a:p>
          <a:p>
            <a:pPr algn="ctr"/>
            <a:endParaRPr lang="it-IT" dirty="0"/>
          </a:p>
          <a:p>
            <a:pPr algn="ctr"/>
            <a:r>
              <a:rPr lang="it-IT" dirty="0">
                <a:sym typeface="Symbol" panose="05050102010706020507" pitchFamily="18" charset="2"/>
              </a:rPr>
              <a:t>=1310nm</a:t>
            </a:r>
            <a:endParaRPr lang="it-IT" dirty="0"/>
          </a:p>
          <a:p>
            <a:pPr algn="ctr"/>
            <a:endParaRPr lang="it-IT" dirty="0"/>
          </a:p>
        </p:txBody>
      </p:sp>
      <p:sp>
        <p:nvSpPr>
          <p:cNvPr id="39" name="CasellaDiTesto 38">
            <a:extLst>
              <a:ext uri="{FF2B5EF4-FFF2-40B4-BE49-F238E27FC236}">
                <a16:creationId xmlns:a16="http://schemas.microsoft.com/office/drawing/2014/main" id="{D9DDD9D6-1ABD-00EF-22B8-36B8BD23A469}"/>
              </a:ext>
            </a:extLst>
          </p:cNvPr>
          <p:cNvSpPr txBox="1"/>
          <p:nvPr/>
        </p:nvSpPr>
        <p:spPr>
          <a:xfrm>
            <a:off x="3268309" y="2161369"/>
            <a:ext cx="55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dirty="0"/>
              <a:t>RF</a:t>
            </a:r>
          </a:p>
        </p:txBody>
      </p:sp>
      <p:sp>
        <p:nvSpPr>
          <p:cNvPr id="40" name="CasellaDiTesto 39">
            <a:extLst>
              <a:ext uri="{FF2B5EF4-FFF2-40B4-BE49-F238E27FC236}">
                <a16:creationId xmlns:a16="http://schemas.microsoft.com/office/drawing/2014/main" id="{5CE07AED-7E1A-15E7-3152-2DF63115B85B}"/>
              </a:ext>
            </a:extLst>
          </p:cNvPr>
          <p:cNvSpPr txBox="1"/>
          <p:nvPr/>
        </p:nvSpPr>
        <p:spPr>
          <a:xfrm>
            <a:off x="9316662" y="2156477"/>
            <a:ext cx="8003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dirty="0"/>
              <a:t>RF/IF</a:t>
            </a:r>
          </a:p>
        </p:txBody>
      </p:sp>
      <p:sp>
        <p:nvSpPr>
          <p:cNvPr id="41" name="CasellaDiTesto 40">
            <a:extLst>
              <a:ext uri="{FF2B5EF4-FFF2-40B4-BE49-F238E27FC236}">
                <a16:creationId xmlns:a16="http://schemas.microsoft.com/office/drawing/2014/main" id="{9B5A6E20-7EE4-3D73-445A-E61850FA255A}"/>
              </a:ext>
            </a:extLst>
          </p:cNvPr>
          <p:cNvSpPr txBox="1"/>
          <p:nvPr/>
        </p:nvSpPr>
        <p:spPr>
          <a:xfrm>
            <a:off x="7827873" y="1259809"/>
            <a:ext cx="38848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dirty="0"/>
              <a:t>STANZA RX / Nuovo Data Center</a:t>
            </a:r>
          </a:p>
        </p:txBody>
      </p:sp>
      <p:sp>
        <p:nvSpPr>
          <p:cNvPr id="42" name="CasellaDiTesto 41">
            <a:extLst>
              <a:ext uri="{FF2B5EF4-FFF2-40B4-BE49-F238E27FC236}">
                <a16:creationId xmlns:a16="http://schemas.microsoft.com/office/drawing/2014/main" id="{75E2EEA2-3C3D-D7C4-D637-6263E32EC84A}"/>
              </a:ext>
            </a:extLst>
          </p:cNvPr>
          <p:cNvSpPr txBox="1"/>
          <p:nvPr/>
        </p:nvSpPr>
        <p:spPr>
          <a:xfrm>
            <a:off x="1649525" y="1248846"/>
            <a:ext cx="38848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dirty="0"/>
              <a:t>Scatole su linee focali N/S &amp; E/W</a:t>
            </a:r>
          </a:p>
        </p:txBody>
      </p:sp>
      <p:sp>
        <p:nvSpPr>
          <p:cNvPr id="45" name="Triangolo isoscele 44">
            <a:extLst>
              <a:ext uri="{FF2B5EF4-FFF2-40B4-BE49-F238E27FC236}">
                <a16:creationId xmlns:a16="http://schemas.microsoft.com/office/drawing/2014/main" id="{05DFBEB4-2A73-11F7-A6F1-FBEDF74F3FDA}"/>
              </a:ext>
            </a:extLst>
          </p:cNvPr>
          <p:cNvSpPr/>
          <p:nvPr/>
        </p:nvSpPr>
        <p:spPr>
          <a:xfrm rot="10800000">
            <a:off x="220234" y="1667192"/>
            <a:ext cx="606935" cy="523220"/>
          </a:xfrm>
          <a:prstGeom prst="triangle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cxnSp>
        <p:nvCxnSpPr>
          <p:cNvPr id="47" name="Connettore a gomito 46">
            <a:extLst>
              <a:ext uri="{FF2B5EF4-FFF2-40B4-BE49-F238E27FC236}">
                <a16:creationId xmlns:a16="http://schemas.microsoft.com/office/drawing/2014/main" id="{528E0244-8357-5204-24A8-A2F545E887F5}"/>
              </a:ext>
            </a:extLst>
          </p:cNvPr>
          <p:cNvCxnSpPr>
            <a:stCxn id="45" idx="0"/>
            <a:endCxn id="33" idx="1"/>
          </p:cNvCxnSpPr>
          <p:nvPr/>
        </p:nvCxnSpPr>
        <p:spPr>
          <a:xfrm rot="16200000" flipH="1">
            <a:off x="828458" y="1885655"/>
            <a:ext cx="411500" cy="1021014"/>
          </a:xfrm>
          <a:prstGeom prst="bentConnector2">
            <a:avLst/>
          </a:prstGeom>
          <a:ln w="38100">
            <a:solidFill>
              <a:srgbClr val="00B0F0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CasellaDiTesto 48">
            <a:extLst>
              <a:ext uri="{FF2B5EF4-FFF2-40B4-BE49-F238E27FC236}">
                <a16:creationId xmlns:a16="http://schemas.microsoft.com/office/drawing/2014/main" id="{447A774B-5C93-C9C0-D25E-2502301B35DA}"/>
              </a:ext>
            </a:extLst>
          </p:cNvPr>
          <p:cNvSpPr txBox="1"/>
          <p:nvPr/>
        </p:nvSpPr>
        <p:spPr>
          <a:xfrm>
            <a:off x="26057" y="1255692"/>
            <a:ext cx="9952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dirty="0"/>
              <a:t>Antenna</a:t>
            </a:r>
          </a:p>
        </p:txBody>
      </p:sp>
    </p:spTree>
    <p:extLst>
      <p:ext uri="{BB962C8B-B14F-4D97-AF65-F5344CB8AC3E}">
        <p14:creationId xmlns:p14="http://schemas.microsoft.com/office/powerpoint/2010/main" val="14651847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EE3FB1-EF52-891C-A4DF-B06D73215D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0EE5B462-2589-039F-A561-EEE0ED67C02C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32CE81A9-1648-7261-D436-BF84E962EEC3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2CCB4BCC-95C9-2E7C-E23D-8AB1AD3797ED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69528E4E-9791-21F0-368C-281EB5FFD52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pic>
        <p:nvPicPr>
          <p:cNvPr id="2" name="Immagine 1">
            <a:extLst>
              <a:ext uri="{FF2B5EF4-FFF2-40B4-BE49-F238E27FC236}">
                <a16:creationId xmlns:a16="http://schemas.microsoft.com/office/drawing/2014/main" id="{AC5914EC-6738-11BB-B2C1-BD7A1B24E07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371" t="14241" r="4569" b="13817"/>
          <a:stretch>
            <a:fillRect/>
          </a:stretch>
        </p:blipFill>
        <p:spPr>
          <a:xfrm>
            <a:off x="147730" y="3349295"/>
            <a:ext cx="6680243" cy="2393186"/>
          </a:xfrm>
          <a:prstGeom prst="rect">
            <a:avLst/>
          </a:prstGeom>
        </p:spPr>
      </p:pic>
      <p:pic>
        <p:nvPicPr>
          <p:cNvPr id="17" name="Immagine 16">
            <a:extLst>
              <a:ext uri="{FF2B5EF4-FFF2-40B4-BE49-F238E27FC236}">
                <a16:creationId xmlns:a16="http://schemas.microsoft.com/office/drawing/2014/main" id="{47F74A29-884B-84C6-0001-21CCF2FE71D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8543" r="5400" b="3673"/>
          <a:stretch>
            <a:fillRect/>
          </a:stretch>
        </p:blipFill>
        <p:spPr>
          <a:xfrm>
            <a:off x="7020439" y="3354426"/>
            <a:ext cx="3283248" cy="3134964"/>
          </a:xfrm>
          <a:prstGeom prst="rect">
            <a:avLst/>
          </a:prstGeom>
          <a:ln w="76200">
            <a:solidFill>
              <a:srgbClr val="7030A0"/>
            </a:solidFill>
          </a:ln>
        </p:spPr>
      </p:pic>
      <p:cxnSp>
        <p:nvCxnSpPr>
          <p:cNvPr id="18" name="Connettore 2 17">
            <a:extLst>
              <a:ext uri="{FF2B5EF4-FFF2-40B4-BE49-F238E27FC236}">
                <a16:creationId xmlns:a16="http://schemas.microsoft.com/office/drawing/2014/main" id="{3A3A5247-2F6E-D344-2DE2-3551C9D86CE9}"/>
              </a:ext>
            </a:extLst>
          </p:cNvPr>
          <p:cNvCxnSpPr>
            <a:cxnSpLocks/>
            <a:stCxn id="19" idx="1"/>
            <a:endCxn id="25" idx="3"/>
          </p:cNvCxnSpPr>
          <p:nvPr/>
        </p:nvCxnSpPr>
        <p:spPr>
          <a:xfrm flipH="1">
            <a:off x="9591242" y="4829992"/>
            <a:ext cx="892305" cy="123740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A1F56528-C177-650B-81FA-20E74AF7B6C6}"/>
              </a:ext>
            </a:extLst>
          </p:cNvPr>
          <p:cNvSpPr txBox="1"/>
          <p:nvPr/>
        </p:nvSpPr>
        <p:spPr>
          <a:xfrm>
            <a:off x="10483547" y="4537604"/>
            <a:ext cx="14812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3200" dirty="0">
                <a:solidFill>
                  <a:schemeClr val="accent2"/>
                </a:solidFill>
                <a:latin typeface="Amasis MT Pro Black" panose="020F0502020204030204" pitchFamily="18" charset="0"/>
              </a:rPr>
              <a:t>LNA</a:t>
            </a:r>
          </a:p>
        </p:txBody>
      </p:sp>
      <p:sp>
        <p:nvSpPr>
          <p:cNvPr id="20" name="Rettangolo 19">
            <a:extLst>
              <a:ext uri="{FF2B5EF4-FFF2-40B4-BE49-F238E27FC236}">
                <a16:creationId xmlns:a16="http://schemas.microsoft.com/office/drawing/2014/main" id="{3E609424-F8B1-7E38-3529-B479DBA71EB0}"/>
              </a:ext>
            </a:extLst>
          </p:cNvPr>
          <p:cNvSpPr/>
          <p:nvPr/>
        </p:nvSpPr>
        <p:spPr>
          <a:xfrm>
            <a:off x="8604291" y="5498458"/>
            <a:ext cx="802854" cy="331124"/>
          </a:xfrm>
          <a:prstGeom prst="rect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21" name="CasellaDiTesto 20">
            <a:extLst>
              <a:ext uri="{FF2B5EF4-FFF2-40B4-BE49-F238E27FC236}">
                <a16:creationId xmlns:a16="http://schemas.microsoft.com/office/drawing/2014/main" id="{4E34FAF8-C916-51C9-1EB5-8946421AA334}"/>
              </a:ext>
            </a:extLst>
          </p:cNvPr>
          <p:cNvSpPr txBox="1"/>
          <p:nvPr/>
        </p:nvSpPr>
        <p:spPr>
          <a:xfrm>
            <a:off x="10387336" y="5556531"/>
            <a:ext cx="17262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3200" dirty="0">
                <a:solidFill>
                  <a:srgbClr val="00B050"/>
                </a:solidFill>
                <a:latin typeface="Amasis MT Pro Black" panose="020F0502020204030204" pitchFamily="18" charset="0"/>
              </a:rPr>
              <a:t>OTX</a:t>
            </a:r>
          </a:p>
        </p:txBody>
      </p:sp>
      <p:cxnSp>
        <p:nvCxnSpPr>
          <p:cNvPr id="22" name="Connettore 2 21">
            <a:extLst>
              <a:ext uri="{FF2B5EF4-FFF2-40B4-BE49-F238E27FC236}">
                <a16:creationId xmlns:a16="http://schemas.microsoft.com/office/drawing/2014/main" id="{00A653FC-D681-E866-C260-E3F9D90CAE52}"/>
              </a:ext>
            </a:extLst>
          </p:cNvPr>
          <p:cNvCxnSpPr>
            <a:cxnSpLocks/>
            <a:stCxn id="21" idx="1"/>
            <a:endCxn id="20" idx="3"/>
          </p:cNvCxnSpPr>
          <p:nvPr/>
        </p:nvCxnSpPr>
        <p:spPr>
          <a:xfrm flipH="1" flipV="1">
            <a:off x="9407145" y="5664020"/>
            <a:ext cx="980191" cy="184899"/>
          </a:xfrm>
          <a:prstGeom prst="straightConnector1">
            <a:avLst/>
          </a:prstGeom>
          <a:ln w="57150">
            <a:solidFill>
              <a:srgbClr val="00B05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Rettangolo 22">
            <a:extLst>
              <a:ext uri="{FF2B5EF4-FFF2-40B4-BE49-F238E27FC236}">
                <a16:creationId xmlns:a16="http://schemas.microsoft.com/office/drawing/2014/main" id="{723F4251-B18F-853C-AD42-701CF81A5F7B}"/>
              </a:ext>
            </a:extLst>
          </p:cNvPr>
          <p:cNvSpPr/>
          <p:nvPr/>
        </p:nvSpPr>
        <p:spPr>
          <a:xfrm>
            <a:off x="10387336" y="3716344"/>
            <a:ext cx="1726285" cy="707886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it-IT" sz="2000" b="1" dirty="0">
                <a:solidFill>
                  <a:srgbClr val="FFC000"/>
                </a:solidFill>
              </a:rPr>
              <a:t>CONNESSIONE OTTICA</a:t>
            </a:r>
          </a:p>
        </p:txBody>
      </p:sp>
      <p:cxnSp>
        <p:nvCxnSpPr>
          <p:cNvPr id="24" name="Connettore 2 23">
            <a:extLst>
              <a:ext uri="{FF2B5EF4-FFF2-40B4-BE49-F238E27FC236}">
                <a16:creationId xmlns:a16="http://schemas.microsoft.com/office/drawing/2014/main" id="{4CFC967C-9883-4E2B-1E06-914233F76BC0}"/>
              </a:ext>
            </a:extLst>
          </p:cNvPr>
          <p:cNvCxnSpPr>
            <a:cxnSpLocks/>
            <a:stCxn id="23" idx="1"/>
            <a:endCxn id="26" idx="3"/>
          </p:cNvCxnSpPr>
          <p:nvPr/>
        </p:nvCxnSpPr>
        <p:spPr>
          <a:xfrm flipH="1">
            <a:off x="9288331" y="4070287"/>
            <a:ext cx="1099005" cy="28770"/>
          </a:xfrm>
          <a:prstGeom prst="straightConnector1">
            <a:avLst/>
          </a:prstGeom>
          <a:ln w="57150">
            <a:solidFill>
              <a:schemeClr val="accent4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Rettangolo 24">
            <a:extLst>
              <a:ext uri="{FF2B5EF4-FFF2-40B4-BE49-F238E27FC236}">
                <a16:creationId xmlns:a16="http://schemas.microsoft.com/office/drawing/2014/main" id="{A5F60D39-A987-E544-06CC-9B0FEADF890C}"/>
              </a:ext>
            </a:extLst>
          </p:cNvPr>
          <p:cNvSpPr/>
          <p:nvPr/>
        </p:nvSpPr>
        <p:spPr>
          <a:xfrm>
            <a:off x="8116852" y="4497954"/>
            <a:ext cx="1474390" cy="911555"/>
          </a:xfrm>
          <a:prstGeom prst="rect">
            <a:avLst/>
          </a:prstGeom>
          <a:noFill/>
          <a:ln w="76200">
            <a:solidFill>
              <a:schemeClr val="accent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26" name="Rettangolo 25">
            <a:extLst>
              <a:ext uri="{FF2B5EF4-FFF2-40B4-BE49-F238E27FC236}">
                <a16:creationId xmlns:a16="http://schemas.microsoft.com/office/drawing/2014/main" id="{A58B43FF-0D57-6D75-B3DA-5CF663FB0D6C}"/>
              </a:ext>
            </a:extLst>
          </p:cNvPr>
          <p:cNvSpPr/>
          <p:nvPr/>
        </p:nvSpPr>
        <p:spPr>
          <a:xfrm>
            <a:off x="7913888" y="3822091"/>
            <a:ext cx="1374443" cy="553932"/>
          </a:xfrm>
          <a:prstGeom prst="rect">
            <a:avLst/>
          </a:prstGeom>
          <a:noFill/>
          <a:ln w="76200">
            <a:solidFill>
              <a:schemeClr val="accent4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27" name="Rettangolo 26">
            <a:extLst>
              <a:ext uri="{FF2B5EF4-FFF2-40B4-BE49-F238E27FC236}">
                <a16:creationId xmlns:a16="http://schemas.microsoft.com/office/drawing/2014/main" id="{29F511F5-BD72-D898-86E9-B672AD258C0E}"/>
              </a:ext>
            </a:extLst>
          </p:cNvPr>
          <p:cNvSpPr/>
          <p:nvPr/>
        </p:nvSpPr>
        <p:spPr>
          <a:xfrm>
            <a:off x="7732368" y="5631066"/>
            <a:ext cx="802854" cy="331124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28" name="CasellaDiTesto 27">
            <a:extLst>
              <a:ext uri="{FF2B5EF4-FFF2-40B4-BE49-F238E27FC236}">
                <a16:creationId xmlns:a16="http://schemas.microsoft.com/office/drawing/2014/main" id="{3D938B85-D49F-F42E-F533-16D046EC996B}"/>
              </a:ext>
            </a:extLst>
          </p:cNvPr>
          <p:cNvSpPr txBox="1"/>
          <p:nvPr/>
        </p:nvSpPr>
        <p:spPr>
          <a:xfrm>
            <a:off x="2749423" y="5796628"/>
            <a:ext cx="41910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3200" dirty="0" err="1">
                <a:solidFill>
                  <a:srgbClr val="FF0000"/>
                </a:solidFill>
                <a:latin typeface="Amasis MT Pro Black" panose="020F0502020204030204" pitchFamily="18" charset="0"/>
              </a:rPr>
              <a:t>DistrAlim&amp;Prot</a:t>
            </a:r>
            <a:endParaRPr lang="it-IT" sz="3200" dirty="0">
              <a:solidFill>
                <a:srgbClr val="FF0000"/>
              </a:solidFill>
              <a:latin typeface="Amasis MT Pro Black" panose="020F0502020204030204" pitchFamily="18" charset="0"/>
            </a:endParaRPr>
          </a:p>
        </p:txBody>
      </p:sp>
      <p:cxnSp>
        <p:nvCxnSpPr>
          <p:cNvPr id="29" name="Connettore 2 28">
            <a:extLst>
              <a:ext uri="{FF2B5EF4-FFF2-40B4-BE49-F238E27FC236}">
                <a16:creationId xmlns:a16="http://schemas.microsoft.com/office/drawing/2014/main" id="{31090317-9258-2115-C82F-6D29D7AA7F8B}"/>
              </a:ext>
            </a:extLst>
          </p:cNvPr>
          <p:cNvCxnSpPr>
            <a:cxnSpLocks/>
            <a:stCxn id="28" idx="3"/>
            <a:endCxn id="27" idx="1"/>
          </p:cNvCxnSpPr>
          <p:nvPr/>
        </p:nvCxnSpPr>
        <p:spPr>
          <a:xfrm flipV="1">
            <a:off x="6940442" y="5796628"/>
            <a:ext cx="791926" cy="29238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" name="CasellaDiTesto 31">
            <a:extLst>
              <a:ext uri="{FF2B5EF4-FFF2-40B4-BE49-F238E27FC236}">
                <a16:creationId xmlns:a16="http://schemas.microsoft.com/office/drawing/2014/main" id="{8EE5417B-3891-BB8B-B5C9-013987577294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Cosa si intende per elettronica di Front-End</a:t>
            </a:r>
          </a:p>
        </p:txBody>
      </p:sp>
      <p:sp>
        <p:nvSpPr>
          <p:cNvPr id="43" name="Rettangolo 42">
            <a:extLst>
              <a:ext uri="{FF2B5EF4-FFF2-40B4-BE49-F238E27FC236}">
                <a16:creationId xmlns:a16="http://schemas.microsoft.com/office/drawing/2014/main" id="{06DC7458-FCED-7799-409A-4530278B945E}"/>
              </a:ext>
            </a:extLst>
          </p:cNvPr>
          <p:cNvSpPr/>
          <p:nvPr/>
        </p:nvSpPr>
        <p:spPr>
          <a:xfrm>
            <a:off x="7681222" y="1667192"/>
            <a:ext cx="4094480" cy="1869440"/>
          </a:xfrm>
          <a:prstGeom prst="rect">
            <a:avLst/>
          </a:prstGeom>
          <a:solidFill>
            <a:schemeClr val="bg1">
              <a:lumMod val="75000"/>
            </a:schemeClr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44" name="Rettangolo 43">
            <a:extLst>
              <a:ext uri="{FF2B5EF4-FFF2-40B4-BE49-F238E27FC236}">
                <a16:creationId xmlns:a16="http://schemas.microsoft.com/office/drawing/2014/main" id="{C15BC88F-2E97-A2A8-A881-6C1EF3253364}"/>
              </a:ext>
            </a:extLst>
          </p:cNvPr>
          <p:cNvSpPr/>
          <p:nvPr/>
        </p:nvSpPr>
        <p:spPr>
          <a:xfrm>
            <a:off x="1544715" y="1667192"/>
            <a:ext cx="4094480" cy="1869440"/>
          </a:xfrm>
          <a:prstGeom prst="rect">
            <a:avLst/>
          </a:prstGeom>
          <a:solidFill>
            <a:schemeClr val="bg1">
              <a:lumMod val="75000"/>
            </a:schemeClr>
          </a:solidFill>
          <a:ln w="7620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45" name="Rettangolo con angoli arrotondati 44">
            <a:extLst>
              <a:ext uri="{FF2B5EF4-FFF2-40B4-BE49-F238E27FC236}">
                <a16:creationId xmlns:a16="http://schemas.microsoft.com/office/drawing/2014/main" id="{B4E61978-EF53-269C-D3C7-3D1306297920}"/>
              </a:ext>
            </a:extLst>
          </p:cNvPr>
          <p:cNvSpPr/>
          <p:nvPr/>
        </p:nvSpPr>
        <p:spPr>
          <a:xfrm>
            <a:off x="1808875" y="1951672"/>
            <a:ext cx="1483360" cy="1300480"/>
          </a:xfrm>
          <a:prstGeom prst="roundRect">
            <a:avLst/>
          </a:prstGeom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4000" dirty="0">
                <a:solidFill>
                  <a:schemeClr val="tx1"/>
                </a:solidFill>
              </a:rPr>
              <a:t>LNA</a:t>
            </a:r>
            <a:endParaRPr lang="it-IT" dirty="0">
              <a:solidFill>
                <a:schemeClr val="tx1"/>
              </a:solidFill>
            </a:endParaRPr>
          </a:p>
        </p:txBody>
      </p:sp>
      <p:sp>
        <p:nvSpPr>
          <p:cNvPr id="46" name="Rettangolo con angoli arrotondati 45">
            <a:extLst>
              <a:ext uri="{FF2B5EF4-FFF2-40B4-BE49-F238E27FC236}">
                <a16:creationId xmlns:a16="http://schemas.microsoft.com/office/drawing/2014/main" id="{5C2FB90A-5FC2-9CF0-05AA-E3031FBF44D2}"/>
              </a:ext>
            </a:extLst>
          </p:cNvPr>
          <p:cNvSpPr/>
          <p:nvPr/>
        </p:nvSpPr>
        <p:spPr>
          <a:xfrm>
            <a:off x="3827109" y="1951672"/>
            <a:ext cx="1483360" cy="1300480"/>
          </a:xfrm>
          <a:prstGeom prst="roundRect">
            <a:avLst/>
          </a:prstGeom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4000" dirty="0">
                <a:solidFill>
                  <a:schemeClr val="tx1"/>
                </a:solidFill>
              </a:rPr>
              <a:t>OTX</a:t>
            </a:r>
            <a:endParaRPr lang="it-IT" dirty="0">
              <a:solidFill>
                <a:schemeClr val="tx1"/>
              </a:solidFill>
            </a:endParaRPr>
          </a:p>
        </p:txBody>
      </p:sp>
      <p:cxnSp>
        <p:nvCxnSpPr>
          <p:cNvPr id="47" name="Connettore 2 46">
            <a:extLst>
              <a:ext uri="{FF2B5EF4-FFF2-40B4-BE49-F238E27FC236}">
                <a16:creationId xmlns:a16="http://schemas.microsoft.com/office/drawing/2014/main" id="{E3E01FE9-6DE1-DF6E-05A8-DFE1935068C4}"/>
              </a:ext>
            </a:extLst>
          </p:cNvPr>
          <p:cNvCxnSpPr>
            <a:cxnSpLocks/>
          </p:cNvCxnSpPr>
          <p:nvPr/>
        </p:nvCxnSpPr>
        <p:spPr>
          <a:xfrm>
            <a:off x="3292235" y="2601912"/>
            <a:ext cx="534874" cy="0"/>
          </a:xfrm>
          <a:prstGeom prst="straightConnector1">
            <a:avLst/>
          </a:prstGeom>
          <a:ln w="38100">
            <a:solidFill>
              <a:srgbClr val="00B0F0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Rettangolo con angoli arrotondati 47">
            <a:extLst>
              <a:ext uri="{FF2B5EF4-FFF2-40B4-BE49-F238E27FC236}">
                <a16:creationId xmlns:a16="http://schemas.microsoft.com/office/drawing/2014/main" id="{106538CA-E815-E48A-CCD7-62D7E1EBD774}"/>
              </a:ext>
            </a:extLst>
          </p:cNvPr>
          <p:cNvSpPr/>
          <p:nvPr/>
        </p:nvSpPr>
        <p:spPr>
          <a:xfrm>
            <a:off x="7977665" y="1951672"/>
            <a:ext cx="1483360" cy="1300480"/>
          </a:xfrm>
          <a:prstGeom prst="roundRect">
            <a:avLst/>
          </a:prstGeom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4000" dirty="0">
                <a:solidFill>
                  <a:schemeClr val="tx1"/>
                </a:solidFill>
              </a:rPr>
              <a:t>ORX</a:t>
            </a:r>
            <a:endParaRPr lang="it-IT" dirty="0">
              <a:solidFill>
                <a:schemeClr val="tx1"/>
              </a:solidFill>
            </a:endParaRPr>
          </a:p>
        </p:txBody>
      </p:sp>
      <p:sp>
        <p:nvSpPr>
          <p:cNvPr id="49" name="Rettangolo con angoli arrotondati 48">
            <a:extLst>
              <a:ext uri="{FF2B5EF4-FFF2-40B4-BE49-F238E27FC236}">
                <a16:creationId xmlns:a16="http://schemas.microsoft.com/office/drawing/2014/main" id="{8D84E97C-C8CB-0D77-4D93-0BD339362642}"/>
              </a:ext>
            </a:extLst>
          </p:cNvPr>
          <p:cNvSpPr/>
          <p:nvPr/>
        </p:nvSpPr>
        <p:spPr>
          <a:xfrm>
            <a:off x="9995899" y="1951672"/>
            <a:ext cx="1483360" cy="1300480"/>
          </a:xfrm>
          <a:prstGeom prst="roundRect">
            <a:avLst/>
          </a:prstGeom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4000" dirty="0">
                <a:solidFill>
                  <a:schemeClr val="tx1"/>
                </a:solidFill>
              </a:rPr>
              <a:t>A/D</a:t>
            </a:r>
            <a:endParaRPr lang="it-IT" dirty="0">
              <a:solidFill>
                <a:schemeClr val="tx1"/>
              </a:solidFill>
            </a:endParaRPr>
          </a:p>
        </p:txBody>
      </p:sp>
      <p:cxnSp>
        <p:nvCxnSpPr>
          <p:cNvPr id="50" name="Connettore 2 49">
            <a:extLst>
              <a:ext uri="{FF2B5EF4-FFF2-40B4-BE49-F238E27FC236}">
                <a16:creationId xmlns:a16="http://schemas.microsoft.com/office/drawing/2014/main" id="{8FD16A8C-BC5C-8623-BA37-751BE1D731EA}"/>
              </a:ext>
            </a:extLst>
          </p:cNvPr>
          <p:cNvCxnSpPr>
            <a:cxnSpLocks/>
          </p:cNvCxnSpPr>
          <p:nvPr/>
        </p:nvCxnSpPr>
        <p:spPr>
          <a:xfrm>
            <a:off x="9461025" y="2601912"/>
            <a:ext cx="534874" cy="0"/>
          </a:xfrm>
          <a:prstGeom prst="straightConnector1">
            <a:avLst/>
          </a:prstGeom>
          <a:ln w="38100">
            <a:solidFill>
              <a:srgbClr val="00B0F0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Connettore 2 50">
            <a:extLst>
              <a:ext uri="{FF2B5EF4-FFF2-40B4-BE49-F238E27FC236}">
                <a16:creationId xmlns:a16="http://schemas.microsoft.com/office/drawing/2014/main" id="{CA2DB268-BC5F-1E0E-A8DA-1748528127D5}"/>
              </a:ext>
            </a:extLst>
          </p:cNvPr>
          <p:cNvCxnSpPr>
            <a:cxnSpLocks/>
          </p:cNvCxnSpPr>
          <p:nvPr/>
        </p:nvCxnSpPr>
        <p:spPr>
          <a:xfrm>
            <a:off x="5310469" y="2598528"/>
            <a:ext cx="2667196" cy="0"/>
          </a:xfrm>
          <a:prstGeom prst="straightConnector1">
            <a:avLst/>
          </a:prstGeom>
          <a:ln w="38100">
            <a:solidFill>
              <a:srgbClr val="FFFF00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CasellaDiTesto 51">
            <a:extLst>
              <a:ext uri="{FF2B5EF4-FFF2-40B4-BE49-F238E27FC236}">
                <a16:creationId xmlns:a16="http://schemas.microsoft.com/office/drawing/2014/main" id="{A7B2E48A-88EC-D8D8-B793-AB7E536FB573}"/>
              </a:ext>
            </a:extLst>
          </p:cNvPr>
          <p:cNvSpPr txBox="1"/>
          <p:nvPr/>
        </p:nvSpPr>
        <p:spPr>
          <a:xfrm>
            <a:off x="6023472" y="1606232"/>
            <a:ext cx="13290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dirty="0"/>
              <a:t>Fibra Ottica</a:t>
            </a:r>
          </a:p>
          <a:p>
            <a:pPr algn="ctr"/>
            <a:r>
              <a:rPr lang="it-IT" dirty="0"/>
              <a:t>550m N/S</a:t>
            </a:r>
          </a:p>
          <a:p>
            <a:pPr algn="ctr"/>
            <a:r>
              <a:rPr lang="it-IT" dirty="0"/>
              <a:t>900m E/W</a:t>
            </a:r>
          </a:p>
          <a:p>
            <a:pPr algn="ctr"/>
            <a:endParaRPr lang="it-IT" dirty="0"/>
          </a:p>
          <a:p>
            <a:pPr algn="ctr"/>
            <a:r>
              <a:rPr lang="it-IT" dirty="0">
                <a:sym typeface="Symbol" panose="05050102010706020507" pitchFamily="18" charset="2"/>
              </a:rPr>
              <a:t>=1310nm</a:t>
            </a:r>
            <a:endParaRPr lang="it-IT" dirty="0"/>
          </a:p>
          <a:p>
            <a:pPr algn="ctr"/>
            <a:endParaRPr lang="it-IT" dirty="0"/>
          </a:p>
        </p:txBody>
      </p:sp>
      <p:sp>
        <p:nvSpPr>
          <p:cNvPr id="53" name="CasellaDiTesto 52">
            <a:extLst>
              <a:ext uri="{FF2B5EF4-FFF2-40B4-BE49-F238E27FC236}">
                <a16:creationId xmlns:a16="http://schemas.microsoft.com/office/drawing/2014/main" id="{7F10FB7E-1225-EF7A-5A4A-CE08F5635022}"/>
              </a:ext>
            </a:extLst>
          </p:cNvPr>
          <p:cNvSpPr txBox="1"/>
          <p:nvPr/>
        </p:nvSpPr>
        <p:spPr>
          <a:xfrm>
            <a:off x="3268309" y="2161369"/>
            <a:ext cx="55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dirty="0"/>
              <a:t>RF</a:t>
            </a:r>
          </a:p>
        </p:txBody>
      </p:sp>
      <p:sp>
        <p:nvSpPr>
          <p:cNvPr id="54" name="CasellaDiTesto 53">
            <a:extLst>
              <a:ext uri="{FF2B5EF4-FFF2-40B4-BE49-F238E27FC236}">
                <a16:creationId xmlns:a16="http://schemas.microsoft.com/office/drawing/2014/main" id="{1F1FEC50-B5D1-FD5C-23BB-5D9271303FEF}"/>
              </a:ext>
            </a:extLst>
          </p:cNvPr>
          <p:cNvSpPr txBox="1"/>
          <p:nvPr/>
        </p:nvSpPr>
        <p:spPr>
          <a:xfrm>
            <a:off x="9316662" y="2156477"/>
            <a:ext cx="8003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dirty="0"/>
              <a:t>RF/IF</a:t>
            </a:r>
          </a:p>
        </p:txBody>
      </p:sp>
      <p:sp>
        <p:nvSpPr>
          <p:cNvPr id="55" name="CasellaDiTesto 54">
            <a:extLst>
              <a:ext uri="{FF2B5EF4-FFF2-40B4-BE49-F238E27FC236}">
                <a16:creationId xmlns:a16="http://schemas.microsoft.com/office/drawing/2014/main" id="{6A2A9F8A-305E-DC09-5F64-FAB1381E0295}"/>
              </a:ext>
            </a:extLst>
          </p:cNvPr>
          <p:cNvSpPr txBox="1"/>
          <p:nvPr/>
        </p:nvSpPr>
        <p:spPr>
          <a:xfrm>
            <a:off x="7827873" y="1259809"/>
            <a:ext cx="38848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dirty="0"/>
              <a:t>STANZA RX / Nuovo Data Center</a:t>
            </a:r>
          </a:p>
        </p:txBody>
      </p:sp>
      <p:sp>
        <p:nvSpPr>
          <p:cNvPr id="56" name="CasellaDiTesto 55">
            <a:extLst>
              <a:ext uri="{FF2B5EF4-FFF2-40B4-BE49-F238E27FC236}">
                <a16:creationId xmlns:a16="http://schemas.microsoft.com/office/drawing/2014/main" id="{CA586918-8F23-F626-E9D6-A37C967DCC80}"/>
              </a:ext>
            </a:extLst>
          </p:cNvPr>
          <p:cNvSpPr txBox="1"/>
          <p:nvPr/>
        </p:nvSpPr>
        <p:spPr>
          <a:xfrm>
            <a:off x="1649525" y="1248846"/>
            <a:ext cx="38848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dirty="0"/>
              <a:t>Scatole su linee focali N/S &amp; E/W</a:t>
            </a:r>
          </a:p>
        </p:txBody>
      </p:sp>
      <p:sp>
        <p:nvSpPr>
          <p:cNvPr id="57" name="Triangolo isoscele 56">
            <a:extLst>
              <a:ext uri="{FF2B5EF4-FFF2-40B4-BE49-F238E27FC236}">
                <a16:creationId xmlns:a16="http://schemas.microsoft.com/office/drawing/2014/main" id="{17A52D59-5B00-5661-97B1-A4054D3502A6}"/>
              </a:ext>
            </a:extLst>
          </p:cNvPr>
          <p:cNvSpPr/>
          <p:nvPr/>
        </p:nvSpPr>
        <p:spPr>
          <a:xfrm rot="10800000">
            <a:off x="220234" y="1667192"/>
            <a:ext cx="606935" cy="523220"/>
          </a:xfrm>
          <a:prstGeom prst="triangle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cxnSp>
        <p:nvCxnSpPr>
          <p:cNvPr id="58" name="Connettore a gomito 57">
            <a:extLst>
              <a:ext uri="{FF2B5EF4-FFF2-40B4-BE49-F238E27FC236}">
                <a16:creationId xmlns:a16="http://schemas.microsoft.com/office/drawing/2014/main" id="{2AD95E27-3B71-CD98-BEFC-3B05B15FE4EF}"/>
              </a:ext>
            </a:extLst>
          </p:cNvPr>
          <p:cNvCxnSpPr>
            <a:stCxn id="57" idx="0"/>
            <a:endCxn id="44" idx="1"/>
          </p:cNvCxnSpPr>
          <p:nvPr/>
        </p:nvCxnSpPr>
        <p:spPr>
          <a:xfrm rot="16200000" flipH="1">
            <a:off x="828458" y="1885655"/>
            <a:ext cx="411500" cy="1021014"/>
          </a:xfrm>
          <a:prstGeom prst="bentConnector2">
            <a:avLst/>
          </a:prstGeom>
          <a:ln w="38100">
            <a:solidFill>
              <a:srgbClr val="00B0F0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CasellaDiTesto 58">
            <a:extLst>
              <a:ext uri="{FF2B5EF4-FFF2-40B4-BE49-F238E27FC236}">
                <a16:creationId xmlns:a16="http://schemas.microsoft.com/office/drawing/2014/main" id="{3F1CE7FF-8D25-3BDC-8889-3FD6DD325837}"/>
              </a:ext>
            </a:extLst>
          </p:cNvPr>
          <p:cNvSpPr txBox="1"/>
          <p:nvPr/>
        </p:nvSpPr>
        <p:spPr>
          <a:xfrm>
            <a:off x="26057" y="1255692"/>
            <a:ext cx="9952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dirty="0"/>
              <a:t>Antenna</a:t>
            </a:r>
          </a:p>
        </p:txBody>
      </p:sp>
    </p:spTree>
    <p:extLst>
      <p:ext uri="{BB962C8B-B14F-4D97-AF65-F5344CB8AC3E}">
        <p14:creationId xmlns:p14="http://schemas.microsoft.com/office/powerpoint/2010/main" val="8266761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EEA70C-1F78-4D2A-CC64-ECE2038F22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F8AA0868-ADBA-D8C5-EF18-1475630C6CBF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36156130-C7E6-8CCF-5BDB-1B44AF9DE780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9D599B99-1092-DD55-6E99-5683F680488C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3BD21CEF-08EB-5192-58A9-B52B3F30F1D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pic>
        <p:nvPicPr>
          <p:cNvPr id="4" name="Immagine 3">
            <a:extLst>
              <a:ext uri="{FF2B5EF4-FFF2-40B4-BE49-F238E27FC236}">
                <a16:creationId xmlns:a16="http://schemas.microsoft.com/office/drawing/2014/main" id="{D4D726EE-7AD9-B706-D393-898A88EDE2D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197"/>
          <a:stretch/>
        </p:blipFill>
        <p:spPr>
          <a:xfrm>
            <a:off x="2084068" y="1181571"/>
            <a:ext cx="8023864" cy="4659176"/>
          </a:xfrm>
          <a:prstGeom prst="rect">
            <a:avLst/>
          </a:prstGeom>
        </p:spPr>
      </p:pic>
      <p:sp>
        <p:nvSpPr>
          <p:cNvPr id="5" name="Rettangolo 4">
            <a:extLst>
              <a:ext uri="{FF2B5EF4-FFF2-40B4-BE49-F238E27FC236}">
                <a16:creationId xmlns:a16="http://schemas.microsoft.com/office/drawing/2014/main" id="{B713BC45-D3C8-D9AE-713A-7979813577AC}"/>
              </a:ext>
            </a:extLst>
          </p:cNvPr>
          <p:cNvSpPr/>
          <p:nvPr/>
        </p:nvSpPr>
        <p:spPr>
          <a:xfrm>
            <a:off x="3785420" y="3748671"/>
            <a:ext cx="963561" cy="501445"/>
          </a:xfrm>
          <a:prstGeom prst="rect">
            <a:avLst/>
          </a:prstGeom>
          <a:solidFill>
            <a:srgbClr val="FFC000">
              <a:alpha val="3294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ttangolo 5">
            <a:extLst>
              <a:ext uri="{FF2B5EF4-FFF2-40B4-BE49-F238E27FC236}">
                <a16:creationId xmlns:a16="http://schemas.microsoft.com/office/drawing/2014/main" id="{D46D3822-2431-6132-740A-F6FE1DB49521}"/>
              </a:ext>
            </a:extLst>
          </p:cNvPr>
          <p:cNvSpPr/>
          <p:nvPr/>
        </p:nvSpPr>
        <p:spPr>
          <a:xfrm>
            <a:off x="3785419" y="3085854"/>
            <a:ext cx="963561" cy="501445"/>
          </a:xfrm>
          <a:prstGeom prst="rect">
            <a:avLst/>
          </a:prstGeom>
          <a:solidFill>
            <a:srgbClr val="92D050">
              <a:alpha val="3294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ttangolo 6">
            <a:extLst>
              <a:ext uri="{FF2B5EF4-FFF2-40B4-BE49-F238E27FC236}">
                <a16:creationId xmlns:a16="http://schemas.microsoft.com/office/drawing/2014/main" id="{ECABBE01-AFA5-00E5-64DD-B404B6C1AA02}"/>
              </a:ext>
            </a:extLst>
          </p:cNvPr>
          <p:cNvSpPr/>
          <p:nvPr/>
        </p:nvSpPr>
        <p:spPr>
          <a:xfrm>
            <a:off x="7703576" y="4382853"/>
            <a:ext cx="958644" cy="467032"/>
          </a:xfrm>
          <a:prstGeom prst="rect">
            <a:avLst/>
          </a:prstGeom>
          <a:solidFill>
            <a:srgbClr val="FF0000">
              <a:alpha val="3294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6A4FC01A-3652-2CC4-8242-4ED344BC6C92}"/>
              </a:ext>
            </a:extLst>
          </p:cNvPr>
          <p:cNvSpPr txBox="1"/>
          <p:nvPr/>
        </p:nvSpPr>
        <p:spPr>
          <a:xfrm>
            <a:off x="240029" y="4754880"/>
            <a:ext cx="3248209" cy="646331"/>
          </a:xfrm>
          <a:prstGeom prst="rect">
            <a:avLst/>
          </a:prstGeom>
          <a:solidFill>
            <a:srgbClr val="92D050">
              <a:alpha val="3294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it-IT"/>
            </a:defPPr>
            <a:lvl1pPr algn="ctr">
              <a:defRPr>
                <a:solidFill>
                  <a:schemeClr val="lt1"/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it-IT" dirty="0">
                <a:solidFill>
                  <a:schemeClr val="tx1"/>
                </a:solidFill>
                <a:latin typeface="Titillium"/>
              </a:rPr>
              <a:t>Consolidamento strutturale</a:t>
            </a:r>
          </a:p>
          <a:p>
            <a:r>
              <a:rPr lang="it-IT" dirty="0">
                <a:solidFill>
                  <a:schemeClr val="tx1"/>
                </a:solidFill>
                <a:latin typeface="Titillium"/>
              </a:rPr>
              <a:t>Riattivazione movimentazione</a:t>
            </a:r>
            <a:endParaRPr lang="en-GB" dirty="0">
              <a:solidFill>
                <a:schemeClr val="tx1"/>
              </a:solidFill>
              <a:latin typeface="Titillium"/>
            </a:endParaRP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F2E9BF22-0F30-0393-B111-04C75BB0AC81}"/>
              </a:ext>
            </a:extLst>
          </p:cNvPr>
          <p:cNvSpPr txBox="1"/>
          <p:nvPr/>
        </p:nvSpPr>
        <p:spPr>
          <a:xfrm>
            <a:off x="8781763" y="4596634"/>
            <a:ext cx="3248209" cy="646331"/>
          </a:xfrm>
          <a:prstGeom prst="rect">
            <a:avLst/>
          </a:prstGeom>
          <a:solidFill>
            <a:srgbClr val="FF0000">
              <a:alpha val="3294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it-IT"/>
            </a:defPPr>
            <a:lvl1pPr algn="ctr">
              <a:defRPr>
                <a:solidFill>
                  <a:schemeClr val="lt1"/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it-IT" dirty="0">
                <a:solidFill>
                  <a:schemeClr val="tx1"/>
                </a:solidFill>
                <a:latin typeface="Titillium"/>
              </a:rPr>
              <a:t>Nuova linea focale / Sensore</a:t>
            </a:r>
          </a:p>
          <a:p>
            <a:r>
              <a:rPr lang="it-IT" dirty="0">
                <a:solidFill>
                  <a:schemeClr val="tx1"/>
                </a:solidFill>
                <a:latin typeface="Titillium"/>
              </a:rPr>
              <a:t>Banda RF / N antenne</a:t>
            </a:r>
            <a:endParaRPr lang="en-GB" dirty="0">
              <a:solidFill>
                <a:schemeClr val="tx1"/>
              </a:solidFill>
              <a:latin typeface="Titillium"/>
            </a:endParaRP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DE8DEDF6-3EC0-B4A2-9316-506E04FDB69C}"/>
              </a:ext>
            </a:extLst>
          </p:cNvPr>
          <p:cNvSpPr txBox="1"/>
          <p:nvPr/>
        </p:nvSpPr>
        <p:spPr>
          <a:xfrm>
            <a:off x="2218024" y="5847411"/>
            <a:ext cx="7153335" cy="451789"/>
          </a:xfrm>
          <a:prstGeom prst="rect">
            <a:avLst/>
          </a:prstGeom>
          <a:solidFill>
            <a:srgbClr val="4973A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it-IT"/>
            </a:defPPr>
            <a:lvl1pPr algn="ctr">
              <a:defRPr>
                <a:solidFill>
                  <a:schemeClr val="lt1"/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it-IT" dirty="0">
                <a:solidFill>
                  <a:srgbClr val="FFFF00"/>
                </a:solidFill>
                <a:latin typeface="Titillium"/>
              </a:rPr>
              <a:t>Misura RFI su antenna con prototipo nuova linea focale/sensore</a:t>
            </a:r>
            <a:endParaRPr lang="en-GB" dirty="0">
              <a:solidFill>
                <a:srgbClr val="FFFF00"/>
              </a:solidFill>
              <a:latin typeface="Titillium"/>
            </a:endParaRPr>
          </a:p>
        </p:txBody>
      </p:sp>
      <p:cxnSp>
        <p:nvCxnSpPr>
          <p:cNvPr id="14" name="Connettore a gomito 13">
            <a:extLst>
              <a:ext uri="{FF2B5EF4-FFF2-40B4-BE49-F238E27FC236}">
                <a16:creationId xmlns:a16="http://schemas.microsoft.com/office/drawing/2014/main" id="{54F7E06E-8228-A090-ECDA-B35A8D80B3AD}"/>
              </a:ext>
            </a:extLst>
          </p:cNvPr>
          <p:cNvCxnSpPr>
            <a:cxnSpLocks/>
            <a:stCxn id="8" idx="2"/>
            <a:endCxn id="12" idx="1"/>
          </p:cNvCxnSpPr>
          <p:nvPr/>
        </p:nvCxnSpPr>
        <p:spPr>
          <a:xfrm rot="16200000" flipH="1">
            <a:off x="1705032" y="5560313"/>
            <a:ext cx="672095" cy="353890"/>
          </a:xfrm>
          <a:prstGeom prst="bentConnector2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Connettore a gomito 14">
            <a:extLst>
              <a:ext uri="{FF2B5EF4-FFF2-40B4-BE49-F238E27FC236}">
                <a16:creationId xmlns:a16="http://schemas.microsoft.com/office/drawing/2014/main" id="{7F19BF17-1858-F22E-025B-57C8273FFF69}"/>
              </a:ext>
            </a:extLst>
          </p:cNvPr>
          <p:cNvCxnSpPr>
            <a:cxnSpLocks/>
            <a:stCxn id="11" idx="2"/>
            <a:endCxn id="12" idx="3"/>
          </p:cNvCxnSpPr>
          <p:nvPr/>
        </p:nvCxnSpPr>
        <p:spPr>
          <a:xfrm rot="5400000">
            <a:off x="9473444" y="5140881"/>
            <a:ext cx="830341" cy="1034509"/>
          </a:xfrm>
          <a:prstGeom prst="bentConnector2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0765EE3F-CDD1-48F0-EF6C-F08A4D5F96E9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Collocazione progettazione/produzione RX in NG-Croce</a:t>
            </a:r>
          </a:p>
        </p:txBody>
      </p:sp>
    </p:spTree>
    <p:extLst>
      <p:ext uri="{BB962C8B-B14F-4D97-AF65-F5344CB8AC3E}">
        <p14:creationId xmlns:p14="http://schemas.microsoft.com/office/powerpoint/2010/main" val="30143488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1477B1D9-6D3E-8C3D-E797-9125E28CE661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2A47D499-B358-7178-829A-9775F658D851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AB9059A0-B191-5E22-34EA-18B6D8C53934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30522EE0-0AD6-B07E-9BE2-F7074CEE43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E68423E4-A222-0587-D186-B5C9CA3D3EFA}"/>
              </a:ext>
            </a:extLst>
          </p:cNvPr>
          <p:cNvSpPr txBox="1"/>
          <p:nvPr/>
        </p:nvSpPr>
        <p:spPr>
          <a:xfrm>
            <a:off x="6339523" y="1937831"/>
            <a:ext cx="531722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it-IT" sz="3200" dirty="0">
                <a:sym typeface="Wingdings" panose="05000000000000000000" pitchFamily="2" charset="2"/>
              </a:rPr>
              <a:t> In pratica stesso PCB e </a:t>
            </a:r>
            <a:r>
              <a:rPr lang="it-IT" sz="3200" dirty="0" err="1">
                <a:sym typeface="Wingdings" panose="05000000000000000000" pitchFamily="2" charset="2"/>
              </a:rPr>
              <a:t>BoM</a:t>
            </a:r>
            <a:endParaRPr lang="it-IT" sz="3200" dirty="0">
              <a:sym typeface="Wingdings" panose="05000000000000000000" pitchFamily="2" charset="2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it-IT" sz="3200" dirty="0">
              <a:sym typeface="Wingdings" panose="05000000000000000000" pitchFamily="2" charset="2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it-IT" sz="3200" dirty="0">
                <a:sym typeface="Wingdings" panose="05000000000000000000" pitchFamily="2" charset="2"/>
              </a:rPr>
              <a:t> Modifica del box metallico per migliore assemblaggio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it-IT" sz="3200" dirty="0">
              <a:sym typeface="Wingdings" panose="05000000000000000000" pitchFamily="2" charset="2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it-IT" sz="3200" dirty="0">
                <a:sym typeface="Wingdings" panose="05000000000000000000" pitchFamily="2" charset="2"/>
              </a:rPr>
              <a:t> Obsolescenza ATF e MGA</a:t>
            </a:r>
            <a:endParaRPr lang="en-GB" sz="3200" dirty="0"/>
          </a:p>
        </p:txBody>
      </p:sp>
      <p:pic>
        <p:nvPicPr>
          <p:cNvPr id="5" name="Immagine 4" descr="Immagine che contiene circuito, Componente elettrico, Componente di circuito, Ingegneria elettronica&#10;&#10;Descrizione generata automaticamente">
            <a:extLst>
              <a:ext uri="{FF2B5EF4-FFF2-40B4-BE49-F238E27FC236}">
                <a16:creationId xmlns:a16="http://schemas.microsoft.com/office/drawing/2014/main" id="{55DDD1E5-5084-849C-D863-70CFDCC476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31" t="7382" r="35638" b="4127"/>
          <a:stretch/>
        </p:blipFill>
        <p:spPr>
          <a:xfrm>
            <a:off x="432318" y="1190390"/>
            <a:ext cx="4917233" cy="5105400"/>
          </a:xfrm>
          <a:prstGeom prst="rect">
            <a:avLst/>
          </a:prstGeom>
        </p:spPr>
      </p:pic>
      <p:sp>
        <p:nvSpPr>
          <p:cNvPr id="4" name="CasellaDiTesto 3">
            <a:extLst>
              <a:ext uri="{FF2B5EF4-FFF2-40B4-BE49-F238E27FC236}">
                <a16:creationId xmlns:a16="http://schemas.microsoft.com/office/drawing/2014/main" id="{2B358EBC-254C-931D-3AED-C35FAF97F1B3}"/>
              </a:ext>
            </a:extLst>
          </p:cNvPr>
          <p:cNvSpPr txBox="1"/>
          <p:nvPr/>
        </p:nvSpPr>
        <p:spPr>
          <a:xfrm>
            <a:off x="4873690" y="1358342"/>
            <a:ext cx="1222310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it-IT" sz="3200" dirty="0"/>
              <a:t>2007</a:t>
            </a:r>
            <a:endParaRPr lang="en-GB" sz="3200" dirty="0"/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1FB27CA1-78C2-92E6-A494-E555C650BC3E}"/>
              </a:ext>
            </a:extLst>
          </p:cNvPr>
          <p:cNvSpPr txBox="1"/>
          <p:nvPr/>
        </p:nvSpPr>
        <p:spPr>
          <a:xfrm>
            <a:off x="4942114" y="3534678"/>
            <a:ext cx="1222310" cy="1077218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it-IT" sz="3200" dirty="0"/>
              <a:t>Dal 2017</a:t>
            </a:r>
            <a:endParaRPr lang="en-GB" sz="3200" dirty="0"/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9CD54D09-0EE5-7569-0114-784545AF22F8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Evoluzione LNA</a:t>
            </a:r>
          </a:p>
        </p:txBody>
      </p:sp>
    </p:spTree>
    <p:extLst>
      <p:ext uri="{BB962C8B-B14F-4D97-AF65-F5344CB8AC3E}">
        <p14:creationId xmlns:p14="http://schemas.microsoft.com/office/powerpoint/2010/main" val="28448401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1477B1D9-6D3E-8C3D-E797-9125E28CE661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2A47D499-B358-7178-829A-9775F658D851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AB9059A0-B191-5E22-34EA-18B6D8C53934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30522EE0-0AD6-B07E-9BE2-F7074CEE43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E68423E4-A222-0587-D186-B5C9CA3D3EFA}"/>
              </a:ext>
            </a:extLst>
          </p:cNvPr>
          <p:cNvSpPr txBox="1"/>
          <p:nvPr/>
        </p:nvSpPr>
        <p:spPr>
          <a:xfrm>
            <a:off x="6746059" y="2222311"/>
            <a:ext cx="531722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it-IT" sz="3200" dirty="0">
                <a:sym typeface="Wingdings" panose="05000000000000000000" pitchFamily="2" charset="2"/>
              </a:rPr>
              <a:t> Stesse prestazioni (banda VLBI 2GHz  V+/V-)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it-IT" sz="3200" dirty="0">
              <a:sym typeface="Wingdings" panose="05000000000000000000" pitchFamily="2" charset="2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it-IT" sz="3200" dirty="0">
                <a:sym typeface="Wingdings" panose="05000000000000000000" pitchFamily="2" charset="2"/>
              </a:rPr>
              <a:t> Riduzione costo ≈x10 (SKA)</a:t>
            </a:r>
          </a:p>
          <a:p>
            <a:endParaRPr lang="it-IT" sz="3200" dirty="0">
              <a:sym typeface="Wingdings" panose="05000000000000000000" pitchFamily="2" charset="2"/>
            </a:endParaRPr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2B358EBC-254C-931D-3AED-C35FAF97F1B3}"/>
              </a:ext>
            </a:extLst>
          </p:cNvPr>
          <p:cNvSpPr txBox="1"/>
          <p:nvPr/>
        </p:nvSpPr>
        <p:spPr>
          <a:xfrm>
            <a:off x="1106087" y="1848095"/>
            <a:ext cx="1222310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it-IT" sz="3200" dirty="0"/>
              <a:t>2007</a:t>
            </a:r>
            <a:endParaRPr lang="en-GB" sz="3200" dirty="0"/>
          </a:p>
        </p:txBody>
      </p:sp>
      <p:pic>
        <p:nvPicPr>
          <p:cNvPr id="8" name="Immagine 7" descr="Immagine che contiene testo, Impianto elettrico, Ingegneria elettronica, Componente elettrico&#10;&#10;Descrizione generata automaticamente">
            <a:extLst>
              <a:ext uri="{FF2B5EF4-FFF2-40B4-BE49-F238E27FC236}">
                <a16:creationId xmlns:a16="http://schemas.microsoft.com/office/drawing/2014/main" id="{02EF5E75-840D-A0A2-C2BA-6AAC40613B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71" t="4957" r="25986"/>
          <a:stretch/>
        </p:blipFill>
        <p:spPr>
          <a:xfrm rot="5400000">
            <a:off x="159029" y="2576807"/>
            <a:ext cx="3116427" cy="3084448"/>
          </a:xfrm>
          <a:prstGeom prst="rect">
            <a:avLst/>
          </a:prstGeom>
        </p:spPr>
      </p:pic>
      <p:pic>
        <p:nvPicPr>
          <p:cNvPr id="12" name="Immagine 11" descr="Immagine che contiene testo, calligrafia, circuito, arte&#10;&#10;Descrizione generata automaticamente">
            <a:extLst>
              <a:ext uri="{FF2B5EF4-FFF2-40B4-BE49-F238E27FC236}">
                <a16:creationId xmlns:a16="http://schemas.microsoft.com/office/drawing/2014/main" id="{02C23D73-865C-FAB7-FC4F-07B300BD9B0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97" r="20817"/>
          <a:stretch/>
        </p:blipFill>
        <p:spPr>
          <a:xfrm rot="5400000">
            <a:off x="3010993" y="2591429"/>
            <a:ext cx="3983540" cy="3245304"/>
          </a:xfrm>
          <a:prstGeom prst="rect">
            <a:avLst/>
          </a:prstGeom>
        </p:spPr>
      </p:pic>
      <p:sp>
        <p:nvSpPr>
          <p:cNvPr id="6" name="CasellaDiTesto 5">
            <a:extLst>
              <a:ext uri="{FF2B5EF4-FFF2-40B4-BE49-F238E27FC236}">
                <a16:creationId xmlns:a16="http://schemas.microsoft.com/office/drawing/2014/main" id="{1FB27CA1-78C2-92E6-A494-E555C650BC3E}"/>
              </a:ext>
            </a:extLst>
          </p:cNvPr>
          <p:cNvSpPr txBox="1"/>
          <p:nvPr/>
        </p:nvSpPr>
        <p:spPr>
          <a:xfrm>
            <a:off x="4391608" y="1145093"/>
            <a:ext cx="1222310" cy="1077218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it-IT" sz="3200" dirty="0"/>
              <a:t>Dal 2017</a:t>
            </a:r>
            <a:endParaRPr lang="en-GB" sz="3200" dirty="0"/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3A89660D-05DE-A477-29FD-75628D7E9E3F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Evoluzione OTX</a:t>
            </a:r>
          </a:p>
        </p:txBody>
      </p:sp>
    </p:spTree>
    <p:extLst>
      <p:ext uri="{BB962C8B-B14F-4D97-AF65-F5344CB8AC3E}">
        <p14:creationId xmlns:p14="http://schemas.microsoft.com/office/powerpoint/2010/main" val="40185376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2C10EC-DA56-9A75-4BA4-C200C1FB94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605E688E-EACA-9553-CDF9-A13F44FBB8D8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C5F78C34-44DF-B84E-5E51-B7F6E44D4E2B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D9D96AD2-67A5-61F1-C67A-95E071BC747B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1A6A23A4-0F53-B7A7-DC68-F6322858C9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pic>
        <p:nvPicPr>
          <p:cNvPr id="2" name="Picture 4" descr="DSC08270">
            <a:extLst>
              <a:ext uri="{FF2B5EF4-FFF2-40B4-BE49-F238E27FC236}">
                <a16:creationId xmlns:a16="http://schemas.microsoft.com/office/drawing/2014/main" id="{D6F0B13F-8D5A-2E45-41BA-EBFDD7DD79D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61" t="33409" r="2471" b="5782"/>
          <a:stretch/>
        </p:blipFill>
        <p:spPr bwMode="auto">
          <a:xfrm>
            <a:off x="179352" y="1333385"/>
            <a:ext cx="9072803" cy="4824842"/>
          </a:xfrm>
          <a:prstGeom prst="rect">
            <a:avLst/>
          </a:prstGeom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Parallelogramma 5">
            <a:extLst>
              <a:ext uri="{FF2B5EF4-FFF2-40B4-BE49-F238E27FC236}">
                <a16:creationId xmlns:a16="http://schemas.microsoft.com/office/drawing/2014/main" id="{35A6A605-E057-1299-8A4D-6BE75C6D7831}"/>
              </a:ext>
            </a:extLst>
          </p:cNvPr>
          <p:cNvSpPr/>
          <p:nvPr/>
        </p:nvSpPr>
        <p:spPr>
          <a:xfrm rot="20927379" flipV="1">
            <a:off x="2795595" y="4218349"/>
            <a:ext cx="1596275" cy="352365"/>
          </a:xfrm>
          <a:prstGeom prst="parallelogram">
            <a:avLst>
              <a:gd name="adj" fmla="val 87798"/>
            </a:avLst>
          </a:prstGeom>
          <a:solidFill>
            <a:srgbClr val="FFC000">
              <a:alpha val="50196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Parallelogramma 6">
            <a:extLst>
              <a:ext uri="{FF2B5EF4-FFF2-40B4-BE49-F238E27FC236}">
                <a16:creationId xmlns:a16="http://schemas.microsoft.com/office/drawing/2014/main" id="{2F52003E-CADC-0C26-1167-8E2C1AD0B2B0}"/>
              </a:ext>
            </a:extLst>
          </p:cNvPr>
          <p:cNvSpPr/>
          <p:nvPr/>
        </p:nvSpPr>
        <p:spPr>
          <a:xfrm rot="20927379" flipV="1">
            <a:off x="4084371" y="3983497"/>
            <a:ext cx="1596275" cy="352365"/>
          </a:xfrm>
          <a:prstGeom prst="parallelogram">
            <a:avLst>
              <a:gd name="adj" fmla="val 87798"/>
            </a:avLst>
          </a:prstGeom>
          <a:solidFill>
            <a:srgbClr val="4472C4">
              <a:alpha val="50196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Parallelogramma 7">
            <a:extLst>
              <a:ext uri="{FF2B5EF4-FFF2-40B4-BE49-F238E27FC236}">
                <a16:creationId xmlns:a16="http://schemas.microsoft.com/office/drawing/2014/main" id="{7FBDDD4C-3180-B76C-19AE-B482E1D42D85}"/>
              </a:ext>
            </a:extLst>
          </p:cNvPr>
          <p:cNvSpPr/>
          <p:nvPr/>
        </p:nvSpPr>
        <p:spPr>
          <a:xfrm rot="20927379" flipV="1">
            <a:off x="5351508" y="3521431"/>
            <a:ext cx="3864701" cy="352365"/>
          </a:xfrm>
          <a:prstGeom prst="parallelogram">
            <a:avLst>
              <a:gd name="adj" fmla="val 87798"/>
            </a:avLst>
          </a:prstGeom>
          <a:solidFill>
            <a:srgbClr val="7030A0">
              <a:alpha val="50196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5565D98A-81D2-145D-B277-B01110E5EA70}"/>
              </a:ext>
            </a:extLst>
          </p:cNvPr>
          <p:cNvSpPr txBox="1"/>
          <p:nvPr/>
        </p:nvSpPr>
        <p:spPr>
          <a:xfrm>
            <a:off x="9375886" y="1333384"/>
            <a:ext cx="247568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solidFill>
                  <a:schemeClr val="accent1"/>
                </a:solidFill>
                <a:latin typeface="Titillium"/>
              </a:rPr>
              <a:t>2007 32 RX</a:t>
            </a:r>
          </a:p>
          <a:p>
            <a:r>
              <a:rPr lang="it-IT" sz="2800" dirty="0">
                <a:solidFill>
                  <a:srgbClr val="FFC000"/>
                </a:solidFill>
                <a:latin typeface="Titillium"/>
              </a:rPr>
              <a:t>2017 32 RX</a:t>
            </a:r>
          </a:p>
          <a:p>
            <a:r>
              <a:rPr lang="it-IT" sz="2800" dirty="0">
                <a:solidFill>
                  <a:srgbClr val="00B050"/>
                </a:solidFill>
                <a:latin typeface="Titillium"/>
              </a:rPr>
              <a:t>2020 64 RX</a:t>
            </a:r>
          </a:p>
          <a:p>
            <a:r>
              <a:rPr lang="it-IT" sz="2800" dirty="0">
                <a:solidFill>
                  <a:srgbClr val="7030A0"/>
                </a:solidFill>
                <a:latin typeface="Titillium"/>
              </a:rPr>
              <a:t>2024 128 RX</a:t>
            </a:r>
          </a:p>
        </p:txBody>
      </p:sp>
      <p:sp>
        <p:nvSpPr>
          <p:cNvPr id="12" name="Parallelogramma 11">
            <a:extLst>
              <a:ext uri="{FF2B5EF4-FFF2-40B4-BE49-F238E27FC236}">
                <a16:creationId xmlns:a16="http://schemas.microsoft.com/office/drawing/2014/main" id="{9C5A6C1E-2CDA-1A7C-A61B-916FB4B60C06}"/>
              </a:ext>
            </a:extLst>
          </p:cNvPr>
          <p:cNvSpPr/>
          <p:nvPr/>
        </p:nvSpPr>
        <p:spPr>
          <a:xfrm rot="20927379" flipV="1">
            <a:off x="195414" y="4595497"/>
            <a:ext cx="2937304" cy="352365"/>
          </a:xfrm>
          <a:prstGeom prst="parallelogram">
            <a:avLst>
              <a:gd name="adj" fmla="val 87798"/>
            </a:avLst>
          </a:prstGeom>
          <a:solidFill>
            <a:srgbClr val="00B050">
              <a:alpha val="50196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Parallelogramma 13">
            <a:extLst>
              <a:ext uri="{FF2B5EF4-FFF2-40B4-BE49-F238E27FC236}">
                <a16:creationId xmlns:a16="http://schemas.microsoft.com/office/drawing/2014/main" id="{9C5FBFA4-5230-A74D-068F-30796FAFA00D}"/>
              </a:ext>
            </a:extLst>
          </p:cNvPr>
          <p:cNvSpPr/>
          <p:nvPr/>
        </p:nvSpPr>
        <p:spPr>
          <a:xfrm rot="12010533" flipV="1">
            <a:off x="832447" y="2535439"/>
            <a:ext cx="4777470" cy="245049"/>
          </a:xfrm>
          <a:prstGeom prst="parallelogram">
            <a:avLst>
              <a:gd name="adj" fmla="val 0"/>
            </a:avLst>
          </a:prstGeom>
          <a:solidFill>
            <a:srgbClr val="FF0000">
              <a:alpha val="50196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B62508E0-F432-5161-1932-2E6EC3987B4C}"/>
              </a:ext>
            </a:extLst>
          </p:cNvPr>
          <p:cNvSpPr txBox="1"/>
          <p:nvPr/>
        </p:nvSpPr>
        <p:spPr>
          <a:xfrm>
            <a:off x="9375886" y="1333384"/>
            <a:ext cx="247568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it-IT" sz="2800" dirty="0">
              <a:solidFill>
                <a:srgbClr val="FFC000"/>
              </a:solidFill>
              <a:latin typeface="Abadi" panose="020B0604020104020204" pitchFamily="34" charset="0"/>
            </a:endParaRPr>
          </a:p>
          <a:p>
            <a:endParaRPr lang="it-IT" sz="2800" dirty="0">
              <a:solidFill>
                <a:srgbClr val="00B050"/>
              </a:solidFill>
              <a:latin typeface="Abadi" panose="020B0604020104020204" pitchFamily="34" charset="0"/>
            </a:endParaRPr>
          </a:p>
          <a:p>
            <a:endParaRPr lang="it-IT" sz="2800" dirty="0">
              <a:solidFill>
                <a:srgbClr val="7030A0"/>
              </a:solidFill>
              <a:latin typeface="Abadi" panose="020B0604020104020204" pitchFamily="34" charset="0"/>
            </a:endParaRPr>
          </a:p>
          <a:p>
            <a:endParaRPr lang="it-IT" sz="2800" b="1" dirty="0">
              <a:solidFill>
                <a:srgbClr val="FF0000"/>
              </a:solidFill>
              <a:latin typeface="Abadi" panose="020B0604020104020204" pitchFamily="34" charset="0"/>
            </a:endParaRPr>
          </a:p>
          <a:p>
            <a:r>
              <a:rPr lang="it-IT" sz="2800" b="1" dirty="0">
                <a:solidFill>
                  <a:srgbClr val="FF0000"/>
                </a:solidFill>
                <a:latin typeface="Titillium"/>
              </a:rPr>
              <a:t>2026 480 RX?</a:t>
            </a:r>
            <a:endParaRPr lang="en-GB" sz="2800" b="1" dirty="0">
              <a:solidFill>
                <a:srgbClr val="FF0000"/>
              </a:solidFill>
              <a:latin typeface="Titillium"/>
            </a:endParaRPr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15504AA7-65C5-A45C-7716-1593D823C99B}"/>
              </a:ext>
            </a:extLst>
          </p:cNvPr>
          <p:cNvSpPr txBox="1"/>
          <p:nvPr/>
        </p:nvSpPr>
        <p:spPr>
          <a:xfrm>
            <a:off x="0" y="6336462"/>
            <a:ext cx="9469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Produzioni/Installazioni elettronica di FEM su Croce del Nord</a:t>
            </a:r>
          </a:p>
        </p:txBody>
      </p:sp>
    </p:spTree>
    <p:extLst>
      <p:ext uri="{BB962C8B-B14F-4D97-AF65-F5344CB8AC3E}">
        <p14:creationId xmlns:p14="http://schemas.microsoft.com/office/powerpoint/2010/main" val="15847345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5F8659-A109-1A90-25EE-196993BD17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E266F2AA-8933-7898-3AAA-BD94C15A4954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A445C4E5-FC97-D81B-9F68-03181FDD67EF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B1F8AA0F-7C78-5756-22AA-3EA6BAC4CA58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92123E3A-1DDE-E36E-9419-191B6717A6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FA0911C9-F36C-6BF3-E83D-0BAD64590754}"/>
              </a:ext>
            </a:extLst>
          </p:cNvPr>
          <p:cNvSpPr txBox="1"/>
          <p:nvPr/>
        </p:nvSpPr>
        <p:spPr>
          <a:xfrm>
            <a:off x="0" y="6336462"/>
            <a:ext cx="9469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Produzione FEM per NG-Croce</a:t>
            </a: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982E6EDC-74ED-5F54-E5AB-11A840338F5A}"/>
              </a:ext>
            </a:extLst>
          </p:cNvPr>
          <p:cNvSpPr txBox="1"/>
          <p:nvPr/>
        </p:nvSpPr>
        <p:spPr>
          <a:xfrm>
            <a:off x="0" y="1399351"/>
            <a:ext cx="121920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q"/>
            </a:pPr>
            <a:r>
              <a:rPr lang="it-IT" sz="3200" b="1" dirty="0">
                <a:latin typeface="Titillium"/>
              </a:rPr>
              <a:t>Maggio 25</a:t>
            </a:r>
            <a:r>
              <a:rPr lang="it-IT" sz="3200" dirty="0">
                <a:latin typeface="Titillium"/>
              </a:rPr>
              <a:t>: RDA prendendo come base  </a:t>
            </a:r>
            <a:r>
              <a:rPr lang="it-IT" sz="3200" b="1" dirty="0">
                <a:latin typeface="Titillium"/>
              </a:rPr>
              <a:t>(384) 416 </a:t>
            </a:r>
            <a:r>
              <a:rPr lang="it-IT" sz="3200" dirty="0">
                <a:latin typeface="Titillium"/>
              </a:rPr>
              <a:t>Yagi di IDS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it-IT" sz="3200" b="1" dirty="0">
                <a:latin typeface="Titillium"/>
              </a:rPr>
              <a:t>Luglio 25</a:t>
            </a:r>
            <a:r>
              <a:rPr lang="it-IT" sz="3200" dirty="0">
                <a:latin typeface="Titillium"/>
              </a:rPr>
              <a:t>: Gara aggiudicata da </a:t>
            </a:r>
            <a:r>
              <a:rPr lang="it-IT" sz="3200" b="1" dirty="0">
                <a:solidFill>
                  <a:schemeClr val="accent2"/>
                </a:solidFill>
                <a:latin typeface="Titillium"/>
              </a:rPr>
              <a:t>Welding</a:t>
            </a:r>
            <a:r>
              <a:rPr lang="it-IT" sz="3200" dirty="0">
                <a:latin typeface="Titillium"/>
              </a:rPr>
              <a:t> (ribasso economico 10%)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it-IT" sz="3200" dirty="0">
                <a:sym typeface="Wingdings" panose="05000000000000000000" pitchFamily="2" charset="2"/>
              </a:rPr>
              <a:t> </a:t>
            </a:r>
            <a:r>
              <a:rPr lang="it-IT" sz="3200" b="1" dirty="0">
                <a:sym typeface="Wingdings" panose="05000000000000000000" pitchFamily="2" charset="2"/>
              </a:rPr>
              <a:t>Luglio 25 </a:t>
            </a:r>
            <a:r>
              <a:rPr lang="it-IT" sz="3200" dirty="0">
                <a:sym typeface="Wingdings" panose="05000000000000000000" pitchFamily="2" charset="2"/>
              </a:rPr>
              <a:t>Kick off Sirio  </a:t>
            </a:r>
            <a:r>
              <a:rPr lang="it-IT" sz="3200" b="1" dirty="0">
                <a:sym typeface="Wingdings" panose="05000000000000000000" pitchFamily="2" charset="2"/>
              </a:rPr>
              <a:t>480 Yagi </a:t>
            </a:r>
            <a:r>
              <a:rPr lang="it-IT" sz="3200" dirty="0">
                <a:sym typeface="Wingdings" panose="05000000000000000000" pitchFamily="2" charset="2"/>
              </a:rPr>
              <a:t>(+ corner)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it-IT" sz="3200" dirty="0">
                <a:sym typeface="Wingdings" panose="05000000000000000000" pitchFamily="2" charset="2"/>
              </a:rPr>
              <a:t> </a:t>
            </a:r>
            <a:r>
              <a:rPr lang="it-IT" sz="3200" b="1" dirty="0">
                <a:sym typeface="Wingdings" panose="05000000000000000000" pitchFamily="2" charset="2"/>
              </a:rPr>
              <a:t>Settembre 25</a:t>
            </a:r>
            <a:r>
              <a:rPr lang="it-IT" sz="3200" dirty="0">
                <a:sym typeface="Wingdings" panose="05000000000000000000" pitchFamily="2" charset="2"/>
              </a:rPr>
              <a:t> firma contratto per </a:t>
            </a:r>
            <a:r>
              <a:rPr lang="it-IT" sz="3200" b="1" dirty="0">
                <a:sym typeface="Wingdings" panose="05000000000000000000" pitchFamily="2" charset="2"/>
              </a:rPr>
              <a:t>450 kit (416 + </a:t>
            </a:r>
            <a:r>
              <a:rPr lang="it-IT" sz="3200" b="1" dirty="0">
                <a:solidFill>
                  <a:srgbClr val="FFC000"/>
                </a:solidFill>
                <a:sym typeface="Wingdings" panose="05000000000000000000" pitchFamily="2" charset="2"/>
              </a:rPr>
              <a:t>8%</a:t>
            </a:r>
            <a:r>
              <a:rPr lang="it-IT" sz="3200" b="1" dirty="0">
                <a:sym typeface="Wingdings" panose="05000000000000000000" pitchFamily="2" charset="2"/>
              </a:rPr>
              <a:t>)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it-IT" sz="3200" dirty="0">
                <a:sym typeface="Wingdings" panose="05000000000000000000" pitchFamily="2" charset="2"/>
              </a:rPr>
              <a:t> Consegna </a:t>
            </a:r>
            <a:r>
              <a:rPr lang="it-IT" sz="3200" b="1" dirty="0">
                <a:sym typeface="Wingdings" panose="05000000000000000000" pitchFamily="2" charset="2"/>
              </a:rPr>
              <a:t>10 LNA </a:t>
            </a:r>
            <a:r>
              <a:rPr lang="it-IT" sz="3200" dirty="0">
                <a:sym typeface="Wingdings" panose="05000000000000000000" pitchFamily="2" charset="2"/>
              </a:rPr>
              <a:t>e </a:t>
            </a:r>
            <a:r>
              <a:rPr lang="it-IT" sz="3200" b="1" dirty="0">
                <a:solidFill>
                  <a:schemeClr val="accent4"/>
                </a:solidFill>
                <a:sym typeface="Wingdings" panose="05000000000000000000" pitchFamily="2" charset="2"/>
              </a:rPr>
              <a:t>3 OTX</a:t>
            </a:r>
            <a:r>
              <a:rPr lang="it-IT" sz="3200" dirty="0">
                <a:sym typeface="Wingdings" panose="05000000000000000000" pitchFamily="2" charset="2"/>
              </a:rPr>
              <a:t> pre-produzione</a:t>
            </a:r>
            <a:endParaRPr lang="it-IT" sz="3200" b="1" dirty="0">
              <a:solidFill>
                <a:schemeClr val="accent4"/>
              </a:solidFill>
              <a:sym typeface="Wingdings" panose="05000000000000000000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28350196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B50835-A660-60EA-C9D8-AE87B885CC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4751661B-782C-9CE9-8B60-59D0D9479D05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8C28D35F-67C9-2F95-6BD0-2AEC49E5C434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A45F96F1-A8F9-66E4-1BE5-F3849AABDA6D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412EE623-2053-9C94-18B5-4F7BEB9ACD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C46650C9-CD13-D910-14E1-D9AE4F806DB7}"/>
              </a:ext>
            </a:extLst>
          </p:cNvPr>
          <p:cNvSpPr txBox="1"/>
          <p:nvPr/>
        </p:nvSpPr>
        <p:spPr>
          <a:xfrm>
            <a:off x="6268921" y="1342358"/>
            <a:ext cx="53172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it-IT" sz="3200" dirty="0">
                <a:sym typeface="Wingdings" panose="05000000000000000000" pitchFamily="2" charset="2"/>
              </a:rPr>
              <a:t> Nuovo coperchio rialzato</a:t>
            </a:r>
            <a:endParaRPr lang="en-GB" sz="3200" dirty="0"/>
          </a:p>
        </p:txBody>
      </p:sp>
      <p:pic>
        <p:nvPicPr>
          <p:cNvPr id="8" name="Immagine 7">
            <a:extLst>
              <a:ext uri="{FF2B5EF4-FFF2-40B4-BE49-F238E27FC236}">
                <a16:creationId xmlns:a16="http://schemas.microsoft.com/office/drawing/2014/main" id="{A9A4CCFE-7CA3-BEF7-8594-55C95A02F5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53" r="26635"/>
          <a:stretch>
            <a:fillRect/>
          </a:stretch>
        </p:blipFill>
        <p:spPr>
          <a:xfrm>
            <a:off x="432318" y="1200550"/>
            <a:ext cx="4872959" cy="5105400"/>
          </a:xfrm>
          <a:prstGeom prst="rect">
            <a:avLst/>
          </a:prstGeom>
        </p:spPr>
      </p:pic>
      <p:sp>
        <p:nvSpPr>
          <p:cNvPr id="6" name="CasellaDiTesto 5">
            <a:extLst>
              <a:ext uri="{FF2B5EF4-FFF2-40B4-BE49-F238E27FC236}">
                <a16:creationId xmlns:a16="http://schemas.microsoft.com/office/drawing/2014/main" id="{F8A086B0-7285-852C-8381-09BACF02F78C}"/>
              </a:ext>
            </a:extLst>
          </p:cNvPr>
          <p:cNvSpPr txBox="1"/>
          <p:nvPr/>
        </p:nvSpPr>
        <p:spPr>
          <a:xfrm>
            <a:off x="5013234" y="3154680"/>
            <a:ext cx="1222310" cy="1077218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it-IT" sz="3200" dirty="0"/>
              <a:t>E/W 2024</a:t>
            </a:r>
            <a:endParaRPr lang="en-GB" sz="3200" dirty="0"/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5C6C6127-03D9-B885-9434-A0D94334ECC8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Evoluzione LNA</a:t>
            </a:r>
          </a:p>
        </p:txBody>
      </p:sp>
      <p:pic>
        <p:nvPicPr>
          <p:cNvPr id="14" name="Immagine 13">
            <a:extLst>
              <a:ext uri="{FF2B5EF4-FFF2-40B4-BE49-F238E27FC236}">
                <a16:creationId xmlns:a16="http://schemas.microsoft.com/office/drawing/2014/main" id="{8EAFCDF8-86B4-2F7E-53F3-96B2DC54EA1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65" t="12342" r="13210" b="11971"/>
          <a:stretch>
            <a:fillRect/>
          </a:stretch>
        </p:blipFill>
        <p:spPr bwMode="auto">
          <a:xfrm rot="5400000">
            <a:off x="6982601" y="1659290"/>
            <a:ext cx="3714147" cy="471328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15" name="Connettore 2 14">
            <a:extLst>
              <a:ext uri="{FF2B5EF4-FFF2-40B4-BE49-F238E27FC236}">
                <a16:creationId xmlns:a16="http://schemas.microsoft.com/office/drawing/2014/main" id="{85BBD093-33A5-FE96-5C77-771CEB395DA6}"/>
              </a:ext>
            </a:extLst>
          </p:cNvPr>
          <p:cNvCxnSpPr>
            <a:cxnSpLocks/>
          </p:cNvCxnSpPr>
          <p:nvPr/>
        </p:nvCxnSpPr>
        <p:spPr>
          <a:xfrm>
            <a:off x="8016240" y="2956560"/>
            <a:ext cx="579120" cy="0"/>
          </a:xfrm>
          <a:prstGeom prst="straightConnector1">
            <a:avLst/>
          </a:prstGeom>
          <a:ln w="38100">
            <a:solidFill>
              <a:srgbClr val="FF0000"/>
            </a:solidFill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Connettore 2 17">
            <a:extLst>
              <a:ext uri="{FF2B5EF4-FFF2-40B4-BE49-F238E27FC236}">
                <a16:creationId xmlns:a16="http://schemas.microsoft.com/office/drawing/2014/main" id="{06443C8E-CA4E-0930-3AE4-1B933A574E77}"/>
              </a:ext>
            </a:extLst>
          </p:cNvPr>
          <p:cNvCxnSpPr>
            <a:cxnSpLocks/>
          </p:cNvCxnSpPr>
          <p:nvPr/>
        </p:nvCxnSpPr>
        <p:spPr>
          <a:xfrm>
            <a:off x="9355424" y="2956560"/>
            <a:ext cx="579120" cy="0"/>
          </a:xfrm>
          <a:prstGeom prst="straightConnector1">
            <a:avLst/>
          </a:prstGeom>
          <a:ln w="38100">
            <a:solidFill>
              <a:srgbClr val="FF0000"/>
            </a:solidFill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69342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0852C8-1F22-C545-7893-8B85D50EBC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760FC31C-FAEF-820D-FA74-F8E465C3393F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3D38B89B-D6FE-68BD-D76D-42ECFBD56DEA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5BE2AF55-D728-A868-E1D3-0C591CFF86D4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DE7E7DE4-617B-0D85-19F9-5BDC3C99006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B03C2FD8-79B1-588B-474C-6F5F9874A7BE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Ottimizzazione schermo metallico</a:t>
            </a:r>
          </a:p>
        </p:txBody>
      </p:sp>
      <p:pic>
        <p:nvPicPr>
          <p:cNvPr id="7" name="Immagine 6" descr="Immagine che contiene testo, Diagramma, linea, diagramma&#10;&#10;Il contenuto generato dall'IA potrebbe non essere corretto.">
            <a:extLst>
              <a:ext uri="{FF2B5EF4-FFF2-40B4-BE49-F238E27FC236}">
                <a16:creationId xmlns:a16="http://schemas.microsoft.com/office/drawing/2014/main" id="{E3646ADB-9DB7-2778-E12D-4449A8AA15A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91296" y="2335709"/>
            <a:ext cx="4320000" cy="2592191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Immagine 10" descr="Immagine che contiene testo, Diagramma, schermata, diagramma&#10;&#10;Il contenuto generato dall'IA potrebbe non essere corretto.">
            <a:extLst>
              <a:ext uri="{FF2B5EF4-FFF2-40B4-BE49-F238E27FC236}">
                <a16:creationId xmlns:a16="http://schemas.microsoft.com/office/drawing/2014/main" id="{DE19E4F1-02FE-CA8F-8297-E1E8C8C8E62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72000" y="1138362"/>
            <a:ext cx="4320000" cy="259142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Immagine 14" descr="Immagine che contiene testo, Diagramma, linea, diagramma&#10;&#10;Il contenuto generato dall'IA potrebbe non essere corretto.">
            <a:extLst>
              <a:ext uri="{FF2B5EF4-FFF2-40B4-BE49-F238E27FC236}">
                <a16:creationId xmlns:a16="http://schemas.microsoft.com/office/drawing/2014/main" id="{673076D3-43F5-5D99-CF7B-509EC3D86E57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72000" y="3688038"/>
            <a:ext cx="4320000" cy="2592191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Immagine 16" descr="Immagine che contiene circuito, Componente elettrico, Ingegneria elettronica, Impianto elettrico&#10;&#10;Il contenuto generato dall'IA potrebbe non essere corretto.">
            <a:extLst>
              <a:ext uri="{FF2B5EF4-FFF2-40B4-BE49-F238E27FC236}">
                <a16:creationId xmlns:a16="http://schemas.microsoft.com/office/drawing/2014/main" id="{244D717A-EA1A-E261-306C-2E6611230E87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63" r="4251" b="574"/>
          <a:stretch>
            <a:fillRect/>
          </a:stretch>
        </p:blipFill>
        <p:spPr bwMode="auto">
          <a:xfrm>
            <a:off x="1551698" y="1391369"/>
            <a:ext cx="2162810" cy="278892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8" name="Immagine 17" descr="Immagine che contiene testo, Rettangolo, schermata, design&#10;&#10;Il contenuto generato dall'IA potrebbe non essere corretto.">
            <a:extLst>
              <a:ext uri="{FF2B5EF4-FFF2-40B4-BE49-F238E27FC236}">
                <a16:creationId xmlns:a16="http://schemas.microsoft.com/office/drawing/2014/main" id="{DA1C2E72-322A-ADB8-26E6-CFB1E72A3706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23" t="21001" r="13436" b="12544"/>
          <a:stretch>
            <a:fillRect/>
          </a:stretch>
        </p:blipFill>
        <p:spPr bwMode="auto">
          <a:xfrm>
            <a:off x="1819621" y="4325069"/>
            <a:ext cx="1392554" cy="171460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31DB18D7-3656-D9E2-A6B1-020153D1B79A}"/>
              </a:ext>
            </a:extLst>
          </p:cNvPr>
          <p:cNvSpPr txBox="1"/>
          <p:nvPr/>
        </p:nvSpPr>
        <p:spPr>
          <a:xfrm>
            <a:off x="30480" y="1584959"/>
            <a:ext cx="1625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dirty="0"/>
              <a:t>Coperchio</a:t>
            </a:r>
          </a:p>
          <a:p>
            <a:pPr algn="ctr"/>
            <a:r>
              <a:rPr lang="it-IT" dirty="0"/>
              <a:t>normale</a:t>
            </a:r>
          </a:p>
        </p:txBody>
      </p:sp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8A5B57CE-C835-C53D-0717-14950295F349}"/>
              </a:ext>
            </a:extLst>
          </p:cNvPr>
          <p:cNvSpPr txBox="1"/>
          <p:nvPr/>
        </p:nvSpPr>
        <p:spPr>
          <a:xfrm>
            <a:off x="30480" y="2448253"/>
            <a:ext cx="1625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dirty="0"/>
              <a:t>Coperchio</a:t>
            </a:r>
          </a:p>
          <a:p>
            <a:pPr algn="ctr"/>
            <a:r>
              <a:rPr lang="it-IT" dirty="0"/>
              <a:t>rialzato</a:t>
            </a:r>
          </a:p>
        </p:txBody>
      </p:sp>
      <p:sp>
        <p:nvSpPr>
          <p:cNvPr id="21" name="CasellaDiTesto 20">
            <a:extLst>
              <a:ext uri="{FF2B5EF4-FFF2-40B4-BE49-F238E27FC236}">
                <a16:creationId xmlns:a16="http://schemas.microsoft.com/office/drawing/2014/main" id="{1A16DB5B-C5A2-B7BC-7EA0-E79D3980C187}"/>
              </a:ext>
            </a:extLst>
          </p:cNvPr>
          <p:cNvSpPr txBox="1"/>
          <p:nvPr/>
        </p:nvSpPr>
        <p:spPr>
          <a:xfrm>
            <a:off x="30480" y="3364873"/>
            <a:ext cx="1625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dirty="0"/>
              <a:t>Senza</a:t>
            </a:r>
          </a:p>
          <a:p>
            <a:pPr algn="ctr"/>
            <a:r>
              <a:rPr lang="it-IT" dirty="0"/>
              <a:t>coperchio</a:t>
            </a:r>
          </a:p>
        </p:txBody>
      </p:sp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6FE0A7BE-BDAF-7972-D326-97AE49791254}"/>
              </a:ext>
            </a:extLst>
          </p:cNvPr>
          <p:cNvSpPr txBox="1"/>
          <p:nvPr/>
        </p:nvSpPr>
        <p:spPr>
          <a:xfrm>
            <a:off x="30480" y="4387463"/>
            <a:ext cx="1625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dirty="0" err="1"/>
              <a:t>Ecosorb</a:t>
            </a:r>
            <a:endParaRPr lang="it-IT" dirty="0"/>
          </a:p>
          <a:p>
            <a:pPr algn="ctr"/>
            <a:r>
              <a:rPr lang="it-IT" dirty="0"/>
              <a:t>filtro</a:t>
            </a:r>
          </a:p>
        </p:txBody>
      </p:sp>
      <p:sp>
        <p:nvSpPr>
          <p:cNvPr id="23" name="CasellaDiTesto 22">
            <a:extLst>
              <a:ext uri="{FF2B5EF4-FFF2-40B4-BE49-F238E27FC236}">
                <a16:creationId xmlns:a16="http://schemas.microsoft.com/office/drawing/2014/main" id="{B06C8909-A2C7-CD75-C0D4-3E263CF703D2}"/>
              </a:ext>
            </a:extLst>
          </p:cNvPr>
          <p:cNvSpPr txBox="1"/>
          <p:nvPr/>
        </p:nvSpPr>
        <p:spPr>
          <a:xfrm>
            <a:off x="30480" y="5273041"/>
            <a:ext cx="1625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dirty="0" err="1"/>
              <a:t>Ecosorb</a:t>
            </a:r>
            <a:endParaRPr lang="it-IT" dirty="0"/>
          </a:p>
          <a:p>
            <a:pPr algn="ctr"/>
            <a:r>
              <a:rPr lang="it-IT" dirty="0"/>
              <a:t>completo</a:t>
            </a:r>
          </a:p>
        </p:txBody>
      </p:sp>
      <p:sp>
        <p:nvSpPr>
          <p:cNvPr id="24" name="Rettangolo 23">
            <a:extLst>
              <a:ext uri="{FF2B5EF4-FFF2-40B4-BE49-F238E27FC236}">
                <a16:creationId xmlns:a16="http://schemas.microsoft.com/office/drawing/2014/main" id="{B881BBFD-DE7B-F3B6-B18F-3EADA5B44726}"/>
              </a:ext>
            </a:extLst>
          </p:cNvPr>
          <p:cNvSpPr/>
          <p:nvPr/>
        </p:nvSpPr>
        <p:spPr>
          <a:xfrm>
            <a:off x="30798" y="4228806"/>
            <a:ext cx="4399280" cy="193857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25" name="Rettangolo 24">
            <a:extLst>
              <a:ext uri="{FF2B5EF4-FFF2-40B4-BE49-F238E27FC236}">
                <a16:creationId xmlns:a16="http://schemas.microsoft.com/office/drawing/2014/main" id="{728215A7-3E45-153C-2D1C-03A1093E71F7}"/>
              </a:ext>
            </a:extLst>
          </p:cNvPr>
          <p:cNvSpPr/>
          <p:nvPr/>
        </p:nvSpPr>
        <p:spPr>
          <a:xfrm>
            <a:off x="0" y="2389948"/>
            <a:ext cx="4185920" cy="847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2617663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8A7FA6-DAC8-1975-00B7-77DAF391E3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57D65BD0-948C-A11B-E692-C4CAC6D7845C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1D84F01D-D2E3-2CFF-D8AB-AE13ED275292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A1794704-F25A-EE77-C8B0-E6691BF1BEAC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7FAD16C8-1ED3-D490-0BA5-27232267DC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FFE02B68-2504-0303-5575-B6C3F0A075CB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Ottimizzazione schermo metallico</a:t>
            </a:r>
          </a:p>
        </p:txBody>
      </p:sp>
      <p:pic>
        <p:nvPicPr>
          <p:cNvPr id="17" name="Immagine 16" descr="Immagine che contiene circuito, Componente elettrico, Ingegneria elettronica, Impianto elettrico&#10;&#10;Il contenuto generato dall'IA potrebbe non essere corretto.">
            <a:extLst>
              <a:ext uri="{FF2B5EF4-FFF2-40B4-BE49-F238E27FC236}">
                <a16:creationId xmlns:a16="http://schemas.microsoft.com/office/drawing/2014/main" id="{EC9BE6AC-7599-A0FE-F864-629B9BC60A82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63" r="4251" b="574"/>
          <a:stretch>
            <a:fillRect/>
          </a:stretch>
        </p:blipFill>
        <p:spPr bwMode="auto">
          <a:xfrm>
            <a:off x="1551698" y="1391369"/>
            <a:ext cx="2162810" cy="278892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8" name="Immagine 17" descr="Immagine che contiene testo, Rettangolo, schermata, design&#10;&#10;Il contenuto generato dall'IA potrebbe non essere corretto.">
            <a:extLst>
              <a:ext uri="{FF2B5EF4-FFF2-40B4-BE49-F238E27FC236}">
                <a16:creationId xmlns:a16="http://schemas.microsoft.com/office/drawing/2014/main" id="{197F46AE-EC81-DA3F-698A-771C06E48671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23" t="21001" r="13436" b="12544"/>
          <a:stretch>
            <a:fillRect/>
          </a:stretch>
        </p:blipFill>
        <p:spPr bwMode="auto">
          <a:xfrm>
            <a:off x="1819621" y="4325069"/>
            <a:ext cx="1392554" cy="171460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57950680-BB9B-9892-7C3A-8186C2F11166}"/>
              </a:ext>
            </a:extLst>
          </p:cNvPr>
          <p:cNvSpPr txBox="1"/>
          <p:nvPr/>
        </p:nvSpPr>
        <p:spPr>
          <a:xfrm>
            <a:off x="30480" y="1584959"/>
            <a:ext cx="1625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dirty="0"/>
              <a:t>Coperchio</a:t>
            </a:r>
          </a:p>
          <a:p>
            <a:pPr algn="ctr"/>
            <a:r>
              <a:rPr lang="it-IT" dirty="0"/>
              <a:t>normale</a:t>
            </a:r>
          </a:p>
        </p:txBody>
      </p:sp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3BF61367-EB36-7665-A980-C0E99A50985C}"/>
              </a:ext>
            </a:extLst>
          </p:cNvPr>
          <p:cNvSpPr txBox="1"/>
          <p:nvPr/>
        </p:nvSpPr>
        <p:spPr>
          <a:xfrm>
            <a:off x="30480" y="2448253"/>
            <a:ext cx="1625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dirty="0"/>
              <a:t>Coperchio</a:t>
            </a:r>
          </a:p>
          <a:p>
            <a:pPr algn="ctr"/>
            <a:r>
              <a:rPr lang="it-IT" dirty="0"/>
              <a:t>rialzato</a:t>
            </a:r>
          </a:p>
        </p:txBody>
      </p:sp>
      <p:sp>
        <p:nvSpPr>
          <p:cNvPr id="21" name="CasellaDiTesto 20">
            <a:extLst>
              <a:ext uri="{FF2B5EF4-FFF2-40B4-BE49-F238E27FC236}">
                <a16:creationId xmlns:a16="http://schemas.microsoft.com/office/drawing/2014/main" id="{B18FC789-5AF0-31A8-7781-076F178E9A6C}"/>
              </a:ext>
            </a:extLst>
          </p:cNvPr>
          <p:cNvSpPr txBox="1"/>
          <p:nvPr/>
        </p:nvSpPr>
        <p:spPr>
          <a:xfrm>
            <a:off x="30480" y="3364873"/>
            <a:ext cx="1625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dirty="0"/>
              <a:t>Senza</a:t>
            </a:r>
          </a:p>
          <a:p>
            <a:pPr algn="ctr"/>
            <a:r>
              <a:rPr lang="it-IT" dirty="0"/>
              <a:t>coperchio</a:t>
            </a:r>
          </a:p>
        </p:txBody>
      </p:sp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A3C6E270-5342-9BF9-97EB-584255D806EB}"/>
              </a:ext>
            </a:extLst>
          </p:cNvPr>
          <p:cNvSpPr txBox="1"/>
          <p:nvPr/>
        </p:nvSpPr>
        <p:spPr>
          <a:xfrm>
            <a:off x="30480" y="4387463"/>
            <a:ext cx="1625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dirty="0" err="1"/>
              <a:t>Ecosorb</a:t>
            </a:r>
            <a:endParaRPr lang="it-IT" dirty="0"/>
          </a:p>
          <a:p>
            <a:pPr algn="ctr"/>
            <a:r>
              <a:rPr lang="it-IT" dirty="0"/>
              <a:t>filtro</a:t>
            </a:r>
          </a:p>
        </p:txBody>
      </p:sp>
      <p:sp>
        <p:nvSpPr>
          <p:cNvPr id="23" name="CasellaDiTesto 22">
            <a:extLst>
              <a:ext uri="{FF2B5EF4-FFF2-40B4-BE49-F238E27FC236}">
                <a16:creationId xmlns:a16="http://schemas.microsoft.com/office/drawing/2014/main" id="{87AB7EFB-F045-D4A3-AA3D-60EEAE5AADC8}"/>
              </a:ext>
            </a:extLst>
          </p:cNvPr>
          <p:cNvSpPr txBox="1"/>
          <p:nvPr/>
        </p:nvSpPr>
        <p:spPr>
          <a:xfrm>
            <a:off x="30480" y="5273041"/>
            <a:ext cx="1625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dirty="0" err="1"/>
              <a:t>Ecosorb</a:t>
            </a:r>
            <a:endParaRPr lang="it-IT" dirty="0"/>
          </a:p>
          <a:p>
            <a:pPr algn="ctr"/>
            <a:r>
              <a:rPr lang="it-IT" dirty="0"/>
              <a:t>completo</a:t>
            </a:r>
          </a:p>
        </p:txBody>
      </p:sp>
      <p:sp>
        <p:nvSpPr>
          <p:cNvPr id="25" name="Rettangolo 24">
            <a:extLst>
              <a:ext uri="{FF2B5EF4-FFF2-40B4-BE49-F238E27FC236}">
                <a16:creationId xmlns:a16="http://schemas.microsoft.com/office/drawing/2014/main" id="{CF417EDE-0732-7B28-A76D-5447E704F606}"/>
              </a:ext>
            </a:extLst>
          </p:cNvPr>
          <p:cNvSpPr/>
          <p:nvPr/>
        </p:nvSpPr>
        <p:spPr>
          <a:xfrm>
            <a:off x="0" y="3357327"/>
            <a:ext cx="4185920" cy="847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4201713C-BF6D-55EB-6672-1A6095AE987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2000" y="3311325"/>
            <a:ext cx="5040000" cy="3023634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Immagine 1">
            <a:extLst>
              <a:ext uri="{FF2B5EF4-FFF2-40B4-BE49-F238E27FC236}">
                <a16:creationId xmlns:a16="http://schemas.microsoft.com/office/drawing/2014/main" id="{DCF6DF6F-88B3-ED04-FD5B-F8BE38B422C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508" y="1180174"/>
            <a:ext cx="5040000" cy="302437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544053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890725-7FAD-01E8-D0C9-D7B23C614D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45C7D055-E6E4-950C-E76F-6430B6DD0F6C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CEAD4B63-CEF4-D364-148F-5181D09DF9F0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FB37CDED-836B-B45B-80F2-2437E4201D19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074102A2-A92D-1564-56FD-B9E76D8D1B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pic>
        <p:nvPicPr>
          <p:cNvPr id="4" name="Immagine 3">
            <a:extLst>
              <a:ext uri="{FF2B5EF4-FFF2-40B4-BE49-F238E27FC236}">
                <a16:creationId xmlns:a16="http://schemas.microsoft.com/office/drawing/2014/main" id="{52177C3C-61B5-1C57-D525-9968AA1BDC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73" t="6739" r="2088" b="5949"/>
          <a:stretch>
            <a:fillRect/>
          </a:stretch>
        </p:blipFill>
        <p:spPr>
          <a:xfrm>
            <a:off x="6854495" y="978650"/>
            <a:ext cx="4852834" cy="5736370"/>
          </a:xfrm>
          <a:prstGeom prst="rect">
            <a:avLst/>
          </a:prstGeom>
        </p:spPr>
      </p:pic>
      <p:sp>
        <p:nvSpPr>
          <p:cNvPr id="6" name="Rettangolo 5">
            <a:extLst>
              <a:ext uri="{FF2B5EF4-FFF2-40B4-BE49-F238E27FC236}">
                <a16:creationId xmlns:a16="http://schemas.microsoft.com/office/drawing/2014/main" id="{73147EAA-FACC-F3DC-779C-576A0CC71CE2}"/>
              </a:ext>
            </a:extLst>
          </p:cNvPr>
          <p:cNvSpPr/>
          <p:nvPr/>
        </p:nvSpPr>
        <p:spPr>
          <a:xfrm>
            <a:off x="7756912" y="2074796"/>
            <a:ext cx="1524000" cy="711571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7" name="Rettangolo 6">
            <a:extLst>
              <a:ext uri="{FF2B5EF4-FFF2-40B4-BE49-F238E27FC236}">
                <a16:creationId xmlns:a16="http://schemas.microsoft.com/office/drawing/2014/main" id="{0489D7A7-BD8D-74D4-294F-F1054B739656}"/>
              </a:ext>
            </a:extLst>
          </p:cNvPr>
          <p:cNvSpPr/>
          <p:nvPr/>
        </p:nvSpPr>
        <p:spPr>
          <a:xfrm>
            <a:off x="8254180" y="3220064"/>
            <a:ext cx="2177846" cy="1332271"/>
          </a:xfrm>
          <a:prstGeom prst="rect">
            <a:avLst/>
          </a:prstGeom>
          <a:noFill/>
          <a:ln w="76200"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8" name="Rettangolo 7">
            <a:extLst>
              <a:ext uri="{FF2B5EF4-FFF2-40B4-BE49-F238E27FC236}">
                <a16:creationId xmlns:a16="http://schemas.microsoft.com/office/drawing/2014/main" id="{6B198B39-6D54-FE83-0441-794088B6473C}"/>
              </a:ext>
            </a:extLst>
          </p:cNvPr>
          <p:cNvSpPr/>
          <p:nvPr/>
        </p:nvSpPr>
        <p:spPr>
          <a:xfrm>
            <a:off x="9162135" y="1191813"/>
            <a:ext cx="1269891" cy="711572"/>
          </a:xfrm>
          <a:prstGeom prst="rect">
            <a:avLst/>
          </a:prstGeom>
          <a:noFill/>
          <a:ln w="76200"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A53C7232-611B-6853-0D88-298A76C9E73B}"/>
              </a:ext>
            </a:extLst>
          </p:cNvPr>
          <p:cNvSpPr txBox="1"/>
          <p:nvPr/>
        </p:nvSpPr>
        <p:spPr>
          <a:xfrm>
            <a:off x="8173283" y="1237122"/>
            <a:ext cx="12698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b="1" dirty="0">
                <a:solidFill>
                  <a:srgbClr val="FF0000"/>
                </a:solidFill>
              </a:rPr>
              <a:t>PSU</a:t>
            </a: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ECB17B07-ABEE-EF75-D7C5-558B6E00DFBC}"/>
              </a:ext>
            </a:extLst>
          </p:cNvPr>
          <p:cNvSpPr txBox="1"/>
          <p:nvPr/>
        </p:nvSpPr>
        <p:spPr>
          <a:xfrm>
            <a:off x="7892244" y="4669796"/>
            <a:ext cx="12698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b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VNA</a:t>
            </a:r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7D6050C9-FFC0-9444-DF52-C53F25ACE57E}"/>
              </a:ext>
            </a:extLst>
          </p:cNvPr>
          <p:cNvSpPr txBox="1"/>
          <p:nvPr/>
        </p:nvSpPr>
        <p:spPr>
          <a:xfrm>
            <a:off x="10264879" y="1968690"/>
            <a:ext cx="16158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400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DATA LOGGER</a:t>
            </a:r>
          </a:p>
        </p:txBody>
      </p:sp>
      <p:sp>
        <p:nvSpPr>
          <p:cNvPr id="15" name="Rettangolo 14">
            <a:extLst>
              <a:ext uri="{FF2B5EF4-FFF2-40B4-BE49-F238E27FC236}">
                <a16:creationId xmlns:a16="http://schemas.microsoft.com/office/drawing/2014/main" id="{B985EBE1-462E-2D65-4E46-1C18C9880E06}"/>
              </a:ext>
            </a:extLst>
          </p:cNvPr>
          <p:cNvSpPr/>
          <p:nvPr/>
        </p:nvSpPr>
        <p:spPr>
          <a:xfrm>
            <a:off x="8546855" y="5736078"/>
            <a:ext cx="1462384" cy="851157"/>
          </a:xfrm>
          <a:prstGeom prst="rect">
            <a:avLst/>
          </a:prstGeom>
          <a:noFill/>
          <a:ln w="76200">
            <a:solidFill>
              <a:schemeClr val="accent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392B0A66-725A-3A13-0EE0-003E6A69C9AC}"/>
              </a:ext>
            </a:extLst>
          </p:cNvPr>
          <p:cNvSpPr txBox="1"/>
          <p:nvPr/>
        </p:nvSpPr>
        <p:spPr>
          <a:xfrm>
            <a:off x="7620952" y="5592500"/>
            <a:ext cx="16158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b="1" dirty="0">
                <a:solidFill>
                  <a:schemeClr val="accent2"/>
                </a:solidFill>
              </a:rPr>
              <a:t>LNA</a:t>
            </a:r>
          </a:p>
        </p:txBody>
      </p:sp>
      <p:sp>
        <p:nvSpPr>
          <p:cNvPr id="20" name="Rettangolo 19">
            <a:extLst>
              <a:ext uri="{FF2B5EF4-FFF2-40B4-BE49-F238E27FC236}">
                <a16:creationId xmlns:a16="http://schemas.microsoft.com/office/drawing/2014/main" id="{CD732A94-CCD7-4378-CD57-C8D0E36536CA}"/>
              </a:ext>
            </a:extLst>
          </p:cNvPr>
          <p:cNvSpPr/>
          <p:nvPr/>
        </p:nvSpPr>
        <p:spPr>
          <a:xfrm>
            <a:off x="6865474" y="1331352"/>
            <a:ext cx="1147815" cy="637338"/>
          </a:xfrm>
          <a:prstGeom prst="rect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21" name="CasellaDiTesto 20">
            <a:extLst>
              <a:ext uri="{FF2B5EF4-FFF2-40B4-BE49-F238E27FC236}">
                <a16:creationId xmlns:a16="http://schemas.microsoft.com/office/drawing/2014/main" id="{014F46AC-405D-9482-A022-EAF41E21885F}"/>
              </a:ext>
            </a:extLst>
          </p:cNvPr>
          <p:cNvSpPr txBox="1"/>
          <p:nvPr/>
        </p:nvSpPr>
        <p:spPr>
          <a:xfrm>
            <a:off x="5499709" y="1388411"/>
            <a:ext cx="18663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b="1" dirty="0">
                <a:solidFill>
                  <a:srgbClr val="00B050"/>
                </a:solidFill>
              </a:rPr>
              <a:t>SWITCH</a:t>
            </a:r>
          </a:p>
        </p:txBody>
      </p:sp>
      <p:sp>
        <p:nvSpPr>
          <p:cNvPr id="23" name="CasellaDiTesto 22">
            <a:extLst>
              <a:ext uri="{FF2B5EF4-FFF2-40B4-BE49-F238E27FC236}">
                <a16:creationId xmlns:a16="http://schemas.microsoft.com/office/drawing/2014/main" id="{19B77A44-971E-42E5-0F8F-5025B82AAD37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Banco automatico qualifica LNA</a:t>
            </a:r>
          </a:p>
        </p:txBody>
      </p:sp>
      <p:pic>
        <p:nvPicPr>
          <p:cNvPr id="27" name="Immagine 26">
            <a:extLst>
              <a:ext uri="{FF2B5EF4-FFF2-40B4-BE49-F238E27FC236}">
                <a16:creationId xmlns:a16="http://schemas.microsoft.com/office/drawing/2014/main" id="{412A0A0B-D610-40B9-213B-D5D350423DE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161" r="6739"/>
          <a:stretch>
            <a:fillRect/>
          </a:stretch>
        </p:blipFill>
        <p:spPr>
          <a:xfrm>
            <a:off x="121154" y="1191813"/>
            <a:ext cx="4852834" cy="2949856"/>
          </a:xfrm>
          <a:prstGeom prst="rect">
            <a:avLst/>
          </a:prstGeom>
        </p:spPr>
      </p:pic>
      <p:pic>
        <p:nvPicPr>
          <p:cNvPr id="29" name="Immagine 28">
            <a:extLst>
              <a:ext uri="{FF2B5EF4-FFF2-40B4-BE49-F238E27FC236}">
                <a16:creationId xmlns:a16="http://schemas.microsoft.com/office/drawing/2014/main" id="{62EF109E-A8C0-E452-F010-7D8BE41B733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3741" y="3705795"/>
            <a:ext cx="3491734" cy="2675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4942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F61A3B-7FD8-E9C9-3CBB-63867B7A3D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Immagine 35">
            <a:extLst>
              <a:ext uri="{FF2B5EF4-FFF2-40B4-BE49-F238E27FC236}">
                <a16:creationId xmlns:a16="http://schemas.microsoft.com/office/drawing/2014/main" id="{C77A05AA-A150-441B-0457-2E5309EEFD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1176386"/>
            <a:ext cx="6480000" cy="3441266"/>
          </a:xfrm>
          <a:prstGeom prst="rect">
            <a:avLst/>
          </a:prstGeom>
        </p:spPr>
      </p:pic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147855E9-9646-47A6-294D-683B45D30AC9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191B0472-B15E-5422-58E8-3F8B80AA6E60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735F61D9-4B7A-EE06-4910-AFB4C595C503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5F774E13-5ED2-D72A-8C72-A75E2ADFBE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sp>
        <p:nvSpPr>
          <p:cNvPr id="30" name="CasellaDiTesto 29">
            <a:extLst>
              <a:ext uri="{FF2B5EF4-FFF2-40B4-BE49-F238E27FC236}">
                <a16:creationId xmlns:a16="http://schemas.microsoft.com/office/drawing/2014/main" id="{771570D1-C63F-B12C-D279-01B72E6D0066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Banco automatico qualifica LNA</a:t>
            </a:r>
          </a:p>
        </p:txBody>
      </p:sp>
    </p:spTree>
    <p:extLst>
      <p:ext uri="{BB962C8B-B14F-4D97-AF65-F5344CB8AC3E}">
        <p14:creationId xmlns:p14="http://schemas.microsoft.com/office/powerpoint/2010/main" val="32709043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2716AB-E0A3-B629-B03D-F5F3102BCD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Immagine 35">
            <a:extLst>
              <a:ext uri="{FF2B5EF4-FFF2-40B4-BE49-F238E27FC236}">
                <a16:creationId xmlns:a16="http://schemas.microsoft.com/office/drawing/2014/main" id="{A2B3657D-6C78-597B-96F1-572514739E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1176386"/>
            <a:ext cx="6480000" cy="3441266"/>
          </a:xfrm>
          <a:prstGeom prst="rect">
            <a:avLst/>
          </a:prstGeom>
        </p:spPr>
      </p:pic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ED985C19-13A6-5E18-F93E-92611D7DDE97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84767C13-0B2F-5859-BF39-1477A937422E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CF9A901C-B859-A039-FE57-BFF8DB6DB07D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01FB75DA-2802-F0CE-C417-6D446ADDAF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sp>
        <p:nvSpPr>
          <p:cNvPr id="30" name="CasellaDiTesto 29">
            <a:extLst>
              <a:ext uri="{FF2B5EF4-FFF2-40B4-BE49-F238E27FC236}">
                <a16:creationId xmlns:a16="http://schemas.microsoft.com/office/drawing/2014/main" id="{236ABF3C-6299-C412-ACE3-290593F6615F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Banco automatico qualifica LNA</a:t>
            </a:r>
          </a:p>
        </p:txBody>
      </p:sp>
      <p:pic>
        <p:nvPicPr>
          <p:cNvPr id="34" name="Immagine 33">
            <a:extLst>
              <a:ext uri="{FF2B5EF4-FFF2-40B4-BE49-F238E27FC236}">
                <a16:creationId xmlns:a16="http://schemas.microsoft.com/office/drawing/2014/main" id="{08D30C1D-C980-7F7A-073A-BEC87FFAEB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9865" y="2785735"/>
            <a:ext cx="6480000" cy="2049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03458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59FC1D-EC4A-B2B8-DE17-9B08CA87D1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Immagine 35">
            <a:extLst>
              <a:ext uri="{FF2B5EF4-FFF2-40B4-BE49-F238E27FC236}">
                <a16:creationId xmlns:a16="http://schemas.microsoft.com/office/drawing/2014/main" id="{91F7CF43-3711-A4A3-1430-7AC68AFD84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1176386"/>
            <a:ext cx="6480000" cy="3441266"/>
          </a:xfrm>
          <a:prstGeom prst="rect">
            <a:avLst/>
          </a:prstGeom>
        </p:spPr>
      </p:pic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ED030DAF-E9F7-A429-446A-7A9606682094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0F53D138-166A-CD79-7A0E-DEEFB3FFD54F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A878DE68-9E76-87AC-3DAF-0F33B5427259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2BA71409-4951-6508-14CB-81A88D745D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sp>
        <p:nvSpPr>
          <p:cNvPr id="30" name="CasellaDiTesto 29">
            <a:extLst>
              <a:ext uri="{FF2B5EF4-FFF2-40B4-BE49-F238E27FC236}">
                <a16:creationId xmlns:a16="http://schemas.microsoft.com/office/drawing/2014/main" id="{F48C0183-B330-BDE9-8FBB-247D9BC3DDB5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Banco automatico qualifica LNA</a:t>
            </a:r>
          </a:p>
        </p:txBody>
      </p:sp>
      <p:pic>
        <p:nvPicPr>
          <p:cNvPr id="34" name="Immagine 33">
            <a:extLst>
              <a:ext uri="{FF2B5EF4-FFF2-40B4-BE49-F238E27FC236}">
                <a16:creationId xmlns:a16="http://schemas.microsoft.com/office/drawing/2014/main" id="{196F7ABA-B1D1-D306-F3A7-4422609077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9865" y="2785735"/>
            <a:ext cx="6480000" cy="2049312"/>
          </a:xfrm>
          <a:prstGeom prst="rect">
            <a:avLst/>
          </a:prstGeom>
        </p:spPr>
      </p:pic>
      <p:pic>
        <p:nvPicPr>
          <p:cNvPr id="32" name="Immagine 31">
            <a:extLst>
              <a:ext uri="{FF2B5EF4-FFF2-40B4-BE49-F238E27FC236}">
                <a16:creationId xmlns:a16="http://schemas.microsoft.com/office/drawing/2014/main" id="{1A81EEFB-383B-7E7D-C889-CA7CB340A1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2000" y="4117773"/>
            <a:ext cx="6480000" cy="2150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50806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EF8B2A-91C6-770C-EC62-8F66C79833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17E519B7-A89D-ADB6-BEA9-3BE13A34F370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1E50A5BF-5A27-3F55-BBD4-CA6D355750DD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3A1EB467-82A3-09A6-C4FE-A6AEBE6F8023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DC9C66BA-ED8C-EBD1-7853-A4975CDD6D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6E3721C2-5520-A10B-3A05-9EF418EBBC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722" y="1118042"/>
            <a:ext cx="4572396" cy="2743438"/>
          </a:xfrm>
          <a:prstGeom prst="rect">
            <a:avLst/>
          </a:prstGeom>
        </p:spPr>
      </p:pic>
      <p:pic>
        <p:nvPicPr>
          <p:cNvPr id="11" name="Immagine 10">
            <a:extLst>
              <a:ext uri="{FF2B5EF4-FFF2-40B4-BE49-F238E27FC236}">
                <a16:creationId xmlns:a16="http://schemas.microsoft.com/office/drawing/2014/main" id="{D8B6ACE0-703E-2E38-019F-F1214A6E96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4118" y="1121091"/>
            <a:ext cx="4572396" cy="2737341"/>
          </a:xfrm>
          <a:prstGeom prst="rect">
            <a:avLst/>
          </a:prstGeom>
        </p:spPr>
      </p:pic>
      <p:pic>
        <p:nvPicPr>
          <p:cNvPr id="16" name="Immagine 15">
            <a:extLst>
              <a:ext uri="{FF2B5EF4-FFF2-40B4-BE49-F238E27FC236}">
                <a16:creationId xmlns:a16="http://schemas.microsoft.com/office/drawing/2014/main" id="{F17F9133-247B-374F-F59E-5C1F0ABF8B3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3857"/>
          <a:stretch>
            <a:fillRect/>
          </a:stretch>
        </p:blipFill>
        <p:spPr>
          <a:xfrm>
            <a:off x="5964118" y="3715568"/>
            <a:ext cx="4572396" cy="2637611"/>
          </a:xfrm>
          <a:prstGeom prst="rect">
            <a:avLst/>
          </a:prstGeom>
        </p:spPr>
      </p:pic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34B1127D-7DD9-0A2D-532E-B5DD983FCD63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Banco automatico qualifica LNA</a:t>
            </a:r>
          </a:p>
        </p:txBody>
      </p:sp>
      <p:pic>
        <p:nvPicPr>
          <p:cNvPr id="14" name="Immagine 13">
            <a:extLst>
              <a:ext uri="{FF2B5EF4-FFF2-40B4-BE49-F238E27FC236}">
                <a16:creationId xmlns:a16="http://schemas.microsoft.com/office/drawing/2014/main" id="{6EFA03A2-1479-BA39-A5CE-4283D7CC6A2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b="3857"/>
          <a:stretch>
            <a:fillRect/>
          </a:stretch>
        </p:blipFill>
        <p:spPr>
          <a:xfrm>
            <a:off x="1391722" y="3715568"/>
            <a:ext cx="4572396" cy="2637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3936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938AA5-08DD-82CB-C77B-FDC76047F9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342B30D7-BED7-4E03-821B-AC56A1EC0270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8B5C4603-3421-2BDF-1B0B-148E6D9D1853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81F72C17-69DE-F791-57DA-D71E64707663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BF5FC409-C47B-00B9-0323-94EBB096C4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82D55198-1B7A-4CB0-B5B6-E2D4593680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722" y="1118042"/>
            <a:ext cx="4572396" cy="2743438"/>
          </a:xfrm>
          <a:prstGeom prst="rect">
            <a:avLst/>
          </a:prstGeom>
        </p:spPr>
      </p:pic>
      <p:pic>
        <p:nvPicPr>
          <p:cNvPr id="11" name="Immagine 10">
            <a:extLst>
              <a:ext uri="{FF2B5EF4-FFF2-40B4-BE49-F238E27FC236}">
                <a16:creationId xmlns:a16="http://schemas.microsoft.com/office/drawing/2014/main" id="{A956D65E-71EE-1B04-D435-A0AA6E79BF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4118" y="1121091"/>
            <a:ext cx="4572396" cy="2737341"/>
          </a:xfrm>
          <a:prstGeom prst="rect">
            <a:avLst/>
          </a:prstGeom>
        </p:spPr>
      </p:pic>
      <p:pic>
        <p:nvPicPr>
          <p:cNvPr id="16" name="Immagine 15">
            <a:extLst>
              <a:ext uri="{FF2B5EF4-FFF2-40B4-BE49-F238E27FC236}">
                <a16:creationId xmlns:a16="http://schemas.microsoft.com/office/drawing/2014/main" id="{78CD66BA-87E4-A12E-1209-48B7AF46DC5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3857"/>
          <a:stretch>
            <a:fillRect/>
          </a:stretch>
        </p:blipFill>
        <p:spPr>
          <a:xfrm>
            <a:off x="5964118" y="3715568"/>
            <a:ext cx="4572396" cy="2637611"/>
          </a:xfrm>
          <a:prstGeom prst="rect">
            <a:avLst/>
          </a:prstGeom>
        </p:spPr>
      </p:pic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05F4ED79-542E-CBED-13B6-0D8330C88744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Banco automatico qualifica LNA</a:t>
            </a:r>
          </a:p>
        </p:txBody>
      </p:sp>
      <p:pic>
        <p:nvPicPr>
          <p:cNvPr id="22" name="Immagine 21">
            <a:extLst>
              <a:ext uri="{FF2B5EF4-FFF2-40B4-BE49-F238E27FC236}">
                <a16:creationId xmlns:a16="http://schemas.microsoft.com/office/drawing/2014/main" id="{CFC62BA9-8194-679C-3F02-40DF69C6C54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>
          <a:xfrm>
            <a:off x="1391722" y="1118042"/>
            <a:ext cx="4572396" cy="2743437"/>
          </a:xfrm>
          <a:prstGeom prst="rect">
            <a:avLst/>
          </a:prstGeom>
        </p:spPr>
      </p:pic>
      <p:pic>
        <p:nvPicPr>
          <p:cNvPr id="14" name="Immagine 13">
            <a:extLst>
              <a:ext uri="{FF2B5EF4-FFF2-40B4-BE49-F238E27FC236}">
                <a16:creationId xmlns:a16="http://schemas.microsoft.com/office/drawing/2014/main" id="{254C0086-73A3-D09F-D20D-60A1C80623EA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b="3857"/>
          <a:stretch>
            <a:fillRect/>
          </a:stretch>
        </p:blipFill>
        <p:spPr>
          <a:xfrm>
            <a:off x="1391722" y="3715568"/>
            <a:ext cx="4572396" cy="2637609"/>
          </a:xfrm>
          <a:prstGeom prst="rect">
            <a:avLst/>
          </a:prstGeom>
        </p:spPr>
      </p:pic>
      <p:cxnSp>
        <p:nvCxnSpPr>
          <p:cNvPr id="4" name="Connettore 2 3">
            <a:extLst>
              <a:ext uri="{FF2B5EF4-FFF2-40B4-BE49-F238E27FC236}">
                <a16:creationId xmlns:a16="http://schemas.microsoft.com/office/drawing/2014/main" id="{E0C0B270-44B7-A162-291B-77EC3B73CEAF}"/>
              </a:ext>
            </a:extLst>
          </p:cNvPr>
          <p:cNvCxnSpPr/>
          <p:nvPr/>
        </p:nvCxnSpPr>
        <p:spPr>
          <a:xfrm>
            <a:off x="2570480" y="2468880"/>
            <a:ext cx="2499360" cy="0"/>
          </a:xfrm>
          <a:prstGeom prst="straightConnector1">
            <a:avLst/>
          </a:prstGeom>
          <a:ln w="38100">
            <a:solidFill>
              <a:srgbClr val="FF0000"/>
            </a:solidFill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Connettore 2 11">
            <a:extLst>
              <a:ext uri="{FF2B5EF4-FFF2-40B4-BE49-F238E27FC236}">
                <a16:creationId xmlns:a16="http://schemas.microsoft.com/office/drawing/2014/main" id="{77FC4CD4-20E0-4BDC-2A86-AD0512F14189}"/>
              </a:ext>
            </a:extLst>
          </p:cNvPr>
          <p:cNvCxnSpPr>
            <a:cxnSpLocks/>
          </p:cNvCxnSpPr>
          <p:nvPr/>
        </p:nvCxnSpPr>
        <p:spPr>
          <a:xfrm flipV="1">
            <a:off x="8445909" y="1666240"/>
            <a:ext cx="0" cy="487680"/>
          </a:xfrm>
          <a:prstGeom prst="straightConnector1">
            <a:avLst/>
          </a:prstGeom>
          <a:ln w="38100">
            <a:solidFill>
              <a:srgbClr val="FF0000"/>
            </a:solidFill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58563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5B0627-0FBD-AD1B-4D4B-42E5952053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Immagine 13">
            <a:extLst>
              <a:ext uri="{FF2B5EF4-FFF2-40B4-BE49-F238E27FC236}">
                <a16:creationId xmlns:a16="http://schemas.microsoft.com/office/drawing/2014/main" id="{2AE7CBF7-20AE-B0BB-F5F9-ACC0600F99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916" r="10584"/>
          <a:stretch>
            <a:fillRect/>
          </a:stretch>
        </p:blipFill>
        <p:spPr>
          <a:xfrm>
            <a:off x="540017" y="1247004"/>
            <a:ext cx="5438900" cy="4997602"/>
          </a:xfrm>
          <a:prstGeom prst="rect">
            <a:avLst/>
          </a:prstGeom>
        </p:spPr>
      </p:pic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6691962A-16CD-6D0E-1FF2-8B4D134010CB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01B1994E-64B2-A4E3-F517-B7ACD1516550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45DD016D-0034-A578-956D-1CC23B2FD5DE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3D087796-7421-DB4E-1C9A-03A854A9F1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DC3176FE-85C6-BB09-6EA7-5D5A97FDBF85}"/>
              </a:ext>
            </a:extLst>
          </p:cNvPr>
          <p:cNvSpPr txBox="1"/>
          <p:nvPr/>
        </p:nvSpPr>
        <p:spPr>
          <a:xfrm>
            <a:off x="6746059" y="2222311"/>
            <a:ext cx="5317225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it-IT" sz="3200" dirty="0">
                <a:sym typeface="Wingdings" panose="05000000000000000000" pitchFamily="2" charset="2"/>
              </a:rPr>
              <a:t> Ottimizzazione prestazioni banda Croce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it-IT" sz="3200" dirty="0">
              <a:sym typeface="Wingdings" panose="05000000000000000000" pitchFamily="2" charset="2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it-IT" sz="3200" dirty="0">
                <a:sym typeface="Wingdings" panose="05000000000000000000" pitchFamily="2" charset="2"/>
              </a:rPr>
              <a:t> Eliminazione </a:t>
            </a:r>
            <a:r>
              <a:rPr lang="it-IT" sz="3200" dirty="0" err="1">
                <a:sym typeface="Wingdings" panose="05000000000000000000" pitchFamily="2" charset="2"/>
              </a:rPr>
              <a:t>Vneg</a:t>
            </a:r>
            <a:endParaRPr lang="it-IT" sz="3200" dirty="0">
              <a:sym typeface="Wingdings" panose="05000000000000000000" pitchFamily="2" charset="2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it-IT" sz="3200" dirty="0">
              <a:sym typeface="Wingdings" panose="05000000000000000000" pitchFamily="2" charset="2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it-IT" sz="3200" dirty="0">
                <a:sym typeface="Wingdings" panose="05000000000000000000" pitchFamily="2" charset="2"/>
              </a:rPr>
              <a:t> Mantenuto fornitore componenti ottici SKA-Low</a:t>
            </a: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ADF068AD-0A05-5436-F28E-8A34C0214C54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Evoluzione OTX</a:t>
            </a: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02AAB085-D5D0-CE75-C5F5-72E6F48E773A}"/>
              </a:ext>
            </a:extLst>
          </p:cNvPr>
          <p:cNvSpPr txBox="1"/>
          <p:nvPr/>
        </p:nvSpPr>
        <p:spPr>
          <a:xfrm>
            <a:off x="5140178" y="1559560"/>
            <a:ext cx="1222310" cy="1077218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it-IT" sz="3200" dirty="0"/>
              <a:t>E/W 2024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3247813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6BBD49-74C4-62AF-9C8E-679F0C4C02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43754E71-EAD9-1EA1-9BD9-E12412A9FFC9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3AE808DB-CFF6-1196-C77A-AA64E332965A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B4D99F63-4433-ACA6-0644-6E4621396308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77B1BF3E-0FEA-F116-7C80-78030377E6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sp>
        <p:nvSpPr>
          <p:cNvPr id="23" name="CasellaDiTesto 22">
            <a:extLst>
              <a:ext uri="{FF2B5EF4-FFF2-40B4-BE49-F238E27FC236}">
                <a16:creationId xmlns:a16="http://schemas.microsoft.com/office/drawing/2014/main" id="{AD621B60-0523-6465-3E40-EF32A09288F2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Banco automatico qualifica OTX</a:t>
            </a:r>
          </a:p>
        </p:txBody>
      </p:sp>
      <p:pic>
        <p:nvPicPr>
          <p:cNvPr id="30" name="Immagine 29">
            <a:extLst>
              <a:ext uri="{FF2B5EF4-FFF2-40B4-BE49-F238E27FC236}">
                <a16:creationId xmlns:a16="http://schemas.microsoft.com/office/drawing/2014/main" id="{B9BCD2EC-B52C-F96E-D04D-ABE8A8DD277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0" y="1465384"/>
            <a:ext cx="6608183" cy="4135181"/>
          </a:xfrm>
          <a:prstGeom prst="rect">
            <a:avLst/>
          </a:prstGeom>
        </p:spPr>
      </p:pic>
      <p:pic>
        <p:nvPicPr>
          <p:cNvPr id="31" name="Immagine 30">
            <a:extLst>
              <a:ext uri="{FF2B5EF4-FFF2-40B4-BE49-F238E27FC236}">
                <a16:creationId xmlns:a16="http://schemas.microsoft.com/office/drawing/2014/main" id="{44076C15-6EED-80AF-2EB7-8BF7D841BBC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54494" y="1603958"/>
            <a:ext cx="5673023" cy="4254767"/>
          </a:xfrm>
          <a:prstGeom prst="rect">
            <a:avLst/>
          </a:prstGeom>
        </p:spPr>
      </p:pic>
      <p:sp>
        <p:nvSpPr>
          <p:cNvPr id="32" name="Rettangolo 31">
            <a:extLst>
              <a:ext uri="{FF2B5EF4-FFF2-40B4-BE49-F238E27FC236}">
                <a16:creationId xmlns:a16="http://schemas.microsoft.com/office/drawing/2014/main" id="{999DAA2B-DDCE-00C6-B38E-E5B2BAB3EBCA}"/>
              </a:ext>
            </a:extLst>
          </p:cNvPr>
          <p:cNvSpPr/>
          <p:nvPr/>
        </p:nvSpPr>
        <p:spPr>
          <a:xfrm>
            <a:off x="9864378" y="5146142"/>
            <a:ext cx="1462384" cy="851157"/>
          </a:xfrm>
          <a:prstGeom prst="rect">
            <a:avLst/>
          </a:prstGeom>
          <a:noFill/>
          <a:ln w="76200" cap="flat" cmpd="sng" algn="ctr">
            <a:solidFill>
              <a:srgbClr val="A02B93">
                <a:lumMod val="60000"/>
                <a:lumOff val="4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3" name="CasellaDiTesto 32">
            <a:extLst>
              <a:ext uri="{FF2B5EF4-FFF2-40B4-BE49-F238E27FC236}">
                <a16:creationId xmlns:a16="http://schemas.microsoft.com/office/drawing/2014/main" id="{C186F2BF-A3F1-EA2F-F192-D2705C4916EA}"/>
              </a:ext>
            </a:extLst>
          </p:cNvPr>
          <p:cNvSpPr txBox="1"/>
          <p:nvPr/>
        </p:nvSpPr>
        <p:spPr>
          <a:xfrm>
            <a:off x="9214137" y="5959558"/>
            <a:ext cx="27628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400" b="1" dirty="0">
                <a:solidFill>
                  <a:srgbClr val="A02B93">
                    <a:lumMod val="60000"/>
                    <a:lumOff val="40000"/>
                  </a:srgbClr>
                </a:solidFill>
                <a:latin typeface="Aptos" panose="02110004020202020204"/>
              </a:rPr>
              <a:t>ORX CAMPIONE</a:t>
            </a:r>
          </a:p>
        </p:txBody>
      </p:sp>
      <p:sp>
        <p:nvSpPr>
          <p:cNvPr id="34" name="Rettangolo 33">
            <a:extLst>
              <a:ext uri="{FF2B5EF4-FFF2-40B4-BE49-F238E27FC236}">
                <a16:creationId xmlns:a16="http://schemas.microsoft.com/office/drawing/2014/main" id="{0D2BF706-4423-7FA5-C8B8-CD487CA421E0}"/>
              </a:ext>
            </a:extLst>
          </p:cNvPr>
          <p:cNvSpPr/>
          <p:nvPr/>
        </p:nvSpPr>
        <p:spPr>
          <a:xfrm>
            <a:off x="7328244" y="5076855"/>
            <a:ext cx="1462384" cy="851157"/>
          </a:xfrm>
          <a:prstGeom prst="rect">
            <a:avLst/>
          </a:prstGeom>
          <a:noFill/>
          <a:ln w="76200" cap="flat" cmpd="sng" algn="ctr">
            <a:solidFill>
              <a:srgbClr val="E97132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5" name="CasellaDiTesto 34">
            <a:extLst>
              <a:ext uri="{FF2B5EF4-FFF2-40B4-BE49-F238E27FC236}">
                <a16:creationId xmlns:a16="http://schemas.microsoft.com/office/drawing/2014/main" id="{54384B16-014D-D2BD-9663-55032382D3F6}"/>
              </a:ext>
            </a:extLst>
          </p:cNvPr>
          <p:cNvSpPr txBox="1"/>
          <p:nvPr/>
        </p:nvSpPr>
        <p:spPr>
          <a:xfrm>
            <a:off x="6564638" y="5919757"/>
            <a:ext cx="27628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400" b="1" dirty="0">
                <a:solidFill>
                  <a:srgbClr val="E97132"/>
                </a:solidFill>
                <a:latin typeface="Aptos" panose="02110004020202020204"/>
              </a:rPr>
              <a:t>OTX</a:t>
            </a:r>
          </a:p>
        </p:txBody>
      </p:sp>
      <p:sp>
        <p:nvSpPr>
          <p:cNvPr id="36" name="Rettangolo 35">
            <a:extLst>
              <a:ext uri="{FF2B5EF4-FFF2-40B4-BE49-F238E27FC236}">
                <a16:creationId xmlns:a16="http://schemas.microsoft.com/office/drawing/2014/main" id="{C8BEE4EC-0EF7-ED34-AAF5-821A6A2BAE3C}"/>
              </a:ext>
            </a:extLst>
          </p:cNvPr>
          <p:cNvSpPr/>
          <p:nvPr/>
        </p:nvSpPr>
        <p:spPr>
          <a:xfrm>
            <a:off x="793135" y="2987864"/>
            <a:ext cx="884904" cy="356087"/>
          </a:xfrm>
          <a:prstGeom prst="rect">
            <a:avLst/>
          </a:prstGeom>
          <a:solidFill>
            <a:sysClr val="window" lastClr="FFFFFF"/>
          </a:solidFill>
          <a:ln w="19050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2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VNA</a:t>
            </a:r>
          </a:p>
        </p:txBody>
      </p:sp>
    </p:spTree>
    <p:extLst>
      <p:ext uri="{BB962C8B-B14F-4D97-AF65-F5344CB8AC3E}">
        <p14:creationId xmlns:p14="http://schemas.microsoft.com/office/powerpoint/2010/main" val="23584349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3E4637-8577-7B36-5CBB-CBC85B2FFD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D3FE5735-48E9-E016-F53E-020E1817186D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2CC6159B-8D2F-D1DE-5D37-6F33FB821221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66590204-41BF-5A84-8C44-CD903845F747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03B41545-D06A-BDAC-BE24-9F91F9FE15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sp>
        <p:nvSpPr>
          <p:cNvPr id="23" name="CasellaDiTesto 22">
            <a:extLst>
              <a:ext uri="{FF2B5EF4-FFF2-40B4-BE49-F238E27FC236}">
                <a16:creationId xmlns:a16="http://schemas.microsoft.com/office/drawing/2014/main" id="{2EA75A41-54DE-06F6-76A7-087BEA802123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Banco automatico qualifica OTX</a:t>
            </a:r>
          </a:p>
        </p:txBody>
      </p:sp>
      <p:pic>
        <p:nvPicPr>
          <p:cNvPr id="21" name="Immagine 20">
            <a:extLst>
              <a:ext uri="{FF2B5EF4-FFF2-40B4-BE49-F238E27FC236}">
                <a16:creationId xmlns:a16="http://schemas.microsoft.com/office/drawing/2014/main" id="{9ED6E300-E556-7D50-D0D1-5FEC894160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50087"/>
            <a:ext cx="6492240" cy="3246120"/>
          </a:xfrm>
          <a:prstGeom prst="rect">
            <a:avLst/>
          </a:prstGeom>
        </p:spPr>
      </p:pic>
      <p:pic>
        <p:nvPicPr>
          <p:cNvPr id="19" name="Immagine 18">
            <a:extLst>
              <a:ext uri="{FF2B5EF4-FFF2-40B4-BE49-F238E27FC236}">
                <a16:creationId xmlns:a16="http://schemas.microsoft.com/office/drawing/2014/main" id="{17F1CF63-FE4B-32CC-792E-A146337425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6934" y="3469810"/>
            <a:ext cx="6325066" cy="2831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72803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F600B1-2A81-8FD3-42CA-66D6130955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2D4D1221-970F-62DA-3253-CA9CD88BF7FC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CE84BC77-0340-4146-690E-E1655365475F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C5E9217A-1BCA-8032-08D3-BD6192553ABE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986AAC75-EE3D-0F85-EF6F-EAE46A5D0C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AD03FE5E-B66F-CC19-97E0-7FBAC6D8672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391722" y="1118042"/>
            <a:ext cx="4572396" cy="2743437"/>
          </a:xfrm>
          <a:prstGeom prst="rect">
            <a:avLst/>
          </a:prstGeom>
        </p:spPr>
      </p:pic>
      <p:pic>
        <p:nvPicPr>
          <p:cNvPr id="11" name="Immagine 10">
            <a:extLst>
              <a:ext uri="{FF2B5EF4-FFF2-40B4-BE49-F238E27FC236}">
                <a16:creationId xmlns:a16="http://schemas.microsoft.com/office/drawing/2014/main" id="{9DA38A60-796D-B42B-091C-F2CD138D4C4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5969198" y="1121091"/>
            <a:ext cx="4562235" cy="2737341"/>
          </a:xfrm>
          <a:prstGeom prst="rect">
            <a:avLst/>
          </a:prstGeom>
        </p:spPr>
      </p:pic>
      <p:pic>
        <p:nvPicPr>
          <p:cNvPr id="16" name="Immagine 15">
            <a:extLst>
              <a:ext uri="{FF2B5EF4-FFF2-40B4-BE49-F238E27FC236}">
                <a16:creationId xmlns:a16="http://schemas.microsoft.com/office/drawing/2014/main" id="{A4CD0D48-6A75-E786-7449-6262080DBA1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t="1929" b="1929"/>
          <a:stretch/>
        </p:blipFill>
        <p:spPr>
          <a:xfrm>
            <a:off x="5964118" y="3715568"/>
            <a:ext cx="4572396" cy="2637611"/>
          </a:xfrm>
          <a:prstGeom prst="rect">
            <a:avLst/>
          </a:prstGeom>
        </p:spPr>
      </p:pic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684D3416-ECD8-7CED-DF6B-77319DBF0074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Banco automatico qualifica OTX</a:t>
            </a:r>
          </a:p>
        </p:txBody>
      </p:sp>
      <p:pic>
        <p:nvPicPr>
          <p:cNvPr id="14" name="Immagine 13">
            <a:extLst>
              <a:ext uri="{FF2B5EF4-FFF2-40B4-BE49-F238E27FC236}">
                <a16:creationId xmlns:a16="http://schemas.microsoft.com/office/drawing/2014/main" id="{D4542C87-CF0D-39AE-B735-75ABA43568B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 t="1929" b="1929"/>
          <a:stretch/>
        </p:blipFill>
        <p:spPr>
          <a:xfrm>
            <a:off x="1391722" y="3715568"/>
            <a:ext cx="4572396" cy="2637609"/>
          </a:xfrm>
          <a:prstGeom prst="rect">
            <a:avLst/>
          </a:prstGeom>
        </p:spPr>
      </p:pic>
      <p:cxnSp>
        <p:nvCxnSpPr>
          <p:cNvPr id="2" name="Connettore 2 1">
            <a:extLst>
              <a:ext uri="{FF2B5EF4-FFF2-40B4-BE49-F238E27FC236}">
                <a16:creationId xmlns:a16="http://schemas.microsoft.com/office/drawing/2014/main" id="{FC4EA070-6515-9062-4B1C-B58431BB16A2}"/>
              </a:ext>
            </a:extLst>
          </p:cNvPr>
          <p:cNvCxnSpPr>
            <a:cxnSpLocks/>
          </p:cNvCxnSpPr>
          <p:nvPr/>
        </p:nvCxnSpPr>
        <p:spPr>
          <a:xfrm flipV="1">
            <a:off x="10531433" y="1564640"/>
            <a:ext cx="0" cy="711200"/>
          </a:xfrm>
          <a:prstGeom prst="straightConnector1">
            <a:avLst/>
          </a:prstGeom>
          <a:ln w="38100">
            <a:solidFill>
              <a:srgbClr val="FF0000"/>
            </a:solidFill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Connettore 2 5">
            <a:extLst>
              <a:ext uri="{FF2B5EF4-FFF2-40B4-BE49-F238E27FC236}">
                <a16:creationId xmlns:a16="http://schemas.microsoft.com/office/drawing/2014/main" id="{5F1AE7DA-6BB7-897A-6F18-3D060C390080}"/>
              </a:ext>
            </a:extLst>
          </p:cNvPr>
          <p:cNvCxnSpPr>
            <a:cxnSpLocks/>
          </p:cNvCxnSpPr>
          <p:nvPr/>
        </p:nvCxnSpPr>
        <p:spPr>
          <a:xfrm flipV="1">
            <a:off x="10815913" y="1564640"/>
            <a:ext cx="0" cy="1412240"/>
          </a:xfrm>
          <a:prstGeom prst="straightConnector1">
            <a:avLst/>
          </a:prstGeom>
          <a:ln w="38100">
            <a:solidFill>
              <a:srgbClr val="FF0000"/>
            </a:solidFill>
            <a:prstDash val="dash"/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30973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6DA03F-4DC8-9B30-D8EB-63F0E55E30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45504376-4225-E265-1007-9F8C6BF89542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D0AFB960-D5DA-234A-AB07-6C40BC91F058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B310F810-AF1D-8CE6-9B93-17A3C4530D5A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D171EC23-D455-C083-1837-4CA5EC5C3B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52A485FD-8E44-5B73-00BD-341BE0DA6C6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391722" y="1118042"/>
            <a:ext cx="4572396" cy="2743437"/>
          </a:xfrm>
          <a:prstGeom prst="rect">
            <a:avLst/>
          </a:prstGeom>
        </p:spPr>
      </p:pic>
      <p:pic>
        <p:nvPicPr>
          <p:cNvPr id="11" name="Immagine 10">
            <a:extLst>
              <a:ext uri="{FF2B5EF4-FFF2-40B4-BE49-F238E27FC236}">
                <a16:creationId xmlns:a16="http://schemas.microsoft.com/office/drawing/2014/main" id="{58F7E99F-656C-B906-5ECE-82822F562E5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5969198" y="1121091"/>
            <a:ext cx="4562235" cy="2737341"/>
          </a:xfrm>
          <a:prstGeom prst="rect">
            <a:avLst/>
          </a:prstGeom>
        </p:spPr>
      </p:pic>
      <p:pic>
        <p:nvPicPr>
          <p:cNvPr id="16" name="Immagine 15">
            <a:extLst>
              <a:ext uri="{FF2B5EF4-FFF2-40B4-BE49-F238E27FC236}">
                <a16:creationId xmlns:a16="http://schemas.microsoft.com/office/drawing/2014/main" id="{829153B8-F5AA-1C2F-710C-725143C97B6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t="1929" b="1929"/>
          <a:stretch/>
        </p:blipFill>
        <p:spPr>
          <a:xfrm>
            <a:off x="5964118" y="3715568"/>
            <a:ext cx="4572396" cy="2637611"/>
          </a:xfrm>
          <a:prstGeom prst="rect">
            <a:avLst/>
          </a:prstGeom>
        </p:spPr>
      </p:pic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E2B0F7CE-A9B7-3960-6617-C3B2EFDD29DC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Banco automatico qualifica OTX</a:t>
            </a:r>
          </a:p>
        </p:txBody>
      </p:sp>
      <p:pic>
        <p:nvPicPr>
          <p:cNvPr id="14" name="Immagine 13">
            <a:extLst>
              <a:ext uri="{FF2B5EF4-FFF2-40B4-BE49-F238E27FC236}">
                <a16:creationId xmlns:a16="http://schemas.microsoft.com/office/drawing/2014/main" id="{6E146391-4958-B985-C59B-65737218898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 t="1929" b="1929"/>
          <a:stretch/>
        </p:blipFill>
        <p:spPr>
          <a:xfrm>
            <a:off x="1391722" y="3715568"/>
            <a:ext cx="4572396" cy="2637609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C0426B16-C8A2-959C-7DB0-4412BA638DBA}"/>
              </a:ext>
            </a:extLst>
          </p:cNvPr>
          <p:cNvSpPr txBox="1"/>
          <p:nvPr/>
        </p:nvSpPr>
        <p:spPr>
          <a:xfrm>
            <a:off x="9004248" y="2098217"/>
            <a:ext cx="1222310" cy="1077218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it-IT" sz="3200" dirty="0"/>
              <a:t>Dal 2017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959205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4A4950-2D02-41B8-72BF-9A753A54F5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0E452A7A-4366-C0D9-A585-EAC8DA78F504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BDDD09CF-318F-A7B4-AA9E-3EE49F043AD2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B6E4FAF1-DD79-9BD2-5012-62010B966E4A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1814D3FD-43C4-7497-BCE7-6BCC3280D6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07F98353-6FF5-1512-B70E-A2682BD7415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391722" y="1118042"/>
            <a:ext cx="4572396" cy="2743437"/>
          </a:xfrm>
          <a:prstGeom prst="rect">
            <a:avLst/>
          </a:prstGeom>
        </p:spPr>
      </p:pic>
      <p:pic>
        <p:nvPicPr>
          <p:cNvPr id="11" name="Immagine 10">
            <a:extLst>
              <a:ext uri="{FF2B5EF4-FFF2-40B4-BE49-F238E27FC236}">
                <a16:creationId xmlns:a16="http://schemas.microsoft.com/office/drawing/2014/main" id="{7F83BD40-1B5F-DF13-0D47-3C6FFA2A528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5969198" y="1121091"/>
            <a:ext cx="4562235" cy="2737341"/>
          </a:xfrm>
          <a:prstGeom prst="rect">
            <a:avLst/>
          </a:prstGeom>
        </p:spPr>
      </p:pic>
      <p:pic>
        <p:nvPicPr>
          <p:cNvPr id="16" name="Immagine 15">
            <a:extLst>
              <a:ext uri="{FF2B5EF4-FFF2-40B4-BE49-F238E27FC236}">
                <a16:creationId xmlns:a16="http://schemas.microsoft.com/office/drawing/2014/main" id="{ADE541C1-2CF6-B1BE-84BE-84BE33493C0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t="1929" b="1929"/>
          <a:stretch/>
        </p:blipFill>
        <p:spPr>
          <a:xfrm>
            <a:off x="5964118" y="3715568"/>
            <a:ext cx="4572396" cy="2637611"/>
          </a:xfrm>
          <a:prstGeom prst="rect">
            <a:avLst/>
          </a:prstGeom>
        </p:spPr>
      </p:pic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9814F732-31C5-26CF-1093-E291D7991C17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Banco automatico qualifica OTX</a:t>
            </a:r>
          </a:p>
        </p:txBody>
      </p:sp>
      <p:pic>
        <p:nvPicPr>
          <p:cNvPr id="14" name="Immagine 13">
            <a:extLst>
              <a:ext uri="{FF2B5EF4-FFF2-40B4-BE49-F238E27FC236}">
                <a16:creationId xmlns:a16="http://schemas.microsoft.com/office/drawing/2014/main" id="{5871267C-B7B7-1FED-62B3-C40FD982434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 t="1929" b="1929"/>
          <a:stretch/>
        </p:blipFill>
        <p:spPr>
          <a:xfrm>
            <a:off x="1391722" y="3715568"/>
            <a:ext cx="4572396" cy="2637609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1FA4A9AC-6AA7-A87F-42EC-B523F9F656D1}"/>
              </a:ext>
            </a:extLst>
          </p:cNvPr>
          <p:cNvSpPr txBox="1"/>
          <p:nvPr/>
        </p:nvSpPr>
        <p:spPr>
          <a:xfrm>
            <a:off x="9004248" y="2098217"/>
            <a:ext cx="1222310" cy="1077218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it-IT" sz="3200" dirty="0"/>
              <a:t>Dal 2017</a:t>
            </a:r>
            <a:endParaRPr lang="en-GB" sz="3200" dirty="0"/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4E63C2A2-9A52-29F1-8558-8FC7A161D1AC}"/>
              </a:ext>
            </a:extLst>
          </p:cNvPr>
          <p:cNvSpPr txBox="1"/>
          <p:nvPr/>
        </p:nvSpPr>
        <p:spPr>
          <a:xfrm>
            <a:off x="9004248" y="4659691"/>
            <a:ext cx="1222310" cy="1077218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it-IT" sz="3200" dirty="0"/>
              <a:t>Dal 2017</a:t>
            </a:r>
            <a:endParaRPr lang="en-GB" sz="3200" dirty="0"/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4C4C7DD1-1323-D07C-B8B1-2BF446573206}"/>
              </a:ext>
            </a:extLst>
          </p:cNvPr>
          <p:cNvSpPr txBox="1"/>
          <p:nvPr/>
        </p:nvSpPr>
        <p:spPr>
          <a:xfrm>
            <a:off x="4421692" y="4659691"/>
            <a:ext cx="1222310" cy="1077218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it-IT" sz="3200" dirty="0"/>
              <a:t>E/W 2024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5435606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DB131D-7A03-F39D-564F-4D456D25BA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C9D51D7A-5743-FC93-0D1A-6884BEEFB747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9C3BD3F3-CA2B-8836-FF8D-8E7803A9D350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FECD7BC5-9167-255E-4C66-ED93F2AF0007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CC7CF6EA-59B5-FB53-4169-9A6FFE177C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D14318B4-DC41-8EAA-8DBB-0446C73DBCC2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Banco temperatura LNA</a:t>
            </a:r>
          </a:p>
        </p:txBody>
      </p:sp>
      <p:pic>
        <p:nvPicPr>
          <p:cNvPr id="58" name="Immagine 57">
            <a:extLst>
              <a:ext uri="{FF2B5EF4-FFF2-40B4-BE49-F238E27FC236}">
                <a16:creationId xmlns:a16="http://schemas.microsoft.com/office/drawing/2014/main" id="{D2E38753-0DFD-F1B1-7415-EAE29CBAB75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053"/>
          <a:stretch>
            <a:fillRect/>
          </a:stretch>
        </p:blipFill>
        <p:spPr>
          <a:xfrm>
            <a:off x="187686" y="1391919"/>
            <a:ext cx="6309907" cy="4782535"/>
          </a:xfrm>
          <a:prstGeom prst="rect">
            <a:avLst/>
          </a:prstGeom>
        </p:spPr>
      </p:pic>
      <p:pic>
        <p:nvPicPr>
          <p:cNvPr id="63" name="Immagine 62">
            <a:extLst>
              <a:ext uri="{FF2B5EF4-FFF2-40B4-BE49-F238E27FC236}">
                <a16:creationId xmlns:a16="http://schemas.microsoft.com/office/drawing/2014/main" id="{D0964609-EED9-0B9A-BE58-E795654AFA3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16" r="1679" b="4945"/>
          <a:stretch>
            <a:fillRect/>
          </a:stretch>
        </p:blipFill>
        <p:spPr bwMode="auto">
          <a:xfrm>
            <a:off x="6933363" y="1160645"/>
            <a:ext cx="4992301" cy="3387575"/>
          </a:xfrm>
          <a:prstGeom prst="rect">
            <a:avLst/>
          </a:prstGeom>
          <a:noFill/>
          <a:ln>
            <a:noFill/>
          </a:ln>
        </p:spPr>
      </p:pic>
      <p:pic>
        <p:nvPicPr>
          <p:cNvPr id="64" name="Immagine 63">
            <a:extLst>
              <a:ext uri="{FF2B5EF4-FFF2-40B4-BE49-F238E27FC236}">
                <a16:creationId xmlns:a16="http://schemas.microsoft.com/office/drawing/2014/main" id="{843E65CC-E206-CF20-DDEA-1A708635205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68" t="19949"/>
          <a:stretch>
            <a:fillRect/>
          </a:stretch>
        </p:blipFill>
        <p:spPr>
          <a:xfrm>
            <a:off x="7329412" y="4600243"/>
            <a:ext cx="4200202" cy="2194224"/>
          </a:xfrm>
          <a:prstGeom prst="rect">
            <a:avLst/>
          </a:prstGeom>
        </p:spPr>
      </p:pic>
      <p:sp>
        <p:nvSpPr>
          <p:cNvPr id="65" name="Rettangolo 64">
            <a:extLst>
              <a:ext uri="{FF2B5EF4-FFF2-40B4-BE49-F238E27FC236}">
                <a16:creationId xmlns:a16="http://schemas.microsoft.com/office/drawing/2014/main" id="{C551FDB6-6B14-4072-EC54-C069094AEA39}"/>
              </a:ext>
            </a:extLst>
          </p:cNvPr>
          <p:cNvSpPr/>
          <p:nvPr/>
        </p:nvSpPr>
        <p:spPr>
          <a:xfrm>
            <a:off x="9359444" y="1160645"/>
            <a:ext cx="2566220" cy="2477290"/>
          </a:xfrm>
          <a:prstGeom prst="rect">
            <a:avLst/>
          </a:prstGeom>
          <a:noFill/>
          <a:ln w="76200" cap="flat" cmpd="sng" algn="ctr">
            <a:solidFill>
              <a:srgbClr val="A02B93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6" name="CasellaDiTesto 65">
            <a:extLst>
              <a:ext uri="{FF2B5EF4-FFF2-40B4-BE49-F238E27FC236}">
                <a16:creationId xmlns:a16="http://schemas.microsoft.com/office/drawing/2014/main" id="{4F9738AB-8EF1-DA6C-F5D0-317761FCD556}"/>
              </a:ext>
            </a:extLst>
          </p:cNvPr>
          <p:cNvSpPr txBox="1"/>
          <p:nvPr/>
        </p:nvSpPr>
        <p:spPr>
          <a:xfrm>
            <a:off x="9862271" y="3620124"/>
            <a:ext cx="198770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800" b="1" dirty="0">
                <a:solidFill>
                  <a:srgbClr val="A02B93"/>
                </a:solidFill>
                <a:latin typeface="Aptos" panose="02110004020202020204"/>
              </a:rPr>
              <a:t>CAMERA CLIMATICA</a:t>
            </a:r>
          </a:p>
        </p:txBody>
      </p:sp>
    </p:spTree>
    <p:extLst>
      <p:ext uri="{BB962C8B-B14F-4D97-AF65-F5344CB8AC3E}">
        <p14:creationId xmlns:p14="http://schemas.microsoft.com/office/powerpoint/2010/main" val="4025347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6B70F9-AE4A-427F-5219-5D9FBD5B52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B9DCC705-7467-4F36-B33B-77965F46E06F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FB5591D9-E5B1-7365-94D0-DB77F47004BB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0E9A0ECD-5444-2B66-E721-2B6B82DE9899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D7A585D7-3351-3E86-85AC-CAF56F6A90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8BCE4C81-EE96-516A-2EA3-BEF62E50B761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Banco temperatura LNA</a:t>
            </a:r>
          </a:p>
        </p:txBody>
      </p:sp>
      <p:pic>
        <p:nvPicPr>
          <p:cNvPr id="58" name="Immagine 57">
            <a:extLst>
              <a:ext uri="{FF2B5EF4-FFF2-40B4-BE49-F238E27FC236}">
                <a16:creationId xmlns:a16="http://schemas.microsoft.com/office/drawing/2014/main" id="{76A86A88-FC1B-DA6D-02D0-9FF4B6F2E43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053"/>
          <a:stretch>
            <a:fillRect/>
          </a:stretch>
        </p:blipFill>
        <p:spPr>
          <a:xfrm>
            <a:off x="187686" y="1391919"/>
            <a:ext cx="6309907" cy="4782535"/>
          </a:xfrm>
          <a:prstGeom prst="rect">
            <a:avLst/>
          </a:prstGeom>
        </p:spPr>
      </p:pic>
      <p:pic>
        <p:nvPicPr>
          <p:cNvPr id="63" name="Immagine 62">
            <a:extLst>
              <a:ext uri="{FF2B5EF4-FFF2-40B4-BE49-F238E27FC236}">
                <a16:creationId xmlns:a16="http://schemas.microsoft.com/office/drawing/2014/main" id="{C82CD609-5B26-23A1-5794-58876654AFB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16" r="1679" b="4945"/>
          <a:stretch>
            <a:fillRect/>
          </a:stretch>
        </p:blipFill>
        <p:spPr bwMode="auto">
          <a:xfrm>
            <a:off x="6933363" y="1160645"/>
            <a:ext cx="4992301" cy="3387575"/>
          </a:xfrm>
          <a:prstGeom prst="rect">
            <a:avLst/>
          </a:prstGeom>
          <a:noFill/>
          <a:ln>
            <a:noFill/>
          </a:ln>
        </p:spPr>
      </p:pic>
      <p:pic>
        <p:nvPicPr>
          <p:cNvPr id="64" name="Immagine 63">
            <a:extLst>
              <a:ext uri="{FF2B5EF4-FFF2-40B4-BE49-F238E27FC236}">
                <a16:creationId xmlns:a16="http://schemas.microsoft.com/office/drawing/2014/main" id="{03F61552-ABC3-CE69-96A7-997629AD562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68" t="19949"/>
          <a:stretch>
            <a:fillRect/>
          </a:stretch>
        </p:blipFill>
        <p:spPr>
          <a:xfrm>
            <a:off x="7329412" y="4600243"/>
            <a:ext cx="4200202" cy="2194224"/>
          </a:xfrm>
          <a:prstGeom prst="rect">
            <a:avLst/>
          </a:prstGeom>
        </p:spPr>
      </p:pic>
      <p:sp>
        <p:nvSpPr>
          <p:cNvPr id="65" name="Rettangolo 64">
            <a:extLst>
              <a:ext uri="{FF2B5EF4-FFF2-40B4-BE49-F238E27FC236}">
                <a16:creationId xmlns:a16="http://schemas.microsoft.com/office/drawing/2014/main" id="{9FF10E68-1C8C-29B2-4FA6-21706E6CF0CD}"/>
              </a:ext>
            </a:extLst>
          </p:cNvPr>
          <p:cNvSpPr/>
          <p:nvPr/>
        </p:nvSpPr>
        <p:spPr>
          <a:xfrm>
            <a:off x="9359444" y="1160645"/>
            <a:ext cx="2566220" cy="2477290"/>
          </a:xfrm>
          <a:prstGeom prst="rect">
            <a:avLst/>
          </a:prstGeom>
          <a:noFill/>
          <a:ln w="76200" cap="flat" cmpd="sng" algn="ctr">
            <a:solidFill>
              <a:srgbClr val="A02B93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6" name="CasellaDiTesto 65">
            <a:extLst>
              <a:ext uri="{FF2B5EF4-FFF2-40B4-BE49-F238E27FC236}">
                <a16:creationId xmlns:a16="http://schemas.microsoft.com/office/drawing/2014/main" id="{00697974-49F7-F739-3296-6F86F236DB45}"/>
              </a:ext>
            </a:extLst>
          </p:cNvPr>
          <p:cNvSpPr txBox="1"/>
          <p:nvPr/>
        </p:nvSpPr>
        <p:spPr>
          <a:xfrm>
            <a:off x="9862271" y="3620124"/>
            <a:ext cx="198770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800" b="1" dirty="0">
                <a:solidFill>
                  <a:srgbClr val="A02B93"/>
                </a:solidFill>
                <a:latin typeface="Aptos" panose="02110004020202020204"/>
              </a:rPr>
              <a:t>CAMERA CLIMATICA</a:t>
            </a:r>
          </a:p>
        </p:txBody>
      </p:sp>
      <p:pic>
        <p:nvPicPr>
          <p:cNvPr id="67" name="Immagine 66">
            <a:extLst>
              <a:ext uri="{FF2B5EF4-FFF2-40B4-BE49-F238E27FC236}">
                <a16:creationId xmlns:a16="http://schemas.microsoft.com/office/drawing/2014/main" id="{FBB3FC93-5F66-A2A9-3109-64FF5EB6C45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351"/>
          <a:stretch>
            <a:fillRect/>
          </a:stretch>
        </p:blipFill>
        <p:spPr>
          <a:xfrm>
            <a:off x="342020" y="1464251"/>
            <a:ext cx="5623392" cy="432000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8" name="Immagine 67">
            <a:extLst>
              <a:ext uri="{FF2B5EF4-FFF2-40B4-BE49-F238E27FC236}">
                <a16:creationId xmlns:a16="http://schemas.microsoft.com/office/drawing/2014/main" id="{B42934C6-391C-7FD2-54C0-BB48E9FD94A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90" r="13357"/>
          <a:stretch>
            <a:fillRect/>
          </a:stretch>
        </p:blipFill>
        <p:spPr>
          <a:xfrm>
            <a:off x="6314653" y="1468979"/>
            <a:ext cx="5661506" cy="4320000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53703493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CB7ECE-5BAC-178B-BA5E-9811D336E1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C328E768-3CE2-9F11-FAAF-16AC3AE06DA1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3D6311F6-9BBD-1B75-D503-114E7CC10B49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5431D75B-7FD8-B025-0F46-2662A358205C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F6FFE24B-C667-D584-EF85-E34F479185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pic>
        <p:nvPicPr>
          <p:cNvPr id="4" name="Immagine 3">
            <a:extLst>
              <a:ext uri="{FF2B5EF4-FFF2-40B4-BE49-F238E27FC236}">
                <a16:creationId xmlns:a16="http://schemas.microsoft.com/office/drawing/2014/main" id="{9C8D6369-997D-8033-8CF9-53BCFE29627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726"/>
          <a:stretch>
            <a:fillRect/>
          </a:stretch>
        </p:blipFill>
        <p:spPr>
          <a:xfrm>
            <a:off x="202946" y="1249680"/>
            <a:ext cx="4957835" cy="4897380"/>
          </a:xfrm>
          <a:prstGeom prst="rect">
            <a:avLst/>
          </a:prstGeom>
        </p:spPr>
      </p:pic>
      <p:pic>
        <p:nvPicPr>
          <p:cNvPr id="14" name="Immagine 13">
            <a:extLst>
              <a:ext uri="{FF2B5EF4-FFF2-40B4-BE49-F238E27FC236}">
                <a16:creationId xmlns:a16="http://schemas.microsoft.com/office/drawing/2014/main" id="{27CD61C2-1C6E-BE90-DD53-C9FB97F6836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53" t="26926" r="3282" b="3375"/>
          <a:stretch>
            <a:fillRect/>
          </a:stretch>
        </p:blipFill>
        <p:spPr bwMode="auto">
          <a:xfrm>
            <a:off x="7031221" y="1138362"/>
            <a:ext cx="4983376" cy="522783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462AE6C2-C168-F210-615E-1DA8909B3090}"/>
              </a:ext>
            </a:extLst>
          </p:cNvPr>
          <p:cNvSpPr txBox="1"/>
          <p:nvPr/>
        </p:nvSpPr>
        <p:spPr>
          <a:xfrm>
            <a:off x="5515491" y="2211434"/>
            <a:ext cx="163952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800" b="1" dirty="0">
                <a:solidFill>
                  <a:srgbClr val="196B24">
                    <a:lumMod val="60000"/>
                    <a:lumOff val="40000"/>
                  </a:srgbClr>
                </a:solidFill>
                <a:latin typeface="Aptos" panose="02110004020202020204"/>
              </a:rPr>
              <a:t>Power Meter</a:t>
            </a:r>
          </a:p>
          <a:p>
            <a:pPr algn="ctr"/>
            <a:r>
              <a:rPr lang="it-IT" sz="2800" b="1" dirty="0">
                <a:solidFill>
                  <a:srgbClr val="196B24">
                    <a:lumMod val="60000"/>
                    <a:lumOff val="40000"/>
                  </a:srgbClr>
                </a:solidFill>
                <a:latin typeface="Aptos" panose="02110004020202020204"/>
              </a:rPr>
              <a:t>(PM)</a:t>
            </a:r>
          </a:p>
        </p:txBody>
      </p:sp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E85807F5-3D0C-5440-C5F8-DBBE398C0528}"/>
              </a:ext>
            </a:extLst>
          </p:cNvPr>
          <p:cNvSpPr txBox="1"/>
          <p:nvPr/>
        </p:nvSpPr>
        <p:spPr>
          <a:xfrm>
            <a:off x="5639283" y="5485222"/>
            <a:ext cx="163952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800" b="1" dirty="0">
                <a:solidFill>
                  <a:srgbClr val="A02B93">
                    <a:lumMod val="60000"/>
                    <a:lumOff val="40000"/>
                  </a:srgbClr>
                </a:solidFill>
                <a:latin typeface="Aptos" panose="02110004020202020204"/>
              </a:rPr>
              <a:t>ORX (FISSI)</a:t>
            </a:r>
          </a:p>
        </p:txBody>
      </p:sp>
      <p:sp>
        <p:nvSpPr>
          <p:cNvPr id="17" name="Rettangolo 16">
            <a:extLst>
              <a:ext uri="{FF2B5EF4-FFF2-40B4-BE49-F238E27FC236}">
                <a16:creationId xmlns:a16="http://schemas.microsoft.com/office/drawing/2014/main" id="{C9A2902A-E57E-FAF4-8E0C-C544F86388FB}"/>
              </a:ext>
            </a:extLst>
          </p:cNvPr>
          <p:cNvSpPr/>
          <p:nvPr/>
        </p:nvSpPr>
        <p:spPr>
          <a:xfrm>
            <a:off x="7596803" y="3724422"/>
            <a:ext cx="2115774" cy="1165460"/>
          </a:xfrm>
          <a:prstGeom prst="rect">
            <a:avLst/>
          </a:prstGeom>
          <a:noFill/>
          <a:ln w="76200" cap="flat" cmpd="sng" algn="ctr">
            <a:solidFill>
              <a:srgbClr val="196B24">
                <a:lumMod val="60000"/>
                <a:lumOff val="4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8" name="Rettangolo 17">
            <a:extLst>
              <a:ext uri="{FF2B5EF4-FFF2-40B4-BE49-F238E27FC236}">
                <a16:creationId xmlns:a16="http://schemas.microsoft.com/office/drawing/2014/main" id="{6A978E76-96F3-68BD-072C-7D11D67D3299}"/>
              </a:ext>
            </a:extLst>
          </p:cNvPr>
          <p:cNvSpPr/>
          <p:nvPr/>
        </p:nvSpPr>
        <p:spPr>
          <a:xfrm>
            <a:off x="8128000" y="5576765"/>
            <a:ext cx="882281" cy="849617"/>
          </a:xfrm>
          <a:prstGeom prst="rect">
            <a:avLst/>
          </a:prstGeom>
          <a:noFill/>
          <a:ln w="76200" cap="flat" cmpd="sng" algn="ctr">
            <a:solidFill>
              <a:srgbClr val="A02B93">
                <a:lumMod val="60000"/>
                <a:lumOff val="4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15B75461-FE29-B129-3ADA-4021BB48CC49}"/>
              </a:ext>
            </a:extLst>
          </p:cNvPr>
          <p:cNvSpPr txBox="1"/>
          <p:nvPr/>
        </p:nvSpPr>
        <p:spPr>
          <a:xfrm>
            <a:off x="5359294" y="3848328"/>
            <a:ext cx="163952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800" b="1" dirty="0">
                <a:solidFill>
                  <a:srgbClr val="FFC000"/>
                </a:solidFill>
                <a:latin typeface="Aptos" panose="02110004020202020204"/>
              </a:rPr>
              <a:t>Splitter Ottici 50:50</a:t>
            </a:r>
          </a:p>
        </p:txBody>
      </p:sp>
      <p:sp>
        <p:nvSpPr>
          <p:cNvPr id="20" name="Rettangolo 19">
            <a:extLst>
              <a:ext uri="{FF2B5EF4-FFF2-40B4-BE49-F238E27FC236}">
                <a16:creationId xmlns:a16="http://schemas.microsoft.com/office/drawing/2014/main" id="{448E4532-517E-908E-B163-7307CBDC4FF2}"/>
              </a:ext>
            </a:extLst>
          </p:cNvPr>
          <p:cNvSpPr/>
          <p:nvPr/>
        </p:nvSpPr>
        <p:spPr>
          <a:xfrm>
            <a:off x="7599954" y="4981424"/>
            <a:ext cx="888835" cy="503798"/>
          </a:xfrm>
          <a:prstGeom prst="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1" name="Rettangolo 20">
            <a:extLst>
              <a:ext uri="{FF2B5EF4-FFF2-40B4-BE49-F238E27FC236}">
                <a16:creationId xmlns:a16="http://schemas.microsoft.com/office/drawing/2014/main" id="{DFB71E27-F9A1-5678-7DC9-9304F69CFF6A}"/>
              </a:ext>
            </a:extLst>
          </p:cNvPr>
          <p:cNvSpPr/>
          <p:nvPr/>
        </p:nvSpPr>
        <p:spPr>
          <a:xfrm>
            <a:off x="9301645" y="5637622"/>
            <a:ext cx="888835" cy="503798"/>
          </a:xfrm>
          <a:prstGeom prst="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78E0B4AB-5617-7939-7608-09C35CCEC184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Banco temperatura OTX</a:t>
            </a:r>
          </a:p>
        </p:txBody>
      </p:sp>
    </p:spTree>
    <p:extLst>
      <p:ext uri="{BB962C8B-B14F-4D97-AF65-F5344CB8AC3E}">
        <p14:creationId xmlns:p14="http://schemas.microsoft.com/office/powerpoint/2010/main" val="3558196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258358-AB3F-5EE1-5055-0E45907A26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EA0454C3-3B4B-331F-C4C1-FB8F3673039D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1FBC9688-773C-555D-A230-10818F6A39BB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AB91EA6A-2E6B-8E23-DE3E-D24F18A6CFAB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70DF295C-2B4B-A65A-1460-D6973916C0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pic>
        <p:nvPicPr>
          <p:cNvPr id="4" name="Immagine 3">
            <a:extLst>
              <a:ext uri="{FF2B5EF4-FFF2-40B4-BE49-F238E27FC236}">
                <a16:creationId xmlns:a16="http://schemas.microsoft.com/office/drawing/2014/main" id="{6B5812AA-AB10-AAB2-6ECE-0ECC150B1DD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726"/>
          <a:stretch>
            <a:fillRect/>
          </a:stretch>
        </p:blipFill>
        <p:spPr>
          <a:xfrm>
            <a:off x="202946" y="1249680"/>
            <a:ext cx="4957835" cy="4897380"/>
          </a:xfrm>
          <a:prstGeom prst="rect">
            <a:avLst/>
          </a:prstGeom>
        </p:spPr>
      </p:pic>
      <p:pic>
        <p:nvPicPr>
          <p:cNvPr id="14" name="Immagine 13">
            <a:extLst>
              <a:ext uri="{FF2B5EF4-FFF2-40B4-BE49-F238E27FC236}">
                <a16:creationId xmlns:a16="http://schemas.microsoft.com/office/drawing/2014/main" id="{D2BD8B30-BE41-C408-5B5A-DD30F2749ED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53" t="26926" r="3282" b="3375"/>
          <a:stretch>
            <a:fillRect/>
          </a:stretch>
        </p:blipFill>
        <p:spPr bwMode="auto">
          <a:xfrm>
            <a:off x="7031221" y="1138362"/>
            <a:ext cx="4983376" cy="522783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0AA14FF6-3064-8A85-698A-858BAFA0B4A5}"/>
              </a:ext>
            </a:extLst>
          </p:cNvPr>
          <p:cNvSpPr txBox="1"/>
          <p:nvPr/>
        </p:nvSpPr>
        <p:spPr>
          <a:xfrm>
            <a:off x="5515491" y="2211434"/>
            <a:ext cx="163952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800" b="1" dirty="0">
                <a:solidFill>
                  <a:srgbClr val="196B24">
                    <a:lumMod val="60000"/>
                    <a:lumOff val="40000"/>
                  </a:srgbClr>
                </a:solidFill>
                <a:latin typeface="Aptos" panose="02110004020202020204"/>
              </a:rPr>
              <a:t>Power Meter</a:t>
            </a:r>
          </a:p>
          <a:p>
            <a:pPr algn="ctr"/>
            <a:r>
              <a:rPr lang="it-IT" sz="2800" b="1" dirty="0">
                <a:solidFill>
                  <a:srgbClr val="196B24">
                    <a:lumMod val="60000"/>
                    <a:lumOff val="40000"/>
                  </a:srgbClr>
                </a:solidFill>
                <a:latin typeface="Aptos" panose="02110004020202020204"/>
              </a:rPr>
              <a:t>(PM)</a:t>
            </a:r>
          </a:p>
        </p:txBody>
      </p:sp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D96A6EA4-AC9C-31EF-5AB0-ECE9460DE041}"/>
              </a:ext>
            </a:extLst>
          </p:cNvPr>
          <p:cNvSpPr txBox="1"/>
          <p:nvPr/>
        </p:nvSpPr>
        <p:spPr>
          <a:xfrm>
            <a:off x="5639283" y="5485222"/>
            <a:ext cx="163952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800" b="1" dirty="0">
                <a:solidFill>
                  <a:srgbClr val="A02B93">
                    <a:lumMod val="60000"/>
                    <a:lumOff val="40000"/>
                  </a:srgbClr>
                </a:solidFill>
                <a:latin typeface="Aptos" panose="02110004020202020204"/>
              </a:rPr>
              <a:t>ORX (FISSI)</a:t>
            </a:r>
          </a:p>
        </p:txBody>
      </p:sp>
      <p:sp>
        <p:nvSpPr>
          <p:cNvPr id="17" name="Rettangolo 16">
            <a:extLst>
              <a:ext uri="{FF2B5EF4-FFF2-40B4-BE49-F238E27FC236}">
                <a16:creationId xmlns:a16="http://schemas.microsoft.com/office/drawing/2014/main" id="{5DB0A03A-37CD-A5E6-5E30-2BF55A4778C4}"/>
              </a:ext>
            </a:extLst>
          </p:cNvPr>
          <p:cNvSpPr/>
          <p:nvPr/>
        </p:nvSpPr>
        <p:spPr>
          <a:xfrm>
            <a:off x="7596803" y="3724422"/>
            <a:ext cx="2115774" cy="1165460"/>
          </a:xfrm>
          <a:prstGeom prst="rect">
            <a:avLst/>
          </a:prstGeom>
          <a:noFill/>
          <a:ln w="76200" cap="flat" cmpd="sng" algn="ctr">
            <a:solidFill>
              <a:srgbClr val="196B24">
                <a:lumMod val="60000"/>
                <a:lumOff val="4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8" name="Rettangolo 17">
            <a:extLst>
              <a:ext uri="{FF2B5EF4-FFF2-40B4-BE49-F238E27FC236}">
                <a16:creationId xmlns:a16="http://schemas.microsoft.com/office/drawing/2014/main" id="{636765E9-DB03-D4B5-5483-F701E91755A3}"/>
              </a:ext>
            </a:extLst>
          </p:cNvPr>
          <p:cNvSpPr/>
          <p:nvPr/>
        </p:nvSpPr>
        <p:spPr>
          <a:xfrm>
            <a:off x="8128000" y="5576765"/>
            <a:ext cx="882281" cy="849617"/>
          </a:xfrm>
          <a:prstGeom prst="rect">
            <a:avLst/>
          </a:prstGeom>
          <a:noFill/>
          <a:ln w="76200" cap="flat" cmpd="sng" algn="ctr">
            <a:solidFill>
              <a:srgbClr val="A02B93">
                <a:lumMod val="60000"/>
                <a:lumOff val="4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C3A989A7-72BA-A044-A0ED-39104E9FDAE5}"/>
              </a:ext>
            </a:extLst>
          </p:cNvPr>
          <p:cNvSpPr txBox="1"/>
          <p:nvPr/>
        </p:nvSpPr>
        <p:spPr>
          <a:xfrm>
            <a:off x="5359294" y="3848328"/>
            <a:ext cx="163952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800" b="1" dirty="0">
                <a:solidFill>
                  <a:srgbClr val="FFC000"/>
                </a:solidFill>
                <a:latin typeface="Aptos" panose="02110004020202020204"/>
              </a:rPr>
              <a:t>Splitter Ottici 50:50</a:t>
            </a:r>
          </a:p>
        </p:txBody>
      </p:sp>
      <p:sp>
        <p:nvSpPr>
          <p:cNvPr id="20" name="Rettangolo 19">
            <a:extLst>
              <a:ext uri="{FF2B5EF4-FFF2-40B4-BE49-F238E27FC236}">
                <a16:creationId xmlns:a16="http://schemas.microsoft.com/office/drawing/2014/main" id="{EEA49B54-A457-2CF9-527B-520713C10097}"/>
              </a:ext>
            </a:extLst>
          </p:cNvPr>
          <p:cNvSpPr/>
          <p:nvPr/>
        </p:nvSpPr>
        <p:spPr>
          <a:xfrm>
            <a:off x="7599954" y="4981424"/>
            <a:ext cx="888835" cy="503798"/>
          </a:xfrm>
          <a:prstGeom prst="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1" name="Rettangolo 20">
            <a:extLst>
              <a:ext uri="{FF2B5EF4-FFF2-40B4-BE49-F238E27FC236}">
                <a16:creationId xmlns:a16="http://schemas.microsoft.com/office/drawing/2014/main" id="{8FBBCA1D-005F-5BE4-D6FF-A08B85B329B6}"/>
              </a:ext>
            </a:extLst>
          </p:cNvPr>
          <p:cNvSpPr/>
          <p:nvPr/>
        </p:nvSpPr>
        <p:spPr>
          <a:xfrm>
            <a:off x="9301645" y="5637622"/>
            <a:ext cx="888835" cy="503798"/>
          </a:xfrm>
          <a:prstGeom prst="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2" name="Immagine 1">
            <a:extLst>
              <a:ext uri="{FF2B5EF4-FFF2-40B4-BE49-F238E27FC236}">
                <a16:creationId xmlns:a16="http://schemas.microsoft.com/office/drawing/2014/main" id="{03AF93A9-BCAE-2880-D3DC-7CC86B727F0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7" r="11648" b="-697"/>
          <a:stretch>
            <a:fillRect/>
          </a:stretch>
        </p:blipFill>
        <p:spPr>
          <a:xfrm>
            <a:off x="59089" y="1249680"/>
            <a:ext cx="3968423" cy="288000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Immagine 4">
            <a:extLst>
              <a:ext uri="{FF2B5EF4-FFF2-40B4-BE49-F238E27FC236}">
                <a16:creationId xmlns:a16="http://schemas.microsoft.com/office/drawing/2014/main" id="{852BED3A-1995-6F57-81C7-6C6FDC3A23A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" r="11316"/>
          <a:stretch>
            <a:fillRect/>
          </a:stretch>
        </p:blipFill>
        <p:spPr>
          <a:xfrm>
            <a:off x="4114535" y="2113498"/>
            <a:ext cx="3962929" cy="288000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Immagine 5">
            <a:extLst>
              <a:ext uri="{FF2B5EF4-FFF2-40B4-BE49-F238E27FC236}">
                <a16:creationId xmlns:a16="http://schemas.microsoft.com/office/drawing/2014/main" id="{6281DDDA-143D-6365-5975-604938ED6F8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666" r="11709" b="666"/>
          <a:stretch>
            <a:fillRect/>
          </a:stretch>
        </p:blipFill>
        <p:spPr>
          <a:xfrm>
            <a:off x="8139301" y="3261420"/>
            <a:ext cx="3965645" cy="288000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6EB45EB9-5931-9C31-2420-6D5C22E0AFC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352" t="7363" r="74" b="73192"/>
          <a:stretch>
            <a:fillRect/>
          </a:stretch>
        </p:blipFill>
        <p:spPr>
          <a:xfrm>
            <a:off x="433125" y="2881008"/>
            <a:ext cx="664155" cy="715421"/>
          </a:xfrm>
          <a:prstGeom prst="rect">
            <a:avLst/>
          </a:prstGeom>
        </p:spPr>
      </p:pic>
      <p:pic>
        <p:nvPicPr>
          <p:cNvPr id="8" name="Immagine 7">
            <a:extLst>
              <a:ext uri="{FF2B5EF4-FFF2-40B4-BE49-F238E27FC236}">
                <a16:creationId xmlns:a16="http://schemas.microsoft.com/office/drawing/2014/main" id="{D9A9CF21-3C83-9F35-E084-0DCEBD8165E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352" t="7363" r="74" b="73192"/>
          <a:stretch>
            <a:fillRect/>
          </a:stretch>
        </p:blipFill>
        <p:spPr>
          <a:xfrm>
            <a:off x="4412348" y="3863568"/>
            <a:ext cx="664155" cy="715421"/>
          </a:xfrm>
          <a:prstGeom prst="rect">
            <a:avLst/>
          </a:prstGeom>
        </p:spPr>
      </p:pic>
      <p:pic>
        <p:nvPicPr>
          <p:cNvPr id="11" name="Immagine 10">
            <a:extLst>
              <a:ext uri="{FF2B5EF4-FFF2-40B4-BE49-F238E27FC236}">
                <a16:creationId xmlns:a16="http://schemas.microsoft.com/office/drawing/2014/main" id="{491EFD09-A933-CA91-B2F5-32808025727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352" t="7363" r="74" b="73192"/>
          <a:stretch>
            <a:fillRect/>
          </a:stretch>
        </p:blipFill>
        <p:spPr>
          <a:xfrm>
            <a:off x="11209902" y="5039777"/>
            <a:ext cx="664155" cy="715421"/>
          </a:xfrm>
          <a:prstGeom prst="rect">
            <a:avLst/>
          </a:prstGeom>
        </p:spPr>
      </p:pic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F871D5F7-616B-9702-2E48-CCA66188FB5D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Banco temperatura OTX</a:t>
            </a:r>
          </a:p>
        </p:txBody>
      </p:sp>
    </p:spTree>
    <p:extLst>
      <p:ext uri="{BB962C8B-B14F-4D97-AF65-F5344CB8AC3E}">
        <p14:creationId xmlns:p14="http://schemas.microsoft.com/office/powerpoint/2010/main" val="179646499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4607EF-D2C9-769E-C42D-CB7F242793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3FC99D56-69C4-71C9-8A0A-B9B59516405A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DEC47C05-7AAD-1DD9-0FCA-956E7305CDF5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E7CD695B-E27A-39F7-0659-0EF1013689E4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2E26056C-08FB-57B2-D823-AB48209682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pic>
        <p:nvPicPr>
          <p:cNvPr id="4" name="Immagine 3">
            <a:extLst>
              <a:ext uri="{FF2B5EF4-FFF2-40B4-BE49-F238E27FC236}">
                <a16:creationId xmlns:a16="http://schemas.microsoft.com/office/drawing/2014/main" id="{E7579B78-645B-2024-1FD4-08F92A228C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145" y="1149077"/>
            <a:ext cx="11021961" cy="5215750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1115713A-DDA8-8595-44BA-DA4BFDD08E42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Tuning Yagi-Uda (interazione con corner)</a:t>
            </a:r>
          </a:p>
        </p:txBody>
      </p:sp>
    </p:spTree>
    <p:extLst>
      <p:ext uri="{BB962C8B-B14F-4D97-AF65-F5344CB8AC3E}">
        <p14:creationId xmlns:p14="http://schemas.microsoft.com/office/powerpoint/2010/main" val="53154574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5785C5-A03B-8C19-5B6B-DFF81847AB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BF4653DE-6DA6-E32F-086E-F21E659DF969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BE1B4CBE-17B8-1A16-8966-C652AADC2DE7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07F13031-4878-6484-E82A-D20FB3B6BE3A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E440E83F-2890-9124-9F05-CFAA92701F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pic>
        <p:nvPicPr>
          <p:cNvPr id="4" name="Immagine 3">
            <a:extLst>
              <a:ext uri="{FF2B5EF4-FFF2-40B4-BE49-F238E27FC236}">
                <a16:creationId xmlns:a16="http://schemas.microsoft.com/office/drawing/2014/main" id="{6314B8BC-E31A-FE48-D52B-EF3B2859E2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145" y="1149077"/>
            <a:ext cx="11021961" cy="5215750"/>
          </a:xfrm>
          <a:prstGeom prst="rect">
            <a:avLst/>
          </a:prstGeom>
        </p:spPr>
      </p:pic>
      <p:pic>
        <p:nvPicPr>
          <p:cNvPr id="11" name="Immagine 10">
            <a:extLst>
              <a:ext uri="{FF2B5EF4-FFF2-40B4-BE49-F238E27FC236}">
                <a16:creationId xmlns:a16="http://schemas.microsoft.com/office/drawing/2014/main" id="{75F59000-BF4D-DD4D-7CE6-5E56F825BC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33" r="26451"/>
          <a:stretch>
            <a:fillRect/>
          </a:stretch>
        </p:blipFill>
        <p:spPr>
          <a:xfrm rot="5400000">
            <a:off x="-450507" y="1763493"/>
            <a:ext cx="4887931" cy="3986917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2B028201-E2B4-8510-969D-B26664D118E4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Tuning Yagi-Uda (interazione con corner)</a:t>
            </a:r>
          </a:p>
        </p:txBody>
      </p:sp>
    </p:spTree>
    <p:extLst>
      <p:ext uri="{BB962C8B-B14F-4D97-AF65-F5344CB8AC3E}">
        <p14:creationId xmlns:p14="http://schemas.microsoft.com/office/powerpoint/2010/main" val="285299839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CB6368-6BBA-1D3B-4DDB-8EA0C5F1C5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70AF11FC-2FF5-29A1-4E8C-97A5672CFF70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6520E3BF-49F8-46E3-E79B-84029729D577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90917FF1-1E4E-17BC-845F-56C143A9890E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87716F88-1C78-BF9F-BDBD-50FBCC2DA0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pic>
        <p:nvPicPr>
          <p:cNvPr id="4" name="Immagine 3">
            <a:extLst>
              <a:ext uri="{FF2B5EF4-FFF2-40B4-BE49-F238E27FC236}">
                <a16:creationId xmlns:a16="http://schemas.microsoft.com/office/drawing/2014/main" id="{30BC5210-2419-5B9F-76AF-9FF3C810F9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145" y="1149077"/>
            <a:ext cx="11021961" cy="5215750"/>
          </a:xfrm>
          <a:prstGeom prst="rect">
            <a:avLst/>
          </a:prstGeom>
        </p:spPr>
      </p:pic>
      <p:pic>
        <p:nvPicPr>
          <p:cNvPr id="11" name="Immagine 10">
            <a:extLst>
              <a:ext uri="{FF2B5EF4-FFF2-40B4-BE49-F238E27FC236}">
                <a16:creationId xmlns:a16="http://schemas.microsoft.com/office/drawing/2014/main" id="{B998F033-5541-0AA5-AC13-B7F003E7520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33" r="26451"/>
          <a:stretch>
            <a:fillRect/>
          </a:stretch>
        </p:blipFill>
        <p:spPr>
          <a:xfrm rot="5400000">
            <a:off x="-450507" y="1763493"/>
            <a:ext cx="4887931" cy="3986917"/>
          </a:xfrm>
          <a:prstGeom prst="rect">
            <a:avLst/>
          </a:prstGeom>
        </p:spPr>
      </p:pic>
      <p:pic>
        <p:nvPicPr>
          <p:cNvPr id="14" name="Immagine 13">
            <a:extLst>
              <a:ext uri="{FF2B5EF4-FFF2-40B4-BE49-F238E27FC236}">
                <a16:creationId xmlns:a16="http://schemas.microsoft.com/office/drawing/2014/main" id="{6D5463E9-F2A6-BBAD-BB32-845F3FD9AE4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84" t="16002" r="28709" b="9094"/>
          <a:stretch>
            <a:fillRect/>
          </a:stretch>
        </p:blipFill>
        <p:spPr>
          <a:xfrm>
            <a:off x="8073513" y="3309820"/>
            <a:ext cx="3722061" cy="2884714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07139C89-7E15-B7B3-0AA4-64CC66A9919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7097" r="49677"/>
          <a:stretch>
            <a:fillRect/>
          </a:stretch>
        </p:blipFill>
        <p:spPr>
          <a:xfrm>
            <a:off x="6400488" y="1149077"/>
            <a:ext cx="2635047" cy="2884714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C3927F57-2B4E-E923-1DD0-644C2F982BB1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Tuning Yagi-Uda (interazione con corner)</a:t>
            </a:r>
          </a:p>
        </p:txBody>
      </p:sp>
    </p:spTree>
    <p:extLst>
      <p:ext uri="{BB962C8B-B14F-4D97-AF65-F5344CB8AC3E}">
        <p14:creationId xmlns:p14="http://schemas.microsoft.com/office/powerpoint/2010/main" val="347974074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939230-44C9-2EBA-0434-698DF7C7FB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E23258FC-6831-60BC-07E9-358C07E600A9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2F88B51A-5885-0EC7-9BAB-E08352FF37C3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5A1E4234-B038-09D5-3128-D96E84F28D86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9830357A-3D05-C8F6-1B5E-342D5DE192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pic>
        <p:nvPicPr>
          <p:cNvPr id="4" name="Immagine 3">
            <a:extLst>
              <a:ext uri="{FF2B5EF4-FFF2-40B4-BE49-F238E27FC236}">
                <a16:creationId xmlns:a16="http://schemas.microsoft.com/office/drawing/2014/main" id="{43F07C3F-9ACA-5F59-002F-A6CD418E4B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145" y="1149077"/>
            <a:ext cx="11021961" cy="5215750"/>
          </a:xfrm>
          <a:prstGeom prst="rect">
            <a:avLst/>
          </a:prstGeom>
        </p:spPr>
      </p:pic>
      <p:pic>
        <p:nvPicPr>
          <p:cNvPr id="11" name="Immagine 10">
            <a:extLst>
              <a:ext uri="{FF2B5EF4-FFF2-40B4-BE49-F238E27FC236}">
                <a16:creationId xmlns:a16="http://schemas.microsoft.com/office/drawing/2014/main" id="{B74058DA-ABAD-CB01-5957-3CD9372AC99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33" r="26451"/>
          <a:stretch>
            <a:fillRect/>
          </a:stretch>
        </p:blipFill>
        <p:spPr>
          <a:xfrm rot="5400000">
            <a:off x="-450507" y="1763493"/>
            <a:ext cx="4887931" cy="3986917"/>
          </a:xfrm>
          <a:prstGeom prst="rect">
            <a:avLst/>
          </a:prstGeom>
        </p:spPr>
      </p:pic>
      <p:pic>
        <p:nvPicPr>
          <p:cNvPr id="14" name="Immagine 13">
            <a:extLst>
              <a:ext uri="{FF2B5EF4-FFF2-40B4-BE49-F238E27FC236}">
                <a16:creationId xmlns:a16="http://schemas.microsoft.com/office/drawing/2014/main" id="{5F4839DF-3E6C-D979-278B-3599E97F889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84" t="16002" r="28709" b="9094"/>
          <a:stretch>
            <a:fillRect/>
          </a:stretch>
        </p:blipFill>
        <p:spPr>
          <a:xfrm>
            <a:off x="8073513" y="3309820"/>
            <a:ext cx="3722061" cy="2884714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F30E6631-9679-3E05-53DB-6AAC686A3377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7097" r="49677"/>
          <a:stretch>
            <a:fillRect/>
          </a:stretch>
        </p:blipFill>
        <p:spPr>
          <a:xfrm>
            <a:off x="6400488" y="1149077"/>
            <a:ext cx="2635047" cy="2884714"/>
          </a:xfrm>
          <a:prstGeom prst="rect">
            <a:avLst/>
          </a:prstGeom>
        </p:spPr>
      </p:pic>
      <p:pic>
        <p:nvPicPr>
          <p:cNvPr id="6" name="Elemento grafico 5">
            <a:extLst>
              <a:ext uri="{FF2B5EF4-FFF2-40B4-BE49-F238E27FC236}">
                <a16:creationId xmlns:a16="http://schemas.microsoft.com/office/drawing/2014/main" id="{2EC5D0C3-9D21-B4C3-E686-40416BAA06F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 l="4145" t="9086" r="5173" b="9931"/>
          <a:stretch>
            <a:fillRect/>
          </a:stretch>
        </p:blipFill>
        <p:spPr>
          <a:xfrm>
            <a:off x="80677" y="1226203"/>
            <a:ext cx="7471318" cy="3386321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5B6A3B78-A8B7-55BA-2C83-1576A9C3920D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Tuning Yagi-Uda (interazione con corner)</a:t>
            </a:r>
          </a:p>
        </p:txBody>
      </p:sp>
    </p:spTree>
    <p:extLst>
      <p:ext uri="{BB962C8B-B14F-4D97-AF65-F5344CB8AC3E}">
        <p14:creationId xmlns:p14="http://schemas.microsoft.com/office/powerpoint/2010/main" val="248979825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4598CC-2A57-F14C-6E9C-6A4D17CC0F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56607FE1-80E4-7ABD-5D5A-0921CED6C5BF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87768182-BEEA-1554-5AB9-3707528C0C9E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2BB70E47-676B-6B70-92EF-B15EB54B556E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67EFFD4B-F815-AD0B-AF57-B580CF074B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pic>
        <p:nvPicPr>
          <p:cNvPr id="4" name="Immagine 3">
            <a:extLst>
              <a:ext uri="{FF2B5EF4-FFF2-40B4-BE49-F238E27FC236}">
                <a16:creationId xmlns:a16="http://schemas.microsoft.com/office/drawing/2014/main" id="{E500EF39-2C80-6534-5BED-915A2BC832C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145" y="1149077"/>
            <a:ext cx="11021961" cy="5215750"/>
          </a:xfrm>
          <a:prstGeom prst="rect">
            <a:avLst/>
          </a:prstGeom>
        </p:spPr>
      </p:pic>
      <p:pic>
        <p:nvPicPr>
          <p:cNvPr id="11" name="Immagine 10">
            <a:extLst>
              <a:ext uri="{FF2B5EF4-FFF2-40B4-BE49-F238E27FC236}">
                <a16:creationId xmlns:a16="http://schemas.microsoft.com/office/drawing/2014/main" id="{07FE5595-B044-1973-DFE5-20BCCE90EAB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33" r="26451"/>
          <a:stretch>
            <a:fillRect/>
          </a:stretch>
        </p:blipFill>
        <p:spPr>
          <a:xfrm rot="5400000">
            <a:off x="-450507" y="1763493"/>
            <a:ext cx="4887931" cy="3986917"/>
          </a:xfrm>
          <a:prstGeom prst="rect">
            <a:avLst/>
          </a:prstGeom>
        </p:spPr>
      </p:pic>
      <p:pic>
        <p:nvPicPr>
          <p:cNvPr id="14" name="Immagine 13">
            <a:extLst>
              <a:ext uri="{FF2B5EF4-FFF2-40B4-BE49-F238E27FC236}">
                <a16:creationId xmlns:a16="http://schemas.microsoft.com/office/drawing/2014/main" id="{548634E3-2F92-7EF5-321B-86F1F402179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84" t="16002" r="28709" b="9094"/>
          <a:stretch>
            <a:fillRect/>
          </a:stretch>
        </p:blipFill>
        <p:spPr>
          <a:xfrm>
            <a:off x="8073513" y="3309820"/>
            <a:ext cx="3722061" cy="2884714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5BEF7A0C-6B0B-D6B4-043A-99028676D275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7097" r="49677"/>
          <a:stretch>
            <a:fillRect/>
          </a:stretch>
        </p:blipFill>
        <p:spPr>
          <a:xfrm>
            <a:off x="6400488" y="1149077"/>
            <a:ext cx="2635047" cy="2884714"/>
          </a:xfrm>
          <a:prstGeom prst="rect">
            <a:avLst/>
          </a:prstGeom>
        </p:spPr>
      </p:pic>
      <p:pic>
        <p:nvPicPr>
          <p:cNvPr id="6" name="Elemento grafico 5">
            <a:extLst>
              <a:ext uri="{FF2B5EF4-FFF2-40B4-BE49-F238E27FC236}">
                <a16:creationId xmlns:a16="http://schemas.microsoft.com/office/drawing/2014/main" id="{18B20DE2-77D7-3ED3-7385-83B41878B14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 l="4145" t="9086" r="5173" b="9931"/>
          <a:stretch>
            <a:fillRect/>
          </a:stretch>
        </p:blipFill>
        <p:spPr>
          <a:xfrm>
            <a:off x="80677" y="1226203"/>
            <a:ext cx="7471318" cy="3386321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9191FE66-AF79-5921-983A-101B9DB9794A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Tuning Yagi-Uda (interazione con corner)</a:t>
            </a:r>
          </a:p>
        </p:txBody>
      </p:sp>
      <p:pic>
        <p:nvPicPr>
          <p:cNvPr id="12" name="Elemento grafico 11">
            <a:extLst>
              <a:ext uri="{FF2B5EF4-FFF2-40B4-BE49-F238E27FC236}">
                <a16:creationId xmlns:a16="http://schemas.microsoft.com/office/drawing/2014/main" id="{3BFD0C4A-F212-83F2-5642-01798B8329E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rcRect l="5150" t="11778" r="4169" b="9550"/>
          <a:stretch>
            <a:fillRect/>
          </a:stretch>
        </p:blipFill>
        <p:spPr>
          <a:xfrm>
            <a:off x="3435459" y="3276477"/>
            <a:ext cx="8440792" cy="3386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64990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3AF896-ABAA-49F0-2EF1-C377AC2766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4CECFE11-849A-E7ED-7A9F-0BCA05F48D8F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FCBD3878-3F5A-1AA3-EB97-B35ABA71658C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EFB2467E-DFED-4BB8-5D33-F6A329BEBD11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D1311910-A2BD-12EB-C72D-90E6E192D6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98EEE73B-C1A0-1239-7D44-828CCAD63E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760" y="1264224"/>
            <a:ext cx="2807202" cy="4988408"/>
          </a:xfrm>
          <a:prstGeom prst="rect">
            <a:avLst/>
          </a:prstGeom>
        </p:spPr>
      </p:pic>
      <p:pic>
        <p:nvPicPr>
          <p:cNvPr id="14" name="Immagine 13">
            <a:extLst>
              <a:ext uri="{FF2B5EF4-FFF2-40B4-BE49-F238E27FC236}">
                <a16:creationId xmlns:a16="http://schemas.microsoft.com/office/drawing/2014/main" id="{6D8F7083-125E-9926-12CB-B89C8460D2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3713" y="1264223"/>
            <a:ext cx="2807202" cy="4988407"/>
          </a:xfrm>
          <a:prstGeom prst="rect">
            <a:avLst/>
          </a:prstGeom>
        </p:spPr>
      </p:pic>
      <p:pic>
        <p:nvPicPr>
          <p:cNvPr id="16" name="Immagine 15">
            <a:extLst>
              <a:ext uri="{FF2B5EF4-FFF2-40B4-BE49-F238E27FC236}">
                <a16:creationId xmlns:a16="http://schemas.microsoft.com/office/drawing/2014/main" id="{347E90DD-2EC0-FCAB-CA5F-084CE2E6E2F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27807" y="1264224"/>
            <a:ext cx="2807201" cy="4988406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8C9D1DD4-0D43-DD46-A190-E0A4C6F4B8A8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Kit misura S11 antenne su focale E/W (</a:t>
            </a:r>
            <a:r>
              <a:rPr lang="it-IT" sz="2800" dirty="0">
                <a:latin typeface="Titillium"/>
                <a:sym typeface="Wingdings" panose="05000000000000000000" pitchFamily="2" charset="2"/>
              </a:rPr>
              <a:t>N/S)</a:t>
            </a:r>
            <a:endParaRPr lang="it-IT" sz="2800" dirty="0">
              <a:latin typeface="Titillium"/>
            </a:endParaRPr>
          </a:p>
        </p:txBody>
      </p:sp>
    </p:spTree>
    <p:extLst>
      <p:ext uri="{BB962C8B-B14F-4D97-AF65-F5344CB8AC3E}">
        <p14:creationId xmlns:p14="http://schemas.microsoft.com/office/powerpoint/2010/main" val="216078115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D62AEE-CD07-37C6-9551-EC4F7EC68E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612502EA-C7A4-57A8-BF60-6DAD89D7D110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3C8BC9BD-0650-6500-A04C-666B1B2B0101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73171076-F382-3168-6533-1A7AAAC6BFCA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E3D9C639-1C46-EDA0-40D6-3B2D91C3C7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84C8FDBF-EC6F-2787-E1DD-24705A22F9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760" y="1264224"/>
            <a:ext cx="2807202" cy="4988408"/>
          </a:xfrm>
          <a:prstGeom prst="rect">
            <a:avLst/>
          </a:prstGeom>
        </p:spPr>
      </p:pic>
      <p:pic>
        <p:nvPicPr>
          <p:cNvPr id="14" name="Immagine 13">
            <a:extLst>
              <a:ext uri="{FF2B5EF4-FFF2-40B4-BE49-F238E27FC236}">
                <a16:creationId xmlns:a16="http://schemas.microsoft.com/office/drawing/2014/main" id="{64E9C21A-3670-EE9C-88CE-6F261C073A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3713" y="1264223"/>
            <a:ext cx="2807202" cy="4988407"/>
          </a:xfrm>
          <a:prstGeom prst="rect">
            <a:avLst/>
          </a:prstGeom>
        </p:spPr>
      </p:pic>
      <p:pic>
        <p:nvPicPr>
          <p:cNvPr id="16" name="Immagine 15">
            <a:extLst>
              <a:ext uri="{FF2B5EF4-FFF2-40B4-BE49-F238E27FC236}">
                <a16:creationId xmlns:a16="http://schemas.microsoft.com/office/drawing/2014/main" id="{13ABCFDF-7A50-8BF9-6A74-85ACA00A61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27807" y="1264224"/>
            <a:ext cx="2807201" cy="4988406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33D063B3-9808-3C5E-F484-410E63118B15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Kit misura S11 antenne su focale E/W (</a:t>
            </a:r>
            <a:r>
              <a:rPr lang="it-IT" sz="2800" dirty="0">
                <a:latin typeface="Titillium"/>
                <a:sym typeface="Wingdings" panose="05000000000000000000" pitchFamily="2" charset="2"/>
              </a:rPr>
              <a:t>N/S)</a:t>
            </a:r>
            <a:endParaRPr lang="it-IT" sz="2800" dirty="0">
              <a:latin typeface="Titillium"/>
            </a:endParaRPr>
          </a:p>
        </p:txBody>
      </p:sp>
      <p:pic>
        <p:nvPicPr>
          <p:cNvPr id="8" name="Immagine 7">
            <a:extLst>
              <a:ext uri="{FF2B5EF4-FFF2-40B4-BE49-F238E27FC236}">
                <a16:creationId xmlns:a16="http://schemas.microsoft.com/office/drawing/2014/main" id="{94D9BA5D-C089-D4D2-697C-14A454294C2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73669" y="1254081"/>
            <a:ext cx="4320000" cy="3544615"/>
          </a:xfrm>
          <a:prstGeom prst="rect">
            <a:avLst/>
          </a:prstGeom>
        </p:spPr>
      </p:pic>
      <p:pic>
        <p:nvPicPr>
          <p:cNvPr id="17" name="Immagine 16">
            <a:extLst>
              <a:ext uri="{FF2B5EF4-FFF2-40B4-BE49-F238E27FC236}">
                <a16:creationId xmlns:a16="http://schemas.microsoft.com/office/drawing/2014/main" id="{7FB1946A-E5D7-B1DE-3D9F-DCCF721BC2B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8331" y="1199470"/>
            <a:ext cx="4320000" cy="3544615"/>
          </a:xfrm>
          <a:prstGeom prst="rect">
            <a:avLst/>
          </a:prstGeom>
        </p:spPr>
      </p:pic>
      <p:pic>
        <p:nvPicPr>
          <p:cNvPr id="19" name="Immagine 18">
            <a:extLst>
              <a:ext uri="{FF2B5EF4-FFF2-40B4-BE49-F238E27FC236}">
                <a16:creationId xmlns:a16="http://schemas.microsoft.com/office/drawing/2014/main" id="{95EBA57D-F902-6675-F80D-0B5D2348527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94937" y="2795973"/>
            <a:ext cx="4320000" cy="3540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146630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177D96-14E8-16F3-3651-85C7001ABF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71EB7EB2-11F6-BD3E-8925-EE456872B8B8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C39846B6-B764-3285-599B-5F3C38AA648F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7442FAD2-22D0-61A0-346D-DD9211A7AC2B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83F25E05-E770-EA9D-3103-8B2A827887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7B2B7A6B-CF34-F1FB-3B34-CA927A991910}"/>
              </a:ext>
            </a:extLst>
          </p:cNvPr>
          <p:cNvSpPr txBox="1"/>
          <p:nvPr/>
        </p:nvSpPr>
        <p:spPr>
          <a:xfrm>
            <a:off x="0" y="6336462"/>
            <a:ext cx="9469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Produzione FEM per NG-Croce</a:t>
            </a: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D3A06414-6159-32B4-9030-C49F2BADEDEC}"/>
              </a:ext>
            </a:extLst>
          </p:cNvPr>
          <p:cNvSpPr txBox="1"/>
          <p:nvPr/>
        </p:nvSpPr>
        <p:spPr>
          <a:xfrm>
            <a:off x="0" y="1399351"/>
            <a:ext cx="121920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q"/>
            </a:pPr>
            <a:r>
              <a:rPr lang="it-IT" sz="3200" b="1" dirty="0">
                <a:latin typeface="Titillium"/>
              </a:rPr>
              <a:t>Maggio 25</a:t>
            </a:r>
            <a:r>
              <a:rPr lang="it-IT" sz="3200" dirty="0">
                <a:latin typeface="Titillium"/>
              </a:rPr>
              <a:t>: RDA prendendo come base  </a:t>
            </a:r>
            <a:r>
              <a:rPr lang="it-IT" sz="3200" b="1" dirty="0">
                <a:latin typeface="Titillium"/>
              </a:rPr>
              <a:t>(384) 416 </a:t>
            </a:r>
            <a:r>
              <a:rPr lang="it-IT" sz="3200" dirty="0">
                <a:latin typeface="Titillium"/>
              </a:rPr>
              <a:t>Yagi di IDS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it-IT" sz="3200" b="1" dirty="0">
                <a:latin typeface="Titillium"/>
              </a:rPr>
              <a:t>Luglio 25</a:t>
            </a:r>
            <a:r>
              <a:rPr lang="it-IT" sz="3200" dirty="0">
                <a:latin typeface="Titillium"/>
              </a:rPr>
              <a:t>: Gara aggiudicata da </a:t>
            </a:r>
            <a:r>
              <a:rPr lang="it-IT" sz="3200" b="1" dirty="0">
                <a:solidFill>
                  <a:schemeClr val="accent2"/>
                </a:solidFill>
                <a:latin typeface="Titillium"/>
              </a:rPr>
              <a:t>Welding</a:t>
            </a:r>
            <a:r>
              <a:rPr lang="it-IT" sz="3200" dirty="0">
                <a:latin typeface="Titillium"/>
              </a:rPr>
              <a:t> (ribasso economico 10%)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it-IT" sz="3200" dirty="0">
                <a:sym typeface="Wingdings" panose="05000000000000000000" pitchFamily="2" charset="2"/>
              </a:rPr>
              <a:t> </a:t>
            </a:r>
            <a:r>
              <a:rPr lang="it-IT" sz="3200" b="1" dirty="0">
                <a:sym typeface="Wingdings" panose="05000000000000000000" pitchFamily="2" charset="2"/>
              </a:rPr>
              <a:t>Luglio 25 </a:t>
            </a:r>
            <a:r>
              <a:rPr lang="it-IT" sz="3200" dirty="0">
                <a:sym typeface="Wingdings" panose="05000000000000000000" pitchFamily="2" charset="2"/>
              </a:rPr>
              <a:t>Kick off Sirio  </a:t>
            </a:r>
            <a:r>
              <a:rPr lang="it-IT" sz="3200" b="1" dirty="0">
                <a:sym typeface="Wingdings" panose="05000000000000000000" pitchFamily="2" charset="2"/>
              </a:rPr>
              <a:t>480 Yagi </a:t>
            </a:r>
            <a:r>
              <a:rPr lang="it-IT" sz="3200" dirty="0">
                <a:sym typeface="Wingdings" panose="05000000000000000000" pitchFamily="2" charset="2"/>
              </a:rPr>
              <a:t>(+ corner)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it-IT" sz="3200" dirty="0">
                <a:sym typeface="Wingdings" panose="05000000000000000000" pitchFamily="2" charset="2"/>
              </a:rPr>
              <a:t> </a:t>
            </a:r>
            <a:r>
              <a:rPr lang="it-IT" sz="3200" b="1" dirty="0">
                <a:sym typeface="Wingdings" panose="05000000000000000000" pitchFamily="2" charset="2"/>
              </a:rPr>
              <a:t>Settembre 25</a:t>
            </a:r>
            <a:r>
              <a:rPr lang="it-IT" sz="3200" dirty="0">
                <a:sym typeface="Wingdings" panose="05000000000000000000" pitchFamily="2" charset="2"/>
              </a:rPr>
              <a:t> firma contratto per </a:t>
            </a:r>
            <a:r>
              <a:rPr lang="it-IT" sz="3200" b="1" dirty="0">
                <a:sym typeface="Wingdings" panose="05000000000000000000" pitchFamily="2" charset="2"/>
              </a:rPr>
              <a:t>450 kit (416 + </a:t>
            </a:r>
            <a:r>
              <a:rPr lang="it-IT" sz="3200" b="1" dirty="0">
                <a:solidFill>
                  <a:srgbClr val="FFC000"/>
                </a:solidFill>
                <a:sym typeface="Wingdings" panose="05000000000000000000" pitchFamily="2" charset="2"/>
              </a:rPr>
              <a:t>8%</a:t>
            </a:r>
            <a:r>
              <a:rPr lang="it-IT" sz="3200" b="1" dirty="0">
                <a:sym typeface="Wingdings" panose="05000000000000000000" pitchFamily="2" charset="2"/>
              </a:rPr>
              <a:t>)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it-IT" sz="3200" dirty="0">
                <a:sym typeface="Wingdings" panose="05000000000000000000" pitchFamily="2" charset="2"/>
              </a:rPr>
              <a:t> Consegna </a:t>
            </a:r>
            <a:r>
              <a:rPr lang="it-IT" sz="3200" b="1" dirty="0">
                <a:sym typeface="Wingdings" panose="05000000000000000000" pitchFamily="2" charset="2"/>
              </a:rPr>
              <a:t>10 LNA </a:t>
            </a:r>
            <a:r>
              <a:rPr lang="it-IT" sz="3200" dirty="0">
                <a:sym typeface="Wingdings" panose="05000000000000000000" pitchFamily="2" charset="2"/>
              </a:rPr>
              <a:t>e </a:t>
            </a:r>
            <a:r>
              <a:rPr lang="it-IT" sz="3200" b="1" dirty="0">
                <a:solidFill>
                  <a:schemeClr val="accent4"/>
                </a:solidFill>
                <a:sym typeface="Wingdings" panose="05000000000000000000" pitchFamily="2" charset="2"/>
              </a:rPr>
              <a:t>3 OTX</a:t>
            </a:r>
            <a:r>
              <a:rPr lang="it-IT" sz="3200" dirty="0">
                <a:sym typeface="Wingdings" panose="05000000000000000000" pitchFamily="2" charset="2"/>
              </a:rPr>
              <a:t> pre-produzione</a:t>
            </a:r>
          </a:p>
        </p:txBody>
      </p:sp>
    </p:spTree>
    <p:extLst>
      <p:ext uri="{BB962C8B-B14F-4D97-AF65-F5344CB8AC3E}">
        <p14:creationId xmlns:p14="http://schemas.microsoft.com/office/powerpoint/2010/main" val="362945259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5D1D55-24DD-7E87-F0FA-E896785632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770ACB04-A72C-292C-B3E2-E8F6EBE6ACB9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E410F526-2462-8BDF-C9FC-5FE4B0F336D1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A1EF2D2B-641D-7BBD-8A4C-E352C0B09B49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DB46BB5D-21D6-3378-53A9-ABCCB1BE78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88C92279-B063-7805-AF60-D9290406E642}"/>
              </a:ext>
            </a:extLst>
          </p:cNvPr>
          <p:cNvSpPr txBox="1"/>
          <p:nvPr/>
        </p:nvSpPr>
        <p:spPr>
          <a:xfrm>
            <a:off x="0" y="6336462"/>
            <a:ext cx="9469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Produzione FEM per NG-Croce</a:t>
            </a: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BDCEE004-3AC9-DAEA-6DC9-F517CD0CE3D4}"/>
              </a:ext>
            </a:extLst>
          </p:cNvPr>
          <p:cNvSpPr txBox="1"/>
          <p:nvPr/>
        </p:nvSpPr>
        <p:spPr>
          <a:xfrm>
            <a:off x="0" y="1399351"/>
            <a:ext cx="121920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q"/>
            </a:pPr>
            <a:r>
              <a:rPr lang="it-IT" sz="3200" b="1" dirty="0">
                <a:latin typeface="Titillium"/>
              </a:rPr>
              <a:t>Maggio 25</a:t>
            </a:r>
            <a:r>
              <a:rPr lang="it-IT" sz="3200" dirty="0">
                <a:latin typeface="Titillium"/>
              </a:rPr>
              <a:t>: RDA prendendo come base  </a:t>
            </a:r>
            <a:r>
              <a:rPr lang="it-IT" sz="3200" b="1" dirty="0">
                <a:latin typeface="Titillium"/>
              </a:rPr>
              <a:t>(384) 416 </a:t>
            </a:r>
            <a:r>
              <a:rPr lang="it-IT" sz="3200" dirty="0">
                <a:latin typeface="Titillium"/>
              </a:rPr>
              <a:t>Yagi di IDS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it-IT" sz="3200" b="1" dirty="0">
                <a:latin typeface="Titillium"/>
              </a:rPr>
              <a:t>Luglio 25</a:t>
            </a:r>
            <a:r>
              <a:rPr lang="it-IT" sz="3200" dirty="0">
                <a:latin typeface="Titillium"/>
              </a:rPr>
              <a:t>: Gara aggiudicata da </a:t>
            </a:r>
            <a:r>
              <a:rPr lang="it-IT" sz="3200" b="1" dirty="0">
                <a:solidFill>
                  <a:schemeClr val="accent2"/>
                </a:solidFill>
                <a:latin typeface="Titillium"/>
              </a:rPr>
              <a:t>Welding</a:t>
            </a:r>
            <a:r>
              <a:rPr lang="it-IT" sz="3200" dirty="0">
                <a:latin typeface="Titillium"/>
              </a:rPr>
              <a:t> (ribasso economico 10%)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it-IT" sz="3200" dirty="0">
                <a:sym typeface="Wingdings" panose="05000000000000000000" pitchFamily="2" charset="2"/>
              </a:rPr>
              <a:t> </a:t>
            </a:r>
            <a:r>
              <a:rPr lang="it-IT" sz="3200" b="1" dirty="0">
                <a:sym typeface="Wingdings" panose="05000000000000000000" pitchFamily="2" charset="2"/>
              </a:rPr>
              <a:t>Luglio 25 </a:t>
            </a:r>
            <a:r>
              <a:rPr lang="it-IT" sz="3200" dirty="0">
                <a:sym typeface="Wingdings" panose="05000000000000000000" pitchFamily="2" charset="2"/>
              </a:rPr>
              <a:t>Kick off Sirio  </a:t>
            </a:r>
            <a:r>
              <a:rPr lang="it-IT" sz="3200" b="1" dirty="0">
                <a:sym typeface="Wingdings" panose="05000000000000000000" pitchFamily="2" charset="2"/>
              </a:rPr>
              <a:t>480 Yagi </a:t>
            </a:r>
            <a:r>
              <a:rPr lang="it-IT" sz="3200" dirty="0">
                <a:sym typeface="Wingdings" panose="05000000000000000000" pitchFamily="2" charset="2"/>
              </a:rPr>
              <a:t>(+ corner)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it-IT" sz="3200" dirty="0">
                <a:sym typeface="Wingdings" panose="05000000000000000000" pitchFamily="2" charset="2"/>
              </a:rPr>
              <a:t> </a:t>
            </a:r>
            <a:r>
              <a:rPr lang="it-IT" sz="3200" b="1" dirty="0">
                <a:sym typeface="Wingdings" panose="05000000000000000000" pitchFamily="2" charset="2"/>
              </a:rPr>
              <a:t>Settembre 25</a:t>
            </a:r>
            <a:r>
              <a:rPr lang="it-IT" sz="3200" dirty="0">
                <a:sym typeface="Wingdings" panose="05000000000000000000" pitchFamily="2" charset="2"/>
              </a:rPr>
              <a:t> firma contratto per </a:t>
            </a:r>
            <a:r>
              <a:rPr lang="it-IT" sz="3200" b="1" dirty="0">
                <a:sym typeface="Wingdings" panose="05000000000000000000" pitchFamily="2" charset="2"/>
              </a:rPr>
              <a:t>450 kit (416 + </a:t>
            </a:r>
            <a:r>
              <a:rPr lang="it-IT" sz="3200" b="1" dirty="0">
                <a:solidFill>
                  <a:srgbClr val="FFC000"/>
                </a:solidFill>
                <a:sym typeface="Wingdings" panose="05000000000000000000" pitchFamily="2" charset="2"/>
              </a:rPr>
              <a:t>8%</a:t>
            </a:r>
            <a:r>
              <a:rPr lang="it-IT" sz="3200" b="1" dirty="0">
                <a:sym typeface="Wingdings" panose="05000000000000000000" pitchFamily="2" charset="2"/>
              </a:rPr>
              <a:t>)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it-IT" sz="3200" dirty="0">
                <a:sym typeface="Wingdings" panose="05000000000000000000" pitchFamily="2" charset="2"/>
              </a:rPr>
              <a:t> Consegna </a:t>
            </a:r>
            <a:r>
              <a:rPr lang="it-IT" sz="3200" b="1" dirty="0">
                <a:sym typeface="Wingdings" panose="05000000000000000000" pitchFamily="2" charset="2"/>
              </a:rPr>
              <a:t>10 LNA </a:t>
            </a:r>
            <a:r>
              <a:rPr lang="it-IT" sz="3200" dirty="0">
                <a:sym typeface="Wingdings" panose="05000000000000000000" pitchFamily="2" charset="2"/>
              </a:rPr>
              <a:t>e </a:t>
            </a:r>
            <a:r>
              <a:rPr lang="it-IT" sz="3200" b="1" dirty="0">
                <a:solidFill>
                  <a:schemeClr val="accent4"/>
                </a:solidFill>
                <a:sym typeface="Wingdings" panose="05000000000000000000" pitchFamily="2" charset="2"/>
              </a:rPr>
              <a:t>3 OTX</a:t>
            </a:r>
            <a:r>
              <a:rPr lang="it-IT" sz="3200" dirty="0">
                <a:sym typeface="Wingdings" panose="05000000000000000000" pitchFamily="2" charset="2"/>
              </a:rPr>
              <a:t> pre-produzione</a:t>
            </a:r>
            <a:endParaRPr lang="it-IT" sz="3200" b="1" dirty="0">
              <a:solidFill>
                <a:schemeClr val="accent4"/>
              </a:solidFill>
              <a:sym typeface="Wingdings" panose="05000000000000000000" pitchFamily="2" charset="2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it-IT" sz="3200" dirty="0">
                <a:sym typeface="Wingdings" panose="05000000000000000000" pitchFamily="2" charset="2"/>
              </a:rPr>
              <a:t> </a:t>
            </a:r>
            <a:r>
              <a:rPr lang="it-IT" sz="3200" b="1" dirty="0">
                <a:sym typeface="Wingdings" panose="05000000000000000000" pitchFamily="2" charset="2"/>
              </a:rPr>
              <a:t>Gennaio 26</a:t>
            </a:r>
            <a:r>
              <a:rPr lang="it-IT" sz="3200" dirty="0">
                <a:sym typeface="Wingdings" panose="05000000000000000000" pitchFamily="2" charset="2"/>
              </a:rPr>
              <a:t>:</a:t>
            </a:r>
            <a:r>
              <a:rPr lang="it-IT" sz="3200" b="1" dirty="0">
                <a:sym typeface="Wingdings" panose="05000000000000000000" pitchFamily="2" charset="2"/>
              </a:rPr>
              <a:t> </a:t>
            </a:r>
            <a:r>
              <a:rPr lang="it-IT" sz="3200" dirty="0">
                <a:sym typeface="Wingdings" panose="05000000000000000000" pitchFamily="2" charset="2"/>
              </a:rPr>
              <a:t>modifica (ufficiale) del contratto per </a:t>
            </a:r>
            <a:r>
              <a:rPr lang="it-IT" sz="3200" b="1" dirty="0">
                <a:sym typeface="Wingdings" panose="05000000000000000000" pitchFamily="2" charset="2"/>
              </a:rPr>
              <a:t>495 kit (480+</a:t>
            </a:r>
            <a:r>
              <a:rPr lang="it-IT" sz="3200" b="1" dirty="0">
                <a:solidFill>
                  <a:srgbClr val="FF0000"/>
                </a:solidFill>
                <a:sym typeface="Wingdings" panose="05000000000000000000" pitchFamily="2" charset="2"/>
              </a:rPr>
              <a:t>3%</a:t>
            </a:r>
            <a:r>
              <a:rPr lang="it-IT" sz="3200" b="1" dirty="0">
                <a:sym typeface="Wingdings" panose="05000000000000000000" pitchFamily="2" charset="2"/>
              </a:rPr>
              <a:t>)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it-IT" sz="3200" dirty="0">
                <a:sym typeface="Wingdings" panose="05000000000000000000" pitchFamily="2" charset="2"/>
              </a:rPr>
              <a:t> </a:t>
            </a:r>
            <a:r>
              <a:rPr lang="it-IT" sz="3200" b="1" dirty="0">
                <a:sym typeface="Wingdings" panose="05000000000000000000" pitchFamily="2" charset="2"/>
              </a:rPr>
              <a:t>Febbraio 26</a:t>
            </a:r>
            <a:r>
              <a:rPr lang="it-IT" sz="3200" dirty="0">
                <a:sym typeface="Wingdings" panose="05000000000000000000" pitchFamily="2" charset="2"/>
              </a:rPr>
              <a:t>: consegna </a:t>
            </a:r>
            <a:r>
              <a:rPr lang="it-IT" sz="3200" b="1" dirty="0">
                <a:solidFill>
                  <a:srgbClr val="FF0000"/>
                </a:solidFill>
                <a:sym typeface="Wingdings" panose="05000000000000000000" pitchFamily="2" charset="2"/>
              </a:rPr>
              <a:t>35 LNA </a:t>
            </a:r>
            <a:r>
              <a:rPr lang="it-IT" sz="3200" dirty="0">
                <a:sym typeface="Wingdings" panose="05000000000000000000" pitchFamily="2" charset="2"/>
              </a:rPr>
              <a:t>e </a:t>
            </a:r>
            <a:r>
              <a:rPr lang="it-IT" sz="3200" b="1" dirty="0">
                <a:solidFill>
                  <a:srgbClr val="FF0000"/>
                </a:solidFill>
                <a:sym typeface="Wingdings" panose="05000000000000000000" pitchFamily="2" charset="2"/>
              </a:rPr>
              <a:t>495 OTX con PCB sbagliato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it-IT" sz="3200" dirty="0">
                <a:sym typeface="Wingdings" panose="05000000000000000000" pitchFamily="2" charset="2"/>
              </a:rPr>
              <a:t> </a:t>
            </a:r>
            <a:r>
              <a:rPr lang="it-IT" sz="3200" b="1" dirty="0">
                <a:sym typeface="Wingdings" panose="05000000000000000000" pitchFamily="2" charset="2"/>
              </a:rPr>
              <a:t>Marzo 26</a:t>
            </a:r>
            <a:r>
              <a:rPr lang="it-IT" sz="3200" dirty="0">
                <a:sym typeface="Wingdings" panose="05000000000000000000" pitchFamily="2" charset="2"/>
              </a:rPr>
              <a:t>: consegna </a:t>
            </a:r>
            <a:r>
              <a:rPr lang="it-IT" sz="3200" b="1" dirty="0">
                <a:solidFill>
                  <a:schemeClr val="accent4"/>
                </a:solidFill>
                <a:sym typeface="Wingdings" panose="05000000000000000000" pitchFamily="2" charset="2"/>
              </a:rPr>
              <a:t>495 OTX corretti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it-IT" sz="3200" dirty="0">
                <a:sym typeface="Wingdings" panose="05000000000000000000" pitchFamily="2" charset="2"/>
              </a:rPr>
              <a:t> </a:t>
            </a:r>
            <a:r>
              <a:rPr lang="it-IT" sz="3200" b="1" dirty="0">
                <a:sym typeface="Wingdings" panose="05000000000000000000" pitchFamily="2" charset="2"/>
              </a:rPr>
              <a:t>Aprile 26</a:t>
            </a:r>
            <a:r>
              <a:rPr lang="it-IT" sz="3200" dirty="0">
                <a:sym typeface="Wingdings" panose="05000000000000000000" pitchFamily="2" charset="2"/>
              </a:rPr>
              <a:t>: consegna </a:t>
            </a:r>
            <a:r>
              <a:rPr lang="it-IT" sz="3200" b="1" dirty="0">
                <a:solidFill>
                  <a:schemeClr val="accent4"/>
                </a:solidFill>
                <a:sym typeface="Wingdings" panose="05000000000000000000" pitchFamily="2" charset="2"/>
              </a:rPr>
              <a:t>460 LNA</a:t>
            </a:r>
            <a:endParaRPr lang="en-GB" sz="3200" b="1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391906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CB51F2-7741-59A0-DDC6-F567D43359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EA043DEC-2BA1-53D4-AFD8-D20168E4F16A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9481B139-3A83-093D-30E7-1669B18C7802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398E8361-6F23-DEF3-46E5-30D11D47737C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D8E8EDEF-C120-294A-ACA3-FBF7467DF8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05331D66-2759-72F8-78A9-5A2F79FE0CAF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Ispezione, pulizia e ripresa PCB LNA</a:t>
            </a:r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9EAB0460-B0FA-04CE-2676-27A112A6AE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1600" y="1261388"/>
            <a:ext cx="3959999" cy="2970000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88BBD4DC-67D0-09B3-56C3-AAE90DD6F9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116000" y="1261388"/>
            <a:ext cx="3959999" cy="2970000"/>
          </a:xfrm>
          <a:prstGeom prst="rect">
            <a:avLst/>
          </a:prstGeom>
        </p:spPr>
      </p:pic>
      <p:pic>
        <p:nvPicPr>
          <p:cNvPr id="11" name="Immagine 10">
            <a:extLst>
              <a:ext uri="{FF2B5EF4-FFF2-40B4-BE49-F238E27FC236}">
                <a16:creationId xmlns:a16="http://schemas.microsoft.com/office/drawing/2014/main" id="{8AE19CF5-09B8-94B9-2238-3491AE72A44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30400" y="1261388"/>
            <a:ext cx="3959999" cy="2970000"/>
          </a:xfrm>
          <a:prstGeom prst="rect">
            <a:avLst/>
          </a:prstGeom>
        </p:spPr>
      </p:pic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596C8138-3C38-4F04-5CD3-22770A2139DC}"/>
              </a:ext>
            </a:extLst>
          </p:cNvPr>
          <p:cNvSpPr txBox="1"/>
          <p:nvPr/>
        </p:nvSpPr>
        <p:spPr>
          <a:xfrm>
            <a:off x="0" y="4454135"/>
            <a:ext cx="12192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q"/>
            </a:pPr>
            <a:r>
              <a:rPr lang="it-IT" sz="3200" b="1" dirty="0">
                <a:latin typeface="Titillium"/>
              </a:rPr>
              <a:t>Scarsa qualità del processo di montaggio e saldatura componenti</a:t>
            </a:r>
            <a:endParaRPr lang="it-IT" sz="3200" dirty="0">
              <a:latin typeface="Titillium"/>
            </a:endParaRP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it-IT" sz="3200" b="1" dirty="0">
                <a:latin typeface="Titillium"/>
              </a:rPr>
              <a:t>Scarsa o assente pulizia degli impianti di produzione</a:t>
            </a:r>
            <a:endParaRPr lang="it-IT" sz="3200" dirty="0">
              <a:latin typeface="Titillium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it-IT" sz="3200" dirty="0">
                <a:sym typeface="Wingdings" panose="05000000000000000000" pitchFamily="2" charset="2"/>
              </a:rPr>
              <a:t> </a:t>
            </a:r>
            <a:r>
              <a:rPr lang="it-IT" sz="3200" b="1" dirty="0">
                <a:sym typeface="Wingdings" panose="05000000000000000000" pitchFamily="2" charset="2"/>
              </a:rPr>
              <a:t>Scarsa o assente qualità ispezione visiva in produzione</a:t>
            </a:r>
            <a:endParaRPr lang="it-IT" sz="3200" b="1" dirty="0">
              <a:solidFill>
                <a:schemeClr val="accent4"/>
              </a:solidFill>
              <a:sym typeface="Wingdings" panose="05000000000000000000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301892690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CAD15C-7790-D3C9-747A-2908F7DFA3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165FBC29-8BAE-AA8F-21AD-9A5EC93651F6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9B43CAF7-3AF0-21C7-54F8-3FA7C7DBB6A5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5EAEDE67-1DA4-CF16-D9DB-94C593D13FF2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FAB1EE88-CC27-A7AF-991B-1CA13ADF88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45F8DAF0-339A-98B3-C2A8-6067E907727A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Ispezione, pulizia e ripresa PCB OTX</a:t>
            </a:r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A41153CE-906C-B1CC-286F-B9E133E71E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600" y="1261388"/>
            <a:ext cx="3960000" cy="2970000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A479029E-496F-F9E0-5600-B9872A0AD4C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6000" y="1261388"/>
            <a:ext cx="3960000" cy="2970000"/>
          </a:xfrm>
          <a:prstGeom prst="rect">
            <a:avLst/>
          </a:prstGeom>
        </p:spPr>
      </p:pic>
      <p:pic>
        <p:nvPicPr>
          <p:cNvPr id="11" name="Immagine 10">
            <a:extLst>
              <a:ext uri="{FF2B5EF4-FFF2-40B4-BE49-F238E27FC236}">
                <a16:creationId xmlns:a16="http://schemas.microsoft.com/office/drawing/2014/main" id="{4AF7F68A-43A0-DD41-1D29-A2D209D0AD8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0400" y="1261388"/>
            <a:ext cx="3960000" cy="2970000"/>
          </a:xfrm>
          <a:prstGeom prst="rect">
            <a:avLst/>
          </a:prstGeom>
        </p:spPr>
      </p:pic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F5D56D4A-2D84-117A-2AA4-03BD1DCFD097}"/>
              </a:ext>
            </a:extLst>
          </p:cNvPr>
          <p:cNvSpPr txBox="1"/>
          <p:nvPr/>
        </p:nvSpPr>
        <p:spPr>
          <a:xfrm>
            <a:off x="0" y="4454135"/>
            <a:ext cx="12192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q"/>
            </a:pPr>
            <a:r>
              <a:rPr lang="it-IT" sz="3200" b="1" dirty="0">
                <a:latin typeface="Titillium"/>
              </a:rPr>
              <a:t>Scarsa qualità del processo di montaggio e saldatura componenti</a:t>
            </a:r>
            <a:endParaRPr lang="it-IT" sz="3200" dirty="0">
              <a:latin typeface="Titillium"/>
            </a:endParaRP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it-IT" sz="3200" b="1" dirty="0">
                <a:latin typeface="Titillium"/>
              </a:rPr>
              <a:t>Scarsa o assente pulizia degli impianti di produzione</a:t>
            </a:r>
            <a:endParaRPr lang="it-IT" sz="3200" dirty="0">
              <a:latin typeface="Titillium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it-IT" sz="3200" dirty="0">
                <a:sym typeface="Wingdings" panose="05000000000000000000" pitchFamily="2" charset="2"/>
              </a:rPr>
              <a:t> </a:t>
            </a:r>
            <a:r>
              <a:rPr lang="it-IT" sz="3200" b="1" dirty="0">
                <a:sym typeface="Wingdings" panose="05000000000000000000" pitchFamily="2" charset="2"/>
              </a:rPr>
              <a:t>Scarsa qualità realizzazione scatolini metallici e loro pulizia</a:t>
            </a:r>
            <a:endParaRPr lang="it-IT" sz="3200" b="1" dirty="0">
              <a:solidFill>
                <a:schemeClr val="accent4"/>
              </a:solidFill>
              <a:sym typeface="Wingdings" panose="05000000000000000000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283212623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6AE6FD-E830-0C36-0EF5-406AC16F5D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C7EB2C30-AD12-73FC-88BA-4AAF48433F44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40C87233-44AC-B840-38FC-1D56F7EBCD93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EFD7807E-2409-6E6A-7C2E-6246CD72C403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C0AE0F4D-6F70-D6BD-3887-E51C06326F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4B4D44FB-D187-EF94-20E2-8B97039A88EC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Formazione Scuola Lavoro</a:t>
            </a:r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22D20CF9-270C-7F5E-4CCC-5AD9B3E3BE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600" y="1261388"/>
            <a:ext cx="3960000" cy="2970000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6A56E207-4E7A-CDF1-040B-A4B9492ECC0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6000" y="1261388"/>
            <a:ext cx="3960000" cy="2970000"/>
          </a:xfrm>
          <a:prstGeom prst="rect">
            <a:avLst/>
          </a:prstGeom>
        </p:spPr>
      </p:pic>
      <p:pic>
        <p:nvPicPr>
          <p:cNvPr id="11" name="Immagine 10">
            <a:extLst>
              <a:ext uri="{FF2B5EF4-FFF2-40B4-BE49-F238E27FC236}">
                <a16:creationId xmlns:a16="http://schemas.microsoft.com/office/drawing/2014/main" id="{27068F7C-2749-D780-8804-5394DD50EC6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0400" y="1261388"/>
            <a:ext cx="3960000" cy="2970000"/>
          </a:xfrm>
          <a:prstGeom prst="rect">
            <a:avLst/>
          </a:prstGeom>
        </p:spPr>
      </p:pic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08D86F40-64A3-FBA7-23A2-BF82877B3644}"/>
              </a:ext>
            </a:extLst>
          </p:cNvPr>
          <p:cNvSpPr txBox="1"/>
          <p:nvPr/>
        </p:nvSpPr>
        <p:spPr>
          <a:xfrm>
            <a:off x="0" y="4454135"/>
            <a:ext cx="12192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q"/>
            </a:pPr>
            <a:r>
              <a:rPr lang="it-IT" sz="3200" b="1" dirty="0">
                <a:latin typeface="Titillium"/>
              </a:rPr>
              <a:t>Scarsa qualità del processo di montaggio e saldatura componenti</a:t>
            </a:r>
            <a:endParaRPr lang="it-IT" sz="3200" dirty="0">
              <a:latin typeface="Titillium"/>
            </a:endParaRP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it-IT" sz="3200" b="1" dirty="0">
                <a:latin typeface="Titillium"/>
              </a:rPr>
              <a:t>Scarsa o assente pulizia degli impianti di produzione</a:t>
            </a:r>
            <a:endParaRPr lang="it-IT" sz="3200" dirty="0">
              <a:latin typeface="Titillium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it-IT" sz="3200" dirty="0">
                <a:sym typeface="Wingdings" panose="05000000000000000000" pitchFamily="2" charset="2"/>
              </a:rPr>
              <a:t> </a:t>
            </a:r>
            <a:r>
              <a:rPr lang="it-IT" sz="3200" b="1" dirty="0">
                <a:sym typeface="Wingdings" panose="05000000000000000000" pitchFamily="2" charset="2"/>
              </a:rPr>
              <a:t>Scarsa qualità realizzazione scatolini metallici e loro pulizia</a:t>
            </a:r>
            <a:endParaRPr lang="it-IT" sz="3200" b="1" dirty="0">
              <a:solidFill>
                <a:schemeClr val="accent4"/>
              </a:solidFill>
              <a:sym typeface="Wingdings" panose="05000000000000000000" pitchFamily="2" charset="2"/>
            </a:endParaRP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3B868FA1-321E-6A9B-941C-903FA5DFFC7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22" b="14244"/>
          <a:stretch>
            <a:fillRect/>
          </a:stretch>
        </p:blipFill>
        <p:spPr>
          <a:xfrm>
            <a:off x="1873045" y="1286473"/>
            <a:ext cx="8445909" cy="4892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52800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21C5A4-A234-B396-C6B1-1E0EFC2C0C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814F27C7-EE76-B444-EF7D-1ACF57D8562C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AF17D71B-3402-EAF6-6645-665B03A26735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AA888ED1-1CEA-DE78-77B4-28883D502457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F5CB92CD-87D0-10D0-4C4A-0FB901603F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A8989F7C-4EFE-587B-F1B2-FCDD208EDB2E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Ispezione, pulizia e ripresa PCB OTX</a:t>
            </a:r>
          </a:p>
        </p:txBody>
      </p:sp>
      <p:pic>
        <p:nvPicPr>
          <p:cNvPr id="8" name="Immagine 7">
            <a:extLst>
              <a:ext uri="{FF2B5EF4-FFF2-40B4-BE49-F238E27FC236}">
                <a16:creationId xmlns:a16="http://schemas.microsoft.com/office/drawing/2014/main" id="{70DC54CD-8F2D-629E-63DC-1289667965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55" b="9406"/>
          <a:stretch>
            <a:fillRect/>
          </a:stretch>
        </p:blipFill>
        <p:spPr>
          <a:xfrm>
            <a:off x="8232000" y="1312839"/>
            <a:ext cx="3960000" cy="3845901"/>
          </a:xfrm>
          <a:prstGeom prst="rect">
            <a:avLst/>
          </a:prstGeom>
        </p:spPr>
      </p:pic>
      <p:pic>
        <p:nvPicPr>
          <p:cNvPr id="14" name="Immagine 13">
            <a:extLst>
              <a:ext uri="{FF2B5EF4-FFF2-40B4-BE49-F238E27FC236}">
                <a16:creationId xmlns:a16="http://schemas.microsoft.com/office/drawing/2014/main" id="{976DE629-DC39-31D0-F319-33DA7955757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92" b="9069"/>
          <a:stretch>
            <a:fillRect/>
          </a:stretch>
        </p:blipFill>
        <p:spPr>
          <a:xfrm>
            <a:off x="4116001" y="1312839"/>
            <a:ext cx="3960000" cy="3845901"/>
          </a:xfrm>
          <a:prstGeom prst="rect">
            <a:avLst/>
          </a:prstGeom>
        </p:spPr>
      </p:pic>
      <p:pic>
        <p:nvPicPr>
          <p:cNvPr id="16" name="Immagine 15">
            <a:extLst>
              <a:ext uri="{FF2B5EF4-FFF2-40B4-BE49-F238E27FC236}">
                <a16:creationId xmlns:a16="http://schemas.microsoft.com/office/drawing/2014/main" id="{7B1DEDB0-D807-D4B6-7287-73132FC98E6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55" b="9406"/>
          <a:stretch>
            <a:fillRect/>
          </a:stretch>
        </p:blipFill>
        <p:spPr>
          <a:xfrm>
            <a:off x="2961" y="1312839"/>
            <a:ext cx="3960001" cy="3845901"/>
          </a:xfrm>
          <a:prstGeom prst="rect">
            <a:avLst/>
          </a:prstGeom>
        </p:spPr>
      </p:pic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5DAD9E1D-97A5-4C11-B7A1-230EE517163B}"/>
              </a:ext>
            </a:extLst>
          </p:cNvPr>
          <p:cNvSpPr txBox="1"/>
          <p:nvPr/>
        </p:nvSpPr>
        <p:spPr>
          <a:xfrm>
            <a:off x="0" y="4454135"/>
            <a:ext cx="12192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q"/>
            </a:pPr>
            <a:endParaRPr lang="it-IT" sz="3200" b="1" dirty="0">
              <a:sym typeface="Wingdings" panose="05000000000000000000" pitchFamily="2" charset="2"/>
            </a:endParaRPr>
          </a:p>
          <a:p>
            <a:pPr marL="457200" indent="-457200">
              <a:buFont typeface="Wingdings" panose="05000000000000000000" pitchFamily="2" charset="2"/>
              <a:buChar char="q"/>
            </a:pPr>
            <a:endParaRPr lang="it-IT" sz="3200" b="1" dirty="0">
              <a:sym typeface="Wingdings" panose="05000000000000000000" pitchFamily="2" charset="2"/>
            </a:endParaRP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it-IT" sz="3200" b="1" dirty="0">
                <a:sym typeface="Wingdings" panose="05000000000000000000" pitchFamily="2" charset="2"/>
              </a:rPr>
              <a:t>Packaging non idoneo</a:t>
            </a:r>
            <a:endParaRPr lang="it-IT" sz="3200" b="1" dirty="0">
              <a:solidFill>
                <a:schemeClr val="accent4"/>
              </a:solidFill>
              <a:sym typeface="Wingdings" panose="05000000000000000000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198487641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D6DDE8-E9DB-83E5-4CFF-028A702A78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D4CD8FD1-4F0B-4B09-392D-BD88A96E941A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ADF476C5-8C12-37A9-8808-5AA34FDB9E3B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9F17496E-7C24-ECB8-0B61-2F309D27C3BB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EEF6D180-FCD8-A4CF-17D2-D1922751A9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4989B3C3-3342-473E-7553-42DF9248E545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Ispezione e ripresa PCB </a:t>
            </a:r>
            <a:r>
              <a:rPr lang="it-IT" sz="2800" dirty="0" err="1">
                <a:latin typeface="Titillium"/>
              </a:rPr>
              <a:t>VoltProt</a:t>
            </a:r>
            <a:endParaRPr lang="it-IT" sz="2800" dirty="0">
              <a:latin typeface="Titillium"/>
            </a:endParaRPr>
          </a:p>
        </p:txBody>
      </p:sp>
      <p:pic>
        <p:nvPicPr>
          <p:cNvPr id="8" name="Immagine 7">
            <a:extLst>
              <a:ext uri="{FF2B5EF4-FFF2-40B4-BE49-F238E27FC236}">
                <a16:creationId xmlns:a16="http://schemas.microsoft.com/office/drawing/2014/main" id="{2646F7D2-3B0C-E00A-A69E-4C5C6E2D21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" t="27160" r="-75"/>
          <a:stretch>
            <a:fillRect/>
          </a:stretch>
        </p:blipFill>
        <p:spPr>
          <a:xfrm>
            <a:off x="8232000" y="1312839"/>
            <a:ext cx="3960000" cy="3845901"/>
          </a:xfrm>
          <a:prstGeom prst="rect">
            <a:avLst/>
          </a:prstGeom>
        </p:spPr>
      </p:pic>
      <p:pic>
        <p:nvPicPr>
          <p:cNvPr id="14" name="Immagine 13">
            <a:extLst>
              <a:ext uri="{FF2B5EF4-FFF2-40B4-BE49-F238E27FC236}">
                <a16:creationId xmlns:a16="http://schemas.microsoft.com/office/drawing/2014/main" id="{6C9767AF-5D23-33B0-F69F-374C3789BF6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160"/>
          <a:stretch>
            <a:fillRect/>
          </a:stretch>
        </p:blipFill>
        <p:spPr>
          <a:xfrm>
            <a:off x="4116001" y="1312839"/>
            <a:ext cx="3960000" cy="3845901"/>
          </a:xfrm>
          <a:prstGeom prst="rect">
            <a:avLst/>
          </a:prstGeom>
        </p:spPr>
      </p:pic>
      <p:pic>
        <p:nvPicPr>
          <p:cNvPr id="16" name="Immagine 15">
            <a:extLst>
              <a:ext uri="{FF2B5EF4-FFF2-40B4-BE49-F238E27FC236}">
                <a16:creationId xmlns:a16="http://schemas.microsoft.com/office/drawing/2014/main" id="{AE8BD780-B061-783A-9F00-A03405A05D0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80" b="13580"/>
          <a:stretch/>
        </p:blipFill>
        <p:spPr>
          <a:xfrm>
            <a:off x="2961" y="1312839"/>
            <a:ext cx="3960001" cy="3845901"/>
          </a:xfrm>
          <a:prstGeom prst="rect">
            <a:avLst/>
          </a:prstGeom>
        </p:spPr>
      </p:pic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0020321F-1BF2-8A55-9BAF-4468349AD7EA}"/>
              </a:ext>
            </a:extLst>
          </p:cNvPr>
          <p:cNvSpPr txBox="1"/>
          <p:nvPr/>
        </p:nvSpPr>
        <p:spPr>
          <a:xfrm>
            <a:off x="0" y="4454135"/>
            <a:ext cx="12192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q"/>
            </a:pPr>
            <a:endParaRPr lang="it-IT" sz="3200" b="1" dirty="0">
              <a:sym typeface="Wingdings" panose="05000000000000000000" pitchFamily="2" charset="2"/>
            </a:endParaRPr>
          </a:p>
          <a:p>
            <a:pPr marL="457200" indent="-457200">
              <a:buFont typeface="Wingdings" panose="05000000000000000000" pitchFamily="2" charset="2"/>
              <a:buChar char="q"/>
            </a:pPr>
            <a:endParaRPr lang="it-IT" sz="3200" b="1" dirty="0">
              <a:sym typeface="Wingdings" panose="05000000000000000000" pitchFamily="2" charset="2"/>
            </a:endParaRP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it-IT" sz="3200" b="1" dirty="0">
                <a:sym typeface="Wingdings" panose="05000000000000000000" pitchFamily="2" charset="2"/>
              </a:rPr>
              <a:t>Lunghezza reofori varistore non accorciata</a:t>
            </a:r>
            <a:endParaRPr lang="it-IT" sz="3200" b="1" dirty="0">
              <a:solidFill>
                <a:schemeClr val="accent4"/>
              </a:solidFill>
              <a:sym typeface="Wingdings" panose="05000000000000000000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151562539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21BD28-669C-A263-9173-ADFBFE1F87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35D6719D-9BBF-08A2-3A43-58890CDF917E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A7941078-943A-62EF-A362-5907543041DB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187A2C1A-9F5F-4A47-B25D-AE9A3E4C3FE5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92784C1D-2183-1434-749F-5DCF2685CB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AB76F5B9-804E-F023-CAC0-632DE6B91BEE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Conclusioni</a:t>
            </a:r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92AC7B09-4AE7-F3DA-0B99-14862EC54969}"/>
              </a:ext>
            </a:extLst>
          </p:cNvPr>
          <p:cNvSpPr txBox="1"/>
          <p:nvPr/>
        </p:nvSpPr>
        <p:spPr>
          <a:xfrm>
            <a:off x="0" y="1305463"/>
            <a:ext cx="121920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q"/>
            </a:pPr>
            <a:r>
              <a:rPr lang="it-IT" sz="2800" b="1" dirty="0">
                <a:solidFill>
                  <a:srgbClr val="00B050"/>
                </a:solidFill>
                <a:latin typeface="Titillium"/>
              </a:rPr>
              <a:t>Miglioramento prestazioni LNA e OTX rispetto a N/S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it-IT" sz="2800" b="1" dirty="0">
                <a:solidFill>
                  <a:srgbClr val="00B050"/>
                </a:solidFill>
                <a:latin typeface="Titillium"/>
              </a:rPr>
              <a:t>Creazione banchi collaudo automatici e in temperatura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it-IT" sz="2800" b="1" dirty="0">
                <a:solidFill>
                  <a:srgbClr val="00B050"/>
                </a:solidFill>
                <a:latin typeface="Titillium"/>
              </a:rPr>
              <a:t>Esperienza acquisita</a:t>
            </a:r>
          </a:p>
        </p:txBody>
      </p:sp>
    </p:spTree>
    <p:extLst>
      <p:ext uri="{BB962C8B-B14F-4D97-AF65-F5344CB8AC3E}">
        <p14:creationId xmlns:p14="http://schemas.microsoft.com/office/powerpoint/2010/main" val="404152208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0B762D-F4BC-F7BB-B5C1-8269821206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04B58754-F787-0D5B-4FF2-462ED6480125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7DF2AB47-516E-D89B-9043-0636E4718125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4DBE1998-6F4B-9851-8CDD-A63874F56520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C093C124-A202-52EF-5552-AC6D3E6B12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52EB25F2-28AA-9ECE-EE1A-D6EF51E08C39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Conclusioni</a:t>
            </a: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3013AAFF-EDCA-CE54-A6EA-0ADFFC150EA8}"/>
              </a:ext>
            </a:extLst>
          </p:cNvPr>
          <p:cNvSpPr txBox="1"/>
          <p:nvPr/>
        </p:nvSpPr>
        <p:spPr>
          <a:xfrm>
            <a:off x="0" y="1305463"/>
            <a:ext cx="1219200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q"/>
            </a:pPr>
            <a:r>
              <a:rPr lang="it-IT" sz="2800" b="1" dirty="0">
                <a:solidFill>
                  <a:srgbClr val="00B050"/>
                </a:solidFill>
                <a:latin typeface="Titillium"/>
              </a:rPr>
              <a:t>Miglioramento prestazioni LNA e OTX rispetto a N/S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it-IT" sz="2800" b="1" dirty="0">
                <a:solidFill>
                  <a:srgbClr val="00B050"/>
                </a:solidFill>
                <a:latin typeface="Titillium"/>
              </a:rPr>
              <a:t>Creazione banchi collaudo automatici e in temperatura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it-IT" sz="2800" b="1" dirty="0">
                <a:solidFill>
                  <a:srgbClr val="00B050"/>
                </a:solidFill>
                <a:latin typeface="Titillium"/>
              </a:rPr>
              <a:t>Esperienza acquisita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it-IT" sz="2800" b="1" dirty="0">
                <a:solidFill>
                  <a:srgbClr val="FF0000"/>
                </a:solidFill>
                <a:latin typeface="Titillium"/>
              </a:rPr>
              <a:t>PNRR (PON) </a:t>
            </a:r>
            <a:r>
              <a:rPr lang="it-IT" sz="2800" b="1" dirty="0">
                <a:solidFill>
                  <a:srgbClr val="FF0000"/>
                </a:solidFill>
                <a:latin typeface="Symath" panose="00000400000000000000" pitchFamily="2" charset="0"/>
                <a:cs typeface="Symath" panose="00000400000000000000" pitchFamily="2" charset="0"/>
              </a:rPr>
              <a:t>L</a:t>
            </a:r>
            <a:r>
              <a:rPr lang="it-IT" sz="2800" b="1" dirty="0">
                <a:solidFill>
                  <a:srgbClr val="FF0000"/>
                </a:solidFill>
                <a:latin typeface="Titillium"/>
              </a:rPr>
              <a:t> Alluvione</a:t>
            </a:r>
          </a:p>
          <a:p>
            <a:pPr marL="914400" lvl="1" indent="-457200">
              <a:buFont typeface="Wingdings" panose="05000000000000000000" pitchFamily="2" charset="2"/>
              <a:buChar char="q"/>
            </a:pPr>
            <a:r>
              <a:rPr lang="it-IT" sz="2400" b="1" dirty="0">
                <a:solidFill>
                  <a:srgbClr val="FF0000"/>
                </a:solidFill>
                <a:latin typeface="Titillium"/>
              </a:rPr>
              <a:t>Tanto in (troppo) poco tempo e con task sovrapposti e non sequenziali (RFI?)</a:t>
            </a:r>
            <a:endParaRPr lang="it-IT" sz="2400" dirty="0">
              <a:solidFill>
                <a:srgbClr val="FF0000"/>
              </a:solidFill>
              <a:latin typeface="Titillium"/>
            </a:endParaRP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it-IT" sz="2800" b="1" dirty="0">
                <a:solidFill>
                  <a:srgbClr val="FF0000"/>
                </a:solidFill>
                <a:latin typeface="Titillium"/>
              </a:rPr>
              <a:t>Precedenza procedure amministrative e dalle relative tempistiche sulla qualità</a:t>
            </a:r>
          </a:p>
          <a:p>
            <a:pPr marL="914400" lvl="1" indent="-457200">
              <a:buFont typeface="Wingdings" panose="05000000000000000000" pitchFamily="2" charset="2"/>
              <a:buChar char="q"/>
            </a:pPr>
            <a:r>
              <a:rPr lang="it-IT" sz="2400" b="1" dirty="0">
                <a:solidFill>
                  <a:srgbClr val="FF0000"/>
                </a:solidFill>
                <a:latin typeface="Titillium"/>
              </a:rPr>
              <a:t>«Dobbiamo rendicontare»</a:t>
            </a:r>
          </a:p>
          <a:p>
            <a:pPr marL="914400" lvl="1" indent="-457200">
              <a:buFont typeface="Wingdings" panose="05000000000000000000" pitchFamily="2" charset="2"/>
              <a:buChar char="q"/>
            </a:pPr>
            <a:r>
              <a:rPr lang="it-IT" sz="2400" b="1" dirty="0">
                <a:solidFill>
                  <a:srgbClr val="FF0000"/>
                </a:solidFill>
                <a:latin typeface="Titillium"/>
                <a:sym typeface="Wingdings" panose="05000000000000000000" pitchFamily="2" charset="2"/>
              </a:rPr>
              <a:t>«Non possiamo frazionare» / «Troppi ordini»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it-IT" sz="2800" b="1" dirty="0">
                <a:solidFill>
                  <a:srgbClr val="FF0000"/>
                </a:solidFill>
                <a:latin typeface="Titillium"/>
                <a:sym typeface="Wingdings" panose="05000000000000000000" pitchFamily="2" charset="2"/>
              </a:rPr>
              <a:t>Apertura Mercato  Gare al ribasso della qualità è vero risparmio?</a:t>
            </a:r>
          </a:p>
          <a:p>
            <a:pPr marL="914400" lvl="1" indent="-457200">
              <a:buFont typeface="Wingdings" panose="05000000000000000000" pitchFamily="2" charset="2"/>
              <a:buChar char="q"/>
            </a:pPr>
            <a:r>
              <a:rPr lang="it-IT" sz="2400" b="1" dirty="0">
                <a:solidFill>
                  <a:srgbClr val="FF0000"/>
                </a:solidFill>
                <a:latin typeface="Titillium"/>
                <a:sym typeface="Wingdings" panose="05000000000000000000" pitchFamily="2" charset="2"/>
              </a:rPr>
              <a:t>Debug produzioni</a:t>
            </a:r>
          </a:p>
          <a:p>
            <a:pPr marL="914400" lvl="1" indent="-457200">
              <a:buFont typeface="Wingdings" panose="05000000000000000000" pitchFamily="2" charset="2"/>
              <a:buChar char="q"/>
            </a:pPr>
            <a:r>
              <a:rPr lang="it-IT" sz="2400" b="1" dirty="0">
                <a:solidFill>
                  <a:srgbClr val="FF0000"/>
                </a:solidFill>
                <a:latin typeface="Titillium"/>
                <a:sym typeface="Wingdings" panose="05000000000000000000" pitchFamily="2" charset="2"/>
              </a:rPr>
              <a:t>Collaudo LNA/OTX da 3 settimane a 2 mesi</a:t>
            </a:r>
          </a:p>
          <a:p>
            <a:pPr marL="914400" lvl="1" indent="-457200">
              <a:buFont typeface="Wingdings" panose="05000000000000000000" pitchFamily="2" charset="2"/>
              <a:buChar char="q"/>
            </a:pPr>
            <a:r>
              <a:rPr lang="it-IT" sz="2400" b="1" dirty="0">
                <a:solidFill>
                  <a:srgbClr val="FF0000"/>
                </a:solidFill>
                <a:latin typeface="Titillium"/>
                <a:sym typeface="Wingdings" panose="05000000000000000000" pitchFamily="2" charset="2"/>
              </a:rPr>
              <a:t>Dispositivi nativamente «deboli» causa rilavorazioni</a:t>
            </a:r>
            <a:endParaRPr lang="it-IT" sz="2400" dirty="0">
              <a:solidFill>
                <a:srgbClr val="FF0000"/>
              </a:solidFill>
              <a:latin typeface="Titillium"/>
            </a:endParaRPr>
          </a:p>
        </p:txBody>
      </p:sp>
    </p:spTree>
    <p:extLst>
      <p:ext uri="{BB962C8B-B14F-4D97-AF65-F5344CB8AC3E}">
        <p14:creationId xmlns:p14="http://schemas.microsoft.com/office/powerpoint/2010/main" val="168009678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DAF332-D64C-9F17-A97B-A003005E66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AB08228F-3B05-9F8C-4F09-D091B9A3688E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F9A5CA35-261D-B36E-4CB5-4DA33A5FF43D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 dirty="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 dirty="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2BA7B99E-6FCE-6CE6-C690-E752802569E2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63E5868A-D651-EFCE-C860-30964C39E3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AB933B12-0A4B-1155-29CD-D3CE40AF3535}"/>
              </a:ext>
            </a:extLst>
          </p:cNvPr>
          <p:cNvSpPr txBox="1"/>
          <p:nvPr/>
        </p:nvSpPr>
        <p:spPr>
          <a:xfrm>
            <a:off x="0" y="6336462"/>
            <a:ext cx="844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dirty="0">
                <a:latin typeface="Titillium"/>
              </a:rPr>
              <a:t>Conclusioni</a:t>
            </a:r>
          </a:p>
        </p:txBody>
      </p:sp>
      <p:pic>
        <p:nvPicPr>
          <p:cNvPr id="7" name="Immagine 6">
            <a:extLst>
              <a:ext uri="{FF2B5EF4-FFF2-40B4-BE49-F238E27FC236}">
                <a16:creationId xmlns:a16="http://schemas.microsoft.com/office/drawing/2014/main" id="{327A186B-9E81-F906-FD64-EFD5AE2FA9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597" y="2675515"/>
            <a:ext cx="3692470" cy="2663579"/>
          </a:xfrm>
          <a:prstGeom prst="rect">
            <a:avLst/>
          </a:prstGeom>
        </p:spPr>
      </p:pic>
      <p:pic>
        <p:nvPicPr>
          <p:cNvPr id="11" name="Immagine 10">
            <a:extLst>
              <a:ext uri="{FF2B5EF4-FFF2-40B4-BE49-F238E27FC236}">
                <a16:creationId xmlns:a16="http://schemas.microsoft.com/office/drawing/2014/main" id="{66FE2E05-8D07-214E-AA55-4C44B0E69E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3067" y="1681751"/>
            <a:ext cx="8458933" cy="4244708"/>
          </a:xfrm>
          <a:prstGeom prst="rect">
            <a:avLst/>
          </a:prstGeom>
        </p:spPr>
      </p:pic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E9BB4573-D1C2-6805-6255-20EC47F83131}"/>
              </a:ext>
            </a:extLst>
          </p:cNvPr>
          <p:cNvSpPr txBox="1"/>
          <p:nvPr/>
        </p:nvSpPr>
        <p:spPr>
          <a:xfrm>
            <a:off x="152400" y="1849662"/>
            <a:ext cx="323088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800" b="1" dirty="0"/>
              <a:t>I Soliti Ignoti</a:t>
            </a:r>
          </a:p>
          <a:p>
            <a:pPr algn="ctr"/>
            <a:r>
              <a:rPr lang="it-IT" dirty="0"/>
              <a:t>(M. Monicelli, 1958)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16" name="Input penna 15">
                <a:extLst>
                  <a:ext uri="{FF2B5EF4-FFF2-40B4-BE49-F238E27FC236}">
                    <a16:creationId xmlns:a16="http://schemas.microsoft.com/office/drawing/2014/main" id="{94946F20-5F47-2782-6494-371D45DD6EA9}"/>
                  </a:ext>
                </a:extLst>
              </p14:cNvPr>
              <p14:cNvContentPartPr/>
              <p14:nvPr/>
            </p14:nvContentPartPr>
            <p14:xfrm>
              <a:off x="3779280" y="5506240"/>
              <a:ext cx="6239160" cy="720"/>
            </p14:xfrm>
          </p:contentPart>
        </mc:Choice>
        <mc:Fallback>
          <p:pic>
            <p:nvPicPr>
              <p:cNvPr id="16" name="Input penna 15">
                <a:extLst>
                  <a:ext uri="{FF2B5EF4-FFF2-40B4-BE49-F238E27FC236}">
                    <a16:creationId xmlns:a16="http://schemas.microsoft.com/office/drawing/2014/main" id="{94946F20-5F47-2782-6494-371D45DD6EA9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3761280" y="5434240"/>
                <a:ext cx="6274800" cy="144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18" name="Input penna 17">
                <a:extLst>
                  <a:ext uri="{FF2B5EF4-FFF2-40B4-BE49-F238E27FC236}">
                    <a16:creationId xmlns:a16="http://schemas.microsoft.com/office/drawing/2014/main" id="{5D54806F-7002-63C9-9AF6-B952CE36BA85}"/>
                  </a:ext>
                </a:extLst>
              </p14:cNvPr>
              <p14:cNvContentPartPr/>
              <p14:nvPr/>
            </p14:nvContentPartPr>
            <p14:xfrm>
              <a:off x="3850200" y="5791360"/>
              <a:ext cx="6300000" cy="720"/>
            </p14:xfrm>
          </p:contentPart>
        </mc:Choice>
        <mc:Fallback>
          <p:pic>
            <p:nvPicPr>
              <p:cNvPr id="18" name="Input penna 17">
                <a:extLst>
                  <a:ext uri="{FF2B5EF4-FFF2-40B4-BE49-F238E27FC236}">
                    <a16:creationId xmlns:a16="http://schemas.microsoft.com/office/drawing/2014/main" id="{5D54806F-7002-63C9-9AF6-B952CE36BA85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3832560" y="5719360"/>
                <a:ext cx="6335640" cy="144000"/>
              </a:xfrm>
              <a:prstGeom prst="rect">
                <a:avLst/>
              </a:prstGeom>
            </p:spPr>
          </p:pic>
        </mc:Fallback>
      </mc:AlternateContent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55CEEFE0-0ED2-B6CD-5E8B-68E274072ECE}"/>
              </a:ext>
            </a:extLst>
          </p:cNvPr>
          <p:cNvSpPr txBox="1"/>
          <p:nvPr/>
        </p:nvSpPr>
        <p:spPr>
          <a:xfrm>
            <a:off x="6035040" y="6028685"/>
            <a:ext cx="615696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it-IT" sz="1400" dirty="0"/>
              <a:t>https://it.wikiquote.org/wiki/I_soliti_ignoti</a:t>
            </a:r>
          </a:p>
        </p:txBody>
      </p:sp>
    </p:spTree>
    <p:extLst>
      <p:ext uri="{BB962C8B-B14F-4D97-AF65-F5344CB8AC3E}">
        <p14:creationId xmlns:p14="http://schemas.microsoft.com/office/powerpoint/2010/main" val="106677402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A5823E-2B28-8674-8DB8-61C117BAB4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03798B19-CBE2-4246-E272-EE479916DD34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EDC8B11D-F0EC-8505-65E4-E420D82A9A7D}"/>
              </a:ext>
            </a:extLst>
          </p:cNvPr>
          <p:cNvSpPr txBox="1"/>
          <p:nvPr/>
        </p:nvSpPr>
        <p:spPr>
          <a:xfrm>
            <a:off x="6712747" y="6426382"/>
            <a:ext cx="53172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1400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Missione 4 </a:t>
            </a:r>
            <a:r>
              <a:rPr lang="it-IT" sz="1400" b="1">
                <a:solidFill>
                  <a:schemeClr val="bg1">
                    <a:alpha val="50000"/>
                  </a:schemeClr>
                </a:solidFill>
                <a:latin typeface="Titillium" pitchFamily="2" charset="77"/>
              </a:rPr>
              <a:t>• Istruzione e Ricerca </a:t>
            </a:r>
            <a:endParaRPr lang="it-IT" sz="1400">
              <a:solidFill>
                <a:schemeClr val="bg1">
                  <a:alpha val="50000"/>
                </a:schemeClr>
              </a:solidFill>
              <a:latin typeface="Titillium" pitchFamily="2" charset="77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23813ABD-7DAB-88EB-EDE6-4398C2371B08}"/>
              </a:ext>
            </a:extLst>
          </p:cNvPr>
          <p:cNvSpPr/>
          <p:nvPr/>
        </p:nvSpPr>
        <p:spPr>
          <a:xfrm>
            <a:off x="9728462" y="122548"/>
            <a:ext cx="2301510" cy="942681"/>
          </a:xfrm>
          <a:prstGeom prst="rect">
            <a:avLst/>
          </a:prstGeom>
          <a:solidFill>
            <a:srgbClr val="2A65AF"/>
          </a:solidFill>
          <a:ln>
            <a:solidFill>
              <a:srgbClr val="2A65A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9" name="Segnaposto contenuto 17" descr="Immagine che contiene testo, Carattere, schermata, Elementi grafici&#10;&#10;Descrizione generata automaticamente">
            <a:extLst>
              <a:ext uri="{FF2B5EF4-FFF2-40B4-BE49-F238E27FC236}">
                <a16:creationId xmlns:a16="http://schemas.microsoft.com/office/drawing/2014/main" id="{A7CA0FA7-D9FE-D669-0C2B-CD82B55EA2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544" y="195681"/>
            <a:ext cx="1651602" cy="778125"/>
          </a:xfrm>
          <a:prstGeom prst="rect">
            <a:avLst/>
          </a:prstGeom>
        </p:spPr>
      </p:pic>
      <p:grpSp>
        <p:nvGrpSpPr>
          <p:cNvPr id="2" name="Gruppo 1">
            <a:extLst>
              <a:ext uri="{FF2B5EF4-FFF2-40B4-BE49-F238E27FC236}">
                <a16:creationId xmlns:a16="http://schemas.microsoft.com/office/drawing/2014/main" id="{97284581-2818-3179-04DA-9E0BDBD19E16}"/>
              </a:ext>
            </a:extLst>
          </p:cNvPr>
          <p:cNvGrpSpPr/>
          <p:nvPr/>
        </p:nvGrpSpPr>
        <p:grpSpPr>
          <a:xfrm>
            <a:off x="0" y="1613646"/>
            <a:ext cx="12192000" cy="4410636"/>
            <a:chOff x="0" y="1613646"/>
            <a:chExt cx="12192000" cy="4410636"/>
          </a:xfrm>
        </p:grpSpPr>
        <p:sp>
          <p:nvSpPr>
            <p:cNvPr id="4" name="Rettangolo 3">
              <a:extLst>
                <a:ext uri="{FF2B5EF4-FFF2-40B4-BE49-F238E27FC236}">
                  <a16:creationId xmlns:a16="http://schemas.microsoft.com/office/drawing/2014/main" id="{3F2DFEDB-631B-10AF-0BA9-1132E0A76D58}"/>
                </a:ext>
              </a:extLst>
            </p:cNvPr>
            <p:cNvSpPr/>
            <p:nvPr/>
          </p:nvSpPr>
          <p:spPr>
            <a:xfrm>
              <a:off x="0" y="3585884"/>
              <a:ext cx="12192000" cy="2438398"/>
            </a:xfrm>
            <a:prstGeom prst="rect">
              <a:avLst/>
            </a:prstGeom>
            <a:solidFill>
              <a:srgbClr val="BBD3EF"/>
            </a:solidFill>
            <a:ln>
              <a:solidFill>
                <a:srgbClr val="BBD3E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t-IT"/>
            </a:p>
          </p:txBody>
        </p:sp>
        <p:sp>
          <p:nvSpPr>
            <p:cNvPr id="5" name="Subtitle 2">
              <a:extLst>
                <a:ext uri="{FF2B5EF4-FFF2-40B4-BE49-F238E27FC236}">
                  <a16:creationId xmlns:a16="http://schemas.microsoft.com/office/drawing/2014/main" id="{398CCAAA-BC66-7077-9042-488E7F790EF9}"/>
                </a:ext>
              </a:extLst>
            </p:cNvPr>
            <p:cNvSpPr txBox="1">
              <a:spLocks/>
            </p:cNvSpPr>
            <p:nvPr/>
          </p:nvSpPr>
          <p:spPr>
            <a:xfrm>
              <a:off x="4473847" y="3854082"/>
              <a:ext cx="6167260" cy="1950795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lang="en-US" sz="2800" kern="1200" dirty="0" smtClean="0">
                  <a:solidFill>
                    <a:schemeClr val="tx1"/>
                  </a:solidFill>
                  <a:effectLst/>
                  <a:latin typeface="Titillium" pitchFamily="2" charset="77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lang="en-US" sz="2400" kern="1200" dirty="0" smtClean="0">
                  <a:solidFill>
                    <a:schemeClr val="tx1"/>
                  </a:solidFill>
                  <a:effectLst/>
                  <a:latin typeface="Titillium" pitchFamily="2" charset="77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lang="en-US" sz="2000" kern="1200" dirty="0" smtClean="0">
                  <a:solidFill>
                    <a:schemeClr val="tx1"/>
                  </a:solidFill>
                  <a:effectLst/>
                  <a:latin typeface="Titillium" pitchFamily="2" charset="77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lang="en-US" sz="1800" kern="1200" dirty="0" smtClean="0">
                  <a:solidFill>
                    <a:schemeClr val="tx1"/>
                  </a:solidFill>
                  <a:effectLst/>
                  <a:latin typeface="Titillium" pitchFamily="2" charset="77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lang="it-IT" sz="1600" kern="1200" dirty="0">
                  <a:solidFill>
                    <a:schemeClr val="tx1"/>
                  </a:solidFill>
                  <a:effectLst/>
                  <a:latin typeface="Titillium" pitchFamily="2" charset="77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spcBef>
                  <a:spcPts val="0"/>
                </a:spcBef>
                <a:spcAft>
                  <a:spcPts val="1200"/>
                </a:spcAft>
                <a:buNone/>
              </a:pPr>
              <a:r>
                <a:rPr lang="it-IT" sz="1600" b="1" dirty="0">
                  <a:solidFill>
                    <a:srgbClr val="3F4B5B"/>
                  </a:solidFill>
                </a:rPr>
                <a:t>Next Generation – Croce del Nord</a:t>
              </a:r>
            </a:p>
            <a:p>
              <a:pPr marL="0" indent="0" algn="ctr">
                <a:spcBef>
                  <a:spcPts val="0"/>
                </a:spcBef>
                <a:buNone/>
              </a:pPr>
              <a:r>
                <a:rPr lang="it-IT" sz="1600" b="1" dirty="0">
                  <a:solidFill>
                    <a:srgbClr val="4973A1"/>
                  </a:solidFill>
                </a:rPr>
                <a:t>IR0000026</a:t>
              </a:r>
            </a:p>
            <a:p>
              <a:pPr marL="0" indent="0" algn="ctr">
                <a:spcBef>
                  <a:spcPts val="0"/>
                </a:spcBef>
                <a:buNone/>
              </a:pPr>
              <a:r>
                <a:rPr lang="it-IT" sz="1200" b="1" dirty="0">
                  <a:solidFill>
                    <a:srgbClr val="4973A1"/>
                  </a:solidFill>
                </a:rPr>
                <a:t>Intervento finanziato nell’ambito del </a:t>
              </a:r>
              <a:r>
                <a:rPr lang="it-IT" sz="1400" b="1" dirty="0">
                  <a:solidFill>
                    <a:srgbClr val="4973A1"/>
                  </a:solidFill>
                </a:rPr>
                <a:t>PNRR</a:t>
              </a:r>
              <a:r>
                <a:rPr lang="it-IT" sz="1200" b="1" dirty="0">
                  <a:solidFill>
                    <a:srgbClr val="4973A1"/>
                  </a:solidFill>
                </a:rPr>
                <a:t> - Piano Nazionale di Ripresa e Resilienza</a:t>
              </a:r>
            </a:p>
            <a:p>
              <a:pPr marL="0" indent="0" algn="ctr">
                <a:spcBef>
                  <a:spcPts val="1200"/>
                </a:spcBef>
                <a:buNone/>
              </a:pPr>
              <a:r>
                <a:rPr lang="it-IT" sz="1600" b="1" dirty="0">
                  <a:solidFill>
                    <a:srgbClr val="4973A1"/>
                  </a:solidFill>
                </a:rPr>
                <a:t>M4C2 </a:t>
              </a:r>
            </a:p>
            <a:p>
              <a:pPr marL="0" indent="0" algn="ctr">
                <a:spcBef>
                  <a:spcPts val="0"/>
                </a:spcBef>
                <a:buNone/>
              </a:pPr>
              <a:r>
                <a:rPr lang="it-IT" sz="1200" b="1" dirty="0">
                  <a:solidFill>
                    <a:srgbClr val="4973A1"/>
                  </a:solidFill>
                </a:rPr>
                <a:t>Missione 4 - </a:t>
              </a:r>
              <a:r>
                <a:rPr lang="it-IT" sz="1200" b="1" i="1" dirty="0">
                  <a:solidFill>
                    <a:srgbClr val="4973A1"/>
                  </a:solidFill>
                </a:rPr>
                <a:t>Istruzione e Ricerca           </a:t>
              </a:r>
              <a:r>
                <a:rPr lang="it-IT" sz="1200" b="1" dirty="0">
                  <a:solidFill>
                    <a:srgbClr val="4973A1"/>
                  </a:solidFill>
                </a:rPr>
                <a:t>Componente 2 - </a:t>
              </a:r>
              <a:r>
                <a:rPr lang="it-IT" sz="1200" b="1" i="1" dirty="0">
                  <a:solidFill>
                    <a:srgbClr val="4973A1"/>
                  </a:solidFill>
                </a:rPr>
                <a:t>Dalla Ricerca alla Impresa</a:t>
              </a:r>
            </a:p>
            <a:p>
              <a:pPr marL="0" indent="0" algn="ctr">
                <a:spcBef>
                  <a:spcPts val="0"/>
                </a:spcBef>
                <a:buNone/>
              </a:pPr>
              <a:r>
                <a:rPr lang="it-IT" sz="1200" b="1" dirty="0">
                  <a:solidFill>
                    <a:srgbClr val="4973A1"/>
                  </a:solidFill>
                </a:rPr>
                <a:t>Linea di Investimento 3.1 - </a:t>
              </a:r>
              <a:r>
                <a:rPr lang="it-IT" sz="1200" b="1" i="1" dirty="0">
                  <a:solidFill>
                    <a:srgbClr val="4973A1"/>
                  </a:solidFill>
                </a:rPr>
                <a:t>Rafforzamento e creazione di Infrastrutture di Ricerca</a:t>
              </a:r>
            </a:p>
            <a:p>
              <a:pPr marL="0" indent="0" algn="ctr">
                <a:spcBef>
                  <a:spcPts val="0"/>
                </a:spcBef>
                <a:buNone/>
              </a:pPr>
              <a:endParaRPr lang="it-IT" sz="1200" b="1" i="1" dirty="0">
                <a:solidFill>
                  <a:srgbClr val="4973A1"/>
                </a:solidFill>
              </a:endParaRPr>
            </a:p>
            <a:p>
              <a:pPr marL="0" indent="0" algn="ctr">
                <a:spcBef>
                  <a:spcPts val="0"/>
                </a:spcBef>
                <a:buNone/>
              </a:pPr>
              <a:r>
                <a:rPr lang="it-IT" sz="1200" b="1" i="1" dirty="0">
                  <a:solidFill>
                    <a:srgbClr val="4973A1"/>
                  </a:solidFill>
                </a:rPr>
                <a:t>CUP C53C22000880006</a:t>
              </a:r>
            </a:p>
          </p:txBody>
        </p:sp>
        <p:pic>
          <p:nvPicPr>
            <p:cNvPr id="7" name="Segnaposto immagine 6" descr="Immagine che contiene simbolo, Elementi grafici, bianco, logo&#10;&#10;Descrizione generata automaticamente">
              <a:extLst>
                <a:ext uri="{FF2B5EF4-FFF2-40B4-BE49-F238E27FC236}">
                  <a16:creationId xmlns:a16="http://schemas.microsoft.com/office/drawing/2014/main" id="{0EC826EA-3B79-1379-CBA2-C575CB5718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-106"/>
            <a:stretch/>
          </p:blipFill>
          <p:spPr>
            <a:xfrm>
              <a:off x="2314381" y="3820533"/>
              <a:ext cx="1905497" cy="1917246"/>
            </a:xfrm>
            <a:prstGeom prst="rect">
              <a:avLst/>
            </a:prstGeom>
          </p:spPr>
        </p:pic>
        <p:sp>
          <p:nvSpPr>
            <p:cNvPr id="8" name="Title 1">
              <a:extLst>
                <a:ext uri="{FF2B5EF4-FFF2-40B4-BE49-F238E27FC236}">
                  <a16:creationId xmlns:a16="http://schemas.microsoft.com/office/drawing/2014/main" id="{1EEAB345-8176-D25D-E664-F4A09B6B0424}"/>
                </a:ext>
              </a:extLst>
            </p:cNvPr>
            <p:cNvSpPr txBox="1">
              <a:spLocks/>
            </p:cNvSpPr>
            <p:nvPr/>
          </p:nvSpPr>
          <p:spPr>
            <a:xfrm>
              <a:off x="1312783" y="1613646"/>
              <a:ext cx="9566434" cy="1658471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92500" lnSpcReduction="20000"/>
            </a:bodyPr>
            <a:lstStyle>
              <a:lvl1pPr marL="0"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lang="it-IT" sz="2800" b="1" kern="1200" dirty="0">
                  <a:solidFill>
                    <a:srgbClr val="B27F47"/>
                  </a:solidFill>
                  <a:latin typeface="Titillium Bd" pitchFamily="2" charset="77"/>
                  <a:ea typeface="+mn-ea"/>
                  <a:cs typeface="+mn-cs"/>
                </a:defRPr>
              </a:lvl1pPr>
            </a:lstStyle>
            <a:p>
              <a:pPr algn="ctr"/>
              <a:r>
                <a:rPr lang="it-IT" sz="9400" dirty="0"/>
                <a:t>GRAZIE</a:t>
              </a:r>
            </a:p>
            <a:p>
              <a:pPr algn="ctr"/>
              <a:r>
                <a:rPr lang="it-IT" sz="5200" dirty="0">
                  <a:solidFill>
                    <a:srgbClr val="573E23"/>
                  </a:solidFill>
                </a:rPr>
                <a:t>PER L’ATTENZIONE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40263105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emplate MUR_SoggAttuatori.potx" id="{9805767C-2E52-4DE8-B760-2E02FDAAF4CD}" vid="{686DB170-6579-47D4-A971-0F75D53EEBC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a398c2fc-ef96-41f5-a6be-4e19eee013d8" xsi:nil="true"/>
    <lcf76f155ced4ddcb4097134ff3c332f xmlns="33de9cbb-7065-497c-aaf6-21859a933a93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777A26F539967D4F98503910BA4FFFD8" ma:contentTypeVersion="15" ma:contentTypeDescription="Creare un nuovo documento." ma:contentTypeScope="" ma:versionID="63b9c261a55c251c9d1e50215d3749c4">
  <xsd:schema xmlns:xsd="http://www.w3.org/2001/XMLSchema" xmlns:xs="http://www.w3.org/2001/XMLSchema" xmlns:p="http://schemas.microsoft.com/office/2006/metadata/properties" xmlns:ns2="33de9cbb-7065-497c-aaf6-21859a933a93" xmlns:ns3="a398c2fc-ef96-41f5-a6be-4e19eee013d8" targetNamespace="http://schemas.microsoft.com/office/2006/metadata/properties" ma:root="true" ma:fieldsID="a66aada771cda6968eaf211002d80a89" ns2:_="" ns3:_="">
    <xsd:import namespace="33de9cbb-7065-497c-aaf6-21859a933a93"/>
    <xsd:import namespace="a398c2fc-ef96-41f5-a6be-4e19eee013d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3de9cbb-7065-497c-aaf6-21859a933a9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20" nillable="true" ma:taxonomy="true" ma:internalName="lcf76f155ced4ddcb4097134ff3c332f" ma:taxonomyFieldName="MediaServiceImageTags" ma:displayName="Tag immagine" ma:readOnly="false" ma:fieldId="{5cf76f15-5ced-4ddc-b409-7134ff3c332f}" ma:taxonomyMulti="true" ma:sspId="6d165d17-9b79-46c3-82b9-c927e733c429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98c2fc-ef96-41f5-a6be-4e19eee013d8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Condiviso con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Condiviso con dettagli" ma:internalName="SharedWithDetails" ma:readOnly="true">
      <xsd:simpleType>
        <xsd:restriction base="dms:Note">
          <xsd:maxLength value="255"/>
        </xsd:restriction>
      </xsd:simpleType>
    </xsd:element>
    <xsd:element name="TaxCatchAll" ma:index="21" nillable="true" ma:displayName="Taxonomy Catch All Column" ma:hidden="true" ma:list="{71b5f323-8b4a-4b41-bb8e-fb1b53a1f540}" ma:internalName="TaxCatchAll" ma:showField="CatchAllData" ma:web="a398c2fc-ef96-41f5-a6be-4e19eee013d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i contenuto"/>
        <xsd:element ref="dc:title" minOccurs="0" maxOccurs="1" ma:index="4" ma:displayName="Tito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3467FBC-AEAE-4EC2-BF36-9EF027E22BDD}">
  <ds:schemaRefs>
    <ds:schemaRef ds:uri="http://schemas.microsoft.com/office/2006/documentManagement/types"/>
    <ds:schemaRef ds:uri="http://schemas.microsoft.com/office/2006/metadata/properties"/>
    <ds:schemaRef ds:uri="33de9cbb-7065-497c-aaf6-21859a933a93"/>
    <ds:schemaRef ds:uri="http://www.w3.org/XML/1998/namespace"/>
    <ds:schemaRef ds:uri="http://schemas.microsoft.com/office/infopath/2007/PartnerControls"/>
    <ds:schemaRef ds:uri="http://purl.org/dc/elements/1.1/"/>
    <ds:schemaRef ds:uri="http://purl.org/dc/dcmitype/"/>
    <ds:schemaRef ds:uri="http://purl.org/dc/terms/"/>
    <ds:schemaRef ds:uri="http://schemas.openxmlformats.org/package/2006/metadata/core-properties"/>
    <ds:schemaRef ds:uri="a398c2fc-ef96-41f5-a6be-4e19eee013d8"/>
  </ds:schemaRefs>
</ds:datastoreItem>
</file>

<file path=customXml/itemProps2.xml><?xml version="1.0" encoding="utf-8"?>
<ds:datastoreItem xmlns:ds="http://schemas.openxmlformats.org/officeDocument/2006/customXml" ds:itemID="{FF8A19A0-51A2-4533-A590-3477DED3BDE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3de9cbb-7065-497c-aaf6-21859a933a93"/>
    <ds:schemaRef ds:uri="a398c2fc-ef96-41f5-a6be-4e19eee013d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0BE24F4-7EB1-434B-8205-B2D5D658486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Template MUR_SoggAttuatori</Template>
  <TotalTime>0</TotalTime>
  <Words>1537</Words>
  <Application>Microsoft Office PowerPoint</Application>
  <PresentationFormat>Widescreen</PresentationFormat>
  <Paragraphs>317</Paragraphs>
  <Slides>45</Slides>
  <Notes>9</Notes>
  <HiddenSlides>0</HiddenSlides>
  <MMClips>0</MMClips>
  <ScaleCrop>false</ScaleCrop>
  <HeadingPairs>
    <vt:vector size="6" baseType="variant">
      <vt:variant>
        <vt:lpstr>Caratteri utilizzati</vt:lpstr>
      </vt:variant>
      <vt:variant>
        <vt:i4>10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45</vt:i4>
      </vt:variant>
    </vt:vector>
  </HeadingPairs>
  <TitlesOfParts>
    <vt:vector size="56" baseType="lpstr">
      <vt:lpstr>Abadi</vt:lpstr>
      <vt:lpstr>Amasis MT Pro Black</vt:lpstr>
      <vt:lpstr>Aptos</vt:lpstr>
      <vt:lpstr>Arial</vt:lpstr>
      <vt:lpstr>Calibri</vt:lpstr>
      <vt:lpstr>Symath</vt:lpstr>
      <vt:lpstr>Symbol</vt:lpstr>
      <vt:lpstr>Titillium</vt:lpstr>
      <vt:lpstr>Titillium Bd</vt:lpstr>
      <vt:lpstr>Wingdings</vt:lpstr>
      <vt:lpstr>Tema di Office</vt:lpstr>
      <vt:lpstr>Front-end per la Croce del Nord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Presentazione standard di PowerPoint</dc:title>
  <cp:lastModifiedBy>Federico Perini</cp:lastModifiedBy>
  <cp:revision>4</cp:revision>
  <dcterms:created xsi:type="dcterms:W3CDTF">2022-10-26T09:11:02Z</dcterms:created>
  <dcterms:modified xsi:type="dcterms:W3CDTF">2026-07-01T02:24:53Z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ediaServiceImageTags">
    <vt:lpwstr/>
  </property>
  <property fmtid="{D5CDD505-2E9C-101B-9397-08002B2CF9AE}" pid="3" name="ContentTypeId">
    <vt:lpwstr>0x010100777A26F539967D4F98503910BA4FFFD8</vt:lpwstr>
  </property>
</Properties>
</file>