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725" r:id="rId6"/>
    <p:sldId id="733" r:id="rId7"/>
    <p:sldId id="744" r:id="rId8"/>
    <p:sldId id="745" r:id="rId9"/>
    <p:sldId id="746" r:id="rId10"/>
    <p:sldId id="300" r:id="rId11"/>
    <p:sldId id="734" r:id="rId12"/>
    <p:sldId id="258" r:id="rId13"/>
    <p:sldId id="735" r:id="rId14"/>
    <p:sldId id="756" r:id="rId15"/>
    <p:sldId id="762" r:id="rId16"/>
    <p:sldId id="763" r:id="rId17"/>
    <p:sldId id="761" r:id="rId18"/>
    <p:sldId id="764" r:id="rId19"/>
    <p:sldId id="736" r:id="rId20"/>
    <p:sldId id="304" r:id="rId21"/>
    <p:sldId id="755" r:id="rId22"/>
    <p:sldId id="737" r:id="rId23"/>
    <p:sldId id="766" r:id="rId24"/>
    <p:sldId id="732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45EE7DE9-FFF3-48B1-9D1E-A2F3EB13C0FB}">
          <p14:sldIdLst>
            <p14:sldId id="256"/>
            <p14:sldId id="725"/>
            <p14:sldId id="733"/>
            <p14:sldId id="744"/>
            <p14:sldId id="745"/>
            <p14:sldId id="746"/>
            <p14:sldId id="300"/>
            <p14:sldId id="734"/>
            <p14:sldId id="258"/>
            <p14:sldId id="735"/>
            <p14:sldId id="756"/>
            <p14:sldId id="762"/>
            <p14:sldId id="763"/>
            <p14:sldId id="761"/>
            <p14:sldId id="764"/>
            <p14:sldId id="736"/>
            <p14:sldId id="304"/>
            <p14:sldId id="755"/>
            <p14:sldId id="737"/>
            <p14:sldId id="766"/>
            <p14:sldId id="732"/>
          </p14:sldIdLst>
        </p14:section>
        <p14:section name="backup" id="{0188511F-51F4-4FED-A54D-CD9686285D71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968"/>
    <a:srgbClr val="2A65AF"/>
    <a:srgbClr val="5E8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5BC21E-1360-4D45-A94D-A602B31C947C}" v="729" dt="2026-06-30T17:25:55.943"/>
    <p1510:client id="{B9CCF76E-4ECC-410D-A3E8-A60284709A38}" v="140" dt="2026-07-01T05:48:27.8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Felice Montaruli" userId="5c4e557b-7ceb-49f5-b1e0-1e7c407fd8b4" providerId="ADAL" clId="{B06C09D2-EEC3-40A3-8588-6F2DF075CC0E}"/>
    <pc:docChg chg="undo redo custSel addSld delSld modSld sldOrd addSection modSection">
      <pc:chgData name="Marco Felice Montaruli" userId="5c4e557b-7ceb-49f5-b1e0-1e7c407fd8b4" providerId="ADAL" clId="{B06C09D2-EEC3-40A3-8588-6F2DF075CC0E}" dt="2026-06-30T17:30:37.660" v="13877" actId="20577"/>
      <pc:docMkLst>
        <pc:docMk/>
      </pc:docMkLst>
      <pc:sldChg chg="addSp modSp mod">
        <pc:chgData name="Marco Felice Montaruli" userId="5c4e557b-7ceb-49f5-b1e0-1e7c407fd8b4" providerId="ADAL" clId="{B06C09D2-EEC3-40A3-8588-6F2DF075CC0E}" dt="2026-06-23T14:23:11.826" v="14" actId="20577"/>
        <pc:sldMkLst>
          <pc:docMk/>
          <pc:sldMk cId="2416892646" sldId="256"/>
        </pc:sldMkLst>
        <pc:spChg chg="mod">
          <ac:chgData name="Marco Felice Montaruli" userId="5c4e557b-7ceb-49f5-b1e0-1e7c407fd8b4" providerId="ADAL" clId="{B06C09D2-EEC3-40A3-8588-6F2DF075CC0E}" dt="2026-06-23T14:22:48.576" v="11" actId="20577"/>
          <ac:spMkLst>
            <pc:docMk/>
            <pc:sldMk cId="2416892646" sldId="256"/>
            <ac:spMk id="2" creationId="{583CCC7D-5E06-47A8-A7BC-3298CBC83031}"/>
          </ac:spMkLst>
        </pc:spChg>
        <pc:spChg chg="add mod">
          <ac:chgData name="Marco Felice Montaruli" userId="5c4e557b-7ceb-49f5-b1e0-1e7c407fd8b4" providerId="ADAL" clId="{B06C09D2-EEC3-40A3-8588-6F2DF075CC0E}" dt="2026-06-23T14:23:11.826" v="14" actId="20577"/>
          <ac:spMkLst>
            <pc:docMk/>
            <pc:sldMk cId="2416892646" sldId="256"/>
            <ac:spMk id="3" creationId="{971A8B28-9343-94DB-2D75-73205B7FB0B7}"/>
          </ac:spMkLst>
        </pc:spChg>
      </pc:sldChg>
      <pc:sldChg chg="addSp delSp modSp del mod modAnim">
        <pc:chgData name="Marco Felice Montaruli" userId="5c4e557b-7ceb-49f5-b1e0-1e7c407fd8b4" providerId="ADAL" clId="{B06C09D2-EEC3-40A3-8588-6F2DF075CC0E}" dt="2026-06-29T17:21:39.813" v="10394" actId="47"/>
        <pc:sldMkLst>
          <pc:docMk/>
          <pc:sldMk cId="1102379267" sldId="257"/>
        </pc:sldMkLst>
        <pc:spChg chg="add mod">
          <ac:chgData name="Marco Felice Montaruli" userId="5c4e557b-7ceb-49f5-b1e0-1e7c407fd8b4" providerId="ADAL" clId="{B06C09D2-EEC3-40A3-8588-6F2DF075CC0E}" dt="2026-06-29T10:29:25.052" v="8554" actId="20577"/>
          <ac:spMkLst>
            <pc:docMk/>
            <pc:sldMk cId="1102379267" sldId="257"/>
            <ac:spMk id="50" creationId="{E57EDDFB-CB4A-0177-5930-FA8D0FBA19D1}"/>
          </ac:spMkLst>
        </pc:spChg>
        <pc:graphicFrameChg chg="add mod ord modGraphic">
          <ac:chgData name="Marco Felice Montaruli" userId="5c4e557b-7ceb-49f5-b1e0-1e7c407fd8b4" providerId="ADAL" clId="{B06C09D2-EEC3-40A3-8588-6F2DF075CC0E}" dt="2026-06-29T17:21:30.494" v="10390" actId="6549"/>
          <ac:graphicFrameMkLst>
            <pc:docMk/>
            <pc:sldMk cId="1102379267" sldId="257"/>
            <ac:graphicFrameMk id="5" creationId="{68F628BD-3FDD-DA66-BC9D-670FA2539439}"/>
          </ac:graphicFrameMkLst>
        </pc:graphicFrameChg>
        <pc:picChg chg="add del mod">
          <ac:chgData name="Marco Felice Montaruli" userId="5c4e557b-7ceb-49f5-b1e0-1e7c407fd8b4" providerId="ADAL" clId="{B06C09D2-EEC3-40A3-8588-6F2DF075CC0E}" dt="2026-06-29T17:21:31.069" v="10391" actId="478"/>
          <ac:picMkLst>
            <pc:docMk/>
            <pc:sldMk cId="1102379267" sldId="257"/>
            <ac:picMk id="61" creationId="{D841206F-F5E8-C60D-C78A-4BA150C2D5A6}"/>
          </ac:picMkLst>
        </pc:picChg>
      </pc:sldChg>
      <pc:sldChg chg="addSp delSp modSp add mod">
        <pc:chgData name="Marco Felice Montaruli" userId="5c4e557b-7ceb-49f5-b1e0-1e7c407fd8b4" providerId="ADAL" clId="{B06C09D2-EEC3-40A3-8588-6F2DF075CC0E}" dt="2026-06-30T17:20:21.379" v="13489" actId="1076"/>
        <pc:sldMkLst>
          <pc:docMk/>
          <pc:sldMk cId="2130921833" sldId="258"/>
        </pc:sldMkLst>
        <pc:spChg chg="add mod">
          <ac:chgData name="Marco Felice Montaruli" userId="5c4e557b-7ceb-49f5-b1e0-1e7c407fd8b4" providerId="ADAL" clId="{B06C09D2-EEC3-40A3-8588-6F2DF075CC0E}" dt="2026-06-29T13:01:10.832" v="9906" actId="1037"/>
          <ac:spMkLst>
            <pc:docMk/>
            <pc:sldMk cId="2130921833" sldId="258"/>
            <ac:spMk id="2" creationId="{3C30063F-7123-8D15-E095-C8D7F99B99E7}"/>
          </ac:spMkLst>
        </pc:spChg>
        <pc:spChg chg="add mod">
          <ac:chgData name="Marco Felice Montaruli" userId="5c4e557b-7ceb-49f5-b1e0-1e7c407fd8b4" providerId="ADAL" clId="{B06C09D2-EEC3-40A3-8588-6F2DF075CC0E}" dt="2026-06-29T13:01:10.832" v="9906" actId="1037"/>
          <ac:spMkLst>
            <pc:docMk/>
            <pc:sldMk cId="2130921833" sldId="258"/>
            <ac:spMk id="4" creationId="{FF29EED2-F3CF-6FB0-DD33-A097D8A561BD}"/>
          </ac:spMkLst>
        </pc:spChg>
        <pc:spChg chg="add mod">
          <ac:chgData name="Marco Felice Montaruli" userId="5c4e557b-7ceb-49f5-b1e0-1e7c407fd8b4" providerId="ADAL" clId="{B06C09D2-EEC3-40A3-8588-6F2DF075CC0E}" dt="2026-06-29T13:01:10.832" v="9906" actId="1037"/>
          <ac:spMkLst>
            <pc:docMk/>
            <pc:sldMk cId="2130921833" sldId="258"/>
            <ac:spMk id="5" creationId="{98362D95-0C36-ED7C-9812-1DFD3EC66D1C}"/>
          </ac:spMkLst>
        </pc:spChg>
        <pc:spChg chg="add mod">
          <ac:chgData name="Marco Felice Montaruli" userId="5c4e557b-7ceb-49f5-b1e0-1e7c407fd8b4" providerId="ADAL" clId="{B06C09D2-EEC3-40A3-8588-6F2DF075CC0E}" dt="2026-06-29T13:01:31.490" v="9943" actId="1038"/>
          <ac:spMkLst>
            <pc:docMk/>
            <pc:sldMk cId="2130921833" sldId="258"/>
            <ac:spMk id="6" creationId="{050EA43E-43B8-2A1F-DECD-A7314BA60B18}"/>
          </ac:spMkLst>
        </pc:spChg>
        <pc:spChg chg="add mod">
          <ac:chgData name="Marco Felice Montaruli" userId="5c4e557b-7ceb-49f5-b1e0-1e7c407fd8b4" providerId="ADAL" clId="{B06C09D2-EEC3-40A3-8588-6F2DF075CC0E}" dt="2026-06-30T17:20:21.379" v="13489" actId="1076"/>
          <ac:spMkLst>
            <pc:docMk/>
            <pc:sldMk cId="2130921833" sldId="258"/>
            <ac:spMk id="7" creationId="{4FE028EF-0747-BA21-D957-D00939528F6D}"/>
          </ac:spMkLst>
        </pc:spChg>
        <pc:spChg chg="add mod">
          <ac:chgData name="Marco Felice Montaruli" userId="5c4e557b-7ceb-49f5-b1e0-1e7c407fd8b4" providerId="ADAL" clId="{B06C09D2-EEC3-40A3-8588-6F2DF075CC0E}" dt="2026-06-29T11:20:20.352" v="8731" actId="1076"/>
          <ac:spMkLst>
            <pc:docMk/>
            <pc:sldMk cId="2130921833" sldId="258"/>
            <ac:spMk id="7" creationId="{65E37F45-832F-921A-E06C-5E8DD7EBE1B2}"/>
          </ac:spMkLst>
        </pc:spChg>
        <pc:spChg chg="add mod">
          <ac:chgData name="Marco Felice Montaruli" userId="5c4e557b-7ceb-49f5-b1e0-1e7c407fd8b4" providerId="ADAL" clId="{B06C09D2-EEC3-40A3-8588-6F2DF075CC0E}" dt="2026-06-29T13:01:31.490" v="9943" actId="1038"/>
          <ac:spMkLst>
            <pc:docMk/>
            <pc:sldMk cId="2130921833" sldId="258"/>
            <ac:spMk id="8" creationId="{A39169BF-2F8E-95E2-A870-4A1D638B97D3}"/>
          </ac:spMkLst>
        </pc:spChg>
        <pc:spChg chg="add mod">
          <ac:chgData name="Marco Felice Montaruli" userId="5c4e557b-7ceb-49f5-b1e0-1e7c407fd8b4" providerId="ADAL" clId="{B06C09D2-EEC3-40A3-8588-6F2DF075CC0E}" dt="2026-06-29T13:01:10.832" v="9906" actId="1037"/>
          <ac:spMkLst>
            <pc:docMk/>
            <pc:sldMk cId="2130921833" sldId="258"/>
            <ac:spMk id="14" creationId="{21B8B51F-1DCC-2C6C-5356-CCBB122B5577}"/>
          </ac:spMkLst>
        </pc:spChg>
        <pc:spChg chg="add mod">
          <ac:chgData name="Marco Felice Montaruli" userId="5c4e557b-7ceb-49f5-b1e0-1e7c407fd8b4" providerId="ADAL" clId="{B06C09D2-EEC3-40A3-8588-6F2DF075CC0E}" dt="2026-06-29T13:01:31.490" v="9943" actId="1038"/>
          <ac:spMkLst>
            <pc:docMk/>
            <pc:sldMk cId="2130921833" sldId="258"/>
            <ac:spMk id="16" creationId="{E1613198-B0AC-A521-3DC7-2BC3DDD8F374}"/>
          </ac:spMkLst>
        </pc:spChg>
        <pc:spChg chg="add mod">
          <ac:chgData name="Marco Felice Montaruli" userId="5c4e557b-7ceb-49f5-b1e0-1e7c407fd8b4" providerId="ADAL" clId="{B06C09D2-EEC3-40A3-8588-6F2DF075CC0E}" dt="2026-06-25T14:41:37.405" v="8398" actId="1035"/>
          <ac:spMkLst>
            <pc:docMk/>
            <pc:sldMk cId="2130921833" sldId="258"/>
            <ac:spMk id="17" creationId="{0BE31B2D-FA8E-9E51-3AAF-4112F2E1C46D}"/>
          </ac:spMkLst>
        </pc:spChg>
        <pc:spChg chg="add mod">
          <ac:chgData name="Marco Felice Montaruli" userId="5c4e557b-7ceb-49f5-b1e0-1e7c407fd8b4" providerId="ADAL" clId="{B06C09D2-EEC3-40A3-8588-6F2DF075CC0E}" dt="2026-06-24T08:53:34.114" v="4492" actId="20577"/>
          <ac:spMkLst>
            <pc:docMk/>
            <pc:sldMk cId="2130921833" sldId="258"/>
            <ac:spMk id="18" creationId="{245460BC-574A-880B-C698-696AB771A3C2}"/>
          </ac:spMkLst>
        </pc:spChg>
        <pc:spChg chg="add mod">
          <ac:chgData name="Marco Felice Montaruli" userId="5c4e557b-7ceb-49f5-b1e0-1e7c407fd8b4" providerId="ADAL" clId="{B06C09D2-EEC3-40A3-8588-6F2DF075CC0E}" dt="2026-06-29T13:01:31.490" v="9943" actId="1038"/>
          <ac:spMkLst>
            <pc:docMk/>
            <pc:sldMk cId="2130921833" sldId="258"/>
            <ac:spMk id="19" creationId="{DBB80F17-5119-5856-A582-10E2AD25CDE5}"/>
          </ac:spMkLst>
        </pc:spChg>
        <pc:spChg chg="add del mod">
          <ac:chgData name="Marco Felice Montaruli" userId="5c4e557b-7ceb-49f5-b1e0-1e7c407fd8b4" providerId="ADAL" clId="{B06C09D2-EEC3-40A3-8588-6F2DF075CC0E}" dt="2026-06-29T12:34:43.177" v="8855" actId="478"/>
          <ac:spMkLst>
            <pc:docMk/>
            <pc:sldMk cId="2130921833" sldId="258"/>
            <ac:spMk id="20" creationId="{8E19EA94-4FB7-A8C2-42CE-74676B6A0035}"/>
          </ac:spMkLst>
        </pc:spChg>
        <pc:spChg chg="add del mod">
          <ac:chgData name="Marco Felice Montaruli" userId="5c4e557b-7ceb-49f5-b1e0-1e7c407fd8b4" providerId="ADAL" clId="{B06C09D2-EEC3-40A3-8588-6F2DF075CC0E}" dt="2026-06-29T12:59:53.702" v="9634" actId="21"/>
          <ac:spMkLst>
            <pc:docMk/>
            <pc:sldMk cId="2130921833" sldId="258"/>
            <ac:spMk id="29" creationId="{F3477D91-17AD-0DAB-D188-8B3A1A4E3594}"/>
          </ac:spMkLst>
        </pc:spChg>
        <pc:spChg chg="add mod ord">
          <ac:chgData name="Marco Felice Montaruli" userId="5c4e557b-7ceb-49f5-b1e0-1e7c407fd8b4" providerId="ADAL" clId="{B06C09D2-EEC3-40A3-8588-6F2DF075CC0E}" dt="2026-06-29T13:00:57.792" v="9864" actId="1037"/>
          <ac:spMkLst>
            <pc:docMk/>
            <pc:sldMk cId="2130921833" sldId="258"/>
            <ac:spMk id="30" creationId="{46055378-2BDC-AA27-1168-35AABF839388}"/>
          </ac:spMkLst>
        </pc:spChg>
        <pc:spChg chg="add del mod">
          <ac:chgData name="Marco Felice Montaruli" userId="5c4e557b-7ceb-49f5-b1e0-1e7c407fd8b4" providerId="ADAL" clId="{B06C09D2-EEC3-40A3-8588-6F2DF075CC0E}" dt="2026-06-29T12:37:53.663" v="9037" actId="478"/>
          <ac:spMkLst>
            <pc:docMk/>
            <pc:sldMk cId="2130921833" sldId="258"/>
            <ac:spMk id="31" creationId="{CF668C41-41ED-C4A1-6E19-29E5FF7EBB4F}"/>
          </ac:spMkLst>
        </pc:spChg>
        <pc:spChg chg="add del mod">
          <ac:chgData name="Marco Felice Montaruli" userId="5c4e557b-7ceb-49f5-b1e0-1e7c407fd8b4" providerId="ADAL" clId="{B06C09D2-EEC3-40A3-8588-6F2DF075CC0E}" dt="2026-06-29T12:59:53.702" v="9634" actId="21"/>
          <ac:spMkLst>
            <pc:docMk/>
            <pc:sldMk cId="2130921833" sldId="258"/>
            <ac:spMk id="32" creationId="{0526AB18-37AF-B070-41A8-3EF576A0BB5E}"/>
          </ac:spMkLst>
        </pc:spChg>
        <pc:spChg chg="add mod">
          <ac:chgData name="Marco Felice Montaruli" userId="5c4e557b-7ceb-49f5-b1e0-1e7c407fd8b4" providerId="ADAL" clId="{B06C09D2-EEC3-40A3-8588-6F2DF075CC0E}" dt="2026-06-29T13:00:57.792" v="9864" actId="1037"/>
          <ac:spMkLst>
            <pc:docMk/>
            <pc:sldMk cId="2130921833" sldId="258"/>
            <ac:spMk id="33" creationId="{AF37D7EC-FE95-254C-F90B-B6B4283F7420}"/>
          </ac:spMkLst>
        </pc:spChg>
        <pc:spChg chg="add mod">
          <ac:chgData name="Marco Felice Montaruli" userId="5c4e557b-7ceb-49f5-b1e0-1e7c407fd8b4" providerId="ADAL" clId="{B06C09D2-EEC3-40A3-8588-6F2DF075CC0E}" dt="2026-06-29T13:00:57.792" v="9864" actId="1037"/>
          <ac:spMkLst>
            <pc:docMk/>
            <pc:sldMk cId="2130921833" sldId="258"/>
            <ac:spMk id="34" creationId="{0086EFCC-6732-2A9A-BE44-D8F4FA6D5A04}"/>
          </ac:spMkLst>
        </pc:spChg>
        <pc:spChg chg="add mod">
          <ac:chgData name="Marco Felice Montaruli" userId="5c4e557b-7ceb-49f5-b1e0-1e7c407fd8b4" providerId="ADAL" clId="{B06C09D2-EEC3-40A3-8588-6F2DF075CC0E}" dt="2026-06-29T13:01:31.490" v="9943" actId="1038"/>
          <ac:spMkLst>
            <pc:docMk/>
            <pc:sldMk cId="2130921833" sldId="258"/>
            <ac:spMk id="38" creationId="{2FB702F0-539B-19CE-227F-7431C9BB8E49}"/>
          </ac:spMkLst>
        </pc:spChg>
        <pc:spChg chg="add mod">
          <ac:chgData name="Marco Felice Montaruli" userId="5c4e557b-7ceb-49f5-b1e0-1e7c407fd8b4" providerId="ADAL" clId="{B06C09D2-EEC3-40A3-8588-6F2DF075CC0E}" dt="2026-06-29T13:00:57.792" v="9864" actId="1037"/>
          <ac:spMkLst>
            <pc:docMk/>
            <pc:sldMk cId="2130921833" sldId="258"/>
            <ac:spMk id="39" creationId="{2E7D3C0A-C3CD-45F2-6DE3-4CCEC8A4981D}"/>
          </ac:spMkLst>
        </pc:spChg>
        <pc:spChg chg="add mod">
          <ac:chgData name="Marco Felice Montaruli" userId="5c4e557b-7ceb-49f5-b1e0-1e7c407fd8b4" providerId="ADAL" clId="{B06C09D2-EEC3-40A3-8588-6F2DF075CC0E}" dt="2026-06-29T13:01:31.490" v="9943" actId="1038"/>
          <ac:spMkLst>
            <pc:docMk/>
            <pc:sldMk cId="2130921833" sldId="258"/>
            <ac:spMk id="40" creationId="{7AE8364F-6D58-D721-E595-B5381F657CC3}"/>
          </ac:spMkLst>
        </pc:spChg>
        <pc:spChg chg="add del mod">
          <ac:chgData name="Marco Felice Montaruli" userId="5c4e557b-7ceb-49f5-b1e0-1e7c407fd8b4" providerId="ADAL" clId="{B06C09D2-EEC3-40A3-8588-6F2DF075CC0E}" dt="2026-06-30T17:19:57.114" v="13486" actId="478"/>
          <ac:spMkLst>
            <pc:docMk/>
            <pc:sldMk cId="2130921833" sldId="258"/>
            <ac:spMk id="44" creationId="{897FB8DB-7663-0387-244B-7EB1FB460772}"/>
          </ac:spMkLst>
        </pc:spChg>
        <pc:spChg chg="add mod">
          <ac:chgData name="Marco Felice Montaruli" userId="5c4e557b-7ceb-49f5-b1e0-1e7c407fd8b4" providerId="ADAL" clId="{B06C09D2-EEC3-40A3-8588-6F2DF075CC0E}" dt="2026-06-29T13:00:57.792" v="9864" actId="1037"/>
          <ac:spMkLst>
            <pc:docMk/>
            <pc:sldMk cId="2130921833" sldId="258"/>
            <ac:spMk id="45" creationId="{6277672E-E870-2AAE-6D8E-6405D53303DA}"/>
          </ac:spMkLst>
        </pc:spChg>
        <pc:spChg chg="add mod">
          <ac:chgData name="Marco Felice Montaruli" userId="5c4e557b-7ceb-49f5-b1e0-1e7c407fd8b4" providerId="ADAL" clId="{B06C09D2-EEC3-40A3-8588-6F2DF075CC0E}" dt="2026-06-29T13:01:31.490" v="9943" actId="1038"/>
          <ac:spMkLst>
            <pc:docMk/>
            <pc:sldMk cId="2130921833" sldId="258"/>
            <ac:spMk id="50" creationId="{F070B552-7E67-0E69-8D93-280EC73B1D33}"/>
          </ac:spMkLst>
        </pc:spChg>
        <pc:spChg chg="add mod">
          <ac:chgData name="Marco Felice Montaruli" userId="5c4e557b-7ceb-49f5-b1e0-1e7c407fd8b4" providerId="ADAL" clId="{B06C09D2-EEC3-40A3-8588-6F2DF075CC0E}" dt="2026-06-29T13:01:10.832" v="9906" actId="1037"/>
          <ac:spMkLst>
            <pc:docMk/>
            <pc:sldMk cId="2130921833" sldId="258"/>
            <ac:spMk id="51" creationId="{DEA8C432-A613-6A03-F3C4-6AFD000B85E3}"/>
          </ac:spMkLst>
        </pc:spChg>
        <pc:spChg chg="add del mod">
          <ac:chgData name="Marco Felice Montaruli" userId="5c4e557b-7ceb-49f5-b1e0-1e7c407fd8b4" providerId="ADAL" clId="{B06C09D2-EEC3-40A3-8588-6F2DF075CC0E}" dt="2026-06-29T12:59:53.702" v="9634" actId="21"/>
          <ac:spMkLst>
            <pc:docMk/>
            <pc:sldMk cId="2130921833" sldId="258"/>
            <ac:spMk id="54" creationId="{5A5FABE7-1D13-FF89-5937-0E4BBF72B4AE}"/>
          </ac:spMkLst>
        </pc:spChg>
        <pc:spChg chg="add del mod">
          <ac:chgData name="Marco Felice Montaruli" userId="5c4e557b-7ceb-49f5-b1e0-1e7c407fd8b4" providerId="ADAL" clId="{B06C09D2-EEC3-40A3-8588-6F2DF075CC0E}" dt="2026-06-29T12:59:53.702" v="9634" actId="21"/>
          <ac:spMkLst>
            <pc:docMk/>
            <pc:sldMk cId="2130921833" sldId="258"/>
            <ac:spMk id="55" creationId="{9635CC46-7015-EFF0-08B1-33CFB3FB1843}"/>
          </ac:spMkLst>
        </pc:spChg>
        <pc:spChg chg="add mod">
          <ac:chgData name="Marco Felice Montaruli" userId="5c4e557b-7ceb-49f5-b1e0-1e7c407fd8b4" providerId="ADAL" clId="{B06C09D2-EEC3-40A3-8588-6F2DF075CC0E}" dt="2026-06-29T13:00:49.326" v="9855" actId="1037"/>
          <ac:spMkLst>
            <pc:docMk/>
            <pc:sldMk cId="2130921833" sldId="258"/>
            <ac:spMk id="57" creationId="{F3477D91-17AD-0DAB-D188-8B3A1A4E3594}"/>
          </ac:spMkLst>
        </pc:spChg>
        <pc:spChg chg="add mod">
          <ac:chgData name="Marco Felice Montaruli" userId="5c4e557b-7ceb-49f5-b1e0-1e7c407fd8b4" providerId="ADAL" clId="{B06C09D2-EEC3-40A3-8588-6F2DF075CC0E}" dt="2026-06-29T13:00:49.326" v="9855" actId="1037"/>
          <ac:spMkLst>
            <pc:docMk/>
            <pc:sldMk cId="2130921833" sldId="258"/>
            <ac:spMk id="58" creationId="{0526AB18-37AF-B070-41A8-3EF576A0BB5E}"/>
          </ac:spMkLst>
        </pc:spChg>
        <pc:spChg chg="add mod">
          <ac:chgData name="Marco Felice Montaruli" userId="5c4e557b-7ceb-49f5-b1e0-1e7c407fd8b4" providerId="ADAL" clId="{B06C09D2-EEC3-40A3-8588-6F2DF075CC0E}" dt="2026-06-29T13:00:53.531" v="9860" actId="1038"/>
          <ac:spMkLst>
            <pc:docMk/>
            <pc:sldMk cId="2130921833" sldId="258"/>
            <ac:spMk id="60" creationId="{5A5FABE7-1D13-FF89-5937-0E4BBF72B4AE}"/>
          </ac:spMkLst>
        </pc:spChg>
        <pc:spChg chg="add mod">
          <ac:chgData name="Marco Felice Montaruli" userId="5c4e557b-7ceb-49f5-b1e0-1e7c407fd8b4" providerId="ADAL" clId="{B06C09D2-EEC3-40A3-8588-6F2DF075CC0E}" dt="2026-06-29T13:01:00.831" v="9895" actId="1037"/>
          <ac:spMkLst>
            <pc:docMk/>
            <pc:sldMk cId="2130921833" sldId="258"/>
            <ac:spMk id="61" creationId="{9635CC46-7015-EFF0-08B1-33CFB3FB1843}"/>
          </ac:spMkLst>
        </pc:spChg>
        <pc:graphicFrameChg chg="add mod modGraphic">
          <ac:chgData name="Marco Felice Montaruli" userId="5c4e557b-7ceb-49f5-b1e0-1e7c407fd8b4" providerId="ADAL" clId="{B06C09D2-EEC3-40A3-8588-6F2DF075CC0E}" dt="2026-06-29T13:01:31.490" v="9943" actId="1038"/>
          <ac:graphicFrameMkLst>
            <pc:docMk/>
            <pc:sldMk cId="2130921833" sldId="258"/>
            <ac:graphicFrameMk id="11" creationId="{2F83D20B-D664-134A-62A3-AD3B6E6E4E99}"/>
          </ac:graphicFrameMkLst>
        </pc:graphicFrameChg>
        <pc:graphicFrameChg chg="add mod modGraphic">
          <ac:chgData name="Marco Felice Montaruli" userId="5c4e557b-7ceb-49f5-b1e0-1e7c407fd8b4" providerId="ADAL" clId="{B06C09D2-EEC3-40A3-8588-6F2DF075CC0E}" dt="2026-06-29T13:01:10.832" v="9906" actId="1037"/>
          <ac:graphicFrameMkLst>
            <pc:docMk/>
            <pc:sldMk cId="2130921833" sldId="258"/>
            <ac:graphicFrameMk id="12" creationId="{0278CC50-BA12-5617-DBD2-84C984A10701}"/>
          </ac:graphicFrameMkLst>
        </pc:graphicFrameChg>
        <pc:graphicFrameChg chg="add mod modGraphic">
          <ac:chgData name="Marco Felice Montaruli" userId="5c4e557b-7ceb-49f5-b1e0-1e7c407fd8b4" providerId="ADAL" clId="{B06C09D2-EEC3-40A3-8588-6F2DF075CC0E}" dt="2026-06-29T13:00:57.792" v="9864" actId="1037"/>
          <ac:graphicFrameMkLst>
            <pc:docMk/>
            <pc:sldMk cId="2130921833" sldId="258"/>
            <ac:graphicFrameMk id="25" creationId="{5ACCD321-B8C8-C224-281E-CAAEA07A8864}"/>
          </ac:graphicFrameMkLst>
        </pc:graphicFrameChg>
        <pc:graphicFrameChg chg="add del mod modGraphic">
          <ac:chgData name="Marco Felice Montaruli" userId="5c4e557b-7ceb-49f5-b1e0-1e7c407fd8b4" providerId="ADAL" clId="{B06C09D2-EEC3-40A3-8588-6F2DF075CC0E}" dt="2026-06-29T12:59:53.702" v="9634" actId="21"/>
          <ac:graphicFrameMkLst>
            <pc:docMk/>
            <pc:sldMk cId="2130921833" sldId="258"/>
            <ac:graphicFrameMk id="28" creationId="{5B9C3DA9-21EE-8444-BA96-294834FAC91E}"/>
          </ac:graphicFrameMkLst>
        </pc:graphicFrameChg>
        <pc:graphicFrameChg chg="add del mod modGraphic">
          <ac:chgData name="Marco Felice Montaruli" userId="5c4e557b-7ceb-49f5-b1e0-1e7c407fd8b4" providerId="ADAL" clId="{B06C09D2-EEC3-40A3-8588-6F2DF075CC0E}" dt="2026-06-29T12:59:53.702" v="9634" actId="21"/>
          <ac:graphicFrameMkLst>
            <pc:docMk/>
            <pc:sldMk cId="2130921833" sldId="258"/>
            <ac:graphicFrameMk id="52" creationId="{415709F3-12E5-3DEA-6B48-7D44545AD61D}"/>
          </ac:graphicFrameMkLst>
        </pc:graphicFrameChg>
        <pc:graphicFrameChg chg="add mod">
          <ac:chgData name="Marco Felice Montaruli" userId="5c4e557b-7ceb-49f5-b1e0-1e7c407fd8b4" providerId="ADAL" clId="{B06C09D2-EEC3-40A3-8588-6F2DF075CC0E}" dt="2026-06-29T13:00:49.326" v="9855" actId="1037"/>
          <ac:graphicFrameMkLst>
            <pc:docMk/>
            <pc:sldMk cId="2130921833" sldId="258"/>
            <ac:graphicFrameMk id="56" creationId="{5B9C3DA9-21EE-8444-BA96-294834FAC91E}"/>
          </ac:graphicFrameMkLst>
        </pc:graphicFrameChg>
        <pc:graphicFrameChg chg="add mod">
          <ac:chgData name="Marco Felice Montaruli" userId="5c4e557b-7ceb-49f5-b1e0-1e7c407fd8b4" providerId="ADAL" clId="{B06C09D2-EEC3-40A3-8588-6F2DF075CC0E}" dt="2026-06-29T13:00:53.531" v="9860" actId="1038"/>
          <ac:graphicFrameMkLst>
            <pc:docMk/>
            <pc:sldMk cId="2130921833" sldId="258"/>
            <ac:graphicFrameMk id="59" creationId="{415709F3-12E5-3DEA-6B48-7D44545AD61D}"/>
          </ac:graphicFrameMkLst>
        </pc:graphicFrameChg>
        <pc:picChg chg="add mod">
          <ac:chgData name="Marco Felice Montaruli" userId="5c4e557b-7ceb-49f5-b1e0-1e7c407fd8b4" providerId="ADAL" clId="{B06C09D2-EEC3-40A3-8588-6F2DF075CC0E}" dt="2026-06-29T13:01:10.832" v="9906" actId="1037"/>
          <ac:picMkLst>
            <pc:docMk/>
            <pc:sldMk cId="2130921833" sldId="258"/>
            <ac:picMk id="36" creationId="{BC167BFF-C8F3-8B2E-53B8-5C6E82738288}"/>
          </ac:picMkLst>
        </pc:picChg>
        <pc:picChg chg="add del mod">
          <ac:chgData name="Marco Felice Montaruli" userId="5c4e557b-7ceb-49f5-b1e0-1e7c407fd8b4" providerId="ADAL" clId="{B06C09D2-EEC3-40A3-8588-6F2DF075CC0E}" dt="2026-06-30T17:19:54.395" v="13485" actId="478"/>
          <ac:picMkLst>
            <pc:docMk/>
            <pc:sldMk cId="2130921833" sldId="258"/>
            <ac:picMk id="43" creationId="{7B53A344-2D99-61BB-4F11-FC9D3ADDB6C8}"/>
          </ac:picMkLst>
        </pc:picChg>
        <pc:picChg chg="add mod">
          <ac:chgData name="Marco Felice Montaruli" userId="5c4e557b-7ceb-49f5-b1e0-1e7c407fd8b4" providerId="ADAL" clId="{B06C09D2-EEC3-40A3-8588-6F2DF075CC0E}" dt="2026-06-29T13:01:31.490" v="9943" actId="1038"/>
          <ac:picMkLst>
            <pc:docMk/>
            <pc:sldMk cId="2130921833" sldId="258"/>
            <ac:picMk id="49" creationId="{F1EAE02C-8AEA-E3E7-4518-D697F06E7314}"/>
          </ac:picMkLst>
        </pc:picChg>
        <pc:cxnChg chg="add mod">
          <ac:chgData name="Marco Felice Montaruli" userId="5c4e557b-7ceb-49f5-b1e0-1e7c407fd8b4" providerId="ADAL" clId="{B06C09D2-EEC3-40A3-8588-6F2DF075CC0E}" dt="2026-06-29T13:01:31.490" v="9943" actId="1038"/>
          <ac:cxnSpMkLst>
            <pc:docMk/>
            <pc:sldMk cId="2130921833" sldId="258"/>
            <ac:cxnSpMk id="15" creationId="{87608B67-1C7D-93D9-F4CC-7E84C037977A}"/>
          </ac:cxnSpMkLst>
        </pc:cxnChg>
        <pc:cxnChg chg="add mod">
          <ac:chgData name="Marco Felice Montaruli" userId="5c4e557b-7ceb-49f5-b1e0-1e7c407fd8b4" providerId="ADAL" clId="{B06C09D2-EEC3-40A3-8588-6F2DF075CC0E}" dt="2026-06-29T13:01:23.330" v="9927" actId="1038"/>
          <ac:cxnSpMkLst>
            <pc:docMk/>
            <pc:sldMk cId="2130921833" sldId="258"/>
            <ac:cxnSpMk id="23" creationId="{17F4B937-737A-FBDF-5C03-611069803371}"/>
          </ac:cxnSpMkLst>
        </pc:cxnChg>
        <pc:cxnChg chg="add del mod">
          <ac:chgData name="Marco Felice Montaruli" userId="5c4e557b-7ceb-49f5-b1e0-1e7c407fd8b4" providerId="ADAL" clId="{B06C09D2-EEC3-40A3-8588-6F2DF075CC0E}" dt="2026-06-29T12:36:31.556" v="8959" actId="478"/>
          <ac:cxnSpMkLst>
            <pc:docMk/>
            <pc:sldMk cId="2130921833" sldId="258"/>
            <ac:cxnSpMk id="48" creationId="{68569454-C891-121F-FAF4-AAB9826DDF1B}"/>
          </ac:cxnSpMkLst>
        </pc:cxnChg>
        <pc:cxnChg chg="add del mod">
          <ac:chgData name="Marco Felice Montaruli" userId="5c4e557b-7ceb-49f5-b1e0-1e7c407fd8b4" providerId="ADAL" clId="{B06C09D2-EEC3-40A3-8588-6F2DF075CC0E}" dt="2026-06-29T12:36:32.186" v="8960" actId="478"/>
          <ac:cxnSpMkLst>
            <pc:docMk/>
            <pc:sldMk cId="2130921833" sldId="258"/>
            <ac:cxnSpMk id="53" creationId="{70464AEB-C107-19F0-51AC-70C86F272F0C}"/>
          </ac:cxnSpMkLst>
        </pc:cxnChg>
      </pc:sldChg>
      <pc:sldChg chg="add del">
        <pc:chgData name="Marco Felice Montaruli" userId="5c4e557b-7ceb-49f5-b1e0-1e7c407fd8b4" providerId="ADAL" clId="{B06C09D2-EEC3-40A3-8588-6F2DF075CC0E}" dt="2026-06-30T13:31:14.710" v="11579" actId="47"/>
        <pc:sldMkLst>
          <pc:docMk/>
          <pc:sldMk cId="402535747" sldId="259"/>
        </pc:sldMkLst>
      </pc:sldChg>
      <pc:sldChg chg="addSp delSp modSp add del mod">
        <pc:chgData name="Marco Felice Montaruli" userId="5c4e557b-7ceb-49f5-b1e0-1e7c407fd8b4" providerId="ADAL" clId="{B06C09D2-EEC3-40A3-8588-6F2DF075CC0E}" dt="2026-06-29T11:18:33.302" v="8687" actId="2696"/>
        <pc:sldMkLst>
          <pc:docMk/>
          <pc:sldMk cId="1915578675" sldId="259"/>
        </pc:sldMkLst>
      </pc:sldChg>
      <pc:sldChg chg="addSp delSp modSp add mod ord">
        <pc:chgData name="Marco Felice Montaruli" userId="5c4e557b-7ceb-49f5-b1e0-1e7c407fd8b4" providerId="ADAL" clId="{B06C09D2-EEC3-40A3-8588-6F2DF075CC0E}" dt="2026-06-29T17:26:13.857" v="10424" actId="1035"/>
        <pc:sldMkLst>
          <pc:docMk/>
          <pc:sldMk cId="3411549209" sldId="300"/>
        </pc:sldMkLst>
        <pc:spChg chg="mod">
          <ac:chgData name="Marco Felice Montaruli" userId="5c4e557b-7ceb-49f5-b1e0-1e7c407fd8b4" providerId="ADAL" clId="{B06C09D2-EEC3-40A3-8588-6F2DF075CC0E}" dt="2026-06-24T12:16:50.963" v="4915" actId="14100"/>
          <ac:spMkLst>
            <pc:docMk/>
            <pc:sldMk cId="3411549209" sldId="300"/>
            <ac:spMk id="2" creationId="{ECCCAC51-E6EB-3CF6-5008-7CB36DAFCA65}"/>
          </ac:spMkLst>
        </pc:spChg>
        <pc:spChg chg="add mod">
          <ac:chgData name="Marco Felice Montaruli" userId="5c4e557b-7ceb-49f5-b1e0-1e7c407fd8b4" providerId="ADAL" clId="{B06C09D2-EEC3-40A3-8588-6F2DF075CC0E}" dt="2026-06-24T12:17:06.637" v="4939" actId="20577"/>
          <ac:spMkLst>
            <pc:docMk/>
            <pc:sldMk cId="3411549209" sldId="300"/>
            <ac:spMk id="5" creationId="{F966CFA6-612E-3CA5-E422-C7F12AE923C1}"/>
          </ac:spMkLst>
        </pc:spChg>
        <pc:spChg chg="add del mod">
          <ac:chgData name="Marco Felice Montaruli" userId="5c4e557b-7ceb-49f5-b1e0-1e7c407fd8b4" providerId="ADAL" clId="{B06C09D2-EEC3-40A3-8588-6F2DF075CC0E}" dt="2026-06-29T15:46:48.356" v="10040" actId="478"/>
          <ac:spMkLst>
            <pc:docMk/>
            <pc:sldMk cId="3411549209" sldId="300"/>
            <ac:spMk id="11" creationId="{1D242BF4-9487-6A5E-2B2B-3C25A7EACA5E}"/>
          </ac:spMkLst>
        </pc:spChg>
        <pc:spChg chg="add mod">
          <ac:chgData name="Marco Felice Montaruli" userId="5c4e557b-7ceb-49f5-b1e0-1e7c407fd8b4" providerId="ADAL" clId="{B06C09D2-EEC3-40A3-8588-6F2DF075CC0E}" dt="2026-06-29T15:46:39.088" v="10034" actId="1036"/>
          <ac:spMkLst>
            <pc:docMk/>
            <pc:sldMk cId="3411549209" sldId="300"/>
            <ac:spMk id="12" creationId="{922920DB-5CDF-9BD1-6EFC-F3CA6E9BEECE}"/>
          </ac:spMkLst>
        </pc:spChg>
        <pc:spChg chg="add mod">
          <ac:chgData name="Marco Felice Montaruli" userId="5c4e557b-7ceb-49f5-b1e0-1e7c407fd8b4" providerId="ADAL" clId="{B06C09D2-EEC3-40A3-8588-6F2DF075CC0E}" dt="2026-06-29T15:46:44.115" v="10039" actId="1035"/>
          <ac:spMkLst>
            <pc:docMk/>
            <pc:sldMk cId="3411549209" sldId="300"/>
            <ac:spMk id="14" creationId="{78323DEE-DA29-D845-917F-8777F0D0115C}"/>
          </ac:spMkLst>
        </pc:spChg>
        <pc:spChg chg="mod">
          <ac:chgData name="Marco Felice Montaruli" userId="5c4e557b-7ceb-49f5-b1e0-1e7c407fd8b4" providerId="ADAL" clId="{B06C09D2-EEC3-40A3-8588-6F2DF075CC0E}" dt="2026-06-24T12:20:48.737" v="4967" actId="14100"/>
          <ac:spMkLst>
            <pc:docMk/>
            <pc:sldMk cId="3411549209" sldId="300"/>
            <ac:spMk id="37" creationId="{A4BC327C-666E-082D-DB2C-FC6CEB189E3C}"/>
          </ac:spMkLst>
        </pc:spChg>
        <pc:spChg chg="mod">
          <ac:chgData name="Marco Felice Montaruli" userId="5c4e557b-7ceb-49f5-b1e0-1e7c407fd8b4" providerId="ADAL" clId="{B06C09D2-EEC3-40A3-8588-6F2DF075CC0E}" dt="2026-06-24T12:16:50.963" v="4915" actId="14100"/>
          <ac:spMkLst>
            <pc:docMk/>
            <pc:sldMk cId="3411549209" sldId="300"/>
            <ac:spMk id="38" creationId="{C50C08D7-B480-CBCE-4789-50698FB5A041}"/>
          </ac:spMkLst>
        </pc:spChg>
        <pc:spChg chg="mod">
          <ac:chgData name="Marco Felice Montaruli" userId="5c4e557b-7ceb-49f5-b1e0-1e7c407fd8b4" providerId="ADAL" clId="{B06C09D2-EEC3-40A3-8588-6F2DF075CC0E}" dt="2026-06-29T17:26:13.857" v="10424" actId="1035"/>
          <ac:spMkLst>
            <pc:docMk/>
            <pc:sldMk cId="3411549209" sldId="300"/>
            <ac:spMk id="63" creationId="{BFA52B85-F84C-9101-5D3F-41F4E4241E6E}"/>
          </ac:spMkLst>
        </pc:spChg>
        <pc:grpChg chg="mod">
          <ac:chgData name="Marco Felice Montaruli" userId="5c4e557b-7ceb-49f5-b1e0-1e7c407fd8b4" providerId="ADAL" clId="{B06C09D2-EEC3-40A3-8588-6F2DF075CC0E}" dt="2026-06-24T12:26:09.803" v="4993" actId="1036"/>
          <ac:grpSpMkLst>
            <pc:docMk/>
            <pc:sldMk cId="3411549209" sldId="300"/>
            <ac:grpSpMk id="42" creationId="{979FF716-70EC-CE2F-945A-289EE099CF9D}"/>
          </ac:grpSpMkLst>
        </pc:grpChg>
      </pc:sldChg>
      <pc:sldChg chg="add del">
        <pc:chgData name="Marco Felice Montaruli" userId="5c4e557b-7ceb-49f5-b1e0-1e7c407fd8b4" providerId="ADAL" clId="{B06C09D2-EEC3-40A3-8588-6F2DF075CC0E}" dt="2026-06-30T13:31:15.136" v="11580" actId="47"/>
        <pc:sldMkLst>
          <pc:docMk/>
          <pc:sldMk cId="577009205" sldId="302"/>
        </pc:sldMkLst>
      </pc:sldChg>
      <pc:sldChg chg="addSp delSp modSp add del mod">
        <pc:chgData name="Marco Felice Montaruli" userId="5c4e557b-7ceb-49f5-b1e0-1e7c407fd8b4" providerId="ADAL" clId="{B06C09D2-EEC3-40A3-8588-6F2DF075CC0E}" dt="2026-06-29T11:18:33.302" v="8687" actId="2696"/>
        <pc:sldMkLst>
          <pc:docMk/>
          <pc:sldMk cId="1597530081" sldId="302"/>
        </pc:sldMkLst>
      </pc:sldChg>
      <pc:sldChg chg="addSp delSp modSp add del mod">
        <pc:chgData name="Marco Felice Montaruli" userId="5c4e557b-7ceb-49f5-b1e0-1e7c407fd8b4" providerId="ADAL" clId="{B06C09D2-EEC3-40A3-8588-6F2DF075CC0E}" dt="2026-06-29T12:38:16.166" v="9051" actId="2696"/>
        <pc:sldMkLst>
          <pc:docMk/>
          <pc:sldMk cId="893447626" sldId="303"/>
        </pc:sldMkLst>
        <pc:spChg chg="add del mod">
          <ac:chgData name="Marco Felice Montaruli" userId="5c4e557b-7ceb-49f5-b1e0-1e7c407fd8b4" providerId="ADAL" clId="{B06C09D2-EEC3-40A3-8588-6F2DF075CC0E}" dt="2026-06-29T12:34:09.320" v="8810" actId="21"/>
          <ac:spMkLst>
            <pc:docMk/>
            <pc:sldMk cId="893447626" sldId="303"/>
            <ac:spMk id="2" creationId="{A39169BF-2F8E-95E2-A870-4A1D638B97D3}"/>
          </ac:spMkLst>
        </pc:spChg>
        <pc:spChg chg="add del mod ord">
          <ac:chgData name="Marco Felice Montaruli" userId="5c4e557b-7ceb-49f5-b1e0-1e7c407fd8b4" providerId="ADAL" clId="{B06C09D2-EEC3-40A3-8588-6F2DF075CC0E}" dt="2026-06-29T12:36:06.408" v="8944" actId="21"/>
          <ac:spMkLst>
            <pc:docMk/>
            <pc:sldMk cId="893447626" sldId="303"/>
            <ac:spMk id="17" creationId="{CF668C41-41ED-C4A1-6E19-29E5FF7EBB4F}"/>
          </ac:spMkLst>
        </pc:spChg>
        <pc:spChg chg="add del mod">
          <ac:chgData name="Marco Felice Montaruli" userId="5c4e557b-7ceb-49f5-b1e0-1e7c407fd8b4" providerId="ADAL" clId="{B06C09D2-EEC3-40A3-8588-6F2DF075CC0E}" dt="2026-06-29T12:36:06.408" v="8944" actId="21"/>
          <ac:spMkLst>
            <pc:docMk/>
            <pc:sldMk cId="893447626" sldId="303"/>
            <ac:spMk id="18" creationId="{F3477D91-17AD-0DAB-D188-8B3A1A4E3594}"/>
          </ac:spMkLst>
        </pc:spChg>
        <pc:spChg chg="add del mod">
          <ac:chgData name="Marco Felice Montaruli" userId="5c4e557b-7ceb-49f5-b1e0-1e7c407fd8b4" providerId="ADAL" clId="{B06C09D2-EEC3-40A3-8588-6F2DF075CC0E}" dt="2026-06-29T12:34:09.320" v="8810" actId="21"/>
          <ac:spMkLst>
            <pc:docMk/>
            <pc:sldMk cId="893447626" sldId="303"/>
            <ac:spMk id="19" creationId="{DBB80F17-5119-5856-A582-10E2AD25CDE5}"/>
          </ac:spMkLst>
        </pc:spChg>
        <pc:spChg chg="add del mod">
          <ac:chgData name="Marco Felice Montaruli" userId="5c4e557b-7ceb-49f5-b1e0-1e7c407fd8b4" providerId="ADAL" clId="{B06C09D2-EEC3-40A3-8588-6F2DF075CC0E}" dt="2026-06-29T12:34:09.320" v="8810" actId="21"/>
          <ac:spMkLst>
            <pc:docMk/>
            <pc:sldMk cId="893447626" sldId="303"/>
            <ac:spMk id="20" creationId="{8E19EA94-4FB7-A8C2-42CE-74676B6A0035}"/>
          </ac:spMkLst>
        </pc:spChg>
        <pc:graphicFrameChg chg="add del mod modGraphic">
          <ac:chgData name="Marco Felice Montaruli" userId="5c4e557b-7ceb-49f5-b1e0-1e7c407fd8b4" providerId="ADAL" clId="{B06C09D2-EEC3-40A3-8588-6F2DF075CC0E}" dt="2026-06-29T12:36:06.408" v="8944" actId="21"/>
          <ac:graphicFrameMkLst>
            <pc:docMk/>
            <pc:sldMk cId="893447626" sldId="303"/>
            <ac:graphicFrameMk id="16" creationId="{5B9C3DA9-21EE-8444-BA96-294834FAC91E}"/>
          </ac:graphicFrameMkLst>
        </pc:graphicFrameChg>
      </pc:sldChg>
      <pc:sldChg chg="add del">
        <pc:chgData name="Marco Felice Montaruli" userId="5c4e557b-7ceb-49f5-b1e0-1e7c407fd8b4" providerId="ADAL" clId="{B06C09D2-EEC3-40A3-8588-6F2DF075CC0E}" dt="2026-06-30T13:31:16.133" v="11581" actId="47"/>
        <pc:sldMkLst>
          <pc:docMk/>
          <pc:sldMk cId="3870450775" sldId="303"/>
        </pc:sldMkLst>
      </pc:sldChg>
      <pc:sldChg chg="addSp delSp modSp add mod">
        <pc:chgData name="Marco Felice Montaruli" userId="5c4e557b-7ceb-49f5-b1e0-1e7c407fd8b4" providerId="ADAL" clId="{B06C09D2-EEC3-40A3-8588-6F2DF075CC0E}" dt="2026-06-30T17:11:26.225" v="12975" actId="20577"/>
        <pc:sldMkLst>
          <pc:docMk/>
          <pc:sldMk cId="2710983049" sldId="304"/>
        </pc:sldMkLst>
        <pc:spChg chg="add del mod">
          <ac:chgData name="Marco Felice Montaruli" userId="5c4e557b-7ceb-49f5-b1e0-1e7c407fd8b4" providerId="ADAL" clId="{B06C09D2-EEC3-40A3-8588-6F2DF075CC0E}" dt="2026-06-30T13:42:02.528" v="11784" actId="21"/>
          <ac:spMkLst>
            <pc:docMk/>
            <pc:sldMk cId="2710983049" sldId="304"/>
            <ac:spMk id="4" creationId="{B4EDE7A0-45FF-9627-F539-8CE37AD448BE}"/>
          </ac:spMkLst>
        </pc:spChg>
        <pc:spChg chg="add del mod">
          <ac:chgData name="Marco Felice Montaruli" userId="5c4e557b-7ceb-49f5-b1e0-1e7c407fd8b4" providerId="ADAL" clId="{B06C09D2-EEC3-40A3-8588-6F2DF075CC0E}" dt="2026-06-30T13:42:02.528" v="11784" actId="21"/>
          <ac:spMkLst>
            <pc:docMk/>
            <pc:sldMk cId="2710983049" sldId="304"/>
            <ac:spMk id="5" creationId="{72740DBC-876C-DC45-EFC0-D9DD5C6FC64B}"/>
          </ac:spMkLst>
        </pc:spChg>
        <pc:spChg chg="mod">
          <ac:chgData name="Marco Felice Montaruli" userId="5c4e557b-7ceb-49f5-b1e0-1e7c407fd8b4" providerId="ADAL" clId="{B06C09D2-EEC3-40A3-8588-6F2DF075CC0E}" dt="2026-06-24T13:00:51.687" v="5783" actId="20577"/>
          <ac:spMkLst>
            <pc:docMk/>
            <pc:sldMk cId="2710983049" sldId="304"/>
            <ac:spMk id="6" creationId="{68A1D185-9C89-B7D3-415D-017FB0F8FA7B}"/>
          </ac:spMkLst>
        </pc:spChg>
        <pc:spChg chg="add mod">
          <ac:chgData name="Marco Felice Montaruli" userId="5c4e557b-7ceb-49f5-b1e0-1e7c407fd8b4" providerId="ADAL" clId="{B06C09D2-EEC3-40A3-8588-6F2DF075CC0E}" dt="2026-06-30T13:48:38.452" v="12127" actId="1037"/>
          <ac:spMkLst>
            <pc:docMk/>
            <pc:sldMk cId="2710983049" sldId="304"/>
            <ac:spMk id="8" creationId="{B4EDE7A0-45FF-9627-F539-8CE37AD448BE}"/>
          </ac:spMkLst>
        </pc:spChg>
        <pc:spChg chg="add del mod">
          <ac:chgData name="Marco Felice Montaruli" userId="5c4e557b-7ceb-49f5-b1e0-1e7c407fd8b4" providerId="ADAL" clId="{B06C09D2-EEC3-40A3-8588-6F2DF075CC0E}" dt="2026-06-30T13:44:37.943" v="11920" actId="478"/>
          <ac:spMkLst>
            <pc:docMk/>
            <pc:sldMk cId="2710983049" sldId="304"/>
            <ac:spMk id="11" creationId="{72740DBC-876C-DC45-EFC0-D9DD5C6FC64B}"/>
          </ac:spMkLst>
        </pc:spChg>
        <pc:spChg chg="add mod">
          <ac:chgData name="Marco Felice Montaruli" userId="5c4e557b-7ceb-49f5-b1e0-1e7c407fd8b4" providerId="ADAL" clId="{B06C09D2-EEC3-40A3-8588-6F2DF075CC0E}" dt="2026-06-30T13:45:42.676" v="12016" actId="1036"/>
          <ac:spMkLst>
            <pc:docMk/>
            <pc:sldMk cId="2710983049" sldId="304"/>
            <ac:spMk id="15" creationId="{67B90EE0-A488-C078-32E2-E43487DC4615}"/>
          </ac:spMkLst>
        </pc:spChg>
        <pc:spChg chg="add mod">
          <ac:chgData name="Marco Felice Montaruli" userId="5c4e557b-7ceb-49f5-b1e0-1e7c407fd8b4" providerId="ADAL" clId="{B06C09D2-EEC3-40A3-8588-6F2DF075CC0E}" dt="2026-06-30T13:45:42.676" v="12016" actId="1036"/>
          <ac:spMkLst>
            <pc:docMk/>
            <pc:sldMk cId="2710983049" sldId="304"/>
            <ac:spMk id="16" creationId="{09F5BB8F-820C-E50C-0B86-95ABA14C417A}"/>
          </ac:spMkLst>
        </pc:spChg>
        <pc:spChg chg="add mod">
          <ac:chgData name="Marco Felice Montaruli" userId="5c4e557b-7ceb-49f5-b1e0-1e7c407fd8b4" providerId="ADAL" clId="{B06C09D2-EEC3-40A3-8588-6F2DF075CC0E}" dt="2026-06-30T13:45:42.676" v="12016" actId="1036"/>
          <ac:spMkLst>
            <pc:docMk/>
            <pc:sldMk cId="2710983049" sldId="304"/>
            <ac:spMk id="17" creationId="{992AE3CE-6F5E-137B-E5B0-FA1909FD5C79}"/>
          </ac:spMkLst>
        </pc:spChg>
        <pc:spChg chg="del mod">
          <ac:chgData name="Marco Felice Montaruli" userId="5c4e557b-7ceb-49f5-b1e0-1e7c407fd8b4" providerId="ADAL" clId="{B06C09D2-EEC3-40A3-8588-6F2DF075CC0E}" dt="2026-06-30T13:42:04.557" v="11785" actId="478"/>
          <ac:spMkLst>
            <pc:docMk/>
            <pc:sldMk cId="2710983049" sldId="304"/>
            <ac:spMk id="58" creationId="{E805F72F-CCA3-66BB-3477-2DD86262E134}"/>
          </ac:spMkLst>
        </pc:spChg>
        <pc:spChg chg="add mod">
          <ac:chgData name="Marco Felice Montaruli" userId="5c4e557b-7ceb-49f5-b1e0-1e7c407fd8b4" providerId="ADAL" clId="{B06C09D2-EEC3-40A3-8588-6F2DF075CC0E}" dt="2026-06-24T13:03:27.759" v="5891" actId="1038"/>
          <ac:spMkLst>
            <pc:docMk/>
            <pc:sldMk cId="2710983049" sldId="304"/>
            <ac:spMk id="59" creationId="{91EECD00-4BD6-8BF5-5208-947E29D1FE92}"/>
          </ac:spMkLst>
        </pc:spChg>
        <pc:spChg chg="add del mod">
          <ac:chgData name="Marco Felice Montaruli" userId="5c4e557b-7ceb-49f5-b1e0-1e7c407fd8b4" providerId="ADAL" clId="{B06C09D2-EEC3-40A3-8588-6F2DF075CC0E}" dt="2026-06-29T15:48:32.932" v="10043" actId="478"/>
          <ac:spMkLst>
            <pc:docMk/>
            <pc:sldMk cId="2710983049" sldId="304"/>
            <ac:spMk id="62" creationId="{9BAC2F77-C807-C4B0-D3D5-529E6AABECF4}"/>
          </ac:spMkLst>
        </pc:spChg>
        <pc:spChg chg="add del mod">
          <ac:chgData name="Marco Felice Montaruli" userId="5c4e557b-7ceb-49f5-b1e0-1e7c407fd8b4" providerId="ADAL" clId="{B06C09D2-EEC3-40A3-8588-6F2DF075CC0E}" dt="2026-06-30T13:45:47.285" v="12017" actId="478"/>
          <ac:spMkLst>
            <pc:docMk/>
            <pc:sldMk cId="2710983049" sldId="304"/>
            <ac:spMk id="65" creationId="{AF0C20C7-3A5A-EE33-7C98-3FEA8CE3ADFC}"/>
          </ac:spMkLst>
        </pc:spChg>
        <pc:spChg chg="add del mod">
          <ac:chgData name="Marco Felice Montaruli" userId="5c4e557b-7ceb-49f5-b1e0-1e7c407fd8b4" providerId="ADAL" clId="{B06C09D2-EEC3-40A3-8588-6F2DF075CC0E}" dt="2026-06-30T13:45:52.848" v="12019" actId="478"/>
          <ac:spMkLst>
            <pc:docMk/>
            <pc:sldMk cId="2710983049" sldId="304"/>
            <ac:spMk id="67" creationId="{4A3082B6-1B84-59F9-E4A2-45B2ABF82146}"/>
          </ac:spMkLst>
        </pc:spChg>
        <pc:spChg chg="add del mod">
          <ac:chgData name="Marco Felice Montaruli" userId="5c4e557b-7ceb-49f5-b1e0-1e7c407fd8b4" providerId="ADAL" clId="{B06C09D2-EEC3-40A3-8588-6F2DF075CC0E}" dt="2026-06-29T17:34:08.738" v="10426" actId="478"/>
          <ac:spMkLst>
            <pc:docMk/>
            <pc:sldMk cId="2710983049" sldId="304"/>
            <ac:spMk id="71" creationId="{689C80BC-5002-23B1-D6D4-58A7324C1A10}"/>
          </ac:spMkLst>
        </pc:spChg>
        <pc:spChg chg="add del mod">
          <ac:chgData name="Marco Felice Montaruli" userId="5c4e557b-7ceb-49f5-b1e0-1e7c407fd8b4" providerId="ADAL" clId="{B06C09D2-EEC3-40A3-8588-6F2DF075CC0E}" dt="2026-06-30T13:45:49.891" v="12018" actId="478"/>
          <ac:spMkLst>
            <pc:docMk/>
            <pc:sldMk cId="2710983049" sldId="304"/>
            <ac:spMk id="72" creationId="{19032486-6666-2588-3824-D4CEE5CAE564}"/>
          </ac:spMkLst>
        </pc:spChg>
        <pc:grpChg chg="add mod">
          <ac:chgData name="Marco Felice Montaruli" userId="5c4e557b-7ceb-49f5-b1e0-1e7c407fd8b4" providerId="ADAL" clId="{B06C09D2-EEC3-40A3-8588-6F2DF075CC0E}" dt="2026-06-24T13:01:13.472" v="5791"/>
          <ac:grpSpMkLst>
            <pc:docMk/>
            <pc:sldMk cId="2710983049" sldId="304"/>
            <ac:grpSpMk id="44" creationId="{082A4952-4B3B-1BAE-200D-AC7105D85BE3}"/>
          </ac:grpSpMkLst>
        </pc:grpChg>
        <pc:graphicFrameChg chg="add del mod">
          <ac:chgData name="Marco Felice Montaruli" userId="5c4e557b-7ceb-49f5-b1e0-1e7c407fd8b4" providerId="ADAL" clId="{B06C09D2-EEC3-40A3-8588-6F2DF075CC0E}" dt="2026-06-30T13:42:02.528" v="11784" actId="21"/>
          <ac:graphicFrameMkLst>
            <pc:docMk/>
            <pc:sldMk cId="2710983049" sldId="304"/>
            <ac:graphicFrameMk id="2" creationId="{0E4AB46A-DC5C-A85A-1C18-87E6603B4719}"/>
          </ac:graphicFrameMkLst>
        </pc:graphicFrameChg>
        <pc:graphicFrameChg chg="add del mod">
          <ac:chgData name="Marco Felice Montaruli" userId="5c4e557b-7ceb-49f5-b1e0-1e7c407fd8b4" providerId="ADAL" clId="{B06C09D2-EEC3-40A3-8588-6F2DF075CC0E}" dt="2026-06-30T13:42:22.601" v="11793" actId="478"/>
          <ac:graphicFrameMkLst>
            <pc:docMk/>
            <pc:sldMk cId="2710983049" sldId="304"/>
            <ac:graphicFrameMk id="7" creationId="{0E4AB46A-DC5C-A85A-1C18-87E6603B4719}"/>
          </ac:graphicFrameMkLst>
        </pc:graphicFrameChg>
        <pc:graphicFrameChg chg="add del mod modGraphic">
          <ac:chgData name="Marco Felice Montaruli" userId="5c4e557b-7ceb-49f5-b1e0-1e7c407fd8b4" providerId="ADAL" clId="{B06C09D2-EEC3-40A3-8588-6F2DF075CC0E}" dt="2026-06-30T13:44:57.486" v="11925" actId="21"/>
          <ac:graphicFrameMkLst>
            <pc:docMk/>
            <pc:sldMk cId="2710983049" sldId="304"/>
            <ac:graphicFrameMk id="12" creationId="{1EC7E9D5-1752-111F-8A84-DEF4FA387B53}"/>
          </ac:graphicFrameMkLst>
        </pc:graphicFrameChg>
        <pc:graphicFrameChg chg="add mod modGraphic">
          <ac:chgData name="Marco Felice Montaruli" userId="5c4e557b-7ceb-49f5-b1e0-1e7c407fd8b4" providerId="ADAL" clId="{B06C09D2-EEC3-40A3-8588-6F2DF075CC0E}" dt="2026-06-30T15:27:37.517" v="12196" actId="20577"/>
          <ac:graphicFrameMkLst>
            <pc:docMk/>
            <pc:sldMk cId="2710983049" sldId="304"/>
            <ac:graphicFrameMk id="14" creationId="{1EC7E9D5-1752-111F-8A84-DEF4FA387B53}"/>
          </ac:graphicFrameMkLst>
        </pc:graphicFrameChg>
        <pc:graphicFrameChg chg="add mod modGraphic">
          <ac:chgData name="Marco Felice Montaruli" userId="5c4e557b-7ceb-49f5-b1e0-1e7c407fd8b4" providerId="ADAL" clId="{B06C09D2-EEC3-40A3-8588-6F2DF075CC0E}" dt="2026-06-30T17:11:26.225" v="12975" actId="20577"/>
          <ac:graphicFrameMkLst>
            <pc:docMk/>
            <pc:sldMk cId="2710983049" sldId="304"/>
            <ac:graphicFrameMk id="19" creationId="{68225FAF-5BC1-C7C3-2F3E-C35BB139A467}"/>
          </ac:graphicFrameMkLst>
        </pc:graphicFrameChg>
        <pc:graphicFrameChg chg="add del mod modGraphic">
          <ac:chgData name="Marco Felice Montaruli" userId="5c4e557b-7ceb-49f5-b1e0-1e7c407fd8b4" providerId="ADAL" clId="{B06C09D2-EEC3-40A3-8588-6F2DF075CC0E}" dt="2026-06-30T15:18:34.307" v="12164" actId="478"/>
          <ac:graphicFrameMkLst>
            <pc:docMk/>
            <pc:sldMk cId="2710983049" sldId="304"/>
            <ac:graphicFrameMk id="64" creationId="{59E27A0B-9517-C65F-1DA6-D42181D77E1D}"/>
          </ac:graphicFrameMkLst>
        </pc:graphicFrameChg>
        <pc:picChg chg="add mod">
          <ac:chgData name="Marco Felice Montaruli" userId="5c4e557b-7ceb-49f5-b1e0-1e7c407fd8b4" providerId="ADAL" clId="{B06C09D2-EEC3-40A3-8588-6F2DF075CC0E}" dt="2026-06-29T15:45:25.802" v="10022"/>
          <ac:picMkLst>
            <pc:docMk/>
            <pc:sldMk cId="2710983049" sldId="304"/>
            <ac:picMk id="2" creationId="{861C72A9-F505-4E28-EA88-314289A5EE69}"/>
          </ac:picMkLst>
        </pc:picChg>
        <pc:picChg chg="add mod">
          <ac:chgData name="Marco Felice Montaruli" userId="5c4e557b-7ceb-49f5-b1e0-1e7c407fd8b4" providerId="ADAL" clId="{B06C09D2-EEC3-40A3-8588-6F2DF075CC0E}" dt="2026-06-30T13:45:42.676" v="12016" actId="1036"/>
          <ac:picMkLst>
            <pc:docMk/>
            <pc:sldMk cId="2710983049" sldId="304"/>
            <ac:picMk id="18" creationId="{FC1DF3CF-DA10-C6A0-2B1B-4D6A190D5000}"/>
          </ac:picMkLst>
        </pc:picChg>
        <pc:picChg chg="add del mod">
          <ac:chgData name="Marco Felice Montaruli" userId="5c4e557b-7ceb-49f5-b1e0-1e7c407fd8b4" providerId="ADAL" clId="{B06C09D2-EEC3-40A3-8588-6F2DF075CC0E}" dt="2026-06-30T15:18:22.035" v="12160" actId="478"/>
          <ac:picMkLst>
            <pc:docMk/>
            <pc:sldMk cId="2710983049" sldId="304"/>
            <ac:picMk id="22" creationId="{0A477443-4037-5667-58DE-DEDD8D398E3B}"/>
          </ac:picMkLst>
        </pc:picChg>
        <pc:picChg chg="add del mod">
          <ac:chgData name="Marco Felice Montaruli" userId="5c4e557b-7ceb-49f5-b1e0-1e7c407fd8b4" providerId="ADAL" clId="{B06C09D2-EEC3-40A3-8588-6F2DF075CC0E}" dt="2026-06-30T16:37:59.498" v="12311" actId="478"/>
          <ac:picMkLst>
            <pc:docMk/>
            <pc:sldMk cId="2710983049" sldId="304"/>
            <ac:picMk id="24" creationId="{E9B17AEE-E8F7-DDC9-F2F9-671CF3BAE90B}"/>
          </ac:picMkLst>
        </pc:picChg>
        <pc:picChg chg="add mod">
          <ac:chgData name="Marco Felice Montaruli" userId="5c4e557b-7ceb-49f5-b1e0-1e7c407fd8b4" providerId="ADAL" clId="{B06C09D2-EEC3-40A3-8588-6F2DF075CC0E}" dt="2026-06-30T16:41:05.116" v="12315" actId="1076"/>
          <ac:picMkLst>
            <pc:docMk/>
            <pc:sldMk cId="2710983049" sldId="304"/>
            <ac:picMk id="26" creationId="{11062945-2153-DC15-3A0C-0DB7FDFCB09F}"/>
          </ac:picMkLst>
        </pc:picChg>
        <pc:picChg chg="mod">
          <ac:chgData name="Marco Felice Montaruli" userId="5c4e557b-7ceb-49f5-b1e0-1e7c407fd8b4" providerId="ADAL" clId="{B06C09D2-EEC3-40A3-8588-6F2DF075CC0E}" dt="2026-06-24T13:01:13.472" v="5791"/>
          <ac:picMkLst>
            <pc:docMk/>
            <pc:sldMk cId="2710983049" sldId="304"/>
            <ac:picMk id="45" creationId="{88358A7B-32F4-DCD4-082D-C8AD30EE7725}"/>
          </ac:picMkLst>
        </pc:picChg>
        <pc:picChg chg="mod">
          <ac:chgData name="Marco Felice Montaruli" userId="5c4e557b-7ceb-49f5-b1e0-1e7c407fd8b4" providerId="ADAL" clId="{B06C09D2-EEC3-40A3-8588-6F2DF075CC0E}" dt="2026-06-24T13:01:13.472" v="5791"/>
          <ac:picMkLst>
            <pc:docMk/>
            <pc:sldMk cId="2710983049" sldId="304"/>
            <ac:picMk id="46" creationId="{3D13022D-225A-0259-2DF5-08381DF31EF3}"/>
          </ac:picMkLst>
        </pc:picChg>
        <pc:picChg chg="mod">
          <ac:chgData name="Marco Felice Montaruli" userId="5c4e557b-7ceb-49f5-b1e0-1e7c407fd8b4" providerId="ADAL" clId="{B06C09D2-EEC3-40A3-8588-6F2DF075CC0E}" dt="2026-06-24T13:01:13.472" v="5791"/>
          <ac:picMkLst>
            <pc:docMk/>
            <pc:sldMk cId="2710983049" sldId="304"/>
            <ac:picMk id="47" creationId="{C1343EC3-6898-A0A0-1233-277916FB37DB}"/>
          </ac:picMkLst>
        </pc:picChg>
        <pc:picChg chg="mod">
          <ac:chgData name="Marco Felice Montaruli" userId="5c4e557b-7ceb-49f5-b1e0-1e7c407fd8b4" providerId="ADAL" clId="{B06C09D2-EEC3-40A3-8588-6F2DF075CC0E}" dt="2026-06-24T13:01:13.472" v="5791"/>
          <ac:picMkLst>
            <pc:docMk/>
            <pc:sldMk cId="2710983049" sldId="304"/>
            <ac:picMk id="48" creationId="{5FE3327F-94C1-F923-A629-60FD661298CB}"/>
          </ac:picMkLst>
        </pc:picChg>
        <pc:picChg chg="mod">
          <ac:chgData name="Marco Felice Montaruli" userId="5c4e557b-7ceb-49f5-b1e0-1e7c407fd8b4" providerId="ADAL" clId="{B06C09D2-EEC3-40A3-8588-6F2DF075CC0E}" dt="2026-06-24T13:01:13.472" v="5791"/>
          <ac:picMkLst>
            <pc:docMk/>
            <pc:sldMk cId="2710983049" sldId="304"/>
            <ac:picMk id="49" creationId="{9DCE2C9A-74CE-E0F6-A11D-CBEF4A830DC2}"/>
          </ac:picMkLst>
        </pc:picChg>
        <pc:picChg chg="mod">
          <ac:chgData name="Marco Felice Montaruli" userId="5c4e557b-7ceb-49f5-b1e0-1e7c407fd8b4" providerId="ADAL" clId="{B06C09D2-EEC3-40A3-8588-6F2DF075CC0E}" dt="2026-06-24T13:01:13.472" v="5791"/>
          <ac:picMkLst>
            <pc:docMk/>
            <pc:sldMk cId="2710983049" sldId="304"/>
            <ac:picMk id="50" creationId="{6D41D6BF-5CAB-817E-E336-0B93C5AB9F98}"/>
          </ac:picMkLst>
        </pc:picChg>
        <pc:picChg chg="mod">
          <ac:chgData name="Marco Felice Montaruli" userId="5c4e557b-7ceb-49f5-b1e0-1e7c407fd8b4" providerId="ADAL" clId="{B06C09D2-EEC3-40A3-8588-6F2DF075CC0E}" dt="2026-06-24T13:01:13.472" v="5791"/>
          <ac:picMkLst>
            <pc:docMk/>
            <pc:sldMk cId="2710983049" sldId="304"/>
            <ac:picMk id="51" creationId="{31CC197A-F746-4A1E-CA93-B80789615501}"/>
          </ac:picMkLst>
        </pc:picChg>
        <pc:picChg chg="mod">
          <ac:chgData name="Marco Felice Montaruli" userId="5c4e557b-7ceb-49f5-b1e0-1e7c407fd8b4" providerId="ADAL" clId="{B06C09D2-EEC3-40A3-8588-6F2DF075CC0E}" dt="2026-06-24T13:01:13.472" v="5791"/>
          <ac:picMkLst>
            <pc:docMk/>
            <pc:sldMk cId="2710983049" sldId="304"/>
            <ac:picMk id="52" creationId="{3DD76DD9-245E-CB5C-AEEB-71314956AAE3}"/>
          </ac:picMkLst>
        </pc:picChg>
        <pc:picChg chg="mod">
          <ac:chgData name="Marco Felice Montaruli" userId="5c4e557b-7ceb-49f5-b1e0-1e7c407fd8b4" providerId="ADAL" clId="{B06C09D2-EEC3-40A3-8588-6F2DF075CC0E}" dt="2026-06-24T13:01:13.472" v="5791"/>
          <ac:picMkLst>
            <pc:docMk/>
            <pc:sldMk cId="2710983049" sldId="304"/>
            <ac:picMk id="53" creationId="{70F8FDAA-24C6-84F7-E19B-E4414A7263F2}"/>
          </ac:picMkLst>
        </pc:picChg>
        <pc:picChg chg="add mod">
          <ac:chgData name="Marco Felice Montaruli" userId="5c4e557b-7ceb-49f5-b1e0-1e7c407fd8b4" providerId="ADAL" clId="{B06C09D2-EEC3-40A3-8588-6F2DF075CC0E}" dt="2026-06-30T13:48:19.559" v="12082" actId="1076"/>
          <ac:picMkLst>
            <pc:docMk/>
            <pc:sldMk cId="2710983049" sldId="304"/>
            <ac:picMk id="63" creationId="{6E6EAB5E-9FA4-26E2-2185-FBE82E52378E}"/>
          </ac:picMkLst>
        </pc:picChg>
        <pc:picChg chg="add del mod ord">
          <ac:chgData name="Marco Felice Montaruli" userId="5c4e557b-7ceb-49f5-b1e0-1e7c407fd8b4" providerId="ADAL" clId="{B06C09D2-EEC3-40A3-8588-6F2DF075CC0E}" dt="2026-06-30T15:18:23.236" v="12161" actId="478"/>
          <ac:picMkLst>
            <pc:docMk/>
            <pc:sldMk cId="2710983049" sldId="304"/>
            <ac:picMk id="75" creationId="{0AA313D4-8881-761A-62DE-C91AA32D1366}"/>
          </ac:picMkLst>
        </pc:picChg>
        <pc:cxnChg chg="add del mod">
          <ac:chgData name="Marco Felice Montaruli" userId="5c4e557b-7ceb-49f5-b1e0-1e7c407fd8b4" providerId="ADAL" clId="{B06C09D2-EEC3-40A3-8588-6F2DF075CC0E}" dt="2026-06-30T13:45:54.676" v="12020" actId="478"/>
          <ac:cxnSpMkLst>
            <pc:docMk/>
            <pc:sldMk cId="2710983049" sldId="304"/>
            <ac:cxnSpMk id="69" creationId="{2F857C09-C8C2-BD74-7F6D-8B07045F1C44}"/>
          </ac:cxnSpMkLst>
        </pc:cxnChg>
      </pc:sldChg>
      <pc:sldChg chg="addSp delSp modSp add del mod">
        <pc:chgData name="Marco Felice Montaruli" userId="5c4e557b-7ceb-49f5-b1e0-1e7c407fd8b4" providerId="ADAL" clId="{B06C09D2-EEC3-40A3-8588-6F2DF075CC0E}" dt="2026-06-29T15:44:55.102" v="10021" actId="47"/>
        <pc:sldMkLst>
          <pc:docMk/>
          <pc:sldMk cId="3779966744" sldId="305"/>
        </pc:sldMkLst>
      </pc:sldChg>
      <pc:sldChg chg="addSp delSp modSp add del mod">
        <pc:chgData name="Marco Felice Montaruli" userId="5c4e557b-7ceb-49f5-b1e0-1e7c407fd8b4" providerId="ADAL" clId="{B06C09D2-EEC3-40A3-8588-6F2DF075CC0E}" dt="2026-06-30T13:41:48.449" v="11781" actId="47"/>
        <pc:sldMkLst>
          <pc:docMk/>
          <pc:sldMk cId="1875712239" sldId="306"/>
        </pc:sldMkLst>
        <pc:spChg chg="mod">
          <ac:chgData name="Marco Felice Montaruli" userId="5c4e557b-7ceb-49f5-b1e0-1e7c407fd8b4" providerId="ADAL" clId="{B06C09D2-EEC3-40A3-8588-6F2DF075CC0E}" dt="2026-06-30T13:40:27.561" v="11776" actId="20577"/>
          <ac:spMkLst>
            <pc:docMk/>
            <pc:sldMk cId="1875712239" sldId="306"/>
            <ac:spMk id="58" creationId="{8E059CBB-1DA2-4420-6588-3DB2222FB95D}"/>
          </ac:spMkLst>
        </pc:spChg>
        <pc:spChg chg="del">
          <ac:chgData name="Marco Felice Montaruli" userId="5c4e557b-7ceb-49f5-b1e0-1e7c407fd8b4" providerId="ADAL" clId="{B06C09D2-EEC3-40A3-8588-6F2DF075CC0E}" dt="2026-06-29T15:48:30.652" v="10042" actId="478"/>
          <ac:spMkLst>
            <pc:docMk/>
            <pc:sldMk cId="1875712239" sldId="306"/>
            <ac:spMk id="62" creationId="{11A2B256-BC86-DEA9-2C72-2A33278DEB57}"/>
          </ac:spMkLst>
        </pc:spChg>
        <pc:graphicFrameChg chg="add mod modGraphic">
          <ac:chgData name="Marco Felice Montaruli" userId="5c4e557b-7ceb-49f5-b1e0-1e7c407fd8b4" providerId="ADAL" clId="{B06C09D2-EEC3-40A3-8588-6F2DF075CC0E}" dt="2026-06-29T17:35:18.364" v="10466" actId="20577"/>
          <ac:graphicFrameMkLst>
            <pc:docMk/>
            <pc:sldMk cId="1875712239" sldId="306"/>
            <ac:graphicFrameMk id="7" creationId="{B89B41A3-7605-D5ED-7699-E8B61C29977E}"/>
          </ac:graphicFrameMkLst>
        </pc:graphicFrameChg>
        <pc:picChg chg="add del mod">
          <ac:chgData name="Marco Felice Montaruli" userId="5c4e557b-7ceb-49f5-b1e0-1e7c407fd8b4" providerId="ADAL" clId="{B06C09D2-EEC3-40A3-8588-6F2DF075CC0E}" dt="2026-06-29T13:52:34.391" v="10007" actId="21"/>
          <ac:picMkLst>
            <pc:docMk/>
            <pc:sldMk cId="1875712239" sldId="306"/>
            <ac:picMk id="4" creationId="{BAFC7FCA-EF2B-CE9E-E5DB-4EEFB70DF518}"/>
          </ac:picMkLst>
        </pc:picChg>
        <pc:picChg chg="add del mod">
          <ac:chgData name="Marco Felice Montaruli" userId="5c4e557b-7ceb-49f5-b1e0-1e7c407fd8b4" providerId="ADAL" clId="{B06C09D2-EEC3-40A3-8588-6F2DF075CC0E}" dt="2026-06-29T15:37:42.300" v="10011" actId="931"/>
          <ac:picMkLst>
            <pc:docMk/>
            <pc:sldMk cId="1875712239" sldId="306"/>
            <ac:picMk id="11" creationId="{564A20AD-AD86-EEEE-07FA-9E1835148A12}"/>
          </ac:picMkLst>
        </pc:picChg>
        <pc:picChg chg="add del mod">
          <ac:chgData name="Marco Felice Montaruli" userId="5c4e557b-7ceb-49f5-b1e0-1e7c407fd8b4" providerId="ADAL" clId="{B06C09D2-EEC3-40A3-8588-6F2DF075CC0E}" dt="2026-06-29T15:38:01.557" v="10017" actId="21"/>
          <ac:picMkLst>
            <pc:docMk/>
            <pc:sldMk cId="1875712239" sldId="306"/>
            <ac:picMk id="15" creationId="{B44ABE88-DA28-9F22-1300-1200EE45AFFF}"/>
          </ac:picMkLst>
        </pc:picChg>
        <pc:picChg chg="add mod ord">
          <ac:chgData name="Marco Felice Montaruli" userId="5c4e557b-7ceb-49f5-b1e0-1e7c407fd8b4" providerId="ADAL" clId="{B06C09D2-EEC3-40A3-8588-6F2DF075CC0E}" dt="2026-06-29T15:38:06.749" v="10020" actId="167"/>
          <ac:picMkLst>
            <pc:docMk/>
            <pc:sldMk cId="1875712239" sldId="306"/>
            <ac:picMk id="16" creationId="{B44ABE88-DA28-9F22-1300-1200EE45AFFF}"/>
          </ac:picMkLst>
        </pc:picChg>
        <pc:picChg chg="add del mod ord">
          <ac:chgData name="Marco Felice Montaruli" userId="5c4e557b-7ceb-49f5-b1e0-1e7c407fd8b4" providerId="ADAL" clId="{B06C09D2-EEC3-40A3-8588-6F2DF075CC0E}" dt="2026-06-29T15:38:02.435" v="10018" actId="478"/>
          <ac:picMkLst>
            <pc:docMk/>
            <pc:sldMk cId="1875712239" sldId="306"/>
            <ac:picMk id="17" creationId="{0B0F05C0-2A77-6077-5EC2-7A2F93303E50}"/>
          </ac:picMkLst>
        </pc:picChg>
      </pc:sldChg>
      <pc:sldChg chg="addSp delSp modSp add del mod">
        <pc:chgData name="Marco Felice Montaruli" userId="5c4e557b-7ceb-49f5-b1e0-1e7c407fd8b4" providerId="ADAL" clId="{B06C09D2-EEC3-40A3-8588-6F2DF075CC0E}" dt="2026-06-29T15:48:26.222" v="10041" actId="47"/>
        <pc:sldMkLst>
          <pc:docMk/>
          <pc:sldMk cId="957597623" sldId="307"/>
        </pc:sldMkLst>
        <pc:picChg chg="add del mod">
          <ac:chgData name="Marco Felice Montaruli" userId="5c4e557b-7ceb-49f5-b1e0-1e7c407fd8b4" providerId="ADAL" clId="{B06C09D2-EEC3-40A3-8588-6F2DF075CC0E}" dt="2026-06-29T13:52:15.203" v="10004" actId="21"/>
          <ac:picMkLst>
            <pc:docMk/>
            <pc:sldMk cId="957597623" sldId="307"/>
            <ac:picMk id="4" creationId="{BAFC7FCA-EF2B-CE9E-E5DB-4EEFB70DF518}"/>
          </ac:picMkLst>
        </pc:picChg>
      </pc:sldChg>
      <pc:sldChg chg="modSp add del mod">
        <pc:chgData name="Marco Felice Montaruli" userId="5c4e557b-7ceb-49f5-b1e0-1e7c407fd8b4" providerId="ADAL" clId="{B06C09D2-EEC3-40A3-8588-6F2DF075CC0E}" dt="2026-06-30T17:19:20.057" v="13484" actId="47"/>
        <pc:sldMkLst>
          <pc:docMk/>
          <pc:sldMk cId="1153564505" sldId="308"/>
        </pc:sldMkLst>
        <pc:spChg chg="mod">
          <ac:chgData name="Marco Felice Montaruli" userId="5c4e557b-7ceb-49f5-b1e0-1e7c407fd8b4" providerId="ADAL" clId="{B06C09D2-EEC3-40A3-8588-6F2DF075CC0E}" dt="2026-06-29T15:51:29.017" v="10111" actId="1037"/>
          <ac:spMkLst>
            <pc:docMk/>
            <pc:sldMk cId="1153564505" sldId="308"/>
            <ac:spMk id="12" creationId="{7CB27D08-8A5B-B0B4-831A-2C4F173CF178}"/>
          </ac:spMkLst>
        </pc:spChg>
        <pc:spChg chg="mod">
          <ac:chgData name="Marco Felice Montaruli" userId="5c4e557b-7ceb-49f5-b1e0-1e7c407fd8b4" providerId="ADAL" clId="{B06C09D2-EEC3-40A3-8588-6F2DF075CC0E}" dt="2026-06-29T15:51:29.017" v="10111" actId="1037"/>
          <ac:spMkLst>
            <pc:docMk/>
            <pc:sldMk cId="1153564505" sldId="308"/>
            <ac:spMk id="16" creationId="{76AB20C1-E3CF-75D4-0D4B-5BA0B7B048EC}"/>
          </ac:spMkLst>
        </pc:spChg>
        <pc:spChg chg="mod">
          <ac:chgData name="Marco Felice Montaruli" userId="5c4e557b-7ceb-49f5-b1e0-1e7c407fd8b4" providerId="ADAL" clId="{B06C09D2-EEC3-40A3-8588-6F2DF075CC0E}" dt="2026-06-29T15:51:29.017" v="10111" actId="1037"/>
          <ac:spMkLst>
            <pc:docMk/>
            <pc:sldMk cId="1153564505" sldId="308"/>
            <ac:spMk id="18" creationId="{9116AA3C-7603-A5AB-D616-6763063D641F}"/>
          </ac:spMkLst>
        </pc:spChg>
        <pc:spChg chg="mod">
          <ac:chgData name="Marco Felice Montaruli" userId="5c4e557b-7ceb-49f5-b1e0-1e7c407fd8b4" providerId="ADAL" clId="{B06C09D2-EEC3-40A3-8588-6F2DF075CC0E}" dt="2026-06-29T15:51:29.017" v="10111" actId="1037"/>
          <ac:spMkLst>
            <pc:docMk/>
            <pc:sldMk cId="1153564505" sldId="308"/>
            <ac:spMk id="19" creationId="{FE6E1937-9085-17C0-B770-F7EE3745E3CD}"/>
          </ac:spMkLst>
        </pc:spChg>
        <pc:spChg chg="mod">
          <ac:chgData name="Marco Felice Montaruli" userId="5c4e557b-7ceb-49f5-b1e0-1e7c407fd8b4" providerId="ADAL" clId="{B06C09D2-EEC3-40A3-8588-6F2DF075CC0E}" dt="2026-06-29T15:51:29.017" v="10111" actId="1037"/>
          <ac:spMkLst>
            <pc:docMk/>
            <pc:sldMk cId="1153564505" sldId="308"/>
            <ac:spMk id="21" creationId="{D248039D-2BAE-CEE6-EDAF-7F2FBDA35EBC}"/>
          </ac:spMkLst>
        </pc:spChg>
        <pc:spChg chg="mod">
          <ac:chgData name="Marco Felice Montaruli" userId="5c4e557b-7ceb-49f5-b1e0-1e7c407fd8b4" providerId="ADAL" clId="{B06C09D2-EEC3-40A3-8588-6F2DF075CC0E}" dt="2026-06-29T15:51:29.017" v="10111" actId="1037"/>
          <ac:spMkLst>
            <pc:docMk/>
            <pc:sldMk cId="1153564505" sldId="308"/>
            <ac:spMk id="22" creationId="{870939BD-050E-0B21-0F94-385EEEF8354A}"/>
          </ac:spMkLst>
        </pc:spChg>
        <pc:graphicFrameChg chg="mod modGraphic">
          <ac:chgData name="Marco Felice Montaruli" userId="5c4e557b-7ceb-49f5-b1e0-1e7c407fd8b4" providerId="ADAL" clId="{B06C09D2-EEC3-40A3-8588-6F2DF075CC0E}" dt="2026-06-29T17:35:57.275" v="10495" actId="20577"/>
          <ac:graphicFrameMkLst>
            <pc:docMk/>
            <pc:sldMk cId="1153564505" sldId="308"/>
            <ac:graphicFrameMk id="11" creationId="{D50B8FE6-5C8E-C814-0718-BCD56866D7F1}"/>
          </ac:graphicFrameMkLst>
        </pc:graphicFrameChg>
        <pc:graphicFrameChg chg="mod modGraphic">
          <ac:chgData name="Marco Felice Montaruli" userId="5c4e557b-7ceb-49f5-b1e0-1e7c407fd8b4" providerId="ADAL" clId="{B06C09D2-EEC3-40A3-8588-6F2DF075CC0E}" dt="2026-06-29T17:39:17.661" v="10658" actId="20577"/>
          <ac:graphicFrameMkLst>
            <pc:docMk/>
            <pc:sldMk cId="1153564505" sldId="308"/>
            <ac:graphicFrameMk id="17" creationId="{EB7E9685-CDC3-088C-9CE1-C6E59B10397C}"/>
          </ac:graphicFrameMkLst>
        </pc:graphicFrameChg>
      </pc:sldChg>
      <pc:sldChg chg="modSp add mod">
        <pc:chgData name="Marco Felice Montaruli" userId="5c4e557b-7ceb-49f5-b1e0-1e7c407fd8b4" providerId="ADAL" clId="{B06C09D2-EEC3-40A3-8588-6F2DF075CC0E}" dt="2026-06-29T10:26:42.016" v="8514" actId="1036"/>
        <pc:sldMkLst>
          <pc:docMk/>
          <pc:sldMk cId="2312555587" sldId="725"/>
        </pc:sldMkLst>
        <pc:spChg chg="mod">
          <ac:chgData name="Marco Felice Montaruli" userId="5c4e557b-7ceb-49f5-b1e0-1e7c407fd8b4" providerId="ADAL" clId="{B06C09D2-EEC3-40A3-8588-6F2DF075CC0E}" dt="2026-06-29T10:26:42.016" v="8514" actId="1036"/>
          <ac:spMkLst>
            <pc:docMk/>
            <pc:sldMk cId="2312555587" sldId="725"/>
            <ac:spMk id="7" creationId="{AFCBE5EB-2A5C-2D95-A36F-3BB60CF9C3A5}"/>
          </ac:spMkLst>
        </pc:spChg>
        <pc:spChg chg="mod">
          <ac:chgData name="Marco Felice Montaruli" userId="5c4e557b-7ceb-49f5-b1e0-1e7c407fd8b4" providerId="ADAL" clId="{B06C09D2-EEC3-40A3-8588-6F2DF075CC0E}" dt="2026-06-29T10:26:42.016" v="8514" actId="1036"/>
          <ac:spMkLst>
            <pc:docMk/>
            <pc:sldMk cId="2312555587" sldId="725"/>
            <ac:spMk id="11" creationId="{57F6BBAC-9F7F-7C83-B1E2-B8F7EBD3D921}"/>
          </ac:spMkLst>
        </pc:spChg>
      </pc:sldChg>
      <pc:sldChg chg="add">
        <pc:chgData name="Marco Felice Montaruli" userId="5c4e557b-7ceb-49f5-b1e0-1e7c407fd8b4" providerId="ADAL" clId="{B06C09D2-EEC3-40A3-8588-6F2DF075CC0E}" dt="2026-06-29T10:24:34.116" v="8400"/>
        <pc:sldMkLst>
          <pc:docMk/>
          <pc:sldMk cId="1385174840" sldId="732"/>
        </pc:sldMkLst>
      </pc:sldChg>
      <pc:sldChg chg="modSp add mod">
        <pc:chgData name="Marco Felice Montaruli" userId="5c4e557b-7ceb-49f5-b1e0-1e7c407fd8b4" providerId="ADAL" clId="{B06C09D2-EEC3-40A3-8588-6F2DF075CC0E}" dt="2026-06-29T10:27:08.855" v="8520" actId="207"/>
        <pc:sldMkLst>
          <pc:docMk/>
          <pc:sldMk cId="2040554681" sldId="733"/>
        </pc:sldMkLst>
        <pc:spChg chg="mod">
          <ac:chgData name="Marco Felice Montaruli" userId="5c4e557b-7ceb-49f5-b1e0-1e7c407fd8b4" providerId="ADAL" clId="{B06C09D2-EEC3-40A3-8588-6F2DF075CC0E}" dt="2026-06-29T10:27:08.855" v="8520" actId="207"/>
          <ac:spMkLst>
            <pc:docMk/>
            <pc:sldMk cId="2040554681" sldId="733"/>
            <ac:spMk id="7" creationId="{9CE5F301-B824-9ED9-4E94-C5EC6CDFF170}"/>
          </ac:spMkLst>
        </pc:spChg>
      </pc:sldChg>
      <pc:sldChg chg="modSp add mod">
        <pc:chgData name="Marco Felice Montaruli" userId="5c4e557b-7ceb-49f5-b1e0-1e7c407fd8b4" providerId="ADAL" clId="{B06C09D2-EEC3-40A3-8588-6F2DF075CC0E}" dt="2026-06-29T10:27:19.834" v="8522" actId="207"/>
        <pc:sldMkLst>
          <pc:docMk/>
          <pc:sldMk cId="3505848987" sldId="734"/>
        </pc:sldMkLst>
        <pc:spChg chg="mod">
          <ac:chgData name="Marco Felice Montaruli" userId="5c4e557b-7ceb-49f5-b1e0-1e7c407fd8b4" providerId="ADAL" clId="{B06C09D2-EEC3-40A3-8588-6F2DF075CC0E}" dt="2026-06-29T10:27:19.834" v="8522" actId="207"/>
          <ac:spMkLst>
            <pc:docMk/>
            <pc:sldMk cId="3505848987" sldId="734"/>
            <ac:spMk id="7" creationId="{F79E869F-9045-4F73-2AFB-641AFD33EB10}"/>
          </ac:spMkLst>
        </pc:spChg>
      </pc:sldChg>
      <pc:sldChg chg="modSp add mod">
        <pc:chgData name="Marco Felice Montaruli" userId="5c4e557b-7ceb-49f5-b1e0-1e7c407fd8b4" providerId="ADAL" clId="{B06C09D2-EEC3-40A3-8588-6F2DF075CC0E}" dt="2026-06-29T10:27:32.045" v="8525" actId="207"/>
        <pc:sldMkLst>
          <pc:docMk/>
          <pc:sldMk cId="2322740965" sldId="735"/>
        </pc:sldMkLst>
        <pc:spChg chg="mod">
          <ac:chgData name="Marco Felice Montaruli" userId="5c4e557b-7ceb-49f5-b1e0-1e7c407fd8b4" providerId="ADAL" clId="{B06C09D2-EEC3-40A3-8588-6F2DF075CC0E}" dt="2026-06-29T10:27:32.045" v="8525" actId="207"/>
          <ac:spMkLst>
            <pc:docMk/>
            <pc:sldMk cId="2322740965" sldId="735"/>
            <ac:spMk id="7" creationId="{F05001BF-23E7-4F20-2511-73A9EC64E5F7}"/>
          </ac:spMkLst>
        </pc:spChg>
      </pc:sldChg>
      <pc:sldChg chg="modSp add mod">
        <pc:chgData name="Marco Felice Montaruli" userId="5c4e557b-7ceb-49f5-b1e0-1e7c407fd8b4" providerId="ADAL" clId="{B06C09D2-EEC3-40A3-8588-6F2DF075CC0E}" dt="2026-06-29T10:27:42.361" v="8527" actId="207"/>
        <pc:sldMkLst>
          <pc:docMk/>
          <pc:sldMk cId="460738000" sldId="736"/>
        </pc:sldMkLst>
        <pc:spChg chg="mod">
          <ac:chgData name="Marco Felice Montaruli" userId="5c4e557b-7ceb-49f5-b1e0-1e7c407fd8b4" providerId="ADAL" clId="{B06C09D2-EEC3-40A3-8588-6F2DF075CC0E}" dt="2026-06-29T10:27:42.361" v="8527" actId="207"/>
          <ac:spMkLst>
            <pc:docMk/>
            <pc:sldMk cId="460738000" sldId="736"/>
            <ac:spMk id="7" creationId="{594F3CD1-357F-7707-DE2C-4CD406286AAF}"/>
          </ac:spMkLst>
        </pc:spChg>
      </pc:sldChg>
      <pc:sldChg chg="modSp add mod">
        <pc:chgData name="Marco Felice Montaruli" userId="5c4e557b-7ceb-49f5-b1e0-1e7c407fd8b4" providerId="ADAL" clId="{B06C09D2-EEC3-40A3-8588-6F2DF075CC0E}" dt="2026-06-29T10:27:48.638" v="8528" actId="207"/>
        <pc:sldMkLst>
          <pc:docMk/>
          <pc:sldMk cId="908727631" sldId="737"/>
        </pc:sldMkLst>
        <pc:spChg chg="mod">
          <ac:chgData name="Marco Felice Montaruli" userId="5c4e557b-7ceb-49f5-b1e0-1e7c407fd8b4" providerId="ADAL" clId="{B06C09D2-EEC3-40A3-8588-6F2DF075CC0E}" dt="2026-06-29T10:27:48.638" v="8528" actId="207"/>
          <ac:spMkLst>
            <pc:docMk/>
            <pc:sldMk cId="908727631" sldId="737"/>
            <ac:spMk id="7" creationId="{BA77083C-2784-A43E-C5D2-C1144835C96B}"/>
          </ac:spMkLst>
        </pc:spChg>
      </pc:sldChg>
      <pc:sldChg chg="addSp delSp modSp add del mod">
        <pc:chgData name="Marco Felice Montaruli" userId="5c4e557b-7ceb-49f5-b1e0-1e7c407fd8b4" providerId="ADAL" clId="{B06C09D2-EEC3-40A3-8588-6F2DF075CC0E}" dt="2026-06-30T13:32:32.473" v="11589" actId="47"/>
        <pc:sldMkLst>
          <pc:docMk/>
          <pc:sldMk cId="2800389093" sldId="738"/>
        </pc:sldMkLst>
        <pc:spChg chg="add mod">
          <ac:chgData name="Marco Felice Montaruli" userId="5c4e557b-7ceb-49f5-b1e0-1e7c407fd8b4" providerId="ADAL" clId="{B06C09D2-EEC3-40A3-8588-6F2DF075CC0E}" dt="2026-06-30T13:09:31.129" v="10697"/>
          <ac:spMkLst>
            <pc:docMk/>
            <pc:sldMk cId="2800389093" sldId="738"/>
            <ac:spMk id="2" creationId="{009FA814-FF4B-61AD-D015-8874244CAC09}"/>
          </ac:spMkLst>
        </pc:spChg>
        <pc:spChg chg="add del mod">
          <ac:chgData name="Marco Felice Montaruli" userId="5c4e557b-7ceb-49f5-b1e0-1e7c407fd8b4" providerId="ADAL" clId="{B06C09D2-EEC3-40A3-8588-6F2DF075CC0E}" dt="2026-06-29T11:17:08.071" v="8675" actId="478"/>
          <ac:spMkLst>
            <pc:docMk/>
            <pc:sldMk cId="2800389093" sldId="738"/>
            <ac:spMk id="2" creationId="{6FDC2D3A-0643-E8B4-64AC-F8948271C525}"/>
          </ac:spMkLst>
        </pc:spChg>
        <pc:spChg chg="add mod">
          <ac:chgData name="Marco Felice Montaruli" userId="5c4e557b-7ceb-49f5-b1e0-1e7c407fd8b4" providerId="ADAL" clId="{B06C09D2-EEC3-40A3-8588-6F2DF075CC0E}" dt="2026-06-30T13:09:31.129" v="10697"/>
          <ac:spMkLst>
            <pc:docMk/>
            <pc:sldMk cId="2800389093" sldId="738"/>
            <ac:spMk id="4" creationId="{A480768D-4AB7-0F2F-83EE-AED15E8A032F}"/>
          </ac:spMkLst>
        </pc:spChg>
        <pc:spChg chg="add mod">
          <ac:chgData name="Marco Felice Montaruli" userId="5c4e557b-7ceb-49f5-b1e0-1e7c407fd8b4" providerId="ADAL" clId="{B06C09D2-EEC3-40A3-8588-6F2DF075CC0E}" dt="2026-06-30T13:09:31.129" v="10697"/>
          <ac:spMkLst>
            <pc:docMk/>
            <pc:sldMk cId="2800389093" sldId="738"/>
            <ac:spMk id="7" creationId="{73E153DC-CED6-50AC-98FA-4E11C37FDF82}"/>
          </ac:spMkLst>
        </pc:spChg>
        <pc:spChg chg="add mod">
          <ac:chgData name="Marco Felice Montaruli" userId="5c4e557b-7ceb-49f5-b1e0-1e7c407fd8b4" providerId="ADAL" clId="{B06C09D2-EEC3-40A3-8588-6F2DF075CC0E}" dt="2026-06-30T13:09:31.129" v="10697"/>
          <ac:spMkLst>
            <pc:docMk/>
            <pc:sldMk cId="2800389093" sldId="738"/>
            <ac:spMk id="8" creationId="{75371525-CF37-8A6B-A59A-A0F0182E0199}"/>
          </ac:spMkLst>
        </pc:spChg>
        <pc:spChg chg="add del mod">
          <ac:chgData name="Marco Felice Montaruli" userId="5c4e557b-7ceb-49f5-b1e0-1e7c407fd8b4" providerId="ADAL" clId="{B06C09D2-EEC3-40A3-8588-6F2DF075CC0E}" dt="2026-06-30T13:09:39.535" v="10699" actId="478"/>
          <ac:spMkLst>
            <pc:docMk/>
            <pc:sldMk cId="2800389093" sldId="738"/>
            <ac:spMk id="20" creationId="{4A1CF267-AB9E-60DD-17C7-94FC10CEEE91}"/>
          </ac:spMkLst>
        </pc:spChg>
        <pc:spChg chg="add del mod">
          <ac:chgData name="Marco Felice Montaruli" userId="5c4e557b-7ceb-49f5-b1e0-1e7c407fd8b4" providerId="ADAL" clId="{B06C09D2-EEC3-40A3-8588-6F2DF075CC0E}" dt="2026-06-30T13:09:39.535" v="10699" actId="478"/>
          <ac:spMkLst>
            <pc:docMk/>
            <pc:sldMk cId="2800389093" sldId="738"/>
            <ac:spMk id="21" creationId="{1B3BDE87-CA84-CDCB-CC3F-54B0400907C3}"/>
          </ac:spMkLst>
        </pc:spChg>
        <pc:spChg chg="add mod">
          <ac:chgData name="Marco Felice Montaruli" userId="5c4e557b-7ceb-49f5-b1e0-1e7c407fd8b4" providerId="ADAL" clId="{B06C09D2-EEC3-40A3-8588-6F2DF075CC0E}" dt="2026-06-29T11:16:21.401" v="8613"/>
          <ac:spMkLst>
            <pc:docMk/>
            <pc:sldMk cId="2800389093" sldId="738"/>
            <ac:spMk id="22" creationId="{C1B19E9F-25E7-82CD-3D53-D143C0D0841E}"/>
          </ac:spMkLst>
        </pc:spChg>
        <pc:spChg chg="add mod">
          <ac:chgData name="Marco Felice Montaruli" userId="5c4e557b-7ceb-49f5-b1e0-1e7c407fd8b4" providerId="ADAL" clId="{B06C09D2-EEC3-40A3-8588-6F2DF075CC0E}" dt="2026-06-29T11:16:21.401" v="8613"/>
          <ac:spMkLst>
            <pc:docMk/>
            <pc:sldMk cId="2800389093" sldId="738"/>
            <ac:spMk id="23" creationId="{0F72D111-F9FE-83D8-1BB0-806838B3B627}"/>
          </ac:spMkLst>
        </pc:spChg>
        <pc:spChg chg="add mod">
          <ac:chgData name="Marco Felice Montaruli" userId="5c4e557b-7ceb-49f5-b1e0-1e7c407fd8b4" providerId="ADAL" clId="{B06C09D2-EEC3-40A3-8588-6F2DF075CC0E}" dt="2026-06-29T11:16:55.893" v="8661" actId="1037"/>
          <ac:spMkLst>
            <pc:docMk/>
            <pc:sldMk cId="2800389093" sldId="738"/>
            <ac:spMk id="24" creationId="{3165797A-D5E9-EA62-36EA-40239C8ADAC1}"/>
          </ac:spMkLst>
        </pc:spChg>
        <pc:spChg chg="add mod">
          <ac:chgData name="Marco Felice Montaruli" userId="5c4e557b-7ceb-49f5-b1e0-1e7c407fd8b4" providerId="ADAL" clId="{B06C09D2-EEC3-40A3-8588-6F2DF075CC0E}" dt="2026-06-29T11:17:00.041" v="8669" actId="20577"/>
          <ac:spMkLst>
            <pc:docMk/>
            <pc:sldMk cId="2800389093" sldId="738"/>
            <ac:spMk id="30" creationId="{070F7CF4-F4F5-916F-93DB-74F7BF88FAF9}"/>
          </ac:spMkLst>
        </pc:spChg>
        <pc:spChg chg="add mod">
          <ac:chgData name="Marco Felice Montaruli" userId="5c4e557b-7ceb-49f5-b1e0-1e7c407fd8b4" providerId="ADAL" clId="{B06C09D2-EEC3-40A3-8588-6F2DF075CC0E}" dt="2026-06-29T12:33:43.688" v="8803" actId="1037"/>
          <ac:spMkLst>
            <pc:docMk/>
            <pc:sldMk cId="2800389093" sldId="738"/>
            <ac:spMk id="35" creationId="{51395317-225F-D853-3819-9E1BCDA6D5A6}"/>
          </ac:spMkLst>
        </pc:spChg>
        <pc:spChg chg="mod">
          <ac:chgData name="Marco Felice Montaruli" userId="5c4e557b-7ceb-49f5-b1e0-1e7c407fd8b4" providerId="ADAL" clId="{B06C09D2-EEC3-40A3-8588-6F2DF075CC0E}" dt="2026-06-29T11:16:04.819" v="8607" actId="1036"/>
          <ac:spMkLst>
            <pc:docMk/>
            <pc:sldMk cId="2800389093" sldId="738"/>
            <ac:spMk id="43" creationId="{C3C52486-F2B2-E85B-7015-8CFD44401E47}"/>
          </ac:spMkLst>
        </pc:spChg>
        <pc:spChg chg="add del mod">
          <ac:chgData name="Marco Felice Montaruli" userId="5c4e557b-7ceb-49f5-b1e0-1e7c407fd8b4" providerId="ADAL" clId="{B06C09D2-EEC3-40A3-8588-6F2DF075CC0E}" dt="2026-06-29T15:58:47.448" v="10260" actId="478"/>
          <ac:spMkLst>
            <pc:docMk/>
            <pc:sldMk cId="2800389093" sldId="738"/>
            <ac:spMk id="47" creationId="{A65A1BF9-28AE-195C-DD49-E7A03BFE5547}"/>
          </ac:spMkLst>
        </pc:spChg>
        <pc:spChg chg="add mod">
          <ac:chgData name="Marco Felice Montaruli" userId="5c4e557b-7ceb-49f5-b1e0-1e7c407fd8b4" providerId="ADAL" clId="{B06C09D2-EEC3-40A3-8588-6F2DF075CC0E}" dt="2026-06-29T16:00:42.700" v="10379" actId="14100"/>
          <ac:spMkLst>
            <pc:docMk/>
            <pc:sldMk cId="2800389093" sldId="738"/>
            <ac:spMk id="51" creationId="{79401435-CB12-3A36-66A9-9C8A334552BA}"/>
          </ac:spMkLst>
        </pc:spChg>
        <pc:spChg chg="del mod">
          <ac:chgData name="Marco Felice Montaruli" userId="5c4e557b-7ceb-49f5-b1e0-1e7c407fd8b4" providerId="ADAL" clId="{B06C09D2-EEC3-40A3-8588-6F2DF075CC0E}" dt="2026-06-29T11:17:12.009" v="8678" actId="478"/>
          <ac:spMkLst>
            <pc:docMk/>
            <pc:sldMk cId="2800389093" sldId="738"/>
            <ac:spMk id="59" creationId="{CF4B60F3-61F5-5F1A-3D8A-B1BA2977268A}"/>
          </ac:spMkLst>
        </pc:spChg>
        <pc:spChg chg="del">
          <ac:chgData name="Marco Felice Montaruli" userId="5c4e557b-7ceb-49f5-b1e0-1e7c407fd8b4" providerId="ADAL" clId="{B06C09D2-EEC3-40A3-8588-6F2DF075CC0E}" dt="2026-06-29T11:08:01.147" v="8556" actId="478"/>
          <ac:spMkLst>
            <pc:docMk/>
            <pc:sldMk cId="2800389093" sldId="738"/>
            <ac:spMk id="60" creationId="{65B071CC-D8EE-2B4E-42C8-D859B54E284F}"/>
          </ac:spMkLst>
        </pc:spChg>
        <pc:spChg chg="del">
          <ac:chgData name="Marco Felice Montaruli" userId="5c4e557b-7ceb-49f5-b1e0-1e7c407fd8b4" providerId="ADAL" clId="{B06C09D2-EEC3-40A3-8588-6F2DF075CC0E}" dt="2026-06-29T11:08:07.609" v="8560" actId="478"/>
          <ac:spMkLst>
            <pc:docMk/>
            <pc:sldMk cId="2800389093" sldId="738"/>
            <ac:spMk id="66" creationId="{CCB58DDC-FC2E-CAF5-855C-BDA3B0A3D95F}"/>
          </ac:spMkLst>
        </pc:spChg>
        <pc:spChg chg="del">
          <ac:chgData name="Marco Felice Montaruli" userId="5c4e557b-7ceb-49f5-b1e0-1e7c407fd8b4" providerId="ADAL" clId="{B06C09D2-EEC3-40A3-8588-6F2DF075CC0E}" dt="2026-06-29T11:08:07.609" v="8560" actId="478"/>
          <ac:spMkLst>
            <pc:docMk/>
            <pc:sldMk cId="2800389093" sldId="738"/>
            <ac:spMk id="71" creationId="{4E23E9BA-AAEC-2177-B670-F03A7AE8878D}"/>
          </ac:spMkLst>
        </pc:spChg>
        <pc:grpChg chg="mod">
          <ac:chgData name="Marco Felice Montaruli" userId="5c4e557b-7ceb-49f5-b1e0-1e7c407fd8b4" providerId="ADAL" clId="{B06C09D2-EEC3-40A3-8588-6F2DF075CC0E}" dt="2026-06-29T11:16:04.819" v="8607" actId="1036"/>
          <ac:grpSpMkLst>
            <pc:docMk/>
            <pc:sldMk cId="2800389093" sldId="738"/>
            <ac:grpSpMk id="25" creationId="{59AA3312-0603-35E7-A914-B9BD91565F57}"/>
          </ac:grpSpMkLst>
        </pc:grpChg>
        <pc:grpChg chg="del">
          <ac:chgData name="Marco Felice Montaruli" userId="5c4e557b-7ceb-49f5-b1e0-1e7c407fd8b4" providerId="ADAL" clId="{B06C09D2-EEC3-40A3-8588-6F2DF075CC0E}" dt="2026-06-29T11:08:01.147" v="8556" actId="478"/>
          <ac:grpSpMkLst>
            <pc:docMk/>
            <pc:sldMk cId="2800389093" sldId="738"/>
            <ac:grpSpMk id="45" creationId="{366C8D61-23E9-500A-BFAF-F1BE8323A5AF}"/>
          </ac:grpSpMkLst>
        </pc:grpChg>
        <pc:graphicFrameChg chg="add mod">
          <ac:chgData name="Marco Felice Montaruli" userId="5c4e557b-7ceb-49f5-b1e0-1e7c407fd8b4" providerId="ADAL" clId="{B06C09D2-EEC3-40A3-8588-6F2DF075CC0E}" dt="2026-06-30T13:09:31.129" v="10697"/>
          <ac:graphicFrameMkLst>
            <pc:docMk/>
            <pc:sldMk cId="2800389093" sldId="738"/>
            <ac:graphicFrameMk id="5" creationId="{1E6304CC-BCE5-E041-D928-1507D2FF7A8E}"/>
          </ac:graphicFrameMkLst>
        </pc:graphicFrameChg>
        <pc:graphicFrameChg chg="del modGraphic">
          <ac:chgData name="Marco Felice Montaruli" userId="5c4e557b-7ceb-49f5-b1e0-1e7c407fd8b4" providerId="ADAL" clId="{B06C09D2-EEC3-40A3-8588-6F2DF075CC0E}" dt="2026-06-29T11:08:07.609" v="8560" actId="478"/>
          <ac:graphicFrameMkLst>
            <pc:docMk/>
            <pc:sldMk cId="2800389093" sldId="738"/>
            <ac:graphicFrameMk id="65" creationId="{1022DA61-597B-4A5B-9D89-0BDE0BB9B653}"/>
          </ac:graphicFrameMkLst>
        </pc:graphicFrameChg>
        <pc:picChg chg="add del mod">
          <ac:chgData name="Marco Felice Montaruli" userId="5c4e557b-7ceb-49f5-b1e0-1e7c407fd8b4" providerId="ADAL" clId="{B06C09D2-EEC3-40A3-8588-6F2DF075CC0E}" dt="2026-06-29T11:13:19.679" v="8573" actId="478"/>
          <ac:picMkLst>
            <pc:docMk/>
            <pc:sldMk cId="2800389093" sldId="738"/>
            <ac:picMk id="5" creationId="{9FB3BA5C-FEAC-9C74-5F27-071EE635C294}"/>
          </ac:picMkLst>
        </pc:picChg>
        <pc:picChg chg="add del mod">
          <ac:chgData name="Marco Felice Montaruli" userId="5c4e557b-7ceb-49f5-b1e0-1e7c407fd8b4" providerId="ADAL" clId="{B06C09D2-EEC3-40A3-8588-6F2DF075CC0E}" dt="2026-06-29T11:13:18.813" v="8572" actId="931"/>
          <ac:picMkLst>
            <pc:docMk/>
            <pc:sldMk cId="2800389093" sldId="738"/>
            <ac:picMk id="8" creationId="{06CBF206-A374-2DE0-C765-D8442038621D}"/>
          </ac:picMkLst>
        </pc:picChg>
        <pc:picChg chg="add del mod">
          <ac:chgData name="Marco Felice Montaruli" userId="5c4e557b-7ceb-49f5-b1e0-1e7c407fd8b4" providerId="ADAL" clId="{B06C09D2-EEC3-40A3-8588-6F2DF075CC0E}" dt="2026-06-29T11:15:42.746" v="8584" actId="478"/>
          <ac:picMkLst>
            <pc:docMk/>
            <pc:sldMk cId="2800389093" sldId="738"/>
            <ac:picMk id="12" creationId="{9466A5F2-BA90-90A5-189C-931BB94C8E8B}"/>
          </ac:picMkLst>
        </pc:picChg>
        <pc:picChg chg="add del mod">
          <ac:chgData name="Marco Felice Montaruli" userId="5c4e557b-7ceb-49f5-b1e0-1e7c407fd8b4" providerId="ADAL" clId="{B06C09D2-EEC3-40A3-8588-6F2DF075CC0E}" dt="2026-06-29T11:15:41.171" v="8583" actId="21"/>
          <ac:picMkLst>
            <pc:docMk/>
            <pc:sldMk cId="2800389093" sldId="738"/>
            <ac:picMk id="15" creationId="{C886D871-39E0-C7D8-A295-5BFAFA04A6C9}"/>
          </ac:picMkLst>
        </pc:picChg>
        <pc:picChg chg="add del mod">
          <ac:chgData name="Marco Felice Montaruli" userId="5c4e557b-7ceb-49f5-b1e0-1e7c407fd8b4" providerId="ADAL" clId="{B06C09D2-EEC3-40A3-8588-6F2DF075CC0E}" dt="2026-06-29T11:15:41.171" v="8583" actId="21"/>
          <ac:picMkLst>
            <pc:docMk/>
            <pc:sldMk cId="2800389093" sldId="738"/>
            <ac:picMk id="17" creationId="{B34549BC-5CB6-32A7-DFD2-DF257319C4DE}"/>
          </ac:picMkLst>
        </pc:picChg>
        <pc:picChg chg="add del mod">
          <ac:chgData name="Marco Felice Montaruli" userId="5c4e557b-7ceb-49f5-b1e0-1e7c407fd8b4" providerId="ADAL" clId="{B06C09D2-EEC3-40A3-8588-6F2DF075CC0E}" dt="2026-06-29T11:17:06.868" v="8674" actId="21"/>
          <ac:picMkLst>
            <pc:docMk/>
            <pc:sldMk cId="2800389093" sldId="738"/>
            <ac:picMk id="18" creationId="{C886D871-39E0-C7D8-A295-5BFAFA04A6C9}"/>
          </ac:picMkLst>
        </pc:picChg>
        <pc:picChg chg="add del mod">
          <ac:chgData name="Marco Felice Montaruli" userId="5c4e557b-7ceb-49f5-b1e0-1e7c407fd8b4" providerId="ADAL" clId="{B06C09D2-EEC3-40A3-8588-6F2DF075CC0E}" dt="2026-06-29T11:17:09.914" v="8677" actId="21"/>
          <ac:picMkLst>
            <pc:docMk/>
            <pc:sldMk cId="2800389093" sldId="738"/>
            <ac:picMk id="19" creationId="{B34549BC-5CB6-32A7-DFD2-DF257319C4DE}"/>
          </ac:picMkLst>
        </pc:picChg>
        <pc:picChg chg="add del mod ord">
          <ac:chgData name="Marco Felice Montaruli" userId="5c4e557b-7ceb-49f5-b1e0-1e7c407fd8b4" providerId="ADAL" clId="{B06C09D2-EEC3-40A3-8588-6F2DF075CC0E}" dt="2026-06-29T15:58:09.454" v="10224" actId="478"/>
          <ac:picMkLst>
            <pc:docMk/>
            <pc:sldMk cId="2800389093" sldId="738"/>
            <ac:picMk id="31" creationId="{C886D871-39E0-C7D8-A295-5BFAFA04A6C9}"/>
          </ac:picMkLst>
        </pc:picChg>
        <pc:picChg chg="add del mod ord">
          <ac:chgData name="Marco Felice Montaruli" userId="5c4e557b-7ceb-49f5-b1e0-1e7c407fd8b4" providerId="ADAL" clId="{B06C09D2-EEC3-40A3-8588-6F2DF075CC0E}" dt="2026-06-30T13:09:39.535" v="10699" actId="478"/>
          <ac:picMkLst>
            <pc:docMk/>
            <pc:sldMk cId="2800389093" sldId="738"/>
            <ac:picMk id="32" creationId="{B34549BC-5CB6-32A7-DFD2-DF257319C4DE}"/>
          </ac:picMkLst>
        </pc:picChg>
        <pc:picChg chg="add del mod ord">
          <ac:chgData name="Marco Felice Montaruli" userId="5c4e557b-7ceb-49f5-b1e0-1e7c407fd8b4" providerId="ADAL" clId="{B06C09D2-EEC3-40A3-8588-6F2DF075CC0E}" dt="2026-06-29T15:58:07.554" v="10222" actId="478"/>
          <ac:picMkLst>
            <pc:docMk/>
            <pc:sldMk cId="2800389093" sldId="738"/>
            <ac:picMk id="33" creationId="{2CCA2A83-06B6-6A56-7626-543471C4EF8C}"/>
          </ac:picMkLst>
        </pc:picChg>
        <pc:picChg chg="add del mod ord">
          <ac:chgData name="Marco Felice Montaruli" userId="5c4e557b-7ceb-49f5-b1e0-1e7c407fd8b4" providerId="ADAL" clId="{B06C09D2-EEC3-40A3-8588-6F2DF075CC0E}" dt="2026-06-30T13:09:39.535" v="10699" actId="478"/>
          <ac:picMkLst>
            <pc:docMk/>
            <pc:sldMk cId="2800389093" sldId="738"/>
            <ac:picMk id="34" creationId="{B76D78F5-9598-3F94-86C9-B511D7D226AA}"/>
          </ac:picMkLst>
        </pc:picChg>
        <pc:picChg chg="add del mod">
          <ac:chgData name="Marco Felice Montaruli" userId="5c4e557b-7ceb-49f5-b1e0-1e7c407fd8b4" providerId="ADAL" clId="{B06C09D2-EEC3-40A3-8588-6F2DF075CC0E}" dt="2026-06-29T13:44:26.768" v="10000" actId="478"/>
          <ac:picMkLst>
            <pc:docMk/>
            <pc:sldMk cId="2800389093" sldId="738"/>
            <ac:picMk id="36" creationId="{790298BB-F3BA-90BE-3C5F-36DAADD56396}"/>
          </ac:picMkLst>
        </pc:picChg>
        <pc:picChg chg="add del mod">
          <ac:chgData name="Marco Felice Montaruli" userId="5c4e557b-7ceb-49f5-b1e0-1e7c407fd8b4" providerId="ADAL" clId="{B06C09D2-EEC3-40A3-8588-6F2DF075CC0E}" dt="2026-06-29T15:58:06.730" v="10221" actId="21"/>
          <ac:picMkLst>
            <pc:docMk/>
            <pc:sldMk cId="2800389093" sldId="738"/>
            <ac:picMk id="38" creationId="{F38BB622-D69A-BA02-3CAD-A2FF0EBE5B88}"/>
          </ac:picMkLst>
        </pc:picChg>
        <pc:picChg chg="add mod">
          <ac:chgData name="Marco Felice Montaruli" userId="5c4e557b-7ceb-49f5-b1e0-1e7c407fd8b4" providerId="ADAL" clId="{B06C09D2-EEC3-40A3-8588-6F2DF075CC0E}" dt="2026-06-29T15:58:07.900" v="10223"/>
          <ac:picMkLst>
            <pc:docMk/>
            <pc:sldMk cId="2800389093" sldId="738"/>
            <ac:picMk id="39" creationId="{F38BB622-D69A-BA02-3CAD-A2FF0EBE5B88}"/>
          </ac:picMkLst>
        </pc:picChg>
        <pc:picChg chg="add del mod ord">
          <ac:chgData name="Marco Felice Montaruli" userId="5c4e557b-7ceb-49f5-b1e0-1e7c407fd8b4" providerId="ADAL" clId="{B06C09D2-EEC3-40A3-8588-6F2DF075CC0E}" dt="2026-06-29T15:59:24.347" v="10266" actId="478"/>
          <ac:picMkLst>
            <pc:docMk/>
            <pc:sldMk cId="2800389093" sldId="738"/>
            <ac:picMk id="44" creationId="{EBCFCFD1-C679-6D7F-AE82-C642EA55BD07}"/>
          </ac:picMkLst>
        </pc:picChg>
        <pc:picChg chg="add del mod">
          <ac:chgData name="Marco Felice Montaruli" userId="5c4e557b-7ceb-49f5-b1e0-1e7c407fd8b4" providerId="ADAL" clId="{B06C09D2-EEC3-40A3-8588-6F2DF075CC0E}" dt="2026-06-29T15:59:23.553" v="10265" actId="21"/>
          <ac:picMkLst>
            <pc:docMk/>
            <pc:sldMk cId="2800389093" sldId="738"/>
            <ac:picMk id="49" creationId="{61FAD9B2-56C4-B28B-9A2C-CB4A137681DE}"/>
          </ac:picMkLst>
        </pc:picChg>
        <pc:picChg chg="add mod ord">
          <ac:chgData name="Marco Felice Montaruli" userId="5c4e557b-7ceb-49f5-b1e0-1e7c407fd8b4" providerId="ADAL" clId="{B06C09D2-EEC3-40A3-8588-6F2DF075CC0E}" dt="2026-06-29T15:59:32.440" v="10273" actId="1036"/>
          <ac:picMkLst>
            <pc:docMk/>
            <pc:sldMk cId="2800389093" sldId="738"/>
            <ac:picMk id="50" creationId="{61FAD9B2-56C4-B28B-9A2C-CB4A137681DE}"/>
          </ac:picMkLst>
        </pc:picChg>
        <pc:picChg chg="mod">
          <ac:chgData name="Marco Felice Montaruli" userId="5c4e557b-7ceb-49f5-b1e0-1e7c407fd8b4" providerId="ADAL" clId="{B06C09D2-EEC3-40A3-8588-6F2DF075CC0E}" dt="2026-06-29T11:16:14.638" v="8610" actId="1076"/>
          <ac:picMkLst>
            <pc:docMk/>
            <pc:sldMk cId="2800389093" sldId="738"/>
            <ac:picMk id="63" creationId="{BE68315E-E6EC-1011-294E-8F0D8858EA33}"/>
          </ac:picMkLst>
        </pc:picChg>
        <pc:picChg chg="del">
          <ac:chgData name="Marco Felice Montaruli" userId="5c4e557b-7ceb-49f5-b1e0-1e7c407fd8b4" providerId="ADAL" clId="{B06C09D2-EEC3-40A3-8588-6F2DF075CC0E}" dt="2026-06-29T11:08:07.609" v="8560" actId="478"/>
          <ac:picMkLst>
            <pc:docMk/>
            <pc:sldMk cId="2800389093" sldId="738"/>
            <ac:picMk id="73" creationId="{46608B45-3FB2-68A1-911A-FAD0DA25B306}"/>
          </ac:picMkLst>
        </pc:picChg>
        <pc:picChg chg="del">
          <ac:chgData name="Marco Felice Montaruli" userId="5c4e557b-7ceb-49f5-b1e0-1e7c407fd8b4" providerId="ADAL" clId="{B06C09D2-EEC3-40A3-8588-6F2DF075CC0E}" dt="2026-06-29T11:08:03.768" v="8557" actId="478"/>
          <ac:picMkLst>
            <pc:docMk/>
            <pc:sldMk cId="2800389093" sldId="738"/>
            <ac:picMk id="74" creationId="{4102A4F7-AFDE-4553-0871-A59435E0C298}"/>
          </ac:picMkLst>
        </pc:picChg>
        <pc:picChg chg="del">
          <ac:chgData name="Marco Felice Montaruli" userId="5c4e557b-7ceb-49f5-b1e0-1e7c407fd8b4" providerId="ADAL" clId="{B06C09D2-EEC3-40A3-8588-6F2DF075CC0E}" dt="2026-06-29T11:08:04.214" v="8558" actId="478"/>
          <ac:picMkLst>
            <pc:docMk/>
            <pc:sldMk cId="2800389093" sldId="738"/>
            <ac:picMk id="75" creationId="{ACBDEF89-CD5D-03E7-A541-FBA57A5E81BB}"/>
          </ac:picMkLst>
        </pc:picChg>
        <pc:picChg chg="del">
          <ac:chgData name="Marco Felice Montaruli" userId="5c4e557b-7ceb-49f5-b1e0-1e7c407fd8b4" providerId="ADAL" clId="{B06C09D2-EEC3-40A3-8588-6F2DF075CC0E}" dt="2026-06-29T11:08:01.147" v="8556" actId="478"/>
          <ac:picMkLst>
            <pc:docMk/>
            <pc:sldMk cId="2800389093" sldId="738"/>
            <ac:picMk id="86" creationId="{EA9EB9E3-5FF2-2440-05B5-159838373F89}"/>
          </ac:picMkLst>
        </pc:picChg>
        <pc:picChg chg="del">
          <ac:chgData name="Marco Felice Montaruli" userId="5c4e557b-7ceb-49f5-b1e0-1e7c407fd8b4" providerId="ADAL" clId="{B06C09D2-EEC3-40A3-8588-6F2DF075CC0E}" dt="2026-06-29T11:08:01.147" v="8556" actId="478"/>
          <ac:picMkLst>
            <pc:docMk/>
            <pc:sldMk cId="2800389093" sldId="738"/>
            <ac:picMk id="87" creationId="{6E7F037D-6FD1-C7F8-731F-3877FD57AE5D}"/>
          </ac:picMkLst>
        </pc:picChg>
      </pc:sldChg>
      <pc:sldChg chg="addSp delSp modSp add del mod">
        <pc:chgData name="Marco Felice Montaruli" userId="5c4e557b-7ceb-49f5-b1e0-1e7c407fd8b4" providerId="ADAL" clId="{B06C09D2-EEC3-40A3-8588-6F2DF075CC0E}" dt="2026-06-29T11:21:07.167" v="8737" actId="47"/>
        <pc:sldMkLst>
          <pc:docMk/>
          <pc:sldMk cId="853133353" sldId="739"/>
        </pc:sldMkLst>
        <pc:spChg chg="add mod">
          <ac:chgData name="Marco Felice Montaruli" userId="5c4e557b-7ceb-49f5-b1e0-1e7c407fd8b4" providerId="ADAL" clId="{B06C09D2-EEC3-40A3-8588-6F2DF075CC0E}" dt="2026-06-29T11:19:26.307" v="8710" actId="1038"/>
          <ac:spMkLst>
            <pc:docMk/>
            <pc:sldMk cId="853133353" sldId="739"/>
            <ac:spMk id="2" creationId="{D04F3A8A-1E19-2DF2-5887-EE55131EF4D1}"/>
          </ac:spMkLst>
        </pc:spChg>
        <pc:spChg chg="add del">
          <ac:chgData name="Marco Felice Montaruli" userId="5c4e557b-7ceb-49f5-b1e0-1e7c407fd8b4" providerId="ADAL" clId="{B06C09D2-EEC3-40A3-8588-6F2DF075CC0E}" dt="2026-06-29T11:19:12.878" v="8692" actId="478"/>
          <ac:spMkLst>
            <pc:docMk/>
            <pc:sldMk cId="853133353" sldId="739"/>
            <ac:spMk id="20" creationId="{1CF62F8D-7689-F398-D381-95E150B80ECA}"/>
          </ac:spMkLst>
        </pc:spChg>
        <pc:spChg chg="add del">
          <ac:chgData name="Marco Felice Montaruli" userId="5c4e557b-7ceb-49f5-b1e0-1e7c407fd8b4" providerId="ADAL" clId="{B06C09D2-EEC3-40A3-8588-6F2DF075CC0E}" dt="2026-06-29T11:19:12.878" v="8692" actId="478"/>
          <ac:spMkLst>
            <pc:docMk/>
            <pc:sldMk cId="853133353" sldId="739"/>
            <ac:spMk id="21" creationId="{22832091-3260-7E0C-3A5B-4B7251FD43C3}"/>
          </ac:spMkLst>
        </pc:spChg>
        <pc:picChg chg="del">
          <ac:chgData name="Marco Felice Montaruli" userId="5c4e557b-7ceb-49f5-b1e0-1e7c407fd8b4" providerId="ADAL" clId="{B06C09D2-EEC3-40A3-8588-6F2DF075CC0E}" dt="2026-06-29T11:19:15.738" v="8694" actId="478"/>
          <ac:picMkLst>
            <pc:docMk/>
            <pc:sldMk cId="853133353" sldId="739"/>
            <ac:picMk id="32" creationId="{B6F7B158-0897-A7B3-64B9-52A1085B6552}"/>
          </ac:picMkLst>
        </pc:picChg>
        <pc:picChg chg="del">
          <ac:chgData name="Marco Felice Montaruli" userId="5c4e557b-7ceb-49f5-b1e0-1e7c407fd8b4" providerId="ADAL" clId="{B06C09D2-EEC3-40A3-8588-6F2DF075CC0E}" dt="2026-06-29T11:19:14.581" v="8693" actId="478"/>
          <ac:picMkLst>
            <pc:docMk/>
            <pc:sldMk cId="853133353" sldId="739"/>
            <ac:picMk id="34" creationId="{AE3FD01E-70BB-E306-C0C2-3E35FB176CD5}"/>
          </ac:picMkLst>
        </pc:picChg>
      </pc:sldChg>
      <pc:sldChg chg="add del ord">
        <pc:chgData name="Marco Felice Montaruli" userId="5c4e557b-7ceb-49f5-b1e0-1e7c407fd8b4" providerId="ADAL" clId="{B06C09D2-EEC3-40A3-8588-6F2DF075CC0E}" dt="2026-06-30T17:27:56.060" v="13774" actId="47"/>
        <pc:sldMkLst>
          <pc:docMk/>
          <pc:sldMk cId="357267881" sldId="740"/>
        </pc:sldMkLst>
      </pc:sldChg>
      <pc:sldChg chg="addSp delSp modSp add del mod">
        <pc:chgData name="Marco Felice Montaruli" userId="5c4e557b-7ceb-49f5-b1e0-1e7c407fd8b4" providerId="ADAL" clId="{B06C09D2-EEC3-40A3-8588-6F2DF075CC0E}" dt="2026-06-30T13:31:11.381" v="11578" actId="2696"/>
        <pc:sldMkLst>
          <pc:docMk/>
          <pc:sldMk cId="2084849007" sldId="740"/>
        </pc:sldMkLst>
        <pc:spChg chg="add mod">
          <ac:chgData name="Marco Felice Montaruli" userId="5c4e557b-7ceb-49f5-b1e0-1e7c407fd8b4" providerId="ADAL" clId="{B06C09D2-EEC3-40A3-8588-6F2DF075CC0E}" dt="2026-06-29T13:02:13.820" v="9967" actId="208"/>
          <ac:spMkLst>
            <pc:docMk/>
            <pc:sldMk cId="2084849007" sldId="740"/>
            <ac:spMk id="2" creationId="{699523C5-7076-0A8D-F0AB-508A7FE87EF3}"/>
          </ac:spMkLst>
        </pc:spChg>
        <pc:spChg chg="add mod">
          <ac:chgData name="Marco Felice Montaruli" userId="5c4e557b-7ceb-49f5-b1e0-1e7c407fd8b4" providerId="ADAL" clId="{B06C09D2-EEC3-40A3-8588-6F2DF075CC0E}" dt="2026-06-30T13:23:56.078" v="11084" actId="14100"/>
          <ac:spMkLst>
            <pc:docMk/>
            <pc:sldMk cId="2084849007" sldId="740"/>
            <ac:spMk id="4" creationId="{EDD7C881-8AC7-474A-E757-855CAC7FDC70}"/>
          </ac:spMkLst>
        </pc:spChg>
        <pc:spChg chg="add mod">
          <ac:chgData name="Marco Felice Montaruli" userId="5c4e557b-7ceb-49f5-b1e0-1e7c407fd8b4" providerId="ADAL" clId="{B06C09D2-EEC3-40A3-8588-6F2DF075CC0E}" dt="2026-06-30T13:26:35.379" v="11326" actId="1036"/>
          <ac:spMkLst>
            <pc:docMk/>
            <pc:sldMk cId="2084849007" sldId="740"/>
            <ac:spMk id="11" creationId="{B833DA17-2988-C330-BB7A-0B84A01984E1}"/>
          </ac:spMkLst>
        </pc:spChg>
        <pc:spChg chg="add mod">
          <ac:chgData name="Marco Felice Montaruli" userId="5c4e557b-7ceb-49f5-b1e0-1e7c407fd8b4" providerId="ADAL" clId="{B06C09D2-EEC3-40A3-8588-6F2DF075CC0E}" dt="2026-06-30T13:26:35.379" v="11326" actId="1036"/>
          <ac:spMkLst>
            <pc:docMk/>
            <pc:sldMk cId="2084849007" sldId="740"/>
            <ac:spMk id="21" creationId="{A638E251-1C05-19D8-33B7-CF7C54A2877B}"/>
          </ac:spMkLst>
        </pc:spChg>
        <pc:spChg chg="add mod">
          <ac:chgData name="Marco Felice Montaruli" userId="5c4e557b-7ceb-49f5-b1e0-1e7c407fd8b4" providerId="ADAL" clId="{B06C09D2-EEC3-40A3-8588-6F2DF075CC0E}" dt="2026-06-30T13:26:35.379" v="11326" actId="1036"/>
          <ac:spMkLst>
            <pc:docMk/>
            <pc:sldMk cId="2084849007" sldId="740"/>
            <ac:spMk id="22" creationId="{4795D9AD-2F4B-479D-0B3E-F9F82FDD8737}"/>
          </ac:spMkLst>
        </pc:spChg>
        <pc:spChg chg="add mod">
          <ac:chgData name="Marco Felice Montaruli" userId="5c4e557b-7ceb-49f5-b1e0-1e7c407fd8b4" providerId="ADAL" clId="{B06C09D2-EEC3-40A3-8588-6F2DF075CC0E}" dt="2026-06-30T13:26:35.379" v="11326" actId="1036"/>
          <ac:spMkLst>
            <pc:docMk/>
            <pc:sldMk cId="2084849007" sldId="740"/>
            <ac:spMk id="23" creationId="{94555437-8471-C915-7630-83E062B1E6BE}"/>
          </ac:spMkLst>
        </pc:spChg>
        <pc:spChg chg="del">
          <ac:chgData name="Marco Felice Montaruli" userId="5c4e557b-7ceb-49f5-b1e0-1e7c407fd8b4" providerId="ADAL" clId="{B06C09D2-EEC3-40A3-8588-6F2DF075CC0E}" dt="2026-06-30T13:23:18.261" v="11018" actId="478"/>
          <ac:spMkLst>
            <pc:docMk/>
            <pc:sldMk cId="2084849007" sldId="740"/>
            <ac:spMk id="34" creationId="{293B37E7-C958-89B7-7717-DE1220056997}"/>
          </ac:spMkLst>
        </pc:spChg>
        <pc:spChg chg="del">
          <ac:chgData name="Marco Felice Montaruli" userId="5c4e557b-7ceb-49f5-b1e0-1e7c407fd8b4" providerId="ADAL" clId="{B06C09D2-EEC3-40A3-8588-6F2DF075CC0E}" dt="2026-06-30T13:23:18.261" v="11018" actId="478"/>
          <ac:spMkLst>
            <pc:docMk/>
            <pc:sldMk cId="2084849007" sldId="740"/>
            <ac:spMk id="35" creationId="{3F1FB074-3820-9928-9B0E-9F34E9252487}"/>
          </ac:spMkLst>
        </pc:spChg>
        <pc:spChg chg="del">
          <ac:chgData name="Marco Felice Montaruli" userId="5c4e557b-7ceb-49f5-b1e0-1e7c407fd8b4" providerId="ADAL" clId="{B06C09D2-EEC3-40A3-8588-6F2DF075CC0E}" dt="2026-06-30T13:23:18.261" v="11018" actId="478"/>
          <ac:spMkLst>
            <pc:docMk/>
            <pc:sldMk cId="2084849007" sldId="740"/>
            <ac:spMk id="55" creationId="{0B89DE0A-53FC-6BD8-F82A-8B2E994A2129}"/>
          </ac:spMkLst>
        </pc:spChg>
        <pc:spChg chg="del">
          <ac:chgData name="Marco Felice Montaruli" userId="5c4e557b-7ceb-49f5-b1e0-1e7c407fd8b4" providerId="ADAL" clId="{B06C09D2-EEC3-40A3-8588-6F2DF075CC0E}" dt="2026-06-30T13:23:18.261" v="11018" actId="478"/>
          <ac:spMkLst>
            <pc:docMk/>
            <pc:sldMk cId="2084849007" sldId="740"/>
            <ac:spMk id="57" creationId="{00EF0AB6-3FB1-B5CE-2E11-6EA1DF0344C4}"/>
          </ac:spMkLst>
        </pc:spChg>
        <pc:spChg chg="del">
          <ac:chgData name="Marco Felice Montaruli" userId="5c4e557b-7ceb-49f5-b1e0-1e7c407fd8b4" providerId="ADAL" clId="{B06C09D2-EEC3-40A3-8588-6F2DF075CC0E}" dt="2026-06-30T13:23:21.303" v="11019" actId="478"/>
          <ac:spMkLst>
            <pc:docMk/>
            <pc:sldMk cId="2084849007" sldId="740"/>
            <ac:spMk id="58" creationId="{B76517CF-7DEB-425D-DCD0-A2A95CAE89AC}"/>
          </ac:spMkLst>
        </pc:spChg>
        <pc:picChg chg="add del mod">
          <ac:chgData name="Marco Felice Montaruli" userId="5c4e557b-7ceb-49f5-b1e0-1e7c407fd8b4" providerId="ADAL" clId="{B06C09D2-EEC3-40A3-8588-6F2DF075CC0E}" dt="2026-06-30T13:24:00.144" v="11086" actId="478"/>
          <ac:picMkLst>
            <pc:docMk/>
            <pc:sldMk cId="2084849007" sldId="740"/>
            <ac:picMk id="7" creationId="{417BD5D0-B233-6337-AFBE-89D48EF6939E}"/>
          </ac:picMkLst>
        </pc:picChg>
        <pc:picChg chg="add del mod">
          <ac:chgData name="Marco Felice Montaruli" userId="5c4e557b-7ceb-49f5-b1e0-1e7c407fd8b4" providerId="ADAL" clId="{B06C09D2-EEC3-40A3-8588-6F2DF075CC0E}" dt="2026-06-30T13:24:00.144" v="11086" actId="478"/>
          <ac:picMkLst>
            <pc:docMk/>
            <pc:sldMk cId="2084849007" sldId="740"/>
            <ac:picMk id="8" creationId="{40A9EBDB-28B6-3669-1387-3EF8E55A58BD}"/>
          </ac:picMkLst>
        </pc:picChg>
        <pc:picChg chg="add mod">
          <ac:chgData name="Marco Felice Montaruli" userId="5c4e557b-7ceb-49f5-b1e0-1e7c407fd8b4" providerId="ADAL" clId="{B06C09D2-EEC3-40A3-8588-6F2DF075CC0E}" dt="2026-06-30T13:26:35.379" v="11326" actId="1036"/>
          <ac:picMkLst>
            <pc:docMk/>
            <pc:sldMk cId="2084849007" sldId="740"/>
            <ac:picMk id="24" creationId="{3DBFA66C-800F-8FE4-6A81-D95037B119FE}"/>
          </ac:picMkLst>
        </pc:picChg>
        <pc:picChg chg="add mod ord">
          <ac:chgData name="Marco Felice Montaruli" userId="5c4e557b-7ceb-49f5-b1e0-1e7c407fd8b4" providerId="ADAL" clId="{B06C09D2-EEC3-40A3-8588-6F2DF075CC0E}" dt="2026-06-30T13:26:35.379" v="11326" actId="1036"/>
          <ac:picMkLst>
            <pc:docMk/>
            <pc:sldMk cId="2084849007" sldId="740"/>
            <ac:picMk id="25" creationId="{BCBAA6D6-319B-5343-14E0-3351A406915A}"/>
          </ac:picMkLst>
        </pc:picChg>
        <pc:picChg chg="add mod">
          <ac:chgData name="Marco Felice Montaruli" userId="5c4e557b-7ceb-49f5-b1e0-1e7c407fd8b4" providerId="ADAL" clId="{B06C09D2-EEC3-40A3-8588-6F2DF075CC0E}" dt="2026-06-30T13:26:35.379" v="11326" actId="1036"/>
          <ac:picMkLst>
            <pc:docMk/>
            <pc:sldMk cId="2084849007" sldId="740"/>
            <ac:picMk id="26" creationId="{5C055969-023E-5993-3FF3-DDB8EB0A5919}"/>
          </ac:picMkLst>
        </pc:picChg>
        <pc:picChg chg="add mod ord">
          <ac:chgData name="Marco Felice Montaruli" userId="5c4e557b-7ceb-49f5-b1e0-1e7c407fd8b4" providerId="ADAL" clId="{B06C09D2-EEC3-40A3-8588-6F2DF075CC0E}" dt="2026-06-30T13:26:35.379" v="11326" actId="1036"/>
          <ac:picMkLst>
            <pc:docMk/>
            <pc:sldMk cId="2084849007" sldId="740"/>
            <ac:picMk id="27" creationId="{DD1B9AE7-1412-3BAD-9F6B-0EC76085C02F}"/>
          </ac:picMkLst>
        </pc:picChg>
        <pc:picChg chg="mod">
          <ac:chgData name="Marco Felice Montaruli" userId="5c4e557b-7ceb-49f5-b1e0-1e7c407fd8b4" providerId="ADAL" clId="{B06C09D2-EEC3-40A3-8588-6F2DF075CC0E}" dt="2026-06-30T13:26:16.504" v="11319" actId="1035"/>
          <ac:picMkLst>
            <pc:docMk/>
            <pc:sldMk cId="2084849007" sldId="740"/>
            <ac:picMk id="59" creationId="{90A40011-EA18-6E17-1024-E0D9E301B987}"/>
          </ac:picMkLst>
        </pc:picChg>
        <pc:picChg chg="del">
          <ac:chgData name="Marco Felice Montaruli" userId="5c4e557b-7ceb-49f5-b1e0-1e7c407fd8b4" providerId="ADAL" clId="{B06C09D2-EEC3-40A3-8588-6F2DF075CC0E}" dt="2026-06-30T13:23:18.261" v="11018" actId="478"/>
          <ac:picMkLst>
            <pc:docMk/>
            <pc:sldMk cId="2084849007" sldId="740"/>
            <ac:picMk id="71" creationId="{A1C0BE00-30B2-E76A-22B0-164540A6B349}"/>
          </ac:picMkLst>
        </pc:picChg>
        <pc:picChg chg="del">
          <ac:chgData name="Marco Felice Montaruli" userId="5c4e557b-7ceb-49f5-b1e0-1e7c407fd8b4" providerId="ADAL" clId="{B06C09D2-EEC3-40A3-8588-6F2DF075CC0E}" dt="2026-06-30T13:23:18.261" v="11018" actId="478"/>
          <ac:picMkLst>
            <pc:docMk/>
            <pc:sldMk cId="2084849007" sldId="740"/>
            <ac:picMk id="72" creationId="{7A6F5D8C-4CF0-D39D-5B6C-A0C2E723B729}"/>
          </ac:picMkLst>
        </pc:picChg>
        <pc:picChg chg="del">
          <ac:chgData name="Marco Felice Montaruli" userId="5c4e557b-7ceb-49f5-b1e0-1e7c407fd8b4" providerId="ADAL" clId="{B06C09D2-EEC3-40A3-8588-6F2DF075CC0E}" dt="2026-06-30T13:23:18.261" v="11018" actId="478"/>
          <ac:picMkLst>
            <pc:docMk/>
            <pc:sldMk cId="2084849007" sldId="740"/>
            <ac:picMk id="77" creationId="{4425090D-2E8E-1114-6DA4-976A109E4F01}"/>
          </ac:picMkLst>
        </pc:picChg>
        <pc:picChg chg="del">
          <ac:chgData name="Marco Felice Montaruli" userId="5c4e557b-7ceb-49f5-b1e0-1e7c407fd8b4" providerId="ADAL" clId="{B06C09D2-EEC3-40A3-8588-6F2DF075CC0E}" dt="2026-06-30T13:23:18.261" v="11018" actId="478"/>
          <ac:picMkLst>
            <pc:docMk/>
            <pc:sldMk cId="2084849007" sldId="740"/>
            <ac:picMk id="78" creationId="{E93C0799-C99D-3104-B86A-8530DA16BC78}"/>
          </ac:picMkLst>
        </pc:picChg>
      </pc:sldChg>
      <pc:sldChg chg="addSp modSp add del">
        <pc:chgData name="Marco Felice Montaruli" userId="5c4e557b-7ceb-49f5-b1e0-1e7c407fd8b4" providerId="ADAL" clId="{B06C09D2-EEC3-40A3-8588-6F2DF075CC0E}" dt="2026-06-30T13:26:44.979" v="11327" actId="47"/>
        <pc:sldMkLst>
          <pc:docMk/>
          <pc:sldMk cId="125810443" sldId="741"/>
        </pc:sldMkLst>
        <pc:spChg chg="add mod">
          <ac:chgData name="Marco Felice Montaruli" userId="5c4e557b-7ceb-49f5-b1e0-1e7c407fd8b4" providerId="ADAL" clId="{B06C09D2-EEC3-40A3-8588-6F2DF075CC0E}" dt="2026-06-29T13:02:19.535" v="9968"/>
          <ac:spMkLst>
            <pc:docMk/>
            <pc:sldMk cId="125810443" sldId="741"/>
            <ac:spMk id="2" creationId="{D554A49E-8326-3828-6DBF-BDDDF294532F}"/>
          </ac:spMkLst>
        </pc:spChg>
      </pc:sldChg>
      <pc:sldChg chg="addSp delSp modSp add del mod">
        <pc:chgData name="Marco Felice Montaruli" userId="5c4e557b-7ceb-49f5-b1e0-1e7c407fd8b4" providerId="ADAL" clId="{B06C09D2-EEC3-40A3-8588-6F2DF075CC0E}" dt="2026-06-30T13:34:31.466" v="11615" actId="47"/>
        <pc:sldMkLst>
          <pc:docMk/>
          <pc:sldMk cId="2584537969" sldId="742"/>
        </pc:sldMkLst>
        <pc:spChg chg="add del mod">
          <ac:chgData name="Marco Felice Montaruli" userId="5c4e557b-7ceb-49f5-b1e0-1e7c407fd8b4" providerId="ADAL" clId="{B06C09D2-EEC3-40A3-8588-6F2DF075CC0E}" dt="2026-06-29T12:33:04.207" v="8760" actId="21"/>
          <ac:spMkLst>
            <pc:docMk/>
            <pc:sldMk cId="2584537969" sldId="742"/>
            <ac:spMk id="5" creationId="{63E6762D-EA14-F82C-2E22-5FAC0B48A5A1}"/>
          </ac:spMkLst>
        </pc:spChg>
        <pc:spChg chg="add mod">
          <ac:chgData name="Marco Felice Montaruli" userId="5c4e557b-7ceb-49f5-b1e0-1e7c407fd8b4" providerId="ADAL" clId="{B06C09D2-EEC3-40A3-8588-6F2DF075CC0E}" dt="2026-06-29T12:33:06.217" v="8762"/>
          <ac:spMkLst>
            <pc:docMk/>
            <pc:sldMk cId="2584537969" sldId="742"/>
            <ac:spMk id="8" creationId="{63E6762D-EA14-F82C-2E22-5FAC0B48A5A1}"/>
          </ac:spMkLst>
        </pc:spChg>
        <pc:spChg chg="add mod">
          <ac:chgData name="Marco Felice Montaruli" userId="5c4e557b-7ceb-49f5-b1e0-1e7c407fd8b4" providerId="ADAL" clId="{B06C09D2-EEC3-40A3-8588-6F2DF075CC0E}" dt="2026-06-29T12:33:49.195" v="8805"/>
          <ac:spMkLst>
            <pc:docMk/>
            <pc:sldMk cId="2584537969" sldId="742"/>
            <ac:spMk id="12" creationId="{BC363C4D-B007-B7F9-45E9-AC21EE557687}"/>
          </ac:spMkLst>
        </pc:spChg>
        <pc:spChg chg="del">
          <ac:chgData name="Marco Felice Montaruli" userId="5c4e557b-7ceb-49f5-b1e0-1e7c407fd8b4" providerId="ADAL" clId="{B06C09D2-EEC3-40A3-8588-6F2DF075CC0E}" dt="2026-06-29T12:33:48.998" v="8804" actId="478"/>
          <ac:spMkLst>
            <pc:docMk/>
            <pc:sldMk cId="2584537969" sldId="742"/>
            <ac:spMk id="35" creationId="{ADF86075-8CA4-BD46-ACB7-F612564ED99A}"/>
          </ac:spMkLst>
        </pc:spChg>
        <pc:spChg chg="del">
          <ac:chgData name="Marco Felice Montaruli" userId="5c4e557b-7ceb-49f5-b1e0-1e7c407fd8b4" providerId="ADAL" clId="{B06C09D2-EEC3-40A3-8588-6F2DF075CC0E}" dt="2026-06-29T12:33:05.927" v="8761" actId="478"/>
          <ac:spMkLst>
            <pc:docMk/>
            <pc:sldMk cId="2584537969" sldId="742"/>
            <ac:spMk id="43" creationId="{C72C40C5-30DC-8AF4-2C1D-9F6FD352E27F}"/>
          </ac:spMkLst>
        </pc:spChg>
        <pc:picChg chg="add del mod">
          <ac:chgData name="Marco Felice Montaruli" userId="5c4e557b-7ceb-49f5-b1e0-1e7c407fd8b4" providerId="ADAL" clId="{B06C09D2-EEC3-40A3-8588-6F2DF075CC0E}" dt="2026-06-30T13:06:34.049" v="10675" actId="21"/>
          <ac:picMkLst>
            <pc:docMk/>
            <pc:sldMk cId="2584537969" sldId="742"/>
            <ac:picMk id="4" creationId="{26FC0149-098D-FA91-D273-7EC882318A9C}"/>
          </ac:picMkLst>
        </pc:picChg>
        <pc:picChg chg="add del mod ord">
          <ac:chgData name="Marco Felice Montaruli" userId="5c4e557b-7ceb-49f5-b1e0-1e7c407fd8b4" providerId="ADAL" clId="{B06C09D2-EEC3-40A3-8588-6F2DF075CC0E}" dt="2026-06-29T12:47:39.561" v="9105" actId="478"/>
          <ac:picMkLst>
            <pc:docMk/>
            <pc:sldMk cId="2584537969" sldId="742"/>
            <ac:picMk id="4" creationId="{F739E818-B503-EB16-B2ED-B178BC42AB06}"/>
          </ac:picMkLst>
        </pc:picChg>
        <pc:picChg chg="add del mod">
          <ac:chgData name="Marco Felice Montaruli" userId="5c4e557b-7ceb-49f5-b1e0-1e7c407fd8b4" providerId="ADAL" clId="{B06C09D2-EEC3-40A3-8588-6F2DF075CC0E}" dt="2026-06-29T12:33:12.383" v="8772" actId="21"/>
          <ac:picMkLst>
            <pc:docMk/>
            <pc:sldMk cId="2584537969" sldId="742"/>
            <ac:picMk id="7" creationId="{C7C04DDB-BBAB-F0CA-1F78-557EDB448C93}"/>
          </ac:picMkLst>
        </pc:picChg>
        <pc:picChg chg="add del mod">
          <ac:chgData name="Marco Felice Montaruli" userId="5c4e557b-7ceb-49f5-b1e0-1e7c407fd8b4" providerId="ADAL" clId="{B06C09D2-EEC3-40A3-8588-6F2DF075CC0E}" dt="2026-06-30T13:06:34.049" v="10675" actId="21"/>
          <ac:picMkLst>
            <pc:docMk/>
            <pc:sldMk cId="2584537969" sldId="742"/>
            <ac:picMk id="7" creationId="{EA75F2C1-0589-9417-DE58-2B9A156F5C5C}"/>
          </ac:picMkLst>
        </pc:picChg>
        <pc:picChg chg="add mod">
          <ac:chgData name="Marco Felice Montaruli" userId="5c4e557b-7ceb-49f5-b1e0-1e7c407fd8b4" providerId="ADAL" clId="{B06C09D2-EEC3-40A3-8588-6F2DF075CC0E}" dt="2026-06-29T12:33:14.483" v="8777" actId="1036"/>
          <ac:picMkLst>
            <pc:docMk/>
            <pc:sldMk cId="2584537969" sldId="742"/>
            <ac:picMk id="11" creationId="{C7C04DDB-BBAB-F0CA-1F78-557EDB448C93}"/>
          </ac:picMkLst>
        </pc:picChg>
        <pc:picChg chg="add mod ord">
          <ac:chgData name="Marco Felice Montaruli" userId="5c4e557b-7ceb-49f5-b1e0-1e7c407fd8b4" providerId="ADAL" clId="{B06C09D2-EEC3-40A3-8588-6F2DF075CC0E}" dt="2026-06-30T13:06:57.634" v="10687" actId="1036"/>
          <ac:picMkLst>
            <pc:docMk/>
            <pc:sldMk cId="2584537969" sldId="742"/>
            <ac:picMk id="14" creationId="{26FC0149-098D-FA91-D273-7EC882318A9C}"/>
          </ac:picMkLst>
        </pc:picChg>
        <pc:picChg chg="add del mod ord">
          <ac:chgData name="Marco Felice Montaruli" userId="5c4e557b-7ceb-49f5-b1e0-1e7c407fd8b4" providerId="ADAL" clId="{B06C09D2-EEC3-40A3-8588-6F2DF075CC0E}" dt="2026-06-30T13:06:35.424" v="10676" actId="478"/>
          <ac:picMkLst>
            <pc:docMk/>
            <pc:sldMk cId="2584537969" sldId="742"/>
            <ac:picMk id="15" creationId="{C210D772-FF17-7950-F70F-A82F29566660}"/>
          </ac:picMkLst>
        </pc:picChg>
        <pc:picChg chg="add mod ord">
          <ac:chgData name="Marco Felice Montaruli" userId="5c4e557b-7ceb-49f5-b1e0-1e7c407fd8b4" providerId="ADAL" clId="{B06C09D2-EEC3-40A3-8588-6F2DF075CC0E}" dt="2026-06-30T13:06:57.634" v="10687" actId="1036"/>
          <ac:picMkLst>
            <pc:docMk/>
            <pc:sldMk cId="2584537969" sldId="742"/>
            <ac:picMk id="16" creationId="{EA75F2C1-0589-9417-DE58-2B9A156F5C5C}"/>
          </ac:picMkLst>
        </pc:picChg>
        <pc:picChg chg="add del mod">
          <ac:chgData name="Marco Felice Montaruli" userId="5c4e557b-7ceb-49f5-b1e0-1e7c407fd8b4" providerId="ADAL" clId="{B06C09D2-EEC3-40A3-8588-6F2DF075CC0E}" dt="2026-06-29T12:47:27.815" v="9098" actId="931"/>
          <ac:picMkLst>
            <pc:docMk/>
            <pc:sldMk cId="2584537969" sldId="742"/>
            <ac:picMk id="17" creationId="{82E9D9BE-C8DC-CD16-0A76-6504757EA22B}"/>
          </ac:picMkLst>
        </pc:picChg>
        <pc:picChg chg="add del mod">
          <ac:chgData name="Marco Felice Montaruli" userId="5c4e557b-7ceb-49f5-b1e0-1e7c407fd8b4" providerId="ADAL" clId="{B06C09D2-EEC3-40A3-8588-6F2DF075CC0E}" dt="2026-06-29T12:47:38.702" v="9104" actId="21"/>
          <ac:picMkLst>
            <pc:docMk/>
            <pc:sldMk cId="2584537969" sldId="742"/>
            <ac:picMk id="19" creationId="{AD2D3E57-AFE6-DDA5-272C-81AF617EE93B}"/>
          </ac:picMkLst>
        </pc:picChg>
        <pc:picChg chg="add del mod ord">
          <ac:chgData name="Marco Felice Montaruli" userId="5c4e557b-7ceb-49f5-b1e0-1e7c407fd8b4" providerId="ADAL" clId="{B06C09D2-EEC3-40A3-8588-6F2DF075CC0E}" dt="2026-06-30T13:06:36.785" v="10677" actId="478"/>
          <ac:picMkLst>
            <pc:docMk/>
            <pc:sldMk cId="2584537969" sldId="742"/>
            <ac:picMk id="22" creationId="{AD2D3E57-AFE6-DDA5-272C-81AF617EE93B}"/>
          </ac:picMkLst>
        </pc:picChg>
        <pc:picChg chg="del">
          <ac:chgData name="Marco Felice Montaruli" userId="5c4e557b-7ceb-49f5-b1e0-1e7c407fd8b4" providerId="ADAL" clId="{B06C09D2-EEC3-40A3-8588-6F2DF075CC0E}" dt="2026-06-29T12:31:38.126" v="8740" actId="478"/>
          <ac:picMkLst>
            <pc:docMk/>
            <pc:sldMk cId="2584537969" sldId="742"/>
            <ac:picMk id="31" creationId="{DEBEBFFA-5112-686D-DA81-A77C87A16B23}"/>
          </ac:picMkLst>
        </pc:picChg>
        <pc:picChg chg="del">
          <ac:chgData name="Marco Felice Montaruli" userId="5c4e557b-7ceb-49f5-b1e0-1e7c407fd8b4" providerId="ADAL" clId="{B06C09D2-EEC3-40A3-8588-6F2DF075CC0E}" dt="2026-06-29T12:31:41.779" v="8742" actId="478"/>
          <ac:picMkLst>
            <pc:docMk/>
            <pc:sldMk cId="2584537969" sldId="742"/>
            <ac:picMk id="32" creationId="{F36733F1-930E-A303-31CF-AFBD5CCE5647}"/>
          </ac:picMkLst>
        </pc:picChg>
        <pc:picChg chg="del">
          <ac:chgData name="Marco Felice Montaruli" userId="5c4e557b-7ceb-49f5-b1e0-1e7c407fd8b4" providerId="ADAL" clId="{B06C09D2-EEC3-40A3-8588-6F2DF075CC0E}" dt="2026-06-29T12:31:36.726" v="8739" actId="478"/>
          <ac:picMkLst>
            <pc:docMk/>
            <pc:sldMk cId="2584537969" sldId="742"/>
            <ac:picMk id="33" creationId="{AE92816E-7B37-FF9F-4A42-52886DED1045}"/>
          </ac:picMkLst>
        </pc:picChg>
        <pc:picChg chg="del">
          <ac:chgData name="Marco Felice Montaruli" userId="5c4e557b-7ceb-49f5-b1e0-1e7c407fd8b4" providerId="ADAL" clId="{B06C09D2-EEC3-40A3-8588-6F2DF075CC0E}" dt="2026-06-29T12:31:40.461" v="8741" actId="478"/>
          <ac:picMkLst>
            <pc:docMk/>
            <pc:sldMk cId="2584537969" sldId="742"/>
            <ac:picMk id="34" creationId="{60391E5B-90E4-9586-8DCA-0CCCED6A164D}"/>
          </ac:picMkLst>
        </pc:picChg>
        <pc:picChg chg="del">
          <ac:chgData name="Marco Felice Montaruli" userId="5c4e557b-7ceb-49f5-b1e0-1e7c407fd8b4" providerId="ADAL" clId="{B06C09D2-EEC3-40A3-8588-6F2DF075CC0E}" dt="2026-06-29T12:33:13.360" v="8773" actId="478"/>
          <ac:picMkLst>
            <pc:docMk/>
            <pc:sldMk cId="2584537969" sldId="742"/>
            <ac:picMk id="63" creationId="{8EDE7994-CF89-9B24-EB2B-0753C525281D}"/>
          </ac:picMkLst>
        </pc:picChg>
      </pc:sldChg>
      <pc:sldChg chg="addSp delSp modSp add del mod">
        <pc:chgData name="Marco Felice Montaruli" userId="5c4e557b-7ceb-49f5-b1e0-1e7c407fd8b4" providerId="ADAL" clId="{B06C09D2-EEC3-40A3-8588-6F2DF075CC0E}" dt="2026-06-30T13:08:06.591" v="10692" actId="47"/>
        <pc:sldMkLst>
          <pc:docMk/>
          <pc:sldMk cId="2793272186" sldId="743"/>
        </pc:sldMkLst>
        <pc:spChg chg="add del mod">
          <ac:chgData name="Marco Felice Montaruli" userId="5c4e557b-7ceb-49f5-b1e0-1e7c407fd8b4" providerId="ADAL" clId="{B06C09D2-EEC3-40A3-8588-6F2DF075CC0E}" dt="2026-06-29T12:51:27.492" v="9366" actId="207"/>
          <ac:spMkLst>
            <pc:docMk/>
            <pc:sldMk cId="2793272186" sldId="743"/>
            <ac:spMk id="2" creationId="{84106711-BBF7-AE2A-B2E4-85EDBBA45DFB}"/>
          </ac:spMkLst>
        </pc:spChg>
        <pc:spChg chg="add mod">
          <ac:chgData name="Marco Felice Montaruli" userId="5c4e557b-7ceb-49f5-b1e0-1e7c407fd8b4" providerId="ADAL" clId="{B06C09D2-EEC3-40A3-8588-6F2DF075CC0E}" dt="2026-06-29T13:02:52.835" v="9994" actId="14100"/>
          <ac:spMkLst>
            <pc:docMk/>
            <pc:sldMk cId="2793272186" sldId="743"/>
            <ac:spMk id="4" creationId="{E3635CD5-4495-C5D1-A937-F70DCE314283}"/>
          </ac:spMkLst>
        </pc:spChg>
        <pc:spChg chg="add mod">
          <ac:chgData name="Marco Felice Montaruli" userId="5c4e557b-7ceb-49f5-b1e0-1e7c407fd8b4" providerId="ADAL" clId="{B06C09D2-EEC3-40A3-8588-6F2DF075CC0E}" dt="2026-06-29T13:02:50.155" v="9993" actId="1035"/>
          <ac:spMkLst>
            <pc:docMk/>
            <pc:sldMk cId="2793272186" sldId="743"/>
            <ac:spMk id="7" creationId="{AB54F8DC-08AF-1EB3-7ADB-7B76D984113B}"/>
          </ac:spMkLst>
        </pc:spChg>
        <pc:spChg chg="add del mod">
          <ac:chgData name="Marco Felice Montaruli" userId="5c4e557b-7ceb-49f5-b1e0-1e7c407fd8b4" providerId="ADAL" clId="{B06C09D2-EEC3-40A3-8588-6F2DF075CC0E}" dt="2026-06-29T13:02:47.794" v="9987" actId="1035"/>
          <ac:spMkLst>
            <pc:docMk/>
            <pc:sldMk cId="2793272186" sldId="743"/>
            <ac:spMk id="14" creationId="{F0F545C3-4D7D-461C-F04A-5C05CDB12D28}"/>
          </ac:spMkLst>
        </pc:spChg>
        <pc:grpChg chg="add mod">
          <ac:chgData name="Marco Felice Montaruli" userId="5c4e557b-7ceb-49f5-b1e0-1e7c407fd8b4" providerId="ADAL" clId="{B06C09D2-EEC3-40A3-8588-6F2DF075CC0E}" dt="2026-06-29T12:50:45.565" v="9298" actId="164"/>
          <ac:grpSpMkLst>
            <pc:docMk/>
            <pc:sldMk cId="2793272186" sldId="743"/>
            <ac:grpSpMk id="17" creationId="{44DDD01F-B6BB-BD5A-51EE-36DCE6A6EADC}"/>
          </ac:grpSpMkLst>
        </pc:grpChg>
        <pc:graphicFrameChg chg="add mod modGraphic">
          <ac:chgData name="Marco Felice Montaruli" userId="5c4e557b-7ceb-49f5-b1e0-1e7c407fd8b4" providerId="ADAL" clId="{B06C09D2-EEC3-40A3-8588-6F2DF075CC0E}" dt="2026-06-29T13:02:43.413" v="9973" actId="14100"/>
          <ac:graphicFrameMkLst>
            <pc:docMk/>
            <pc:sldMk cId="2793272186" sldId="743"/>
            <ac:graphicFrameMk id="5" creationId="{B368D190-6437-6609-543C-89C31BF39B89}"/>
          </ac:graphicFrameMkLst>
        </pc:graphicFrameChg>
        <pc:picChg chg="add del mod">
          <ac:chgData name="Marco Felice Montaruli" userId="5c4e557b-7ceb-49f5-b1e0-1e7c407fd8b4" providerId="ADAL" clId="{B06C09D2-EEC3-40A3-8588-6F2DF075CC0E}" dt="2026-06-29T12:50:17.573" v="9271" actId="478"/>
          <ac:picMkLst>
            <pc:docMk/>
            <pc:sldMk cId="2793272186" sldId="743"/>
            <ac:picMk id="16" creationId="{F29F2E8B-C675-DD34-530C-5A9F016AD6A1}"/>
          </ac:picMkLst>
        </pc:picChg>
        <pc:picChg chg="add mod">
          <ac:chgData name="Marco Felice Montaruli" userId="5c4e557b-7ceb-49f5-b1e0-1e7c407fd8b4" providerId="ADAL" clId="{B06C09D2-EEC3-40A3-8588-6F2DF075CC0E}" dt="2026-06-29T13:03:22.222" v="9995"/>
          <ac:picMkLst>
            <pc:docMk/>
            <pc:sldMk cId="2793272186" sldId="743"/>
            <ac:picMk id="18" creationId="{EB972869-F611-6799-E57E-96D6C539D2D3}"/>
          </ac:picMkLst>
        </pc:picChg>
        <pc:picChg chg="add mod">
          <ac:chgData name="Marco Felice Montaruli" userId="5c4e557b-7ceb-49f5-b1e0-1e7c407fd8b4" providerId="ADAL" clId="{B06C09D2-EEC3-40A3-8588-6F2DF075CC0E}" dt="2026-06-29T13:03:47.522" v="9996"/>
          <ac:picMkLst>
            <pc:docMk/>
            <pc:sldMk cId="2793272186" sldId="743"/>
            <ac:picMk id="19" creationId="{9CE1F9D8-DC1F-7B22-1248-F47A32860ABF}"/>
          </ac:picMkLst>
        </pc:picChg>
        <pc:picChg chg="add mod">
          <ac:chgData name="Marco Felice Montaruli" userId="5c4e557b-7ceb-49f5-b1e0-1e7c407fd8b4" providerId="ADAL" clId="{B06C09D2-EEC3-40A3-8588-6F2DF075CC0E}" dt="2026-06-29T13:44:44.860" v="10001"/>
          <ac:picMkLst>
            <pc:docMk/>
            <pc:sldMk cId="2793272186" sldId="743"/>
            <ac:picMk id="23" creationId="{CFA3EB25-9635-C76B-D5D1-F10A2F912CA9}"/>
          </ac:picMkLst>
        </pc:picChg>
      </pc:sldChg>
      <pc:sldChg chg="add del">
        <pc:chgData name="Marco Felice Montaruli" userId="5c4e557b-7ceb-49f5-b1e0-1e7c407fd8b4" providerId="ADAL" clId="{B06C09D2-EEC3-40A3-8588-6F2DF075CC0E}" dt="2026-06-29T13:01:38.031" v="9944" actId="47"/>
        <pc:sldMkLst>
          <pc:docMk/>
          <pc:sldMk cId="999128030" sldId="744"/>
        </pc:sldMkLst>
      </pc:sldChg>
      <pc:sldChg chg="delSp modSp add mod ord">
        <pc:chgData name="Marco Felice Montaruli" userId="5c4e557b-7ceb-49f5-b1e0-1e7c407fd8b4" providerId="ADAL" clId="{B06C09D2-EEC3-40A3-8588-6F2DF075CC0E}" dt="2026-06-29T17:22:26.746" v="10404" actId="478"/>
        <pc:sldMkLst>
          <pc:docMk/>
          <pc:sldMk cId="3238487470" sldId="744"/>
        </pc:sldMkLst>
        <pc:spChg chg="del">
          <ac:chgData name="Marco Felice Montaruli" userId="5c4e557b-7ceb-49f5-b1e0-1e7c407fd8b4" providerId="ADAL" clId="{B06C09D2-EEC3-40A3-8588-6F2DF075CC0E}" dt="2026-06-29T17:22:11.387" v="10401" actId="478"/>
          <ac:spMkLst>
            <pc:docMk/>
            <pc:sldMk cId="3238487470" sldId="744"/>
            <ac:spMk id="4" creationId="{7729724C-9FD0-8FE9-248B-4780D08B7385}"/>
          </ac:spMkLst>
        </pc:spChg>
        <pc:spChg chg="del">
          <ac:chgData name="Marco Felice Montaruli" userId="5c4e557b-7ceb-49f5-b1e0-1e7c407fd8b4" providerId="ADAL" clId="{B06C09D2-EEC3-40A3-8588-6F2DF075CC0E}" dt="2026-06-29T17:22:08.194" v="10399" actId="478"/>
          <ac:spMkLst>
            <pc:docMk/>
            <pc:sldMk cId="3238487470" sldId="744"/>
            <ac:spMk id="42" creationId="{4ABC5BE9-6FC6-E0BD-9ADA-0878499AE523}"/>
          </ac:spMkLst>
        </pc:spChg>
        <pc:spChg chg="del">
          <ac:chgData name="Marco Felice Montaruli" userId="5c4e557b-7ceb-49f5-b1e0-1e7c407fd8b4" providerId="ADAL" clId="{B06C09D2-EEC3-40A3-8588-6F2DF075CC0E}" dt="2026-06-29T17:22:26.746" v="10404" actId="478"/>
          <ac:spMkLst>
            <pc:docMk/>
            <pc:sldMk cId="3238487470" sldId="744"/>
            <ac:spMk id="50" creationId="{6A409B81-8329-82A6-E193-E5D91FC3F8F3}"/>
          </ac:spMkLst>
        </pc:spChg>
        <pc:spChg chg="del">
          <ac:chgData name="Marco Felice Montaruli" userId="5c4e557b-7ceb-49f5-b1e0-1e7c407fd8b4" providerId="ADAL" clId="{B06C09D2-EEC3-40A3-8588-6F2DF075CC0E}" dt="2026-06-29T17:22:26.746" v="10404" actId="478"/>
          <ac:spMkLst>
            <pc:docMk/>
            <pc:sldMk cId="3238487470" sldId="744"/>
            <ac:spMk id="52" creationId="{EA91ECDF-D17F-911A-393C-7F2216ADB85D}"/>
          </ac:spMkLst>
        </pc:spChg>
        <pc:graphicFrameChg chg="modGraphic">
          <ac:chgData name="Marco Felice Montaruli" userId="5c4e557b-7ceb-49f5-b1e0-1e7c407fd8b4" providerId="ADAL" clId="{B06C09D2-EEC3-40A3-8588-6F2DF075CC0E}" dt="2026-06-29T17:21:23.380" v="10386" actId="6549"/>
          <ac:graphicFrameMkLst>
            <pc:docMk/>
            <pc:sldMk cId="3238487470" sldId="744"/>
            <ac:graphicFrameMk id="5" creationId="{6328213E-0D18-6183-5FC9-90592F9E39B2}"/>
          </ac:graphicFrameMkLst>
        </pc:graphicFrameChg>
        <pc:picChg chg="del">
          <ac:chgData name="Marco Felice Montaruli" userId="5c4e557b-7ceb-49f5-b1e0-1e7c407fd8b4" providerId="ADAL" clId="{B06C09D2-EEC3-40A3-8588-6F2DF075CC0E}" dt="2026-06-29T17:22:09.649" v="10400" actId="478"/>
          <ac:picMkLst>
            <pc:docMk/>
            <pc:sldMk cId="3238487470" sldId="744"/>
            <ac:picMk id="45" creationId="{E74BDADE-A09D-A746-DE5C-86030EBCDCC5}"/>
          </ac:picMkLst>
        </pc:picChg>
        <pc:picChg chg="del">
          <ac:chgData name="Marco Felice Montaruli" userId="5c4e557b-7ceb-49f5-b1e0-1e7c407fd8b4" providerId="ADAL" clId="{B06C09D2-EEC3-40A3-8588-6F2DF075CC0E}" dt="2026-06-29T17:22:06.489" v="10398" actId="478"/>
          <ac:picMkLst>
            <pc:docMk/>
            <pc:sldMk cId="3238487470" sldId="744"/>
            <ac:picMk id="46" creationId="{B0068258-2E27-9DA7-945B-71827BDE0D95}"/>
          </ac:picMkLst>
        </pc:picChg>
        <pc:picChg chg="del">
          <ac:chgData name="Marco Felice Montaruli" userId="5c4e557b-7ceb-49f5-b1e0-1e7c407fd8b4" providerId="ADAL" clId="{B06C09D2-EEC3-40A3-8588-6F2DF075CC0E}" dt="2026-06-29T17:21:21" v="10384" actId="478"/>
          <ac:picMkLst>
            <pc:docMk/>
            <pc:sldMk cId="3238487470" sldId="744"/>
            <ac:picMk id="60" creationId="{7EA04AD4-BD1A-C12E-5E59-1077296629CC}"/>
          </ac:picMkLst>
        </pc:picChg>
        <pc:picChg chg="del">
          <ac:chgData name="Marco Felice Montaruli" userId="5c4e557b-7ceb-49f5-b1e0-1e7c407fd8b4" providerId="ADAL" clId="{B06C09D2-EEC3-40A3-8588-6F2DF075CC0E}" dt="2026-06-29T17:21:22.071" v="10385" actId="478"/>
          <ac:picMkLst>
            <pc:docMk/>
            <pc:sldMk cId="3238487470" sldId="744"/>
            <ac:picMk id="61" creationId="{48DBAA6A-F2F4-1D70-6F15-315B2D55909C}"/>
          </ac:picMkLst>
        </pc:picChg>
      </pc:sldChg>
      <pc:sldChg chg="delSp modSp add mod ord">
        <pc:chgData name="Marco Felice Montaruli" userId="5c4e557b-7ceb-49f5-b1e0-1e7c407fd8b4" providerId="ADAL" clId="{B06C09D2-EEC3-40A3-8588-6F2DF075CC0E}" dt="2026-06-29T17:22:29.272" v="10405" actId="478"/>
        <pc:sldMkLst>
          <pc:docMk/>
          <pc:sldMk cId="1831469888" sldId="745"/>
        </pc:sldMkLst>
        <pc:spChg chg="del">
          <ac:chgData name="Marco Felice Montaruli" userId="5c4e557b-7ceb-49f5-b1e0-1e7c407fd8b4" providerId="ADAL" clId="{B06C09D2-EEC3-40A3-8588-6F2DF075CC0E}" dt="2026-06-29T17:22:16.677" v="10403" actId="478"/>
          <ac:spMkLst>
            <pc:docMk/>
            <pc:sldMk cId="1831469888" sldId="745"/>
            <ac:spMk id="4" creationId="{E40EA6B7-BD20-EF98-61D6-A1E82C3A3607}"/>
          </ac:spMkLst>
        </pc:spChg>
        <pc:spChg chg="del">
          <ac:chgData name="Marco Felice Montaruli" userId="5c4e557b-7ceb-49f5-b1e0-1e7c407fd8b4" providerId="ADAL" clId="{B06C09D2-EEC3-40A3-8588-6F2DF075CC0E}" dt="2026-06-29T17:22:29.272" v="10405" actId="478"/>
          <ac:spMkLst>
            <pc:docMk/>
            <pc:sldMk cId="1831469888" sldId="745"/>
            <ac:spMk id="50" creationId="{0E38BDAD-4D11-BEE5-3B8E-6693B2889BA8}"/>
          </ac:spMkLst>
        </pc:spChg>
        <pc:spChg chg="del">
          <ac:chgData name="Marco Felice Montaruli" userId="5c4e557b-7ceb-49f5-b1e0-1e7c407fd8b4" providerId="ADAL" clId="{B06C09D2-EEC3-40A3-8588-6F2DF075CC0E}" dt="2026-06-29T17:22:29.272" v="10405" actId="478"/>
          <ac:spMkLst>
            <pc:docMk/>
            <pc:sldMk cId="1831469888" sldId="745"/>
            <ac:spMk id="52" creationId="{AB7CA80E-2692-3A9D-11E1-31F2C73948AD}"/>
          </ac:spMkLst>
        </pc:spChg>
        <pc:graphicFrameChg chg="modGraphic">
          <ac:chgData name="Marco Felice Montaruli" userId="5c4e557b-7ceb-49f5-b1e0-1e7c407fd8b4" providerId="ADAL" clId="{B06C09D2-EEC3-40A3-8588-6F2DF075CC0E}" dt="2026-06-29T17:21:45.049" v="10396" actId="6549"/>
          <ac:graphicFrameMkLst>
            <pc:docMk/>
            <pc:sldMk cId="1831469888" sldId="745"/>
            <ac:graphicFrameMk id="5" creationId="{55D74A81-ED68-EA93-135E-68AEE5486874}"/>
          </ac:graphicFrameMkLst>
        </pc:graphicFrameChg>
        <pc:picChg chg="del">
          <ac:chgData name="Marco Felice Montaruli" userId="5c4e557b-7ceb-49f5-b1e0-1e7c407fd8b4" providerId="ADAL" clId="{B06C09D2-EEC3-40A3-8588-6F2DF075CC0E}" dt="2026-06-29T17:22:14.791" v="10402" actId="478"/>
          <ac:picMkLst>
            <pc:docMk/>
            <pc:sldMk cId="1831469888" sldId="745"/>
            <ac:picMk id="45" creationId="{FB1E2B59-90EB-827A-96F5-99078F13B66B}"/>
          </ac:picMkLst>
        </pc:picChg>
        <pc:picChg chg="del">
          <ac:chgData name="Marco Felice Montaruli" userId="5c4e557b-7ceb-49f5-b1e0-1e7c407fd8b4" providerId="ADAL" clId="{B06C09D2-EEC3-40A3-8588-6F2DF075CC0E}" dt="2026-06-29T17:21:45.835" v="10397" actId="478"/>
          <ac:picMkLst>
            <pc:docMk/>
            <pc:sldMk cId="1831469888" sldId="745"/>
            <ac:picMk id="60" creationId="{1BC46ABD-CA3E-7C34-47EF-EF1175C4C294}"/>
          </ac:picMkLst>
        </pc:picChg>
      </pc:sldChg>
      <pc:sldChg chg="modSp add mod">
        <pc:chgData name="Marco Felice Montaruli" userId="5c4e557b-7ceb-49f5-b1e0-1e7c407fd8b4" providerId="ADAL" clId="{B06C09D2-EEC3-40A3-8588-6F2DF075CC0E}" dt="2026-06-29T17:25:37.314" v="10419" actId="20577"/>
        <pc:sldMkLst>
          <pc:docMk/>
          <pc:sldMk cId="3267886587" sldId="746"/>
        </pc:sldMkLst>
        <pc:spChg chg="mod">
          <ac:chgData name="Marco Felice Montaruli" userId="5c4e557b-7ceb-49f5-b1e0-1e7c407fd8b4" providerId="ADAL" clId="{B06C09D2-EEC3-40A3-8588-6F2DF075CC0E}" dt="2026-06-29T17:25:37.314" v="10419" actId="20577"/>
          <ac:spMkLst>
            <pc:docMk/>
            <pc:sldMk cId="3267886587" sldId="746"/>
            <ac:spMk id="50" creationId="{18713A95-1C5E-5A50-D2AF-108C1C2F61F4}"/>
          </ac:spMkLst>
        </pc:spChg>
      </pc:sldChg>
      <pc:sldChg chg="addSp delSp modSp add del mod ord">
        <pc:chgData name="Marco Felice Montaruli" userId="5c4e557b-7ceb-49f5-b1e0-1e7c407fd8b4" providerId="ADAL" clId="{B06C09D2-EEC3-40A3-8588-6F2DF075CC0E}" dt="2026-06-30T16:59:15.697" v="12364" actId="47"/>
        <pc:sldMkLst>
          <pc:docMk/>
          <pc:sldMk cId="3341910561" sldId="747"/>
        </pc:sldMkLst>
        <pc:spChg chg="add del mod">
          <ac:chgData name="Marco Felice Montaruli" userId="5c4e557b-7ceb-49f5-b1e0-1e7c407fd8b4" providerId="ADAL" clId="{B06C09D2-EEC3-40A3-8588-6F2DF075CC0E}" dt="2026-06-30T13:33:00.368" v="11590" actId="478"/>
          <ac:spMkLst>
            <pc:docMk/>
            <pc:sldMk cId="3341910561" sldId="747"/>
            <ac:spMk id="2" creationId="{82D62738-B9EF-7470-7F8B-35F3FAE6073F}"/>
          </ac:spMkLst>
        </pc:spChg>
        <pc:spChg chg="add del mod">
          <ac:chgData name="Marco Felice Montaruli" userId="5c4e557b-7ceb-49f5-b1e0-1e7c407fd8b4" providerId="ADAL" clId="{B06C09D2-EEC3-40A3-8588-6F2DF075CC0E}" dt="2026-06-30T13:33:56.415" v="11614" actId="478"/>
          <ac:spMkLst>
            <pc:docMk/>
            <pc:sldMk cId="3341910561" sldId="747"/>
            <ac:spMk id="4" creationId="{A2457902-F065-C2C8-153C-9099C7F6B8AB}"/>
          </ac:spMkLst>
        </pc:spChg>
        <pc:spChg chg="add del mod">
          <ac:chgData name="Marco Felice Montaruli" userId="5c4e557b-7ceb-49f5-b1e0-1e7c407fd8b4" providerId="ADAL" clId="{B06C09D2-EEC3-40A3-8588-6F2DF075CC0E}" dt="2026-06-30T13:33:56.415" v="11614" actId="478"/>
          <ac:spMkLst>
            <pc:docMk/>
            <pc:sldMk cId="3341910561" sldId="747"/>
            <ac:spMk id="7" creationId="{8ECD63D6-0C14-89E0-D830-A4A69DCBB2C9}"/>
          </ac:spMkLst>
        </pc:spChg>
        <pc:spChg chg="mod ord">
          <ac:chgData name="Marco Felice Montaruli" userId="5c4e557b-7ceb-49f5-b1e0-1e7c407fd8b4" providerId="ADAL" clId="{B06C09D2-EEC3-40A3-8588-6F2DF075CC0E}" dt="2026-06-30T16:13:24.663" v="12248" actId="14100"/>
          <ac:spMkLst>
            <pc:docMk/>
            <pc:sldMk cId="3341910561" sldId="747"/>
            <ac:spMk id="8" creationId="{D877188D-D94D-6EB1-EA64-37CB795801A3}"/>
          </ac:spMkLst>
        </pc:spChg>
        <pc:spChg chg="add del mod">
          <ac:chgData name="Marco Felice Montaruli" userId="5c4e557b-7ceb-49f5-b1e0-1e7c407fd8b4" providerId="ADAL" clId="{B06C09D2-EEC3-40A3-8588-6F2DF075CC0E}" dt="2026-06-30T13:33:56.415" v="11614" actId="478"/>
          <ac:spMkLst>
            <pc:docMk/>
            <pc:sldMk cId="3341910561" sldId="747"/>
            <ac:spMk id="15" creationId="{6C4C75EF-E088-8ACC-7B19-F58F4A6C0E9A}"/>
          </ac:spMkLst>
        </pc:spChg>
        <pc:spChg chg="del mod">
          <ac:chgData name="Marco Felice Montaruli" userId="5c4e557b-7ceb-49f5-b1e0-1e7c407fd8b4" providerId="ADAL" clId="{B06C09D2-EEC3-40A3-8588-6F2DF075CC0E}" dt="2026-06-30T15:16:39.646" v="12156" actId="478"/>
          <ac:spMkLst>
            <pc:docMk/>
            <pc:sldMk cId="3341910561" sldId="747"/>
            <ac:spMk id="20" creationId="{6D34043E-A28F-BE33-9E88-255B7C69F7A7}"/>
          </ac:spMkLst>
        </pc:spChg>
        <pc:spChg chg="del mod">
          <ac:chgData name="Marco Felice Montaruli" userId="5c4e557b-7ceb-49f5-b1e0-1e7c407fd8b4" providerId="ADAL" clId="{B06C09D2-EEC3-40A3-8588-6F2DF075CC0E}" dt="2026-06-30T15:16:39.646" v="12156" actId="478"/>
          <ac:spMkLst>
            <pc:docMk/>
            <pc:sldMk cId="3341910561" sldId="747"/>
            <ac:spMk id="21" creationId="{F18A340E-0018-9C9E-A6F6-C0B5CBC355E8}"/>
          </ac:spMkLst>
        </pc:spChg>
        <pc:spChg chg="add mod">
          <ac:chgData name="Marco Felice Montaruli" userId="5c4e557b-7ceb-49f5-b1e0-1e7c407fd8b4" providerId="ADAL" clId="{B06C09D2-EEC3-40A3-8588-6F2DF075CC0E}" dt="2026-06-30T15:16:40.109" v="12157"/>
          <ac:spMkLst>
            <pc:docMk/>
            <pc:sldMk cId="3341910561" sldId="747"/>
            <ac:spMk id="22" creationId="{CC7ACED3-F796-A3A1-02AD-3450BC443748}"/>
          </ac:spMkLst>
        </pc:spChg>
        <pc:spChg chg="add mod">
          <ac:chgData name="Marco Felice Montaruli" userId="5c4e557b-7ceb-49f5-b1e0-1e7c407fd8b4" providerId="ADAL" clId="{B06C09D2-EEC3-40A3-8588-6F2DF075CC0E}" dt="2026-06-30T15:16:40.109" v="12157"/>
          <ac:spMkLst>
            <pc:docMk/>
            <pc:sldMk cId="3341910561" sldId="747"/>
            <ac:spMk id="23" creationId="{BBF0A8DC-0151-CAD1-A135-D0E823B64311}"/>
          </ac:spMkLst>
        </pc:spChg>
        <pc:spChg chg="del mod">
          <ac:chgData name="Marco Felice Montaruli" userId="5c4e557b-7ceb-49f5-b1e0-1e7c407fd8b4" providerId="ADAL" clId="{B06C09D2-EEC3-40A3-8588-6F2DF075CC0E}" dt="2026-06-30T15:16:39.646" v="12156" actId="478"/>
          <ac:spMkLst>
            <pc:docMk/>
            <pc:sldMk cId="3341910561" sldId="747"/>
            <ac:spMk id="24" creationId="{FFB92FC7-BBF9-B6AF-C3DB-4CC979C01836}"/>
          </ac:spMkLst>
        </pc:spChg>
        <pc:spChg chg="del mod">
          <ac:chgData name="Marco Felice Montaruli" userId="5c4e557b-7ceb-49f5-b1e0-1e7c407fd8b4" providerId="ADAL" clId="{B06C09D2-EEC3-40A3-8588-6F2DF075CC0E}" dt="2026-06-30T15:16:39.646" v="12156" actId="478"/>
          <ac:spMkLst>
            <pc:docMk/>
            <pc:sldMk cId="3341910561" sldId="747"/>
            <ac:spMk id="30" creationId="{93DAE8A0-FFC9-06B4-A79D-9C46D8D10F6E}"/>
          </ac:spMkLst>
        </pc:spChg>
        <pc:spChg chg="add mod">
          <ac:chgData name="Marco Felice Montaruli" userId="5c4e557b-7ceb-49f5-b1e0-1e7c407fd8b4" providerId="ADAL" clId="{B06C09D2-EEC3-40A3-8588-6F2DF075CC0E}" dt="2026-06-30T15:16:40.109" v="12157"/>
          <ac:spMkLst>
            <pc:docMk/>
            <pc:sldMk cId="3341910561" sldId="747"/>
            <ac:spMk id="31" creationId="{FEDB6551-1AD6-364B-F023-FD0F1FB17483}"/>
          </ac:spMkLst>
        </pc:spChg>
        <pc:spChg chg="add mod">
          <ac:chgData name="Marco Felice Montaruli" userId="5c4e557b-7ceb-49f5-b1e0-1e7c407fd8b4" providerId="ADAL" clId="{B06C09D2-EEC3-40A3-8588-6F2DF075CC0E}" dt="2026-06-30T15:16:40.109" v="12157"/>
          <ac:spMkLst>
            <pc:docMk/>
            <pc:sldMk cId="3341910561" sldId="747"/>
            <ac:spMk id="32" creationId="{3228BC38-9A4F-AEBF-736E-86BF039B884E}"/>
          </ac:spMkLst>
        </pc:spChg>
        <pc:spChg chg="add del mod">
          <ac:chgData name="Marco Felice Montaruli" userId="5c4e557b-7ceb-49f5-b1e0-1e7c407fd8b4" providerId="ADAL" clId="{B06C09D2-EEC3-40A3-8588-6F2DF075CC0E}" dt="2026-06-30T16:12:21.663" v="12200" actId="21"/>
          <ac:spMkLst>
            <pc:docMk/>
            <pc:sldMk cId="3341910561" sldId="747"/>
            <ac:spMk id="33" creationId="{651E8C14-B075-331E-0F71-F1FEB15E8932}"/>
          </ac:spMkLst>
        </pc:spChg>
        <pc:spChg chg="add mod">
          <ac:chgData name="Marco Felice Montaruli" userId="5c4e557b-7ceb-49f5-b1e0-1e7c407fd8b4" providerId="ADAL" clId="{B06C09D2-EEC3-40A3-8588-6F2DF075CC0E}" dt="2026-06-30T16:13:09.723" v="12231" actId="1038"/>
          <ac:spMkLst>
            <pc:docMk/>
            <pc:sldMk cId="3341910561" sldId="747"/>
            <ac:spMk id="35" creationId="{651E8C14-B075-331E-0F71-F1FEB15E8932}"/>
          </ac:spMkLst>
        </pc:spChg>
        <pc:graphicFrameChg chg="add del mod">
          <ac:chgData name="Marco Felice Montaruli" userId="5c4e557b-7ceb-49f5-b1e0-1e7c407fd8b4" providerId="ADAL" clId="{B06C09D2-EEC3-40A3-8588-6F2DF075CC0E}" dt="2026-06-30T13:33:51.592" v="11613" actId="478"/>
          <ac:graphicFrameMkLst>
            <pc:docMk/>
            <pc:sldMk cId="3341910561" sldId="747"/>
            <ac:graphicFrameMk id="5" creationId="{A60085F4-3D48-E3F0-7FA3-7A22EC0021D6}"/>
          </ac:graphicFrameMkLst>
        </pc:graphicFrameChg>
        <pc:graphicFrameChg chg="add del mod">
          <ac:chgData name="Marco Felice Montaruli" userId="5c4e557b-7ceb-49f5-b1e0-1e7c407fd8b4" providerId="ADAL" clId="{B06C09D2-EEC3-40A3-8588-6F2DF075CC0E}" dt="2026-06-30T16:12:21.663" v="12200" actId="21"/>
          <ac:graphicFrameMkLst>
            <pc:docMk/>
            <pc:sldMk cId="3341910561" sldId="747"/>
            <ac:graphicFrameMk id="34" creationId="{679155B5-C32C-3B0F-07EF-C3752E1765CA}"/>
          </ac:graphicFrameMkLst>
        </pc:graphicFrameChg>
        <pc:graphicFrameChg chg="add mod modGraphic">
          <ac:chgData name="Marco Felice Montaruli" userId="5c4e557b-7ceb-49f5-b1e0-1e7c407fd8b4" providerId="ADAL" clId="{B06C09D2-EEC3-40A3-8588-6F2DF075CC0E}" dt="2026-06-30T16:13:56.102" v="12259" actId="20577"/>
          <ac:graphicFrameMkLst>
            <pc:docMk/>
            <pc:sldMk cId="3341910561" sldId="747"/>
            <ac:graphicFrameMk id="36" creationId="{679155B5-C32C-3B0F-07EF-C3752E1765CA}"/>
          </ac:graphicFrameMkLst>
        </pc:graphicFrameChg>
        <pc:picChg chg="mod">
          <ac:chgData name="Marco Felice Montaruli" userId="5c4e557b-7ceb-49f5-b1e0-1e7c407fd8b4" providerId="ADAL" clId="{B06C09D2-EEC3-40A3-8588-6F2DF075CC0E}" dt="2026-06-30T16:13:06.099" v="12229" actId="1037"/>
          <ac:picMkLst>
            <pc:docMk/>
            <pc:sldMk cId="3341910561" sldId="747"/>
            <ac:picMk id="11" creationId="{4C7F7053-BFE3-D46C-4E99-1DE8D8DC6ADC}"/>
          </ac:picMkLst>
        </pc:picChg>
        <pc:picChg chg="del mod">
          <ac:chgData name="Marco Felice Montaruli" userId="5c4e557b-7ceb-49f5-b1e0-1e7c407fd8b4" providerId="ADAL" clId="{B06C09D2-EEC3-40A3-8588-6F2DF075CC0E}" dt="2026-06-30T15:16:39.646" v="12156" actId="478"/>
          <ac:picMkLst>
            <pc:docMk/>
            <pc:sldMk cId="3341910561" sldId="747"/>
            <ac:picMk id="14" creationId="{F8D78D1B-4E1C-6676-6366-2EF47614D28F}"/>
          </ac:picMkLst>
        </pc:picChg>
        <pc:picChg chg="del mod">
          <ac:chgData name="Marco Felice Montaruli" userId="5c4e557b-7ceb-49f5-b1e0-1e7c407fd8b4" providerId="ADAL" clId="{B06C09D2-EEC3-40A3-8588-6F2DF075CC0E}" dt="2026-06-30T15:16:39.646" v="12156" actId="478"/>
          <ac:picMkLst>
            <pc:docMk/>
            <pc:sldMk cId="3341910561" sldId="747"/>
            <ac:picMk id="16" creationId="{AF68B271-5819-88F7-7C6B-B41FE919E4FE}"/>
          </ac:picMkLst>
        </pc:picChg>
        <pc:picChg chg="add mod">
          <ac:chgData name="Marco Felice Montaruli" userId="5c4e557b-7ceb-49f5-b1e0-1e7c407fd8b4" providerId="ADAL" clId="{B06C09D2-EEC3-40A3-8588-6F2DF075CC0E}" dt="2026-06-30T15:14:26.913" v="12142"/>
          <ac:picMkLst>
            <pc:docMk/>
            <pc:sldMk cId="3341910561" sldId="747"/>
            <ac:picMk id="17" creationId="{53B970B6-E272-0138-6A3E-E506D5061269}"/>
          </ac:picMkLst>
        </pc:picChg>
        <pc:picChg chg="add mod">
          <ac:chgData name="Marco Felice Montaruli" userId="5c4e557b-7ceb-49f5-b1e0-1e7c407fd8b4" providerId="ADAL" clId="{B06C09D2-EEC3-40A3-8588-6F2DF075CC0E}" dt="2026-06-30T15:16:40.109" v="12157"/>
          <ac:picMkLst>
            <pc:docMk/>
            <pc:sldMk cId="3341910561" sldId="747"/>
            <ac:picMk id="18" creationId="{9D3EF7DD-C42D-30D3-FA9F-E2667244AABA}"/>
          </ac:picMkLst>
        </pc:picChg>
        <pc:picChg chg="add mod">
          <ac:chgData name="Marco Felice Montaruli" userId="5c4e557b-7ceb-49f5-b1e0-1e7c407fd8b4" providerId="ADAL" clId="{B06C09D2-EEC3-40A3-8588-6F2DF075CC0E}" dt="2026-06-30T15:16:40.109" v="12157"/>
          <ac:picMkLst>
            <pc:docMk/>
            <pc:sldMk cId="3341910561" sldId="747"/>
            <ac:picMk id="19" creationId="{DA10F453-3252-A9E1-95D9-0AE39EFCBFAC}"/>
          </ac:picMkLst>
        </pc:picChg>
      </pc:sldChg>
      <pc:sldChg chg="addSp delSp modSp add del mod">
        <pc:chgData name="Marco Felice Montaruli" userId="5c4e557b-7ceb-49f5-b1e0-1e7c407fd8b4" providerId="ADAL" clId="{B06C09D2-EEC3-40A3-8588-6F2DF075CC0E}" dt="2026-06-30T16:58:45.214" v="12362" actId="47"/>
        <pc:sldMkLst>
          <pc:docMk/>
          <pc:sldMk cId="3238183250" sldId="748"/>
        </pc:sldMkLst>
        <pc:spChg chg="add del mod">
          <ac:chgData name="Marco Felice Montaruli" userId="5c4e557b-7ceb-49f5-b1e0-1e7c407fd8b4" providerId="ADAL" clId="{B06C09D2-EEC3-40A3-8588-6F2DF075CC0E}" dt="2026-06-30T13:14:54.817" v="10726" actId="21"/>
          <ac:spMkLst>
            <pc:docMk/>
            <pc:sldMk cId="3238183250" sldId="748"/>
            <ac:spMk id="2" creationId="{8A97AF49-2659-B45D-1A7D-BB98596F8B8A}"/>
          </ac:spMkLst>
        </pc:spChg>
        <pc:spChg chg="add del mod">
          <ac:chgData name="Marco Felice Montaruli" userId="5c4e557b-7ceb-49f5-b1e0-1e7c407fd8b4" providerId="ADAL" clId="{B06C09D2-EEC3-40A3-8588-6F2DF075CC0E}" dt="2026-06-30T13:18:52.798" v="10865" actId="478"/>
          <ac:spMkLst>
            <pc:docMk/>
            <pc:sldMk cId="3238183250" sldId="748"/>
            <ac:spMk id="4" creationId="{4DEA60BE-B854-25EB-4438-CACF1E5F9050}"/>
          </ac:spMkLst>
        </pc:spChg>
        <pc:spChg chg="add del mod">
          <ac:chgData name="Marco Felice Montaruli" userId="5c4e557b-7ceb-49f5-b1e0-1e7c407fd8b4" providerId="ADAL" clId="{B06C09D2-EEC3-40A3-8588-6F2DF075CC0E}" dt="2026-06-30T13:18:50.969" v="10864" actId="478"/>
          <ac:spMkLst>
            <pc:docMk/>
            <pc:sldMk cId="3238183250" sldId="748"/>
            <ac:spMk id="7" creationId="{CFDA2F01-CDD4-092B-6B32-15246D6A98EF}"/>
          </ac:spMkLst>
        </pc:spChg>
        <pc:spChg chg="add del mod">
          <ac:chgData name="Marco Felice Montaruli" userId="5c4e557b-7ceb-49f5-b1e0-1e7c407fd8b4" providerId="ADAL" clId="{B06C09D2-EEC3-40A3-8588-6F2DF075CC0E}" dt="2026-06-30T13:18:48.325" v="10863" actId="478"/>
          <ac:spMkLst>
            <pc:docMk/>
            <pc:sldMk cId="3238183250" sldId="748"/>
            <ac:spMk id="8" creationId="{72B4FEFA-D0E2-BE59-4526-F6585E9BBD18}"/>
          </ac:spMkLst>
        </pc:spChg>
        <pc:spChg chg="add del mod ord">
          <ac:chgData name="Marco Felice Montaruli" userId="5c4e557b-7ceb-49f5-b1e0-1e7c407fd8b4" providerId="ADAL" clId="{B06C09D2-EEC3-40A3-8588-6F2DF075CC0E}" dt="2026-06-30T13:17:04.168" v="10801" actId="478"/>
          <ac:spMkLst>
            <pc:docMk/>
            <pc:sldMk cId="3238183250" sldId="748"/>
            <ac:spMk id="11" creationId="{8A97AF49-2659-B45D-1A7D-BB98596F8B8A}"/>
          </ac:spMkLst>
        </pc:spChg>
        <pc:spChg chg="add mod">
          <ac:chgData name="Marco Felice Montaruli" userId="5c4e557b-7ceb-49f5-b1e0-1e7c407fd8b4" providerId="ADAL" clId="{B06C09D2-EEC3-40A3-8588-6F2DF075CC0E}" dt="2026-06-30T13:19:09.960" v="10867"/>
          <ac:spMkLst>
            <pc:docMk/>
            <pc:sldMk cId="3238183250" sldId="748"/>
            <ac:spMk id="14" creationId="{717C106C-226C-46E7-7C95-8FC25143CD9C}"/>
          </ac:spMkLst>
        </pc:spChg>
        <pc:spChg chg="add mod">
          <ac:chgData name="Marco Felice Montaruli" userId="5c4e557b-7ceb-49f5-b1e0-1e7c407fd8b4" providerId="ADAL" clId="{B06C09D2-EEC3-40A3-8588-6F2DF075CC0E}" dt="2026-06-30T13:19:09.960" v="10867"/>
          <ac:spMkLst>
            <pc:docMk/>
            <pc:sldMk cId="3238183250" sldId="748"/>
            <ac:spMk id="15" creationId="{9FBCC699-0CB2-40B1-C977-C4E72E8372BD}"/>
          </ac:spMkLst>
        </pc:spChg>
        <pc:spChg chg="add mod">
          <ac:chgData name="Marco Felice Montaruli" userId="5c4e557b-7ceb-49f5-b1e0-1e7c407fd8b4" providerId="ADAL" clId="{B06C09D2-EEC3-40A3-8588-6F2DF075CC0E}" dt="2026-06-30T13:19:09.960" v="10867"/>
          <ac:spMkLst>
            <pc:docMk/>
            <pc:sldMk cId="3238183250" sldId="748"/>
            <ac:spMk id="16" creationId="{24571C7E-D732-4FFA-FF46-03E9901AC93B}"/>
          </ac:spMkLst>
        </pc:spChg>
        <pc:spChg chg="add mod">
          <ac:chgData name="Marco Felice Montaruli" userId="5c4e557b-7ceb-49f5-b1e0-1e7c407fd8b4" providerId="ADAL" clId="{B06C09D2-EEC3-40A3-8588-6F2DF075CC0E}" dt="2026-06-30T13:19:09.960" v="10867"/>
          <ac:spMkLst>
            <pc:docMk/>
            <pc:sldMk cId="3238183250" sldId="748"/>
            <ac:spMk id="17" creationId="{BE609D6E-E2ED-8CD4-CCDC-5F542F249383}"/>
          </ac:spMkLst>
        </pc:spChg>
        <pc:spChg chg="add mod">
          <ac:chgData name="Marco Felice Montaruli" userId="5c4e557b-7ceb-49f5-b1e0-1e7c407fd8b4" providerId="ADAL" clId="{B06C09D2-EEC3-40A3-8588-6F2DF075CC0E}" dt="2026-06-30T13:19:09.960" v="10867"/>
          <ac:spMkLst>
            <pc:docMk/>
            <pc:sldMk cId="3238183250" sldId="748"/>
            <ac:spMk id="18" creationId="{48108DB4-3EBF-104D-DBF0-B64C7BDC866A}"/>
          </ac:spMkLst>
        </pc:spChg>
        <pc:spChg chg="mod">
          <ac:chgData name="Marco Felice Montaruli" userId="5c4e557b-7ceb-49f5-b1e0-1e7c407fd8b4" providerId="ADAL" clId="{B06C09D2-EEC3-40A3-8588-6F2DF075CC0E}" dt="2026-06-30T13:17:18.981" v="10825" actId="1035"/>
          <ac:spMkLst>
            <pc:docMk/>
            <pc:sldMk cId="3238183250" sldId="748"/>
            <ac:spMk id="20" creationId="{535C1978-0B89-D474-8F3E-271385ED1E00}"/>
          </ac:spMkLst>
        </pc:spChg>
        <pc:spChg chg="mod">
          <ac:chgData name="Marco Felice Montaruli" userId="5c4e557b-7ceb-49f5-b1e0-1e7c407fd8b4" providerId="ADAL" clId="{B06C09D2-EEC3-40A3-8588-6F2DF075CC0E}" dt="2026-06-30T13:17:18.981" v="10825" actId="1035"/>
          <ac:spMkLst>
            <pc:docMk/>
            <pc:sldMk cId="3238183250" sldId="748"/>
            <ac:spMk id="21" creationId="{5AE4D0BA-7890-9D2C-F718-4309A0ABC00A}"/>
          </ac:spMkLst>
        </pc:spChg>
        <pc:spChg chg="del mod">
          <ac:chgData name="Marco Felice Montaruli" userId="5c4e557b-7ceb-49f5-b1e0-1e7c407fd8b4" providerId="ADAL" clId="{B06C09D2-EEC3-40A3-8588-6F2DF075CC0E}" dt="2026-06-30T13:19:09.331" v="10866" actId="478"/>
          <ac:spMkLst>
            <pc:docMk/>
            <pc:sldMk cId="3238183250" sldId="748"/>
            <ac:spMk id="24" creationId="{EA5C9129-0C8E-621D-15AC-BC09D7D0E813}"/>
          </ac:spMkLst>
        </pc:spChg>
        <pc:spChg chg="del mod">
          <ac:chgData name="Marco Felice Montaruli" userId="5c4e557b-7ceb-49f5-b1e0-1e7c407fd8b4" providerId="ADAL" clId="{B06C09D2-EEC3-40A3-8588-6F2DF075CC0E}" dt="2026-06-30T13:19:09.331" v="10866" actId="478"/>
          <ac:spMkLst>
            <pc:docMk/>
            <pc:sldMk cId="3238183250" sldId="748"/>
            <ac:spMk id="30" creationId="{5E5111D6-AAF7-6821-D383-235A183EA8FD}"/>
          </ac:spMkLst>
        </pc:spChg>
        <pc:spChg chg="add mod">
          <ac:chgData name="Marco Felice Montaruli" userId="5c4e557b-7ceb-49f5-b1e0-1e7c407fd8b4" providerId="ADAL" clId="{B06C09D2-EEC3-40A3-8588-6F2DF075CC0E}" dt="2026-06-30T13:19:20.754" v="10868"/>
          <ac:spMkLst>
            <pc:docMk/>
            <pc:sldMk cId="3238183250" sldId="748"/>
            <ac:spMk id="31" creationId="{2DCF43DE-A979-023B-F743-133D3EFC1731}"/>
          </ac:spMkLst>
        </pc:spChg>
        <pc:spChg chg="add mod">
          <ac:chgData name="Marco Felice Montaruli" userId="5c4e557b-7ceb-49f5-b1e0-1e7c407fd8b4" providerId="ADAL" clId="{B06C09D2-EEC3-40A3-8588-6F2DF075CC0E}" dt="2026-06-30T13:19:20.754" v="10868"/>
          <ac:spMkLst>
            <pc:docMk/>
            <pc:sldMk cId="3238183250" sldId="748"/>
            <ac:spMk id="33" creationId="{C85C62E0-DF3B-D7FC-D878-58A626503231}"/>
          </ac:spMkLst>
        </pc:spChg>
        <pc:spChg chg="add mod">
          <ac:chgData name="Marco Felice Montaruli" userId="5c4e557b-7ceb-49f5-b1e0-1e7c407fd8b4" providerId="ADAL" clId="{B06C09D2-EEC3-40A3-8588-6F2DF075CC0E}" dt="2026-06-30T13:19:20.754" v="10868"/>
          <ac:spMkLst>
            <pc:docMk/>
            <pc:sldMk cId="3238183250" sldId="748"/>
            <ac:spMk id="36" creationId="{856B076B-8B5B-23CF-280B-63C401B8185A}"/>
          </ac:spMkLst>
        </pc:spChg>
        <pc:spChg chg="add mod">
          <ac:chgData name="Marco Felice Montaruli" userId="5c4e557b-7ceb-49f5-b1e0-1e7c407fd8b4" providerId="ADAL" clId="{B06C09D2-EEC3-40A3-8588-6F2DF075CC0E}" dt="2026-06-30T13:19:20.754" v="10868"/>
          <ac:spMkLst>
            <pc:docMk/>
            <pc:sldMk cId="3238183250" sldId="748"/>
            <ac:spMk id="37" creationId="{EE3EBAF4-CDBB-396E-6681-90A4BAF54729}"/>
          </ac:spMkLst>
        </pc:spChg>
        <pc:spChg chg="add mod">
          <ac:chgData name="Marco Felice Montaruli" userId="5c4e557b-7ceb-49f5-b1e0-1e7c407fd8b4" providerId="ADAL" clId="{B06C09D2-EEC3-40A3-8588-6F2DF075CC0E}" dt="2026-06-30T13:19:20.754" v="10868"/>
          <ac:spMkLst>
            <pc:docMk/>
            <pc:sldMk cId="3238183250" sldId="748"/>
            <ac:spMk id="38" creationId="{34AC6471-0318-6DD2-B4DA-9C30C5D1029D}"/>
          </ac:spMkLst>
        </pc:spChg>
        <pc:spChg chg="add mod">
          <ac:chgData name="Marco Felice Montaruli" userId="5c4e557b-7ceb-49f5-b1e0-1e7c407fd8b4" providerId="ADAL" clId="{B06C09D2-EEC3-40A3-8588-6F2DF075CC0E}" dt="2026-06-30T13:19:20.754" v="10868"/>
          <ac:spMkLst>
            <pc:docMk/>
            <pc:sldMk cId="3238183250" sldId="748"/>
            <ac:spMk id="39" creationId="{7AD91126-0167-ABDA-9487-C4999D69A3CD}"/>
          </ac:spMkLst>
        </pc:spChg>
        <pc:spChg chg="del">
          <ac:chgData name="Marco Felice Montaruli" userId="5c4e557b-7ceb-49f5-b1e0-1e7c407fd8b4" providerId="ADAL" clId="{B06C09D2-EEC3-40A3-8588-6F2DF075CC0E}" dt="2026-06-30T13:14:56.508" v="10727" actId="478"/>
          <ac:spMkLst>
            <pc:docMk/>
            <pc:sldMk cId="3238183250" sldId="748"/>
            <ac:spMk id="51" creationId="{BD527C3F-49E6-BD4B-D222-BE909B742734}"/>
          </ac:spMkLst>
        </pc:spChg>
        <pc:graphicFrameChg chg="add del mod modGraphic">
          <ac:chgData name="Marco Felice Montaruli" userId="5c4e557b-7ceb-49f5-b1e0-1e7c407fd8b4" providerId="ADAL" clId="{B06C09D2-EEC3-40A3-8588-6F2DF075CC0E}" dt="2026-06-30T13:18:44.910" v="10862" actId="478"/>
          <ac:graphicFrameMkLst>
            <pc:docMk/>
            <pc:sldMk cId="3238183250" sldId="748"/>
            <ac:graphicFrameMk id="5" creationId="{0AC1ADD9-3BFE-82A7-C68E-E7368AC5E9FA}"/>
          </ac:graphicFrameMkLst>
        </pc:graphicFrameChg>
        <pc:graphicFrameChg chg="add mod">
          <ac:chgData name="Marco Felice Montaruli" userId="5c4e557b-7ceb-49f5-b1e0-1e7c407fd8b4" providerId="ADAL" clId="{B06C09D2-EEC3-40A3-8588-6F2DF075CC0E}" dt="2026-06-30T13:19:09.960" v="10867"/>
          <ac:graphicFrameMkLst>
            <pc:docMk/>
            <pc:sldMk cId="3238183250" sldId="748"/>
            <ac:graphicFrameMk id="22" creationId="{33D9AF0D-D529-B2B8-53F2-3F5AE9E22CCA}"/>
          </ac:graphicFrameMkLst>
        </pc:graphicFrameChg>
        <pc:graphicFrameChg chg="add mod">
          <ac:chgData name="Marco Felice Montaruli" userId="5c4e557b-7ceb-49f5-b1e0-1e7c407fd8b4" providerId="ADAL" clId="{B06C09D2-EEC3-40A3-8588-6F2DF075CC0E}" dt="2026-06-30T13:19:20.754" v="10868"/>
          <ac:graphicFrameMkLst>
            <pc:docMk/>
            <pc:sldMk cId="3238183250" sldId="748"/>
            <ac:graphicFrameMk id="45" creationId="{B48B77D7-6E31-5AC8-E077-3D222E2138F8}"/>
          </ac:graphicFrameMkLst>
        </pc:graphicFrameChg>
        <pc:picChg chg="add mod">
          <ac:chgData name="Marco Felice Montaruli" userId="5c4e557b-7ceb-49f5-b1e0-1e7c407fd8b4" providerId="ADAL" clId="{B06C09D2-EEC3-40A3-8588-6F2DF075CC0E}" dt="2026-06-30T13:19:09.960" v="10867"/>
          <ac:picMkLst>
            <pc:docMk/>
            <pc:sldMk cId="3238183250" sldId="748"/>
            <ac:picMk id="12" creationId="{6EBE84D2-F344-A631-EF48-547C6D7B54CE}"/>
          </ac:picMkLst>
        </pc:picChg>
        <pc:picChg chg="add mod">
          <ac:chgData name="Marco Felice Montaruli" userId="5c4e557b-7ceb-49f5-b1e0-1e7c407fd8b4" providerId="ADAL" clId="{B06C09D2-EEC3-40A3-8588-6F2DF075CC0E}" dt="2026-06-30T13:19:09.960" v="10867"/>
          <ac:picMkLst>
            <pc:docMk/>
            <pc:sldMk cId="3238183250" sldId="748"/>
            <ac:picMk id="19" creationId="{5CA4F20D-A46A-B6CB-DB59-D8826DAB74B3}"/>
          </ac:picMkLst>
        </pc:picChg>
        <pc:picChg chg="add mod">
          <ac:chgData name="Marco Felice Montaruli" userId="5c4e557b-7ceb-49f5-b1e0-1e7c407fd8b4" providerId="ADAL" clId="{B06C09D2-EEC3-40A3-8588-6F2DF075CC0E}" dt="2026-06-30T13:19:20.754" v="10868"/>
          <ac:picMkLst>
            <pc:docMk/>
            <pc:sldMk cId="3238183250" sldId="748"/>
            <ac:picMk id="23" creationId="{FAA689BD-A5D5-F2A7-462B-3B7555C68D40}"/>
          </ac:picMkLst>
        </pc:picChg>
        <pc:picChg chg="mod modCrop">
          <ac:chgData name="Marco Felice Montaruli" userId="5c4e557b-7ceb-49f5-b1e0-1e7c407fd8b4" providerId="ADAL" clId="{B06C09D2-EEC3-40A3-8588-6F2DF075CC0E}" dt="2026-06-30T13:18:06.744" v="10850" actId="14100"/>
          <ac:picMkLst>
            <pc:docMk/>
            <pc:sldMk cId="3238183250" sldId="748"/>
            <ac:picMk id="34" creationId="{FCDDE0E6-0D6C-B807-4C36-7364B60AEDB0}"/>
          </ac:picMkLst>
        </pc:picChg>
        <pc:picChg chg="add mod">
          <ac:chgData name="Marco Felice Montaruli" userId="5c4e557b-7ceb-49f5-b1e0-1e7c407fd8b4" providerId="ADAL" clId="{B06C09D2-EEC3-40A3-8588-6F2DF075CC0E}" dt="2026-06-30T13:19:20.754" v="10868"/>
          <ac:picMkLst>
            <pc:docMk/>
            <pc:sldMk cId="3238183250" sldId="748"/>
            <ac:picMk id="44" creationId="{E4D23819-724C-FCB1-90AF-8B09918BDAF6}"/>
          </ac:picMkLst>
        </pc:picChg>
        <pc:picChg chg="del mod">
          <ac:chgData name="Marco Felice Montaruli" userId="5c4e557b-7ceb-49f5-b1e0-1e7c407fd8b4" providerId="ADAL" clId="{B06C09D2-EEC3-40A3-8588-6F2DF075CC0E}" dt="2026-06-30T13:19:09.331" v="10866" actId="478"/>
          <ac:picMkLst>
            <pc:docMk/>
            <pc:sldMk cId="3238183250" sldId="748"/>
            <ac:picMk id="50" creationId="{F3EC47CA-0384-325A-1A1F-85A10500F9A0}"/>
          </ac:picMkLst>
        </pc:picChg>
      </pc:sldChg>
      <pc:sldChg chg="addSp delSp modSp add del mod">
        <pc:chgData name="Marco Felice Montaruli" userId="5c4e557b-7ceb-49f5-b1e0-1e7c407fd8b4" providerId="ADAL" clId="{B06C09D2-EEC3-40A3-8588-6F2DF075CC0E}" dt="2026-06-30T13:19:58.992" v="10872" actId="47"/>
        <pc:sldMkLst>
          <pc:docMk/>
          <pc:sldMk cId="3364291681" sldId="749"/>
        </pc:sldMkLst>
        <pc:spChg chg="add mod">
          <ac:chgData name="Marco Felice Montaruli" userId="5c4e557b-7ceb-49f5-b1e0-1e7c407fd8b4" providerId="ADAL" clId="{B06C09D2-EEC3-40A3-8588-6F2DF075CC0E}" dt="2026-06-30T13:13:31.480" v="10701" actId="14100"/>
          <ac:spMkLst>
            <pc:docMk/>
            <pc:sldMk cId="3364291681" sldId="749"/>
            <ac:spMk id="2" creationId="{E5407ABA-A483-BC65-BDC2-8CDB80008D0B}"/>
          </ac:spMkLst>
        </pc:spChg>
        <pc:spChg chg="add mod">
          <ac:chgData name="Marco Felice Montaruli" userId="5c4e557b-7ceb-49f5-b1e0-1e7c407fd8b4" providerId="ADAL" clId="{B06C09D2-EEC3-40A3-8588-6F2DF075CC0E}" dt="2026-06-30T13:14:16.263" v="10714" actId="1035"/>
          <ac:spMkLst>
            <pc:docMk/>
            <pc:sldMk cId="3364291681" sldId="749"/>
            <ac:spMk id="5" creationId="{29E4EA46-EA47-9DEC-134B-A20177892591}"/>
          </ac:spMkLst>
        </pc:spChg>
        <pc:spChg chg="add mod">
          <ac:chgData name="Marco Felice Montaruli" userId="5c4e557b-7ceb-49f5-b1e0-1e7c407fd8b4" providerId="ADAL" clId="{B06C09D2-EEC3-40A3-8588-6F2DF075CC0E}" dt="2026-06-30T13:14:16.263" v="10714" actId="1035"/>
          <ac:spMkLst>
            <pc:docMk/>
            <pc:sldMk cId="3364291681" sldId="749"/>
            <ac:spMk id="7" creationId="{2B6C8560-EE11-CA99-99F3-ECF7C416B29E}"/>
          </ac:spMkLst>
        </pc:spChg>
        <pc:spChg chg="mod ord">
          <ac:chgData name="Marco Felice Montaruli" userId="5c4e557b-7ceb-49f5-b1e0-1e7c407fd8b4" providerId="ADAL" clId="{B06C09D2-EEC3-40A3-8588-6F2DF075CC0E}" dt="2026-06-30T13:14:35.164" v="10725" actId="1038"/>
          <ac:spMkLst>
            <pc:docMk/>
            <pc:sldMk cId="3364291681" sldId="749"/>
            <ac:spMk id="51" creationId="{CF75FA6C-2ED4-C35E-C604-5DEDCFE91ECB}"/>
          </ac:spMkLst>
        </pc:spChg>
        <pc:graphicFrameChg chg="add del mod">
          <ac:chgData name="Marco Felice Montaruli" userId="5c4e557b-7ceb-49f5-b1e0-1e7c407fd8b4" providerId="ADAL" clId="{B06C09D2-EEC3-40A3-8588-6F2DF075CC0E}" dt="2026-06-30T13:14:23.900" v="10715" actId="21"/>
          <ac:graphicFrameMkLst>
            <pc:docMk/>
            <pc:sldMk cId="3364291681" sldId="749"/>
            <ac:graphicFrameMk id="4" creationId="{505EBEA7-DAA1-017A-6BD2-CC59D6522330}"/>
          </ac:graphicFrameMkLst>
        </pc:graphicFrameChg>
        <pc:graphicFrameChg chg="add mod">
          <ac:chgData name="Marco Felice Montaruli" userId="5c4e557b-7ceb-49f5-b1e0-1e7c407fd8b4" providerId="ADAL" clId="{B06C09D2-EEC3-40A3-8588-6F2DF075CC0E}" dt="2026-06-30T13:14:28.281" v="10719"/>
          <ac:graphicFrameMkLst>
            <pc:docMk/>
            <pc:sldMk cId="3364291681" sldId="749"/>
            <ac:graphicFrameMk id="11" creationId="{505EBEA7-DAA1-017A-6BD2-CC59D6522330}"/>
          </ac:graphicFrameMkLst>
        </pc:graphicFrameChg>
        <pc:picChg chg="add mod">
          <ac:chgData name="Marco Felice Montaruli" userId="5c4e557b-7ceb-49f5-b1e0-1e7c407fd8b4" providerId="ADAL" clId="{B06C09D2-EEC3-40A3-8588-6F2DF075CC0E}" dt="2026-06-30T13:14:16.263" v="10714" actId="1035"/>
          <ac:picMkLst>
            <pc:docMk/>
            <pc:sldMk cId="3364291681" sldId="749"/>
            <ac:picMk id="8" creationId="{2714CFFF-47BB-AAA0-C618-D02496B8C7D0}"/>
          </ac:picMkLst>
        </pc:picChg>
      </pc:sldChg>
      <pc:sldChg chg="add del">
        <pc:chgData name="Marco Felice Montaruli" userId="5c4e557b-7ceb-49f5-b1e0-1e7c407fd8b4" providerId="ADAL" clId="{B06C09D2-EEC3-40A3-8588-6F2DF075CC0E}" dt="2026-06-30T13:22:36.858" v="11016" actId="47"/>
        <pc:sldMkLst>
          <pc:docMk/>
          <pc:sldMk cId="1033560819" sldId="750"/>
        </pc:sldMkLst>
      </pc:sldChg>
      <pc:sldChg chg="modSp add del mod">
        <pc:chgData name="Marco Felice Montaruli" userId="5c4e557b-7ceb-49f5-b1e0-1e7c407fd8b4" providerId="ADAL" clId="{B06C09D2-EEC3-40A3-8588-6F2DF075CC0E}" dt="2026-06-30T16:58:45.869" v="12363" actId="47"/>
        <pc:sldMkLst>
          <pc:docMk/>
          <pc:sldMk cId="3513875780" sldId="751"/>
        </pc:sldMkLst>
        <pc:graphicFrameChg chg="mod modGraphic">
          <ac:chgData name="Marco Felice Montaruli" userId="5c4e557b-7ceb-49f5-b1e0-1e7c407fd8b4" providerId="ADAL" clId="{B06C09D2-EEC3-40A3-8588-6F2DF075CC0E}" dt="2026-06-30T13:22:27.347" v="11015" actId="1035"/>
          <ac:graphicFrameMkLst>
            <pc:docMk/>
            <pc:sldMk cId="3513875780" sldId="751"/>
            <ac:graphicFrameMk id="5" creationId="{C34A4E49-CA20-0CFD-2ACE-A4A4087F63BB}"/>
          </ac:graphicFrameMkLst>
        </pc:graphicFrameChg>
      </pc:sldChg>
      <pc:sldChg chg="addSp delSp modSp add del mod">
        <pc:chgData name="Marco Felice Montaruli" userId="5c4e557b-7ceb-49f5-b1e0-1e7c407fd8b4" providerId="ADAL" clId="{B06C09D2-EEC3-40A3-8588-6F2DF075CC0E}" dt="2026-06-30T16:57:50.890" v="12357" actId="47"/>
        <pc:sldMkLst>
          <pc:docMk/>
          <pc:sldMk cId="4232487799" sldId="752"/>
        </pc:sldMkLst>
        <pc:spChg chg="add mod">
          <ac:chgData name="Marco Felice Montaruli" userId="5c4e557b-7ceb-49f5-b1e0-1e7c407fd8b4" providerId="ADAL" clId="{B06C09D2-EEC3-40A3-8588-6F2DF075CC0E}" dt="2026-06-30T13:20:07.785" v="10873"/>
          <ac:spMkLst>
            <pc:docMk/>
            <pc:sldMk cId="4232487799" sldId="752"/>
            <ac:spMk id="2" creationId="{E4C9CC8A-BEEC-5098-3439-339A2702925E}"/>
          </ac:spMkLst>
        </pc:spChg>
        <pc:spChg chg="del">
          <ac:chgData name="Marco Felice Montaruli" userId="5c4e557b-7ceb-49f5-b1e0-1e7c407fd8b4" providerId="ADAL" clId="{B06C09D2-EEC3-40A3-8588-6F2DF075CC0E}" dt="2026-06-30T13:19:42.550" v="10871" actId="478"/>
          <ac:spMkLst>
            <pc:docMk/>
            <pc:sldMk cId="4232487799" sldId="752"/>
            <ac:spMk id="4" creationId="{AE8B14C0-B50F-7968-70D2-118850B17946}"/>
          </ac:spMkLst>
        </pc:spChg>
        <pc:spChg chg="del">
          <ac:chgData name="Marco Felice Montaruli" userId="5c4e557b-7ceb-49f5-b1e0-1e7c407fd8b4" providerId="ADAL" clId="{B06C09D2-EEC3-40A3-8588-6F2DF075CC0E}" dt="2026-06-30T13:19:42.550" v="10871" actId="478"/>
          <ac:spMkLst>
            <pc:docMk/>
            <pc:sldMk cId="4232487799" sldId="752"/>
            <ac:spMk id="7" creationId="{64C73BE2-82C7-9A09-917F-7723395EFE80}"/>
          </ac:spMkLst>
        </pc:spChg>
        <pc:spChg chg="del">
          <ac:chgData name="Marco Felice Montaruli" userId="5c4e557b-7ceb-49f5-b1e0-1e7c407fd8b4" providerId="ADAL" clId="{B06C09D2-EEC3-40A3-8588-6F2DF075CC0E}" dt="2026-06-30T13:19:42.550" v="10871" actId="478"/>
          <ac:spMkLst>
            <pc:docMk/>
            <pc:sldMk cId="4232487799" sldId="752"/>
            <ac:spMk id="8" creationId="{B9A5679E-EC1A-3049-8A27-3C783EC18283}"/>
          </ac:spMkLst>
        </pc:spChg>
        <pc:spChg chg="add del mod">
          <ac:chgData name="Marco Felice Montaruli" userId="5c4e557b-7ceb-49f5-b1e0-1e7c407fd8b4" providerId="ADAL" clId="{B06C09D2-EEC3-40A3-8588-6F2DF075CC0E}" dt="2026-06-30T13:21:32.986" v="10990" actId="478"/>
          <ac:spMkLst>
            <pc:docMk/>
            <pc:sldMk cId="4232487799" sldId="752"/>
            <ac:spMk id="11" creationId="{E1AF8741-BCB7-DE64-66E0-D01660F52716}"/>
          </ac:spMkLst>
        </pc:spChg>
        <pc:spChg chg="add mod">
          <ac:chgData name="Marco Felice Montaruli" userId="5c4e557b-7ceb-49f5-b1e0-1e7c407fd8b4" providerId="ADAL" clId="{B06C09D2-EEC3-40A3-8588-6F2DF075CC0E}" dt="2026-06-30T13:20:34.852" v="10960" actId="1035"/>
          <ac:spMkLst>
            <pc:docMk/>
            <pc:sldMk cId="4232487799" sldId="752"/>
            <ac:spMk id="12" creationId="{37BEBA09-452B-0EC7-DDCA-B7AB3A17DD85}"/>
          </ac:spMkLst>
        </pc:spChg>
        <pc:spChg chg="add mod">
          <ac:chgData name="Marco Felice Montaruli" userId="5c4e557b-7ceb-49f5-b1e0-1e7c407fd8b4" providerId="ADAL" clId="{B06C09D2-EEC3-40A3-8588-6F2DF075CC0E}" dt="2026-06-30T13:20:34.852" v="10960" actId="1035"/>
          <ac:spMkLst>
            <pc:docMk/>
            <pc:sldMk cId="4232487799" sldId="752"/>
            <ac:spMk id="14" creationId="{E85C5409-0400-4996-2BBB-231E53305229}"/>
          </ac:spMkLst>
        </pc:spChg>
        <pc:spChg chg="add mod">
          <ac:chgData name="Marco Felice Montaruli" userId="5c4e557b-7ceb-49f5-b1e0-1e7c407fd8b4" providerId="ADAL" clId="{B06C09D2-EEC3-40A3-8588-6F2DF075CC0E}" dt="2026-06-30T13:20:34.852" v="10960" actId="1035"/>
          <ac:spMkLst>
            <pc:docMk/>
            <pc:sldMk cId="4232487799" sldId="752"/>
            <ac:spMk id="15" creationId="{BF379D74-F506-8EED-D6E6-CD8E78ED5694}"/>
          </ac:spMkLst>
        </pc:spChg>
        <pc:spChg chg="add del mod">
          <ac:chgData name="Marco Felice Montaruli" userId="5c4e557b-7ceb-49f5-b1e0-1e7c407fd8b4" providerId="ADAL" clId="{B06C09D2-EEC3-40A3-8588-6F2DF075CC0E}" dt="2026-06-30T13:21:54.026" v="11006" actId="21"/>
          <ac:spMkLst>
            <pc:docMk/>
            <pc:sldMk cId="4232487799" sldId="752"/>
            <ac:spMk id="18" creationId="{31D6DB18-E232-40D1-EBA9-0C0B902D631C}"/>
          </ac:spMkLst>
        </pc:spChg>
        <pc:spChg chg="add mod">
          <ac:chgData name="Marco Felice Montaruli" userId="5c4e557b-7ceb-49f5-b1e0-1e7c407fd8b4" providerId="ADAL" clId="{B06C09D2-EEC3-40A3-8588-6F2DF075CC0E}" dt="2026-06-30T13:21:57.629" v="11008"/>
          <ac:spMkLst>
            <pc:docMk/>
            <pc:sldMk cId="4232487799" sldId="752"/>
            <ac:spMk id="19" creationId="{31D6DB18-E232-40D1-EBA9-0C0B902D631C}"/>
          </ac:spMkLst>
        </pc:spChg>
        <pc:spChg chg="del">
          <ac:chgData name="Marco Felice Montaruli" userId="5c4e557b-7ceb-49f5-b1e0-1e7c407fd8b4" providerId="ADAL" clId="{B06C09D2-EEC3-40A3-8588-6F2DF075CC0E}" dt="2026-06-30T13:19:35.005" v="10870" actId="478"/>
          <ac:spMkLst>
            <pc:docMk/>
            <pc:sldMk cId="4232487799" sldId="752"/>
            <ac:spMk id="20" creationId="{BFF2F5F6-AD5E-9EAB-3547-FE979AF46D10}"/>
          </ac:spMkLst>
        </pc:spChg>
        <pc:spChg chg="del">
          <ac:chgData name="Marco Felice Montaruli" userId="5c4e557b-7ceb-49f5-b1e0-1e7c407fd8b4" providerId="ADAL" clId="{B06C09D2-EEC3-40A3-8588-6F2DF075CC0E}" dt="2026-06-30T13:19:35.005" v="10870" actId="478"/>
          <ac:spMkLst>
            <pc:docMk/>
            <pc:sldMk cId="4232487799" sldId="752"/>
            <ac:spMk id="21" creationId="{5AE34A40-3746-08E4-87D4-79D77DC784E7}"/>
          </ac:spMkLst>
        </pc:spChg>
        <pc:graphicFrameChg chg="del">
          <ac:chgData name="Marco Felice Montaruli" userId="5c4e557b-7ceb-49f5-b1e0-1e7c407fd8b4" providerId="ADAL" clId="{B06C09D2-EEC3-40A3-8588-6F2DF075CC0E}" dt="2026-06-30T13:19:42.550" v="10871" actId="478"/>
          <ac:graphicFrameMkLst>
            <pc:docMk/>
            <pc:sldMk cId="4232487799" sldId="752"/>
            <ac:graphicFrameMk id="5" creationId="{9E6E947D-DDC5-317F-43B2-520F5478AFAF}"/>
          </ac:graphicFrameMkLst>
        </pc:graphicFrameChg>
        <pc:graphicFrameChg chg="add mod modGraphic">
          <ac:chgData name="Marco Felice Montaruli" userId="5c4e557b-7ceb-49f5-b1e0-1e7c407fd8b4" providerId="ADAL" clId="{B06C09D2-EEC3-40A3-8588-6F2DF075CC0E}" dt="2026-06-30T13:21:16.179" v="10987"/>
          <ac:graphicFrameMkLst>
            <pc:docMk/>
            <pc:sldMk cId="4232487799" sldId="752"/>
            <ac:graphicFrameMk id="17" creationId="{3656124D-9558-61E3-0B68-B4873EAD5290}"/>
          </ac:graphicFrameMkLst>
        </pc:graphicFrameChg>
        <pc:picChg chg="add del mod">
          <ac:chgData name="Marco Felice Montaruli" userId="5c4e557b-7ceb-49f5-b1e0-1e7c407fd8b4" providerId="ADAL" clId="{B06C09D2-EEC3-40A3-8588-6F2DF075CC0E}" dt="2026-06-30T13:21:57.177" v="11007" actId="478"/>
          <ac:picMkLst>
            <pc:docMk/>
            <pc:sldMk cId="4232487799" sldId="752"/>
            <ac:picMk id="16" creationId="{533A90BD-CDD7-7B86-30AB-CA4FBE1EA5A7}"/>
          </ac:picMkLst>
        </pc:picChg>
        <pc:picChg chg="del">
          <ac:chgData name="Marco Felice Montaruli" userId="5c4e557b-7ceb-49f5-b1e0-1e7c407fd8b4" providerId="ADAL" clId="{B06C09D2-EEC3-40A3-8588-6F2DF075CC0E}" dt="2026-06-30T13:19:35.005" v="10870" actId="478"/>
          <ac:picMkLst>
            <pc:docMk/>
            <pc:sldMk cId="4232487799" sldId="752"/>
            <ac:picMk id="32" creationId="{CEB30B2C-BA88-89F8-D4FA-A1E5E479BF45}"/>
          </ac:picMkLst>
        </pc:picChg>
        <pc:picChg chg="del">
          <ac:chgData name="Marco Felice Montaruli" userId="5c4e557b-7ceb-49f5-b1e0-1e7c407fd8b4" providerId="ADAL" clId="{B06C09D2-EEC3-40A3-8588-6F2DF075CC0E}" dt="2026-06-30T13:19:35.005" v="10870" actId="478"/>
          <ac:picMkLst>
            <pc:docMk/>
            <pc:sldMk cId="4232487799" sldId="752"/>
            <ac:picMk id="34" creationId="{E644A4AC-61ED-9F83-6C88-BAE2B941BE09}"/>
          </ac:picMkLst>
        </pc:picChg>
      </pc:sldChg>
      <pc:sldChg chg="add del ord">
        <pc:chgData name="Marco Felice Montaruli" userId="5c4e557b-7ceb-49f5-b1e0-1e7c407fd8b4" providerId="ADAL" clId="{B06C09D2-EEC3-40A3-8588-6F2DF075CC0E}" dt="2026-06-30T17:27:56.060" v="13774" actId="47"/>
        <pc:sldMkLst>
          <pc:docMk/>
          <pc:sldMk cId="615149535" sldId="753"/>
        </pc:sldMkLst>
      </pc:sldChg>
      <pc:sldChg chg="addSp modSp add del mod">
        <pc:chgData name="Marco Felice Montaruli" userId="5c4e557b-7ceb-49f5-b1e0-1e7c407fd8b4" providerId="ADAL" clId="{B06C09D2-EEC3-40A3-8588-6F2DF075CC0E}" dt="2026-06-30T13:31:11.381" v="11578" actId="2696"/>
        <pc:sldMkLst>
          <pc:docMk/>
          <pc:sldMk cId="2460199909" sldId="753"/>
        </pc:sldMkLst>
        <pc:spChg chg="add mod">
          <ac:chgData name="Marco Felice Montaruli" userId="5c4e557b-7ceb-49f5-b1e0-1e7c407fd8b4" providerId="ADAL" clId="{B06C09D2-EEC3-40A3-8588-6F2DF075CC0E}" dt="2026-06-30T13:27:32.427" v="11346" actId="1037"/>
          <ac:spMkLst>
            <pc:docMk/>
            <pc:sldMk cId="2460199909" sldId="753"/>
            <ac:spMk id="7" creationId="{8FDFC4AC-49AE-DB89-2D78-7000DBEA30DC}"/>
          </ac:spMkLst>
        </pc:spChg>
        <pc:spChg chg="add mod">
          <ac:chgData name="Marco Felice Montaruli" userId="5c4e557b-7ceb-49f5-b1e0-1e7c407fd8b4" providerId="ADAL" clId="{B06C09D2-EEC3-40A3-8588-6F2DF075CC0E}" dt="2026-06-30T13:31:07.568" v="11577" actId="14100"/>
          <ac:spMkLst>
            <pc:docMk/>
            <pc:sldMk cId="2460199909" sldId="753"/>
            <ac:spMk id="8" creationId="{B79FE807-D6F5-68E3-2EF4-64F5BCD92E38}"/>
          </ac:spMkLst>
        </pc:spChg>
        <pc:spChg chg="ord">
          <ac:chgData name="Marco Felice Montaruli" userId="5c4e557b-7ceb-49f5-b1e0-1e7c407fd8b4" providerId="ADAL" clId="{B06C09D2-EEC3-40A3-8588-6F2DF075CC0E}" dt="2026-06-30T13:27:29.486" v="11342" actId="166"/>
          <ac:spMkLst>
            <pc:docMk/>
            <pc:sldMk cId="2460199909" sldId="753"/>
            <ac:spMk id="21" creationId="{21469E82-D6E8-313A-FF18-22E198EC2651}"/>
          </ac:spMkLst>
        </pc:spChg>
        <pc:spChg chg="add mod">
          <ac:chgData name="Marco Felice Montaruli" userId="5c4e557b-7ceb-49f5-b1e0-1e7c407fd8b4" providerId="ADAL" clId="{B06C09D2-EEC3-40A3-8588-6F2DF075CC0E}" dt="2026-06-30T13:28:06.515" v="11403" actId="1035"/>
          <ac:spMkLst>
            <pc:docMk/>
            <pc:sldMk cId="2460199909" sldId="753"/>
            <ac:spMk id="29" creationId="{3955A4F0-9481-4DA8-CD14-3F403A35BFF2}"/>
          </ac:spMkLst>
        </pc:spChg>
        <pc:spChg chg="add mod">
          <ac:chgData name="Marco Felice Montaruli" userId="5c4e557b-7ceb-49f5-b1e0-1e7c407fd8b4" providerId="ADAL" clId="{B06C09D2-EEC3-40A3-8588-6F2DF075CC0E}" dt="2026-06-30T13:28:06.515" v="11403" actId="1035"/>
          <ac:spMkLst>
            <pc:docMk/>
            <pc:sldMk cId="2460199909" sldId="753"/>
            <ac:spMk id="30" creationId="{00A9FD15-8FB4-5B39-25B4-76F19423B0AC}"/>
          </ac:spMkLst>
        </pc:spChg>
        <pc:graphicFrameChg chg="add mod modGraphic">
          <ac:chgData name="Marco Felice Montaruli" userId="5c4e557b-7ceb-49f5-b1e0-1e7c407fd8b4" providerId="ADAL" clId="{B06C09D2-EEC3-40A3-8588-6F2DF075CC0E}" dt="2026-06-30T13:31:01.642" v="11563" actId="14100"/>
          <ac:graphicFrameMkLst>
            <pc:docMk/>
            <pc:sldMk cId="2460199909" sldId="753"/>
            <ac:graphicFrameMk id="28" creationId="{BD6C6BF0-765E-7674-F96E-95BDC0B1F4EE}"/>
          </ac:graphicFrameMkLst>
        </pc:graphicFrameChg>
      </pc:sldChg>
      <pc:sldChg chg="add del">
        <pc:chgData name="Marco Felice Montaruli" userId="5c4e557b-7ceb-49f5-b1e0-1e7c407fd8b4" providerId="ADAL" clId="{B06C09D2-EEC3-40A3-8588-6F2DF075CC0E}" dt="2026-06-30T13:25:28.598" v="11316" actId="47"/>
        <pc:sldMkLst>
          <pc:docMk/>
          <pc:sldMk cId="2989068304" sldId="753"/>
        </pc:sldMkLst>
      </pc:sldChg>
      <pc:sldChg chg="addSp delSp modSp add del mod">
        <pc:chgData name="Marco Felice Montaruli" userId="5c4e557b-7ceb-49f5-b1e0-1e7c407fd8b4" providerId="ADAL" clId="{B06C09D2-EEC3-40A3-8588-6F2DF075CC0E}" dt="2026-06-30T16:57:05.411" v="12350" actId="47"/>
        <pc:sldMkLst>
          <pc:docMk/>
          <pc:sldMk cId="4117510979" sldId="754"/>
        </pc:sldMkLst>
        <pc:spChg chg="mod">
          <ac:chgData name="Marco Felice Montaruli" userId="5c4e557b-7ceb-49f5-b1e0-1e7c407fd8b4" providerId="ADAL" clId="{B06C09D2-EEC3-40A3-8588-6F2DF075CC0E}" dt="2026-06-30T13:35:45.740" v="11730" actId="14100"/>
          <ac:spMkLst>
            <pc:docMk/>
            <pc:sldMk cId="4117510979" sldId="754"/>
            <ac:spMk id="4" creationId="{2ED64AB4-1167-0171-9FC4-87EF5F3B91C3}"/>
          </ac:spMkLst>
        </pc:spChg>
        <pc:graphicFrameChg chg="mod modGraphic">
          <ac:chgData name="Marco Felice Montaruli" userId="5c4e557b-7ceb-49f5-b1e0-1e7c407fd8b4" providerId="ADAL" clId="{B06C09D2-EEC3-40A3-8588-6F2DF075CC0E}" dt="2026-06-30T13:37:42.635" v="11769" actId="1035"/>
          <ac:graphicFrameMkLst>
            <pc:docMk/>
            <pc:sldMk cId="4117510979" sldId="754"/>
            <ac:graphicFrameMk id="5" creationId="{6DD6EA87-ABDF-C4E7-5A44-8A6F4E55449B}"/>
          </ac:graphicFrameMkLst>
        </pc:graphicFrameChg>
        <pc:picChg chg="add mod">
          <ac:chgData name="Marco Felice Montaruli" userId="5c4e557b-7ceb-49f5-b1e0-1e7c407fd8b4" providerId="ADAL" clId="{B06C09D2-EEC3-40A3-8588-6F2DF075CC0E}" dt="2026-06-30T13:37:40.553" v="11767" actId="1076"/>
          <ac:picMkLst>
            <pc:docMk/>
            <pc:sldMk cId="4117510979" sldId="754"/>
            <ac:picMk id="2" creationId="{275A1487-AE1D-5FC5-CD3E-402912B1CFCE}"/>
          </ac:picMkLst>
        </pc:picChg>
        <pc:picChg chg="del">
          <ac:chgData name="Marco Felice Montaruli" userId="5c4e557b-7ceb-49f5-b1e0-1e7c407fd8b4" providerId="ADAL" clId="{B06C09D2-EEC3-40A3-8588-6F2DF075CC0E}" dt="2026-06-30T15:14:31.578" v="12144" actId="478"/>
          <ac:picMkLst>
            <pc:docMk/>
            <pc:sldMk cId="4117510979" sldId="754"/>
            <ac:picMk id="14" creationId="{FAFA601C-D4AE-EA0D-DCD9-DB7308475FF5}"/>
          </ac:picMkLst>
        </pc:picChg>
        <pc:picChg chg="del">
          <ac:chgData name="Marco Felice Montaruli" userId="5c4e557b-7ceb-49f5-b1e0-1e7c407fd8b4" providerId="ADAL" clId="{B06C09D2-EEC3-40A3-8588-6F2DF075CC0E}" dt="2026-06-30T15:14:45.239" v="12149" actId="478"/>
          <ac:picMkLst>
            <pc:docMk/>
            <pc:sldMk cId="4117510979" sldId="754"/>
            <ac:picMk id="16" creationId="{0C50C960-3F4B-9A8A-6B68-733BB8219F8C}"/>
          </ac:picMkLst>
        </pc:picChg>
        <pc:picChg chg="add mod">
          <ac:chgData name="Marco Felice Montaruli" userId="5c4e557b-7ceb-49f5-b1e0-1e7c407fd8b4" providerId="ADAL" clId="{B06C09D2-EEC3-40A3-8588-6F2DF075CC0E}" dt="2026-06-30T13:39:04.210" v="11770"/>
          <ac:picMkLst>
            <pc:docMk/>
            <pc:sldMk cId="4117510979" sldId="754"/>
            <ac:picMk id="17" creationId="{1B65D6D1-5EA0-0596-4840-8AB5E9F081A5}"/>
          </ac:picMkLst>
        </pc:picChg>
        <pc:picChg chg="add del mod">
          <ac:chgData name="Marco Felice Montaruli" userId="5c4e557b-7ceb-49f5-b1e0-1e7c407fd8b4" providerId="ADAL" clId="{B06C09D2-EEC3-40A3-8588-6F2DF075CC0E}" dt="2026-06-30T15:14:17.161" v="12138" actId="478"/>
          <ac:picMkLst>
            <pc:docMk/>
            <pc:sldMk cId="4117510979" sldId="754"/>
            <ac:picMk id="19" creationId="{182D6045-4A74-5301-3A37-A2CC76DDC2D8}"/>
          </ac:picMkLst>
        </pc:picChg>
        <pc:picChg chg="add del mod">
          <ac:chgData name="Marco Felice Montaruli" userId="5c4e557b-7ceb-49f5-b1e0-1e7c407fd8b4" providerId="ADAL" clId="{B06C09D2-EEC3-40A3-8588-6F2DF075CC0E}" dt="2026-06-30T15:14:30.256" v="12143" actId="21"/>
          <ac:picMkLst>
            <pc:docMk/>
            <pc:sldMk cId="4117510979" sldId="754"/>
            <ac:picMk id="23" creationId="{D46F8B41-03B7-103E-410F-E7CD7FCC8139}"/>
          </ac:picMkLst>
        </pc:picChg>
        <pc:picChg chg="add mod ord">
          <ac:chgData name="Marco Felice Montaruli" userId="5c4e557b-7ceb-49f5-b1e0-1e7c407fd8b4" providerId="ADAL" clId="{B06C09D2-EEC3-40A3-8588-6F2DF075CC0E}" dt="2026-06-30T15:14:40.135" v="12148" actId="167"/>
          <ac:picMkLst>
            <pc:docMk/>
            <pc:sldMk cId="4117510979" sldId="754"/>
            <ac:picMk id="31" creationId="{D46F8B41-03B7-103E-410F-E7CD7FCC8139}"/>
          </ac:picMkLst>
        </pc:picChg>
        <pc:picChg chg="add mod ord">
          <ac:chgData name="Marco Felice Montaruli" userId="5c4e557b-7ceb-49f5-b1e0-1e7c407fd8b4" providerId="ADAL" clId="{B06C09D2-EEC3-40A3-8588-6F2DF075CC0E}" dt="2026-06-30T15:16:29.297" v="12155" actId="167"/>
          <ac:picMkLst>
            <pc:docMk/>
            <pc:sldMk cId="4117510979" sldId="754"/>
            <ac:picMk id="33" creationId="{204B7E82-326D-F632-A78D-D23F0401C532}"/>
          </ac:picMkLst>
        </pc:picChg>
      </pc:sldChg>
      <pc:sldChg chg="addSp delSp modSp add mod">
        <pc:chgData name="Marco Felice Montaruli" userId="5c4e557b-7ceb-49f5-b1e0-1e7c407fd8b4" providerId="ADAL" clId="{B06C09D2-EEC3-40A3-8588-6F2DF075CC0E}" dt="2026-06-30T17:13:48.010" v="13117" actId="20577"/>
        <pc:sldMkLst>
          <pc:docMk/>
          <pc:sldMk cId="4287170660" sldId="755"/>
        </pc:sldMkLst>
        <pc:spChg chg="del">
          <ac:chgData name="Marco Felice Montaruli" userId="5c4e557b-7ceb-49f5-b1e0-1e7c407fd8b4" providerId="ADAL" clId="{B06C09D2-EEC3-40A3-8588-6F2DF075CC0E}" dt="2026-06-30T17:12:36.816" v="13014" actId="478"/>
          <ac:spMkLst>
            <pc:docMk/>
            <pc:sldMk cId="4287170660" sldId="755"/>
            <ac:spMk id="15" creationId="{017E97EB-0DD1-BCE7-CEFC-046A799D63CD}"/>
          </ac:spMkLst>
        </pc:spChg>
        <pc:spChg chg="del">
          <ac:chgData name="Marco Felice Montaruli" userId="5c4e557b-7ceb-49f5-b1e0-1e7c407fd8b4" providerId="ADAL" clId="{B06C09D2-EEC3-40A3-8588-6F2DF075CC0E}" dt="2026-06-30T17:12:36.816" v="13014" actId="478"/>
          <ac:spMkLst>
            <pc:docMk/>
            <pc:sldMk cId="4287170660" sldId="755"/>
            <ac:spMk id="16" creationId="{B3F64B2D-D26C-A159-AA7B-6171098C2B0A}"/>
          </ac:spMkLst>
        </pc:spChg>
        <pc:spChg chg="del">
          <ac:chgData name="Marco Felice Montaruli" userId="5c4e557b-7ceb-49f5-b1e0-1e7c407fd8b4" providerId="ADAL" clId="{B06C09D2-EEC3-40A3-8588-6F2DF075CC0E}" dt="2026-06-30T17:12:36.816" v="13014" actId="478"/>
          <ac:spMkLst>
            <pc:docMk/>
            <pc:sldMk cId="4287170660" sldId="755"/>
            <ac:spMk id="17" creationId="{31732E4D-9728-3E5F-5CF2-CA110220EDCD}"/>
          </ac:spMkLst>
        </pc:spChg>
        <pc:spChg chg="mod">
          <ac:chgData name="Marco Felice Montaruli" userId="5c4e557b-7ceb-49f5-b1e0-1e7c407fd8b4" providerId="ADAL" clId="{B06C09D2-EEC3-40A3-8588-6F2DF075CC0E}" dt="2026-06-30T16:46:25.641" v="12326" actId="14100"/>
          <ac:spMkLst>
            <pc:docMk/>
            <pc:sldMk cId="4287170660" sldId="755"/>
            <ac:spMk id="20" creationId="{746C8AD2-7442-D399-D0EA-FD2CB918B3E4}"/>
          </ac:spMkLst>
        </pc:spChg>
        <pc:spChg chg="add mod">
          <ac:chgData name="Marco Felice Montaruli" userId="5c4e557b-7ceb-49f5-b1e0-1e7c407fd8b4" providerId="ADAL" clId="{B06C09D2-EEC3-40A3-8588-6F2DF075CC0E}" dt="2026-06-30T17:12:37.261" v="13015"/>
          <ac:spMkLst>
            <pc:docMk/>
            <pc:sldMk cId="4287170660" sldId="755"/>
            <ac:spMk id="23" creationId="{70A40C5F-3D8D-3D23-3874-9B0D50B02D14}"/>
          </ac:spMkLst>
        </pc:spChg>
        <pc:spChg chg="add mod">
          <ac:chgData name="Marco Felice Montaruli" userId="5c4e557b-7ceb-49f5-b1e0-1e7c407fd8b4" providerId="ADAL" clId="{B06C09D2-EEC3-40A3-8588-6F2DF075CC0E}" dt="2026-06-30T17:12:37.261" v="13015"/>
          <ac:spMkLst>
            <pc:docMk/>
            <pc:sldMk cId="4287170660" sldId="755"/>
            <ac:spMk id="24" creationId="{6C24989C-2438-D506-FEA9-47F25CCEAC10}"/>
          </ac:spMkLst>
        </pc:spChg>
        <pc:spChg chg="add mod">
          <ac:chgData name="Marco Felice Montaruli" userId="5c4e557b-7ceb-49f5-b1e0-1e7c407fd8b4" providerId="ADAL" clId="{B06C09D2-EEC3-40A3-8588-6F2DF075CC0E}" dt="2026-06-30T17:12:37.261" v="13015"/>
          <ac:spMkLst>
            <pc:docMk/>
            <pc:sldMk cId="4287170660" sldId="755"/>
            <ac:spMk id="25" creationId="{6CCFDDC1-14F7-D0EE-F00F-B815CB31CDE1}"/>
          </ac:spMkLst>
        </pc:spChg>
        <pc:graphicFrameChg chg="del">
          <ac:chgData name="Marco Felice Montaruli" userId="5c4e557b-7ceb-49f5-b1e0-1e7c407fd8b4" providerId="ADAL" clId="{B06C09D2-EEC3-40A3-8588-6F2DF075CC0E}" dt="2026-06-30T17:12:36.816" v="13014" actId="478"/>
          <ac:graphicFrameMkLst>
            <pc:docMk/>
            <pc:sldMk cId="4287170660" sldId="755"/>
            <ac:graphicFrameMk id="19" creationId="{271D5664-FB99-6C34-B0F3-752196E826E9}"/>
          </ac:graphicFrameMkLst>
        </pc:graphicFrameChg>
        <pc:graphicFrameChg chg="add mod modGraphic">
          <ac:chgData name="Marco Felice Montaruli" userId="5c4e557b-7ceb-49f5-b1e0-1e7c407fd8b4" providerId="ADAL" clId="{B06C09D2-EEC3-40A3-8588-6F2DF075CC0E}" dt="2026-06-30T17:13:48.010" v="13117" actId="20577"/>
          <ac:graphicFrameMkLst>
            <pc:docMk/>
            <pc:sldMk cId="4287170660" sldId="755"/>
            <ac:graphicFrameMk id="27" creationId="{06DEB682-33DA-28A3-34C9-041B35B985C4}"/>
          </ac:graphicFrameMkLst>
        </pc:graphicFrameChg>
        <pc:graphicFrameChg chg="del">
          <ac:chgData name="Marco Felice Montaruli" userId="5c4e557b-7ceb-49f5-b1e0-1e7c407fd8b4" providerId="ADAL" clId="{B06C09D2-EEC3-40A3-8588-6F2DF075CC0E}" dt="2026-06-30T15:19:50.796" v="12177" actId="478"/>
          <ac:graphicFrameMkLst>
            <pc:docMk/>
            <pc:sldMk cId="4287170660" sldId="755"/>
            <ac:graphicFrameMk id="64" creationId="{0133F6B3-5155-639C-F3DA-71604848898A}"/>
          </ac:graphicFrameMkLst>
        </pc:graphicFrameChg>
        <pc:picChg chg="add del mod">
          <ac:chgData name="Marco Felice Montaruli" userId="5c4e557b-7ceb-49f5-b1e0-1e7c407fd8b4" providerId="ADAL" clId="{B06C09D2-EEC3-40A3-8588-6F2DF075CC0E}" dt="2026-06-30T15:18:47.825" v="12168" actId="21"/>
          <ac:picMkLst>
            <pc:docMk/>
            <pc:sldMk cId="4287170660" sldId="755"/>
            <ac:picMk id="2" creationId="{EB036833-9DBB-C2AF-3C42-74F4A4A9BA0C}"/>
          </ac:picMkLst>
        </pc:picChg>
        <pc:picChg chg="add mod">
          <ac:chgData name="Marco Felice Montaruli" userId="5c4e557b-7ceb-49f5-b1e0-1e7c407fd8b4" providerId="ADAL" clId="{B06C09D2-EEC3-40A3-8588-6F2DF075CC0E}" dt="2026-06-30T15:18:49.254" v="12170"/>
          <ac:picMkLst>
            <pc:docMk/>
            <pc:sldMk cId="4287170660" sldId="755"/>
            <ac:picMk id="4" creationId="{EB036833-9DBB-C2AF-3C42-74F4A4A9BA0C}"/>
          </ac:picMkLst>
        </pc:picChg>
        <pc:picChg chg="add del mod">
          <ac:chgData name="Marco Felice Montaruli" userId="5c4e557b-7ceb-49f5-b1e0-1e7c407fd8b4" providerId="ADAL" clId="{B06C09D2-EEC3-40A3-8588-6F2DF075CC0E}" dt="2026-06-30T15:19:46.728" v="12174" actId="21"/>
          <ac:picMkLst>
            <pc:docMk/>
            <pc:sldMk cId="4287170660" sldId="755"/>
            <ac:picMk id="7" creationId="{7AC8D669-F369-60B1-547D-D7DE749E8F94}"/>
          </ac:picMkLst>
        </pc:picChg>
        <pc:picChg chg="add del mod ord">
          <ac:chgData name="Marco Felice Montaruli" userId="5c4e557b-7ceb-49f5-b1e0-1e7c407fd8b4" providerId="ADAL" clId="{B06C09D2-EEC3-40A3-8588-6F2DF075CC0E}" dt="2026-06-30T16:45:32.948" v="12316" actId="478"/>
          <ac:picMkLst>
            <pc:docMk/>
            <pc:sldMk cId="4287170660" sldId="755"/>
            <ac:picMk id="11" creationId="{7AC8D669-F369-60B1-547D-D7DE749E8F94}"/>
          </ac:picMkLst>
        </pc:picChg>
        <pc:picChg chg="del">
          <ac:chgData name="Marco Felice Montaruli" userId="5c4e557b-7ceb-49f5-b1e0-1e7c407fd8b4" providerId="ADAL" clId="{B06C09D2-EEC3-40A3-8588-6F2DF075CC0E}" dt="2026-06-30T17:12:36.816" v="13014" actId="478"/>
          <ac:picMkLst>
            <pc:docMk/>
            <pc:sldMk cId="4287170660" sldId="755"/>
            <ac:picMk id="18" creationId="{A7C5DC86-070A-07FD-A6BD-F695F2B368CC}"/>
          </ac:picMkLst>
        </pc:picChg>
        <pc:picChg chg="add mod">
          <ac:chgData name="Marco Felice Montaruli" userId="5c4e557b-7ceb-49f5-b1e0-1e7c407fd8b4" providerId="ADAL" clId="{B06C09D2-EEC3-40A3-8588-6F2DF075CC0E}" dt="2026-06-30T16:45:42.460" v="12321" actId="1076"/>
          <ac:picMkLst>
            <pc:docMk/>
            <pc:sldMk cId="4287170660" sldId="755"/>
            <ac:picMk id="21" creationId="{0D3C5F48-5C19-71EC-8DD8-8AF6AD6D2881}"/>
          </ac:picMkLst>
        </pc:picChg>
        <pc:picChg chg="del">
          <ac:chgData name="Marco Felice Montaruli" userId="5c4e557b-7ceb-49f5-b1e0-1e7c407fd8b4" providerId="ADAL" clId="{B06C09D2-EEC3-40A3-8588-6F2DF075CC0E}" dt="2026-06-30T15:19:47.671" v="12175" actId="478"/>
          <ac:picMkLst>
            <pc:docMk/>
            <pc:sldMk cId="4287170660" sldId="755"/>
            <ac:picMk id="22" creationId="{BCE60F61-C194-5ABE-C909-E3F7BB4A0C00}"/>
          </ac:picMkLst>
        </pc:picChg>
        <pc:picChg chg="add mod">
          <ac:chgData name="Marco Felice Montaruli" userId="5c4e557b-7ceb-49f5-b1e0-1e7c407fd8b4" providerId="ADAL" clId="{B06C09D2-EEC3-40A3-8588-6F2DF075CC0E}" dt="2026-06-30T17:12:37.261" v="13015"/>
          <ac:picMkLst>
            <pc:docMk/>
            <pc:sldMk cId="4287170660" sldId="755"/>
            <ac:picMk id="26" creationId="{5D2142DA-2AD1-C318-42A0-58AE99C36F77}"/>
          </ac:picMkLst>
        </pc:picChg>
        <pc:picChg chg="del">
          <ac:chgData name="Marco Felice Montaruli" userId="5c4e557b-7ceb-49f5-b1e0-1e7c407fd8b4" providerId="ADAL" clId="{B06C09D2-EEC3-40A3-8588-6F2DF075CC0E}" dt="2026-06-30T15:18:48.924" v="12169" actId="478"/>
          <ac:picMkLst>
            <pc:docMk/>
            <pc:sldMk cId="4287170660" sldId="755"/>
            <ac:picMk id="63" creationId="{017523D7-7A7E-6FEA-1AC4-99C69C9237CA}"/>
          </ac:picMkLst>
        </pc:picChg>
        <pc:picChg chg="del">
          <ac:chgData name="Marco Felice Montaruli" userId="5c4e557b-7ceb-49f5-b1e0-1e7c407fd8b4" providerId="ADAL" clId="{B06C09D2-EEC3-40A3-8588-6F2DF075CC0E}" dt="2026-06-30T15:19:49.204" v="12176" actId="478"/>
          <ac:picMkLst>
            <pc:docMk/>
            <pc:sldMk cId="4287170660" sldId="755"/>
            <ac:picMk id="75" creationId="{EFA24977-3F95-6B90-C80A-1D2A1F383F3F}"/>
          </ac:picMkLst>
        </pc:picChg>
      </pc:sldChg>
      <pc:sldChg chg="addSp delSp modSp add mod">
        <pc:chgData name="Marco Felice Montaruli" userId="5c4e557b-7ceb-49f5-b1e0-1e7c407fd8b4" providerId="ADAL" clId="{B06C09D2-EEC3-40A3-8588-6F2DF075CC0E}" dt="2026-06-30T17:20:38.067" v="13491" actId="1038"/>
        <pc:sldMkLst>
          <pc:docMk/>
          <pc:sldMk cId="714566119" sldId="756"/>
        </pc:sldMkLst>
        <pc:spChg chg="add mod ord">
          <ac:chgData name="Marco Felice Montaruli" userId="5c4e557b-7ceb-49f5-b1e0-1e7c407fd8b4" providerId="ADAL" clId="{B06C09D2-EEC3-40A3-8588-6F2DF075CC0E}" dt="2026-06-30T16:15:29.822" v="12294" actId="1035"/>
          <ac:spMkLst>
            <pc:docMk/>
            <pc:sldMk cId="714566119" sldId="756"/>
            <ac:spMk id="4" creationId="{04C4D861-CFCE-1E36-46D2-614606A0E425}"/>
          </ac:spMkLst>
        </pc:spChg>
        <pc:spChg chg="add del mod">
          <ac:chgData name="Marco Felice Montaruli" userId="5c4e557b-7ceb-49f5-b1e0-1e7c407fd8b4" providerId="ADAL" clId="{B06C09D2-EEC3-40A3-8588-6F2DF075CC0E}" dt="2026-06-30T16:57:40.746" v="12355" actId="478"/>
          <ac:spMkLst>
            <pc:docMk/>
            <pc:sldMk cId="714566119" sldId="756"/>
            <ac:spMk id="5" creationId="{3A58EAD8-5FC8-A4EC-4664-D81E5B824924}"/>
          </ac:spMkLst>
        </pc:spChg>
        <pc:spChg chg="add del mod">
          <ac:chgData name="Marco Felice Montaruli" userId="5c4e557b-7ceb-49f5-b1e0-1e7c407fd8b4" providerId="ADAL" clId="{B06C09D2-EEC3-40A3-8588-6F2DF075CC0E}" dt="2026-06-30T16:57:40.746" v="12355" actId="478"/>
          <ac:spMkLst>
            <pc:docMk/>
            <pc:sldMk cId="714566119" sldId="756"/>
            <ac:spMk id="7" creationId="{D6459AA1-DFAE-507B-9F2F-F2DE2B721D08}"/>
          </ac:spMkLst>
        </pc:spChg>
        <pc:spChg chg="del mod">
          <ac:chgData name="Marco Felice Montaruli" userId="5c4e557b-7ceb-49f5-b1e0-1e7c407fd8b4" providerId="ADAL" clId="{B06C09D2-EEC3-40A3-8588-6F2DF075CC0E}" dt="2026-06-30T16:14:56.268" v="12282" actId="478"/>
          <ac:spMkLst>
            <pc:docMk/>
            <pc:sldMk cId="714566119" sldId="756"/>
            <ac:spMk id="8" creationId="{49F1D71B-B323-4B0B-AE2A-DAB8DA12BF4B}"/>
          </ac:spMkLst>
        </pc:spChg>
        <pc:spChg chg="add mod">
          <ac:chgData name="Marco Felice Montaruli" userId="5c4e557b-7ceb-49f5-b1e0-1e7c407fd8b4" providerId="ADAL" clId="{B06C09D2-EEC3-40A3-8588-6F2DF075CC0E}" dt="2026-06-30T16:57:41.245" v="12356"/>
          <ac:spMkLst>
            <pc:docMk/>
            <pc:sldMk cId="714566119" sldId="756"/>
            <ac:spMk id="20" creationId="{05BF4E4A-327D-CDF5-731E-B593388CEB8D}"/>
          </ac:spMkLst>
        </pc:spChg>
        <pc:spChg chg="add mod">
          <ac:chgData name="Marco Felice Montaruli" userId="5c4e557b-7ceb-49f5-b1e0-1e7c407fd8b4" providerId="ADAL" clId="{B06C09D2-EEC3-40A3-8588-6F2DF075CC0E}" dt="2026-06-30T16:57:41.245" v="12356"/>
          <ac:spMkLst>
            <pc:docMk/>
            <pc:sldMk cId="714566119" sldId="756"/>
            <ac:spMk id="21" creationId="{ABD69165-D48C-61FF-3CAD-D82F81EF0007}"/>
          </ac:spMkLst>
        </pc:spChg>
        <pc:spChg chg="del">
          <ac:chgData name="Marco Felice Montaruli" userId="5c4e557b-7ceb-49f5-b1e0-1e7c407fd8b4" providerId="ADAL" clId="{B06C09D2-EEC3-40A3-8588-6F2DF075CC0E}" dt="2026-06-30T16:13:41.257" v="12250" actId="478"/>
          <ac:spMkLst>
            <pc:docMk/>
            <pc:sldMk cId="714566119" sldId="756"/>
            <ac:spMk id="22" creationId="{41B3DDE2-1F46-E059-E47B-CFF1694F4D34}"/>
          </ac:spMkLst>
        </pc:spChg>
        <pc:spChg chg="del">
          <ac:chgData name="Marco Felice Montaruli" userId="5c4e557b-7ceb-49f5-b1e0-1e7c407fd8b4" providerId="ADAL" clId="{B06C09D2-EEC3-40A3-8588-6F2DF075CC0E}" dt="2026-06-30T16:13:41.257" v="12250" actId="478"/>
          <ac:spMkLst>
            <pc:docMk/>
            <pc:sldMk cId="714566119" sldId="756"/>
            <ac:spMk id="23" creationId="{9FAEFBA6-39B5-5E35-3D79-15886C4E203F}"/>
          </ac:spMkLst>
        </pc:spChg>
        <pc:spChg chg="add mod">
          <ac:chgData name="Marco Felice Montaruli" userId="5c4e557b-7ceb-49f5-b1e0-1e7c407fd8b4" providerId="ADAL" clId="{B06C09D2-EEC3-40A3-8588-6F2DF075CC0E}" dt="2026-06-30T16:57:41.245" v="12356"/>
          <ac:spMkLst>
            <pc:docMk/>
            <pc:sldMk cId="714566119" sldId="756"/>
            <ac:spMk id="24" creationId="{DA4E2E18-3646-6AF4-1B68-C4F439CEA92F}"/>
          </ac:spMkLst>
        </pc:spChg>
        <pc:spChg chg="add mod">
          <ac:chgData name="Marco Felice Montaruli" userId="5c4e557b-7ceb-49f5-b1e0-1e7c407fd8b4" providerId="ADAL" clId="{B06C09D2-EEC3-40A3-8588-6F2DF075CC0E}" dt="2026-06-30T17:20:38.067" v="13491" actId="1038"/>
          <ac:spMkLst>
            <pc:docMk/>
            <pc:sldMk cId="714566119" sldId="756"/>
            <ac:spMk id="33" creationId="{DED00B69-A51E-6E40-98A1-76C684F081DD}"/>
          </ac:spMkLst>
        </pc:spChg>
        <pc:graphicFrameChg chg="add mod modGraphic">
          <ac:chgData name="Marco Felice Montaruli" userId="5c4e557b-7ceb-49f5-b1e0-1e7c407fd8b4" providerId="ADAL" clId="{B06C09D2-EEC3-40A3-8588-6F2DF075CC0E}" dt="2026-06-30T17:00:41.770" v="12406" actId="20577"/>
          <ac:graphicFrameMkLst>
            <pc:docMk/>
            <pc:sldMk cId="714566119" sldId="756"/>
            <ac:graphicFrameMk id="30" creationId="{370034B5-B833-8CEE-230D-14464C19471A}"/>
          </ac:graphicFrameMkLst>
        </pc:graphicFrameChg>
        <pc:graphicFrameChg chg="modGraphic">
          <ac:chgData name="Marco Felice Montaruli" userId="5c4e557b-7ceb-49f5-b1e0-1e7c407fd8b4" providerId="ADAL" clId="{B06C09D2-EEC3-40A3-8588-6F2DF075CC0E}" dt="2026-06-30T16:14:20.035" v="12273" actId="20577"/>
          <ac:graphicFrameMkLst>
            <pc:docMk/>
            <pc:sldMk cId="714566119" sldId="756"/>
            <ac:graphicFrameMk id="36" creationId="{B1207C8A-783C-4C13-81D7-A1ECE209A295}"/>
          </ac:graphicFrameMkLst>
        </pc:graphicFrameChg>
        <pc:picChg chg="add mod">
          <ac:chgData name="Marco Felice Montaruli" userId="5c4e557b-7ceb-49f5-b1e0-1e7c407fd8b4" providerId="ADAL" clId="{B06C09D2-EEC3-40A3-8588-6F2DF075CC0E}" dt="2026-06-30T16:15:29.822" v="12294" actId="1035"/>
          <ac:picMkLst>
            <pc:docMk/>
            <pc:sldMk cId="714566119" sldId="756"/>
            <ac:picMk id="2" creationId="{0B84C809-F8B3-1E3F-2273-63BDC18E24B0}"/>
          </ac:picMkLst>
        </pc:picChg>
        <pc:picChg chg="add mod ord">
          <ac:chgData name="Marco Felice Montaruli" userId="5c4e557b-7ceb-49f5-b1e0-1e7c407fd8b4" providerId="ADAL" clId="{B06C09D2-EEC3-40A3-8588-6F2DF075CC0E}" dt="2026-06-30T16:29:47.592" v="12301" actId="167"/>
          <ac:picMkLst>
            <pc:docMk/>
            <pc:sldMk cId="714566119" sldId="756"/>
            <ac:picMk id="15" creationId="{475B84C5-AB92-F874-F1CA-38ADAEA09EC8}"/>
          </ac:picMkLst>
        </pc:picChg>
        <pc:picChg chg="add del mod ord">
          <ac:chgData name="Marco Felice Montaruli" userId="5c4e557b-7ceb-49f5-b1e0-1e7c407fd8b4" providerId="ADAL" clId="{B06C09D2-EEC3-40A3-8588-6F2DF075CC0E}" dt="2026-06-30T16:57:40.746" v="12355" actId="478"/>
          <ac:picMkLst>
            <pc:docMk/>
            <pc:sldMk cId="714566119" sldId="756"/>
            <ac:picMk id="17" creationId="{302DB466-26FA-FA60-5397-807EE858BBA6}"/>
          </ac:picMkLst>
        </pc:picChg>
        <pc:picChg chg="del">
          <ac:chgData name="Marco Felice Montaruli" userId="5c4e557b-7ceb-49f5-b1e0-1e7c407fd8b4" providerId="ADAL" clId="{B06C09D2-EEC3-40A3-8588-6F2DF075CC0E}" dt="2026-06-30T16:13:41.257" v="12250" actId="478"/>
          <ac:picMkLst>
            <pc:docMk/>
            <pc:sldMk cId="714566119" sldId="756"/>
            <ac:picMk id="18" creationId="{CEACF9AF-3E7B-AFDB-C1B8-751B26B1C543}"/>
          </ac:picMkLst>
        </pc:picChg>
        <pc:picChg chg="del">
          <ac:chgData name="Marco Felice Montaruli" userId="5c4e557b-7ceb-49f5-b1e0-1e7c407fd8b4" providerId="ADAL" clId="{B06C09D2-EEC3-40A3-8588-6F2DF075CC0E}" dt="2026-06-30T16:13:42.890" v="12251" actId="478"/>
          <ac:picMkLst>
            <pc:docMk/>
            <pc:sldMk cId="714566119" sldId="756"/>
            <ac:picMk id="19" creationId="{BDDA12D2-7443-A1F2-53AE-2743592D5C47}"/>
          </ac:picMkLst>
        </pc:picChg>
      </pc:sldChg>
      <pc:sldChg chg="add del">
        <pc:chgData name="Marco Felice Montaruli" userId="5c4e557b-7ceb-49f5-b1e0-1e7c407fd8b4" providerId="ADAL" clId="{B06C09D2-EEC3-40A3-8588-6F2DF075CC0E}" dt="2026-06-30T16:57:18.271" v="12351" actId="47"/>
        <pc:sldMkLst>
          <pc:docMk/>
          <pc:sldMk cId="3119305727" sldId="757"/>
        </pc:sldMkLst>
      </pc:sldChg>
      <pc:sldChg chg="add del">
        <pc:chgData name="Marco Felice Montaruli" userId="5c4e557b-7ceb-49f5-b1e0-1e7c407fd8b4" providerId="ADAL" clId="{B06C09D2-EEC3-40A3-8588-6F2DF075CC0E}" dt="2026-06-30T16:57:19.325" v="12352" actId="47"/>
        <pc:sldMkLst>
          <pc:docMk/>
          <pc:sldMk cId="2680158784" sldId="758"/>
        </pc:sldMkLst>
      </pc:sldChg>
      <pc:sldChg chg="delSp add del mod">
        <pc:chgData name="Marco Felice Montaruli" userId="5c4e557b-7ceb-49f5-b1e0-1e7c407fd8b4" providerId="ADAL" clId="{B06C09D2-EEC3-40A3-8588-6F2DF075CC0E}" dt="2026-06-30T16:58:38.097" v="12361" actId="47"/>
        <pc:sldMkLst>
          <pc:docMk/>
          <pc:sldMk cId="866742694" sldId="759"/>
        </pc:sldMkLst>
        <pc:spChg chg="del">
          <ac:chgData name="Marco Felice Montaruli" userId="5c4e557b-7ceb-49f5-b1e0-1e7c407fd8b4" providerId="ADAL" clId="{B06C09D2-EEC3-40A3-8588-6F2DF075CC0E}" dt="2026-06-30T16:36:08.756" v="12308" actId="478"/>
          <ac:spMkLst>
            <pc:docMk/>
            <pc:sldMk cId="866742694" sldId="759"/>
            <ac:spMk id="6" creationId="{1155DFF6-C65D-89C8-58BC-ABED1C71239B}"/>
          </ac:spMkLst>
        </pc:spChg>
        <pc:spChg chg="del">
          <ac:chgData name="Marco Felice Montaruli" userId="5c4e557b-7ceb-49f5-b1e0-1e7c407fd8b4" providerId="ADAL" clId="{B06C09D2-EEC3-40A3-8588-6F2DF075CC0E}" dt="2026-06-30T16:36:08.756" v="12308" actId="478"/>
          <ac:spMkLst>
            <pc:docMk/>
            <pc:sldMk cId="866742694" sldId="759"/>
            <ac:spMk id="7" creationId="{F0C9546E-9C9A-9918-808E-FFE128313E19}"/>
          </ac:spMkLst>
        </pc:spChg>
        <pc:spChg chg="del">
          <ac:chgData name="Marco Felice Montaruli" userId="5c4e557b-7ceb-49f5-b1e0-1e7c407fd8b4" providerId="ADAL" clId="{B06C09D2-EEC3-40A3-8588-6F2DF075CC0E}" dt="2026-06-30T16:36:08.756" v="12308" actId="478"/>
          <ac:spMkLst>
            <pc:docMk/>
            <pc:sldMk cId="866742694" sldId="759"/>
            <ac:spMk id="11" creationId="{BC35692C-7C9C-2EA1-1B4D-287F1338B109}"/>
          </ac:spMkLst>
        </pc:spChg>
      </pc:sldChg>
      <pc:sldChg chg="add del">
        <pc:chgData name="Marco Felice Montaruli" userId="5c4e557b-7ceb-49f5-b1e0-1e7c407fd8b4" providerId="ADAL" clId="{B06C09D2-EEC3-40A3-8588-6F2DF075CC0E}" dt="2026-06-30T16:37:43.320" v="12310"/>
        <pc:sldMkLst>
          <pc:docMk/>
          <pc:sldMk cId="483117596" sldId="760"/>
        </pc:sldMkLst>
      </pc:sldChg>
      <pc:sldChg chg="add del">
        <pc:chgData name="Marco Felice Montaruli" userId="5c4e557b-7ceb-49f5-b1e0-1e7c407fd8b4" providerId="ADAL" clId="{B06C09D2-EEC3-40A3-8588-6F2DF075CC0E}" dt="2026-06-30T16:59:18.120" v="12365" actId="47"/>
        <pc:sldMkLst>
          <pc:docMk/>
          <pc:sldMk cId="1386999467" sldId="760"/>
        </pc:sldMkLst>
      </pc:sldChg>
      <pc:sldChg chg="addSp delSp modSp add mod ord">
        <pc:chgData name="Marco Felice Montaruli" userId="5c4e557b-7ceb-49f5-b1e0-1e7c407fd8b4" providerId="ADAL" clId="{B06C09D2-EEC3-40A3-8588-6F2DF075CC0E}" dt="2026-06-30T16:57:00.828" v="12349" actId="167"/>
        <pc:sldMkLst>
          <pc:docMk/>
          <pc:sldMk cId="3244434558" sldId="761"/>
        </pc:sldMkLst>
        <pc:picChg chg="add mod ord">
          <ac:chgData name="Marco Felice Montaruli" userId="5c4e557b-7ceb-49f5-b1e0-1e7c407fd8b4" providerId="ADAL" clId="{B06C09D2-EEC3-40A3-8588-6F2DF075CC0E}" dt="2026-06-30T16:54:06.513" v="12342" actId="1036"/>
          <ac:picMkLst>
            <pc:docMk/>
            <pc:sldMk cId="3244434558" sldId="761"/>
            <ac:picMk id="4" creationId="{41678DAB-3486-B982-385F-317B2958BBFA}"/>
          </ac:picMkLst>
        </pc:picChg>
        <pc:picChg chg="add mod ord">
          <ac:chgData name="Marco Felice Montaruli" userId="5c4e557b-7ceb-49f5-b1e0-1e7c407fd8b4" providerId="ADAL" clId="{B06C09D2-EEC3-40A3-8588-6F2DF075CC0E}" dt="2026-06-30T16:57:00.828" v="12349" actId="167"/>
          <ac:picMkLst>
            <pc:docMk/>
            <pc:sldMk cId="3244434558" sldId="761"/>
            <ac:picMk id="7" creationId="{5A171682-2877-524E-72E4-00126CF58900}"/>
          </ac:picMkLst>
        </pc:picChg>
        <pc:picChg chg="add del">
          <ac:chgData name="Marco Felice Montaruli" userId="5c4e557b-7ceb-49f5-b1e0-1e7c407fd8b4" providerId="ADAL" clId="{B06C09D2-EEC3-40A3-8588-6F2DF075CC0E}" dt="2026-06-30T16:52:23.209" v="12331" actId="478"/>
          <ac:picMkLst>
            <pc:docMk/>
            <pc:sldMk cId="3244434558" sldId="761"/>
            <ac:picMk id="18" creationId="{FA009D87-B873-6D0A-8FB3-9033E06F233C}"/>
          </ac:picMkLst>
        </pc:picChg>
        <pc:picChg chg="add del">
          <ac:chgData name="Marco Felice Montaruli" userId="5c4e557b-7ceb-49f5-b1e0-1e7c407fd8b4" providerId="ADAL" clId="{B06C09D2-EEC3-40A3-8588-6F2DF075CC0E}" dt="2026-06-30T16:52:23.209" v="12331" actId="478"/>
          <ac:picMkLst>
            <pc:docMk/>
            <pc:sldMk cId="3244434558" sldId="761"/>
            <ac:picMk id="19" creationId="{068DC87B-F355-3ADB-2BC6-A58D3DFCA8CF}"/>
          </ac:picMkLst>
        </pc:picChg>
      </pc:sldChg>
      <pc:sldChg chg="addSp delSp modSp add mod">
        <pc:chgData name="Marco Felice Montaruli" userId="5c4e557b-7ceb-49f5-b1e0-1e7c407fd8b4" providerId="ADAL" clId="{B06C09D2-EEC3-40A3-8588-6F2DF075CC0E}" dt="2026-06-30T17:21:11.679" v="13499" actId="166"/>
        <pc:sldMkLst>
          <pc:docMk/>
          <pc:sldMk cId="4084461224" sldId="762"/>
        </pc:sldMkLst>
        <pc:spChg chg="add mod">
          <ac:chgData name="Marco Felice Montaruli" userId="5c4e557b-7ceb-49f5-b1e0-1e7c407fd8b4" providerId="ADAL" clId="{B06C09D2-EEC3-40A3-8588-6F2DF075CC0E}" dt="2026-06-30T16:58:03.790" v="12358"/>
          <ac:spMkLst>
            <pc:docMk/>
            <pc:sldMk cId="4084461224" sldId="762"/>
            <ac:spMk id="8" creationId="{F6763C75-FD0F-D4A1-1C08-E4EBFF3A6198}"/>
          </ac:spMkLst>
        </pc:spChg>
        <pc:spChg chg="add mod">
          <ac:chgData name="Marco Felice Montaruli" userId="5c4e557b-7ceb-49f5-b1e0-1e7c407fd8b4" providerId="ADAL" clId="{B06C09D2-EEC3-40A3-8588-6F2DF075CC0E}" dt="2026-06-30T16:58:03.790" v="12358"/>
          <ac:spMkLst>
            <pc:docMk/>
            <pc:sldMk cId="4084461224" sldId="762"/>
            <ac:spMk id="14" creationId="{6B919819-D44D-734E-F7DA-F11EAEDE8BC9}"/>
          </ac:spMkLst>
        </pc:spChg>
        <pc:spChg chg="add del mod">
          <ac:chgData name="Marco Felice Montaruli" userId="5c4e557b-7ceb-49f5-b1e0-1e7c407fd8b4" providerId="ADAL" clId="{B06C09D2-EEC3-40A3-8588-6F2DF075CC0E}" dt="2026-06-30T17:02:11.012" v="12478" actId="478"/>
          <ac:spMkLst>
            <pc:docMk/>
            <pc:sldMk cId="4084461224" sldId="762"/>
            <ac:spMk id="16" creationId="{ED13161D-ABB2-FC5B-77EA-DD2153FEE4B2}"/>
          </ac:spMkLst>
        </pc:spChg>
        <pc:spChg chg="add mod">
          <ac:chgData name="Marco Felice Montaruli" userId="5c4e557b-7ceb-49f5-b1e0-1e7c407fd8b4" providerId="ADAL" clId="{B06C09D2-EEC3-40A3-8588-6F2DF075CC0E}" dt="2026-06-30T16:58:03.790" v="12358"/>
          <ac:spMkLst>
            <pc:docMk/>
            <pc:sldMk cId="4084461224" sldId="762"/>
            <ac:spMk id="18" creationId="{AC2A9529-B5C0-05F1-506F-7AB05938BAB4}"/>
          </ac:spMkLst>
        </pc:spChg>
        <pc:spChg chg="add mod">
          <ac:chgData name="Marco Felice Montaruli" userId="5c4e557b-7ceb-49f5-b1e0-1e7c407fd8b4" providerId="ADAL" clId="{B06C09D2-EEC3-40A3-8588-6F2DF075CC0E}" dt="2026-06-30T17:02:40.599" v="12482" actId="255"/>
          <ac:spMkLst>
            <pc:docMk/>
            <pc:sldMk cId="4084461224" sldId="762"/>
            <ac:spMk id="21" creationId="{AA7A1880-30FE-1BAA-C31A-743F6B4916CC}"/>
          </ac:spMkLst>
        </pc:spChg>
        <pc:grpChg chg="ord">
          <ac:chgData name="Marco Felice Montaruli" userId="5c4e557b-7ceb-49f5-b1e0-1e7c407fd8b4" providerId="ADAL" clId="{B06C09D2-EEC3-40A3-8588-6F2DF075CC0E}" dt="2026-06-30T17:21:11.679" v="13499" actId="166"/>
          <ac:grpSpMkLst>
            <pc:docMk/>
            <pc:sldMk cId="4084461224" sldId="762"/>
            <ac:grpSpMk id="25" creationId="{548189BD-298E-084B-A3F7-2030A4A79995}"/>
          </ac:grpSpMkLst>
        </pc:grpChg>
        <pc:graphicFrameChg chg="add mod modGraphic">
          <ac:chgData name="Marco Felice Montaruli" userId="5c4e557b-7ceb-49f5-b1e0-1e7c407fd8b4" providerId="ADAL" clId="{B06C09D2-EEC3-40A3-8588-6F2DF075CC0E}" dt="2026-06-30T17:20:58.029" v="13498" actId="20577"/>
          <ac:graphicFrameMkLst>
            <pc:docMk/>
            <pc:sldMk cId="4084461224" sldId="762"/>
            <ac:graphicFrameMk id="20" creationId="{13094168-8FE4-2CC0-A549-1406D83E4FBF}"/>
          </ac:graphicFrameMkLst>
        </pc:graphicFrameChg>
        <pc:picChg chg="add mod">
          <ac:chgData name="Marco Felice Montaruli" userId="5c4e557b-7ceb-49f5-b1e0-1e7c407fd8b4" providerId="ADAL" clId="{B06C09D2-EEC3-40A3-8588-6F2DF075CC0E}" dt="2026-06-30T16:58:03.790" v="12358"/>
          <ac:picMkLst>
            <pc:docMk/>
            <pc:sldMk cId="4084461224" sldId="762"/>
            <ac:picMk id="19" creationId="{EAE37986-070A-D1EF-8DF8-40E7993460C7}"/>
          </ac:picMkLst>
        </pc:picChg>
      </pc:sldChg>
      <pc:sldChg chg="addSp delSp modSp add mod">
        <pc:chgData name="Marco Felice Montaruli" userId="5c4e557b-7ceb-49f5-b1e0-1e7c407fd8b4" providerId="ADAL" clId="{B06C09D2-EEC3-40A3-8588-6F2DF075CC0E}" dt="2026-06-30T17:21:45.452" v="13518" actId="1036"/>
        <pc:sldMkLst>
          <pc:docMk/>
          <pc:sldMk cId="1831104024" sldId="763"/>
        </pc:sldMkLst>
        <pc:spChg chg="add mod">
          <ac:chgData name="Marco Felice Montaruli" userId="5c4e557b-7ceb-49f5-b1e0-1e7c407fd8b4" providerId="ADAL" clId="{B06C09D2-EEC3-40A3-8588-6F2DF075CC0E}" dt="2026-06-30T17:06:02.633" v="12601" actId="14100"/>
          <ac:spMkLst>
            <pc:docMk/>
            <pc:sldMk cId="1831104024" sldId="763"/>
            <ac:spMk id="8" creationId="{CF3B978F-1256-F270-A533-6CB621283CEC}"/>
          </ac:spMkLst>
        </pc:spChg>
        <pc:spChg chg="add mod">
          <ac:chgData name="Marco Felice Montaruli" userId="5c4e557b-7ceb-49f5-b1e0-1e7c407fd8b4" providerId="ADAL" clId="{B06C09D2-EEC3-40A3-8588-6F2DF075CC0E}" dt="2026-06-30T17:21:45.452" v="13518" actId="1036"/>
          <ac:spMkLst>
            <pc:docMk/>
            <pc:sldMk cId="1831104024" sldId="763"/>
            <ac:spMk id="16" creationId="{3E881038-F841-2393-C3AE-93F037601CD8}"/>
          </ac:spMkLst>
        </pc:spChg>
        <pc:spChg chg="add del mod">
          <ac:chgData name="Marco Felice Montaruli" userId="5c4e557b-7ceb-49f5-b1e0-1e7c407fd8b4" providerId="ADAL" clId="{B06C09D2-EEC3-40A3-8588-6F2DF075CC0E}" dt="2026-06-30T17:21:39.319" v="13505" actId="478"/>
          <ac:spMkLst>
            <pc:docMk/>
            <pc:sldMk cId="1831104024" sldId="763"/>
            <ac:spMk id="18" creationId="{7AA98454-8693-7D49-7C21-1A76F79CD916}"/>
          </ac:spMkLst>
        </pc:spChg>
        <pc:spChg chg="add del mod">
          <ac:chgData name="Marco Felice Montaruli" userId="5c4e557b-7ceb-49f5-b1e0-1e7c407fd8b4" providerId="ADAL" clId="{B06C09D2-EEC3-40A3-8588-6F2DF075CC0E}" dt="2026-06-30T17:21:36.535" v="13504" actId="21"/>
          <ac:spMkLst>
            <pc:docMk/>
            <pc:sldMk cId="1831104024" sldId="763"/>
            <ac:spMk id="19" creationId="{1D5AD506-C696-0428-6865-E56676A47302}"/>
          </ac:spMkLst>
        </pc:spChg>
        <pc:spChg chg="add mod">
          <ac:chgData name="Marco Felice Montaruli" userId="5c4e557b-7ceb-49f5-b1e0-1e7c407fd8b4" providerId="ADAL" clId="{B06C09D2-EEC3-40A3-8588-6F2DF075CC0E}" dt="2026-06-30T17:21:45.452" v="13518" actId="1036"/>
          <ac:spMkLst>
            <pc:docMk/>
            <pc:sldMk cId="1831104024" sldId="763"/>
            <ac:spMk id="20" creationId="{1D5AD506-C696-0428-6865-E56676A47302}"/>
          </ac:spMkLst>
        </pc:spChg>
        <pc:graphicFrameChg chg="add mod modGraphic">
          <ac:chgData name="Marco Felice Montaruli" userId="5c4e557b-7ceb-49f5-b1e0-1e7c407fd8b4" providerId="ADAL" clId="{B06C09D2-EEC3-40A3-8588-6F2DF075CC0E}" dt="2026-06-30T17:08:08.320" v="12723" actId="1036"/>
          <ac:graphicFrameMkLst>
            <pc:docMk/>
            <pc:sldMk cId="1831104024" sldId="763"/>
            <ac:graphicFrameMk id="14" creationId="{C5DCA7C0-4C7F-DC6A-769E-439DC0E21AD6}"/>
          </ac:graphicFrameMkLst>
        </pc:graphicFrameChg>
      </pc:sldChg>
      <pc:sldChg chg="addSp delSp modSp add mod">
        <pc:chgData name="Marco Felice Montaruli" userId="5c4e557b-7ceb-49f5-b1e0-1e7c407fd8b4" providerId="ADAL" clId="{B06C09D2-EEC3-40A3-8588-6F2DF075CC0E}" dt="2026-06-30T17:22:13.636" v="13524" actId="1036"/>
        <pc:sldMkLst>
          <pc:docMk/>
          <pc:sldMk cId="1865356504" sldId="764"/>
        </pc:sldMkLst>
        <pc:spChg chg="add del mod">
          <ac:chgData name="Marco Felice Montaruli" userId="5c4e557b-7ceb-49f5-b1e0-1e7c407fd8b4" providerId="ADAL" clId="{B06C09D2-EEC3-40A3-8588-6F2DF075CC0E}" dt="2026-06-30T17:08:37.506" v="12726" actId="478"/>
          <ac:spMkLst>
            <pc:docMk/>
            <pc:sldMk cId="1865356504" sldId="764"/>
            <ac:spMk id="2" creationId="{7E7630FB-656D-EE93-AE2B-57BBA3F63C2F}"/>
          </ac:spMkLst>
        </pc:spChg>
        <pc:spChg chg="add del mod">
          <ac:chgData name="Marco Felice Montaruli" userId="5c4e557b-7ceb-49f5-b1e0-1e7c407fd8b4" providerId="ADAL" clId="{B06C09D2-EEC3-40A3-8588-6F2DF075CC0E}" dt="2026-06-30T17:08:35.774" v="12725" actId="478"/>
          <ac:spMkLst>
            <pc:docMk/>
            <pc:sldMk cId="1865356504" sldId="764"/>
            <ac:spMk id="14" creationId="{E9D65449-729B-96C3-CCE6-BA2DC583E523}"/>
          </ac:spMkLst>
        </pc:spChg>
        <pc:spChg chg="add del mod">
          <ac:chgData name="Marco Felice Montaruli" userId="5c4e557b-7ceb-49f5-b1e0-1e7c407fd8b4" providerId="ADAL" clId="{B06C09D2-EEC3-40A3-8588-6F2DF075CC0E}" dt="2026-06-30T17:08:35.774" v="12725" actId="478"/>
          <ac:spMkLst>
            <pc:docMk/>
            <pc:sldMk cId="1865356504" sldId="764"/>
            <ac:spMk id="15" creationId="{830E9916-6379-A3BE-06D4-7316A7A4FA40}"/>
          </ac:spMkLst>
        </pc:spChg>
        <pc:spChg chg="add mod">
          <ac:chgData name="Marco Felice Montaruli" userId="5c4e557b-7ceb-49f5-b1e0-1e7c407fd8b4" providerId="ADAL" clId="{B06C09D2-EEC3-40A3-8588-6F2DF075CC0E}" dt="2026-06-30T17:08:37.973" v="12727"/>
          <ac:spMkLst>
            <pc:docMk/>
            <pc:sldMk cId="1865356504" sldId="764"/>
            <ac:spMk id="16" creationId="{80DFA398-FC95-6F12-8D58-60B6A9AA063E}"/>
          </ac:spMkLst>
        </pc:spChg>
        <pc:spChg chg="add mod">
          <ac:chgData name="Marco Felice Montaruli" userId="5c4e557b-7ceb-49f5-b1e0-1e7c407fd8b4" providerId="ADAL" clId="{B06C09D2-EEC3-40A3-8588-6F2DF075CC0E}" dt="2026-06-30T17:22:13.636" v="13524" actId="1036"/>
          <ac:spMkLst>
            <pc:docMk/>
            <pc:sldMk cId="1865356504" sldId="764"/>
            <ac:spMk id="18" creationId="{63218891-77DB-3909-3D9E-2480DC5D1DA2}"/>
          </ac:spMkLst>
        </pc:spChg>
        <pc:spChg chg="add mod">
          <ac:chgData name="Marco Felice Montaruli" userId="5c4e557b-7ceb-49f5-b1e0-1e7c407fd8b4" providerId="ADAL" clId="{B06C09D2-EEC3-40A3-8588-6F2DF075CC0E}" dt="2026-06-30T17:22:13.636" v="13524" actId="1036"/>
          <ac:spMkLst>
            <pc:docMk/>
            <pc:sldMk cId="1865356504" sldId="764"/>
            <ac:spMk id="19" creationId="{E6DF29A4-7455-F22E-E9EA-D761935A1F14}"/>
          </ac:spMkLst>
        </pc:spChg>
        <pc:graphicFrameChg chg="add del mod modGraphic">
          <ac:chgData name="Marco Felice Montaruli" userId="5c4e557b-7ceb-49f5-b1e0-1e7c407fd8b4" providerId="ADAL" clId="{B06C09D2-EEC3-40A3-8588-6F2DF075CC0E}" dt="2026-06-30T17:08:32.879" v="12724" actId="478"/>
          <ac:graphicFrameMkLst>
            <pc:docMk/>
            <pc:sldMk cId="1865356504" sldId="764"/>
            <ac:graphicFrameMk id="5" creationId="{E33CAEDC-A243-472C-E249-7296B7EC71D3}"/>
          </ac:graphicFrameMkLst>
        </pc:graphicFrameChg>
        <pc:graphicFrameChg chg="add mod modGraphic">
          <ac:chgData name="Marco Felice Montaruli" userId="5c4e557b-7ceb-49f5-b1e0-1e7c407fd8b4" providerId="ADAL" clId="{B06C09D2-EEC3-40A3-8588-6F2DF075CC0E}" dt="2026-06-30T17:08:49.364" v="12751" actId="20577"/>
          <ac:graphicFrameMkLst>
            <pc:docMk/>
            <pc:sldMk cId="1865356504" sldId="764"/>
            <ac:graphicFrameMk id="17" creationId="{7C10A5DC-DFB8-1552-4D24-0C18185C0FCE}"/>
          </ac:graphicFrameMkLst>
        </pc:graphicFrameChg>
      </pc:sldChg>
      <pc:sldChg chg="modSp add del mod ord">
        <pc:chgData name="Marco Felice Montaruli" userId="5c4e557b-7ceb-49f5-b1e0-1e7c407fd8b4" providerId="ADAL" clId="{B06C09D2-EEC3-40A3-8588-6F2DF075CC0E}" dt="2026-06-30T17:19:13.699" v="13482" actId="47"/>
        <pc:sldMkLst>
          <pc:docMk/>
          <pc:sldMk cId="324991747" sldId="765"/>
        </pc:sldMkLst>
        <pc:spChg chg="mod">
          <ac:chgData name="Marco Felice Montaruli" userId="5c4e557b-7ceb-49f5-b1e0-1e7c407fd8b4" providerId="ADAL" clId="{B06C09D2-EEC3-40A3-8588-6F2DF075CC0E}" dt="2026-06-30T17:14:53.733" v="13134" actId="20577"/>
          <ac:spMkLst>
            <pc:docMk/>
            <pc:sldMk cId="324991747" sldId="765"/>
            <ac:spMk id="2" creationId="{C09A89A8-E7C3-F85E-6F1F-E8DBE36C55A2}"/>
          </ac:spMkLst>
        </pc:spChg>
      </pc:sldChg>
      <pc:sldChg chg="add del">
        <pc:chgData name="Marco Felice Montaruli" userId="5c4e557b-7ceb-49f5-b1e0-1e7c407fd8b4" providerId="ADAL" clId="{B06C09D2-EEC3-40A3-8588-6F2DF075CC0E}" dt="2026-06-30T17:06:53.879" v="12668" actId="2696"/>
        <pc:sldMkLst>
          <pc:docMk/>
          <pc:sldMk cId="923757596" sldId="765"/>
        </pc:sldMkLst>
      </pc:sldChg>
      <pc:sldChg chg="addSp delSp modSp add del mod ord">
        <pc:chgData name="Marco Felice Montaruli" userId="5c4e557b-7ceb-49f5-b1e0-1e7c407fd8b4" providerId="ADAL" clId="{B06C09D2-EEC3-40A3-8588-6F2DF075CC0E}" dt="2026-06-30T17:03:53.963" v="12561" actId="2696"/>
        <pc:sldMkLst>
          <pc:docMk/>
          <pc:sldMk cId="1802927053" sldId="765"/>
        </pc:sldMkLst>
        <pc:spChg chg="add mod">
          <ac:chgData name="Marco Felice Montaruli" userId="5c4e557b-7ceb-49f5-b1e0-1e7c407fd8b4" providerId="ADAL" clId="{B06C09D2-EEC3-40A3-8588-6F2DF075CC0E}" dt="2026-06-30T17:03:51.626" v="12560"/>
          <ac:spMkLst>
            <pc:docMk/>
            <pc:sldMk cId="1802927053" sldId="765"/>
            <ac:spMk id="2" creationId="{3E4DB474-3932-6F2F-EAE6-C2E7C5489523}"/>
          </ac:spMkLst>
        </pc:spChg>
        <pc:spChg chg="del">
          <ac:chgData name="Marco Felice Montaruli" userId="5c4e557b-7ceb-49f5-b1e0-1e7c407fd8b4" providerId="ADAL" clId="{B06C09D2-EEC3-40A3-8588-6F2DF075CC0E}" dt="2026-06-30T17:01:19.397" v="12424" actId="478"/>
          <ac:spMkLst>
            <pc:docMk/>
            <pc:sldMk cId="1802927053" sldId="765"/>
            <ac:spMk id="12" creationId="{71B96E1C-2304-CAC1-1432-D31AA3E420BE}"/>
          </ac:spMkLst>
        </pc:spChg>
        <pc:spChg chg="del">
          <ac:chgData name="Marco Felice Montaruli" userId="5c4e557b-7ceb-49f5-b1e0-1e7c407fd8b4" providerId="ADAL" clId="{B06C09D2-EEC3-40A3-8588-6F2DF075CC0E}" dt="2026-06-30T17:01:22.129" v="12425" actId="478"/>
          <ac:spMkLst>
            <pc:docMk/>
            <pc:sldMk cId="1802927053" sldId="765"/>
            <ac:spMk id="16" creationId="{A09513F0-3184-AD98-232D-FD92FD3B30CB}"/>
          </ac:spMkLst>
        </pc:spChg>
        <pc:spChg chg="del">
          <ac:chgData name="Marco Felice Montaruli" userId="5c4e557b-7ceb-49f5-b1e0-1e7c407fd8b4" providerId="ADAL" clId="{B06C09D2-EEC3-40A3-8588-6F2DF075CC0E}" dt="2026-06-30T17:01:22.129" v="12425" actId="478"/>
          <ac:spMkLst>
            <pc:docMk/>
            <pc:sldMk cId="1802927053" sldId="765"/>
            <ac:spMk id="18" creationId="{24F34C21-42F9-5DC0-52D7-9C84CC58AE57}"/>
          </ac:spMkLst>
        </pc:spChg>
        <pc:spChg chg="del">
          <ac:chgData name="Marco Felice Montaruli" userId="5c4e557b-7ceb-49f5-b1e0-1e7c407fd8b4" providerId="ADAL" clId="{B06C09D2-EEC3-40A3-8588-6F2DF075CC0E}" dt="2026-06-30T17:01:22.129" v="12425" actId="478"/>
          <ac:spMkLst>
            <pc:docMk/>
            <pc:sldMk cId="1802927053" sldId="765"/>
            <ac:spMk id="19" creationId="{8138BF72-EDF5-B901-1111-99255025864C}"/>
          </ac:spMkLst>
        </pc:spChg>
        <pc:spChg chg="del">
          <ac:chgData name="Marco Felice Montaruli" userId="5c4e557b-7ceb-49f5-b1e0-1e7c407fd8b4" providerId="ADAL" clId="{B06C09D2-EEC3-40A3-8588-6F2DF075CC0E}" dt="2026-06-30T17:01:22.129" v="12425" actId="478"/>
          <ac:spMkLst>
            <pc:docMk/>
            <pc:sldMk cId="1802927053" sldId="765"/>
            <ac:spMk id="21" creationId="{0F59C09A-A058-FC0B-8D06-40E102C30311}"/>
          </ac:spMkLst>
        </pc:spChg>
        <pc:spChg chg="del">
          <ac:chgData name="Marco Felice Montaruli" userId="5c4e557b-7ceb-49f5-b1e0-1e7c407fd8b4" providerId="ADAL" clId="{B06C09D2-EEC3-40A3-8588-6F2DF075CC0E}" dt="2026-06-30T17:01:22.129" v="12425" actId="478"/>
          <ac:spMkLst>
            <pc:docMk/>
            <pc:sldMk cId="1802927053" sldId="765"/>
            <ac:spMk id="22" creationId="{0E0E93DC-4F15-F255-84AE-F8809B714C19}"/>
          </ac:spMkLst>
        </pc:spChg>
        <pc:graphicFrameChg chg="add del modGraphic">
          <ac:chgData name="Marco Felice Montaruli" userId="5c4e557b-7ceb-49f5-b1e0-1e7c407fd8b4" providerId="ADAL" clId="{B06C09D2-EEC3-40A3-8588-6F2DF075CC0E}" dt="2026-06-30T17:03:07.238" v="12485" actId="478"/>
          <ac:graphicFrameMkLst>
            <pc:docMk/>
            <pc:sldMk cId="1802927053" sldId="765"/>
            <ac:graphicFrameMk id="11" creationId="{9B3D819B-B71F-BF10-E832-0606F4B7DB3F}"/>
          </ac:graphicFrameMkLst>
        </pc:graphicFrameChg>
        <pc:graphicFrameChg chg="del">
          <ac:chgData name="Marco Felice Montaruli" userId="5c4e557b-7ceb-49f5-b1e0-1e7c407fd8b4" providerId="ADAL" clId="{B06C09D2-EEC3-40A3-8588-6F2DF075CC0E}" dt="2026-06-30T17:01:25.035" v="12426" actId="478"/>
          <ac:graphicFrameMkLst>
            <pc:docMk/>
            <pc:sldMk cId="1802927053" sldId="765"/>
            <ac:graphicFrameMk id="17" creationId="{A264A267-BB1A-98DC-2DA7-88968A6C38C7}"/>
          </ac:graphicFrameMkLst>
        </pc:graphicFrameChg>
      </pc:sldChg>
      <pc:sldChg chg="modSp add del mod">
        <pc:chgData name="Marco Felice Montaruli" userId="5c4e557b-7ceb-49f5-b1e0-1e7c407fd8b4" providerId="ADAL" clId="{B06C09D2-EEC3-40A3-8588-6F2DF075CC0E}" dt="2026-06-30T17:08:52.884" v="12752" actId="2696"/>
        <pc:sldMkLst>
          <pc:docMk/>
          <pc:sldMk cId="2387579826" sldId="765"/>
        </pc:sldMkLst>
        <pc:spChg chg="mod">
          <ac:chgData name="Marco Felice Montaruli" userId="5c4e557b-7ceb-49f5-b1e0-1e7c407fd8b4" providerId="ADAL" clId="{B06C09D2-EEC3-40A3-8588-6F2DF075CC0E}" dt="2026-06-30T17:07:54.874" v="12714" actId="20577"/>
          <ac:spMkLst>
            <pc:docMk/>
            <pc:sldMk cId="2387579826" sldId="765"/>
            <ac:spMk id="2" creationId="{C09A89A8-E7C3-F85E-6F1F-E8DBE36C55A2}"/>
          </ac:spMkLst>
        </pc:spChg>
      </pc:sldChg>
      <pc:sldChg chg="add del">
        <pc:chgData name="Marco Felice Montaruli" userId="5c4e557b-7ceb-49f5-b1e0-1e7c407fd8b4" providerId="ADAL" clId="{B06C09D2-EEC3-40A3-8588-6F2DF075CC0E}" dt="2026-06-30T17:06:58.824" v="12670"/>
        <pc:sldMkLst>
          <pc:docMk/>
          <pc:sldMk cId="2895040024" sldId="765"/>
        </pc:sldMkLst>
      </pc:sldChg>
      <pc:sldChg chg="modSp add del mod">
        <pc:chgData name="Marco Felice Montaruli" userId="5c4e557b-7ceb-49f5-b1e0-1e7c407fd8b4" providerId="ADAL" clId="{B06C09D2-EEC3-40A3-8588-6F2DF075CC0E}" dt="2026-06-30T17:12:03.626" v="13012" actId="2696"/>
        <pc:sldMkLst>
          <pc:docMk/>
          <pc:sldMk cId="3378888323" sldId="765"/>
        </pc:sldMkLst>
        <pc:spChg chg="mod">
          <ac:chgData name="Marco Felice Montaruli" userId="5c4e557b-7ceb-49f5-b1e0-1e7c407fd8b4" providerId="ADAL" clId="{B06C09D2-EEC3-40A3-8588-6F2DF075CC0E}" dt="2026-06-30T17:12:01.446" v="13011" actId="20577"/>
          <ac:spMkLst>
            <pc:docMk/>
            <pc:sldMk cId="3378888323" sldId="765"/>
            <ac:spMk id="2" creationId="{C09A89A8-E7C3-F85E-6F1F-E8DBE36C55A2}"/>
          </ac:spMkLst>
        </pc:spChg>
      </pc:sldChg>
      <pc:sldChg chg="addSp delSp modSp add mod">
        <pc:chgData name="Marco Felice Montaruli" userId="5c4e557b-7ceb-49f5-b1e0-1e7c407fd8b4" providerId="ADAL" clId="{B06C09D2-EEC3-40A3-8588-6F2DF075CC0E}" dt="2026-06-30T17:30:37.660" v="13877" actId="20577"/>
        <pc:sldMkLst>
          <pc:docMk/>
          <pc:sldMk cId="1890670053" sldId="766"/>
        </pc:sldMkLst>
        <pc:spChg chg="add mod">
          <ac:chgData name="Marco Felice Montaruli" userId="5c4e557b-7ceb-49f5-b1e0-1e7c407fd8b4" providerId="ADAL" clId="{B06C09D2-EEC3-40A3-8588-6F2DF075CC0E}" dt="2026-06-30T17:29:58.995" v="13851" actId="1038"/>
          <ac:spMkLst>
            <pc:docMk/>
            <pc:sldMk cId="1890670053" sldId="766"/>
            <ac:spMk id="2" creationId="{28A3D885-559A-7143-958A-8630937DD288}"/>
          </ac:spMkLst>
        </pc:spChg>
        <pc:spChg chg="add mod">
          <ac:chgData name="Marco Felice Montaruli" userId="5c4e557b-7ceb-49f5-b1e0-1e7c407fd8b4" providerId="ADAL" clId="{B06C09D2-EEC3-40A3-8588-6F2DF075CC0E}" dt="2026-06-30T17:30:08.525" v="13858" actId="1037"/>
          <ac:spMkLst>
            <pc:docMk/>
            <pc:sldMk cId="1890670053" sldId="766"/>
            <ac:spMk id="5" creationId="{BFDB2112-9DEC-41F1-9D26-6F45AC7FAD13}"/>
          </ac:spMkLst>
        </pc:spChg>
        <pc:spChg chg="del">
          <ac:chgData name="Marco Felice Montaruli" userId="5c4e557b-7ceb-49f5-b1e0-1e7c407fd8b4" providerId="ADAL" clId="{B06C09D2-EEC3-40A3-8588-6F2DF075CC0E}" dt="2026-06-30T17:14:58.920" v="13135" actId="478"/>
          <ac:spMkLst>
            <pc:docMk/>
            <pc:sldMk cId="1890670053" sldId="766"/>
            <ac:spMk id="12" creationId="{B5E5B5CF-1169-F9E6-F05E-A6C78D6EF3C7}"/>
          </ac:spMkLst>
        </pc:spChg>
        <pc:spChg chg="del">
          <ac:chgData name="Marco Felice Montaruli" userId="5c4e557b-7ceb-49f5-b1e0-1e7c407fd8b4" providerId="ADAL" clId="{B06C09D2-EEC3-40A3-8588-6F2DF075CC0E}" dt="2026-06-30T17:14:37.233" v="13131" actId="478"/>
          <ac:spMkLst>
            <pc:docMk/>
            <pc:sldMk cId="1890670053" sldId="766"/>
            <ac:spMk id="16" creationId="{A9E2181B-0EA5-A2BB-C17C-FD67DE27F490}"/>
          </ac:spMkLst>
        </pc:spChg>
        <pc:spChg chg="mod">
          <ac:chgData name="Marco Felice Montaruli" userId="5c4e557b-7ceb-49f5-b1e0-1e7c407fd8b4" providerId="ADAL" clId="{B06C09D2-EEC3-40A3-8588-6F2DF075CC0E}" dt="2026-06-30T17:29:58.995" v="13851" actId="1038"/>
          <ac:spMkLst>
            <pc:docMk/>
            <pc:sldMk cId="1890670053" sldId="766"/>
            <ac:spMk id="18" creationId="{CEF3CDD8-E91D-96EF-BF96-33DA6B838E63}"/>
          </ac:spMkLst>
        </pc:spChg>
        <pc:spChg chg="mod">
          <ac:chgData name="Marco Felice Montaruli" userId="5c4e557b-7ceb-49f5-b1e0-1e7c407fd8b4" providerId="ADAL" clId="{B06C09D2-EEC3-40A3-8588-6F2DF075CC0E}" dt="2026-06-30T17:30:08.525" v="13858" actId="1037"/>
          <ac:spMkLst>
            <pc:docMk/>
            <pc:sldMk cId="1890670053" sldId="766"/>
            <ac:spMk id="19" creationId="{3399C9C9-E934-5B43-601E-AADC4F125ED4}"/>
          </ac:spMkLst>
        </pc:spChg>
        <pc:spChg chg="del">
          <ac:chgData name="Marco Felice Montaruli" userId="5c4e557b-7ceb-49f5-b1e0-1e7c407fd8b4" providerId="ADAL" clId="{B06C09D2-EEC3-40A3-8588-6F2DF075CC0E}" dt="2026-06-30T17:18:34.879" v="13475" actId="478"/>
          <ac:spMkLst>
            <pc:docMk/>
            <pc:sldMk cId="1890670053" sldId="766"/>
            <ac:spMk id="21" creationId="{4F8C94FA-93BB-151A-09A9-63B48CC0BB77}"/>
          </ac:spMkLst>
        </pc:spChg>
        <pc:spChg chg="del">
          <ac:chgData name="Marco Felice Montaruli" userId="5c4e557b-7ceb-49f5-b1e0-1e7c407fd8b4" providerId="ADAL" clId="{B06C09D2-EEC3-40A3-8588-6F2DF075CC0E}" dt="2026-06-30T17:18:34.879" v="13475" actId="478"/>
          <ac:spMkLst>
            <pc:docMk/>
            <pc:sldMk cId="1890670053" sldId="766"/>
            <ac:spMk id="22" creationId="{4291C8E4-0118-99F1-011D-579ED025315A}"/>
          </ac:spMkLst>
        </pc:spChg>
        <pc:graphicFrameChg chg="mod modGraphic">
          <ac:chgData name="Marco Felice Montaruli" userId="5c4e557b-7ceb-49f5-b1e0-1e7c407fd8b4" providerId="ADAL" clId="{B06C09D2-EEC3-40A3-8588-6F2DF075CC0E}" dt="2026-06-30T17:30:37.660" v="13877" actId="20577"/>
          <ac:graphicFrameMkLst>
            <pc:docMk/>
            <pc:sldMk cId="1890670053" sldId="766"/>
            <ac:graphicFrameMk id="11" creationId="{FA223B90-B7B5-0409-3D83-21A2BC445979}"/>
          </ac:graphicFrameMkLst>
        </pc:graphicFrameChg>
        <pc:graphicFrameChg chg="add del modGraphic">
          <ac:chgData name="Marco Felice Montaruli" userId="5c4e557b-7ceb-49f5-b1e0-1e7c407fd8b4" providerId="ADAL" clId="{B06C09D2-EEC3-40A3-8588-6F2DF075CC0E}" dt="2026-06-30T17:18:54.233" v="13479" actId="478"/>
          <ac:graphicFrameMkLst>
            <pc:docMk/>
            <pc:sldMk cId="1890670053" sldId="766"/>
            <ac:graphicFrameMk id="17" creationId="{A4444CB8-15CF-2D52-E4D0-34D5A911C0C5}"/>
          </ac:graphicFrameMkLst>
        </pc:graphicFrameChg>
      </pc:sldChg>
      <pc:sldChg chg="add del">
        <pc:chgData name="Marco Felice Montaruli" userId="5c4e557b-7ceb-49f5-b1e0-1e7c407fd8b4" providerId="ADAL" clId="{B06C09D2-EEC3-40A3-8588-6F2DF075CC0E}" dt="2026-06-30T17:19:16.707" v="13483" actId="47"/>
        <pc:sldMkLst>
          <pc:docMk/>
          <pc:sldMk cId="1414321165" sldId="767"/>
        </pc:sldMkLst>
      </pc:sldChg>
    </pc:docChg>
  </pc:docChgLst>
  <pc:docChgLst>
    <pc:chgData name="Marco Felice Montaruli" userId="5c4e557b-7ceb-49f5-b1e0-1e7c407fd8b4" providerId="ADAL" clId="{3DF05F0B-27C8-4CCB-8F09-000888A32537}"/>
    <pc:docChg chg="undo redo custSel modSld">
      <pc:chgData name="Marco Felice Montaruli" userId="5c4e557b-7ceb-49f5-b1e0-1e7c407fd8b4" providerId="ADAL" clId="{3DF05F0B-27C8-4CCB-8F09-000888A32537}" dt="2026-07-01T05:48:27.870" v="140" actId="1582"/>
      <pc:docMkLst>
        <pc:docMk/>
      </pc:docMkLst>
      <pc:sldChg chg="modSp mod">
        <pc:chgData name="Marco Felice Montaruli" userId="5c4e557b-7ceb-49f5-b1e0-1e7c407fd8b4" providerId="ADAL" clId="{3DF05F0B-27C8-4CCB-8F09-000888A32537}" dt="2026-07-01T05:37:34.117" v="5" actId="20577"/>
        <pc:sldMkLst>
          <pc:docMk/>
          <pc:sldMk cId="3267886587" sldId="746"/>
        </pc:sldMkLst>
        <pc:spChg chg="mod">
          <ac:chgData name="Marco Felice Montaruli" userId="5c4e557b-7ceb-49f5-b1e0-1e7c407fd8b4" providerId="ADAL" clId="{3DF05F0B-27C8-4CCB-8F09-000888A32537}" dt="2026-07-01T05:37:34.117" v="5" actId="20577"/>
          <ac:spMkLst>
            <pc:docMk/>
            <pc:sldMk cId="3267886587" sldId="746"/>
            <ac:spMk id="50" creationId="{18713A95-1C5E-5A50-D2AF-108C1C2F61F4}"/>
          </ac:spMkLst>
        </pc:spChg>
      </pc:sldChg>
      <pc:sldChg chg="modSp mod">
        <pc:chgData name="Marco Felice Montaruli" userId="5c4e557b-7ceb-49f5-b1e0-1e7c407fd8b4" providerId="ADAL" clId="{3DF05F0B-27C8-4CCB-8F09-000888A32537}" dt="2026-07-01T05:08:49.199" v="0" actId="20577"/>
        <pc:sldMkLst>
          <pc:docMk/>
          <pc:sldMk cId="4084461224" sldId="762"/>
        </pc:sldMkLst>
        <pc:graphicFrameChg chg="modGraphic">
          <ac:chgData name="Marco Felice Montaruli" userId="5c4e557b-7ceb-49f5-b1e0-1e7c407fd8b4" providerId="ADAL" clId="{3DF05F0B-27C8-4CCB-8F09-000888A32537}" dt="2026-07-01T05:08:49.199" v="0" actId="20577"/>
          <ac:graphicFrameMkLst>
            <pc:docMk/>
            <pc:sldMk cId="4084461224" sldId="762"/>
            <ac:graphicFrameMk id="36" creationId="{E7E704AC-7C93-7F4C-DE86-83983A673B34}"/>
          </ac:graphicFrameMkLst>
        </pc:graphicFrameChg>
      </pc:sldChg>
      <pc:sldChg chg="addSp delSp modSp mod">
        <pc:chgData name="Marco Felice Montaruli" userId="5c4e557b-7ceb-49f5-b1e0-1e7c407fd8b4" providerId="ADAL" clId="{3DF05F0B-27C8-4CCB-8F09-000888A32537}" dt="2026-07-01T05:48:27.870" v="140" actId="1582"/>
        <pc:sldMkLst>
          <pc:docMk/>
          <pc:sldMk cId="1890670053" sldId="766"/>
        </pc:sldMkLst>
        <pc:spChg chg="add mod">
          <ac:chgData name="Marco Felice Montaruli" userId="5c4e557b-7ceb-49f5-b1e0-1e7c407fd8b4" providerId="ADAL" clId="{3DF05F0B-27C8-4CCB-8F09-000888A32537}" dt="2026-07-01T05:48:06.663" v="65" actId="1076"/>
          <ac:spMkLst>
            <pc:docMk/>
            <pc:sldMk cId="1890670053" sldId="766"/>
            <ac:spMk id="14" creationId="{FD2224FA-7026-409E-0744-F7DF6877C9D1}"/>
          </ac:spMkLst>
        </pc:spChg>
        <pc:spChg chg="add mod">
          <ac:chgData name="Marco Felice Montaruli" userId="5c4e557b-7ceb-49f5-b1e0-1e7c407fd8b4" providerId="ADAL" clId="{3DF05F0B-27C8-4CCB-8F09-000888A32537}" dt="2026-07-01T05:48:27.870" v="140" actId="1582"/>
          <ac:spMkLst>
            <pc:docMk/>
            <pc:sldMk cId="1890670053" sldId="766"/>
            <ac:spMk id="16" creationId="{A5F70B96-B794-ACEF-79C9-EBC4D2E552DE}"/>
          </ac:spMkLst>
        </pc:spChg>
        <pc:picChg chg="add del mod">
          <ac:chgData name="Marco Felice Montaruli" userId="5c4e557b-7ceb-49f5-b1e0-1e7c407fd8b4" providerId="ADAL" clId="{3DF05F0B-27C8-4CCB-8F09-000888A32537}" dt="2026-07-01T05:47:00.316" v="26" actId="478"/>
          <ac:picMkLst>
            <pc:docMk/>
            <pc:sldMk cId="1890670053" sldId="766"/>
            <ac:picMk id="6" creationId="{657CA0DB-7C0E-88E9-532B-5E9B4BDA90E2}"/>
          </ac:picMkLst>
        </pc:picChg>
        <pc:picChg chg="add mod">
          <ac:chgData name="Marco Felice Montaruli" userId="5c4e557b-7ceb-49f5-b1e0-1e7c407fd8b4" providerId="ADAL" clId="{3DF05F0B-27C8-4CCB-8F09-000888A32537}" dt="2026-07-01T05:48:06.663" v="65" actId="1076"/>
          <ac:picMkLst>
            <pc:docMk/>
            <pc:sldMk cId="1890670053" sldId="766"/>
            <ac:picMk id="8" creationId="{23190988-73A1-7BE6-76FB-F843A4393F1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A19FA-41AE-4F2A-8228-3399FEB02D4B}" type="datetimeFigureOut">
              <a:rPr lang="it-IT" smtClean="0"/>
              <a:t>30/06/2026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F2187-BD6B-4CD4-8DF4-F350925E52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72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EDCB0A2-728A-49A8-AB77-143BA4F3D5D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/>
              <a:t>Logo ente beneficiario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date</a:t>
            </a:r>
          </a:p>
        </p:txBody>
      </p:sp>
    </p:spTree>
    <p:extLst>
      <p:ext uri="{BB962C8B-B14F-4D97-AF65-F5344CB8AC3E}">
        <p14:creationId xmlns:p14="http://schemas.microsoft.com/office/powerpoint/2010/main" val="66852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E3090-1E92-4CFB-9491-E0F88559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30/06/2026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5BC3-9F27-484C-9378-EEFF57FB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A28A-D94D-4C1E-9701-B2E9F89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B0E018EA-3E2C-4221-8F2D-FEADDDF2C9FC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9768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9D5CD-1CAE-47E9-9CA5-BEAB4799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30/06/2026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C3418-3EDC-4379-99CA-291BB22D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C136-5125-40ED-9798-0847DBFB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335E7CDD-E29C-417A-9EB6-CD2357295E23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6466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F22038-E401-9B59-43A1-1AFFB7DF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E968-9458-1846-8B1A-FEE51423D98D}" type="datetimeFigureOut">
              <a:rPr lang="it-IT" smtClean="0"/>
              <a:t>30/06/2026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960FDE-D97A-7471-78F1-CE28AF30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7E22B4-7DF0-794F-F8A7-5684B7EA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‹#›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FC9E42A7-6B34-1F97-76DA-EBB8E18730D0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/>
              <a:t>Logo ente beneficiario</a:t>
            </a:r>
          </a:p>
        </p:txBody>
      </p:sp>
    </p:spTree>
    <p:extLst>
      <p:ext uri="{BB962C8B-B14F-4D97-AF65-F5344CB8AC3E}">
        <p14:creationId xmlns:p14="http://schemas.microsoft.com/office/powerpoint/2010/main" val="282591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77E2-EEEB-4625-AFD0-BA41ADF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30/06/2026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FBEC598D-3278-1A0C-1A08-CE187DED5E0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/>
              <a:t>Logo ente beneficiario</a:t>
            </a:r>
          </a:p>
        </p:txBody>
      </p:sp>
    </p:spTree>
    <p:extLst>
      <p:ext uri="{BB962C8B-B14F-4D97-AF65-F5344CB8AC3E}">
        <p14:creationId xmlns:p14="http://schemas.microsoft.com/office/powerpoint/2010/main" val="277897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3CD4-4668-4FC6-9FA0-9C78C434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30/06/2026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035-87ED-481F-BA20-EE60B019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D36F7-444C-4BBE-9901-9D7D289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A34C89DB-F94E-416B-B427-5896895C74C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3844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81DAE-08F7-4455-BD6C-BE39F64C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30/06/2026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D7E12-FA56-48FD-AA8A-F0F91A8E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207B-2CAE-431E-B6E5-F19E2A9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98F001A2-F3A9-48F9-9076-4BED0F384D6A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22205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A399C-1B0C-440F-B657-67652B39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30/06/2026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55F85-46AF-4BA1-AF87-BD384DE9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2AF58-9572-47BE-A27E-675094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69B21D3C-ED42-40F8-9DE1-D9D7ADC643C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3409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ABCFE-413D-4F1C-BAAC-CBBB0BF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30/06/2026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F461C-019F-49AF-A23C-B47D0FC8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70EE3-9A44-439E-9280-9267337E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D2282136-A6F6-4DE9-B674-70AB2DBAADA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89087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67D12-C271-44F1-A874-5C28BCD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30/06/2026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A6622-24D6-47F0-9FF2-EB2FC437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1582-F7D0-499A-8765-179B26F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A1DE595-D9C3-453C-B639-599CEBA2F1A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72398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1C334-8129-4545-8C84-46DA06B0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30/06/2026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F4DD-001E-4B6C-BAD4-62C2A695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06F97-3F23-4DEE-B190-0481C29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F76D1A69-D327-43C4-90DC-9A69E27F3DAE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75611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B0AD8-6FDF-4622-85A4-51A8E967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30/06/2026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D2E99-DBA0-4970-ABF3-9596AA57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DE91F-FFB0-4E6D-8AF8-6FBDBC0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DC7008B9-D8E1-48AB-8B5F-71A812399F4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0849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Missione 4 • Istruzione e Ricerca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4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11" Type="http://schemas.openxmlformats.org/officeDocument/2006/relationships/image" Target="../media/image13.png"/><Relationship Id="rId5" Type="http://schemas.openxmlformats.org/officeDocument/2006/relationships/image" Target="../media/image6.jpeg"/><Relationship Id="rId10" Type="http://schemas.openxmlformats.org/officeDocument/2006/relationships/image" Target="../media/image14.jpeg"/><Relationship Id="rId4" Type="http://schemas.openxmlformats.org/officeDocument/2006/relationships/image" Target="../media/image10.jpeg"/><Relationship Id="rId9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2.svg"/><Relationship Id="rId3" Type="http://schemas.openxmlformats.org/officeDocument/2006/relationships/image" Target="../media/image15.jpeg"/><Relationship Id="rId7" Type="http://schemas.openxmlformats.org/officeDocument/2006/relationships/image" Target="../media/image17.svg"/><Relationship Id="rId12" Type="http://schemas.openxmlformats.org/officeDocument/2006/relationships/image" Target="../media/image11.sv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7.jpeg"/><Relationship Id="rId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5.jpeg"/><Relationship Id="rId7" Type="http://schemas.openxmlformats.org/officeDocument/2006/relationships/image" Target="../media/image9.jpeg"/><Relationship Id="rId12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14.jpeg"/><Relationship Id="rId5" Type="http://schemas.openxmlformats.org/officeDocument/2006/relationships/image" Target="../media/image10.jpeg"/><Relationship Id="rId10" Type="http://schemas.openxmlformats.org/officeDocument/2006/relationships/image" Target="../media/image12.sv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9.jpeg"/><Relationship Id="rId7" Type="http://schemas.openxmlformats.org/officeDocument/2006/relationships/image" Target="../media/image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14.jpeg"/><Relationship Id="rId5" Type="http://schemas.openxmlformats.org/officeDocument/2006/relationships/image" Target="../media/image10.jpeg"/><Relationship Id="rId10" Type="http://schemas.openxmlformats.org/officeDocument/2006/relationships/image" Target="../media/image12.sv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9.jpeg"/><Relationship Id="rId7" Type="http://schemas.openxmlformats.org/officeDocument/2006/relationships/image" Target="../media/image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14.jpeg"/><Relationship Id="rId5" Type="http://schemas.openxmlformats.org/officeDocument/2006/relationships/image" Target="../media/image10.jpeg"/><Relationship Id="rId10" Type="http://schemas.openxmlformats.org/officeDocument/2006/relationships/image" Target="../media/image12.sv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png"/><Relationship Id="rId7" Type="http://schemas.openxmlformats.org/officeDocument/2006/relationships/image" Target="../media/image7.jpeg"/><Relationship Id="rId12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11" Type="http://schemas.openxmlformats.org/officeDocument/2006/relationships/image" Target="../media/image17.svg"/><Relationship Id="rId5" Type="http://schemas.openxmlformats.org/officeDocument/2006/relationships/image" Target="../media/image6.jpeg"/><Relationship Id="rId10" Type="http://schemas.openxmlformats.org/officeDocument/2006/relationships/image" Target="../media/image13.png"/><Relationship Id="rId4" Type="http://schemas.openxmlformats.org/officeDocument/2006/relationships/image" Target="../media/image10.jpeg"/><Relationship Id="rId9" Type="http://schemas.openxmlformats.org/officeDocument/2006/relationships/image" Target="../media/image1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png"/><Relationship Id="rId7" Type="http://schemas.openxmlformats.org/officeDocument/2006/relationships/image" Target="../media/image7.jpeg"/><Relationship Id="rId12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11" Type="http://schemas.openxmlformats.org/officeDocument/2006/relationships/image" Target="../media/image21.jpeg"/><Relationship Id="rId5" Type="http://schemas.openxmlformats.org/officeDocument/2006/relationships/image" Target="../media/image6.jpeg"/><Relationship Id="rId10" Type="http://schemas.openxmlformats.org/officeDocument/2006/relationships/image" Target="../media/image14.jpeg"/><Relationship Id="rId4" Type="http://schemas.openxmlformats.org/officeDocument/2006/relationships/image" Target="../media/image10.jpeg"/><Relationship Id="rId9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0.jpeg"/><Relationship Id="rId7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CC7D-5E06-47A8-A7BC-3298CBC83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811546"/>
            <a:ext cx="3544019" cy="1852256"/>
          </a:xfrm>
        </p:spPr>
        <p:txBody>
          <a:bodyPr>
            <a:noAutofit/>
          </a:bodyPr>
          <a:lstStyle/>
          <a:p>
            <a:r>
              <a:rPr lang="it-IT" sz="2400" err="1"/>
              <a:t>Combining</a:t>
            </a:r>
            <a:r>
              <a:rPr lang="it-IT" sz="2400"/>
              <a:t> Noto </a:t>
            </a:r>
            <a:r>
              <a:rPr lang="it-IT" sz="2400" err="1"/>
              <a:t>radiotelescope</a:t>
            </a:r>
            <a:r>
              <a:rPr lang="it-IT" sz="2400"/>
              <a:t> and BIRALES in a </a:t>
            </a:r>
            <a:r>
              <a:rPr lang="it-IT" sz="2400" err="1"/>
              <a:t>multistatic</a:t>
            </a:r>
            <a:r>
              <a:rPr lang="it-IT" sz="2400"/>
              <a:t> </a:t>
            </a:r>
            <a:r>
              <a:rPr lang="it-IT" sz="2400" err="1"/>
              <a:t>configuration</a:t>
            </a:r>
            <a:r>
              <a:rPr lang="it-IT" sz="2400"/>
              <a:t>: a new generation of the </a:t>
            </a:r>
            <a:r>
              <a:rPr lang="it-IT" sz="2400" err="1"/>
              <a:t>Italian</a:t>
            </a:r>
            <a:r>
              <a:rPr lang="it-IT" sz="2400"/>
              <a:t> radar SST </a:t>
            </a:r>
            <a:r>
              <a:rPr lang="it-IT" sz="2400" err="1"/>
              <a:t>infrastructure</a:t>
            </a:r>
            <a:endParaRPr lang="it-IT" sz="2400"/>
          </a:p>
        </p:txBody>
      </p:sp>
      <p:pic>
        <p:nvPicPr>
          <p:cNvPr id="7" name="Segnaposto immagine 6" descr="Immagine che contiene simbolo, Elementi grafici, bianco, logo&#10;&#10;Descrizione generata automaticamente">
            <a:extLst>
              <a:ext uri="{FF2B5EF4-FFF2-40B4-BE49-F238E27FC236}">
                <a16:creationId xmlns:a16="http://schemas.microsoft.com/office/drawing/2014/main" id="{E0DA5E35-8F4C-5FBF-76C8-701E5741AFD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1" b="-102"/>
          <a:stretch/>
        </p:blipFill>
        <p:spPr>
          <a:xfrm>
            <a:off x="6096000" y="1671004"/>
            <a:ext cx="4225900" cy="4251959"/>
          </a:xfr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0230911-BBD2-F50C-97D4-E1B7FEA8CEB4}"/>
              </a:ext>
            </a:extLst>
          </p:cNvPr>
          <p:cNvSpPr txBox="1"/>
          <p:nvPr/>
        </p:nvSpPr>
        <p:spPr>
          <a:xfrm>
            <a:off x="9722498" y="186612"/>
            <a:ext cx="2043403" cy="74842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txBody>
          <a:bodyPr wrap="square" rtlCol="0">
            <a:spAutoFit/>
          </a:bodyPr>
          <a:lstStyle/>
          <a:p>
            <a:endParaRPr lang="it-IT"/>
          </a:p>
        </p:txBody>
      </p:sp>
      <p:pic>
        <p:nvPicPr>
          <p:cNvPr id="1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ED1A063E-5590-9030-CE9D-3ACA37F24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398" y="186612"/>
            <a:ext cx="1651602" cy="7781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F3E827EB-3D99-450E-8B9E-4427A04CF0F0}"/>
              </a:ext>
            </a:extLst>
          </p:cNvPr>
          <p:cNvSpPr txBox="1">
            <a:spLocks/>
          </p:cNvSpPr>
          <p:nvPr/>
        </p:nvSpPr>
        <p:spPr>
          <a:xfrm>
            <a:off x="838200" y="3793172"/>
            <a:ext cx="379544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200"/>
          </a:p>
          <a:p>
            <a:r>
              <a:rPr lang="it-IT" sz="3600" b="1" err="1">
                <a:solidFill>
                  <a:srgbClr val="5B6D85"/>
                </a:solidFill>
              </a:rPr>
              <a:t>Final</a:t>
            </a:r>
            <a:r>
              <a:rPr lang="it-IT" sz="3600" b="1">
                <a:solidFill>
                  <a:srgbClr val="5B6D85"/>
                </a:solidFill>
              </a:rPr>
              <a:t> Meeting</a:t>
            </a:r>
          </a:p>
          <a:p>
            <a:r>
              <a:rPr lang="it-IT" sz="1400" b="1">
                <a:solidFill>
                  <a:srgbClr val="7196BE"/>
                </a:solidFill>
              </a:rPr>
              <a:t>Martedì 30 Giugno – Giovedì 02 Luglio</a:t>
            </a:r>
          </a:p>
          <a:p>
            <a:endParaRPr lang="it-IT"/>
          </a:p>
        </p:txBody>
      </p:sp>
      <p:sp>
        <p:nvSpPr>
          <p:cNvPr id="9" name="Segnaposto contenuto 20">
            <a:extLst>
              <a:ext uri="{FF2B5EF4-FFF2-40B4-BE49-F238E27FC236}">
                <a16:creationId xmlns:a16="http://schemas.microsoft.com/office/drawing/2014/main" id="{1E1A7E26-2111-4DBA-92F1-ABFCD58AD0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5448934"/>
            <a:ext cx="3795444" cy="387764"/>
          </a:xfrm>
        </p:spPr>
        <p:txBody>
          <a:bodyPr>
            <a:normAutofit/>
          </a:bodyPr>
          <a:lstStyle/>
          <a:p>
            <a:r>
              <a:rPr lang="it-IT" sz="1400" b="1" i="1">
                <a:solidFill>
                  <a:srgbClr val="2A65AF"/>
                </a:solidFill>
              </a:rPr>
              <a:t>OAC - Osservatorio Astrofisico di Arcetri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1A8B28-9343-94DB-2D75-73205B7FB0B7}"/>
              </a:ext>
            </a:extLst>
          </p:cNvPr>
          <p:cNvSpPr txBox="1">
            <a:spLocks/>
          </p:cNvSpPr>
          <p:nvPr/>
        </p:nvSpPr>
        <p:spPr>
          <a:xfrm>
            <a:off x="398352" y="6093702"/>
            <a:ext cx="11697077" cy="974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200"/>
          </a:p>
          <a:p>
            <a:pPr algn="ctr"/>
            <a:r>
              <a:rPr lang="it-IT" sz="2800" b="1">
                <a:solidFill>
                  <a:schemeClr val="bg1"/>
                </a:solidFill>
              </a:rPr>
              <a:t>M.F. Montaruli</a:t>
            </a:r>
          </a:p>
        </p:txBody>
      </p:sp>
    </p:spTree>
    <p:extLst>
      <p:ext uri="{BB962C8B-B14F-4D97-AF65-F5344CB8AC3E}">
        <p14:creationId xmlns:p14="http://schemas.microsoft.com/office/powerpoint/2010/main" val="2416892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98F26-31D1-DE1A-F09C-43F40E12D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E68A45F-0731-5E0B-9F6B-D346EB1129C2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77778C0-6A2A-B121-8EE9-4D3EEE803C4D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D4DDC9C-9AD9-DE37-D697-D1E0FCC474A7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7FEC4D96-1D39-CE95-2397-7D86B60D3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A8777B8A-E5BC-7E25-3665-107548BCDD9B}"/>
              </a:ext>
            </a:extLst>
          </p:cNvPr>
          <p:cNvSpPr/>
          <p:nvPr/>
        </p:nvSpPr>
        <p:spPr>
          <a:xfrm>
            <a:off x="249997" y="1273427"/>
            <a:ext cx="594863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n-GB" sz="2800">
                <a:solidFill>
                  <a:srgbClr val="B27F47"/>
                </a:solidFill>
                <a:latin typeface="Brandon Grotesque Black" panose="020B0A03020203060202" pitchFamily="34" charset="0"/>
                <a:cs typeface="Times New Roman" panose="02020603050405020304" pitchFamily="18" charset="0"/>
              </a:rPr>
              <a:t>OUTLINE</a:t>
            </a:r>
            <a:endParaRPr lang="it-IT" sz="2800">
              <a:solidFill>
                <a:srgbClr val="B27F47"/>
              </a:solidFill>
              <a:latin typeface="Brandon Grotesque Black" panose="020B0A03020203060202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05001BF-23E7-4F20-2511-73A9EC64E5F7}"/>
              </a:ext>
            </a:extLst>
          </p:cNvPr>
          <p:cNvSpPr txBox="1"/>
          <p:nvPr/>
        </p:nvSpPr>
        <p:spPr>
          <a:xfrm>
            <a:off x="1527454" y="2342981"/>
            <a:ext cx="93868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err="1">
                <a:solidFill>
                  <a:schemeClr val="accent1">
                    <a:lumMod val="60000"/>
                    <a:lumOff val="40000"/>
                  </a:schemeClr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Multistatic</a:t>
            </a:r>
            <a:r>
              <a:rPr lang="en-GB" sz="2800">
                <a:solidFill>
                  <a:schemeClr val="accent1">
                    <a:lumMod val="60000"/>
                    <a:lumOff val="40000"/>
                  </a:schemeClr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 configuration</a:t>
            </a:r>
          </a:p>
          <a:p>
            <a:endParaRPr lang="en-GB" sz="2000">
              <a:solidFill>
                <a:srgbClr val="2A65AF"/>
              </a:solidFill>
              <a:latin typeface="Brandon Grotesque Light" panose="020B0303020203060202" pitchFamily="34" charset="77"/>
              <a:cs typeface="Times New Roman" panose="02020603050405020304" pitchFamily="18" charset="0"/>
            </a:endParaRPr>
          </a:p>
          <a:p>
            <a:r>
              <a:rPr lang="en-GB" sz="2800">
                <a:solidFill>
                  <a:srgbClr val="2A65AF"/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Simulations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2A65AF"/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Stereoscopic Orbit Determination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accent1">
                    <a:lumMod val="60000"/>
                    <a:lumOff val="40000"/>
                  </a:schemeClr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Data-fusion Orbit Determination</a:t>
            </a:r>
          </a:p>
          <a:p>
            <a:endParaRPr lang="it-IT" sz="2000">
              <a:solidFill>
                <a:srgbClr val="2A65AF"/>
              </a:solidFill>
              <a:latin typeface="Brandon Grotesque Light" panose="020B0303020203060202" pitchFamily="34" charset="77"/>
              <a:cs typeface="Times New Roman" panose="02020603050405020304" pitchFamily="18" charset="0"/>
            </a:endParaRPr>
          </a:p>
          <a:p>
            <a:r>
              <a:rPr lang="it-IT" sz="2800" err="1">
                <a:solidFill>
                  <a:schemeClr val="accent1">
                    <a:lumMod val="60000"/>
                    <a:lumOff val="40000"/>
                  </a:schemeClr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Conclusions</a:t>
            </a:r>
            <a:endParaRPr lang="it-IT" sz="2800">
              <a:solidFill>
                <a:schemeClr val="accent1">
                  <a:lumMod val="60000"/>
                  <a:lumOff val="40000"/>
                </a:schemeClr>
              </a:solidFill>
              <a:latin typeface="Brandon Grotesque Light" panose="020B0303020203060202" pitchFamily="34" charset="77"/>
              <a:cs typeface="Times New Roman" panose="0202060305040502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70C6B40-203E-5A59-A0C2-35D41CE44071}"/>
              </a:ext>
            </a:extLst>
          </p:cNvPr>
          <p:cNvSpPr txBox="1"/>
          <p:nvPr/>
        </p:nvSpPr>
        <p:spPr>
          <a:xfrm>
            <a:off x="588537" y="2356503"/>
            <a:ext cx="85495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800" b="1" spc="150">
                <a:solidFill>
                  <a:srgbClr val="5B6D85"/>
                </a:solidFill>
                <a:latin typeface="Brandon Grotesque Black" panose="020B0A03020203060202" pitchFamily="34" charset="0"/>
              </a:rPr>
              <a:t>01</a:t>
            </a:r>
          </a:p>
          <a:p>
            <a:pPr algn="r"/>
            <a:endParaRPr lang="it-IT" sz="2000" b="1" spc="150">
              <a:solidFill>
                <a:srgbClr val="5B6D85"/>
              </a:solidFill>
              <a:latin typeface="Brandon Grotesque Black" panose="020B0A03020203060202" pitchFamily="34" charset="0"/>
            </a:endParaRPr>
          </a:p>
          <a:p>
            <a:pPr algn="r"/>
            <a:r>
              <a:rPr lang="it-IT" sz="2800" b="1" spc="150">
                <a:solidFill>
                  <a:srgbClr val="5B6D85"/>
                </a:solidFill>
                <a:latin typeface="Brandon Grotesque Black" panose="020B0A03020203060202" pitchFamily="34" charset="0"/>
              </a:rPr>
              <a:t>02</a:t>
            </a:r>
          </a:p>
          <a:p>
            <a:pPr algn="r"/>
            <a:endParaRPr lang="it-IT" sz="2800" b="1" spc="150">
              <a:solidFill>
                <a:srgbClr val="5B6D85"/>
              </a:solidFill>
              <a:latin typeface="Brandon Grotesque Black" panose="020B0A03020203060202" pitchFamily="34" charset="0"/>
            </a:endParaRPr>
          </a:p>
          <a:p>
            <a:pPr algn="r"/>
            <a:endParaRPr lang="it-IT" sz="2800" b="1" spc="150">
              <a:solidFill>
                <a:srgbClr val="5B6D85"/>
              </a:solidFill>
              <a:latin typeface="Brandon Grotesque Black" panose="020B0A03020203060202" pitchFamily="34" charset="0"/>
            </a:endParaRPr>
          </a:p>
          <a:p>
            <a:pPr algn="r"/>
            <a:endParaRPr lang="it-IT" sz="2000" b="1" spc="150">
              <a:solidFill>
                <a:srgbClr val="5B6D85"/>
              </a:solidFill>
              <a:latin typeface="Brandon Grotesque Black" panose="020B0A03020203060202" pitchFamily="34" charset="0"/>
            </a:endParaRPr>
          </a:p>
          <a:p>
            <a:pPr algn="r"/>
            <a:r>
              <a:rPr lang="it-IT" sz="2800" b="1" spc="150">
                <a:solidFill>
                  <a:srgbClr val="5B6D85"/>
                </a:solidFill>
                <a:latin typeface="Brandon Grotesque Black" panose="020B0A03020203060202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322740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66906-CE83-B511-B481-37D6510D7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475B84C5-AB92-F874-F1CA-38ADAEA09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90" y="2712726"/>
            <a:ext cx="4800000" cy="36000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7A0385B-AB7F-B1D4-D200-1EF31C47BE45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9B4D964-CD8C-7855-AB39-E4DA6A1A00C5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4A3DF42-3DEF-FC23-1067-0FC92030D730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A0D3FDCC-4A6F-FDDA-3E59-ED9C388F7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07A7AB-634F-C81F-6CAF-B63A94698B80}"/>
              </a:ext>
            </a:extLst>
          </p:cNvPr>
          <p:cNvSpPr txBox="1"/>
          <p:nvPr/>
        </p:nvSpPr>
        <p:spPr>
          <a:xfrm>
            <a:off x="230868" y="1303047"/>
            <a:ext cx="5319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>
                <a:solidFill>
                  <a:srgbClr val="2A65AF"/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Stereoscopic Orbit Determination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F71BD4DB-5A54-F50E-70AA-C34CF044AA9F}"/>
              </a:ext>
            </a:extLst>
          </p:cNvPr>
          <p:cNvGrpSpPr/>
          <p:nvPr/>
        </p:nvGrpSpPr>
        <p:grpSpPr>
          <a:xfrm>
            <a:off x="5664978" y="1287587"/>
            <a:ext cx="1280174" cy="896680"/>
            <a:chOff x="751232" y="2519891"/>
            <a:chExt cx="4861454" cy="3095582"/>
          </a:xfrm>
        </p:grpSpPr>
        <p:pic>
          <p:nvPicPr>
            <p:cNvPr id="26" name="Immagine 93">
              <a:extLst>
                <a:ext uri="{FF2B5EF4-FFF2-40B4-BE49-F238E27FC236}">
                  <a16:creationId xmlns:a16="http://schemas.microsoft.com/office/drawing/2014/main" id="{66099BE8-0930-EB41-8412-AA8FA8518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2414" y="2854963"/>
              <a:ext cx="977586" cy="630506"/>
            </a:xfrm>
            <a:prstGeom prst="rect">
              <a:avLst/>
            </a:prstGeom>
          </p:spPr>
        </p:pic>
        <p:pic>
          <p:nvPicPr>
            <p:cNvPr id="27" name="Picture 1" descr="A picture containing sky, outdoor&#10;&#10;Description automatically generated">
              <a:extLst>
                <a:ext uri="{FF2B5EF4-FFF2-40B4-BE49-F238E27FC236}">
                  <a16:creationId xmlns:a16="http://schemas.microsoft.com/office/drawing/2014/main" id="{E06DB114-9A01-078E-16C3-86655FA88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857" y="3915409"/>
              <a:ext cx="968829" cy="68734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Immagine 27" descr="Radiotelescopio di Noto — INAF">
              <a:extLst>
                <a:ext uri="{FF2B5EF4-FFF2-40B4-BE49-F238E27FC236}">
                  <a16:creationId xmlns:a16="http://schemas.microsoft.com/office/drawing/2014/main" id="{8DCC2B3A-DB70-B5EC-12F7-2D9D5FCF1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21846" y="4930210"/>
              <a:ext cx="659566" cy="685263"/>
            </a:xfrm>
            <a:prstGeom prst="rect">
              <a:avLst/>
            </a:prstGeom>
          </p:spPr>
        </p:pic>
        <p:pic>
          <p:nvPicPr>
            <p:cNvPr id="29" name="Immagine 94">
              <a:extLst>
                <a:ext uri="{FF2B5EF4-FFF2-40B4-BE49-F238E27FC236}">
                  <a16:creationId xmlns:a16="http://schemas.microsoft.com/office/drawing/2014/main" id="{171324E7-B1C2-74C4-A947-04E9094B8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1232" y="3864148"/>
              <a:ext cx="777790" cy="655268"/>
            </a:xfrm>
            <a:prstGeom prst="rect">
              <a:avLst/>
            </a:prstGeom>
          </p:spPr>
        </p:pic>
        <p:pic>
          <p:nvPicPr>
            <p:cNvPr id="40" name="Elemento grafico 39" descr="Cono contorno">
              <a:extLst>
                <a:ext uri="{FF2B5EF4-FFF2-40B4-BE49-F238E27FC236}">
                  <a16:creationId xmlns:a16="http://schemas.microsoft.com/office/drawing/2014/main" id="{CCEB6464-15A3-B226-DF1E-ADB43E663B0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3804772">
              <a:off x="1745395" y="2528365"/>
              <a:ext cx="755703" cy="1818217"/>
            </a:xfrm>
            <a:prstGeom prst="rect">
              <a:avLst/>
            </a:prstGeom>
          </p:spPr>
        </p:pic>
        <p:pic>
          <p:nvPicPr>
            <p:cNvPr id="41" name="Elemento grafico 40" descr="Cono contorno">
              <a:extLst>
                <a:ext uri="{FF2B5EF4-FFF2-40B4-BE49-F238E27FC236}">
                  <a16:creationId xmlns:a16="http://schemas.microsoft.com/office/drawing/2014/main" id="{58E92DDD-D92E-E618-43FC-4749A9C5248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0800000">
              <a:off x="2773780" y="3248231"/>
              <a:ext cx="755703" cy="1818217"/>
            </a:xfrm>
            <a:prstGeom prst="rect">
              <a:avLst/>
            </a:prstGeom>
          </p:spPr>
        </p:pic>
        <p:pic>
          <p:nvPicPr>
            <p:cNvPr id="42" name="Elemento grafico 41" descr="Cono contorno">
              <a:extLst>
                <a:ext uri="{FF2B5EF4-FFF2-40B4-BE49-F238E27FC236}">
                  <a16:creationId xmlns:a16="http://schemas.microsoft.com/office/drawing/2014/main" id="{44AC0D52-C9DE-7247-412D-2FC10FFE8EA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8184344">
              <a:off x="3743853" y="2519891"/>
              <a:ext cx="755703" cy="1818217"/>
            </a:xfrm>
            <a:prstGeom prst="rect">
              <a:avLst/>
            </a:prstGeom>
          </p:spPr>
        </p:pic>
      </p:grpSp>
      <p:pic>
        <p:nvPicPr>
          <p:cNvPr id="11" name="Immagine 10" descr="Long March 7 - Wikipedia">
            <a:extLst>
              <a:ext uri="{FF2B5EF4-FFF2-40B4-BE49-F238E27FC236}">
                <a16:creationId xmlns:a16="http://schemas.microsoft.com/office/drawing/2014/main" id="{FCD25886-F942-51BE-5447-941914F6AA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8046" y="1257940"/>
            <a:ext cx="785204" cy="1046938"/>
          </a:xfrm>
          <a:prstGeom prst="rect">
            <a:avLst/>
          </a:prstGeom>
        </p:spPr>
      </p:pic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3267DB45-8005-6205-6123-4164536F365F}"/>
              </a:ext>
            </a:extLst>
          </p:cNvPr>
          <p:cNvSpPr/>
          <p:nvPr/>
        </p:nvSpPr>
        <p:spPr>
          <a:xfrm>
            <a:off x="2327447" y="1813469"/>
            <a:ext cx="3093243" cy="35869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>
                <a:solidFill>
                  <a:schemeClr val="tx1"/>
                </a:solidFill>
              </a:rPr>
              <a:t>Noto: </a:t>
            </a:r>
            <a:r>
              <a:rPr lang="it-IT" sz="1600" err="1">
                <a:solidFill>
                  <a:schemeClr val="tx1"/>
                </a:solidFill>
              </a:rPr>
              <a:t>angles</a:t>
            </a:r>
            <a:r>
              <a:rPr lang="it-IT" sz="1600">
                <a:solidFill>
                  <a:schemeClr val="tx1"/>
                </a:solidFill>
              </a:rPr>
              <a:t> + range + range-rate</a:t>
            </a:r>
          </a:p>
        </p:txBody>
      </p:sp>
      <p:sp>
        <p:nvSpPr>
          <p:cNvPr id="31" name="Rounded Rectangle 3">
            <a:extLst>
              <a:ext uri="{FF2B5EF4-FFF2-40B4-BE49-F238E27FC236}">
                <a16:creationId xmlns:a16="http://schemas.microsoft.com/office/drawing/2014/main" id="{27397E3A-CA38-762C-6CC4-B422B1522866}"/>
              </a:ext>
            </a:extLst>
          </p:cNvPr>
          <p:cNvSpPr/>
          <p:nvPr/>
        </p:nvSpPr>
        <p:spPr>
          <a:xfrm>
            <a:off x="271519" y="2652129"/>
            <a:ext cx="5348993" cy="3660597"/>
          </a:xfrm>
          <a:prstGeom prst="roundRect">
            <a:avLst>
              <a:gd name="adj" fmla="val 4770"/>
            </a:avLst>
          </a:prstGeom>
          <a:noFill/>
          <a:ln w="25400">
            <a:solidFill>
              <a:srgbClr val="475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1C01ACCE-9A15-6B0C-21F8-E291355784A9}"/>
              </a:ext>
            </a:extLst>
          </p:cNvPr>
          <p:cNvSpPr/>
          <p:nvPr/>
        </p:nvSpPr>
        <p:spPr>
          <a:xfrm>
            <a:off x="517498" y="2465130"/>
            <a:ext cx="2149277" cy="35869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/>
                </a:solidFill>
              </a:rPr>
              <a:t>Noto tracking mode</a:t>
            </a:r>
          </a:p>
        </p:txBody>
      </p:sp>
      <p:sp>
        <p:nvSpPr>
          <p:cNvPr id="35" name="Rounded Rectangle 3">
            <a:extLst>
              <a:ext uri="{FF2B5EF4-FFF2-40B4-BE49-F238E27FC236}">
                <a16:creationId xmlns:a16="http://schemas.microsoft.com/office/drawing/2014/main" id="{F97963D7-06CB-4CBE-CCED-303568D54F8A}"/>
              </a:ext>
            </a:extLst>
          </p:cNvPr>
          <p:cNvSpPr/>
          <p:nvPr/>
        </p:nvSpPr>
        <p:spPr>
          <a:xfrm>
            <a:off x="8886813" y="1229259"/>
            <a:ext cx="3259574" cy="1179043"/>
          </a:xfrm>
          <a:prstGeom prst="roundRect">
            <a:avLst>
              <a:gd name="adj" fmla="val 4770"/>
            </a:avLst>
          </a:prstGeom>
          <a:noFill/>
          <a:ln w="25400">
            <a:solidFill>
              <a:srgbClr val="475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graphicFrame>
        <p:nvGraphicFramePr>
          <p:cNvPr id="36" name="Tabella 35">
            <a:extLst>
              <a:ext uri="{FF2B5EF4-FFF2-40B4-BE49-F238E27FC236}">
                <a16:creationId xmlns:a16="http://schemas.microsoft.com/office/drawing/2014/main" id="{B1207C8A-783C-4C13-81D7-A1ECE209A2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165107"/>
              </p:ext>
            </p:extLst>
          </p:nvPr>
        </p:nvGraphicFramePr>
        <p:xfrm>
          <a:off x="9034855" y="1273084"/>
          <a:ext cx="3054885" cy="106934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45028">
                  <a:extLst>
                    <a:ext uri="{9D8B030D-6E8A-4147-A177-3AD203B41FA5}">
                      <a16:colId xmlns:a16="http://schemas.microsoft.com/office/drawing/2014/main" val="3645260267"/>
                    </a:ext>
                  </a:extLst>
                </a:gridCol>
                <a:gridCol w="936171">
                  <a:extLst>
                    <a:ext uri="{9D8B030D-6E8A-4147-A177-3AD203B41FA5}">
                      <a16:colId xmlns:a16="http://schemas.microsoft.com/office/drawing/2014/main" val="30318448"/>
                    </a:ext>
                  </a:extLst>
                </a:gridCol>
                <a:gridCol w="1273686">
                  <a:extLst>
                    <a:ext uri="{9D8B030D-6E8A-4147-A177-3AD203B41FA5}">
                      <a16:colId xmlns:a16="http://schemas.microsoft.com/office/drawing/2014/main" val="808821486"/>
                    </a:ext>
                  </a:extLst>
                </a:gridCol>
              </a:tblGrid>
              <a:tr h="35644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 b="1"/>
                        <a:t>TX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 b="1"/>
                        <a:t>RX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 b="1"/>
                        <a:t>Duration [s]</a:t>
                      </a:r>
                    </a:p>
                  </a:txBody>
                  <a:tcPr marL="51615" marR="51615" marT="41564" marB="41564" anchor="ctr"/>
                </a:tc>
                <a:extLst>
                  <a:ext uri="{0D108BD9-81ED-4DB2-BD59-A6C34878D82A}">
                    <a16:rowId xmlns:a16="http://schemas.microsoft.com/office/drawing/2014/main" val="4067526358"/>
                  </a:ext>
                </a:extLst>
              </a:tr>
              <a:tr h="35644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RFT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Noto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18.3</a:t>
                      </a:r>
                    </a:p>
                  </a:txBody>
                  <a:tcPr marL="51615" marR="51615" marT="41564" marB="41564" anchor="ctr"/>
                </a:tc>
                <a:extLst>
                  <a:ext uri="{0D108BD9-81ED-4DB2-BD59-A6C34878D82A}">
                    <a16:rowId xmlns:a16="http://schemas.microsoft.com/office/drawing/2014/main" val="2237353049"/>
                  </a:ext>
                </a:extLst>
              </a:tr>
              <a:tr h="35644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RFT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Medicina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18.3</a:t>
                      </a:r>
                    </a:p>
                  </a:txBody>
                  <a:tcPr marL="51615" marR="51615" marT="41564" marB="41564" anchor="ctr"/>
                </a:tc>
                <a:extLst>
                  <a:ext uri="{0D108BD9-81ED-4DB2-BD59-A6C34878D82A}">
                    <a16:rowId xmlns:a16="http://schemas.microsoft.com/office/drawing/2014/main" val="2136116737"/>
                  </a:ext>
                </a:extLst>
              </a:tr>
            </a:tbl>
          </a:graphicData>
        </a:graphic>
      </p:graphicFrame>
      <p:pic>
        <p:nvPicPr>
          <p:cNvPr id="2" name="Immagine 1" descr="Starlink Start Lowering Altitude of 4400 LEO Broadband Satellites to Boost  Safety - ISPreview UK">
            <a:extLst>
              <a:ext uri="{FF2B5EF4-FFF2-40B4-BE49-F238E27FC236}">
                <a16:creationId xmlns:a16="http://schemas.microsoft.com/office/drawing/2014/main" id="{0B84C809-F8B3-1E3F-2273-63BDC18E24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18005" y="1511395"/>
            <a:ext cx="842477" cy="84247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4C4D861-CFCE-1E36-46D2-614606A0E425}"/>
              </a:ext>
            </a:extLst>
          </p:cNvPr>
          <p:cNvSpPr txBox="1"/>
          <p:nvPr/>
        </p:nvSpPr>
        <p:spPr>
          <a:xfrm>
            <a:off x="7110311" y="1234578"/>
            <a:ext cx="1646534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/>
              <a:t>STARLINK-6051</a:t>
            </a: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05BF4E4A-327D-CDF5-731E-B593388CEB8D}"/>
              </a:ext>
            </a:extLst>
          </p:cNvPr>
          <p:cNvSpPr/>
          <p:nvPr/>
        </p:nvSpPr>
        <p:spPr>
          <a:xfrm>
            <a:off x="6158943" y="3141543"/>
            <a:ext cx="5302002" cy="2129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400">
              <a:solidFill>
                <a:schemeClr val="tx1"/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BD69165-D48C-61FF-3CAD-D82F81EF0007}"/>
              </a:ext>
            </a:extLst>
          </p:cNvPr>
          <p:cNvSpPr txBox="1"/>
          <p:nvPr/>
        </p:nvSpPr>
        <p:spPr>
          <a:xfrm>
            <a:off x="6315442" y="3966241"/>
            <a:ext cx="464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>
                <a:solidFill>
                  <a:srgbClr val="92D050"/>
                </a:solidFill>
                <a:sym typeface="Wingdings" panose="05000000000000000000" pitchFamily="2" charset="2"/>
              </a:rPr>
              <a:t></a:t>
            </a:r>
            <a:endParaRPr lang="it-IT" sz="2800" b="1">
              <a:solidFill>
                <a:srgbClr val="92D050"/>
              </a:solidFill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A4E2E18-3646-6AF4-1B68-C4F439CEA92F}"/>
              </a:ext>
            </a:extLst>
          </p:cNvPr>
          <p:cNvSpPr txBox="1"/>
          <p:nvPr/>
        </p:nvSpPr>
        <p:spPr>
          <a:xfrm>
            <a:off x="6315442" y="4576753"/>
            <a:ext cx="464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>
                <a:solidFill>
                  <a:srgbClr val="92D050"/>
                </a:solidFill>
                <a:sym typeface="Wingdings" panose="05000000000000000000" pitchFamily="2" charset="2"/>
              </a:rPr>
              <a:t></a:t>
            </a:r>
            <a:endParaRPr lang="it-IT" sz="2800" b="1">
              <a:solidFill>
                <a:srgbClr val="92D050"/>
              </a:solidFill>
            </a:endParaRPr>
          </a:p>
        </p:txBody>
      </p:sp>
      <p:graphicFrame>
        <p:nvGraphicFramePr>
          <p:cNvPr id="30" name="Tabella 29">
            <a:extLst>
              <a:ext uri="{FF2B5EF4-FFF2-40B4-BE49-F238E27FC236}">
                <a16:creationId xmlns:a16="http://schemas.microsoft.com/office/drawing/2014/main" id="{370034B5-B833-8CEE-230D-14464C1947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433471"/>
              </p:ext>
            </p:extLst>
          </p:nvPr>
        </p:nvGraphicFramePr>
        <p:xfrm>
          <a:off x="6785110" y="3248925"/>
          <a:ext cx="4669661" cy="19151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9661">
                  <a:extLst>
                    <a:ext uri="{9D8B030D-6E8A-4147-A177-3AD203B41FA5}">
                      <a16:colId xmlns:a16="http://schemas.microsoft.com/office/drawing/2014/main" val="3645260267"/>
                    </a:ext>
                  </a:extLst>
                </a:gridCol>
              </a:tblGrid>
              <a:tr h="63836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/>
                        <a:t>Noto low performance due to coarse angular accuracy</a:t>
                      </a:r>
                    </a:p>
                  </a:txBody>
                  <a:tcPr marL="51615" marR="51615" anchor="ctr"/>
                </a:tc>
                <a:extLst>
                  <a:ext uri="{0D108BD9-81ED-4DB2-BD59-A6C34878D82A}">
                    <a16:rowId xmlns:a16="http://schemas.microsoft.com/office/drawing/2014/main" val="2237353049"/>
                  </a:ext>
                </a:extLst>
              </a:tr>
              <a:tr h="63836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600"/>
                        <a:t>Noto </a:t>
                      </a:r>
                      <a:r>
                        <a:rPr lang="it-IT" sz="1600" err="1"/>
                        <a:t>contribution</a:t>
                      </a:r>
                      <a:r>
                        <a:rPr lang="it-IT" sz="1600"/>
                        <a:t> </a:t>
                      </a:r>
                      <a:r>
                        <a:rPr lang="it-IT" sz="1600" err="1"/>
                        <a:t>improves</a:t>
                      </a:r>
                      <a:r>
                        <a:rPr lang="it-IT" sz="1600"/>
                        <a:t> Medicina </a:t>
                      </a:r>
                      <a:r>
                        <a:rPr lang="it-IT" sz="1600" err="1"/>
                        <a:t>results</a:t>
                      </a:r>
                      <a:r>
                        <a:rPr lang="it-IT" sz="1600"/>
                        <a:t> (</a:t>
                      </a:r>
                      <a:r>
                        <a:rPr lang="it-IT" sz="1600" err="1"/>
                        <a:t>both</a:t>
                      </a:r>
                      <a:r>
                        <a:rPr lang="it-IT" sz="1600"/>
                        <a:t> in </a:t>
                      </a:r>
                      <a:r>
                        <a:rPr lang="it-IT" sz="1600" err="1"/>
                        <a:t>accuracy</a:t>
                      </a:r>
                      <a:r>
                        <a:rPr lang="it-IT" sz="1600"/>
                        <a:t> and confidence).</a:t>
                      </a:r>
                    </a:p>
                  </a:txBody>
                  <a:tcPr marL="51615" marR="51615" anchor="ctr"/>
                </a:tc>
                <a:extLst>
                  <a:ext uri="{0D108BD9-81ED-4DB2-BD59-A6C34878D82A}">
                    <a16:rowId xmlns:a16="http://schemas.microsoft.com/office/drawing/2014/main" val="2136116737"/>
                  </a:ext>
                </a:extLst>
              </a:tr>
              <a:tr h="6383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600" err="1"/>
                        <a:t>Similar</a:t>
                      </a:r>
                      <a:r>
                        <a:rPr lang="it-IT" sz="1600"/>
                        <a:t> performance </a:t>
                      </a:r>
                      <a:r>
                        <a:rPr lang="it-IT" sz="1600" err="1"/>
                        <a:t>either</a:t>
                      </a:r>
                      <a:r>
                        <a:rPr lang="it-IT" sz="1600"/>
                        <a:t> </a:t>
                      </a:r>
                      <a:r>
                        <a:rPr lang="it-IT" sz="1600" err="1"/>
                        <a:t>considering</a:t>
                      </a:r>
                      <a:r>
                        <a:rPr lang="it-IT" sz="1600"/>
                        <a:t> </a:t>
                      </a:r>
                      <a:r>
                        <a:rPr lang="it-IT" sz="1600" err="1"/>
                        <a:t>angles</a:t>
                      </a:r>
                      <a:r>
                        <a:rPr lang="it-IT" sz="1600"/>
                        <a:t> from Noto, or </a:t>
                      </a:r>
                      <a:r>
                        <a:rPr lang="it-IT" sz="1600" err="1"/>
                        <a:t>not</a:t>
                      </a:r>
                      <a:r>
                        <a:rPr lang="it-IT" sz="1600"/>
                        <a:t>.</a:t>
                      </a:r>
                    </a:p>
                  </a:txBody>
                  <a:tcPr marL="51615" marR="51615" anchor="ctr"/>
                </a:tc>
                <a:extLst>
                  <a:ext uri="{0D108BD9-81ED-4DB2-BD59-A6C34878D82A}">
                    <a16:rowId xmlns:a16="http://schemas.microsoft.com/office/drawing/2014/main" val="1770938074"/>
                  </a:ext>
                </a:extLst>
              </a:tr>
            </a:tbl>
          </a:graphicData>
        </a:graphic>
      </p:graphicFrame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DED00B69-A51E-6E40-98A1-76C684F081DD}"/>
              </a:ext>
            </a:extLst>
          </p:cNvPr>
          <p:cNvSpPr txBox="1"/>
          <p:nvPr/>
        </p:nvSpPr>
        <p:spPr>
          <a:xfrm>
            <a:off x="6016901" y="3264659"/>
            <a:ext cx="10335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it-IT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66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649F8-C7D6-19AF-5B4F-E8018F224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FBAEB99A-0C53-40D9-F451-732B21FBD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944" y="2636528"/>
            <a:ext cx="4800000" cy="36000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184C2FF-798B-1B22-295F-2158D7063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90" y="2712726"/>
            <a:ext cx="4800000" cy="36000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7E14DA9-1407-EA13-00B8-8D03F06B4462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C457FEF-211F-9BD9-A894-F7B77D547E57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64C3051-210D-5F7B-EDE8-E63B6DB63EA2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93EA23A2-3170-1999-981E-822A6C005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EC9F250-B79A-4DFA-168A-A903EA11292E}"/>
              </a:ext>
            </a:extLst>
          </p:cNvPr>
          <p:cNvSpPr txBox="1"/>
          <p:nvPr/>
        </p:nvSpPr>
        <p:spPr>
          <a:xfrm>
            <a:off x="230868" y="1303047"/>
            <a:ext cx="5319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>
                <a:solidFill>
                  <a:srgbClr val="2A65AF"/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Stereoscopic Orbit Determination</a:t>
            </a:r>
          </a:p>
        </p:txBody>
      </p:sp>
      <p:pic>
        <p:nvPicPr>
          <p:cNvPr id="11" name="Immagine 10" descr="Long March 7 - Wikipedia">
            <a:extLst>
              <a:ext uri="{FF2B5EF4-FFF2-40B4-BE49-F238E27FC236}">
                <a16:creationId xmlns:a16="http://schemas.microsoft.com/office/drawing/2014/main" id="{E53BEF28-A819-E2E6-168B-4C2AD8554F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8046" y="1257940"/>
            <a:ext cx="785204" cy="1046938"/>
          </a:xfrm>
          <a:prstGeom prst="rect">
            <a:avLst/>
          </a:prstGeom>
        </p:spPr>
      </p:pic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A8F2B08E-F3BB-7724-3372-7DD6FA1DF90F}"/>
              </a:ext>
            </a:extLst>
          </p:cNvPr>
          <p:cNvSpPr/>
          <p:nvPr/>
        </p:nvSpPr>
        <p:spPr>
          <a:xfrm>
            <a:off x="2327447" y="1813469"/>
            <a:ext cx="3093243" cy="35869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>
                <a:solidFill>
                  <a:schemeClr val="tx1"/>
                </a:solidFill>
              </a:rPr>
              <a:t>Noto: </a:t>
            </a:r>
            <a:r>
              <a:rPr lang="it-IT" sz="1600" err="1">
                <a:solidFill>
                  <a:schemeClr val="tx1"/>
                </a:solidFill>
              </a:rPr>
              <a:t>angles</a:t>
            </a:r>
            <a:r>
              <a:rPr lang="it-IT" sz="1600">
                <a:solidFill>
                  <a:schemeClr val="tx1"/>
                </a:solidFill>
              </a:rPr>
              <a:t> + range + range-rate</a:t>
            </a:r>
          </a:p>
        </p:txBody>
      </p:sp>
      <p:sp>
        <p:nvSpPr>
          <p:cNvPr id="31" name="Rounded Rectangle 3">
            <a:extLst>
              <a:ext uri="{FF2B5EF4-FFF2-40B4-BE49-F238E27FC236}">
                <a16:creationId xmlns:a16="http://schemas.microsoft.com/office/drawing/2014/main" id="{C963EFD8-5907-4406-089A-705A66580550}"/>
              </a:ext>
            </a:extLst>
          </p:cNvPr>
          <p:cNvSpPr/>
          <p:nvPr/>
        </p:nvSpPr>
        <p:spPr>
          <a:xfrm>
            <a:off x="271519" y="2652129"/>
            <a:ext cx="5348993" cy="3660597"/>
          </a:xfrm>
          <a:prstGeom prst="roundRect">
            <a:avLst>
              <a:gd name="adj" fmla="val 4770"/>
            </a:avLst>
          </a:prstGeom>
          <a:noFill/>
          <a:ln w="25400">
            <a:solidFill>
              <a:srgbClr val="475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C9F555EA-AF0D-E15D-5250-C4A0CD79D9E7}"/>
              </a:ext>
            </a:extLst>
          </p:cNvPr>
          <p:cNvSpPr/>
          <p:nvPr/>
        </p:nvSpPr>
        <p:spPr>
          <a:xfrm>
            <a:off x="517498" y="2465130"/>
            <a:ext cx="2149277" cy="35869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/>
                </a:solidFill>
              </a:rPr>
              <a:t>Noto tracking mode</a:t>
            </a:r>
          </a:p>
        </p:txBody>
      </p:sp>
      <p:sp>
        <p:nvSpPr>
          <p:cNvPr id="35" name="Rounded Rectangle 3">
            <a:extLst>
              <a:ext uri="{FF2B5EF4-FFF2-40B4-BE49-F238E27FC236}">
                <a16:creationId xmlns:a16="http://schemas.microsoft.com/office/drawing/2014/main" id="{94E3A0B5-2F20-C6CE-B14F-8C1F4C6A665C}"/>
              </a:ext>
            </a:extLst>
          </p:cNvPr>
          <p:cNvSpPr/>
          <p:nvPr/>
        </p:nvSpPr>
        <p:spPr>
          <a:xfrm>
            <a:off x="8886813" y="1229259"/>
            <a:ext cx="3259574" cy="1179043"/>
          </a:xfrm>
          <a:prstGeom prst="roundRect">
            <a:avLst>
              <a:gd name="adj" fmla="val 4770"/>
            </a:avLst>
          </a:prstGeom>
          <a:noFill/>
          <a:ln w="25400">
            <a:solidFill>
              <a:srgbClr val="475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graphicFrame>
        <p:nvGraphicFramePr>
          <p:cNvPr id="36" name="Tabella 35">
            <a:extLst>
              <a:ext uri="{FF2B5EF4-FFF2-40B4-BE49-F238E27FC236}">
                <a16:creationId xmlns:a16="http://schemas.microsoft.com/office/drawing/2014/main" id="{E7E704AC-7C93-7F4C-DE86-83983A673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916047"/>
              </p:ext>
            </p:extLst>
          </p:nvPr>
        </p:nvGraphicFramePr>
        <p:xfrm>
          <a:off x="9034855" y="1273084"/>
          <a:ext cx="3054885" cy="106934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45028">
                  <a:extLst>
                    <a:ext uri="{9D8B030D-6E8A-4147-A177-3AD203B41FA5}">
                      <a16:colId xmlns:a16="http://schemas.microsoft.com/office/drawing/2014/main" val="3645260267"/>
                    </a:ext>
                  </a:extLst>
                </a:gridCol>
                <a:gridCol w="936171">
                  <a:extLst>
                    <a:ext uri="{9D8B030D-6E8A-4147-A177-3AD203B41FA5}">
                      <a16:colId xmlns:a16="http://schemas.microsoft.com/office/drawing/2014/main" val="30318448"/>
                    </a:ext>
                  </a:extLst>
                </a:gridCol>
                <a:gridCol w="1273686">
                  <a:extLst>
                    <a:ext uri="{9D8B030D-6E8A-4147-A177-3AD203B41FA5}">
                      <a16:colId xmlns:a16="http://schemas.microsoft.com/office/drawing/2014/main" val="808821486"/>
                    </a:ext>
                  </a:extLst>
                </a:gridCol>
              </a:tblGrid>
              <a:tr h="35644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 b="1"/>
                        <a:t>TX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 b="1"/>
                        <a:t>RX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 b="1"/>
                        <a:t>Duration [s]</a:t>
                      </a:r>
                    </a:p>
                  </a:txBody>
                  <a:tcPr marL="51615" marR="51615" marT="41564" marB="41564" anchor="ctr"/>
                </a:tc>
                <a:extLst>
                  <a:ext uri="{0D108BD9-81ED-4DB2-BD59-A6C34878D82A}">
                    <a16:rowId xmlns:a16="http://schemas.microsoft.com/office/drawing/2014/main" val="4067526358"/>
                  </a:ext>
                </a:extLst>
              </a:tr>
              <a:tr h="35644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RFT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Noto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-</a:t>
                      </a:r>
                    </a:p>
                  </a:txBody>
                  <a:tcPr marL="51615" marR="51615" marT="41564" marB="41564" anchor="ctr"/>
                </a:tc>
                <a:extLst>
                  <a:ext uri="{0D108BD9-81ED-4DB2-BD59-A6C34878D82A}">
                    <a16:rowId xmlns:a16="http://schemas.microsoft.com/office/drawing/2014/main" val="2237353049"/>
                  </a:ext>
                </a:extLst>
              </a:tr>
              <a:tr h="35644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RFT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Medicina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18.3</a:t>
                      </a:r>
                    </a:p>
                  </a:txBody>
                  <a:tcPr marL="51615" marR="51615" marT="41564" marB="41564" anchor="ctr"/>
                </a:tc>
                <a:extLst>
                  <a:ext uri="{0D108BD9-81ED-4DB2-BD59-A6C34878D82A}">
                    <a16:rowId xmlns:a16="http://schemas.microsoft.com/office/drawing/2014/main" val="2136116737"/>
                  </a:ext>
                </a:extLst>
              </a:tr>
            </a:tbl>
          </a:graphicData>
        </a:graphic>
      </p:graphicFrame>
      <p:pic>
        <p:nvPicPr>
          <p:cNvPr id="2" name="Immagine 1" descr="Starlink Start Lowering Altitude of 4400 LEO Broadband Satellites to Boost  Safety - ISPreview UK">
            <a:extLst>
              <a:ext uri="{FF2B5EF4-FFF2-40B4-BE49-F238E27FC236}">
                <a16:creationId xmlns:a16="http://schemas.microsoft.com/office/drawing/2014/main" id="{E91AA81F-1EC6-ECBF-A480-319FA726E2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8005" y="1511395"/>
            <a:ext cx="842477" cy="84247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4BD838F-751D-5683-BB02-9BC3306FDF9D}"/>
              </a:ext>
            </a:extLst>
          </p:cNvPr>
          <p:cNvSpPr txBox="1"/>
          <p:nvPr/>
        </p:nvSpPr>
        <p:spPr>
          <a:xfrm>
            <a:off x="7110311" y="1234578"/>
            <a:ext cx="1646534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/>
              <a:t>STARLINK-6051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5DFBC117-07E2-C44D-31C1-7F1712021D62}"/>
              </a:ext>
            </a:extLst>
          </p:cNvPr>
          <p:cNvSpPr/>
          <p:nvPr/>
        </p:nvSpPr>
        <p:spPr>
          <a:xfrm>
            <a:off x="6690029" y="2575931"/>
            <a:ext cx="5348993" cy="3660597"/>
          </a:xfrm>
          <a:prstGeom prst="roundRect">
            <a:avLst>
              <a:gd name="adj" fmla="val 4770"/>
            </a:avLst>
          </a:prstGeom>
          <a:noFill/>
          <a:ln w="25400">
            <a:solidFill>
              <a:srgbClr val="475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2911291A-6F7F-F386-6375-97041346F000}"/>
              </a:ext>
            </a:extLst>
          </p:cNvPr>
          <p:cNvSpPr/>
          <p:nvPr/>
        </p:nvSpPr>
        <p:spPr>
          <a:xfrm>
            <a:off x="6936008" y="2388932"/>
            <a:ext cx="2149277" cy="35869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/>
                </a:solidFill>
              </a:rPr>
              <a:t>Noto survey mode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6763C75-FD0F-D4A1-1C08-E4EBFF3A6198}"/>
              </a:ext>
            </a:extLst>
          </p:cNvPr>
          <p:cNvSpPr/>
          <p:nvPr/>
        </p:nvSpPr>
        <p:spPr>
          <a:xfrm>
            <a:off x="164592" y="1781410"/>
            <a:ext cx="5817173" cy="4464174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6B919819-D44D-734E-F7DA-F11EAEDE8BC9}"/>
              </a:ext>
            </a:extLst>
          </p:cNvPr>
          <p:cNvSpPr/>
          <p:nvPr/>
        </p:nvSpPr>
        <p:spPr>
          <a:xfrm>
            <a:off x="476606" y="3391914"/>
            <a:ext cx="5302002" cy="2129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400">
              <a:solidFill>
                <a:schemeClr val="tx1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C2A9529-B5C0-05F1-506F-7AB05938BAB4}"/>
              </a:ext>
            </a:extLst>
          </p:cNvPr>
          <p:cNvSpPr txBox="1"/>
          <p:nvPr/>
        </p:nvSpPr>
        <p:spPr>
          <a:xfrm>
            <a:off x="633105" y="4827124"/>
            <a:ext cx="464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>
                <a:solidFill>
                  <a:srgbClr val="92D050"/>
                </a:solidFill>
                <a:sym typeface="Wingdings" panose="05000000000000000000" pitchFamily="2" charset="2"/>
              </a:rPr>
              <a:t></a:t>
            </a:r>
            <a:endParaRPr lang="it-IT" sz="2800" b="1">
              <a:solidFill>
                <a:srgbClr val="92D050"/>
              </a:solidFill>
            </a:endParaRPr>
          </a:p>
        </p:txBody>
      </p:sp>
      <p:pic>
        <p:nvPicPr>
          <p:cNvPr id="19" name="Elemento grafico 18" descr="Telescopio contorno">
            <a:extLst>
              <a:ext uri="{FF2B5EF4-FFF2-40B4-BE49-F238E27FC236}">
                <a16:creationId xmlns:a16="http://schemas.microsoft.com/office/drawing/2014/main" id="{EAE37986-070A-D1EF-8DF8-40E7993460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9120" y="3684105"/>
            <a:ext cx="343629" cy="343629"/>
          </a:xfrm>
          <a:prstGeom prst="rect">
            <a:avLst/>
          </a:prstGeom>
        </p:spPr>
      </p:pic>
      <p:graphicFrame>
        <p:nvGraphicFramePr>
          <p:cNvPr id="20" name="Tabella 19">
            <a:extLst>
              <a:ext uri="{FF2B5EF4-FFF2-40B4-BE49-F238E27FC236}">
                <a16:creationId xmlns:a16="http://schemas.microsoft.com/office/drawing/2014/main" id="{13094168-8FE4-2CC0-A549-1406D83E4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379049"/>
              </p:ext>
            </p:extLst>
          </p:nvPr>
        </p:nvGraphicFramePr>
        <p:xfrm>
          <a:off x="1102773" y="3499296"/>
          <a:ext cx="4669661" cy="19151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9661">
                  <a:extLst>
                    <a:ext uri="{9D8B030D-6E8A-4147-A177-3AD203B41FA5}">
                      <a16:colId xmlns:a16="http://schemas.microsoft.com/office/drawing/2014/main" val="3645260267"/>
                    </a:ext>
                  </a:extLst>
                </a:gridCol>
              </a:tblGrid>
              <a:tr h="63836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600"/>
                        <a:t>Noto points </a:t>
                      </a:r>
                      <a:r>
                        <a:rPr lang="it-IT" sz="1600" err="1"/>
                        <a:t>towards</a:t>
                      </a:r>
                      <a:r>
                        <a:rPr lang="it-IT" sz="1600"/>
                        <a:t> the </a:t>
                      </a:r>
                      <a:r>
                        <a:rPr lang="it-IT" sz="1600" err="1"/>
                        <a:t>central</a:t>
                      </a:r>
                      <a:r>
                        <a:rPr lang="it-IT" sz="1600"/>
                        <a:t> </a:t>
                      </a:r>
                      <a:r>
                        <a:rPr lang="it-IT" sz="1600" err="1"/>
                        <a:t>epoch</a:t>
                      </a:r>
                      <a:r>
                        <a:rPr lang="it-IT" sz="1600"/>
                        <a:t> of the </a:t>
                      </a:r>
                      <a:r>
                        <a:rPr lang="it-IT" sz="1600" err="1"/>
                        <a:t>transit</a:t>
                      </a:r>
                      <a:r>
                        <a:rPr lang="it-IT" sz="1600"/>
                        <a:t>.</a:t>
                      </a:r>
                    </a:p>
                  </a:txBody>
                  <a:tcPr marL="51615" marR="51615" anchor="ctr"/>
                </a:tc>
                <a:extLst>
                  <a:ext uri="{0D108BD9-81ED-4DB2-BD59-A6C34878D82A}">
                    <a16:rowId xmlns:a16="http://schemas.microsoft.com/office/drawing/2014/main" val="2237353049"/>
                  </a:ext>
                </a:extLst>
              </a:tr>
              <a:tr h="63836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600"/>
                        <a:t>A single </a:t>
                      </a:r>
                      <a:r>
                        <a:rPr lang="it-IT" sz="1600" err="1"/>
                        <a:t>detection</a:t>
                      </a:r>
                      <a:r>
                        <a:rPr lang="it-IT" sz="1600"/>
                        <a:t> from Noto </a:t>
                      </a:r>
                      <a:r>
                        <a:rPr lang="it-IT" sz="1600" err="1"/>
                        <a:t>does</a:t>
                      </a:r>
                      <a:r>
                        <a:rPr lang="it-IT" sz="1600"/>
                        <a:t> </a:t>
                      </a:r>
                      <a:r>
                        <a:rPr lang="it-IT" sz="1600" err="1"/>
                        <a:t>not</a:t>
                      </a:r>
                      <a:r>
                        <a:rPr lang="it-IT" sz="1600"/>
                        <a:t> </a:t>
                      </a:r>
                      <a:r>
                        <a:rPr lang="it-IT" sz="1600" err="1"/>
                        <a:t>improve</a:t>
                      </a:r>
                      <a:r>
                        <a:rPr lang="it-IT" sz="1600"/>
                        <a:t> Medicina </a:t>
                      </a:r>
                      <a:r>
                        <a:rPr lang="it-IT" sz="1600" err="1"/>
                        <a:t>results</a:t>
                      </a:r>
                      <a:r>
                        <a:rPr lang="it-IT" sz="1600"/>
                        <a:t>.</a:t>
                      </a:r>
                    </a:p>
                  </a:txBody>
                  <a:tcPr marL="51615" marR="51615" anchor="ctr"/>
                </a:tc>
                <a:extLst>
                  <a:ext uri="{0D108BD9-81ED-4DB2-BD59-A6C34878D82A}">
                    <a16:rowId xmlns:a16="http://schemas.microsoft.com/office/drawing/2014/main" val="2136116737"/>
                  </a:ext>
                </a:extLst>
              </a:tr>
              <a:tr h="6383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600" err="1"/>
                        <a:t>Similar</a:t>
                      </a:r>
                      <a:r>
                        <a:rPr lang="it-IT" sz="1600"/>
                        <a:t> performance </a:t>
                      </a:r>
                      <a:r>
                        <a:rPr lang="it-IT" sz="1600" err="1"/>
                        <a:t>either</a:t>
                      </a:r>
                      <a:r>
                        <a:rPr lang="it-IT" sz="1600"/>
                        <a:t> </a:t>
                      </a:r>
                      <a:r>
                        <a:rPr lang="it-IT" sz="1600" err="1"/>
                        <a:t>considering</a:t>
                      </a:r>
                      <a:r>
                        <a:rPr lang="it-IT" sz="1600"/>
                        <a:t> </a:t>
                      </a:r>
                      <a:r>
                        <a:rPr lang="it-IT" sz="1600" err="1"/>
                        <a:t>angles</a:t>
                      </a:r>
                      <a:r>
                        <a:rPr lang="it-IT" sz="1600"/>
                        <a:t> from Noto, or </a:t>
                      </a:r>
                      <a:r>
                        <a:rPr lang="it-IT" sz="1600" err="1"/>
                        <a:t>not</a:t>
                      </a:r>
                      <a:r>
                        <a:rPr lang="it-IT" sz="1600"/>
                        <a:t>.</a:t>
                      </a:r>
                    </a:p>
                  </a:txBody>
                  <a:tcPr marL="51615" marR="51615" anchor="ctr"/>
                </a:tc>
                <a:extLst>
                  <a:ext uri="{0D108BD9-81ED-4DB2-BD59-A6C34878D82A}">
                    <a16:rowId xmlns:a16="http://schemas.microsoft.com/office/drawing/2014/main" val="1770938074"/>
                  </a:ext>
                </a:extLst>
              </a:tr>
            </a:tbl>
          </a:graphicData>
        </a:graphic>
      </p:graphicFrame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A7A1880-30FE-1BAA-C31A-743F6B4916CC}"/>
              </a:ext>
            </a:extLst>
          </p:cNvPr>
          <p:cNvSpPr txBox="1"/>
          <p:nvPr/>
        </p:nvSpPr>
        <p:spPr>
          <a:xfrm>
            <a:off x="344981" y="4083063"/>
            <a:ext cx="10335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it-IT" sz="3600" b="1">
              <a:solidFill>
                <a:srgbClr val="FF0000"/>
              </a:solidFill>
            </a:endParaRP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548189BD-298E-084B-A3F7-2030A4A79995}"/>
              </a:ext>
            </a:extLst>
          </p:cNvPr>
          <p:cNvGrpSpPr/>
          <p:nvPr/>
        </p:nvGrpSpPr>
        <p:grpSpPr>
          <a:xfrm>
            <a:off x="5664978" y="1287587"/>
            <a:ext cx="1280174" cy="896680"/>
            <a:chOff x="751232" y="2519891"/>
            <a:chExt cx="4861454" cy="3095582"/>
          </a:xfrm>
        </p:grpSpPr>
        <p:pic>
          <p:nvPicPr>
            <p:cNvPr id="26" name="Immagine 93">
              <a:extLst>
                <a:ext uri="{FF2B5EF4-FFF2-40B4-BE49-F238E27FC236}">
                  <a16:creationId xmlns:a16="http://schemas.microsoft.com/office/drawing/2014/main" id="{715A2386-16E5-9AB5-6ACD-0413A7C81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62414" y="2854963"/>
              <a:ext cx="977586" cy="630506"/>
            </a:xfrm>
            <a:prstGeom prst="rect">
              <a:avLst/>
            </a:prstGeom>
          </p:spPr>
        </p:pic>
        <p:pic>
          <p:nvPicPr>
            <p:cNvPr id="27" name="Picture 1" descr="A picture containing sky, outdoor&#10;&#10;Description automatically generated">
              <a:extLst>
                <a:ext uri="{FF2B5EF4-FFF2-40B4-BE49-F238E27FC236}">
                  <a16:creationId xmlns:a16="http://schemas.microsoft.com/office/drawing/2014/main" id="{1BD31ED9-0A4A-F568-1BEC-1A7F38118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857" y="3915409"/>
              <a:ext cx="968829" cy="68734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Immagine 27" descr="Radiotelescopio di Noto — INAF">
              <a:extLst>
                <a:ext uri="{FF2B5EF4-FFF2-40B4-BE49-F238E27FC236}">
                  <a16:creationId xmlns:a16="http://schemas.microsoft.com/office/drawing/2014/main" id="{3B1A10F5-57ED-CE9A-E50E-1DCF75003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21846" y="4930210"/>
              <a:ext cx="659566" cy="685263"/>
            </a:xfrm>
            <a:prstGeom prst="rect">
              <a:avLst/>
            </a:prstGeom>
          </p:spPr>
        </p:pic>
        <p:pic>
          <p:nvPicPr>
            <p:cNvPr id="29" name="Immagine 94">
              <a:extLst>
                <a:ext uri="{FF2B5EF4-FFF2-40B4-BE49-F238E27FC236}">
                  <a16:creationId xmlns:a16="http://schemas.microsoft.com/office/drawing/2014/main" id="{8B0C8F3D-155A-929D-130C-7BDC2B3EC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1232" y="3864148"/>
              <a:ext cx="777790" cy="655268"/>
            </a:xfrm>
            <a:prstGeom prst="rect">
              <a:avLst/>
            </a:prstGeom>
          </p:spPr>
        </p:pic>
        <p:pic>
          <p:nvPicPr>
            <p:cNvPr id="40" name="Elemento grafico 39" descr="Cono contorno">
              <a:extLst>
                <a:ext uri="{FF2B5EF4-FFF2-40B4-BE49-F238E27FC236}">
                  <a16:creationId xmlns:a16="http://schemas.microsoft.com/office/drawing/2014/main" id="{3608E864-9103-6BE5-F9B0-06A18DC1514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3804772">
              <a:off x="1745395" y="2528365"/>
              <a:ext cx="755703" cy="1818217"/>
            </a:xfrm>
            <a:prstGeom prst="rect">
              <a:avLst/>
            </a:prstGeom>
          </p:spPr>
        </p:pic>
        <p:pic>
          <p:nvPicPr>
            <p:cNvPr id="41" name="Elemento grafico 40" descr="Cono contorno">
              <a:extLst>
                <a:ext uri="{FF2B5EF4-FFF2-40B4-BE49-F238E27FC236}">
                  <a16:creationId xmlns:a16="http://schemas.microsoft.com/office/drawing/2014/main" id="{CA11EDDA-FF0E-4E7B-722E-3ECEF4100E1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0800000">
              <a:off x="2773780" y="3248231"/>
              <a:ext cx="755703" cy="1818217"/>
            </a:xfrm>
            <a:prstGeom prst="rect">
              <a:avLst/>
            </a:prstGeom>
          </p:spPr>
        </p:pic>
        <p:pic>
          <p:nvPicPr>
            <p:cNvPr id="42" name="Elemento grafico 41" descr="Cono contorno">
              <a:extLst>
                <a:ext uri="{FF2B5EF4-FFF2-40B4-BE49-F238E27FC236}">
                  <a16:creationId xmlns:a16="http://schemas.microsoft.com/office/drawing/2014/main" id="{E4FF3D6D-3858-101F-D292-657B82A47AE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8184344">
              <a:off x="3743853" y="2519891"/>
              <a:ext cx="755703" cy="18182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4461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ABB52-D723-35F9-2C07-47E61DDE3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52182C58-C849-2904-14B8-E479E686D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944" y="2636528"/>
            <a:ext cx="4800000" cy="36000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B646A55-D23C-0176-9531-EF82BB379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90" y="2712726"/>
            <a:ext cx="4800000" cy="36000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01E4969-068C-0B21-BEE7-358C467A0CDB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6771AAA-853C-5B71-A7E3-EDADC3F2AFF8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17D511D-DB95-1321-DC0E-1D3CE547B04F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75828723-67C8-FF65-2365-B42FE5CB99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E7A9D4D-E424-0779-A8D5-86E142F96166}"/>
              </a:ext>
            </a:extLst>
          </p:cNvPr>
          <p:cNvSpPr txBox="1"/>
          <p:nvPr/>
        </p:nvSpPr>
        <p:spPr>
          <a:xfrm>
            <a:off x="230868" y="1303047"/>
            <a:ext cx="5319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>
                <a:solidFill>
                  <a:srgbClr val="2A65AF"/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Stereoscopic Orbit Determination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B0A1A8AE-2021-8EB5-5734-D981720423FA}"/>
              </a:ext>
            </a:extLst>
          </p:cNvPr>
          <p:cNvGrpSpPr/>
          <p:nvPr/>
        </p:nvGrpSpPr>
        <p:grpSpPr>
          <a:xfrm>
            <a:off x="5664978" y="1287587"/>
            <a:ext cx="1280174" cy="896680"/>
            <a:chOff x="751232" y="2519891"/>
            <a:chExt cx="4861454" cy="3095582"/>
          </a:xfrm>
        </p:grpSpPr>
        <p:pic>
          <p:nvPicPr>
            <p:cNvPr id="26" name="Immagine 93">
              <a:extLst>
                <a:ext uri="{FF2B5EF4-FFF2-40B4-BE49-F238E27FC236}">
                  <a16:creationId xmlns:a16="http://schemas.microsoft.com/office/drawing/2014/main" id="{4D9D3D44-1BCC-853D-A41A-D57900A13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2414" y="2854963"/>
              <a:ext cx="977586" cy="630506"/>
            </a:xfrm>
            <a:prstGeom prst="rect">
              <a:avLst/>
            </a:prstGeom>
          </p:spPr>
        </p:pic>
        <p:pic>
          <p:nvPicPr>
            <p:cNvPr id="27" name="Picture 1" descr="A picture containing sky, outdoor&#10;&#10;Description automatically generated">
              <a:extLst>
                <a:ext uri="{FF2B5EF4-FFF2-40B4-BE49-F238E27FC236}">
                  <a16:creationId xmlns:a16="http://schemas.microsoft.com/office/drawing/2014/main" id="{8B581074-125E-4C50-33E8-FCEBE40AB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857" y="3915409"/>
              <a:ext cx="968829" cy="68734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Immagine 27" descr="Radiotelescopio di Noto — INAF">
              <a:extLst>
                <a:ext uri="{FF2B5EF4-FFF2-40B4-BE49-F238E27FC236}">
                  <a16:creationId xmlns:a16="http://schemas.microsoft.com/office/drawing/2014/main" id="{7031A248-AA79-4F3C-C70F-FFE82A376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21846" y="4930210"/>
              <a:ext cx="659566" cy="685263"/>
            </a:xfrm>
            <a:prstGeom prst="rect">
              <a:avLst/>
            </a:prstGeom>
          </p:spPr>
        </p:pic>
        <p:pic>
          <p:nvPicPr>
            <p:cNvPr id="29" name="Immagine 94">
              <a:extLst>
                <a:ext uri="{FF2B5EF4-FFF2-40B4-BE49-F238E27FC236}">
                  <a16:creationId xmlns:a16="http://schemas.microsoft.com/office/drawing/2014/main" id="{2D6814F4-2FE9-4D1F-0E7F-C0AA97651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1232" y="3864148"/>
              <a:ext cx="777790" cy="655268"/>
            </a:xfrm>
            <a:prstGeom prst="rect">
              <a:avLst/>
            </a:prstGeom>
          </p:spPr>
        </p:pic>
        <p:pic>
          <p:nvPicPr>
            <p:cNvPr id="40" name="Elemento grafico 39" descr="Cono contorno">
              <a:extLst>
                <a:ext uri="{FF2B5EF4-FFF2-40B4-BE49-F238E27FC236}">
                  <a16:creationId xmlns:a16="http://schemas.microsoft.com/office/drawing/2014/main" id="{8FD7DFA7-4CFB-B51F-4CD9-8EF0C8302D1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3804772">
              <a:off x="1745395" y="2528365"/>
              <a:ext cx="755703" cy="1818217"/>
            </a:xfrm>
            <a:prstGeom prst="rect">
              <a:avLst/>
            </a:prstGeom>
          </p:spPr>
        </p:pic>
        <p:pic>
          <p:nvPicPr>
            <p:cNvPr id="41" name="Elemento grafico 40" descr="Cono contorno">
              <a:extLst>
                <a:ext uri="{FF2B5EF4-FFF2-40B4-BE49-F238E27FC236}">
                  <a16:creationId xmlns:a16="http://schemas.microsoft.com/office/drawing/2014/main" id="{52F430D5-8848-C7BB-0BB9-8FE2F145277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0800000">
              <a:off x="2773780" y="3248231"/>
              <a:ext cx="755703" cy="1818217"/>
            </a:xfrm>
            <a:prstGeom prst="rect">
              <a:avLst/>
            </a:prstGeom>
          </p:spPr>
        </p:pic>
        <p:pic>
          <p:nvPicPr>
            <p:cNvPr id="42" name="Elemento grafico 41" descr="Cono contorno">
              <a:extLst>
                <a:ext uri="{FF2B5EF4-FFF2-40B4-BE49-F238E27FC236}">
                  <a16:creationId xmlns:a16="http://schemas.microsoft.com/office/drawing/2014/main" id="{5D5EEA9E-0F18-1175-1E6F-61089912487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8184344">
              <a:off x="3743853" y="2519891"/>
              <a:ext cx="755703" cy="1818217"/>
            </a:xfrm>
            <a:prstGeom prst="rect">
              <a:avLst/>
            </a:prstGeom>
          </p:spPr>
        </p:pic>
      </p:grpSp>
      <p:pic>
        <p:nvPicPr>
          <p:cNvPr id="11" name="Immagine 10" descr="Long March 7 - Wikipedia">
            <a:extLst>
              <a:ext uri="{FF2B5EF4-FFF2-40B4-BE49-F238E27FC236}">
                <a16:creationId xmlns:a16="http://schemas.microsoft.com/office/drawing/2014/main" id="{F6D56A99-687E-B51F-5FA7-CF74B53CA1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88046" y="1257940"/>
            <a:ext cx="785204" cy="1046938"/>
          </a:xfrm>
          <a:prstGeom prst="rect">
            <a:avLst/>
          </a:prstGeom>
        </p:spPr>
      </p:pic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995D01B1-4B82-EE62-B773-5090EA064841}"/>
              </a:ext>
            </a:extLst>
          </p:cNvPr>
          <p:cNvSpPr/>
          <p:nvPr/>
        </p:nvSpPr>
        <p:spPr>
          <a:xfrm>
            <a:off x="2327447" y="1813469"/>
            <a:ext cx="3093243" cy="35869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>
                <a:solidFill>
                  <a:schemeClr val="tx1"/>
                </a:solidFill>
              </a:rPr>
              <a:t>Noto: </a:t>
            </a:r>
            <a:r>
              <a:rPr lang="it-IT" sz="1600" err="1">
                <a:solidFill>
                  <a:schemeClr val="tx1"/>
                </a:solidFill>
              </a:rPr>
              <a:t>angles</a:t>
            </a:r>
            <a:r>
              <a:rPr lang="it-IT" sz="1600">
                <a:solidFill>
                  <a:schemeClr val="tx1"/>
                </a:solidFill>
              </a:rPr>
              <a:t> + range + range-rate</a:t>
            </a:r>
          </a:p>
        </p:txBody>
      </p:sp>
      <p:sp>
        <p:nvSpPr>
          <p:cNvPr id="31" name="Rounded Rectangle 3">
            <a:extLst>
              <a:ext uri="{FF2B5EF4-FFF2-40B4-BE49-F238E27FC236}">
                <a16:creationId xmlns:a16="http://schemas.microsoft.com/office/drawing/2014/main" id="{0FB2B9DA-0FD1-EBCD-8CD0-23DC5CF1328B}"/>
              </a:ext>
            </a:extLst>
          </p:cNvPr>
          <p:cNvSpPr/>
          <p:nvPr/>
        </p:nvSpPr>
        <p:spPr>
          <a:xfrm>
            <a:off x="271519" y="2652129"/>
            <a:ext cx="5348993" cy="3660597"/>
          </a:xfrm>
          <a:prstGeom prst="roundRect">
            <a:avLst>
              <a:gd name="adj" fmla="val 4770"/>
            </a:avLst>
          </a:prstGeom>
          <a:noFill/>
          <a:ln w="25400">
            <a:solidFill>
              <a:srgbClr val="475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30D63A01-5DE2-22CE-59EA-F928C9FE6167}"/>
              </a:ext>
            </a:extLst>
          </p:cNvPr>
          <p:cNvSpPr/>
          <p:nvPr/>
        </p:nvSpPr>
        <p:spPr>
          <a:xfrm>
            <a:off x="517498" y="2465130"/>
            <a:ext cx="2149277" cy="35869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/>
                </a:solidFill>
              </a:rPr>
              <a:t>Noto tracking mode</a:t>
            </a:r>
          </a:p>
        </p:txBody>
      </p:sp>
      <p:sp>
        <p:nvSpPr>
          <p:cNvPr id="35" name="Rounded Rectangle 3">
            <a:extLst>
              <a:ext uri="{FF2B5EF4-FFF2-40B4-BE49-F238E27FC236}">
                <a16:creationId xmlns:a16="http://schemas.microsoft.com/office/drawing/2014/main" id="{B33CCE50-7E08-B23E-3207-D610FA44E482}"/>
              </a:ext>
            </a:extLst>
          </p:cNvPr>
          <p:cNvSpPr/>
          <p:nvPr/>
        </p:nvSpPr>
        <p:spPr>
          <a:xfrm>
            <a:off x="8886813" y="1229259"/>
            <a:ext cx="3259574" cy="1179043"/>
          </a:xfrm>
          <a:prstGeom prst="roundRect">
            <a:avLst>
              <a:gd name="adj" fmla="val 4770"/>
            </a:avLst>
          </a:prstGeom>
          <a:noFill/>
          <a:ln w="25400">
            <a:solidFill>
              <a:srgbClr val="475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graphicFrame>
        <p:nvGraphicFramePr>
          <p:cNvPr id="36" name="Tabella 35">
            <a:extLst>
              <a:ext uri="{FF2B5EF4-FFF2-40B4-BE49-F238E27FC236}">
                <a16:creationId xmlns:a16="http://schemas.microsoft.com/office/drawing/2014/main" id="{309A1BE1-115E-CCDE-394B-538679DFF588}"/>
              </a:ext>
            </a:extLst>
          </p:cNvPr>
          <p:cNvGraphicFramePr>
            <a:graphicFrameLocks noGrp="1"/>
          </p:cNvGraphicFramePr>
          <p:nvPr/>
        </p:nvGraphicFramePr>
        <p:xfrm>
          <a:off x="9034855" y="1273084"/>
          <a:ext cx="3054885" cy="106934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45028">
                  <a:extLst>
                    <a:ext uri="{9D8B030D-6E8A-4147-A177-3AD203B41FA5}">
                      <a16:colId xmlns:a16="http://schemas.microsoft.com/office/drawing/2014/main" val="3645260267"/>
                    </a:ext>
                  </a:extLst>
                </a:gridCol>
                <a:gridCol w="936171">
                  <a:extLst>
                    <a:ext uri="{9D8B030D-6E8A-4147-A177-3AD203B41FA5}">
                      <a16:colId xmlns:a16="http://schemas.microsoft.com/office/drawing/2014/main" val="30318448"/>
                    </a:ext>
                  </a:extLst>
                </a:gridCol>
                <a:gridCol w="1273686">
                  <a:extLst>
                    <a:ext uri="{9D8B030D-6E8A-4147-A177-3AD203B41FA5}">
                      <a16:colId xmlns:a16="http://schemas.microsoft.com/office/drawing/2014/main" val="808821486"/>
                    </a:ext>
                  </a:extLst>
                </a:gridCol>
              </a:tblGrid>
              <a:tr h="35644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 b="1"/>
                        <a:t>TX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 b="1"/>
                        <a:t>RX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 b="1"/>
                        <a:t>Duration [s]</a:t>
                      </a:r>
                    </a:p>
                  </a:txBody>
                  <a:tcPr marL="51615" marR="51615" marT="41564" marB="41564" anchor="ctr"/>
                </a:tc>
                <a:extLst>
                  <a:ext uri="{0D108BD9-81ED-4DB2-BD59-A6C34878D82A}">
                    <a16:rowId xmlns:a16="http://schemas.microsoft.com/office/drawing/2014/main" val="4067526358"/>
                  </a:ext>
                </a:extLst>
              </a:tr>
              <a:tr h="35644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RFT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Noto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18.3</a:t>
                      </a:r>
                    </a:p>
                  </a:txBody>
                  <a:tcPr marL="51615" marR="51615" marT="41564" marB="41564" anchor="ctr"/>
                </a:tc>
                <a:extLst>
                  <a:ext uri="{0D108BD9-81ED-4DB2-BD59-A6C34878D82A}">
                    <a16:rowId xmlns:a16="http://schemas.microsoft.com/office/drawing/2014/main" val="2237353049"/>
                  </a:ext>
                </a:extLst>
              </a:tr>
              <a:tr h="35644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RFT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Medicina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18.3</a:t>
                      </a:r>
                    </a:p>
                  </a:txBody>
                  <a:tcPr marL="51615" marR="51615" marT="41564" marB="41564" anchor="ctr"/>
                </a:tc>
                <a:extLst>
                  <a:ext uri="{0D108BD9-81ED-4DB2-BD59-A6C34878D82A}">
                    <a16:rowId xmlns:a16="http://schemas.microsoft.com/office/drawing/2014/main" val="2136116737"/>
                  </a:ext>
                </a:extLst>
              </a:tr>
            </a:tbl>
          </a:graphicData>
        </a:graphic>
      </p:graphicFrame>
      <p:pic>
        <p:nvPicPr>
          <p:cNvPr id="2" name="Immagine 1" descr="Starlink Start Lowering Altitude of 4400 LEO Broadband Satellites to Boost  Safety - ISPreview UK">
            <a:extLst>
              <a:ext uri="{FF2B5EF4-FFF2-40B4-BE49-F238E27FC236}">
                <a16:creationId xmlns:a16="http://schemas.microsoft.com/office/drawing/2014/main" id="{FEAF8A59-9CAC-C292-19DA-BCE3C1ABFA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8005" y="1511395"/>
            <a:ext cx="842477" cy="84247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7DC1A0B-CB48-AEE1-74FF-4BDEE5BBF109}"/>
              </a:ext>
            </a:extLst>
          </p:cNvPr>
          <p:cNvSpPr txBox="1"/>
          <p:nvPr/>
        </p:nvSpPr>
        <p:spPr>
          <a:xfrm>
            <a:off x="7110311" y="1234578"/>
            <a:ext cx="1646534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/>
              <a:t>STARLINK-6051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F6FCE0C1-5B52-8163-F631-19773550D835}"/>
              </a:ext>
            </a:extLst>
          </p:cNvPr>
          <p:cNvSpPr/>
          <p:nvPr/>
        </p:nvSpPr>
        <p:spPr>
          <a:xfrm>
            <a:off x="6690029" y="2575931"/>
            <a:ext cx="5348993" cy="3660597"/>
          </a:xfrm>
          <a:prstGeom prst="roundRect">
            <a:avLst>
              <a:gd name="adj" fmla="val 4770"/>
            </a:avLst>
          </a:prstGeom>
          <a:noFill/>
          <a:ln w="25400">
            <a:solidFill>
              <a:srgbClr val="475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BE4D7029-6C59-E57B-6559-C79B7C2C07A4}"/>
              </a:ext>
            </a:extLst>
          </p:cNvPr>
          <p:cNvSpPr/>
          <p:nvPr/>
        </p:nvSpPr>
        <p:spPr>
          <a:xfrm>
            <a:off x="6936008" y="2388932"/>
            <a:ext cx="2149277" cy="35869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/>
                </a:solidFill>
              </a:rPr>
              <a:t>Noto survey mode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CF3B978F-1256-F270-A533-6CB621283CEC}"/>
              </a:ext>
            </a:extLst>
          </p:cNvPr>
          <p:cNvSpPr/>
          <p:nvPr/>
        </p:nvSpPr>
        <p:spPr>
          <a:xfrm>
            <a:off x="5486456" y="1186988"/>
            <a:ext cx="6659932" cy="1155207"/>
          </a:xfrm>
          <a:prstGeom prst="roundRect">
            <a:avLst>
              <a:gd name="adj" fmla="val 4770"/>
            </a:avLst>
          </a:prstGeom>
          <a:solidFill>
            <a:schemeClr val="bg1"/>
          </a:solidFill>
          <a:ln w="25400">
            <a:solidFill>
              <a:srgbClr val="475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C5DCA7C0-4C7F-DC6A-769E-439DC0E21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258726"/>
              </p:ext>
            </p:extLst>
          </p:nvPr>
        </p:nvGraphicFramePr>
        <p:xfrm>
          <a:off x="5995951" y="1282172"/>
          <a:ext cx="6348448" cy="997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48448">
                  <a:extLst>
                    <a:ext uri="{9D8B030D-6E8A-4147-A177-3AD203B41FA5}">
                      <a16:colId xmlns:a16="http://schemas.microsoft.com/office/drawing/2014/main" val="3645260267"/>
                    </a:ext>
                  </a:extLst>
                </a:gridCol>
              </a:tblGrid>
              <a:tr h="47848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/>
                        <a:t>Noto in tracking mode improves both accuracy and confidence.</a:t>
                      </a:r>
                      <a:endParaRPr lang="it-IT" sz="1800"/>
                    </a:p>
                  </a:txBody>
                  <a:tcPr marL="51615" marR="51615" anchor="ctr"/>
                </a:tc>
                <a:extLst>
                  <a:ext uri="{0D108BD9-81ED-4DB2-BD59-A6C34878D82A}">
                    <a16:rowId xmlns:a16="http://schemas.microsoft.com/office/drawing/2014/main" val="2237353049"/>
                  </a:ext>
                </a:extLst>
              </a:tr>
              <a:tr h="51941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/>
                        <a:t>Noto in survey mode are not effective.</a:t>
                      </a:r>
                      <a:endParaRPr lang="it-IT" sz="1800"/>
                    </a:p>
                  </a:txBody>
                  <a:tcPr marL="51615" marR="51615" anchor="ctr"/>
                </a:tc>
                <a:extLst>
                  <a:ext uri="{0D108BD9-81ED-4DB2-BD59-A6C34878D82A}">
                    <a16:rowId xmlns:a16="http://schemas.microsoft.com/office/drawing/2014/main" val="2136116737"/>
                  </a:ext>
                </a:extLst>
              </a:tr>
            </a:tbl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E881038-F841-2393-C3AE-93F037601CD8}"/>
              </a:ext>
            </a:extLst>
          </p:cNvPr>
          <p:cNvSpPr txBox="1"/>
          <p:nvPr/>
        </p:nvSpPr>
        <p:spPr>
          <a:xfrm>
            <a:off x="5526284" y="1327804"/>
            <a:ext cx="464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>
                <a:solidFill>
                  <a:srgbClr val="92D050"/>
                </a:solidFill>
                <a:sym typeface="Wingdings" panose="05000000000000000000" pitchFamily="2" charset="2"/>
              </a:rPr>
              <a:t></a:t>
            </a:r>
            <a:endParaRPr lang="it-IT" sz="2800" b="1">
              <a:solidFill>
                <a:srgbClr val="92D050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D5AD506-C696-0428-6865-E56676A47302}"/>
              </a:ext>
            </a:extLst>
          </p:cNvPr>
          <p:cNvSpPr txBox="1"/>
          <p:nvPr/>
        </p:nvSpPr>
        <p:spPr>
          <a:xfrm>
            <a:off x="5246298" y="1700071"/>
            <a:ext cx="10335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it-IT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04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8922A-EFDC-C37F-6680-74B865A18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5A171682-2877-524E-72E4-00126CF58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25" y="2701840"/>
            <a:ext cx="4800000" cy="360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1678DAB-3486-B982-385F-317B2958B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90" y="2693476"/>
            <a:ext cx="4800000" cy="36000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32E8E1B-E773-82B9-67C6-58620399BADC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DA79121-B921-7FDA-9A89-8C5984458413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8C53912-4565-6951-8618-255ADDDAA628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EE269B5A-4FF8-B423-D177-47222D31A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7B0D8B1-6CAC-91D5-1194-07C3BA2835EC}"/>
              </a:ext>
            </a:extLst>
          </p:cNvPr>
          <p:cNvSpPr txBox="1"/>
          <p:nvPr/>
        </p:nvSpPr>
        <p:spPr>
          <a:xfrm>
            <a:off x="230868" y="1303047"/>
            <a:ext cx="5319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>
                <a:solidFill>
                  <a:srgbClr val="2A65AF"/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Stereoscopic Orbit Determination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51BF2E1A-A3D6-3F35-A5CD-7846CCDCDB5A}"/>
              </a:ext>
            </a:extLst>
          </p:cNvPr>
          <p:cNvGrpSpPr/>
          <p:nvPr/>
        </p:nvGrpSpPr>
        <p:grpSpPr>
          <a:xfrm>
            <a:off x="5664978" y="1287587"/>
            <a:ext cx="1280174" cy="896680"/>
            <a:chOff x="751232" y="2519891"/>
            <a:chExt cx="4861454" cy="3095582"/>
          </a:xfrm>
        </p:grpSpPr>
        <p:pic>
          <p:nvPicPr>
            <p:cNvPr id="26" name="Immagine 93">
              <a:extLst>
                <a:ext uri="{FF2B5EF4-FFF2-40B4-BE49-F238E27FC236}">
                  <a16:creationId xmlns:a16="http://schemas.microsoft.com/office/drawing/2014/main" id="{F69F6D1C-626F-A8F0-5376-8B3EA5F10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2414" y="2854963"/>
              <a:ext cx="977586" cy="630506"/>
            </a:xfrm>
            <a:prstGeom prst="rect">
              <a:avLst/>
            </a:prstGeom>
          </p:spPr>
        </p:pic>
        <p:pic>
          <p:nvPicPr>
            <p:cNvPr id="27" name="Picture 1" descr="A picture containing sky, outdoor&#10;&#10;Description automatically generated">
              <a:extLst>
                <a:ext uri="{FF2B5EF4-FFF2-40B4-BE49-F238E27FC236}">
                  <a16:creationId xmlns:a16="http://schemas.microsoft.com/office/drawing/2014/main" id="{6034672C-A344-52C1-C276-4BED3A960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857" y="3915409"/>
              <a:ext cx="968829" cy="68734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Immagine 27" descr="Radiotelescopio di Noto — INAF">
              <a:extLst>
                <a:ext uri="{FF2B5EF4-FFF2-40B4-BE49-F238E27FC236}">
                  <a16:creationId xmlns:a16="http://schemas.microsoft.com/office/drawing/2014/main" id="{F0DEB702-CCF3-5A1F-6383-A1C2B8269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21846" y="4930210"/>
              <a:ext cx="659566" cy="685263"/>
            </a:xfrm>
            <a:prstGeom prst="rect">
              <a:avLst/>
            </a:prstGeom>
          </p:spPr>
        </p:pic>
        <p:pic>
          <p:nvPicPr>
            <p:cNvPr id="29" name="Immagine 94">
              <a:extLst>
                <a:ext uri="{FF2B5EF4-FFF2-40B4-BE49-F238E27FC236}">
                  <a16:creationId xmlns:a16="http://schemas.microsoft.com/office/drawing/2014/main" id="{1513D462-BF61-98EB-84C8-632A2996B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1232" y="3864148"/>
              <a:ext cx="777790" cy="655268"/>
            </a:xfrm>
            <a:prstGeom prst="rect">
              <a:avLst/>
            </a:prstGeom>
          </p:spPr>
        </p:pic>
        <p:pic>
          <p:nvPicPr>
            <p:cNvPr id="40" name="Elemento grafico 39" descr="Cono contorno">
              <a:extLst>
                <a:ext uri="{FF2B5EF4-FFF2-40B4-BE49-F238E27FC236}">
                  <a16:creationId xmlns:a16="http://schemas.microsoft.com/office/drawing/2014/main" id="{4A23AC81-7ACF-A2BE-71EB-A28A4BD4B7F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3804772">
              <a:off x="1745395" y="2528365"/>
              <a:ext cx="755703" cy="1818217"/>
            </a:xfrm>
            <a:prstGeom prst="rect">
              <a:avLst/>
            </a:prstGeom>
          </p:spPr>
        </p:pic>
        <p:pic>
          <p:nvPicPr>
            <p:cNvPr id="41" name="Elemento grafico 40" descr="Cono contorno">
              <a:extLst>
                <a:ext uri="{FF2B5EF4-FFF2-40B4-BE49-F238E27FC236}">
                  <a16:creationId xmlns:a16="http://schemas.microsoft.com/office/drawing/2014/main" id="{479FE081-3762-5D0C-1640-E664ACB2F63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0800000">
              <a:off x="2773780" y="3248231"/>
              <a:ext cx="755703" cy="1818217"/>
            </a:xfrm>
            <a:prstGeom prst="rect">
              <a:avLst/>
            </a:prstGeom>
          </p:spPr>
        </p:pic>
        <p:pic>
          <p:nvPicPr>
            <p:cNvPr id="42" name="Elemento grafico 41" descr="Cono contorno">
              <a:extLst>
                <a:ext uri="{FF2B5EF4-FFF2-40B4-BE49-F238E27FC236}">
                  <a16:creationId xmlns:a16="http://schemas.microsoft.com/office/drawing/2014/main" id="{D737E152-2A5E-BF3A-5ABE-89D10A4D76D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8184344">
              <a:off x="3743853" y="2519891"/>
              <a:ext cx="755703" cy="1818217"/>
            </a:xfrm>
            <a:prstGeom prst="rect">
              <a:avLst/>
            </a:prstGeom>
          </p:spPr>
        </p:pic>
      </p:grpSp>
      <p:pic>
        <p:nvPicPr>
          <p:cNvPr id="11" name="Immagine 10" descr="Long March 7 - Wikipedia">
            <a:extLst>
              <a:ext uri="{FF2B5EF4-FFF2-40B4-BE49-F238E27FC236}">
                <a16:creationId xmlns:a16="http://schemas.microsoft.com/office/drawing/2014/main" id="{EBF32606-6758-3688-A663-7633596C8D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88046" y="1257940"/>
            <a:ext cx="785204" cy="1046938"/>
          </a:xfrm>
          <a:prstGeom prst="rect">
            <a:avLst/>
          </a:prstGeom>
        </p:spPr>
      </p:pic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3B7FD251-5B2E-FEC8-7EBD-7086B17238A8}"/>
              </a:ext>
            </a:extLst>
          </p:cNvPr>
          <p:cNvSpPr/>
          <p:nvPr/>
        </p:nvSpPr>
        <p:spPr>
          <a:xfrm>
            <a:off x="2327447" y="1813469"/>
            <a:ext cx="3093243" cy="35869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>
                <a:solidFill>
                  <a:schemeClr val="tx1"/>
                </a:solidFill>
              </a:rPr>
              <a:t>Noto: </a:t>
            </a:r>
            <a:r>
              <a:rPr lang="it-IT" sz="1600" err="1">
                <a:solidFill>
                  <a:schemeClr val="tx1"/>
                </a:solidFill>
              </a:rPr>
              <a:t>angles</a:t>
            </a:r>
            <a:r>
              <a:rPr lang="it-IT" sz="1600">
                <a:solidFill>
                  <a:schemeClr val="tx1"/>
                </a:solidFill>
              </a:rPr>
              <a:t> + range + range-rate</a:t>
            </a:r>
          </a:p>
        </p:txBody>
      </p:sp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C096CEF2-3CE6-EF2B-4EE4-C74A5192FB3A}"/>
              </a:ext>
            </a:extLst>
          </p:cNvPr>
          <p:cNvSpPr/>
          <p:nvPr/>
        </p:nvSpPr>
        <p:spPr>
          <a:xfrm>
            <a:off x="6690029" y="2652129"/>
            <a:ext cx="5348993" cy="3660597"/>
          </a:xfrm>
          <a:prstGeom prst="roundRect">
            <a:avLst>
              <a:gd name="adj" fmla="val 4770"/>
            </a:avLst>
          </a:prstGeom>
          <a:noFill/>
          <a:ln w="25400">
            <a:solidFill>
              <a:srgbClr val="475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A05A866F-A888-E74A-905A-FA7FA1ACA248}"/>
              </a:ext>
            </a:extLst>
          </p:cNvPr>
          <p:cNvSpPr/>
          <p:nvPr/>
        </p:nvSpPr>
        <p:spPr>
          <a:xfrm>
            <a:off x="6936008" y="2465130"/>
            <a:ext cx="2149277" cy="35869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/>
                </a:solidFill>
              </a:rPr>
              <a:t>Noto survey mode</a:t>
            </a:r>
          </a:p>
        </p:txBody>
      </p:sp>
      <p:sp>
        <p:nvSpPr>
          <p:cNvPr id="31" name="Rounded Rectangle 3">
            <a:extLst>
              <a:ext uri="{FF2B5EF4-FFF2-40B4-BE49-F238E27FC236}">
                <a16:creationId xmlns:a16="http://schemas.microsoft.com/office/drawing/2014/main" id="{77F91B70-BD45-9F30-9CE4-88203E7BB912}"/>
              </a:ext>
            </a:extLst>
          </p:cNvPr>
          <p:cNvSpPr/>
          <p:nvPr/>
        </p:nvSpPr>
        <p:spPr>
          <a:xfrm>
            <a:off x="271519" y="2652129"/>
            <a:ext cx="5348993" cy="3660597"/>
          </a:xfrm>
          <a:prstGeom prst="roundRect">
            <a:avLst>
              <a:gd name="adj" fmla="val 4770"/>
            </a:avLst>
          </a:prstGeom>
          <a:noFill/>
          <a:ln w="25400">
            <a:solidFill>
              <a:srgbClr val="475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3C642EC4-F39C-9283-3593-544899070325}"/>
              </a:ext>
            </a:extLst>
          </p:cNvPr>
          <p:cNvSpPr/>
          <p:nvPr/>
        </p:nvSpPr>
        <p:spPr>
          <a:xfrm>
            <a:off x="517498" y="2465130"/>
            <a:ext cx="2149277" cy="35869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/>
                </a:solidFill>
              </a:rPr>
              <a:t>Noto tracking mode</a:t>
            </a:r>
          </a:p>
        </p:txBody>
      </p:sp>
      <p:sp>
        <p:nvSpPr>
          <p:cNvPr id="35" name="Rounded Rectangle 3">
            <a:extLst>
              <a:ext uri="{FF2B5EF4-FFF2-40B4-BE49-F238E27FC236}">
                <a16:creationId xmlns:a16="http://schemas.microsoft.com/office/drawing/2014/main" id="{D2EB3DBD-5301-C276-0130-9CE6A2929B59}"/>
              </a:ext>
            </a:extLst>
          </p:cNvPr>
          <p:cNvSpPr/>
          <p:nvPr/>
        </p:nvSpPr>
        <p:spPr>
          <a:xfrm>
            <a:off x="8886813" y="1229259"/>
            <a:ext cx="3259574" cy="1179043"/>
          </a:xfrm>
          <a:prstGeom prst="roundRect">
            <a:avLst>
              <a:gd name="adj" fmla="val 4770"/>
            </a:avLst>
          </a:prstGeom>
          <a:noFill/>
          <a:ln w="25400">
            <a:solidFill>
              <a:srgbClr val="475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graphicFrame>
        <p:nvGraphicFramePr>
          <p:cNvPr id="36" name="Tabella 35">
            <a:extLst>
              <a:ext uri="{FF2B5EF4-FFF2-40B4-BE49-F238E27FC236}">
                <a16:creationId xmlns:a16="http://schemas.microsoft.com/office/drawing/2014/main" id="{F78CAE88-8E48-D084-19DC-F0A54265911D}"/>
              </a:ext>
            </a:extLst>
          </p:cNvPr>
          <p:cNvGraphicFramePr>
            <a:graphicFrameLocks noGrp="1"/>
          </p:cNvGraphicFramePr>
          <p:nvPr/>
        </p:nvGraphicFramePr>
        <p:xfrm>
          <a:off x="9034855" y="1273084"/>
          <a:ext cx="3054885" cy="106934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45028">
                  <a:extLst>
                    <a:ext uri="{9D8B030D-6E8A-4147-A177-3AD203B41FA5}">
                      <a16:colId xmlns:a16="http://schemas.microsoft.com/office/drawing/2014/main" val="3645260267"/>
                    </a:ext>
                  </a:extLst>
                </a:gridCol>
                <a:gridCol w="936171">
                  <a:extLst>
                    <a:ext uri="{9D8B030D-6E8A-4147-A177-3AD203B41FA5}">
                      <a16:colId xmlns:a16="http://schemas.microsoft.com/office/drawing/2014/main" val="30318448"/>
                    </a:ext>
                  </a:extLst>
                </a:gridCol>
                <a:gridCol w="1273686">
                  <a:extLst>
                    <a:ext uri="{9D8B030D-6E8A-4147-A177-3AD203B41FA5}">
                      <a16:colId xmlns:a16="http://schemas.microsoft.com/office/drawing/2014/main" val="808821486"/>
                    </a:ext>
                  </a:extLst>
                </a:gridCol>
              </a:tblGrid>
              <a:tr h="35644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 b="1"/>
                        <a:t>TX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 b="1"/>
                        <a:t>RX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 b="1"/>
                        <a:t>Duration [s]</a:t>
                      </a:r>
                    </a:p>
                  </a:txBody>
                  <a:tcPr marL="51615" marR="51615" marT="41564" marB="41564" anchor="ctr"/>
                </a:tc>
                <a:extLst>
                  <a:ext uri="{0D108BD9-81ED-4DB2-BD59-A6C34878D82A}">
                    <a16:rowId xmlns:a16="http://schemas.microsoft.com/office/drawing/2014/main" val="4067526358"/>
                  </a:ext>
                </a:extLst>
              </a:tr>
              <a:tr h="35644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RFT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Noto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5.3</a:t>
                      </a:r>
                    </a:p>
                  </a:txBody>
                  <a:tcPr marL="51615" marR="51615" marT="41564" marB="41564" anchor="ctr"/>
                </a:tc>
                <a:extLst>
                  <a:ext uri="{0D108BD9-81ED-4DB2-BD59-A6C34878D82A}">
                    <a16:rowId xmlns:a16="http://schemas.microsoft.com/office/drawing/2014/main" val="2237353049"/>
                  </a:ext>
                </a:extLst>
              </a:tr>
              <a:tr h="35644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RFT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Medicina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5.3</a:t>
                      </a:r>
                    </a:p>
                  </a:txBody>
                  <a:tcPr marL="51615" marR="51615" marT="41564" marB="41564" anchor="ctr"/>
                </a:tc>
                <a:extLst>
                  <a:ext uri="{0D108BD9-81ED-4DB2-BD59-A6C34878D82A}">
                    <a16:rowId xmlns:a16="http://schemas.microsoft.com/office/drawing/2014/main" val="2136116737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340E0FAA-0CC7-2C02-89D2-AE85921FB4C0}"/>
              </a:ext>
            </a:extLst>
          </p:cNvPr>
          <p:cNvSpPr txBox="1"/>
          <p:nvPr/>
        </p:nvSpPr>
        <p:spPr>
          <a:xfrm>
            <a:off x="7705129" y="1227641"/>
            <a:ext cx="1022368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sz="1600"/>
              <a:t>CZ-5B R/B</a:t>
            </a:r>
            <a:endParaRPr lang="it-IT" sz="1600"/>
          </a:p>
        </p:txBody>
      </p:sp>
    </p:spTree>
    <p:extLst>
      <p:ext uri="{BB962C8B-B14F-4D97-AF65-F5344CB8AC3E}">
        <p14:creationId xmlns:p14="http://schemas.microsoft.com/office/powerpoint/2010/main" val="3244434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0DAB0-C801-FF4C-AF20-A203E9FAA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4BA4D5E-905D-62DC-5870-E230F4B27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25" y="2701840"/>
            <a:ext cx="4800000" cy="360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C2188AA-6A8B-B5ED-8A98-D0E715970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90" y="2693476"/>
            <a:ext cx="4800000" cy="36000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CDF7B6A-896A-B749-75F6-2ACB10F5879E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66202A2-F58D-DB3E-D7BD-54D1E14689E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7FE4FA1-366A-5DB0-5933-E61C9C473849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B552A3B4-9B5D-5940-45BC-18C7195588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CEA58D8-0AD9-C613-3127-5D6657313506}"/>
              </a:ext>
            </a:extLst>
          </p:cNvPr>
          <p:cNvSpPr txBox="1"/>
          <p:nvPr/>
        </p:nvSpPr>
        <p:spPr>
          <a:xfrm>
            <a:off x="230868" y="1303047"/>
            <a:ext cx="5319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>
                <a:solidFill>
                  <a:srgbClr val="2A65AF"/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Stereoscopic Orbit Determination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D4E3E461-592E-A089-FF9C-20189A2563D1}"/>
              </a:ext>
            </a:extLst>
          </p:cNvPr>
          <p:cNvGrpSpPr/>
          <p:nvPr/>
        </p:nvGrpSpPr>
        <p:grpSpPr>
          <a:xfrm>
            <a:off x="5664978" y="1287587"/>
            <a:ext cx="1280174" cy="896680"/>
            <a:chOff x="751232" y="2519891"/>
            <a:chExt cx="4861454" cy="3095582"/>
          </a:xfrm>
        </p:grpSpPr>
        <p:pic>
          <p:nvPicPr>
            <p:cNvPr id="26" name="Immagine 93">
              <a:extLst>
                <a:ext uri="{FF2B5EF4-FFF2-40B4-BE49-F238E27FC236}">
                  <a16:creationId xmlns:a16="http://schemas.microsoft.com/office/drawing/2014/main" id="{E987FB95-E2A4-ABAA-127D-4C9433B3C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2414" y="2854963"/>
              <a:ext cx="977586" cy="630506"/>
            </a:xfrm>
            <a:prstGeom prst="rect">
              <a:avLst/>
            </a:prstGeom>
          </p:spPr>
        </p:pic>
        <p:pic>
          <p:nvPicPr>
            <p:cNvPr id="27" name="Picture 1" descr="A picture containing sky, outdoor&#10;&#10;Description automatically generated">
              <a:extLst>
                <a:ext uri="{FF2B5EF4-FFF2-40B4-BE49-F238E27FC236}">
                  <a16:creationId xmlns:a16="http://schemas.microsoft.com/office/drawing/2014/main" id="{DD5636C7-DD9F-72FB-13F8-6A0A9AD6F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857" y="3915409"/>
              <a:ext cx="968829" cy="68734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Immagine 27" descr="Radiotelescopio di Noto — INAF">
              <a:extLst>
                <a:ext uri="{FF2B5EF4-FFF2-40B4-BE49-F238E27FC236}">
                  <a16:creationId xmlns:a16="http://schemas.microsoft.com/office/drawing/2014/main" id="{8A22C770-8561-B34F-AFAC-7AF7D07F1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21846" y="4930210"/>
              <a:ext cx="659566" cy="685263"/>
            </a:xfrm>
            <a:prstGeom prst="rect">
              <a:avLst/>
            </a:prstGeom>
          </p:spPr>
        </p:pic>
        <p:pic>
          <p:nvPicPr>
            <p:cNvPr id="29" name="Immagine 94">
              <a:extLst>
                <a:ext uri="{FF2B5EF4-FFF2-40B4-BE49-F238E27FC236}">
                  <a16:creationId xmlns:a16="http://schemas.microsoft.com/office/drawing/2014/main" id="{39A500B2-2A6D-0993-13EC-D8780BD7B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1232" y="3864148"/>
              <a:ext cx="777790" cy="655268"/>
            </a:xfrm>
            <a:prstGeom prst="rect">
              <a:avLst/>
            </a:prstGeom>
          </p:spPr>
        </p:pic>
        <p:pic>
          <p:nvPicPr>
            <p:cNvPr id="40" name="Elemento grafico 39" descr="Cono contorno">
              <a:extLst>
                <a:ext uri="{FF2B5EF4-FFF2-40B4-BE49-F238E27FC236}">
                  <a16:creationId xmlns:a16="http://schemas.microsoft.com/office/drawing/2014/main" id="{974CC235-7023-8E2F-E3A1-87E2ECE31B2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3804772">
              <a:off x="1745395" y="2528365"/>
              <a:ext cx="755703" cy="1818217"/>
            </a:xfrm>
            <a:prstGeom prst="rect">
              <a:avLst/>
            </a:prstGeom>
          </p:spPr>
        </p:pic>
        <p:pic>
          <p:nvPicPr>
            <p:cNvPr id="41" name="Elemento grafico 40" descr="Cono contorno">
              <a:extLst>
                <a:ext uri="{FF2B5EF4-FFF2-40B4-BE49-F238E27FC236}">
                  <a16:creationId xmlns:a16="http://schemas.microsoft.com/office/drawing/2014/main" id="{28C7D19D-7CF3-8B0A-B8D4-22ED916C85C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0800000">
              <a:off x="2773780" y="3248231"/>
              <a:ext cx="755703" cy="1818217"/>
            </a:xfrm>
            <a:prstGeom prst="rect">
              <a:avLst/>
            </a:prstGeom>
          </p:spPr>
        </p:pic>
        <p:pic>
          <p:nvPicPr>
            <p:cNvPr id="42" name="Elemento grafico 41" descr="Cono contorno">
              <a:extLst>
                <a:ext uri="{FF2B5EF4-FFF2-40B4-BE49-F238E27FC236}">
                  <a16:creationId xmlns:a16="http://schemas.microsoft.com/office/drawing/2014/main" id="{6F013E20-2899-6AB0-7E05-D3F5180826D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8184344">
              <a:off x="3743853" y="2519891"/>
              <a:ext cx="755703" cy="1818217"/>
            </a:xfrm>
            <a:prstGeom prst="rect">
              <a:avLst/>
            </a:prstGeom>
          </p:spPr>
        </p:pic>
      </p:grpSp>
      <p:pic>
        <p:nvPicPr>
          <p:cNvPr id="11" name="Immagine 10" descr="Long March 7 - Wikipedia">
            <a:extLst>
              <a:ext uri="{FF2B5EF4-FFF2-40B4-BE49-F238E27FC236}">
                <a16:creationId xmlns:a16="http://schemas.microsoft.com/office/drawing/2014/main" id="{11941286-CAAE-A5DF-93D7-D42192CE45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88046" y="1257940"/>
            <a:ext cx="785204" cy="1046938"/>
          </a:xfrm>
          <a:prstGeom prst="rect">
            <a:avLst/>
          </a:prstGeom>
        </p:spPr>
      </p:pic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6586EFC4-5AC2-EC57-D044-6C8A2DE2E7E0}"/>
              </a:ext>
            </a:extLst>
          </p:cNvPr>
          <p:cNvSpPr/>
          <p:nvPr/>
        </p:nvSpPr>
        <p:spPr>
          <a:xfrm>
            <a:off x="2327447" y="1813469"/>
            <a:ext cx="3093243" cy="35869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>
                <a:solidFill>
                  <a:schemeClr val="tx1"/>
                </a:solidFill>
              </a:rPr>
              <a:t>Noto: </a:t>
            </a:r>
            <a:r>
              <a:rPr lang="it-IT" sz="1600" err="1">
                <a:solidFill>
                  <a:schemeClr val="tx1"/>
                </a:solidFill>
              </a:rPr>
              <a:t>angles</a:t>
            </a:r>
            <a:r>
              <a:rPr lang="it-IT" sz="1600">
                <a:solidFill>
                  <a:schemeClr val="tx1"/>
                </a:solidFill>
              </a:rPr>
              <a:t> + range + range-rate</a:t>
            </a:r>
          </a:p>
        </p:txBody>
      </p:sp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377703A8-8812-E1F1-6612-52D28C7EF84B}"/>
              </a:ext>
            </a:extLst>
          </p:cNvPr>
          <p:cNvSpPr/>
          <p:nvPr/>
        </p:nvSpPr>
        <p:spPr>
          <a:xfrm>
            <a:off x="6690029" y="2652129"/>
            <a:ext cx="5348993" cy="3660597"/>
          </a:xfrm>
          <a:prstGeom prst="roundRect">
            <a:avLst>
              <a:gd name="adj" fmla="val 4770"/>
            </a:avLst>
          </a:prstGeom>
          <a:noFill/>
          <a:ln w="25400">
            <a:solidFill>
              <a:srgbClr val="475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27D8033D-4DEB-604F-62BA-5455515BCC24}"/>
              </a:ext>
            </a:extLst>
          </p:cNvPr>
          <p:cNvSpPr/>
          <p:nvPr/>
        </p:nvSpPr>
        <p:spPr>
          <a:xfrm>
            <a:off x="6936008" y="2465130"/>
            <a:ext cx="2149277" cy="35869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/>
                </a:solidFill>
              </a:rPr>
              <a:t>Noto survey mode</a:t>
            </a:r>
          </a:p>
        </p:txBody>
      </p:sp>
      <p:sp>
        <p:nvSpPr>
          <p:cNvPr id="31" name="Rounded Rectangle 3">
            <a:extLst>
              <a:ext uri="{FF2B5EF4-FFF2-40B4-BE49-F238E27FC236}">
                <a16:creationId xmlns:a16="http://schemas.microsoft.com/office/drawing/2014/main" id="{7C341717-4089-FFA5-E0D0-81FB6DC9919E}"/>
              </a:ext>
            </a:extLst>
          </p:cNvPr>
          <p:cNvSpPr/>
          <p:nvPr/>
        </p:nvSpPr>
        <p:spPr>
          <a:xfrm>
            <a:off x="271519" y="2652129"/>
            <a:ext cx="5348993" cy="3660597"/>
          </a:xfrm>
          <a:prstGeom prst="roundRect">
            <a:avLst>
              <a:gd name="adj" fmla="val 4770"/>
            </a:avLst>
          </a:prstGeom>
          <a:noFill/>
          <a:ln w="25400">
            <a:solidFill>
              <a:srgbClr val="475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C04BAAFB-9411-DCA5-2BCF-0FB58D2B4C15}"/>
              </a:ext>
            </a:extLst>
          </p:cNvPr>
          <p:cNvSpPr/>
          <p:nvPr/>
        </p:nvSpPr>
        <p:spPr>
          <a:xfrm>
            <a:off x="517498" y="2465130"/>
            <a:ext cx="2149277" cy="35869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/>
                </a:solidFill>
              </a:rPr>
              <a:t>Noto tracking mode</a:t>
            </a:r>
          </a:p>
        </p:txBody>
      </p:sp>
      <p:sp>
        <p:nvSpPr>
          <p:cNvPr id="35" name="Rounded Rectangle 3">
            <a:extLst>
              <a:ext uri="{FF2B5EF4-FFF2-40B4-BE49-F238E27FC236}">
                <a16:creationId xmlns:a16="http://schemas.microsoft.com/office/drawing/2014/main" id="{13D65B11-3B19-94D9-8F75-43450B0ACF63}"/>
              </a:ext>
            </a:extLst>
          </p:cNvPr>
          <p:cNvSpPr/>
          <p:nvPr/>
        </p:nvSpPr>
        <p:spPr>
          <a:xfrm>
            <a:off x="8886813" y="1229259"/>
            <a:ext cx="3259574" cy="1179043"/>
          </a:xfrm>
          <a:prstGeom prst="roundRect">
            <a:avLst>
              <a:gd name="adj" fmla="val 4770"/>
            </a:avLst>
          </a:prstGeom>
          <a:noFill/>
          <a:ln w="25400">
            <a:solidFill>
              <a:srgbClr val="475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graphicFrame>
        <p:nvGraphicFramePr>
          <p:cNvPr id="36" name="Tabella 35">
            <a:extLst>
              <a:ext uri="{FF2B5EF4-FFF2-40B4-BE49-F238E27FC236}">
                <a16:creationId xmlns:a16="http://schemas.microsoft.com/office/drawing/2014/main" id="{AB2E6971-023D-8B60-2F29-4719A51961E8}"/>
              </a:ext>
            </a:extLst>
          </p:cNvPr>
          <p:cNvGraphicFramePr>
            <a:graphicFrameLocks noGrp="1"/>
          </p:cNvGraphicFramePr>
          <p:nvPr/>
        </p:nvGraphicFramePr>
        <p:xfrm>
          <a:off x="9034855" y="1273084"/>
          <a:ext cx="3054885" cy="106934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45028">
                  <a:extLst>
                    <a:ext uri="{9D8B030D-6E8A-4147-A177-3AD203B41FA5}">
                      <a16:colId xmlns:a16="http://schemas.microsoft.com/office/drawing/2014/main" val="3645260267"/>
                    </a:ext>
                  </a:extLst>
                </a:gridCol>
                <a:gridCol w="936171">
                  <a:extLst>
                    <a:ext uri="{9D8B030D-6E8A-4147-A177-3AD203B41FA5}">
                      <a16:colId xmlns:a16="http://schemas.microsoft.com/office/drawing/2014/main" val="30318448"/>
                    </a:ext>
                  </a:extLst>
                </a:gridCol>
                <a:gridCol w="1273686">
                  <a:extLst>
                    <a:ext uri="{9D8B030D-6E8A-4147-A177-3AD203B41FA5}">
                      <a16:colId xmlns:a16="http://schemas.microsoft.com/office/drawing/2014/main" val="808821486"/>
                    </a:ext>
                  </a:extLst>
                </a:gridCol>
              </a:tblGrid>
              <a:tr h="35644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 b="1"/>
                        <a:t>TX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 b="1"/>
                        <a:t>RX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 b="1"/>
                        <a:t>Duration [s]</a:t>
                      </a:r>
                    </a:p>
                  </a:txBody>
                  <a:tcPr marL="51615" marR="51615" marT="41564" marB="41564" anchor="ctr"/>
                </a:tc>
                <a:extLst>
                  <a:ext uri="{0D108BD9-81ED-4DB2-BD59-A6C34878D82A}">
                    <a16:rowId xmlns:a16="http://schemas.microsoft.com/office/drawing/2014/main" val="4067526358"/>
                  </a:ext>
                </a:extLst>
              </a:tr>
              <a:tr h="35644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RFT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Noto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5.3</a:t>
                      </a:r>
                    </a:p>
                  </a:txBody>
                  <a:tcPr marL="51615" marR="51615" marT="41564" marB="41564" anchor="ctr"/>
                </a:tc>
                <a:extLst>
                  <a:ext uri="{0D108BD9-81ED-4DB2-BD59-A6C34878D82A}">
                    <a16:rowId xmlns:a16="http://schemas.microsoft.com/office/drawing/2014/main" val="2237353049"/>
                  </a:ext>
                </a:extLst>
              </a:tr>
              <a:tr h="35644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RFT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Medicina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5.3</a:t>
                      </a:r>
                    </a:p>
                  </a:txBody>
                  <a:tcPr marL="51615" marR="51615" marT="41564" marB="41564" anchor="ctr"/>
                </a:tc>
                <a:extLst>
                  <a:ext uri="{0D108BD9-81ED-4DB2-BD59-A6C34878D82A}">
                    <a16:rowId xmlns:a16="http://schemas.microsoft.com/office/drawing/2014/main" val="2136116737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A8EE5328-2BD1-57F5-E835-72CF92EF8593}"/>
              </a:ext>
            </a:extLst>
          </p:cNvPr>
          <p:cNvSpPr txBox="1"/>
          <p:nvPr/>
        </p:nvSpPr>
        <p:spPr>
          <a:xfrm>
            <a:off x="7705129" y="1227641"/>
            <a:ext cx="1022368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sz="1600"/>
              <a:t>CZ-5B R/B</a:t>
            </a:r>
            <a:endParaRPr lang="it-IT" sz="1600"/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80DFA398-FC95-6F12-8D58-60B6A9AA063E}"/>
              </a:ext>
            </a:extLst>
          </p:cNvPr>
          <p:cNvSpPr/>
          <p:nvPr/>
        </p:nvSpPr>
        <p:spPr>
          <a:xfrm>
            <a:off x="5486456" y="1186988"/>
            <a:ext cx="6659932" cy="1155207"/>
          </a:xfrm>
          <a:prstGeom prst="roundRect">
            <a:avLst>
              <a:gd name="adj" fmla="val 4770"/>
            </a:avLst>
          </a:prstGeom>
          <a:solidFill>
            <a:schemeClr val="bg1"/>
          </a:solidFill>
          <a:ln w="25400">
            <a:solidFill>
              <a:srgbClr val="475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graphicFrame>
        <p:nvGraphicFramePr>
          <p:cNvPr id="17" name="Tabella 16">
            <a:extLst>
              <a:ext uri="{FF2B5EF4-FFF2-40B4-BE49-F238E27FC236}">
                <a16:creationId xmlns:a16="http://schemas.microsoft.com/office/drawing/2014/main" id="{7C10A5DC-DFB8-1552-4D24-0C18185C0F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160202"/>
              </p:ext>
            </p:extLst>
          </p:nvPr>
        </p:nvGraphicFramePr>
        <p:xfrm>
          <a:off x="5995951" y="1282172"/>
          <a:ext cx="6348448" cy="997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48448">
                  <a:extLst>
                    <a:ext uri="{9D8B030D-6E8A-4147-A177-3AD203B41FA5}">
                      <a16:colId xmlns:a16="http://schemas.microsoft.com/office/drawing/2014/main" val="3645260267"/>
                    </a:ext>
                  </a:extLst>
                </a:gridCol>
              </a:tblGrid>
              <a:tr h="47848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/>
                        <a:t>Noto in tracking mode improves both accuracy and confidence.</a:t>
                      </a:r>
                      <a:endParaRPr lang="it-IT" sz="1800"/>
                    </a:p>
                  </a:txBody>
                  <a:tcPr marL="51615" marR="51615" anchor="ctr"/>
                </a:tc>
                <a:extLst>
                  <a:ext uri="{0D108BD9-81ED-4DB2-BD59-A6C34878D82A}">
                    <a16:rowId xmlns:a16="http://schemas.microsoft.com/office/drawing/2014/main" val="2237353049"/>
                  </a:ext>
                </a:extLst>
              </a:tr>
              <a:tr h="51941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/>
                        <a:t>Noto in survey mode improves confidence.</a:t>
                      </a:r>
                      <a:endParaRPr lang="it-IT" sz="1800"/>
                    </a:p>
                  </a:txBody>
                  <a:tcPr marL="51615" marR="51615" anchor="ctr"/>
                </a:tc>
                <a:extLst>
                  <a:ext uri="{0D108BD9-81ED-4DB2-BD59-A6C34878D82A}">
                    <a16:rowId xmlns:a16="http://schemas.microsoft.com/office/drawing/2014/main" val="2136116737"/>
                  </a:ext>
                </a:extLst>
              </a:tr>
            </a:tbl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3218891-77DB-3909-3D9E-2480DC5D1DA2}"/>
              </a:ext>
            </a:extLst>
          </p:cNvPr>
          <p:cNvSpPr txBox="1"/>
          <p:nvPr/>
        </p:nvSpPr>
        <p:spPr>
          <a:xfrm>
            <a:off x="5526284" y="1295904"/>
            <a:ext cx="464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>
                <a:solidFill>
                  <a:srgbClr val="92D050"/>
                </a:solidFill>
                <a:sym typeface="Wingdings" panose="05000000000000000000" pitchFamily="2" charset="2"/>
              </a:rPr>
              <a:t></a:t>
            </a:r>
            <a:endParaRPr lang="it-IT" sz="2800" b="1">
              <a:solidFill>
                <a:srgbClr val="92D05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6DF29A4-7455-F22E-E9EA-D761935A1F14}"/>
              </a:ext>
            </a:extLst>
          </p:cNvPr>
          <p:cNvSpPr txBox="1"/>
          <p:nvPr/>
        </p:nvSpPr>
        <p:spPr>
          <a:xfrm>
            <a:off x="5526284" y="1773066"/>
            <a:ext cx="464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>
                <a:solidFill>
                  <a:srgbClr val="92D050"/>
                </a:solidFill>
                <a:sym typeface="Wingdings" panose="05000000000000000000" pitchFamily="2" charset="2"/>
              </a:rPr>
              <a:t></a:t>
            </a:r>
            <a:endParaRPr lang="it-IT" sz="2800" b="1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56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ACBB1-7047-D912-9984-29271E303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096DCAA-F513-8C1E-FADA-DE9FACC64F97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7448F11-97F1-CB56-DCA2-8F0E8E8D76DB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5F0E34B-5FEF-C102-8C61-12DA1098292A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E9FA5857-C496-13EC-4302-E70D43C6B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C090C734-1D81-506F-8092-8DFC014F0C75}"/>
              </a:ext>
            </a:extLst>
          </p:cNvPr>
          <p:cNvSpPr/>
          <p:nvPr/>
        </p:nvSpPr>
        <p:spPr>
          <a:xfrm>
            <a:off x="249997" y="1273427"/>
            <a:ext cx="594863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n-GB" sz="2800">
                <a:solidFill>
                  <a:srgbClr val="B27F47"/>
                </a:solidFill>
                <a:latin typeface="Brandon Grotesque Black" panose="020B0A03020203060202" pitchFamily="34" charset="0"/>
                <a:cs typeface="Times New Roman" panose="02020603050405020304" pitchFamily="18" charset="0"/>
              </a:rPr>
              <a:t>OUTLINE</a:t>
            </a:r>
            <a:endParaRPr lang="it-IT" sz="2800">
              <a:solidFill>
                <a:srgbClr val="B27F47"/>
              </a:solidFill>
              <a:latin typeface="Brandon Grotesque Black" panose="020B0A03020203060202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94F3CD1-357F-7707-DE2C-4CD406286AAF}"/>
              </a:ext>
            </a:extLst>
          </p:cNvPr>
          <p:cNvSpPr txBox="1"/>
          <p:nvPr/>
        </p:nvSpPr>
        <p:spPr>
          <a:xfrm>
            <a:off x="1527454" y="2342981"/>
            <a:ext cx="93868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err="1">
                <a:solidFill>
                  <a:schemeClr val="accent1">
                    <a:lumMod val="60000"/>
                    <a:lumOff val="40000"/>
                  </a:schemeClr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Multistatic</a:t>
            </a:r>
            <a:r>
              <a:rPr lang="en-GB" sz="2800">
                <a:solidFill>
                  <a:schemeClr val="accent1">
                    <a:lumMod val="60000"/>
                    <a:lumOff val="40000"/>
                  </a:schemeClr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 configuration</a:t>
            </a:r>
          </a:p>
          <a:p>
            <a:endParaRPr lang="en-GB" sz="2000">
              <a:solidFill>
                <a:schemeClr val="accent1">
                  <a:lumMod val="60000"/>
                  <a:lumOff val="40000"/>
                </a:schemeClr>
              </a:solidFill>
              <a:latin typeface="Brandon Grotesque Light" panose="020B0303020203060202" pitchFamily="34" charset="77"/>
              <a:cs typeface="Times New Roman" panose="02020603050405020304" pitchFamily="18" charset="0"/>
            </a:endParaRPr>
          </a:p>
          <a:p>
            <a:r>
              <a:rPr lang="en-GB" sz="2800">
                <a:solidFill>
                  <a:schemeClr val="accent1">
                    <a:lumMod val="60000"/>
                    <a:lumOff val="40000"/>
                  </a:schemeClr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Simulations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accent1">
                    <a:lumMod val="60000"/>
                    <a:lumOff val="40000"/>
                  </a:schemeClr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Stereoscopic Orbit Determination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2A65AF"/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Data-fusion Orbit Determination</a:t>
            </a:r>
          </a:p>
          <a:p>
            <a:endParaRPr lang="it-IT" sz="2000">
              <a:solidFill>
                <a:srgbClr val="2A65AF"/>
              </a:solidFill>
              <a:latin typeface="Brandon Grotesque Light" panose="020B0303020203060202" pitchFamily="34" charset="77"/>
              <a:cs typeface="Times New Roman" panose="02020603050405020304" pitchFamily="18" charset="0"/>
            </a:endParaRPr>
          </a:p>
          <a:p>
            <a:r>
              <a:rPr lang="it-IT" sz="2800" err="1">
                <a:solidFill>
                  <a:schemeClr val="accent1">
                    <a:lumMod val="60000"/>
                    <a:lumOff val="40000"/>
                  </a:schemeClr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Conclusions</a:t>
            </a:r>
            <a:endParaRPr lang="it-IT" sz="2800">
              <a:solidFill>
                <a:schemeClr val="accent1">
                  <a:lumMod val="60000"/>
                  <a:lumOff val="40000"/>
                </a:schemeClr>
              </a:solidFill>
              <a:latin typeface="Brandon Grotesque Light" panose="020B0303020203060202" pitchFamily="34" charset="77"/>
              <a:cs typeface="Times New Roman" panose="0202060305040502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DD0D034-635A-B35F-C280-16BC29B5EC72}"/>
              </a:ext>
            </a:extLst>
          </p:cNvPr>
          <p:cNvSpPr txBox="1"/>
          <p:nvPr/>
        </p:nvSpPr>
        <p:spPr>
          <a:xfrm>
            <a:off x="588537" y="2356503"/>
            <a:ext cx="85495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800" b="1" spc="150">
                <a:solidFill>
                  <a:srgbClr val="5B6D85"/>
                </a:solidFill>
                <a:latin typeface="Brandon Grotesque Black" panose="020B0A03020203060202" pitchFamily="34" charset="0"/>
              </a:rPr>
              <a:t>01</a:t>
            </a:r>
          </a:p>
          <a:p>
            <a:pPr algn="r"/>
            <a:endParaRPr lang="it-IT" sz="2000" b="1" spc="150">
              <a:solidFill>
                <a:srgbClr val="5B6D85"/>
              </a:solidFill>
              <a:latin typeface="Brandon Grotesque Black" panose="020B0A03020203060202" pitchFamily="34" charset="0"/>
            </a:endParaRPr>
          </a:p>
          <a:p>
            <a:pPr algn="r"/>
            <a:r>
              <a:rPr lang="it-IT" sz="2800" b="1" spc="150">
                <a:solidFill>
                  <a:srgbClr val="5B6D85"/>
                </a:solidFill>
                <a:latin typeface="Brandon Grotesque Black" panose="020B0A03020203060202" pitchFamily="34" charset="0"/>
              </a:rPr>
              <a:t>02</a:t>
            </a:r>
          </a:p>
          <a:p>
            <a:pPr algn="r"/>
            <a:endParaRPr lang="it-IT" sz="2800" b="1" spc="150">
              <a:solidFill>
                <a:srgbClr val="5B6D85"/>
              </a:solidFill>
              <a:latin typeface="Brandon Grotesque Black" panose="020B0A03020203060202" pitchFamily="34" charset="0"/>
            </a:endParaRPr>
          </a:p>
          <a:p>
            <a:pPr algn="r"/>
            <a:endParaRPr lang="it-IT" sz="2800" b="1" spc="150">
              <a:solidFill>
                <a:srgbClr val="5B6D85"/>
              </a:solidFill>
              <a:latin typeface="Brandon Grotesque Black" panose="020B0A03020203060202" pitchFamily="34" charset="0"/>
            </a:endParaRPr>
          </a:p>
          <a:p>
            <a:pPr algn="r"/>
            <a:endParaRPr lang="it-IT" sz="2000" b="1" spc="150">
              <a:solidFill>
                <a:srgbClr val="5B6D85"/>
              </a:solidFill>
              <a:latin typeface="Brandon Grotesque Black" panose="020B0A03020203060202" pitchFamily="34" charset="0"/>
            </a:endParaRPr>
          </a:p>
          <a:p>
            <a:pPr algn="r"/>
            <a:r>
              <a:rPr lang="it-IT" sz="2800" b="1" spc="150">
                <a:solidFill>
                  <a:srgbClr val="5B6D85"/>
                </a:solidFill>
                <a:latin typeface="Brandon Grotesque Black" panose="020B0A03020203060202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460738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3EF56-A673-324C-F231-5307760B2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4361F5A-D4C1-CE1D-C7E1-0FF7CBF84F87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B45CA16-47FF-B751-9055-4EF83C38BFA2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D4B3C60-96EE-A05D-EA56-F45BEE9A349E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D5C095F-C58F-97FD-ABAE-0B3509E29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363ECDB-7C9A-7679-6BFF-EA2497179D21}"/>
              </a:ext>
            </a:extLst>
          </p:cNvPr>
          <p:cNvSpPr txBox="1"/>
          <p:nvPr/>
        </p:nvSpPr>
        <p:spPr>
          <a:xfrm>
            <a:off x="2163617" y="2015668"/>
            <a:ext cx="1811187" cy="33855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/>
              <a:t>STARLINK-6051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8A1D185-9C89-B7D3-415D-017FB0F8FA7B}"/>
              </a:ext>
            </a:extLst>
          </p:cNvPr>
          <p:cNvSpPr txBox="1"/>
          <p:nvPr/>
        </p:nvSpPr>
        <p:spPr>
          <a:xfrm>
            <a:off x="230868" y="1303047"/>
            <a:ext cx="5319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>
                <a:solidFill>
                  <a:srgbClr val="2A65AF"/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Data-fusion Orbit Determination</a:t>
            </a: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2A4952-4B3B-1BAE-200D-AC7105D85BE3}"/>
              </a:ext>
            </a:extLst>
          </p:cNvPr>
          <p:cNvGrpSpPr/>
          <p:nvPr/>
        </p:nvGrpSpPr>
        <p:grpSpPr>
          <a:xfrm>
            <a:off x="301362" y="1884987"/>
            <a:ext cx="1313883" cy="740459"/>
            <a:chOff x="6603523" y="2287441"/>
            <a:chExt cx="4989470" cy="2811890"/>
          </a:xfrm>
        </p:grpSpPr>
        <p:pic>
          <p:nvPicPr>
            <p:cNvPr id="45" name="Immagine 44">
              <a:extLst>
                <a:ext uri="{FF2B5EF4-FFF2-40B4-BE49-F238E27FC236}">
                  <a16:creationId xmlns:a16="http://schemas.microsoft.com/office/drawing/2014/main" id="{88358A7B-32F4-DCD4-082D-C8AD30EE7725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46166" y="4291513"/>
              <a:ext cx="523256" cy="554274"/>
            </a:xfrm>
            <a:prstGeom prst="rect">
              <a:avLst/>
            </a:prstGeom>
          </p:spPr>
        </p:pic>
        <p:pic>
          <p:nvPicPr>
            <p:cNvPr id="46" name="Immagine 93">
              <a:extLst>
                <a:ext uri="{FF2B5EF4-FFF2-40B4-BE49-F238E27FC236}">
                  <a16:creationId xmlns:a16="http://schemas.microsoft.com/office/drawing/2014/main" id="{3D13022D-225A-0259-2DF5-08381DF31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60425" y="2622513"/>
              <a:ext cx="977586" cy="630506"/>
            </a:xfrm>
            <a:prstGeom prst="rect">
              <a:avLst/>
            </a:prstGeom>
          </p:spPr>
        </p:pic>
        <p:pic>
          <p:nvPicPr>
            <p:cNvPr id="47" name="Picture 1" descr="A picture containing sky, outdoor&#10;&#10;Description automatically generated">
              <a:extLst>
                <a:ext uri="{FF2B5EF4-FFF2-40B4-BE49-F238E27FC236}">
                  <a16:creationId xmlns:a16="http://schemas.microsoft.com/office/drawing/2014/main" id="{C1343EC3-6898-A0A0-1233-277916FB3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4164" y="3728679"/>
              <a:ext cx="968829" cy="68734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8" name="Immagine 47" descr="Radiotelescopio di Noto — INAF">
              <a:extLst>
                <a:ext uri="{FF2B5EF4-FFF2-40B4-BE49-F238E27FC236}">
                  <a16:creationId xmlns:a16="http://schemas.microsoft.com/office/drawing/2014/main" id="{5FE3327F-94C1-F923-A629-60FD66129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36500" y="4414068"/>
              <a:ext cx="659566" cy="685263"/>
            </a:xfrm>
            <a:prstGeom prst="rect">
              <a:avLst/>
            </a:prstGeom>
          </p:spPr>
        </p:pic>
        <p:pic>
          <p:nvPicPr>
            <p:cNvPr id="49" name="Immagine 94">
              <a:extLst>
                <a:ext uri="{FF2B5EF4-FFF2-40B4-BE49-F238E27FC236}">
                  <a16:creationId xmlns:a16="http://schemas.microsoft.com/office/drawing/2014/main" id="{9DCE2C9A-74CE-E0F6-A11D-CBEF4A830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03523" y="3668274"/>
              <a:ext cx="777790" cy="655268"/>
            </a:xfrm>
            <a:prstGeom prst="rect">
              <a:avLst/>
            </a:prstGeom>
          </p:spPr>
        </p:pic>
        <p:pic>
          <p:nvPicPr>
            <p:cNvPr id="50" name="Elemento grafico 49" descr="Cono contorno">
              <a:extLst>
                <a:ext uri="{FF2B5EF4-FFF2-40B4-BE49-F238E27FC236}">
                  <a16:creationId xmlns:a16="http://schemas.microsoft.com/office/drawing/2014/main" id="{6D41D6BF-5CAB-817E-E336-0B93C5AB9F9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1423485">
              <a:off x="7852646" y="2369162"/>
              <a:ext cx="755703" cy="2257861"/>
            </a:xfrm>
            <a:prstGeom prst="rect">
              <a:avLst/>
            </a:prstGeom>
          </p:spPr>
        </p:pic>
        <p:pic>
          <p:nvPicPr>
            <p:cNvPr id="51" name="Elemento grafico 50" descr="Cono contorno">
              <a:extLst>
                <a:ext uri="{FF2B5EF4-FFF2-40B4-BE49-F238E27FC236}">
                  <a16:creationId xmlns:a16="http://schemas.microsoft.com/office/drawing/2014/main" id="{31CC197A-F746-4A1E-CA93-B8078961550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8184344">
              <a:off x="9733304" y="2287441"/>
              <a:ext cx="755703" cy="1818217"/>
            </a:xfrm>
            <a:prstGeom prst="rect">
              <a:avLst/>
            </a:prstGeom>
          </p:spPr>
        </p:pic>
        <p:pic>
          <p:nvPicPr>
            <p:cNvPr id="52" name="Elemento grafico 51" descr="Cono contorno">
              <a:extLst>
                <a:ext uri="{FF2B5EF4-FFF2-40B4-BE49-F238E27FC236}">
                  <a16:creationId xmlns:a16="http://schemas.microsoft.com/office/drawing/2014/main" id="{3DD76DD9-245E-CB5C-AEEB-71314956AAE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0474266">
              <a:off x="9447338" y="2364723"/>
              <a:ext cx="755703" cy="2090393"/>
            </a:xfrm>
            <a:prstGeom prst="rect">
              <a:avLst/>
            </a:prstGeom>
          </p:spPr>
        </p:pic>
        <p:pic>
          <p:nvPicPr>
            <p:cNvPr id="53" name="Elemento grafico 52" descr="Cono contorno">
              <a:extLst>
                <a:ext uri="{FF2B5EF4-FFF2-40B4-BE49-F238E27FC236}">
                  <a16:creationId xmlns:a16="http://schemas.microsoft.com/office/drawing/2014/main" id="{70F8FDAA-24C6-84F7-E19B-E4414A7263F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3804772">
              <a:off x="7570254" y="2295915"/>
              <a:ext cx="755703" cy="1818217"/>
            </a:xfrm>
            <a:prstGeom prst="rect">
              <a:avLst/>
            </a:prstGeom>
          </p:spPr>
        </p:pic>
      </p:grpSp>
      <p:sp>
        <p:nvSpPr>
          <p:cNvPr id="59" name="Rounded Rectangle 3">
            <a:extLst>
              <a:ext uri="{FF2B5EF4-FFF2-40B4-BE49-F238E27FC236}">
                <a16:creationId xmlns:a16="http://schemas.microsoft.com/office/drawing/2014/main" id="{91EECD00-4BD6-8BF5-5208-947E29D1FE92}"/>
              </a:ext>
            </a:extLst>
          </p:cNvPr>
          <p:cNvSpPr/>
          <p:nvPr/>
        </p:nvSpPr>
        <p:spPr>
          <a:xfrm>
            <a:off x="6366869" y="2023737"/>
            <a:ext cx="5348993" cy="4004034"/>
          </a:xfrm>
          <a:prstGeom prst="roundRect">
            <a:avLst>
              <a:gd name="adj" fmla="val 4770"/>
            </a:avLst>
          </a:prstGeom>
          <a:noFill/>
          <a:ln w="25400">
            <a:solidFill>
              <a:srgbClr val="475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63" name="Immagine 62" descr="Starlink Start Lowering Altitude of 4400 LEO Broadband Satellites to Boost  Safety - ISPreview UK">
            <a:extLst>
              <a:ext uri="{FF2B5EF4-FFF2-40B4-BE49-F238E27FC236}">
                <a16:creationId xmlns:a16="http://schemas.microsoft.com/office/drawing/2014/main" id="{6E6EAB5E-9FA4-26E2-2185-FBE82E5237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9136" y="2793544"/>
            <a:ext cx="842477" cy="842477"/>
          </a:xfrm>
          <a:prstGeom prst="rect">
            <a:avLst/>
          </a:prstGeom>
        </p:spPr>
      </p:pic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B4EDE7A0-45FF-9627-F539-8CE37AD448BE}"/>
              </a:ext>
            </a:extLst>
          </p:cNvPr>
          <p:cNvSpPr/>
          <p:nvPr/>
        </p:nvSpPr>
        <p:spPr>
          <a:xfrm>
            <a:off x="2490358" y="2509626"/>
            <a:ext cx="3259574" cy="1179043"/>
          </a:xfrm>
          <a:prstGeom prst="roundRect">
            <a:avLst>
              <a:gd name="adj" fmla="val 4770"/>
            </a:avLst>
          </a:prstGeom>
          <a:noFill/>
          <a:ln w="25400">
            <a:solidFill>
              <a:srgbClr val="475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1EC7E9D5-1752-111F-8A84-DEF4FA387B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582467"/>
              </p:ext>
            </p:extLst>
          </p:nvPr>
        </p:nvGraphicFramePr>
        <p:xfrm>
          <a:off x="2638400" y="2553451"/>
          <a:ext cx="3054885" cy="106934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45028">
                  <a:extLst>
                    <a:ext uri="{9D8B030D-6E8A-4147-A177-3AD203B41FA5}">
                      <a16:colId xmlns:a16="http://schemas.microsoft.com/office/drawing/2014/main" val="3645260267"/>
                    </a:ext>
                  </a:extLst>
                </a:gridCol>
                <a:gridCol w="936171">
                  <a:extLst>
                    <a:ext uri="{9D8B030D-6E8A-4147-A177-3AD203B41FA5}">
                      <a16:colId xmlns:a16="http://schemas.microsoft.com/office/drawing/2014/main" val="30318448"/>
                    </a:ext>
                  </a:extLst>
                </a:gridCol>
                <a:gridCol w="1273686">
                  <a:extLst>
                    <a:ext uri="{9D8B030D-6E8A-4147-A177-3AD203B41FA5}">
                      <a16:colId xmlns:a16="http://schemas.microsoft.com/office/drawing/2014/main" val="808821486"/>
                    </a:ext>
                  </a:extLst>
                </a:gridCol>
              </a:tblGrid>
              <a:tr h="35644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 b="1"/>
                        <a:t>TX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 b="1"/>
                        <a:t>RX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 b="1"/>
                        <a:t>Duration [s]</a:t>
                      </a:r>
                    </a:p>
                  </a:txBody>
                  <a:tcPr marL="51615" marR="51615" marT="41564" marB="41564" anchor="ctr"/>
                </a:tc>
                <a:extLst>
                  <a:ext uri="{0D108BD9-81ED-4DB2-BD59-A6C34878D82A}">
                    <a16:rowId xmlns:a16="http://schemas.microsoft.com/office/drawing/2014/main" val="4067526358"/>
                  </a:ext>
                </a:extLst>
              </a:tr>
              <a:tr h="35644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RFT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Noto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243.3</a:t>
                      </a:r>
                    </a:p>
                  </a:txBody>
                  <a:tcPr marL="51615" marR="51615" marT="41564" marB="41564" anchor="ctr"/>
                </a:tc>
                <a:extLst>
                  <a:ext uri="{0D108BD9-81ED-4DB2-BD59-A6C34878D82A}">
                    <a16:rowId xmlns:a16="http://schemas.microsoft.com/office/drawing/2014/main" val="2237353049"/>
                  </a:ext>
                </a:extLst>
              </a:tr>
              <a:tr h="35644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New TX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Medicina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18.3</a:t>
                      </a:r>
                    </a:p>
                  </a:txBody>
                  <a:tcPr marL="51615" marR="51615" marT="41564" marB="41564" anchor="ctr"/>
                </a:tc>
                <a:extLst>
                  <a:ext uri="{0D108BD9-81ED-4DB2-BD59-A6C34878D82A}">
                    <a16:rowId xmlns:a16="http://schemas.microsoft.com/office/drawing/2014/main" val="2136116737"/>
                  </a:ext>
                </a:extLst>
              </a:tr>
            </a:tbl>
          </a:graphicData>
        </a:graphic>
      </p:graphicFrame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67B90EE0-A488-C078-32E2-E43487DC4615}"/>
              </a:ext>
            </a:extLst>
          </p:cNvPr>
          <p:cNvSpPr/>
          <p:nvPr/>
        </p:nvSpPr>
        <p:spPr>
          <a:xfrm>
            <a:off x="476606" y="3870885"/>
            <a:ext cx="5302002" cy="2129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400">
              <a:solidFill>
                <a:schemeClr val="tx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9F5BB8F-820C-E50C-0B86-95ABA14C417A}"/>
              </a:ext>
            </a:extLst>
          </p:cNvPr>
          <p:cNvSpPr txBox="1"/>
          <p:nvPr/>
        </p:nvSpPr>
        <p:spPr>
          <a:xfrm>
            <a:off x="633105" y="4695583"/>
            <a:ext cx="464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>
                <a:solidFill>
                  <a:srgbClr val="92D050"/>
                </a:solidFill>
                <a:sym typeface="Wingdings" panose="05000000000000000000" pitchFamily="2" charset="2"/>
              </a:rPr>
              <a:t></a:t>
            </a:r>
            <a:endParaRPr lang="it-IT" sz="2800" b="1">
              <a:solidFill>
                <a:srgbClr val="92D050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92AE3CE-6F5E-137B-E5B0-FA1909FD5C79}"/>
              </a:ext>
            </a:extLst>
          </p:cNvPr>
          <p:cNvSpPr txBox="1"/>
          <p:nvPr/>
        </p:nvSpPr>
        <p:spPr>
          <a:xfrm>
            <a:off x="633105" y="5306095"/>
            <a:ext cx="464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>
                <a:solidFill>
                  <a:srgbClr val="92D050"/>
                </a:solidFill>
                <a:sym typeface="Wingdings" panose="05000000000000000000" pitchFamily="2" charset="2"/>
              </a:rPr>
              <a:t></a:t>
            </a:r>
            <a:endParaRPr lang="it-IT" sz="2800" b="1">
              <a:solidFill>
                <a:srgbClr val="92D050"/>
              </a:solidFill>
            </a:endParaRPr>
          </a:p>
        </p:txBody>
      </p:sp>
      <p:pic>
        <p:nvPicPr>
          <p:cNvPr id="18" name="Elemento grafico 17" descr="Telescopio contorno">
            <a:extLst>
              <a:ext uri="{FF2B5EF4-FFF2-40B4-BE49-F238E27FC236}">
                <a16:creationId xmlns:a16="http://schemas.microsoft.com/office/drawing/2014/main" id="{FC1DF3CF-DA10-C6A0-2B1B-4D6A190D500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9120" y="4163076"/>
            <a:ext cx="343629" cy="343629"/>
          </a:xfrm>
          <a:prstGeom prst="rect">
            <a:avLst/>
          </a:prstGeom>
        </p:spPr>
      </p:pic>
      <p:graphicFrame>
        <p:nvGraphicFramePr>
          <p:cNvPr id="19" name="Tabella 18">
            <a:extLst>
              <a:ext uri="{FF2B5EF4-FFF2-40B4-BE49-F238E27FC236}">
                <a16:creationId xmlns:a16="http://schemas.microsoft.com/office/drawing/2014/main" id="{68225FAF-5BC1-C7C3-2F3E-C35BB139A4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535578"/>
              </p:ext>
            </p:extLst>
          </p:nvPr>
        </p:nvGraphicFramePr>
        <p:xfrm>
          <a:off x="1102773" y="3978267"/>
          <a:ext cx="4669661" cy="19151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9661">
                  <a:extLst>
                    <a:ext uri="{9D8B030D-6E8A-4147-A177-3AD203B41FA5}">
                      <a16:colId xmlns:a16="http://schemas.microsoft.com/office/drawing/2014/main" val="3645260267"/>
                    </a:ext>
                  </a:extLst>
                </a:gridCol>
              </a:tblGrid>
              <a:tr h="63836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600" err="1"/>
                        <a:t>Results</a:t>
                      </a:r>
                      <a:r>
                        <a:rPr lang="it-IT" sz="1600"/>
                        <a:t> from Noto are more accurate </a:t>
                      </a:r>
                      <a:r>
                        <a:rPr lang="it-IT" sz="1600" err="1"/>
                        <a:t>than</a:t>
                      </a:r>
                      <a:r>
                        <a:rPr lang="it-IT" sz="1600"/>
                        <a:t> from Medicina, for the </a:t>
                      </a:r>
                      <a:r>
                        <a:rPr lang="it-IT" sz="1600" err="1"/>
                        <a:t>measurement</a:t>
                      </a:r>
                      <a:r>
                        <a:rPr lang="it-IT" sz="1600"/>
                        <a:t> track </a:t>
                      </a:r>
                      <a:r>
                        <a:rPr lang="it-IT" sz="1600" err="1"/>
                        <a:t>length</a:t>
                      </a:r>
                      <a:r>
                        <a:rPr lang="it-IT" sz="1600"/>
                        <a:t>.</a:t>
                      </a:r>
                    </a:p>
                  </a:txBody>
                  <a:tcPr marL="51615" marR="51615" anchor="ctr"/>
                </a:tc>
                <a:extLst>
                  <a:ext uri="{0D108BD9-81ED-4DB2-BD59-A6C34878D82A}">
                    <a16:rowId xmlns:a16="http://schemas.microsoft.com/office/drawing/2014/main" val="2237353049"/>
                  </a:ext>
                </a:extLst>
              </a:tr>
              <a:tr h="63836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600"/>
                        <a:t>The </a:t>
                      </a:r>
                      <a:r>
                        <a:rPr lang="it-IT" sz="1600" err="1"/>
                        <a:t>datafusion</a:t>
                      </a:r>
                      <a:r>
                        <a:rPr lang="it-IT" sz="1600"/>
                        <a:t> </a:t>
                      </a:r>
                      <a:r>
                        <a:rPr lang="it-IT" sz="1600" err="1"/>
                        <a:t>results</a:t>
                      </a:r>
                      <a:r>
                        <a:rPr lang="it-IT" sz="1600"/>
                        <a:t> </a:t>
                      </a:r>
                      <a:r>
                        <a:rPr lang="it-IT" sz="1600" err="1"/>
                        <a:t>align</a:t>
                      </a:r>
                      <a:r>
                        <a:rPr lang="it-IT" sz="1600"/>
                        <a:t> to Noto </a:t>
                      </a:r>
                      <a:r>
                        <a:rPr lang="it-IT" sz="1600" err="1"/>
                        <a:t>ones</a:t>
                      </a:r>
                      <a:r>
                        <a:rPr lang="it-IT" sz="1600"/>
                        <a:t> in </a:t>
                      </a:r>
                      <a:r>
                        <a:rPr lang="it-IT" sz="1600" err="1"/>
                        <a:t>terms</a:t>
                      </a:r>
                      <a:r>
                        <a:rPr lang="it-IT" sz="1600"/>
                        <a:t> of </a:t>
                      </a:r>
                      <a:r>
                        <a:rPr lang="it-IT" sz="1600" err="1"/>
                        <a:t>accuracy</a:t>
                      </a:r>
                      <a:r>
                        <a:rPr lang="it-IT" sz="1600"/>
                        <a:t>.</a:t>
                      </a:r>
                    </a:p>
                  </a:txBody>
                  <a:tcPr marL="51615" marR="51615" anchor="ctr"/>
                </a:tc>
                <a:extLst>
                  <a:ext uri="{0D108BD9-81ED-4DB2-BD59-A6C34878D82A}">
                    <a16:rowId xmlns:a16="http://schemas.microsoft.com/office/drawing/2014/main" val="2136116737"/>
                  </a:ext>
                </a:extLst>
              </a:tr>
              <a:tr h="63836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600"/>
                        <a:t>The </a:t>
                      </a:r>
                      <a:r>
                        <a:rPr lang="it-IT" sz="1600" err="1"/>
                        <a:t>datafusion</a:t>
                      </a:r>
                      <a:r>
                        <a:rPr lang="it-IT" sz="1600"/>
                        <a:t> </a:t>
                      </a:r>
                      <a:r>
                        <a:rPr lang="it-IT" sz="1600" err="1"/>
                        <a:t>results</a:t>
                      </a:r>
                      <a:r>
                        <a:rPr lang="it-IT" sz="1600"/>
                        <a:t> provide the best confidence.</a:t>
                      </a:r>
                    </a:p>
                  </a:txBody>
                  <a:tcPr marL="51615" marR="51615" anchor="ctr"/>
                </a:tc>
                <a:extLst>
                  <a:ext uri="{0D108BD9-81ED-4DB2-BD59-A6C34878D82A}">
                    <a16:rowId xmlns:a16="http://schemas.microsoft.com/office/drawing/2014/main" val="1770938074"/>
                  </a:ext>
                </a:extLst>
              </a:tr>
            </a:tbl>
          </a:graphicData>
        </a:graphic>
      </p:graphicFrame>
      <p:pic>
        <p:nvPicPr>
          <p:cNvPr id="26" name="Immagine 25">
            <a:extLst>
              <a:ext uri="{FF2B5EF4-FFF2-40B4-BE49-F238E27FC236}">
                <a16:creationId xmlns:a16="http://schemas.microsoft.com/office/drawing/2014/main" id="{11062945-2153-DC15-3A0C-0DB7FDFCB0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65" y="2139254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83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36876-846A-ED9B-4753-D6BAC7B9D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C76BA90-6454-7C76-A9AD-34329CBC277C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5B10E17-2088-67DD-F213-96E3B986CD39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ACF7CAF-BB50-0F31-10A3-78BB16C5A960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88B41FDF-72DC-A669-4D8E-062533C75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46C8AD2-7442-D399-D0EA-FD2CB918B3E4}"/>
              </a:ext>
            </a:extLst>
          </p:cNvPr>
          <p:cNvSpPr txBox="1"/>
          <p:nvPr/>
        </p:nvSpPr>
        <p:spPr>
          <a:xfrm>
            <a:off x="2388824" y="2015668"/>
            <a:ext cx="1360772" cy="33855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/>
              <a:t>CZ-5B R/B</a:t>
            </a:r>
            <a:endParaRPr lang="it-IT" sz="160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A6B0114-996E-ACD5-A70F-487A3FE3925C}"/>
              </a:ext>
            </a:extLst>
          </p:cNvPr>
          <p:cNvSpPr txBox="1"/>
          <p:nvPr/>
        </p:nvSpPr>
        <p:spPr>
          <a:xfrm>
            <a:off x="230868" y="1303047"/>
            <a:ext cx="5319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>
                <a:solidFill>
                  <a:srgbClr val="2A65AF"/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Data-fusion Orbit Determination</a:t>
            </a: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257815B6-4EB9-4144-3337-99668E85ACBC}"/>
              </a:ext>
            </a:extLst>
          </p:cNvPr>
          <p:cNvGrpSpPr/>
          <p:nvPr/>
        </p:nvGrpSpPr>
        <p:grpSpPr>
          <a:xfrm>
            <a:off x="301362" y="1884987"/>
            <a:ext cx="1313883" cy="740459"/>
            <a:chOff x="6603523" y="2287441"/>
            <a:chExt cx="4989470" cy="2811890"/>
          </a:xfrm>
        </p:grpSpPr>
        <p:pic>
          <p:nvPicPr>
            <p:cNvPr id="45" name="Immagine 44">
              <a:extLst>
                <a:ext uri="{FF2B5EF4-FFF2-40B4-BE49-F238E27FC236}">
                  <a16:creationId xmlns:a16="http://schemas.microsoft.com/office/drawing/2014/main" id="{2098A0FB-DC18-B08A-B5BD-FD1D2988D124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46166" y="4291513"/>
              <a:ext cx="523256" cy="554274"/>
            </a:xfrm>
            <a:prstGeom prst="rect">
              <a:avLst/>
            </a:prstGeom>
          </p:spPr>
        </p:pic>
        <p:pic>
          <p:nvPicPr>
            <p:cNvPr id="46" name="Immagine 93">
              <a:extLst>
                <a:ext uri="{FF2B5EF4-FFF2-40B4-BE49-F238E27FC236}">
                  <a16:creationId xmlns:a16="http://schemas.microsoft.com/office/drawing/2014/main" id="{9C64C8DE-7D58-B4B3-2337-2E70892B2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60425" y="2622513"/>
              <a:ext cx="977586" cy="630506"/>
            </a:xfrm>
            <a:prstGeom prst="rect">
              <a:avLst/>
            </a:prstGeom>
          </p:spPr>
        </p:pic>
        <p:pic>
          <p:nvPicPr>
            <p:cNvPr id="47" name="Picture 1" descr="A picture containing sky, outdoor&#10;&#10;Description automatically generated">
              <a:extLst>
                <a:ext uri="{FF2B5EF4-FFF2-40B4-BE49-F238E27FC236}">
                  <a16:creationId xmlns:a16="http://schemas.microsoft.com/office/drawing/2014/main" id="{7FB4DE62-D8E5-B875-C889-79D2C7611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4164" y="3728679"/>
              <a:ext cx="968829" cy="68734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8" name="Immagine 47" descr="Radiotelescopio di Noto — INAF">
              <a:extLst>
                <a:ext uri="{FF2B5EF4-FFF2-40B4-BE49-F238E27FC236}">
                  <a16:creationId xmlns:a16="http://schemas.microsoft.com/office/drawing/2014/main" id="{8A96DC86-7661-E51E-DC46-A785A6ED6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36500" y="4414068"/>
              <a:ext cx="659566" cy="685263"/>
            </a:xfrm>
            <a:prstGeom prst="rect">
              <a:avLst/>
            </a:prstGeom>
          </p:spPr>
        </p:pic>
        <p:pic>
          <p:nvPicPr>
            <p:cNvPr id="49" name="Immagine 94">
              <a:extLst>
                <a:ext uri="{FF2B5EF4-FFF2-40B4-BE49-F238E27FC236}">
                  <a16:creationId xmlns:a16="http://schemas.microsoft.com/office/drawing/2014/main" id="{C5BB1068-35B2-682E-BF3E-F0BBB544D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03523" y="3668274"/>
              <a:ext cx="777790" cy="655268"/>
            </a:xfrm>
            <a:prstGeom prst="rect">
              <a:avLst/>
            </a:prstGeom>
          </p:spPr>
        </p:pic>
        <p:pic>
          <p:nvPicPr>
            <p:cNvPr id="50" name="Elemento grafico 49" descr="Cono contorno">
              <a:extLst>
                <a:ext uri="{FF2B5EF4-FFF2-40B4-BE49-F238E27FC236}">
                  <a16:creationId xmlns:a16="http://schemas.microsoft.com/office/drawing/2014/main" id="{162F6584-39A5-0B06-7D8B-52CE09DFC5D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1423485">
              <a:off x="7852646" y="2369162"/>
              <a:ext cx="755703" cy="2257861"/>
            </a:xfrm>
            <a:prstGeom prst="rect">
              <a:avLst/>
            </a:prstGeom>
          </p:spPr>
        </p:pic>
        <p:pic>
          <p:nvPicPr>
            <p:cNvPr id="51" name="Elemento grafico 50" descr="Cono contorno">
              <a:extLst>
                <a:ext uri="{FF2B5EF4-FFF2-40B4-BE49-F238E27FC236}">
                  <a16:creationId xmlns:a16="http://schemas.microsoft.com/office/drawing/2014/main" id="{BA1CCA25-DF42-E3A8-D306-0FC475BCCFD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8184344">
              <a:off x="9733304" y="2287441"/>
              <a:ext cx="755703" cy="1818217"/>
            </a:xfrm>
            <a:prstGeom prst="rect">
              <a:avLst/>
            </a:prstGeom>
          </p:spPr>
        </p:pic>
        <p:pic>
          <p:nvPicPr>
            <p:cNvPr id="52" name="Elemento grafico 51" descr="Cono contorno">
              <a:extLst>
                <a:ext uri="{FF2B5EF4-FFF2-40B4-BE49-F238E27FC236}">
                  <a16:creationId xmlns:a16="http://schemas.microsoft.com/office/drawing/2014/main" id="{6C8922E0-DB9F-6B59-2FBF-C94F488924D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0474266">
              <a:off x="9447338" y="2364723"/>
              <a:ext cx="755703" cy="2090393"/>
            </a:xfrm>
            <a:prstGeom prst="rect">
              <a:avLst/>
            </a:prstGeom>
          </p:spPr>
        </p:pic>
        <p:pic>
          <p:nvPicPr>
            <p:cNvPr id="53" name="Elemento grafico 52" descr="Cono contorno">
              <a:extLst>
                <a:ext uri="{FF2B5EF4-FFF2-40B4-BE49-F238E27FC236}">
                  <a16:creationId xmlns:a16="http://schemas.microsoft.com/office/drawing/2014/main" id="{639EA2AA-B118-7DAF-2931-A1011734B3E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3804772">
              <a:off x="7570254" y="2295915"/>
              <a:ext cx="755703" cy="1818217"/>
            </a:xfrm>
            <a:prstGeom prst="rect">
              <a:avLst/>
            </a:prstGeom>
          </p:spPr>
        </p:pic>
      </p:grpSp>
      <p:sp>
        <p:nvSpPr>
          <p:cNvPr id="59" name="Rounded Rectangle 3">
            <a:extLst>
              <a:ext uri="{FF2B5EF4-FFF2-40B4-BE49-F238E27FC236}">
                <a16:creationId xmlns:a16="http://schemas.microsoft.com/office/drawing/2014/main" id="{FB1EF053-16EE-5FEB-D1CB-25420EDA60F3}"/>
              </a:ext>
            </a:extLst>
          </p:cNvPr>
          <p:cNvSpPr/>
          <p:nvPr/>
        </p:nvSpPr>
        <p:spPr>
          <a:xfrm>
            <a:off x="6366869" y="2023737"/>
            <a:ext cx="5348993" cy="4004034"/>
          </a:xfrm>
          <a:prstGeom prst="roundRect">
            <a:avLst>
              <a:gd name="adj" fmla="val 4770"/>
            </a:avLst>
          </a:prstGeom>
          <a:noFill/>
          <a:ln w="25400">
            <a:solidFill>
              <a:srgbClr val="475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8B2225F6-77B1-AFD5-95C8-05D6466C66C1}"/>
              </a:ext>
            </a:extLst>
          </p:cNvPr>
          <p:cNvSpPr/>
          <p:nvPr/>
        </p:nvSpPr>
        <p:spPr>
          <a:xfrm>
            <a:off x="2490358" y="2509626"/>
            <a:ext cx="3259574" cy="1179043"/>
          </a:xfrm>
          <a:prstGeom prst="roundRect">
            <a:avLst>
              <a:gd name="adj" fmla="val 4770"/>
            </a:avLst>
          </a:prstGeom>
          <a:noFill/>
          <a:ln w="25400">
            <a:solidFill>
              <a:srgbClr val="475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4F219330-712B-0829-0F44-E1E2E1F58A10}"/>
              </a:ext>
            </a:extLst>
          </p:cNvPr>
          <p:cNvGraphicFramePr>
            <a:graphicFrameLocks noGrp="1"/>
          </p:cNvGraphicFramePr>
          <p:nvPr/>
        </p:nvGraphicFramePr>
        <p:xfrm>
          <a:off x="2638400" y="2553451"/>
          <a:ext cx="3054885" cy="106934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45028">
                  <a:extLst>
                    <a:ext uri="{9D8B030D-6E8A-4147-A177-3AD203B41FA5}">
                      <a16:colId xmlns:a16="http://schemas.microsoft.com/office/drawing/2014/main" val="3645260267"/>
                    </a:ext>
                  </a:extLst>
                </a:gridCol>
                <a:gridCol w="936171">
                  <a:extLst>
                    <a:ext uri="{9D8B030D-6E8A-4147-A177-3AD203B41FA5}">
                      <a16:colId xmlns:a16="http://schemas.microsoft.com/office/drawing/2014/main" val="30318448"/>
                    </a:ext>
                  </a:extLst>
                </a:gridCol>
                <a:gridCol w="1273686">
                  <a:extLst>
                    <a:ext uri="{9D8B030D-6E8A-4147-A177-3AD203B41FA5}">
                      <a16:colId xmlns:a16="http://schemas.microsoft.com/office/drawing/2014/main" val="808821486"/>
                    </a:ext>
                  </a:extLst>
                </a:gridCol>
              </a:tblGrid>
              <a:tr h="35644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 b="1"/>
                        <a:t>TX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 b="1"/>
                        <a:t>RX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 b="1"/>
                        <a:t>Duration [s]</a:t>
                      </a:r>
                    </a:p>
                  </a:txBody>
                  <a:tcPr marL="51615" marR="51615" marT="41564" marB="41564" anchor="ctr"/>
                </a:tc>
                <a:extLst>
                  <a:ext uri="{0D108BD9-81ED-4DB2-BD59-A6C34878D82A}">
                    <a16:rowId xmlns:a16="http://schemas.microsoft.com/office/drawing/2014/main" val="4067526358"/>
                  </a:ext>
                </a:extLst>
              </a:tr>
              <a:tr h="35644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RFT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Noto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31.0</a:t>
                      </a:r>
                    </a:p>
                  </a:txBody>
                  <a:tcPr marL="51615" marR="51615" marT="41564" marB="41564" anchor="ctr"/>
                </a:tc>
                <a:extLst>
                  <a:ext uri="{0D108BD9-81ED-4DB2-BD59-A6C34878D82A}">
                    <a16:rowId xmlns:a16="http://schemas.microsoft.com/office/drawing/2014/main" val="2237353049"/>
                  </a:ext>
                </a:extLst>
              </a:tr>
              <a:tr h="35644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New TX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Medicina</a:t>
                      </a:r>
                    </a:p>
                  </a:txBody>
                  <a:tcPr marL="51615" marR="51615" marT="41564" marB="41564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700"/>
                        <a:t>5.3</a:t>
                      </a:r>
                    </a:p>
                  </a:txBody>
                  <a:tcPr marL="51615" marR="51615" marT="41564" marB="41564" anchor="ctr"/>
                </a:tc>
                <a:extLst>
                  <a:ext uri="{0D108BD9-81ED-4DB2-BD59-A6C34878D82A}">
                    <a16:rowId xmlns:a16="http://schemas.microsoft.com/office/drawing/2014/main" val="2136116737"/>
                  </a:ext>
                </a:extLst>
              </a:tr>
            </a:tbl>
          </a:graphicData>
        </a:graphic>
      </p:graphicFrame>
      <p:pic>
        <p:nvPicPr>
          <p:cNvPr id="4" name="Immagine 3" descr="Long March 7 - Wikipedia">
            <a:extLst>
              <a:ext uri="{FF2B5EF4-FFF2-40B4-BE49-F238E27FC236}">
                <a16:creationId xmlns:a16="http://schemas.microsoft.com/office/drawing/2014/main" id="{EB036833-9DBB-C2AF-3C42-74F4A4A9BA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772" y="2713447"/>
            <a:ext cx="785204" cy="1046938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0D3C5F48-5C19-71EC-8DD8-8AF6AD6D28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314" y="2133119"/>
            <a:ext cx="4800000" cy="3600000"/>
          </a:xfrm>
          <a:prstGeom prst="rect">
            <a:avLst/>
          </a:prstGeom>
        </p:spPr>
      </p:pic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70A40C5F-3D8D-3D23-3874-9B0D50B02D14}"/>
              </a:ext>
            </a:extLst>
          </p:cNvPr>
          <p:cNvSpPr/>
          <p:nvPr/>
        </p:nvSpPr>
        <p:spPr>
          <a:xfrm>
            <a:off x="476606" y="3870885"/>
            <a:ext cx="5302002" cy="2129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400">
              <a:solidFill>
                <a:schemeClr val="tx1"/>
              </a:solidFill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6C24989C-2438-D506-FEA9-47F25CCEAC10}"/>
              </a:ext>
            </a:extLst>
          </p:cNvPr>
          <p:cNvSpPr txBox="1"/>
          <p:nvPr/>
        </p:nvSpPr>
        <p:spPr>
          <a:xfrm>
            <a:off x="633105" y="4695583"/>
            <a:ext cx="464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>
                <a:solidFill>
                  <a:srgbClr val="92D050"/>
                </a:solidFill>
                <a:sym typeface="Wingdings" panose="05000000000000000000" pitchFamily="2" charset="2"/>
              </a:rPr>
              <a:t></a:t>
            </a:r>
            <a:endParaRPr lang="it-IT" sz="2800" b="1">
              <a:solidFill>
                <a:srgbClr val="92D050"/>
              </a:solidFill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CCFDDC1-14F7-D0EE-F00F-B815CB31CDE1}"/>
              </a:ext>
            </a:extLst>
          </p:cNvPr>
          <p:cNvSpPr txBox="1"/>
          <p:nvPr/>
        </p:nvSpPr>
        <p:spPr>
          <a:xfrm>
            <a:off x="633105" y="5306095"/>
            <a:ext cx="464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>
                <a:solidFill>
                  <a:srgbClr val="92D050"/>
                </a:solidFill>
                <a:sym typeface="Wingdings" panose="05000000000000000000" pitchFamily="2" charset="2"/>
              </a:rPr>
              <a:t></a:t>
            </a:r>
            <a:endParaRPr lang="it-IT" sz="2800" b="1">
              <a:solidFill>
                <a:srgbClr val="92D050"/>
              </a:solidFill>
            </a:endParaRPr>
          </a:p>
        </p:txBody>
      </p:sp>
      <p:pic>
        <p:nvPicPr>
          <p:cNvPr id="26" name="Elemento grafico 25" descr="Telescopio contorno">
            <a:extLst>
              <a:ext uri="{FF2B5EF4-FFF2-40B4-BE49-F238E27FC236}">
                <a16:creationId xmlns:a16="http://schemas.microsoft.com/office/drawing/2014/main" id="{5D2142DA-2AD1-C318-42A0-58AE99C36F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9120" y="4163076"/>
            <a:ext cx="343629" cy="343629"/>
          </a:xfrm>
          <a:prstGeom prst="rect">
            <a:avLst/>
          </a:prstGeom>
        </p:spPr>
      </p:pic>
      <p:graphicFrame>
        <p:nvGraphicFramePr>
          <p:cNvPr id="27" name="Tabella 26">
            <a:extLst>
              <a:ext uri="{FF2B5EF4-FFF2-40B4-BE49-F238E27FC236}">
                <a16:creationId xmlns:a16="http://schemas.microsoft.com/office/drawing/2014/main" id="{06DEB682-33DA-28A3-34C9-041B35B98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112428"/>
              </p:ext>
            </p:extLst>
          </p:nvPr>
        </p:nvGraphicFramePr>
        <p:xfrm>
          <a:off x="1102773" y="3978267"/>
          <a:ext cx="4669661" cy="19151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9661">
                  <a:extLst>
                    <a:ext uri="{9D8B030D-6E8A-4147-A177-3AD203B41FA5}">
                      <a16:colId xmlns:a16="http://schemas.microsoft.com/office/drawing/2014/main" val="3645260267"/>
                    </a:ext>
                  </a:extLst>
                </a:gridCol>
              </a:tblGrid>
              <a:tr h="63836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600" err="1"/>
                        <a:t>Results</a:t>
                      </a:r>
                      <a:r>
                        <a:rPr lang="it-IT" sz="1600"/>
                        <a:t> from Noto deteriorate for the </a:t>
                      </a:r>
                      <a:r>
                        <a:rPr lang="it-IT" sz="1600" err="1"/>
                        <a:t>faster</a:t>
                      </a:r>
                      <a:r>
                        <a:rPr lang="it-IT" sz="1600"/>
                        <a:t> </a:t>
                      </a:r>
                      <a:r>
                        <a:rPr lang="it-IT" sz="1600" err="1"/>
                        <a:t>covariance</a:t>
                      </a:r>
                      <a:r>
                        <a:rPr lang="it-IT" sz="1600"/>
                        <a:t> </a:t>
                      </a:r>
                      <a:r>
                        <a:rPr lang="it-IT" sz="1600" err="1"/>
                        <a:t>increase</a:t>
                      </a:r>
                      <a:r>
                        <a:rPr lang="it-IT" sz="1600"/>
                        <a:t> </a:t>
                      </a:r>
                      <a:r>
                        <a:rPr lang="it-IT" sz="1600" err="1"/>
                        <a:t>along</a:t>
                      </a:r>
                      <a:r>
                        <a:rPr lang="it-IT" sz="1600"/>
                        <a:t> the </a:t>
                      </a:r>
                      <a:r>
                        <a:rPr lang="it-IT" sz="1600" err="1"/>
                        <a:t>propagation</a:t>
                      </a:r>
                      <a:r>
                        <a:rPr lang="it-IT" sz="1600"/>
                        <a:t>.</a:t>
                      </a:r>
                    </a:p>
                  </a:txBody>
                  <a:tcPr marL="51615" marR="51615" anchor="ctr"/>
                </a:tc>
                <a:extLst>
                  <a:ext uri="{0D108BD9-81ED-4DB2-BD59-A6C34878D82A}">
                    <a16:rowId xmlns:a16="http://schemas.microsoft.com/office/drawing/2014/main" val="2237353049"/>
                  </a:ext>
                </a:extLst>
              </a:tr>
              <a:tr h="63836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600"/>
                        <a:t>The </a:t>
                      </a:r>
                      <a:r>
                        <a:rPr lang="it-IT" sz="1600" err="1"/>
                        <a:t>datafusion</a:t>
                      </a:r>
                      <a:r>
                        <a:rPr lang="it-IT" sz="1600"/>
                        <a:t> </a:t>
                      </a:r>
                      <a:r>
                        <a:rPr lang="it-IT" sz="1600" err="1"/>
                        <a:t>results</a:t>
                      </a:r>
                      <a:r>
                        <a:rPr lang="it-IT" sz="1600"/>
                        <a:t> are the </a:t>
                      </a:r>
                      <a:r>
                        <a:rPr lang="it-IT" sz="1600" err="1"/>
                        <a:t>most</a:t>
                      </a:r>
                      <a:r>
                        <a:rPr lang="it-IT" sz="1600"/>
                        <a:t> accurate.</a:t>
                      </a:r>
                    </a:p>
                  </a:txBody>
                  <a:tcPr marL="51615" marR="51615" anchor="ctr"/>
                </a:tc>
                <a:extLst>
                  <a:ext uri="{0D108BD9-81ED-4DB2-BD59-A6C34878D82A}">
                    <a16:rowId xmlns:a16="http://schemas.microsoft.com/office/drawing/2014/main" val="2136116737"/>
                  </a:ext>
                </a:extLst>
              </a:tr>
              <a:tr h="63836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600"/>
                        <a:t>The </a:t>
                      </a:r>
                      <a:r>
                        <a:rPr lang="it-IT" sz="1600" err="1"/>
                        <a:t>datafusion</a:t>
                      </a:r>
                      <a:r>
                        <a:rPr lang="it-IT" sz="1600"/>
                        <a:t> </a:t>
                      </a:r>
                      <a:r>
                        <a:rPr lang="it-IT" sz="1600" err="1"/>
                        <a:t>results</a:t>
                      </a:r>
                      <a:r>
                        <a:rPr lang="it-IT" sz="1600"/>
                        <a:t> provide the best confidence.</a:t>
                      </a:r>
                    </a:p>
                  </a:txBody>
                  <a:tcPr marL="51615" marR="51615" anchor="ctr"/>
                </a:tc>
                <a:extLst>
                  <a:ext uri="{0D108BD9-81ED-4DB2-BD59-A6C34878D82A}">
                    <a16:rowId xmlns:a16="http://schemas.microsoft.com/office/drawing/2014/main" val="1770938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170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6D58B-1746-AEF1-7480-3C6AD8D3C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7DC74FC-4B0D-EA00-8FB5-CF03E9C4033C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E175756-901E-7904-ED6B-50D61CF03B7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6E18254-95BE-E484-2B27-7E0878CFBA4E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BA227A3A-6D77-56AE-F5B8-61CD97BC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104D1F48-B01D-7E58-A3B0-7A9EB46D5A35}"/>
              </a:ext>
            </a:extLst>
          </p:cNvPr>
          <p:cNvSpPr/>
          <p:nvPr/>
        </p:nvSpPr>
        <p:spPr>
          <a:xfrm>
            <a:off x="249997" y="1273427"/>
            <a:ext cx="594863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n-GB" sz="2800">
                <a:solidFill>
                  <a:srgbClr val="B27F47"/>
                </a:solidFill>
                <a:latin typeface="Brandon Grotesque Black" panose="020B0A03020203060202" pitchFamily="34" charset="0"/>
                <a:cs typeface="Times New Roman" panose="02020603050405020304" pitchFamily="18" charset="0"/>
              </a:rPr>
              <a:t>OUTLINE</a:t>
            </a:r>
            <a:endParaRPr lang="it-IT" sz="2800">
              <a:solidFill>
                <a:srgbClr val="B27F47"/>
              </a:solidFill>
              <a:latin typeface="Brandon Grotesque Black" panose="020B0A03020203060202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A77083C-2784-A43E-C5D2-C1144835C96B}"/>
              </a:ext>
            </a:extLst>
          </p:cNvPr>
          <p:cNvSpPr txBox="1"/>
          <p:nvPr/>
        </p:nvSpPr>
        <p:spPr>
          <a:xfrm>
            <a:off x="1527454" y="2342981"/>
            <a:ext cx="93868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err="1">
                <a:solidFill>
                  <a:schemeClr val="accent1">
                    <a:lumMod val="60000"/>
                    <a:lumOff val="40000"/>
                  </a:schemeClr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Multistatic</a:t>
            </a:r>
            <a:r>
              <a:rPr lang="en-GB" sz="2800">
                <a:solidFill>
                  <a:schemeClr val="accent1">
                    <a:lumMod val="60000"/>
                    <a:lumOff val="40000"/>
                  </a:schemeClr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 configuration</a:t>
            </a:r>
          </a:p>
          <a:p>
            <a:endParaRPr lang="en-GB" sz="2000">
              <a:solidFill>
                <a:schemeClr val="accent1">
                  <a:lumMod val="60000"/>
                  <a:lumOff val="40000"/>
                </a:schemeClr>
              </a:solidFill>
              <a:latin typeface="Brandon Grotesque Light" panose="020B0303020203060202" pitchFamily="34" charset="77"/>
              <a:cs typeface="Times New Roman" panose="02020603050405020304" pitchFamily="18" charset="0"/>
            </a:endParaRPr>
          </a:p>
          <a:p>
            <a:r>
              <a:rPr lang="en-GB" sz="2800">
                <a:solidFill>
                  <a:schemeClr val="accent1">
                    <a:lumMod val="60000"/>
                    <a:lumOff val="40000"/>
                  </a:schemeClr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Simulations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accent1">
                    <a:lumMod val="60000"/>
                    <a:lumOff val="40000"/>
                  </a:schemeClr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Stereoscopic Orbit Determination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accent1">
                    <a:lumMod val="60000"/>
                    <a:lumOff val="40000"/>
                  </a:schemeClr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Data-fusion Orbit Determination</a:t>
            </a:r>
          </a:p>
          <a:p>
            <a:endParaRPr lang="it-IT" sz="2000">
              <a:solidFill>
                <a:srgbClr val="2A65AF"/>
              </a:solidFill>
              <a:latin typeface="Brandon Grotesque Light" panose="020B0303020203060202" pitchFamily="34" charset="77"/>
              <a:cs typeface="Times New Roman" panose="02020603050405020304" pitchFamily="18" charset="0"/>
            </a:endParaRPr>
          </a:p>
          <a:p>
            <a:r>
              <a:rPr lang="it-IT" sz="2800" err="1">
                <a:solidFill>
                  <a:srgbClr val="2A65AF"/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Conclusions</a:t>
            </a:r>
            <a:endParaRPr lang="it-IT" sz="2800">
              <a:solidFill>
                <a:srgbClr val="2A65AF"/>
              </a:solidFill>
              <a:latin typeface="Brandon Grotesque Light" panose="020B0303020203060202" pitchFamily="34" charset="77"/>
              <a:cs typeface="Times New Roman" panose="0202060305040502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4C9811F-4219-A975-A977-C3B36D7F8479}"/>
              </a:ext>
            </a:extLst>
          </p:cNvPr>
          <p:cNvSpPr txBox="1"/>
          <p:nvPr/>
        </p:nvSpPr>
        <p:spPr>
          <a:xfrm>
            <a:off x="588537" y="2356503"/>
            <a:ext cx="85495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800" b="1" spc="150">
                <a:solidFill>
                  <a:srgbClr val="5B6D85"/>
                </a:solidFill>
                <a:latin typeface="Brandon Grotesque Black" panose="020B0A03020203060202" pitchFamily="34" charset="0"/>
              </a:rPr>
              <a:t>01</a:t>
            </a:r>
          </a:p>
          <a:p>
            <a:pPr algn="r"/>
            <a:endParaRPr lang="it-IT" sz="2000" b="1" spc="150">
              <a:solidFill>
                <a:srgbClr val="5B6D85"/>
              </a:solidFill>
              <a:latin typeface="Brandon Grotesque Black" panose="020B0A03020203060202" pitchFamily="34" charset="0"/>
            </a:endParaRPr>
          </a:p>
          <a:p>
            <a:pPr algn="r"/>
            <a:r>
              <a:rPr lang="it-IT" sz="2800" b="1" spc="150">
                <a:solidFill>
                  <a:srgbClr val="5B6D85"/>
                </a:solidFill>
                <a:latin typeface="Brandon Grotesque Black" panose="020B0A03020203060202" pitchFamily="34" charset="0"/>
              </a:rPr>
              <a:t>02</a:t>
            </a:r>
          </a:p>
          <a:p>
            <a:pPr algn="r"/>
            <a:endParaRPr lang="it-IT" sz="2800" b="1" spc="150">
              <a:solidFill>
                <a:srgbClr val="5B6D85"/>
              </a:solidFill>
              <a:latin typeface="Brandon Grotesque Black" panose="020B0A03020203060202" pitchFamily="34" charset="0"/>
            </a:endParaRPr>
          </a:p>
          <a:p>
            <a:pPr algn="r"/>
            <a:endParaRPr lang="it-IT" sz="2800" b="1" spc="150">
              <a:solidFill>
                <a:srgbClr val="5B6D85"/>
              </a:solidFill>
              <a:latin typeface="Brandon Grotesque Black" panose="020B0A03020203060202" pitchFamily="34" charset="0"/>
            </a:endParaRPr>
          </a:p>
          <a:p>
            <a:pPr algn="r"/>
            <a:endParaRPr lang="it-IT" sz="2000" b="1" spc="150">
              <a:solidFill>
                <a:srgbClr val="5B6D85"/>
              </a:solidFill>
              <a:latin typeface="Brandon Grotesque Black" panose="020B0A03020203060202" pitchFamily="34" charset="0"/>
            </a:endParaRPr>
          </a:p>
          <a:p>
            <a:pPr algn="r"/>
            <a:r>
              <a:rPr lang="it-IT" sz="2800" b="1" spc="150">
                <a:solidFill>
                  <a:srgbClr val="5B6D85"/>
                </a:solidFill>
                <a:latin typeface="Brandon Grotesque Black" panose="020B0A03020203060202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908727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CD81A-5515-FC81-08E2-82932FA26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FF54703-74E8-8CCF-5CC8-E80A805C243C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6089E17-D56A-DED3-5FE0-CDA7CD7AB5B0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51C4EF1-F962-EAF3-ADB3-3D3BFBC66358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74AB5B2A-B91C-B479-287E-F50EE4595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9692F47-0D51-A6B7-094F-4954ED0991DF}"/>
              </a:ext>
            </a:extLst>
          </p:cNvPr>
          <p:cNvSpPr/>
          <p:nvPr/>
        </p:nvSpPr>
        <p:spPr>
          <a:xfrm>
            <a:off x="249997" y="1273427"/>
            <a:ext cx="594863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n-GB" sz="2800">
                <a:solidFill>
                  <a:srgbClr val="B27F47"/>
                </a:solidFill>
                <a:latin typeface="Brandon Grotesque Black" panose="020B0A03020203060202" pitchFamily="34" charset="0"/>
                <a:cs typeface="Times New Roman" panose="02020603050405020304" pitchFamily="18" charset="0"/>
              </a:rPr>
              <a:t>OUTLINE</a:t>
            </a:r>
            <a:endParaRPr lang="it-IT" sz="2800">
              <a:solidFill>
                <a:srgbClr val="B27F47"/>
              </a:solidFill>
              <a:latin typeface="Brandon Grotesque Black" panose="020B0A03020203060202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CBE5EB-2A5C-2D95-A36F-3BB60CF9C3A5}"/>
              </a:ext>
            </a:extLst>
          </p:cNvPr>
          <p:cNvSpPr txBox="1"/>
          <p:nvPr/>
        </p:nvSpPr>
        <p:spPr>
          <a:xfrm>
            <a:off x="1527454" y="2342981"/>
            <a:ext cx="93868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err="1">
                <a:solidFill>
                  <a:srgbClr val="2A65AF"/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Multistatic</a:t>
            </a:r>
            <a:r>
              <a:rPr lang="en-GB" sz="2800">
                <a:solidFill>
                  <a:srgbClr val="2A65AF"/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 configuration</a:t>
            </a:r>
          </a:p>
          <a:p>
            <a:endParaRPr lang="en-GB" sz="2000">
              <a:solidFill>
                <a:srgbClr val="2A65AF"/>
              </a:solidFill>
              <a:latin typeface="Brandon Grotesque Light" panose="020B0303020203060202" pitchFamily="34" charset="77"/>
              <a:cs typeface="Times New Roman" panose="02020603050405020304" pitchFamily="18" charset="0"/>
            </a:endParaRPr>
          </a:p>
          <a:p>
            <a:r>
              <a:rPr lang="en-GB" sz="2800">
                <a:solidFill>
                  <a:srgbClr val="2A65AF"/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Simulations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2A65AF"/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Stereoscopic Orbit Determination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2A65AF"/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Data-fusion Orbit Determination</a:t>
            </a:r>
          </a:p>
          <a:p>
            <a:endParaRPr lang="it-IT" sz="2000">
              <a:solidFill>
                <a:srgbClr val="2A65AF"/>
              </a:solidFill>
              <a:latin typeface="Brandon Grotesque Light" panose="020B0303020203060202" pitchFamily="34" charset="77"/>
              <a:cs typeface="Times New Roman" panose="02020603050405020304" pitchFamily="18" charset="0"/>
            </a:endParaRPr>
          </a:p>
          <a:p>
            <a:r>
              <a:rPr lang="it-IT" sz="2800" err="1">
                <a:solidFill>
                  <a:srgbClr val="2A65AF"/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Conclusions</a:t>
            </a:r>
            <a:endParaRPr lang="it-IT" sz="2800">
              <a:solidFill>
                <a:srgbClr val="2A65AF"/>
              </a:solidFill>
              <a:latin typeface="Brandon Grotesque Light" panose="020B0303020203060202" pitchFamily="34" charset="77"/>
              <a:cs typeface="Times New Roman" panose="0202060305040502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7F6BBAC-9F7F-7C83-B1E2-B8F7EBD3D921}"/>
              </a:ext>
            </a:extLst>
          </p:cNvPr>
          <p:cNvSpPr txBox="1"/>
          <p:nvPr/>
        </p:nvSpPr>
        <p:spPr>
          <a:xfrm>
            <a:off x="588537" y="2356503"/>
            <a:ext cx="85495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800" b="1" spc="150">
                <a:solidFill>
                  <a:srgbClr val="5B6D85"/>
                </a:solidFill>
                <a:latin typeface="Brandon Grotesque Black" panose="020B0A03020203060202" pitchFamily="34" charset="0"/>
              </a:rPr>
              <a:t>01</a:t>
            </a:r>
          </a:p>
          <a:p>
            <a:pPr algn="r"/>
            <a:endParaRPr lang="it-IT" sz="2000" b="1" spc="150">
              <a:solidFill>
                <a:srgbClr val="5B6D85"/>
              </a:solidFill>
              <a:latin typeface="Brandon Grotesque Black" panose="020B0A03020203060202" pitchFamily="34" charset="0"/>
            </a:endParaRPr>
          </a:p>
          <a:p>
            <a:pPr algn="r"/>
            <a:r>
              <a:rPr lang="it-IT" sz="2800" b="1" spc="150">
                <a:solidFill>
                  <a:srgbClr val="5B6D85"/>
                </a:solidFill>
                <a:latin typeface="Brandon Grotesque Black" panose="020B0A03020203060202" pitchFamily="34" charset="0"/>
              </a:rPr>
              <a:t>02</a:t>
            </a:r>
          </a:p>
          <a:p>
            <a:pPr algn="r"/>
            <a:endParaRPr lang="it-IT" sz="2800" b="1" spc="150">
              <a:solidFill>
                <a:srgbClr val="5B6D85"/>
              </a:solidFill>
              <a:latin typeface="Brandon Grotesque Black" panose="020B0A03020203060202" pitchFamily="34" charset="0"/>
            </a:endParaRPr>
          </a:p>
          <a:p>
            <a:pPr algn="r"/>
            <a:endParaRPr lang="it-IT" sz="2800" b="1" spc="150">
              <a:solidFill>
                <a:srgbClr val="5B6D85"/>
              </a:solidFill>
              <a:latin typeface="Brandon Grotesque Black" panose="020B0A03020203060202" pitchFamily="34" charset="0"/>
            </a:endParaRPr>
          </a:p>
          <a:p>
            <a:pPr algn="r"/>
            <a:endParaRPr lang="it-IT" sz="2000" b="1" spc="150">
              <a:solidFill>
                <a:srgbClr val="5B6D85"/>
              </a:solidFill>
              <a:latin typeface="Brandon Grotesque Black" panose="020B0A03020203060202" pitchFamily="34" charset="0"/>
            </a:endParaRPr>
          </a:p>
          <a:p>
            <a:pPr algn="r"/>
            <a:r>
              <a:rPr lang="it-IT" sz="2800" b="1" spc="150">
                <a:solidFill>
                  <a:srgbClr val="5B6D85"/>
                </a:solidFill>
                <a:latin typeface="Brandon Grotesque Black" panose="020B0A03020203060202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312555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55AE8-F9F9-A5EE-36BE-96A4E2107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67BEC90-F629-8587-FF92-A0329CE22634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D9A3EA7-644B-83B6-682F-E312112F8F8C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90CEA91-8C20-68EA-BAAE-88FC8ABA9CCC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625F0ED3-F9CB-A6DB-EE04-4A23A4CAC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42391F5-01C7-15EB-9763-A0CDEDE57968}"/>
              </a:ext>
            </a:extLst>
          </p:cNvPr>
          <p:cNvSpPr txBox="1"/>
          <p:nvPr/>
        </p:nvSpPr>
        <p:spPr>
          <a:xfrm>
            <a:off x="230868" y="1303047"/>
            <a:ext cx="5319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>
                <a:solidFill>
                  <a:srgbClr val="2A65AF"/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Conclusions</a:t>
            </a: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FA223B90-B7B5-0409-3D83-21A2BC445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145816"/>
              </p:ext>
            </p:extLst>
          </p:nvPr>
        </p:nvGraphicFramePr>
        <p:xfrm>
          <a:off x="1442282" y="2142498"/>
          <a:ext cx="10272692" cy="33020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72692">
                  <a:extLst>
                    <a:ext uri="{9D8B030D-6E8A-4147-A177-3AD203B41FA5}">
                      <a16:colId xmlns:a16="http://schemas.microsoft.com/office/drawing/2014/main" val="3645260267"/>
                    </a:ext>
                  </a:extLst>
                </a:gridCol>
              </a:tblGrid>
              <a:tr h="5517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/>
                        <a:t>Noto in survey mode:</a:t>
                      </a:r>
                      <a:endParaRPr kumimoji="0" lang="it-IT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615" marR="51615" anchor="ctr"/>
                </a:tc>
                <a:extLst>
                  <a:ext uri="{0D108BD9-81ED-4DB2-BD59-A6C34878D82A}">
                    <a16:rowId xmlns:a16="http://schemas.microsoft.com/office/drawing/2014/main" val="2237353049"/>
                  </a:ext>
                </a:extLst>
              </a:tr>
              <a:tr h="5517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it-IT" sz="2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Nominal</a:t>
                      </a:r>
                      <a:r>
                        <a:rPr kumimoji="0" lang="it-IT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scenario: </a:t>
                      </a:r>
                      <a:r>
                        <a:rPr lang="en-GB" sz="2000"/>
                        <a:t>no improvement.</a:t>
                      </a:r>
                      <a:endParaRPr kumimoji="0" lang="it-IT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615" marR="51615" anchor="ctr"/>
                </a:tc>
                <a:extLst>
                  <a:ext uri="{0D108BD9-81ED-4DB2-BD59-A6C34878D82A}">
                    <a16:rowId xmlns:a16="http://schemas.microsoft.com/office/drawing/2014/main" val="2711288734"/>
                  </a:ext>
                </a:extLst>
              </a:tr>
              <a:tr h="5517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Reentry scenario: improvement in terms of confidence.</a:t>
                      </a:r>
                    </a:p>
                  </a:txBody>
                  <a:tcPr marL="51615" marR="51615" anchor="ctr"/>
                </a:tc>
                <a:extLst>
                  <a:ext uri="{0D108BD9-81ED-4DB2-BD59-A6C34878D82A}">
                    <a16:rowId xmlns:a16="http://schemas.microsoft.com/office/drawing/2014/main" val="521353165"/>
                  </a:ext>
                </a:extLst>
              </a:tr>
              <a:tr h="274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615" marR="51615" anchor="ctr"/>
                </a:tc>
                <a:extLst>
                  <a:ext uri="{0D108BD9-81ED-4DB2-BD59-A6C34878D82A}">
                    <a16:rowId xmlns:a16="http://schemas.microsoft.com/office/drawing/2014/main" val="3499288065"/>
                  </a:ext>
                </a:extLst>
              </a:tr>
              <a:tr h="5517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/>
                        <a:t>In tracking mode, </a:t>
                      </a:r>
                      <a:r>
                        <a:rPr lang="en-US" sz="2000" err="1"/>
                        <a:t>multistatic</a:t>
                      </a:r>
                      <a:r>
                        <a:rPr lang="en-US" sz="2000"/>
                        <a:t> configuration (both stereoscopic and </a:t>
                      </a:r>
                      <a:r>
                        <a:rPr lang="en-US" sz="2000" err="1"/>
                        <a:t>datafusion</a:t>
                      </a:r>
                      <a:r>
                        <a:rPr lang="en-US" sz="2000"/>
                        <a:t>) provide best results</a:t>
                      </a:r>
                    </a:p>
                  </a:txBody>
                  <a:tcPr marL="51615" marR="51615" anchor="ctr"/>
                </a:tc>
                <a:extLst>
                  <a:ext uri="{0D108BD9-81ED-4DB2-BD59-A6C34878D82A}">
                    <a16:rowId xmlns:a16="http://schemas.microsoft.com/office/drawing/2014/main" val="2136116737"/>
                  </a:ext>
                </a:extLst>
              </a:tr>
              <a:tr h="8205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/>
                        <a:t>In reentry scenario, </a:t>
                      </a:r>
                      <a:r>
                        <a:rPr lang="en-US" sz="2000" err="1"/>
                        <a:t>multistatic</a:t>
                      </a:r>
                      <a:r>
                        <a:rPr lang="en-US" sz="2000"/>
                        <a:t> configuration (both stereoscopic and </a:t>
                      </a:r>
                      <a:r>
                        <a:rPr lang="en-US" sz="2000" err="1"/>
                        <a:t>datafusion</a:t>
                      </a:r>
                      <a:r>
                        <a:rPr lang="en-US" sz="2000"/>
                        <a:t>) provide best improvement to the results. In the </a:t>
                      </a:r>
                      <a:r>
                        <a:rPr lang="en-US" sz="2000" err="1"/>
                        <a:t>datafusion</a:t>
                      </a:r>
                      <a:r>
                        <a:rPr lang="en-US" sz="2000"/>
                        <a:t> case, the improvement is even more remarkable.</a:t>
                      </a:r>
                    </a:p>
                  </a:txBody>
                  <a:tcPr marL="51615" marR="51615" anchor="ctr"/>
                </a:tc>
                <a:extLst>
                  <a:ext uri="{0D108BD9-81ED-4DB2-BD59-A6C34878D82A}">
                    <a16:rowId xmlns:a16="http://schemas.microsoft.com/office/drawing/2014/main" val="61113058"/>
                  </a:ext>
                </a:extLst>
              </a:tr>
            </a:tbl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EF3CDD8-E91D-96EF-BF96-33DA6B838E63}"/>
              </a:ext>
            </a:extLst>
          </p:cNvPr>
          <p:cNvSpPr txBox="1"/>
          <p:nvPr/>
        </p:nvSpPr>
        <p:spPr>
          <a:xfrm>
            <a:off x="1252379" y="3226601"/>
            <a:ext cx="4648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>
                <a:solidFill>
                  <a:srgbClr val="92D050"/>
                </a:solidFill>
                <a:sym typeface="Wingdings" panose="05000000000000000000" pitchFamily="2" charset="2"/>
              </a:rPr>
              <a:t></a:t>
            </a:r>
            <a:endParaRPr lang="it-IT" sz="4000" b="1">
              <a:solidFill>
                <a:srgbClr val="92D05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399C9C9-E934-5B43-601E-AADC4F125ED4}"/>
              </a:ext>
            </a:extLst>
          </p:cNvPr>
          <p:cNvSpPr txBox="1"/>
          <p:nvPr/>
        </p:nvSpPr>
        <p:spPr>
          <a:xfrm>
            <a:off x="975929" y="4100220"/>
            <a:ext cx="4648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>
                <a:solidFill>
                  <a:srgbClr val="92D050"/>
                </a:solidFill>
                <a:sym typeface="Wingdings" panose="05000000000000000000" pitchFamily="2" charset="2"/>
              </a:rPr>
              <a:t></a:t>
            </a:r>
            <a:endParaRPr lang="it-IT" sz="4000" b="1">
              <a:solidFill>
                <a:srgbClr val="92D05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8A3D885-559A-7143-958A-8630937DD288}"/>
              </a:ext>
            </a:extLst>
          </p:cNvPr>
          <p:cNvSpPr txBox="1"/>
          <p:nvPr/>
        </p:nvSpPr>
        <p:spPr>
          <a:xfrm>
            <a:off x="968065" y="2645288"/>
            <a:ext cx="10335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it-IT" sz="4000" b="1">
              <a:solidFill>
                <a:srgbClr val="FF000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DB2112-9DEC-41F1-9D26-6F45AC7FAD13}"/>
              </a:ext>
            </a:extLst>
          </p:cNvPr>
          <p:cNvSpPr txBox="1"/>
          <p:nvPr/>
        </p:nvSpPr>
        <p:spPr>
          <a:xfrm>
            <a:off x="975929" y="4797177"/>
            <a:ext cx="4648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>
                <a:solidFill>
                  <a:srgbClr val="92D050"/>
                </a:solidFill>
                <a:sym typeface="Wingdings" panose="05000000000000000000" pitchFamily="2" charset="2"/>
              </a:rPr>
              <a:t></a:t>
            </a:r>
            <a:endParaRPr lang="it-IT" sz="4000" b="1">
              <a:solidFill>
                <a:srgbClr val="92D050"/>
              </a:solidFill>
            </a:endParaRPr>
          </a:p>
        </p:txBody>
      </p:sp>
      <p:pic>
        <p:nvPicPr>
          <p:cNvPr id="8" name="Elemento grafico 7" descr="Segna Pollice su con riempimento a tinta unita">
            <a:extLst>
              <a:ext uri="{FF2B5EF4-FFF2-40B4-BE49-F238E27FC236}">
                <a16:creationId xmlns:a16="http://schemas.microsoft.com/office/drawing/2014/main" id="{23190988-73A1-7BE6-76FB-F843A4393F1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1847" y="1685297"/>
            <a:ext cx="914400" cy="91440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D2224FA-7026-409E-0744-F7DF6877C9D1}"/>
              </a:ext>
            </a:extLst>
          </p:cNvPr>
          <p:cNvSpPr txBox="1"/>
          <p:nvPr/>
        </p:nvSpPr>
        <p:spPr>
          <a:xfrm>
            <a:off x="7796247" y="1896276"/>
            <a:ext cx="386442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600" err="1"/>
              <a:t>Multistatic</a:t>
            </a:r>
            <a:r>
              <a:rPr lang="en-GB" sz="2600"/>
              <a:t> configuration</a:t>
            </a:r>
            <a:endParaRPr lang="it-IT" sz="2600"/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A5F70B96-B794-ACEF-79C9-EBC4D2E552DE}"/>
              </a:ext>
            </a:extLst>
          </p:cNvPr>
          <p:cNvSpPr/>
          <p:nvPr/>
        </p:nvSpPr>
        <p:spPr>
          <a:xfrm>
            <a:off x="6610005" y="1685033"/>
            <a:ext cx="4862721" cy="958535"/>
          </a:xfrm>
          <a:prstGeom prst="roundRect">
            <a:avLst>
              <a:gd name="adj" fmla="val 4770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90670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94AF3-2338-F12D-5959-DB83C7A4C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E04EB-4781-2C12-00A9-5B297B6CD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452317"/>
            <a:ext cx="3544019" cy="1852256"/>
          </a:xfrm>
        </p:spPr>
        <p:txBody>
          <a:bodyPr>
            <a:noAutofit/>
          </a:bodyPr>
          <a:lstStyle/>
          <a:p>
            <a:r>
              <a:rPr lang="en-US" sz="4400"/>
              <a:t>Thank you</a:t>
            </a:r>
          </a:p>
        </p:txBody>
      </p:sp>
      <p:pic>
        <p:nvPicPr>
          <p:cNvPr id="7" name="Segnaposto immagine 6" descr="Immagine che contiene simbolo, Elementi grafici, bianco, logo&#10;&#10;Descrizione generata automaticamente">
            <a:extLst>
              <a:ext uri="{FF2B5EF4-FFF2-40B4-BE49-F238E27FC236}">
                <a16:creationId xmlns:a16="http://schemas.microsoft.com/office/drawing/2014/main" id="{F0C5B13A-E5C9-BC90-216A-ED48D18D3BED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1" b="-102"/>
          <a:stretch/>
        </p:blipFill>
        <p:spPr>
          <a:xfrm>
            <a:off x="6096000" y="1671004"/>
            <a:ext cx="4225900" cy="4251959"/>
          </a:xfr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C55D490-DB58-282D-1AA4-43B28FB4A34A}"/>
              </a:ext>
            </a:extLst>
          </p:cNvPr>
          <p:cNvSpPr txBox="1"/>
          <p:nvPr/>
        </p:nvSpPr>
        <p:spPr>
          <a:xfrm>
            <a:off x="9722498" y="186612"/>
            <a:ext cx="2043403" cy="74842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txBody>
          <a:bodyPr wrap="square" rtlCol="0">
            <a:spAutoFit/>
          </a:bodyPr>
          <a:lstStyle/>
          <a:p>
            <a:endParaRPr lang="it-IT"/>
          </a:p>
        </p:txBody>
      </p:sp>
      <p:pic>
        <p:nvPicPr>
          <p:cNvPr id="1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9C06767F-F412-7D91-AC38-2B6142E8F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398" y="186612"/>
            <a:ext cx="1651602" cy="7781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120EA815-A347-1FD8-4544-26CDE000DE40}"/>
              </a:ext>
            </a:extLst>
          </p:cNvPr>
          <p:cNvSpPr txBox="1">
            <a:spLocks/>
          </p:cNvSpPr>
          <p:nvPr/>
        </p:nvSpPr>
        <p:spPr>
          <a:xfrm>
            <a:off x="838200" y="3793172"/>
            <a:ext cx="379544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200"/>
          </a:p>
          <a:p>
            <a:r>
              <a:rPr lang="it-IT" sz="3600" b="1" err="1">
                <a:solidFill>
                  <a:srgbClr val="5B6D85"/>
                </a:solidFill>
              </a:rPr>
              <a:t>Final</a:t>
            </a:r>
            <a:r>
              <a:rPr lang="it-IT" sz="3600" b="1">
                <a:solidFill>
                  <a:srgbClr val="5B6D85"/>
                </a:solidFill>
              </a:rPr>
              <a:t> Meeting</a:t>
            </a:r>
          </a:p>
          <a:p>
            <a:r>
              <a:rPr lang="it-IT" sz="1400" b="1">
                <a:solidFill>
                  <a:srgbClr val="7196BE"/>
                </a:solidFill>
              </a:rPr>
              <a:t>Martedì 30 Giugno – Giovedì 02 Luglio</a:t>
            </a:r>
          </a:p>
          <a:p>
            <a:endParaRPr lang="it-IT"/>
          </a:p>
        </p:txBody>
      </p:sp>
      <p:sp>
        <p:nvSpPr>
          <p:cNvPr id="9" name="Segnaposto contenuto 20">
            <a:extLst>
              <a:ext uri="{FF2B5EF4-FFF2-40B4-BE49-F238E27FC236}">
                <a16:creationId xmlns:a16="http://schemas.microsoft.com/office/drawing/2014/main" id="{ACA9F573-ED11-C2E8-5E88-38B514DDC2E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5448934"/>
            <a:ext cx="3795444" cy="387764"/>
          </a:xfrm>
        </p:spPr>
        <p:txBody>
          <a:bodyPr>
            <a:normAutofit/>
          </a:bodyPr>
          <a:lstStyle/>
          <a:p>
            <a:r>
              <a:rPr lang="it-IT" sz="1400" b="1" i="1">
                <a:solidFill>
                  <a:srgbClr val="2A65AF"/>
                </a:solidFill>
              </a:rPr>
              <a:t>OAC - Osservatorio Astrofisico di Arcetri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17E02C2-1EA6-BEBA-7713-FD7CCCCBC5F5}"/>
              </a:ext>
            </a:extLst>
          </p:cNvPr>
          <p:cNvSpPr txBox="1">
            <a:spLocks/>
          </p:cNvSpPr>
          <p:nvPr/>
        </p:nvSpPr>
        <p:spPr>
          <a:xfrm>
            <a:off x="398352" y="6093702"/>
            <a:ext cx="11697077" cy="974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200"/>
          </a:p>
          <a:p>
            <a:pPr algn="ctr"/>
            <a:r>
              <a:rPr lang="it-IT" sz="2800" b="1">
                <a:solidFill>
                  <a:schemeClr val="bg1"/>
                </a:solidFill>
              </a:rPr>
              <a:t>M.F. Montaruli</a:t>
            </a:r>
          </a:p>
        </p:txBody>
      </p:sp>
    </p:spTree>
    <p:extLst>
      <p:ext uri="{BB962C8B-B14F-4D97-AF65-F5344CB8AC3E}">
        <p14:creationId xmlns:p14="http://schemas.microsoft.com/office/powerpoint/2010/main" val="1385174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E7DD8-EB70-F1A6-BBB4-D5D59F719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FF055B8-5621-CC81-9E70-5A12F9338F49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AE6F2B9-EC16-C458-C981-4AA26C3D5A65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C72790D-BB5D-B46A-EA73-F1D28E6098F9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7E20EB0F-EEF2-92E4-6D71-F090F47B7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189C180-8A07-3AD9-827D-F6D4330D1D9E}"/>
              </a:ext>
            </a:extLst>
          </p:cNvPr>
          <p:cNvSpPr/>
          <p:nvPr/>
        </p:nvSpPr>
        <p:spPr>
          <a:xfrm>
            <a:off x="249997" y="1273427"/>
            <a:ext cx="594863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n-GB" sz="2800">
                <a:solidFill>
                  <a:srgbClr val="B27F47"/>
                </a:solidFill>
                <a:latin typeface="Brandon Grotesque Black" panose="020B0A03020203060202" pitchFamily="34" charset="0"/>
                <a:cs typeface="Times New Roman" panose="02020603050405020304" pitchFamily="18" charset="0"/>
              </a:rPr>
              <a:t>OUTLINE</a:t>
            </a:r>
            <a:endParaRPr lang="it-IT" sz="2800">
              <a:solidFill>
                <a:srgbClr val="B27F47"/>
              </a:solidFill>
              <a:latin typeface="Brandon Grotesque Black" panose="020B0A03020203060202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CE5F301-B824-9ED9-4E94-C5EC6CDFF170}"/>
              </a:ext>
            </a:extLst>
          </p:cNvPr>
          <p:cNvSpPr txBox="1"/>
          <p:nvPr/>
        </p:nvSpPr>
        <p:spPr>
          <a:xfrm>
            <a:off x="1527454" y="2342981"/>
            <a:ext cx="93868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err="1">
                <a:solidFill>
                  <a:srgbClr val="2A65AF"/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Multistatic</a:t>
            </a:r>
            <a:r>
              <a:rPr lang="en-GB" sz="2800">
                <a:solidFill>
                  <a:srgbClr val="2A65AF"/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 configuration</a:t>
            </a:r>
          </a:p>
          <a:p>
            <a:endParaRPr lang="en-GB" sz="2000">
              <a:solidFill>
                <a:srgbClr val="2A65AF"/>
              </a:solidFill>
              <a:latin typeface="Brandon Grotesque Light" panose="020B0303020203060202" pitchFamily="34" charset="77"/>
              <a:cs typeface="Times New Roman" panose="02020603050405020304" pitchFamily="18" charset="0"/>
            </a:endParaRPr>
          </a:p>
          <a:p>
            <a:r>
              <a:rPr lang="en-GB" sz="2800">
                <a:solidFill>
                  <a:schemeClr val="accent1">
                    <a:lumMod val="60000"/>
                    <a:lumOff val="40000"/>
                  </a:schemeClr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Simulations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accent1">
                    <a:lumMod val="60000"/>
                    <a:lumOff val="40000"/>
                  </a:schemeClr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Stereoscopic Orbit Determination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accent1">
                    <a:lumMod val="60000"/>
                    <a:lumOff val="40000"/>
                  </a:schemeClr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Data-fusion Orbit Determination</a:t>
            </a:r>
          </a:p>
          <a:p>
            <a:endParaRPr lang="it-IT" sz="2000">
              <a:solidFill>
                <a:schemeClr val="accent1">
                  <a:lumMod val="60000"/>
                  <a:lumOff val="40000"/>
                </a:schemeClr>
              </a:solidFill>
              <a:latin typeface="Brandon Grotesque Light" panose="020B0303020203060202" pitchFamily="34" charset="77"/>
              <a:cs typeface="Times New Roman" panose="02020603050405020304" pitchFamily="18" charset="0"/>
            </a:endParaRPr>
          </a:p>
          <a:p>
            <a:r>
              <a:rPr lang="it-IT" sz="2800" err="1">
                <a:solidFill>
                  <a:schemeClr val="accent1">
                    <a:lumMod val="60000"/>
                    <a:lumOff val="40000"/>
                  </a:schemeClr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Conclusions</a:t>
            </a:r>
            <a:endParaRPr lang="it-IT" sz="2800">
              <a:solidFill>
                <a:schemeClr val="accent1">
                  <a:lumMod val="60000"/>
                  <a:lumOff val="40000"/>
                </a:schemeClr>
              </a:solidFill>
              <a:latin typeface="Brandon Grotesque Light" panose="020B0303020203060202" pitchFamily="34" charset="77"/>
              <a:cs typeface="Times New Roman" panose="0202060305040502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CA87E1E-C3B1-A045-A421-8B5557EE619E}"/>
              </a:ext>
            </a:extLst>
          </p:cNvPr>
          <p:cNvSpPr txBox="1"/>
          <p:nvPr/>
        </p:nvSpPr>
        <p:spPr>
          <a:xfrm>
            <a:off x="588537" y="2356503"/>
            <a:ext cx="85495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800" b="1" spc="150">
                <a:solidFill>
                  <a:srgbClr val="5B6D85"/>
                </a:solidFill>
                <a:latin typeface="Brandon Grotesque Black" panose="020B0A03020203060202" pitchFamily="34" charset="0"/>
              </a:rPr>
              <a:t>01</a:t>
            </a:r>
          </a:p>
          <a:p>
            <a:pPr algn="r"/>
            <a:endParaRPr lang="it-IT" sz="2000" b="1" spc="150">
              <a:solidFill>
                <a:srgbClr val="5B6D85"/>
              </a:solidFill>
              <a:latin typeface="Brandon Grotesque Black" panose="020B0A03020203060202" pitchFamily="34" charset="0"/>
            </a:endParaRPr>
          </a:p>
          <a:p>
            <a:pPr algn="r"/>
            <a:r>
              <a:rPr lang="it-IT" sz="2800" b="1" spc="150">
                <a:solidFill>
                  <a:srgbClr val="5B6D85"/>
                </a:solidFill>
                <a:latin typeface="Brandon Grotesque Black" panose="020B0A03020203060202" pitchFamily="34" charset="0"/>
              </a:rPr>
              <a:t>02</a:t>
            </a:r>
          </a:p>
          <a:p>
            <a:pPr algn="r"/>
            <a:endParaRPr lang="it-IT" sz="2800" b="1" spc="150">
              <a:solidFill>
                <a:srgbClr val="5B6D85"/>
              </a:solidFill>
              <a:latin typeface="Brandon Grotesque Black" panose="020B0A03020203060202" pitchFamily="34" charset="0"/>
            </a:endParaRPr>
          </a:p>
          <a:p>
            <a:pPr algn="r"/>
            <a:endParaRPr lang="it-IT" sz="2800" b="1" spc="150">
              <a:solidFill>
                <a:srgbClr val="5B6D85"/>
              </a:solidFill>
              <a:latin typeface="Brandon Grotesque Black" panose="020B0A03020203060202" pitchFamily="34" charset="0"/>
            </a:endParaRPr>
          </a:p>
          <a:p>
            <a:pPr algn="r"/>
            <a:endParaRPr lang="it-IT" sz="2000" b="1" spc="150">
              <a:solidFill>
                <a:srgbClr val="5B6D85"/>
              </a:solidFill>
              <a:latin typeface="Brandon Grotesque Black" panose="020B0A03020203060202" pitchFamily="34" charset="0"/>
            </a:endParaRPr>
          </a:p>
          <a:p>
            <a:pPr algn="r"/>
            <a:r>
              <a:rPr lang="it-IT" sz="2800" b="1" spc="150">
                <a:solidFill>
                  <a:srgbClr val="5B6D85"/>
                </a:solidFill>
                <a:latin typeface="Brandon Grotesque Black" panose="020B0A03020203060202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040554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76911-4724-6B98-C94C-AA0F25076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6328213E-0D18-6183-5FC9-90592F9E39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584644"/>
              </p:ext>
            </p:extLst>
          </p:nvPr>
        </p:nvGraphicFramePr>
        <p:xfrm>
          <a:off x="5055266" y="2377577"/>
          <a:ext cx="7045986" cy="129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2993">
                  <a:extLst>
                    <a:ext uri="{9D8B030D-6E8A-4147-A177-3AD203B41FA5}">
                      <a16:colId xmlns:a16="http://schemas.microsoft.com/office/drawing/2014/main" val="3645260267"/>
                    </a:ext>
                  </a:extLst>
                </a:gridCol>
                <a:gridCol w="3522993">
                  <a:extLst>
                    <a:ext uri="{9D8B030D-6E8A-4147-A177-3AD203B41FA5}">
                      <a16:colId xmlns:a16="http://schemas.microsoft.com/office/drawing/2014/main" val="3313596370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Medicina </a:t>
                      </a:r>
                      <a:r>
                        <a:rPr kumimoji="0" lang="it-IT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radiotelescope</a:t>
                      </a:r>
                      <a:endParaRPr kumimoji="0" lang="it-IT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735304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Trasmettitore Radio Frequenza (TRF)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6116737"/>
                  </a:ext>
                </a:extLst>
              </a:tr>
            </a:tbl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68F492C-217E-47BB-2762-95B93DB1E40D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0F78B3A-9CC1-6C04-ADE2-B0C24610947E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2685CCE-2380-E995-6C03-C3B20816C19D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A48D8407-E8A2-48AA-0CE6-CFD0B3C3E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grpSp>
        <p:nvGrpSpPr>
          <p:cNvPr id="58" name="Gruppo 57">
            <a:extLst>
              <a:ext uri="{FF2B5EF4-FFF2-40B4-BE49-F238E27FC236}">
                <a16:creationId xmlns:a16="http://schemas.microsoft.com/office/drawing/2014/main" id="{12E02D7A-F6D9-17F1-A009-38514760EDDF}"/>
              </a:ext>
            </a:extLst>
          </p:cNvPr>
          <p:cNvGrpSpPr/>
          <p:nvPr/>
        </p:nvGrpSpPr>
        <p:grpSpPr>
          <a:xfrm>
            <a:off x="691868" y="2125547"/>
            <a:ext cx="3233984" cy="3817162"/>
            <a:chOff x="4479008" y="1843607"/>
            <a:chExt cx="3233984" cy="3817162"/>
          </a:xfrm>
        </p:grpSpPr>
        <p:grpSp>
          <p:nvGrpSpPr>
            <p:cNvPr id="6" name="Elemento grafico 36">
              <a:extLst>
                <a:ext uri="{FF2B5EF4-FFF2-40B4-BE49-F238E27FC236}">
                  <a16:creationId xmlns:a16="http://schemas.microsoft.com/office/drawing/2014/main" id="{C7F09CF2-7955-356F-7385-8C2F2B9857D5}"/>
                </a:ext>
              </a:extLst>
            </p:cNvPr>
            <p:cNvGrpSpPr/>
            <p:nvPr/>
          </p:nvGrpSpPr>
          <p:grpSpPr>
            <a:xfrm>
              <a:off x="4479008" y="1843607"/>
              <a:ext cx="3233984" cy="3817162"/>
              <a:chOff x="694094" y="1788743"/>
              <a:chExt cx="3233984" cy="3817162"/>
            </a:xfrm>
            <a:solidFill>
              <a:srgbClr val="000000">
                <a:alpha val="30000"/>
              </a:srgbClr>
            </a:solidFill>
          </p:grpSpPr>
          <p:sp>
            <p:nvSpPr>
              <p:cNvPr id="7" name="Figura a mano libera: forma 6">
                <a:extLst>
                  <a:ext uri="{FF2B5EF4-FFF2-40B4-BE49-F238E27FC236}">
                    <a16:creationId xmlns:a16="http://schemas.microsoft.com/office/drawing/2014/main" id="{9A8C9F60-66ED-0172-9D03-7E3485B1F926}"/>
                  </a:ext>
                </a:extLst>
              </p:cNvPr>
              <p:cNvSpPr/>
              <p:nvPr/>
            </p:nvSpPr>
            <p:spPr>
              <a:xfrm>
                <a:off x="694094" y="1788743"/>
                <a:ext cx="3233984" cy="3817162"/>
              </a:xfrm>
              <a:custGeom>
                <a:avLst/>
                <a:gdLst>
                  <a:gd name="csX0" fmla="*/ 1525374 w 3233984"/>
                  <a:gd name="csY0" fmla="*/ -353 h 3817162"/>
                  <a:gd name="csX1" fmla="*/ 1463682 w 3233984"/>
                  <a:gd name="csY1" fmla="*/ 20646 h 3817162"/>
                  <a:gd name="csX2" fmla="*/ 1393117 w 3233984"/>
                  <a:gd name="csY2" fmla="*/ 39819 h 3817162"/>
                  <a:gd name="csX3" fmla="*/ 1360380 w 3233984"/>
                  <a:gd name="csY3" fmla="*/ 32385 h 3817162"/>
                  <a:gd name="csX4" fmla="*/ 1284208 w 3233984"/>
                  <a:gd name="csY4" fmla="*/ 39691 h 3817162"/>
                  <a:gd name="csX5" fmla="*/ 1215082 w 3233984"/>
                  <a:gd name="csY5" fmla="*/ 88605 h 3817162"/>
                  <a:gd name="csX6" fmla="*/ 1180515 w 3233984"/>
                  <a:gd name="csY6" fmla="*/ 126299 h 3817162"/>
                  <a:gd name="csX7" fmla="*/ 1134998 w 3233984"/>
                  <a:gd name="csY7" fmla="*/ 105167 h 3817162"/>
                  <a:gd name="csX8" fmla="*/ 1122216 w 3233984"/>
                  <a:gd name="csY8" fmla="*/ 92126 h 3817162"/>
                  <a:gd name="csX9" fmla="*/ 1090910 w 3233984"/>
                  <a:gd name="csY9" fmla="*/ 89780 h 3817162"/>
                  <a:gd name="csX10" fmla="*/ 1060520 w 3233984"/>
                  <a:gd name="csY10" fmla="*/ 92518 h 3817162"/>
                  <a:gd name="csX11" fmla="*/ 1044741 w 3233984"/>
                  <a:gd name="csY11" fmla="*/ 111822 h 3817162"/>
                  <a:gd name="csX12" fmla="*/ 1046695 w 3233984"/>
                  <a:gd name="csY12" fmla="*/ 168038 h 3817162"/>
                  <a:gd name="csX13" fmla="*/ 1049957 w 3233984"/>
                  <a:gd name="csY13" fmla="*/ 208734 h 3817162"/>
                  <a:gd name="csX14" fmla="*/ 995566 w 3233984"/>
                  <a:gd name="csY14" fmla="*/ 195301 h 3817162"/>
                  <a:gd name="csX15" fmla="*/ 944829 w 3233984"/>
                  <a:gd name="csY15" fmla="*/ 207691 h 3817162"/>
                  <a:gd name="csX16" fmla="*/ 931528 w 3233984"/>
                  <a:gd name="csY16" fmla="*/ 241868 h 3817162"/>
                  <a:gd name="csX17" fmla="*/ 946264 w 3233984"/>
                  <a:gd name="csY17" fmla="*/ 270561 h 3817162"/>
                  <a:gd name="csX18" fmla="*/ 965832 w 3233984"/>
                  <a:gd name="csY18" fmla="*/ 305130 h 3817162"/>
                  <a:gd name="csX19" fmla="*/ 949657 w 3233984"/>
                  <a:gd name="csY19" fmla="*/ 340087 h 3817162"/>
                  <a:gd name="csX20" fmla="*/ 926308 w 3233984"/>
                  <a:gd name="csY20" fmla="*/ 303563 h 3817162"/>
                  <a:gd name="csX21" fmla="*/ 917964 w 3233984"/>
                  <a:gd name="csY21" fmla="*/ 283607 h 3817162"/>
                  <a:gd name="csX22" fmla="*/ 887313 w 3233984"/>
                  <a:gd name="csY22" fmla="*/ 282956 h 3817162"/>
                  <a:gd name="csX23" fmla="*/ 853921 w 3233984"/>
                  <a:gd name="csY23" fmla="*/ 302520 h 3817162"/>
                  <a:gd name="csX24" fmla="*/ 780227 w 3233984"/>
                  <a:gd name="csY24" fmla="*/ 262608 h 3817162"/>
                  <a:gd name="csX25" fmla="*/ 767969 w 3233984"/>
                  <a:gd name="csY25" fmla="*/ 236520 h 3817162"/>
                  <a:gd name="csX26" fmla="*/ 740057 w 3233984"/>
                  <a:gd name="csY26" fmla="*/ 232607 h 3817162"/>
                  <a:gd name="csX27" fmla="*/ 720753 w 3233984"/>
                  <a:gd name="csY27" fmla="*/ 251780 h 3817162"/>
                  <a:gd name="csX28" fmla="*/ 724274 w 3233984"/>
                  <a:gd name="csY28" fmla="*/ 270953 h 3817162"/>
                  <a:gd name="csX29" fmla="*/ 694799 w 3233984"/>
                  <a:gd name="csY29" fmla="*/ 363956 h 3817162"/>
                  <a:gd name="csX30" fmla="*/ 651887 w 3233984"/>
                  <a:gd name="csY30" fmla="*/ 452782 h 3817162"/>
                  <a:gd name="csX31" fmla="*/ 664408 w 3233984"/>
                  <a:gd name="csY31" fmla="*/ 463477 h 3817162"/>
                  <a:gd name="csX32" fmla="*/ 653190 w 3233984"/>
                  <a:gd name="csY32" fmla="*/ 493869 h 3817162"/>
                  <a:gd name="csX33" fmla="*/ 634018 w 3233984"/>
                  <a:gd name="csY33" fmla="*/ 462434 h 3817162"/>
                  <a:gd name="csX34" fmla="*/ 619018 w 3233984"/>
                  <a:gd name="csY34" fmla="*/ 442610 h 3817162"/>
                  <a:gd name="csX35" fmla="*/ 613671 w 3233984"/>
                  <a:gd name="csY35" fmla="*/ 420695 h 3817162"/>
                  <a:gd name="csX36" fmla="*/ 616800 w 3233984"/>
                  <a:gd name="csY36" fmla="*/ 406346 h 3817162"/>
                  <a:gd name="csX37" fmla="*/ 578452 w 3233984"/>
                  <a:gd name="csY37" fmla="*/ 386782 h 3817162"/>
                  <a:gd name="csX38" fmla="*/ 525237 w 3233984"/>
                  <a:gd name="csY38" fmla="*/ 355479 h 3817162"/>
                  <a:gd name="csX39" fmla="*/ 506980 w 3233984"/>
                  <a:gd name="csY39" fmla="*/ 317388 h 3817162"/>
                  <a:gd name="csX40" fmla="*/ 510501 w 3233984"/>
                  <a:gd name="csY40" fmla="*/ 277476 h 3817162"/>
                  <a:gd name="csX41" fmla="*/ 499542 w 3233984"/>
                  <a:gd name="csY41" fmla="*/ 249042 h 3817162"/>
                  <a:gd name="csX42" fmla="*/ 458849 w 3233984"/>
                  <a:gd name="csY42" fmla="*/ 269910 h 3817162"/>
                  <a:gd name="csX43" fmla="*/ 439157 w 3233984"/>
                  <a:gd name="csY43" fmla="*/ 310214 h 3817162"/>
                  <a:gd name="csX44" fmla="*/ 420765 w 3233984"/>
                  <a:gd name="csY44" fmla="*/ 357957 h 3817162"/>
                  <a:gd name="csX45" fmla="*/ 406026 w 3233984"/>
                  <a:gd name="csY45" fmla="*/ 396434 h 3817162"/>
                  <a:gd name="csX46" fmla="*/ 360767 w 3233984"/>
                  <a:gd name="csY46" fmla="*/ 432693 h 3817162"/>
                  <a:gd name="csX47" fmla="*/ 346420 w 3233984"/>
                  <a:gd name="csY47" fmla="*/ 447826 h 3817162"/>
                  <a:gd name="csX48" fmla="*/ 329725 w 3233984"/>
                  <a:gd name="csY48" fmla="*/ 459045 h 3817162"/>
                  <a:gd name="csX49" fmla="*/ 303509 w 3233984"/>
                  <a:gd name="csY49" fmla="*/ 446259 h 3817162"/>
                  <a:gd name="csX50" fmla="*/ 241945 w 3233984"/>
                  <a:gd name="csY50" fmla="*/ 449001 h 3817162"/>
                  <a:gd name="csX51" fmla="*/ 209990 w 3233984"/>
                  <a:gd name="csY51" fmla="*/ 459173 h 3817162"/>
                  <a:gd name="csX52" fmla="*/ 183774 w 3233984"/>
                  <a:gd name="csY52" fmla="*/ 465044 h 3817162"/>
                  <a:gd name="csX53" fmla="*/ 133298 w 3233984"/>
                  <a:gd name="csY53" fmla="*/ 465304 h 3817162"/>
                  <a:gd name="csX54" fmla="*/ 115168 w 3233984"/>
                  <a:gd name="csY54" fmla="*/ 466607 h 3817162"/>
                  <a:gd name="csX55" fmla="*/ 83474 w 3233984"/>
                  <a:gd name="csY55" fmla="*/ 484085 h 3817162"/>
                  <a:gd name="csX56" fmla="*/ 65083 w 3233984"/>
                  <a:gd name="csY56" fmla="*/ 490608 h 3817162"/>
                  <a:gd name="csX57" fmla="*/ 53997 w 3233984"/>
                  <a:gd name="csY57" fmla="*/ 518130 h 3817162"/>
                  <a:gd name="csX58" fmla="*/ 79039 w 3233984"/>
                  <a:gd name="csY58" fmla="*/ 567176 h 3817162"/>
                  <a:gd name="csX59" fmla="*/ 104082 w 3233984"/>
                  <a:gd name="csY59" fmla="*/ 606696 h 3817162"/>
                  <a:gd name="csX60" fmla="*/ 114255 w 3233984"/>
                  <a:gd name="csY60" fmla="*/ 625090 h 3817162"/>
                  <a:gd name="csX61" fmla="*/ 148688 w 3233984"/>
                  <a:gd name="csY61" fmla="*/ 684175 h 3817162"/>
                  <a:gd name="csX62" fmla="*/ 143602 w 3233984"/>
                  <a:gd name="csY62" fmla="*/ 716786 h 3817162"/>
                  <a:gd name="csX63" fmla="*/ 106690 w 3233984"/>
                  <a:gd name="csY63" fmla="*/ 741047 h 3817162"/>
                  <a:gd name="csX64" fmla="*/ 61301 w 3233984"/>
                  <a:gd name="csY64" fmla="*/ 753696 h 3817162"/>
                  <a:gd name="csX65" fmla="*/ 30780 w 3233984"/>
                  <a:gd name="csY65" fmla="*/ 757614 h 3817162"/>
                  <a:gd name="csX66" fmla="*/ 5738 w 3233984"/>
                  <a:gd name="csY66" fmla="*/ 765827 h 3817162"/>
                  <a:gd name="csX67" fmla="*/ -262 w 3233984"/>
                  <a:gd name="csY67" fmla="*/ 772090 h 3817162"/>
                  <a:gd name="csX68" fmla="*/ 3129 w 3233984"/>
                  <a:gd name="csY68" fmla="*/ 778349 h 3817162"/>
                  <a:gd name="csX69" fmla="*/ 22955 w 3233984"/>
                  <a:gd name="csY69" fmla="*/ 815264 h 3817162"/>
                  <a:gd name="csX70" fmla="*/ 85300 w 3233984"/>
                  <a:gd name="csY70" fmla="*/ 874354 h 3817162"/>
                  <a:gd name="csX71" fmla="*/ 116603 w 3233984"/>
                  <a:gd name="csY71" fmla="*/ 901093 h 3817162"/>
                  <a:gd name="csX72" fmla="*/ 109038 w 3233984"/>
                  <a:gd name="csY72" fmla="*/ 929134 h 3817162"/>
                  <a:gd name="csX73" fmla="*/ 84387 w 3233984"/>
                  <a:gd name="csY73" fmla="*/ 969047 h 3817162"/>
                  <a:gd name="csX74" fmla="*/ 67300 w 3233984"/>
                  <a:gd name="csY74" fmla="*/ 999047 h 3817162"/>
                  <a:gd name="csX75" fmla="*/ 71735 w 3233984"/>
                  <a:gd name="csY75" fmla="*/ 1029571 h 3817162"/>
                  <a:gd name="csX76" fmla="*/ 90256 w 3233984"/>
                  <a:gd name="csY76" fmla="*/ 1079396 h 3817162"/>
                  <a:gd name="csX77" fmla="*/ 161601 w 3233984"/>
                  <a:gd name="csY77" fmla="*/ 1132614 h 3817162"/>
                  <a:gd name="csX78" fmla="*/ 254989 w 3233984"/>
                  <a:gd name="csY78" fmla="*/ 1145787 h 3817162"/>
                  <a:gd name="csX79" fmla="*/ 285509 w 3233984"/>
                  <a:gd name="csY79" fmla="*/ 1141747 h 3817162"/>
                  <a:gd name="csX80" fmla="*/ 291770 w 3233984"/>
                  <a:gd name="csY80" fmla="*/ 1155831 h 3817162"/>
                  <a:gd name="csX81" fmla="*/ 294900 w 3233984"/>
                  <a:gd name="csY81" fmla="*/ 1179833 h 3817162"/>
                  <a:gd name="csX82" fmla="*/ 264901 w 3233984"/>
                  <a:gd name="csY82" fmla="*/ 1220009 h 3817162"/>
                  <a:gd name="csX83" fmla="*/ 240772 w 3233984"/>
                  <a:gd name="csY83" fmla="*/ 1245965 h 3817162"/>
                  <a:gd name="csX84" fmla="*/ 245989 w 3233984"/>
                  <a:gd name="csY84" fmla="*/ 1264618 h 3817162"/>
                  <a:gd name="csX85" fmla="*/ 251337 w 3233984"/>
                  <a:gd name="csY85" fmla="*/ 1283399 h 3817162"/>
                  <a:gd name="csX86" fmla="*/ 283683 w 3233984"/>
                  <a:gd name="csY86" fmla="*/ 1283399 h 3817162"/>
                  <a:gd name="csX87" fmla="*/ 320856 w 3233984"/>
                  <a:gd name="csY87" fmla="*/ 1277400 h 3817162"/>
                  <a:gd name="csX88" fmla="*/ 343290 w 3233984"/>
                  <a:gd name="csY88" fmla="*/ 1268659 h 3817162"/>
                  <a:gd name="csX89" fmla="*/ 429634 w 3233984"/>
                  <a:gd name="csY89" fmla="*/ 1215964 h 3817162"/>
                  <a:gd name="csX90" fmla="*/ 463677 w 3233984"/>
                  <a:gd name="csY90" fmla="*/ 1147354 h 3817162"/>
                  <a:gd name="csX91" fmla="*/ 481414 w 3233984"/>
                  <a:gd name="csY91" fmla="*/ 1141747 h 3817162"/>
                  <a:gd name="csX92" fmla="*/ 506589 w 3233984"/>
                  <a:gd name="csY92" fmla="*/ 1107834 h 3817162"/>
                  <a:gd name="csX93" fmla="*/ 564236 w 3233984"/>
                  <a:gd name="csY93" fmla="*/ 1053700 h 3817162"/>
                  <a:gd name="csX94" fmla="*/ 591106 w 3233984"/>
                  <a:gd name="csY94" fmla="*/ 1039743 h 3817162"/>
                  <a:gd name="csX95" fmla="*/ 651235 w 3233984"/>
                  <a:gd name="csY95" fmla="*/ 1055527 h 3817162"/>
                  <a:gd name="csX96" fmla="*/ 748793 w 3233984"/>
                  <a:gd name="csY96" fmla="*/ 1091526 h 3817162"/>
                  <a:gd name="csX97" fmla="*/ 880267 w 3233984"/>
                  <a:gd name="csY97" fmla="*/ 1172139 h 3817162"/>
                  <a:gd name="csX98" fmla="*/ 930485 w 3233984"/>
                  <a:gd name="csY98" fmla="*/ 1187399 h 3817162"/>
                  <a:gd name="csX99" fmla="*/ 984612 w 3233984"/>
                  <a:gd name="csY99" fmla="*/ 1247923 h 3817162"/>
                  <a:gd name="csX100" fmla="*/ 995307 w 3233984"/>
                  <a:gd name="csY100" fmla="*/ 1317836 h 3817162"/>
                  <a:gd name="csX101" fmla="*/ 1001957 w 3233984"/>
                  <a:gd name="csY101" fmla="*/ 1373400 h 3817162"/>
                  <a:gd name="csX102" fmla="*/ 1005610 w 3233984"/>
                  <a:gd name="csY102" fmla="*/ 1385271 h 3817162"/>
                  <a:gd name="csX103" fmla="*/ 1022436 w 3233984"/>
                  <a:gd name="csY103" fmla="*/ 1412269 h 3817162"/>
                  <a:gd name="csX104" fmla="*/ 1065348 w 3233984"/>
                  <a:gd name="csY104" fmla="*/ 1534097 h 3817162"/>
                  <a:gd name="csX105" fmla="*/ 1073825 w 3233984"/>
                  <a:gd name="csY105" fmla="*/ 1574274 h 3817162"/>
                  <a:gd name="csX106" fmla="*/ 1101605 w 3233984"/>
                  <a:gd name="csY106" fmla="*/ 1597619 h 3817162"/>
                  <a:gd name="csX107" fmla="*/ 1129126 w 3233984"/>
                  <a:gd name="csY107" fmla="*/ 1623055 h 3817162"/>
                  <a:gd name="csX108" fmla="*/ 1139953 w 3233984"/>
                  <a:gd name="csY108" fmla="*/ 1649402 h 3817162"/>
                  <a:gd name="csX109" fmla="*/ 1157563 w 3233984"/>
                  <a:gd name="csY109" fmla="*/ 1663232 h 3817162"/>
                  <a:gd name="csX110" fmla="*/ 1239342 w 3233984"/>
                  <a:gd name="csY110" fmla="*/ 1758189 h 3817162"/>
                  <a:gd name="csX111" fmla="*/ 1230474 w 3233984"/>
                  <a:gd name="csY111" fmla="*/ 1772534 h 3817162"/>
                  <a:gd name="csX112" fmla="*/ 1232819 w 3233984"/>
                  <a:gd name="csY112" fmla="*/ 1807102 h 3817162"/>
                  <a:gd name="csX113" fmla="*/ 1251991 w 3233984"/>
                  <a:gd name="csY113" fmla="*/ 1800971 h 3817162"/>
                  <a:gd name="csX114" fmla="*/ 1307165 w 3233984"/>
                  <a:gd name="csY114" fmla="*/ 1803190 h 3817162"/>
                  <a:gd name="csX115" fmla="*/ 1339382 w 3233984"/>
                  <a:gd name="csY115" fmla="*/ 1820404 h 3817162"/>
                  <a:gd name="csX116" fmla="*/ 1385551 w 3233984"/>
                  <a:gd name="csY116" fmla="*/ 1867231 h 3817162"/>
                  <a:gd name="csX117" fmla="*/ 1399248 w 3233984"/>
                  <a:gd name="csY117" fmla="*/ 1901144 h 3817162"/>
                  <a:gd name="csX118" fmla="*/ 1427028 w 3233984"/>
                  <a:gd name="csY118" fmla="*/ 1929582 h 3817162"/>
                  <a:gd name="csX119" fmla="*/ 1510243 w 3233984"/>
                  <a:gd name="csY119" fmla="*/ 1989974 h 3817162"/>
                  <a:gd name="csX120" fmla="*/ 1518983 w 3233984"/>
                  <a:gd name="csY120" fmla="*/ 2014627 h 3817162"/>
                  <a:gd name="csX121" fmla="*/ 1532548 w 3233984"/>
                  <a:gd name="csY121" fmla="*/ 2031581 h 3817162"/>
                  <a:gd name="csX122" fmla="*/ 1611066 w 3233984"/>
                  <a:gd name="csY122" fmla="*/ 2111539 h 3817162"/>
                  <a:gd name="csX123" fmla="*/ 1665325 w 3233984"/>
                  <a:gd name="csY123" fmla="*/ 2146367 h 3817162"/>
                  <a:gd name="csX124" fmla="*/ 1722321 w 3233984"/>
                  <a:gd name="csY124" fmla="*/ 2179757 h 3817162"/>
                  <a:gd name="csX125" fmla="*/ 1741105 w 3233984"/>
                  <a:gd name="csY125" fmla="*/ 2207930 h 3817162"/>
                  <a:gd name="csX126" fmla="*/ 1756105 w 3233984"/>
                  <a:gd name="csY126" fmla="*/ 2217583 h 3817162"/>
                  <a:gd name="csX127" fmla="*/ 1775276 w 3233984"/>
                  <a:gd name="csY127" fmla="*/ 2214453 h 3817162"/>
                  <a:gd name="csX128" fmla="*/ 1796926 w 3233984"/>
                  <a:gd name="csY128" fmla="*/ 2204409 h 3817162"/>
                  <a:gd name="csX129" fmla="*/ 1846620 w 3233984"/>
                  <a:gd name="csY129" fmla="*/ 2208454 h 3817162"/>
                  <a:gd name="csX130" fmla="*/ 1904664 w 3233984"/>
                  <a:gd name="csY130" fmla="*/ 2214845 h 3817162"/>
                  <a:gd name="csX131" fmla="*/ 1943531 w 3233984"/>
                  <a:gd name="csY131" fmla="*/ 2228151 h 3817162"/>
                  <a:gd name="csX132" fmla="*/ 2004440 w 3233984"/>
                  <a:gd name="csY132" fmla="*/ 2324803 h 3817162"/>
                  <a:gd name="csX133" fmla="*/ 2022309 w 3233984"/>
                  <a:gd name="csY133" fmla="*/ 2360283 h 3817162"/>
                  <a:gd name="csX134" fmla="*/ 2045393 w 3233984"/>
                  <a:gd name="csY134" fmla="*/ 2372021 h 3817162"/>
                  <a:gd name="csX135" fmla="*/ 2072135 w 3233984"/>
                  <a:gd name="csY135" fmla="*/ 2368628 h 3817162"/>
                  <a:gd name="csX136" fmla="*/ 2104480 w 3233984"/>
                  <a:gd name="csY136" fmla="*/ 2379715 h 3817162"/>
                  <a:gd name="csX137" fmla="*/ 2119220 w 3233984"/>
                  <a:gd name="csY137" fmla="*/ 2419760 h 3817162"/>
                  <a:gd name="csX138" fmla="*/ 2090783 w 3233984"/>
                  <a:gd name="csY138" fmla="*/ 2450020 h 3817162"/>
                  <a:gd name="csX139" fmla="*/ 2120523 w 3233984"/>
                  <a:gd name="csY139" fmla="*/ 2448197 h 3817162"/>
                  <a:gd name="csX140" fmla="*/ 2151956 w 3233984"/>
                  <a:gd name="csY140" fmla="*/ 2442458 h 3817162"/>
                  <a:gd name="csX141" fmla="*/ 2173998 w 3233984"/>
                  <a:gd name="csY141" fmla="*/ 2437889 h 3817162"/>
                  <a:gd name="csX142" fmla="*/ 2187562 w 3233984"/>
                  <a:gd name="csY142" fmla="*/ 2431238 h 3817162"/>
                  <a:gd name="csX143" fmla="*/ 2204261 w 3233984"/>
                  <a:gd name="csY143" fmla="*/ 2426674 h 3817162"/>
                  <a:gd name="csX144" fmla="*/ 2254215 w 3233984"/>
                  <a:gd name="csY144" fmla="*/ 2479892 h 3817162"/>
                  <a:gd name="csX145" fmla="*/ 2264386 w 3233984"/>
                  <a:gd name="csY145" fmla="*/ 2538067 h 3817162"/>
                  <a:gd name="csX146" fmla="*/ 2275864 w 3233984"/>
                  <a:gd name="csY146" fmla="*/ 2587631 h 3817162"/>
                  <a:gd name="csX147" fmla="*/ 2299864 w 3233984"/>
                  <a:gd name="csY147" fmla="*/ 2598195 h 3817162"/>
                  <a:gd name="csX148" fmla="*/ 2341861 w 3233984"/>
                  <a:gd name="csY148" fmla="*/ 2631589 h 3817162"/>
                  <a:gd name="csX149" fmla="*/ 2385688 w 3233984"/>
                  <a:gd name="csY149" fmla="*/ 2664978 h 3817162"/>
                  <a:gd name="csX150" fmla="*/ 2405120 w 3233984"/>
                  <a:gd name="csY150" fmla="*/ 2650370 h 3817162"/>
                  <a:gd name="csX151" fmla="*/ 2472032 w 3233984"/>
                  <a:gd name="csY151" fmla="*/ 2675414 h 3817162"/>
                  <a:gd name="csX152" fmla="*/ 2490161 w 3233984"/>
                  <a:gd name="csY152" fmla="*/ 2746374 h 3817162"/>
                  <a:gd name="csX153" fmla="*/ 2533332 w 3233984"/>
                  <a:gd name="csY153" fmla="*/ 2842375 h 3817162"/>
                  <a:gd name="csX154" fmla="*/ 2558243 w 3233984"/>
                  <a:gd name="csY154" fmla="*/ 2920113 h 3817162"/>
                  <a:gd name="csX155" fmla="*/ 2581068 w 3233984"/>
                  <a:gd name="csY155" fmla="*/ 3019507 h 3817162"/>
                  <a:gd name="csX156" fmla="*/ 2596200 w 3233984"/>
                  <a:gd name="csY156" fmla="*/ 3035286 h 3817162"/>
                  <a:gd name="csX157" fmla="*/ 2596851 w 3233984"/>
                  <a:gd name="csY157" fmla="*/ 3086550 h 3817162"/>
                  <a:gd name="csX158" fmla="*/ 2567635 w 3233984"/>
                  <a:gd name="csY158" fmla="*/ 3099724 h 3817162"/>
                  <a:gd name="csX159" fmla="*/ 2524723 w 3233984"/>
                  <a:gd name="csY159" fmla="*/ 3111722 h 3817162"/>
                  <a:gd name="csX160" fmla="*/ 2495640 w 3233984"/>
                  <a:gd name="csY160" fmla="*/ 3142114 h 3817162"/>
                  <a:gd name="csX161" fmla="*/ 2503593 w 3233984"/>
                  <a:gd name="csY161" fmla="*/ 3146027 h 3817162"/>
                  <a:gd name="csX162" fmla="*/ 2517941 w 3233984"/>
                  <a:gd name="csY162" fmla="*/ 3158030 h 3817162"/>
                  <a:gd name="csX163" fmla="*/ 2518857 w 3233984"/>
                  <a:gd name="csY163" fmla="*/ 3191551 h 3817162"/>
                  <a:gd name="csX164" fmla="*/ 2477771 w 3233984"/>
                  <a:gd name="csY164" fmla="*/ 3261596 h 3817162"/>
                  <a:gd name="csX165" fmla="*/ 2458076 w 3233984"/>
                  <a:gd name="csY165" fmla="*/ 3260553 h 3817162"/>
                  <a:gd name="csX166" fmla="*/ 2441901 w 3233984"/>
                  <a:gd name="csY166" fmla="*/ 3250901 h 3817162"/>
                  <a:gd name="csX167" fmla="*/ 2363383 w 3233984"/>
                  <a:gd name="csY167" fmla="*/ 3277507 h 3817162"/>
                  <a:gd name="csX168" fmla="*/ 2301299 w 3233984"/>
                  <a:gd name="csY168" fmla="*/ 3308551 h 3817162"/>
                  <a:gd name="csX169" fmla="*/ 2284733 w 3233984"/>
                  <a:gd name="csY169" fmla="*/ 3301641 h 3817162"/>
                  <a:gd name="csX170" fmla="*/ 2246257 w 3233984"/>
                  <a:gd name="csY170" fmla="*/ 3294726 h 3817162"/>
                  <a:gd name="csX171" fmla="*/ 2203217 w 3233984"/>
                  <a:gd name="csY171" fmla="*/ 3310118 h 3817162"/>
                  <a:gd name="csX172" fmla="*/ 2033004 w 3233984"/>
                  <a:gd name="csY172" fmla="*/ 3341421 h 3817162"/>
                  <a:gd name="csX173" fmla="*/ 1980964 w 3233984"/>
                  <a:gd name="csY173" fmla="*/ 3347161 h 3817162"/>
                  <a:gd name="csX174" fmla="*/ 1883793 w 3233984"/>
                  <a:gd name="csY174" fmla="*/ 3334511 h 3817162"/>
                  <a:gd name="csX175" fmla="*/ 1840362 w 3233984"/>
                  <a:gd name="csY175" fmla="*/ 3302160 h 3817162"/>
                  <a:gd name="csX176" fmla="*/ 1834359 w 3233984"/>
                  <a:gd name="csY176" fmla="*/ 3284422 h 3817162"/>
                  <a:gd name="csX177" fmla="*/ 1796926 w 3233984"/>
                  <a:gd name="csY177" fmla="*/ 3280377 h 3817162"/>
                  <a:gd name="csX178" fmla="*/ 1754014 w 3233984"/>
                  <a:gd name="csY178" fmla="*/ 3296161 h 3817162"/>
                  <a:gd name="csX179" fmla="*/ 1747623 w 3233984"/>
                  <a:gd name="csY179" fmla="*/ 3312728 h 3817162"/>
                  <a:gd name="csX180" fmla="*/ 1752711 w 3233984"/>
                  <a:gd name="csY180" fmla="*/ 3321073 h 3817162"/>
                  <a:gd name="csX181" fmla="*/ 1712933 w 3233984"/>
                  <a:gd name="csY181" fmla="*/ 3341162 h 3817162"/>
                  <a:gd name="csX182" fmla="*/ 1686455 w 3233984"/>
                  <a:gd name="csY182" fmla="*/ 3320813 h 3817162"/>
                  <a:gd name="csX183" fmla="*/ 1666627 w 3233984"/>
                  <a:gd name="csY183" fmla="*/ 3300465 h 3817162"/>
                  <a:gd name="csX184" fmla="*/ 1641193 w 3233984"/>
                  <a:gd name="csY184" fmla="*/ 3315598 h 3817162"/>
                  <a:gd name="csX185" fmla="*/ 1607545 w 3233984"/>
                  <a:gd name="csY185" fmla="*/ 3341162 h 3817162"/>
                  <a:gd name="csX186" fmla="*/ 1589544 w 3233984"/>
                  <a:gd name="csY186" fmla="*/ 3398160 h 3817162"/>
                  <a:gd name="csX187" fmla="*/ 1583937 w 3233984"/>
                  <a:gd name="csY187" fmla="*/ 3415119 h 3817162"/>
                  <a:gd name="csX188" fmla="*/ 1582370 w 3233984"/>
                  <a:gd name="csY188" fmla="*/ 3440947 h 3817162"/>
                  <a:gd name="csX189" fmla="*/ 1612629 w 3233984"/>
                  <a:gd name="csY189" fmla="*/ 3485816 h 3817162"/>
                  <a:gd name="csX190" fmla="*/ 1637804 w 3233984"/>
                  <a:gd name="csY190" fmla="*/ 3508641 h 3817162"/>
                  <a:gd name="csX191" fmla="*/ 1674453 w 3233984"/>
                  <a:gd name="csY191" fmla="*/ 3505772 h 3817162"/>
                  <a:gd name="csX192" fmla="*/ 1726757 w 3233984"/>
                  <a:gd name="csY192" fmla="*/ 3513598 h 3817162"/>
                  <a:gd name="csX193" fmla="*/ 1761060 w 3233984"/>
                  <a:gd name="csY193" fmla="*/ 3528470 h 3817162"/>
                  <a:gd name="csX194" fmla="*/ 1798625 w 3233984"/>
                  <a:gd name="csY194" fmla="*/ 3553382 h 3817162"/>
                  <a:gd name="csX195" fmla="*/ 1883142 w 3233984"/>
                  <a:gd name="csY195" fmla="*/ 3604122 h 3817162"/>
                  <a:gd name="csX196" fmla="*/ 1905967 w 3233984"/>
                  <a:gd name="csY196" fmla="*/ 3622512 h 3817162"/>
                  <a:gd name="csX197" fmla="*/ 1950181 w 3233984"/>
                  <a:gd name="csY197" fmla="*/ 3653819 h 3817162"/>
                  <a:gd name="csX198" fmla="*/ 2007961 w 3233984"/>
                  <a:gd name="csY198" fmla="*/ 3664251 h 3817162"/>
                  <a:gd name="csX199" fmla="*/ 2057396 w 3233984"/>
                  <a:gd name="csY199" fmla="*/ 3672341 h 3817162"/>
                  <a:gd name="csX200" fmla="*/ 2121698 w 3233984"/>
                  <a:gd name="csY200" fmla="*/ 3737689 h 3817162"/>
                  <a:gd name="csX201" fmla="*/ 2175824 w 3233984"/>
                  <a:gd name="csY201" fmla="*/ 3781123 h 3817162"/>
                  <a:gd name="csX202" fmla="*/ 2232301 w 3233984"/>
                  <a:gd name="csY202" fmla="*/ 3797690 h 3817162"/>
                  <a:gd name="csX203" fmla="*/ 2293214 w 3233984"/>
                  <a:gd name="csY203" fmla="*/ 3810472 h 3817162"/>
                  <a:gd name="csX204" fmla="*/ 2318776 w 3233984"/>
                  <a:gd name="csY204" fmla="*/ 3810863 h 3817162"/>
                  <a:gd name="csX205" fmla="*/ 2314212 w 3233984"/>
                  <a:gd name="csY205" fmla="*/ 3786602 h 3817162"/>
                  <a:gd name="csX206" fmla="*/ 2314996 w 3233984"/>
                  <a:gd name="csY206" fmla="*/ 3747861 h 3817162"/>
                  <a:gd name="csX207" fmla="*/ 2344471 w 3233984"/>
                  <a:gd name="csY207" fmla="*/ 3712645 h 3817162"/>
                  <a:gd name="csX208" fmla="*/ 2365209 w 3233984"/>
                  <a:gd name="csY208" fmla="*/ 3677165 h 3817162"/>
                  <a:gd name="csX209" fmla="*/ 2355949 w 3233984"/>
                  <a:gd name="csY209" fmla="*/ 3654730 h 3817162"/>
                  <a:gd name="csX210" fmla="*/ 2307298 w 3233984"/>
                  <a:gd name="csY210" fmla="*/ 3553510 h 3817162"/>
                  <a:gd name="csX211" fmla="*/ 2317342 w 3233984"/>
                  <a:gd name="csY211" fmla="*/ 3519205 h 3817162"/>
                  <a:gd name="csX212" fmla="*/ 2341209 w 3233984"/>
                  <a:gd name="csY212" fmla="*/ 3450727 h 3817162"/>
                  <a:gd name="csX213" fmla="*/ 2397946 w 3233984"/>
                  <a:gd name="csY213" fmla="*/ 3356813 h 3817162"/>
                  <a:gd name="csX214" fmla="*/ 2429252 w 3233984"/>
                  <a:gd name="csY214" fmla="*/ 3300465 h 3817162"/>
                  <a:gd name="csX215" fmla="*/ 2440339 w 3233984"/>
                  <a:gd name="csY215" fmla="*/ 3278551 h 3817162"/>
                  <a:gd name="csX216" fmla="*/ 2446465 w 3233984"/>
                  <a:gd name="csY216" fmla="*/ 3293943 h 3817162"/>
                  <a:gd name="csX217" fmla="*/ 2448683 w 3233984"/>
                  <a:gd name="csY217" fmla="*/ 3330598 h 3817162"/>
                  <a:gd name="csX218" fmla="*/ 2458203 w 3233984"/>
                  <a:gd name="csY218" fmla="*/ 3370378 h 3817162"/>
                  <a:gd name="csX219" fmla="*/ 2475421 w 3233984"/>
                  <a:gd name="csY219" fmla="*/ 3383160 h 3817162"/>
                  <a:gd name="csX220" fmla="*/ 2572072 w 3233984"/>
                  <a:gd name="csY220" fmla="*/ 3379639 h 3817162"/>
                  <a:gd name="csX221" fmla="*/ 2593590 w 3233984"/>
                  <a:gd name="csY221" fmla="*/ 3328639 h 3817162"/>
                  <a:gd name="csX222" fmla="*/ 2660110 w 3233984"/>
                  <a:gd name="csY222" fmla="*/ 3247639 h 3817162"/>
                  <a:gd name="csX223" fmla="*/ 2691412 w 3233984"/>
                  <a:gd name="csY223" fmla="*/ 3228334 h 3817162"/>
                  <a:gd name="csX224" fmla="*/ 2708502 w 3233984"/>
                  <a:gd name="csY224" fmla="*/ 3183594 h 3817162"/>
                  <a:gd name="csX225" fmla="*/ 2702630 w 3233984"/>
                  <a:gd name="csY225" fmla="*/ 3133637 h 3817162"/>
                  <a:gd name="csX226" fmla="*/ 2741238 w 3233984"/>
                  <a:gd name="csY226" fmla="*/ 3061898 h 3817162"/>
                  <a:gd name="csX227" fmla="*/ 2825104 w 3233984"/>
                  <a:gd name="csY227" fmla="*/ 3037769 h 3817162"/>
                  <a:gd name="csX228" fmla="*/ 2842062 w 3233984"/>
                  <a:gd name="csY228" fmla="*/ 3045594 h 3817162"/>
                  <a:gd name="csX229" fmla="*/ 2848188 w 3233984"/>
                  <a:gd name="csY229" fmla="*/ 3048984 h 3817162"/>
                  <a:gd name="csX230" fmla="*/ 2860710 w 3233984"/>
                  <a:gd name="csY230" fmla="*/ 2984550 h 3817162"/>
                  <a:gd name="csX231" fmla="*/ 2859407 w 3233984"/>
                  <a:gd name="csY231" fmla="*/ 2883330 h 3817162"/>
                  <a:gd name="csX232" fmla="*/ 2854191 w 3233984"/>
                  <a:gd name="csY232" fmla="*/ 2856459 h 3817162"/>
                  <a:gd name="csX233" fmla="*/ 2829540 w 3233984"/>
                  <a:gd name="csY233" fmla="*/ 2841983 h 3817162"/>
                  <a:gd name="csX234" fmla="*/ 2782975 w 3233984"/>
                  <a:gd name="csY234" fmla="*/ 2810548 h 3817162"/>
                  <a:gd name="csX235" fmla="*/ 2733672 w 3233984"/>
                  <a:gd name="csY235" fmla="*/ 2786023 h 3817162"/>
                  <a:gd name="csX236" fmla="*/ 2708238 w 3233984"/>
                  <a:gd name="csY236" fmla="*/ 2781722 h 3817162"/>
                  <a:gd name="csX237" fmla="*/ 2683459 w 3233984"/>
                  <a:gd name="csY237" fmla="*/ 2738025 h 3817162"/>
                  <a:gd name="csX238" fmla="*/ 2700284 w 3233984"/>
                  <a:gd name="csY238" fmla="*/ 2700850 h 3817162"/>
                  <a:gd name="csX239" fmla="*/ 2716195 w 3233984"/>
                  <a:gd name="csY239" fmla="*/ 2650242 h 3817162"/>
                  <a:gd name="csX240" fmla="*/ 2728193 w 3233984"/>
                  <a:gd name="csY240" fmla="*/ 2619326 h 3817162"/>
                  <a:gd name="csX241" fmla="*/ 2754411 w 3233984"/>
                  <a:gd name="csY241" fmla="*/ 2576152 h 3817162"/>
                  <a:gd name="csX242" fmla="*/ 2771105 w 3233984"/>
                  <a:gd name="csY242" fmla="*/ 2546544 h 3817162"/>
                  <a:gd name="csX243" fmla="*/ 2787799 w 3233984"/>
                  <a:gd name="csY243" fmla="*/ 2519673 h 3817162"/>
                  <a:gd name="csX244" fmla="*/ 2827322 w 3233984"/>
                  <a:gd name="csY244" fmla="*/ 2481455 h 3817162"/>
                  <a:gd name="csX245" fmla="*/ 2863452 w 3233984"/>
                  <a:gd name="csY245" fmla="*/ 2482238 h 3817162"/>
                  <a:gd name="csX246" fmla="*/ 2891100 w 3233984"/>
                  <a:gd name="csY246" fmla="*/ 2486283 h 3817162"/>
                  <a:gd name="csX247" fmla="*/ 2881057 w 3233984"/>
                  <a:gd name="csY247" fmla="*/ 2496979 h 3817162"/>
                  <a:gd name="csX248" fmla="*/ 2872448 w 3233984"/>
                  <a:gd name="csY248" fmla="*/ 2511847 h 3817162"/>
                  <a:gd name="csX249" fmla="*/ 2907015 w 3233984"/>
                  <a:gd name="csY249" fmla="*/ 2535065 h 3817162"/>
                  <a:gd name="csX250" fmla="*/ 2963100 w 3233984"/>
                  <a:gd name="csY250" fmla="*/ 2553718 h 3817162"/>
                  <a:gd name="csX251" fmla="*/ 3057269 w 3233984"/>
                  <a:gd name="csY251" fmla="*/ 2567415 h 3817162"/>
                  <a:gd name="csX252" fmla="*/ 3091572 w 3233984"/>
                  <a:gd name="csY252" fmla="*/ 2647632 h 3817162"/>
                  <a:gd name="csX253" fmla="*/ 3094442 w 3233984"/>
                  <a:gd name="csY253" fmla="*/ 2674503 h 3817162"/>
                  <a:gd name="csX254" fmla="*/ 3150395 w 3233984"/>
                  <a:gd name="csY254" fmla="*/ 2719371 h 3817162"/>
                  <a:gd name="csX255" fmla="*/ 3171785 w 3233984"/>
                  <a:gd name="csY255" fmla="*/ 2725503 h 3817162"/>
                  <a:gd name="csX256" fmla="*/ 3191612 w 3233984"/>
                  <a:gd name="csY256" fmla="*/ 2731634 h 3817162"/>
                  <a:gd name="csX257" fmla="*/ 3201000 w 3233984"/>
                  <a:gd name="csY257" fmla="*/ 2706590 h 3817162"/>
                  <a:gd name="csX258" fmla="*/ 3223438 w 3233984"/>
                  <a:gd name="csY258" fmla="*/ 2642152 h 3817162"/>
                  <a:gd name="csX259" fmla="*/ 3220176 w 3233984"/>
                  <a:gd name="csY259" fmla="*/ 2576804 h 3817162"/>
                  <a:gd name="csX260" fmla="*/ 3134220 w 3233984"/>
                  <a:gd name="csY260" fmla="*/ 2481455 h 3817162"/>
                  <a:gd name="csX261" fmla="*/ 3102267 w 3233984"/>
                  <a:gd name="csY261" fmla="*/ 2442845 h 3817162"/>
                  <a:gd name="csX262" fmla="*/ 3057269 w 3233984"/>
                  <a:gd name="csY262" fmla="*/ 2405935 h 3817162"/>
                  <a:gd name="csX263" fmla="*/ 2992575 w 3233984"/>
                  <a:gd name="csY263" fmla="*/ 2378280 h 3817162"/>
                  <a:gd name="csX264" fmla="*/ 2917318 w 3233984"/>
                  <a:gd name="csY264" fmla="*/ 2325194 h 3817162"/>
                  <a:gd name="csX265" fmla="*/ 2783626 w 3233984"/>
                  <a:gd name="csY265" fmla="*/ 2249018 h 3817162"/>
                  <a:gd name="csX266" fmla="*/ 2627109 w 3233984"/>
                  <a:gd name="csY266" fmla="*/ 2178194 h 3817162"/>
                  <a:gd name="csX267" fmla="*/ 2559418 w 3233984"/>
                  <a:gd name="csY267" fmla="*/ 2144668 h 3817162"/>
                  <a:gd name="csX268" fmla="*/ 2537245 w 3233984"/>
                  <a:gd name="csY268" fmla="*/ 2127714 h 3817162"/>
                  <a:gd name="csX269" fmla="*/ 2525766 w 3233984"/>
                  <a:gd name="csY269" fmla="*/ 2096146 h 3817162"/>
                  <a:gd name="csX270" fmla="*/ 2551461 w 3233984"/>
                  <a:gd name="csY270" fmla="*/ 2066538 h 3817162"/>
                  <a:gd name="csX271" fmla="*/ 2590069 w 3233984"/>
                  <a:gd name="csY271" fmla="*/ 2039667 h 3817162"/>
                  <a:gd name="csX272" fmla="*/ 2597111 w 3233984"/>
                  <a:gd name="csY272" fmla="*/ 1982276 h 3817162"/>
                  <a:gd name="csX273" fmla="*/ 2529028 w 3233984"/>
                  <a:gd name="csY273" fmla="*/ 1959710 h 3817162"/>
                  <a:gd name="csX274" fmla="*/ 2327645 w 3233984"/>
                  <a:gd name="csY274" fmla="*/ 1964798 h 3817162"/>
                  <a:gd name="csX275" fmla="*/ 2305080 w 3233984"/>
                  <a:gd name="csY275" fmla="*/ 1955405 h 3817162"/>
                  <a:gd name="csX276" fmla="*/ 2289689 w 3233984"/>
                  <a:gd name="csY276" fmla="*/ 1944974 h 3817162"/>
                  <a:gd name="csX277" fmla="*/ 2265429 w 3233984"/>
                  <a:gd name="csY277" fmla="*/ 1932188 h 3817162"/>
                  <a:gd name="csX278" fmla="*/ 2203477 w 3233984"/>
                  <a:gd name="csY278" fmla="*/ 1881188 h 3817162"/>
                  <a:gd name="csX279" fmla="*/ 2176348 w 3233984"/>
                  <a:gd name="csY279" fmla="*/ 1861756 h 3817162"/>
                  <a:gd name="csX280" fmla="*/ 2104872 w 3233984"/>
                  <a:gd name="csY280" fmla="*/ 1797842 h 3817162"/>
                  <a:gd name="csX281" fmla="*/ 1998965 w 3233984"/>
                  <a:gd name="csY281" fmla="*/ 1648619 h 3817162"/>
                  <a:gd name="csX282" fmla="*/ 1981615 w 3233984"/>
                  <a:gd name="csY282" fmla="*/ 1599838 h 3817162"/>
                  <a:gd name="csX283" fmla="*/ 1973922 w 3233984"/>
                  <a:gd name="csY283" fmla="*/ 1565533 h 3817162"/>
                  <a:gd name="csX284" fmla="*/ 1921749 w 3233984"/>
                  <a:gd name="csY284" fmla="*/ 1414356 h 3817162"/>
                  <a:gd name="csX285" fmla="*/ 1909488 w 3233984"/>
                  <a:gd name="csY285" fmla="*/ 1373924 h 3817162"/>
                  <a:gd name="csX286" fmla="*/ 1878186 w 3233984"/>
                  <a:gd name="csY286" fmla="*/ 1341314 h 3817162"/>
                  <a:gd name="csX287" fmla="*/ 1847663 w 3233984"/>
                  <a:gd name="csY287" fmla="*/ 1332445 h 3817162"/>
                  <a:gd name="csX288" fmla="*/ 1758059 w 3233984"/>
                  <a:gd name="csY288" fmla="*/ 1261616 h 3817162"/>
                  <a:gd name="csX289" fmla="*/ 1675236 w 3233984"/>
                  <a:gd name="csY289" fmla="*/ 1205920 h 3817162"/>
                  <a:gd name="csX290" fmla="*/ 1620586 w 3233984"/>
                  <a:gd name="csY290" fmla="*/ 1165092 h 3817162"/>
                  <a:gd name="csX291" fmla="*/ 1575847 w 3233984"/>
                  <a:gd name="csY291" fmla="*/ 1112530 h 3817162"/>
                  <a:gd name="csX292" fmla="*/ 1540501 w 3233984"/>
                  <a:gd name="csY292" fmla="*/ 906960 h 3817162"/>
                  <a:gd name="csX293" fmla="*/ 1555633 w 3233984"/>
                  <a:gd name="csY293" fmla="*/ 895221 h 3817162"/>
                  <a:gd name="csX294" fmla="*/ 1569197 w 3233984"/>
                  <a:gd name="csY294" fmla="*/ 903571 h 3817162"/>
                  <a:gd name="csX295" fmla="*/ 1578066 w 3233984"/>
                  <a:gd name="csY295" fmla="*/ 890005 h 3817162"/>
                  <a:gd name="csX296" fmla="*/ 1580416 w 3233984"/>
                  <a:gd name="csY296" fmla="*/ 886092 h 3817162"/>
                  <a:gd name="csX297" fmla="*/ 1603760 w 3233984"/>
                  <a:gd name="csY297" fmla="*/ 869917 h 3817162"/>
                  <a:gd name="csX298" fmla="*/ 1604152 w 3233984"/>
                  <a:gd name="csY298" fmla="*/ 820871 h 3817162"/>
                  <a:gd name="csX299" fmla="*/ 1538155 w 3233984"/>
                  <a:gd name="csY299" fmla="*/ 747961 h 3817162"/>
                  <a:gd name="csX300" fmla="*/ 1510634 w 3233984"/>
                  <a:gd name="csY300" fmla="*/ 707133 h 3817162"/>
                  <a:gd name="csX301" fmla="*/ 1527328 w 3233984"/>
                  <a:gd name="csY301" fmla="*/ 674003 h 3817162"/>
                  <a:gd name="csX302" fmla="*/ 1571675 w 3233984"/>
                  <a:gd name="csY302" fmla="*/ 622220 h 3817162"/>
                  <a:gd name="csX303" fmla="*/ 1609240 w 3233984"/>
                  <a:gd name="csY303" fmla="*/ 608131 h 3817162"/>
                  <a:gd name="csX304" fmla="*/ 1614719 w 3233984"/>
                  <a:gd name="csY304" fmla="*/ 618043 h 3817162"/>
                  <a:gd name="csX305" fmla="*/ 1604803 w 3233984"/>
                  <a:gd name="csY305" fmla="*/ 621305 h 3817162"/>
                  <a:gd name="csX306" fmla="*/ 1548199 w 3233984"/>
                  <a:gd name="csY306" fmla="*/ 686134 h 3817162"/>
                  <a:gd name="csX307" fmla="*/ 1562023 w 3233984"/>
                  <a:gd name="csY307" fmla="*/ 676090 h 3817162"/>
                  <a:gd name="csX308" fmla="*/ 1575847 w 3233984"/>
                  <a:gd name="csY308" fmla="*/ 661481 h 3817162"/>
                  <a:gd name="csX309" fmla="*/ 1626977 w 3233984"/>
                  <a:gd name="csY309" fmla="*/ 637740 h 3817162"/>
                  <a:gd name="csX310" fmla="*/ 1753754 w 3233984"/>
                  <a:gd name="csY310" fmla="*/ 577999 h 3817162"/>
                  <a:gd name="csX311" fmla="*/ 1763930 w 3233984"/>
                  <a:gd name="csY311" fmla="*/ 559477 h 3817162"/>
                  <a:gd name="csX312" fmla="*/ 1769145 w 3233984"/>
                  <a:gd name="csY312" fmla="*/ 531436 h 3817162"/>
                  <a:gd name="csX313" fmla="*/ 1776971 w 3233984"/>
                  <a:gd name="csY313" fmla="*/ 521783 h 3817162"/>
                  <a:gd name="csX314" fmla="*/ 1805275 w 3233984"/>
                  <a:gd name="csY314" fmla="*/ 529349 h 3817162"/>
                  <a:gd name="csX315" fmla="*/ 1841924 w 3233984"/>
                  <a:gd name="csY315" fmla="*/ 542651 h 3817162"/>
                  <a:gd name="csX316" fmla="*/ 1843231 w 3233984"/>
                  <a:gd name="csY316" fmla="*/ 551132 h 3817162"/>
                  <a:gd name="csX317" fmla="*/ 1842967 w 3233984"/>
                  <a:gd name="csY317" fmla="*/ 565481 h 3817162"/>
                  <a:gd name="csX318" fmla="*/ 1865924 w 3233984"/>
                  <a:gd name="csY318" fmla="*/ 556348 h 3817162"/>
                  <a:gd name="csX319" fmla="*/ 1882099 w 3233984"/>
                  <a:gd name="csY319" fmla="*/ 535868 h 3817162"/>
                  <a:gd name="csX320" fmla="*/ 1888098 w 3233984"/>
                  <a:gd name="csY320" fmla="*/ 522303 h 3817162"/>
                  <a:gd name="csX321" fmla="*/ 1938184 w 3233984"/>
                  <a:gd name="csY321" fmla="*/ 562479 h 3817162"/>
                  <a:gd name="csX322" fmla="*/ 1938443 w 3233984"/>
                  <a:gd name="csY322" fmla="*/ 586348 h 3817162"/>
                  <a:gd name="csX323" fmla="*/ 1928008 w 3233984"/>
                  <a:gd name="csY323" fmla="*/ 592612 h 3817162"/>
                  <a:gd name="csX324" fmla="*/ 1980964 w 3233984"/>
                  <a:gd name="csY324" fmla="*/ 589742 h 3817162"/>
                  <a:gd name="csX325" fmla="*/ 1987095 w 3233984"/>
                  <a:gd name="csY325" fmla="*/ 569002 h 3817162"/>
                  <a:gd name="csX326" fmla="*/ 1970788 w 3233984"/>
                  <a:gd name="csY326" fmla="*/ 547087 h 3817162"/>
                  <a:gd name="csX327" fmla="*/ 1931661 w 3233984"/>
                  <a:gd name="csY327" fmla="*/ 515520 h 3817162"/>
                  <a:gd name="csX328" fmla="*/ 1901011 w 3233984"/>
                  <a:gd name="csY328" fmla="*/ 492826 h 3817162"/>
                  <a:gd name="csX329" fmla="*/ 1902705 w 3233984"/>
                  <a:gd name="csY329" fmla="*/ 477958 h 3817162"/>
                  <a:gd name="csX330" fmla="*/ 1910403 w 3233984"/>
                  <a:gd name="csY330" fmla="*/ 453173 h 3817162"/>
                  <a:gd name="csX331" fmla="*/ 1903748 w 3233984"/>
                  <a:gd name="csY331" fmla="*/ 431914 h 3817162"/>
                  <a:gd name="csX332" fmla="*/ 1892534 w 3233984"/>
                  <a:gd name="csY332" fmla="*/ 436087 h 3817162"/>
                  <a:gd name="csX333" fmla="*/ 1876360 w 3233984"/>
                  <a:gd name="csY333" fmla="*/ 433609 h 3817162"/>
                  <a:gd name="csX334" fmla="*/ 1899576 w 3233984"/>
                  <a:gd name="csY334" fmla="*/ 396174 h 3817162"/>
                  <a:gd name="csX335" fmla="*/ 1912357 w 3233984"/>
                  <a:gd name="csY335" fmla="*/ 352477 h 3817162"/>
                  <a:gd name="csX336" fmla="*/ 1886663 w 3233984"/>
                  <a:gd name="csY336" fmla="*/ 344000 h 3817162"/>
                  <a:gd name="csX337" fmla="*/ 1863838 w 3233984"/>
                  <a:gd name="csY337" fmla="*/ 339955 h 3817162"/>
                  <a:gd name="csX338" fmla="*/ 1849490 w 3233984"/>
                  <a:gd name="csY338" fmla="*/ 331997 h 3817162"/>
                  <a:gd name="csX339" fmla="*/ 1864749 w 3233984"/>
                  <a:gd name="csY339" fmla="*/ 301477 h 3817162"/>
                  <a:gd name="csX340" fmla="*/ 1906099 w 3233984"/>
                  <a:gd name="csY340" fmla="*/ 270953 h 3817162"/>
                  <a:gd name="csX341" fmla="*/ 1936357 w 3233984"/>
                  <a:gd name="csY341" fmla="*/ 229738 h 3817162"/>
                  <a:gd name="csX342" fmla="*/ 1841405 w 3233984"/>
                  <a:gd name="csY342" fmla="*/ 208082 h 3817162"/>
                  <a:gd name="csX343" fmla="*/ 1690104 w 3233984"/>
                  <a:gd name="csY343" fmla="*/ 180432 h 3817162"/>
                  <a:gd name="csX344" fmla="*/ 1669237 w 3233984"/>
                  <a:gd name="csY344" fmla="*/ 174301 h 3817162"/>
                  <a:gd name="csX345" fmla="*/ 1564761 w 3233984"/>
                  <a:gd name="csY345" fmla="*/ 126431 h 3817162"/>
                  <a:gd name="csX346" fmla="*/ 1526285 w 3233984"/>
                  <a:gd name="csY346" fmla="*/ 77126 h 3817162"/>
                  <a:gd name="csX347" fmla="*/ 1507505 w 3233984"/>
                  <a:gd name="csY347" fmla="*/ 53257 h 3817162"/>
                  <a:gd name="csX348" fmla="*/ 1521070 w 3233984"/>
                  <a:gd name="csY348" fmla="*/ 28996 h 3817162"/>
                  <a:gd name="csX349" fmla="*/ 1526285 w 3233984"/>
                  <a:gd name="csY349" fmla="*/ -353 h 3817162"/>
                  <a:gd name="csX350" fmla="*/ 1525374 w 3233984"/>
                  <a:gd name="csY350" fmla="*/ -353 h 3817162"/>
                  <a:gd name="csX351" fmla="*/ 1594760 w 3233984"/>
                  <a:gd name="csY351" fmla="*/ 1208790 h 3817162"/>
                  <a:gd name="csX352" fmla="*/ 1596718 w 3233984"/>
                  <a:gd name="csY352" fmla="*/ 1209441 h 3817162"/>
                  <a:gd name="csX353" fmla="*/ 1596718 w 3233984"/>
                  <a:gd name="csY353" fmla="*/ 1222615 h 3817162"/>
                  <a:gd name="csX354" fmla="*/ 1580284 w 3233984"/>
                  <a:gd name="csY354" fmla="*/ 1227443 h 3817162"/>
                  <a:gd name="csX355" fmla="*/ 1594760 w 3233984"/>
                  <a:gd name="csY355" fmla="*/ 1208790 h 38171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  <a:cxn ang="0">
                    <a:pos x="csX148" y="csY148"/>
                  </a:cxn>
                  <a:cxn ang="0">
                    <a:pos x="csX149" y="csY149"/>
                  </a:cxn>
                  <a:cxn ang="0">
                    <a:pos x="csX150" y="csY150"/>
                  </a:cxn>
                  <a:cxn ang="0">
                    <a:pos x="csX151" y="csY151"/>
                  </a:cxn>
                  <a:cxn ang="0">
                    <a:pos x="csX152" y="csY152"/>
                  </a:cxn>
                  <a:cxn ang="0">
                    <a:pos x="csX153" y="csY153"/>
                  </a:cxn>
                  <a:cxn ang="0">
                    <a:pos x="csX154" y="csY154"/>
                  </a:cxn>
                  <a:cxn ang="0">
                    <a:pos x="csX155" y="csY155"/>
                  </a:cxn>
                  <a:cxn ang="0">
                    <a:pos x="csX156" y="csY156"/>
                  </a:cxn>
                  <a:cxn ang="0">
                    <a:pos x="csX157" y="csY157"/>
                  </a:cxn>
                  <a:cxn ang="0">
                    <a:pos x="csX158" y="csY158"/>
                  </a:cxn>
                  <a:cxn ang="0">
                    <a:pos x="csX159" y="csY159"/>
                  </a:cxn>
                  <a:cxn ang="0">
                    <a:pos x="csX160" y="csY160"/>
                  </a:cxn>
                  <a:cxn ang="0">
                    <a:pos x="csX161" y="csY161"/>
                  </a:cxn>
                  <a:cxn ang="0">
                    <a:pos x="csX162" y="csY162"/>
                  </a:cxn>
                  <a:cxn ang="0">
                    <a:pos x="csX163" y="csY163"/>
                  </a:cxn>
                  <a:cxn ang="0">
                    <a:pos x="csX164" y="csY164"/>
                  </a:cxn>
                  <a:cxn ang="0">
                    <a:pos x="csX165" y="csY165"/>
                  </a:cxn>
                  <a:cxn ang="0">
                    <a:pos x="csX166" y="csY166"/>
                  </a:cxn>
                  <a:cxn ang="0">
                    <a:pos x="csX167" y="csY167"/>
                  </a:cxn>
                  <a:cxn ang="0">
                    <a:pos x="csX168" y="csY168"/>
                  </a:cxn>
                  <a:cxn ang="0">
                    <a:pos x="csX169" y="csY169"/>
                  </a:cxn>
                  <a:cxn ang="0">
                    <a:pos x="csX170" y="csY170"/>
                  </a:cxn>
                  <a:cxn ang="0">
                    <a:pos x="csX171" y="csY171"/>
                  </a:cxn>
                  <a:cxn ang="0">
                    <a:pos x="csX172" y="csY172"/>
                  </a:cxn>
                  <a:cxn ang="0">
                    <a:pos x="csX173" y="csY173"/>
                  </a:cxn>
                  <a:cxn ang="0">
                    <a:pos x="csX174" y="csY174"/>
                  </a:cxn>
                  <a:cxn ang="0">
                    <a:pos x="csX175" y="csY175"/>
                  </a:cxn>
                  <a:cxn ang="0">
                    <a:pos x="csX176" y="csY176"/>
                  </a:cxn>
                  <a:cxn ang="0">
                    <a:pos x="csX177" y="csY177"/>
                  </a:cxn>
                  <a:cxn ang="0">
                    <a:pos x="csX178" y="csY178"/>
                  </a:cxn>
                  <a:cxn ang="0">
                    <a:pos x="csX179" y="csY179"/>
                  </a:cxn>
                  <a:cxn ang="0">
                    <a:pos x="csX180" y="csY180"/>
                  </a:cxn>
                  <a:cxn ang="0">
                    <a:pos x="csX181" y="csY181"/>
                  </a:cxn>
                  <a:cxn ang="0">
                    <a:pos x="csX182" y="csY182"/>
                  </a:cxn>
                  <a:cxn ang="0">
                    <a:pos x="csX183" y="csY183"/>
                  </a:cxn>
                  <a:cxn ang="0">
                    <a:pos x="csX184" y="csY184"/>
                  </a:cxn>
                  <a:cxn ang="0">
                    <a:pos x="csX185" y="csY185"/>
                  </a:cxn>
                  <a:cxn ang="0">
                    <a:pos x="csX186" y="csY186"/>
                  </a:cxn>
                  <a:cxn ang="0">
                    <a:pos x="csX187" y="csY187"/>
                  </a:cxn>
                  <a:cxn ang="0">
                    <a:pos x="csX188" y="csY188"/>
                  </a:cxn>
                  <a:cxn ang="0">
                    <a:pos x="csX189" y="csY189"/>
                  </a:cxn>
                  <a:cxn ang="0">
                    <a:pos x="csX190" y="csY190"/>
                  </a:cxn>
                  <a:cxn ang="0">
                    <a:pos x="csX191" y="csY191"/>
                  </a:cxn>
                  <a:cxn ang="0">
                    <a:pos x="csX192" y="csY192"/>
                  </a:cxn>
                  <a:cxn ang="0">
                    <a:pos x="csX193" y="csY193"/>
                  </a:cxn>
                  <a:cxn ang="0">
                    <a:pos x="csX194" y="csY194"/>
                  </a:cxn>
                  <a:cxn ang="0">
                    <a:pos x="csX195" y="csY195"/>
                  </a:cxn>
                  <a:cxn ang="0">
                    <a:pos x="csX196" y="csY196"/>
                  </a:cxn>
                  <a:cxn ang="0">
                    <a:pos x="csX197" y="csY197"/>
                  </a:cxn>
                  <a:cxn ang="0">
                    <a:pos x="csX198" y="csY198"/>
                  </a:cxn>
                  <a:cxn ang="0">
                    <a:pos x="csX199" y="csY199"/>
                  </a:cxn>
                  <a:cxn ang="0">
                    <a:pos x="csX200" y="csY200"/>
                  </a:cxn>
                  <a:cxn ang="0">
                    <a:pos x="csX201" y="csY201"/>
                  </a:cxn>
                  <a:cxn ang="0">
                    <a:pos x="csX202" y="csY202"/>
                  </a:cxn>
                  <a:cxn ang="0">
                    <a:pos x="csX203" y="csY203"/>
                  </a:cxn>
                  <a:cxn ang="0">
                    <a:pos x="csX204" y="csY204"/>
                  </a:cxn>
                  <a:cxn ang="0">
                    <a:pos x="csX205" y="csY205"/>
                  </a:cxn>
                  <a:cxn ang="0">
                    <a:pos x="csX206" y="csY206"/>
                  </a:cxn>
                  <a:cxn ang="0">
                    <a:pos x="csX207" y="csY207"/>
                  </a:cxn>
                  <a:cxn ang="0">
                    <a:pos x="csX208" y="csY208"/>
                  </a:cxn>
                  <a:cxn ang="0">
                    <a:pos x="csX209" y="csY209"/>
                  </a:cxn>
                  <a:cxn ang="0">
                    <a:pos x="csX210" y="csY210"/>
                  </a:cxn>
                  <a:cxn ang="0">
                    <a:pos x="csX211" y="csY211"/>
                  </a:cxn>
                  <a:cxn ang="0">
                    <a:pos x="csX212" y="csY212"/>
                  </a:cxn>
                  <a:cxn ang="0">
                    <a:pos x="csX213" y="csY213"/>
                  </a:cxn>
                  <a:cxn ang="0">
                    <a:pos x="csX214" y="csY214"/>
                  </a:cxn>
                  <a:cxn ang="0">
                    <a:pos x="csX215" y="csY215"/>
                  </a:cxn>
                  <a:cxn ang="0">
                    <a:pos x="csX216" y="csY216"/>
                  </a:cxn>
                  <a:cxn ang="0">
                    <a:pos x="csX217" y="csY217"/>
                  </a:cxn>
                  <a:cxn ang="0">
                    <a:pos x="csX218" y="csY218"/>
                  </a:cxn>
                  <a:cxn ang="0">
                    <a:pos x="csX219" y="csY219"/>
                  </a:cxn>
                  <a:cxn ang="0">
                    <a:pos x="csX220" y="csY220"/>
                  </a:cxn>
                  <a:cxn ang="0">
                    <a:pos x="csX221" y="csY221"/>
                  </a:cxn>
                  <a:cxn ang="0">
                    <a:pos x="csX222" y="csY222"/>
                  </a:cxn>
                  <a:cxn ang="0">
                    <a:pos x="csX223" y="csY223"/>
                  </a:cxn>
                  <a:cxn ang="0">
                    <a:pos x="csX224" y="csY224"/>
                  </a:cxn>
                  <a:cxn ang="0">
                    <a:pos x="csX225" y="csY225"/>
                  </a:cxn>
                  <a:cxn ang="0">
                    <a:pos x="csX226" y="csY226"/>
                  </a:cxn>
                  <a:cxn ang="0">
                    <a:pos x="csX227" y="csY227"/>
                  </a:cxn>
                  <a:cxn ang="0">
                    <a:pos x="csX228" y="csY228"/>
                  </a:cxn>
                  <a:cxn ang="0">
                    <a:pos x="csX229" y="csY229"/>
                  </a:cxn>
                  <a:cxn ang="0">
                    <a:pos x="csX230" y="csY230"/>
                  </a:cxn>
                  <a:cxn ang="0">
                    <a:pos x="csX231" y="csY231"/>
                  </a:cxn>
                  <a:cxn ang="0">
                    <a:pos x="csX232" y="csY232"/>
                  </a:cxn>
                  <a:cxn ang="0">
                    <a:pos x="csX233" y="csY233"/>
                  </a:cxn>
                  <a:cxn ang="0">
                    <a:pos x="csX234" y="csY234"/>
                  </a:cxn>
                  <a:cxn ang="0">
                    <a:pos x="csX235" y="csY235"/>
                  </a:cxn>
                  <a:cxn ang="0">
                    <a:pos x="csX236" y="csY236"/>
                  </a:cxn>
                  <a:cxn ang="0">
                    <a:pos x="csX237" y="csY237"/>
                  </a:cxn>
                  <a:cxn ang="0">
                    <a:pos x="csX238" y="csY238"/>
                  </a:cxn>
                  <a:cxn ang="0">
                    <a:pos x="csX239" y="csY239"/>
                  </a:cxn>
                  <a:cxn ang="0">
                    <a:pos x="csX240" y="csY240"/>
                  </a:cxn>
                  <a:cxn ang="0">
                    <a:pos x="csX241" y="csY241"/>
                  </a:cxn>
                  <a:cxn ang="0">
                    <a:pos x="csX242" y="csY242"/>
                  </a:cxn>
                  <a:cxn ang="0">
                    <a:pos x="csX243" y="csY243"/>
                  </a:cxn>
                  <a:cxn ang="0">
                    <a:pos x="csX244" y="csY244"/>
                  </a:cxn>
                  <a:cxn ang="0">
                    <a:pos x="csX245" y="csY245"/>
                  </a:cxn>
                  <a:cxn ang="0">
                    <a:pos x="csX246" y="csY246"/>
                  </a:cxn>
                  <a:cxn ang="0">
                    <a:pos x="csX247" y="csY247"/>
                  </a:cxn>
                  <a:cxn ang="0">
                    <a:pos x="csX248" y="csY248"/>
                  </a:cxn>
                  <a:cxn ang="0">
                    <a:pos x="csX249" y="csY249"/>
                  </a:cxn>
                  <a:cxn ang="0">
                    <a:pos x="csX250" y="csY250"/>
                  </a:cxn>
                  <a:cxn ang="0">
                    <a:pos x="csX251" y="csY251"/>
                  </a:cxn>
                  <a:cxn ang="0">
                    <a:pos x="csX252" y="csY252"/>
                  </a:cxn>
                  <a:cxn ang="0">
                    <a:pos x="csX253" y="csY253"/>
                  </a:cxn>
                  <a:cxn ang="0">
                    <a:pos x="csX254" y="csY254"/>
                  </a:cxn>
                  <a:cxn ang="0">
                    <a:pos x="csX255" y="csY255"/>
                  </a:cxn>
                  <a:cxn ang="0">
                    <a:pos x="csX256" y="csY256"/>
                  </a:cxn>
                  <a:cxn ang="0">
                    <a:pos x="csX257" y="csY257"/>
                  </a:cxn>
                  <a:cxn ang="0">
                    <a:pos x="csX258" y="csY258"/>
                  </a:cxn>
                  <a:cxn ang="0">
                    <a:pos x="csX259" y="csY259"/>
                  </a:cxn>
                  <a:cxn ang="0">
                    <a:pos x="csX260" y="csY260"/>
                  </a:cxn>
                  <a:cxn ang="0">
                    <a:pos x="csX261" y="csY261"/>
                  </a:cxn>
                  <a:cxn ang="0">
                    <a:pos x="csX262" y="csY262"/>
                  </a:cxn>
                  <a:cxn ang="0">
                    <a:pos x="csX263" y="csY263"/>
                  </a:cxn>
                  <a:cxn ang="0">
                    <a:pos x="csX264" y="csY264"/>
                  </a:cxn>
                  <a:cxn ang="0">
                    <a:pos x="csX265" y="csY265"/>
                  </a:cxn>
                  <a:cxn ang="0">
                    <a:pos x="csX266" y="csY266"/>
                  </a:cxn>
                  <a:cxn ang="0">
                    <a:pos x="csX267" y="csY267"/>
                  </a:cxn>
                  <a:cxn ang="0">
                    <a:pos x="csX268" y="csY268"/>
                  </a:cxn>
                  <a:cxn ang="0">
                    <a:pos x="csX269" y="csY269"/>
                  </a:cxn>
                  <a:cxn ang="0">
                    <a:pos x="csX270" y="csY270"/>
                  </a:cxn>
                  <a:cxn ang="0">
                    <a:pos x="csX271" y="csY271"/>
                  </a:cxn>
                  <a:cxn ang="0">
                    <a:pos x="csX272" y="csY272"/>
                  </a:cxn>
                  <a:cxn ang="0">
                    <a:pos x="csX273" y="csY273"/>
                  </a:cxn>
                  <a:cxn ang="0">
                    <a:pos x="csX274" y="csY274"/>
                  </a:cxn>
                  <a:cxn ang="0">
                    <a:pos x="csX275" y="csY275"/>
                  </a:cxn>
                  <a:cxn ang="0">
                    <a:pos x="csX276" y="csY276"/>
                  </a:cxn>
                  <a:cxn ang="0">
                    <a:pos x="csX277" y="csY277"/>
                  </a:cxn>
                  <a:cxn ang="0">
                    <a:pos x="csX278" y="csY278"/>
                  </a:cxn>
                  <a:cxn ang="0">
                    <a:pos x="csX279" y="csY279"/>
                  </a:cxn>
                  <a:cxn ang="0">
                    <a:pos x="csX280" y="csY280"/>
                  </a:cxn>
                  <a:cxn ang="0">
                    <a:pos x="csX281" y="csY281"/>
                  </a:cxn>
                  <a:cxn ang="0">
                    <a:pos x="csX282" y="csY282"/>
                  </a:cxn>
                  <a:cxn ang="0">
                    <a:pos x="csX283" y="csY283"/>
                  </a:cxn>
                  <a:cxn ang="0">
                    <a:pos x="csX284" y="csY284"/>
                  </a:cxn>
                  <a:cxn ang="0">
                    <a:pos x="csX285" y="csY285"/>
                  </a:cxn>
                  <a:cxn ang="0">
                    <a:pos x="csX286" y="csY286"/>
                  </a:cxn>
                  <a:cxn ang="0">
                    <a:pos x="csX287" y="csY287"/>
                  </a:cxn>
                  <a:cxn ang="0">
                    <a:pos x="csX288" y="csY288"/>
                  </a:cxn>
                  <a:cxn ang="0">
                    <a:pos x="csX289" y="csY289"/>
                  </a:cxn>
                  <a:cxn ang="0">
                    <a:pos x="csX290" y="csY290"/>
                  </a:cxn>
                  <a:cxn ang="0">
                    <a:pos x="csX291" y="csY291"/>
                  </a:cxn>
                  <a:cxn ang="0">
                    <a:pos x="csX292" y="csY292"/>
                  </a:cxn>
                  <a:cxn ang="0">
                    <a:pos x="csX293" y="csY293"/>
                  </a:cxn>
                  <a:cxn ang="0">
                    <a:pos x="csX294" y="csY294"/>
                  </a:cxn>
                  <a:cxn ang="0">
                    <a:pos x="csX295" y="csY295"/>
                  </a:cxn>
                  <a:cxn ang="0">
                    <a:pos x="csX296" y="csY296"/>
                  </a:cxn>
                  <a:cxn ang="0">
                    <a:pos x="csX297" y="csY297"/>
                  </a:cxn>
                  <a:cxn ang="0">
                    <a:pos x="csX298" y="csY298"/>
                  </a:cxn>
                  <a:cxn ang="0">
                    <a:pos x="csX299" y="csY299"/>
                  </a:cxn>
                  <a:cxn ang="0">
                    <a:pos x="csX300" y="csY300"/>
                  </a:cxn>
                  <a:cxn ang="0">
                    <a:pos x="csX301" y="csY301"/>
                  </a:cxn>
                  <a:cxn ang="0">
                    <a:pos x="csX302" y="csY302"/>
                  </a:cxn>
                  <a:cxn ang="0">
                    <a:pos x="csX303" y="csY303"/>
                  </a:cxn>
                  <a:cxn ang="0">
                    <a:pos x="csX304" y="csY304"/>
                  </a:cxn>
                  <a:cxn ang="0">
                    <a:pos x="csX305" y="csY305"/>
                  </a:cxn>
                  <a:cxn ang="0">
                    <a:pos x="csX306" y="csY306"/>
                  </a:cxn>
                  <a:cxn ang="0">
                    <a:pos x="csX307" y="csY307"/>
                  </a:cxn>
                  <a:cxn ang="0">
                    <a:pos x="csX308" y="csY308"/>
                  </a:cxn>
                  <a:cxn ang="0">
                    <a:pos x="csX309" y="csY309"/>
                  </a:cxn>
                  <a:cxn ang="0">
                    <a:pos x="csX310" y="csY310"/>
                  </a:cxn>
                  <a:cxn ang="0">
                    <a:pos x="csX311" y="csY311"/>
                  </a:cxn>
                  <a:cxn ang="0">
                    <a:pos x="csX312" y="csY312"/>
                  </a:cxn>
                  <a:cxn ang="0">
                    <a:pos x="csX313" y="csY313"/>
                  </a:cxn>
                  <a:cxn ang="0">
                    <a:pos x="csX314" y="csY314"/>
                  </a:cxn>
                  <a:cxn ang="0">
                    <a:pos x="csX315" y="csY315"/>
                  </a:cxn>
                  <a:cxn ang="0">
                    <a:pos x="csX316" y="csY316"/>
                  </a:cxn>
                  <a:cxn ang="0">
                    <a:pos x="csX317" y="csY317"/>
                  </a:cxn>
                  <a:cxn ang="0">
                    <a:pos x="csX318" y="csY318"/>
                  </a:cxn>
                  <a:cxn ang="0">
                    <a:pos x="csX319" y="csY319"/>
                  </a:cxn>
                  <a:cxn ang="0">
                    <a:pos x="csX320" y="csY320"/>
                  </a:cxn>
                  <a:cxn ang="0">
                    <a:pos x="csX321" y="csY321"/>
                  </a:cxn>
                  <a:cxn ang="0">
                    <a:pos x="csX322" y="csY322"/>
                  </a:cxn>
                  <a:cxn ang="0">
                    <a:pos x="csX323" y="csY323"/>
                  </a:cxn>
                  <a:cxn ang="0">
                    <a:pos x="csX324" y="csY324"/>
                  </a:cxn>
                  <a:cxn ang="0">
                    <a:pos x="csX325" y="csY325"/>
                  </a:cxn>
                  <a:cxn ang="0">
                    <a:pos x="csX326" y="csY326"/>
                  </a:cxn>
                  <a:cxn ang="0">
                    <a:pos x="csX327" y="csY327"/>
                  </a:cxn>
                  <a:cxn ang="0">
                    <a:pos x="csX328" y="csY328"/>
                  </a:cxn>
                  <a:cxn ang="0">
                    <a:pos x="csX329" y="csY329"/>
                  </a:cxn>
                  <a:cxn ang="0">
                    <a:pos x="csX330" y="csY330"/>
                  </a:cxn>
                  <a:cxn ang="0">
                    <a:pos x="csX331" y="csY331"/>
                  </a:cxn>
                  <a:cxn ang="0">
                    <a:pos x="csX332" y="csY332"/>
                  </a:cxn>
                  <a:cxn ang="0">
                    <a:pos x="csX333" y="csY333"/>
                  </a:cxn>
                  <a:cxn ang="0">
                    <a:pos x="csX334" y="csY334"/>
                  </a:cxn>
                  <a:cxn ang="0">
                    <a:pos x="csX335" y="csY335"/>
                  </a:cxn>
                  <a:cxn ang="0">
                    <a:pos x="csX336" y="csY336"/>
                  </a:cxn>
                  <a:cxn ang="0">
                    <a:pos x="csX337" y="csY337"/>
                  </a:cxn>
                  <a:cxn ang="0">
                    <a:pos x="csX338" y="csY338"/>
                  </a:cxn>
                  <a:cxn ang="0">
                    <a:pos x="csX339" y="csY339"/>
                  </a:cxn>
                  <a:cxn ang="0">
                    <a:pos x="csX340" y="csY340"/>
                  </a:cxn>
                  <a:cxn ang="0">
                    <a:pos x="csX341" y="csY341"/>
                  </a:cxn>
                  <a:cxn ang="0">
                    <a:pos x="csX342" y="csY342"/>
                  </a:cxn>
                  <a:cxn ang="0">
                    <a:pos x="csX343" y="csY343"/>
                  </a:cxn>
                  <a:cxn ang="0">
                    <a:pos x="csX344" y="csY344"/>
                  </a:cxn>
                  <a:cxn ang="0">
                    <a:pos x="csX345" y="csY345"/>
                  </a:cxn>
                  <a:cxn ang="0">
                    <a:pos x="csX346" y="csY346"/>
                  </a:cxn>
                  <a:cxn ang="0">
                    <a:pos x="csX347" y="csY347"/>
                  </a:cxn>
                  <a:cxn ang="0">
                    <a:pos x="csX348" y="csY348"/>
                  </a:cxn>
                  <a:cxn ang="0">
                    <a:pos x="csX349" y="csY349"/>
                  </a:cxn>
                  <a:cxn ang="0">
                    <a:pos x="csX350" y="csY350"/>
                  </a:cxn>
                  <a:cxn ang="0">
                    <a:pos x="csX351" y="csY351"/>
                  </a:cxn>
                  <a:cxn ang="0">
                    <a:pos x="csX352" y="csY352"/>
                  </a:cxn>
                  <a:cxn ang="0">
                    <a:pos x="csX353" y="csY353"/>
                  </a:cxn>
                  <a:cxn ang="0">
                    <a:pos x="csX354" y="csY354"/>
                  </a:cxn>
                  <a:cxn ang="0">
                    <a:pos x="csX355" y="csY355"/>
                  </a:cxn>
                </a:cxnLst>
                <a:rect l="l" t="t" r="r" b="b"/>
                <a:pathLst>
                  <a:path w="3233984" h="3817162">
                    <a:moveTo>
                      <a:pt x="1525374" y="-353"/>
                    </a:moveTo>
                    <a:cubicBezTo>
                      <a:pt x="1519525" y="-287"/>
                      <a:pt x="1492981" y="8723"/>
                      <a:pt x="1463682" y="20646"/>
                    </a:cubicBezTo>
                    <a:cubicBezTo>
                      <a:pt x="1406123" y="44066"/>
                      <a:pt x="1395626" y="46888"/>
                      <a:pt x="1393117" y="39819"/>
                    </a:cubicBezTo>
                    <a:cubicBezTo>
                      <a:pt x="1392351" y="37662"/>
                      <a:pt x="1377598" y="34286"/>
                      <a:pt x="1360380" y="32385"/>
                    </a:cubicBezTo>
                    <a:cubicBezTo>
                      <a:pt x="1333410" y="29409"/>
                      <a:pt x="1322878" y="30400"/>
                      <a:pt x="1284208" y="39691"/>
                    </a:cubicBezTo>
                    <a:cubicBezTo>
                      <a:pt x="1231367" y="52385"/>
                      <a:pt x="1216033" y="63244"/>
                      <a:pt x="1215082" y="88605"/>
                    </a:cubicBezTo>
                    <a:cubicBezTo>
                      <a:pt x="1214193" y="112197"/>
                      <a:pt x="1202583" y="124934"/>
                      <a:pt x="1180515" y="126299"/>
                    </a:cubicBezTo>
                    <a:cubicBezTo>
                      <a:pt x="1160943" y="127509"/>
                      <a:pt x="1134998" y="115436"/>
                      <a:pt x="1134998" y="105167"/>
                    </a:cubicBezTo>
                    <a:cubicBezTo>
                      <a:pt x="1134998" y="102188"/>
                      <a:pt x="1129293" y="96307"/>
                      <a:pt x="1122216" y="92126"/>
                    </a:cubicBezTo>
                    <a:cubicBezTo>
                      <a:pt x="1110910" y="85449"/>
                      <a:pt x="1107058" y="85255"/>
                      <a:pt x="1090910" y="89780"/>
                    </a:cubicBezTo>
                    <a:cubicBezTo>
                      <a:pt x="1080801" y="92610"/>
                      <a:pt x="1067130" y="93838"/>
                      <a:pt x="1060520" y="92518"/>
                    </a:cubicBezTo>
                    <a:cubicBezTo>
                      <a:pt x="1048852" y="90185"/>
                      <a:pt x="1048385" y="90739"/>
                      <a:pt x="1044741" y="111822"/>
                    </a:cubicBezTo>
                    <a:cubicBezTo>
                      <a:pt x="1042131" y="126889"/>
                      <a:pt x="1042739" y="144063"/>
                      <a:pt x="1046695" y="168038"/>
                    </a:cubicBezTo>
                    <a:cubicBezTo>
                      <a:pt x="1049829" y="187035"/>
                      <a:pt x="1051260" y="205345"/>
                      <a:pt x="1049957" y="208734"/>
                    </a:cubicBezTo>
                    <a:cubicBezTo>
                      <a:pt x="1044512" y="222929"/>
                      <a:pt x="992041" y="209962"/>
                      <a:pt x="995566" y="195301"/>
                    </a:cubicBezTo>
                    <a:cubicBezTo>
                      <a:pt x="1001825" y="169301"/>
                      <a:pt x="964128" y="178535"/>
                      <a:pt x="944829" y="207691"/>
                    </a:cubicBezTo>
                    <a:cubicBezTo>
                      <a:pt x="938570" y="217158"/>
                      <a:pt x="932585" y="232471"/>
                      <a:pt x="931528" y="241868"/>
                    </a:cubicBezTo>
                    <a:cubicBezTo>
                      <a:pt x="929715" y="257929"/>
                      <a:pt x="930573" y="259685"/>
                      <a:pt x="946264" y="270561"/>
                    </a:cubicBezTo>
                    <a:cubicBezTo>
                      <a:pt x="961338" y="281006"/>
                      <a:pt x="963244" y="284430"/>
                      <a:pt x="965832" y="305130"/>
                    </a:cubicBezTo>
                    <a:cubicBezTo>
                      <a:pt x="969009" y="330593"/>
                      <a:pt x="964612" y="340087"/>
                      <a:pt x="949657" y="340087"/>
                    </a:cubicBezTo>
                    <a:cubicBezTo>
                      <a:pt x="938627" y="340087"/>
                      <a:pt x="926308" y="320817"/>
                      <a:pt x="926308" y="303563"/>
                    </a:cubicBezTo>
                    <a:cubicBezTo>
                      <a:pt x="926308" y="296543"/>
                      <a:pt x="922792" y="287973"/>
                      <a:pt x="917964" y="283607"/>
                    </a:cubicBezTo>
                    <a:cubicBezTo>
                      <a:pt x="909923" y="276331"/>
                      <a:pt x="908422" y="276301"/>
                      <a:pt x="887313" y="282956"/>
                    </a:cubicBezTo>
                    <a:cubicBezTo>
                      <a:pt x="874079" y="287124"/>
                      <a:pt x="860585" y="295042"/>
                      <a:pt x="853921" y="302520"/>
                    </a:cubicBezTo>
                    <a:cubicBezTo>
                      <a:pt x="827804" y="331830"/>
                      <a:pt x="780297" y="306099"/>
                      <a:pt x="780227" y="262608"/>
                    </a:cubicBezTo>
                    <a:cubicBezTo>
                      <a:pt x="780205" y="248690"/>
                      <a:pt x="778066" y="243985"/>
                      <a:pt x="767969" y="236520"/>
                    </a:cubicBezTo>
                    <a:cubicBezTo>
                      <a:pt x="756861" y="228307"/>
                      <a:pt x="754163" y="227929"/>
                      <a:pt x="740057" y="232607"/>
                    </a:cubicBezTo>
                    <a:cubicBezTo>
                      <a:pt x="727579" y="236745"/>
                      <a:pt x="723631" y="240614"/>
                      <a:pt x="720753" y="251780"/>
                    </a:cubicBezTo>
                    <a:cubicBezTo>
                      <a:pt x="717875" y="262951"/>
                      <a:pt x="718601" y="266802"/>
                      <a:pt x="724274" y="270953"/>
                    </a:cubicBezTo>
                    <a:cubicBezTo>
                      <a:pt x="740462" y="282793"/>
                      <a:pt x="719943" y="347604"/>
                      <a:pt x="694799" y="363956"/>
                    </a:cubicBezTo>
                    <a:cubicBezTo>
                      <a:pt x="674500" y="377151"/>
                      <a:pt x="644044" y="440224"/>
                      <a:pt x="651887" y="452782"/>
                    </a:cubicBezTo>
                    <a:cubicBezTo>
                      <a:pt x="654796" y="457438"/>
                      <a:pt x="660386" y="462201"/>
                      <a:pt x="664408" y="463477"/>
                    </a:cubicBezTo>
                    <a:cubicBezTo>
                      <a:pt x="678871" y="468068"/>
                      <a:pt x="668259" y="496827"/>
                      <a:pt x="653190" y="493869"/>
                    </a:cubicBezTo>
                    <a:cubicBezTo>
                      <a:pt x="644488" y="492161"/>
                      <a:pt x="641245" y="486933"/>
                      <a:pt x="634018" y="462434"/>
                    </a:cubicBezTo>
                    <a:cubicBezTo>
                      <a:pt x="630299" y="449828"/>
                      <a:pt x="626157" y="444401"/>
                      <a:pt x="619018" y="442610"/>
                    </a:cubicBezTo>
                    <a:cubicBezTo>
                      <a:pt x="608601" y="439995"/>
                      <a:pt x="605810" y="428552"/>
                      <a:pt x="613671" y="420695"/>
                    </a:cubicBezTo>
                    <a:cubicBezTo>
                      <a:pt x="616162" y="418204"/>
                      <a:pt x="617570" y="411764"/>
                      <a:pt x="616800" y="406346"/>
                    </a:cubicBezTo>
                    <a:cubicBezTo>
                      <a:pt x="614996" y="393617"/>
                      <a:pt x="589768" y="380752"/>
                      <a:pt x="578452" y="386782"/>
                    </a:cubicBezTo>
                    <a:cubicBezTo>
                      <a:pt x="565931" y="393454"/>
                      <a:pt x="548295" y="383071"/>
                      <a:pt x="525237" y="355479"/>
                    </a:cubicBezTo>
                    <a:cubicBezTo>
                      <a:pt x="506712" y="333300"/>
                      <a:pt x="504437" y="328590"/>
                      <a:pt x="506980" y="317388"/>
                    </a:cubicBezTo>
                    <a:cubicBezTo>
                      <a:pt x="508574" y="310364"/>
                      <a:pt x="510176" y="292397"/>
                      <a:pt x="510501" y="277476"/>
                    </a:cubicBezTo>
                    <a:cubicBezTo>
                      <a:pt x="511082" y="250763"/>
                      <a:pt x="510933" y="250350"/>
                      <a:pt x="499542" y="249042"/>
                    </a:cubicBezTo>
                    <a:cubicBezTo>
                      <a:pt x="487523" y="247660"/>
                      <a:pt x="458849" y="262357"/>
                      <a:pt x="458849" y="269910"/>
                    </a:cubicBezTo>
                    <a:cubicBezTo>
                      <a:pt x="458849" y="272238"/>
                      <a:pt x="449976" y="290363"/>
                      <a:pt x="439157" y="310214"/>
                    </a:cubicBezTo>
                    <a:cubicBezTo>
                      <a:pt x="426128" y="334114"/>
                      <a:pt x="419952" y="350206"/>
                      <a:pt x="420765" y="357957"/>
                    </a:cubicBezTo>
                    <a:cubicBezTo>
                      <a:pt x="421575" y="365681"/>
                      <a:pt x="416576" y="378753"/>
                      <a:pt x="406026" y="396434"/>
                    </a:cubicBezTo>
                    <a:cubicBezTo>
                      <a:pt x="390801" y="421949"/>
                      <a:pt x="381308" y="429542"/>
                      <a:pt x="360767" y="432693"/>
                    </a:cubicBezTo>
                    <a:cubicBezTo>
                      <a:pt x="356016" y="433424"/>
                      <a:pt x="349876" y="439973"/>
                      <a:pt x="346420" y="447826"/>
                    </a:cubicBezTo>
                    <a:cubicBezTo>
                      <a:pt x="341230" y="459617"/>
                      <a:pt x="338802" y="461246"/>
                      <a:pt x="329725" y="459045"/>
                    </a:cubicBezTo>
                    <a:cubicBezTo>
                      <a:pt x="323882" y="457623"/>
                      <a:pt x="312068" y="451857"/>
                      <a:pt x="303509" y="446259"/>
                    </a:cubicBezTo>
                    <a:cubicBezTo>
                      <a:pt x="282141" y="432280"/>
                      <a:pt x="263881" y="433107"/>
                      <a:pt x="241945" y="449001"/>
                    </a:cubicBezTo>
                    <a:cubicBezTo>
                      <a:pt x="227269" y="459630"/>
                      <a:pt x="221725" y="461373"/>
                      <a:pt x="209990" y="459173"/>
                    </a:cubicBezTo>
                    <a:cubicBezTo>
                      <a:pt x="199284" y="457166"/>
                      <a:pt x="192813" y="458605"/>
                      <a:pt x="183774" y="465044"/>
                    </a:cubicBezTo>
                    <a:cubicBezTo>
                      <a:pt x="167511" y="476624"/>
                      <a:pt x="139446" y="476792"/>
                      <a:pt x="133298" y="465304"/>
                    </a:cubicBezTo>
                    <a:cubicBezTo>
                      <a:pt x="127279" y="454058"/>
                      <a:pt x="118161" y="454683"/>
                      <a:pt x="115168" y="466607"/>
                    </a:cubicBezTo>
                    <a:cubicBezTo>
                      <a:pt x="112413" y="477584"/>
                      <a:pt x="94359" y="487540"/>
                      <a:pt x="83474" y="484085"/>
                    </a:cubicBezTo>
                    <a:cubicBezTo>
                      <a:pt x="79479" y="482817"/>
                      <a:pt x="71225" y="485775"/>
                      <a:pt x="65083" y="490608"/>
                    </a:cubicBezTo>
                    <a:cubicBezTo>
                      <a:pt x="56007" y="497747"/>
                      <a:pt x="53997" y="502721"/>
                      <a:pt x="53997" y="518130"/>
                    </a:cubicBezTo>
                    <a:cubicBezTo>
                      <a:pt x="53997" y="534997"/>
                      <a:pt x="56607" y="540054"/>
                      <a:pt x="79039" y="567176"/>
                    </a:cubicBezTo>
                    <a:cubicBezTo>
                      <a:pt x="92945" y="583985"/>
                      <a:pt x="104082" y="601577"/>
                      <a:pt x="104082" y="606696"/>
                    </a:cubicBezTo>
                    <a:cubicBezTo>
                      <a:pt x="104082" y="611767"/>
                      <a:pt x="108691" y="620028"/>
                      <a:pt x="114255" y="625090"/>
                    </a:cubicBezTo>
                    <a:cubicBezTo>
                      <a:pt x="154391" y="661600"/>
                      <a:pt x="151284" y="656376"/>
                      <a:pt x="148688" y="684175"/>
                    </a:cubicBezTo>
                    <a:cubicBezTo>
                      <a:pt x="147386" y="698119"/>
                      <a:pt x="145138" y="712785"/>
                      <a:pt x="143602" y="716786"/>
                    </a:cubicBezTo>
                    <a:cubicBezTo>
                      <a:pt x="142066" y="720787"/>
                      <a:pt x="125458" y="731746"/>
                      <a:pt x="106690" y="741047"/>
                    </a:cubicBezTo>
                    <a:cubicBezTo>
                      <a:pt x="77541" y="755492"/>
                      <a:pt x="70933" y="757358"/>
                      <a:pt x="61301" y="753696"/>
                    </a:cubicBezTo>
                    <a:cubicBezTo>
                      <a:pt x="52434" y="750329"/>
                      <a:pt x="45865" y="751143"/>
                      <a:pt x="30780" y="757614"/>
                    </a:cubicBezTo>
                    <a:cubicBezTo>
                      <a:pt x="20229" y="762134"/>
                      <a:pt x="8991" y="765827"/>
                      <a:pt x="5738" y="765827"/>
                    </a:cubicBezTo>
                    <a:cubicBezTo>
                      <a:pt x="2485" y="765827"/>
                      <a:pt x="-262" y="768648"/>
                      <a:pt x="-262" y="772090"/>
                    </a:cubicBezTo>
                    <a:cubicBezTo>
                      <a:pt x="-262" y="775532"/>
                      <a:pt x="1251" y="778349"/>
                      <a:pt x="3129" y="778349"/>
                    </a:cubicBezTo>
                    <a:cubicBezTo>
                      <a:pt x="5007" y="778349"/>
                      <a:pt x="13979" y="794938"/>
                      <a:pt x="22955" y="815264"/>
                    </a:cubicBezTo>
                    <a:cubicBezTo>
                      <a:pt x="41734" y="857791"/>
                      <a:pt x="59203" y="874354"/>
                      <a:pt x="85300" y="874354"/>
                    </a:cubicBezTo>
                    <a:cubicBezTo>
                      <a:pt x="109793" y="874354"/>
                      <a:pt x="116603" y="880256"/>
                      <a:pt x="116603" y="901093"/>
                    </a:cubicBezTo>
                    <a:cubicBezTo>
                      <a:pt x="116603" y="912127"/>
                      <a:pt x="113669" y="923056"/>
                      <a:pt x="109038" y="929134"/>
                    </a:cubicBezTo>
                    <a:cubicBezTo>
                      <a:pt x="104866" y="934610"/>
                      <a:pt x="93793" y="952541"/>
                      <a:pt x="84387" y="969047"/>
                    </a:cubicBezTo>
                    <a:lnTo>
                      <a:pt x="67300" y="999047"/>
                    </a:lnTo>
                    <a:lnTo>
                      <a:pt x="71735" y="1029571"/>
                    </a:lnTo>
                    <a:cubicBezTo>
                      <a:pt x="75215" y="1053035"/>
                      <a:pt x="79560" y="1064514"/>
                      <a:pt x="90256" y="1079396"/>
                    </a:cubicBezTo>
                    <a:cubicBezTo>
                      <a:pt x="105911" y="1101179"/>
                      <a:pt x="108163" y="1102944"/>
                      <a:pt x="161601" y="1132614"/>
                    </a:cubicBezTo>
                    <a:cubicBezTo>
                      <a:pt x="205422" y="1156949"/>
                      <a:pt x="224406" y="1159670"/>
                      <a:pt x="254989" y="1145787"/>
                    </a:cubicBezTo>
                    <a:cubicBezTo>
                      <a:pt x="275017" y="1136703"/>
                      <a:pt x="289871" y="1134687"/>
                      <a:pt x="285509" y="1141747"/>
                    </a:cubicBezTo>
                    <a:cubicBezTo>
                      <a:pt x="283985" y="1144212"/>
                      <a:pt x="286794" y="1150536"/>
                      <a:pt x="291770" y="1155831"/>
                    </a:cubicBezTo>
                    <a:cubicBezTo>
                      <a:pt x="300187" y="1164793"/>
                      <a:pt x="300440" y="1166575"/>
                      <a:pt x="294900" y="1179833"/>
                    </a:cubicBezTo>
                    <a:cubicBezTo>
                      <a:pt x="291625" y="1187672"/>
                      <a:pt x="278127" y="1205722"/>
                      <a:pt x="264901" y="1220009"/>
                    </a:cubicBezTo>
                    <a:lnTo>
                      <a:pt x="240772" y="1245965"/>
                    </a:lnTo>
                    <a:lnTo>
                      <a:pt x="245989" y="1264618"/>
                    </a:lnTo>
                    <a:lnTo>
                      <a:pt x="251337" y="1283399"/>
                    </a:lnTo>
                    <a:lnTo>
                      <a:pt x="283683" y="1283399"/>
                    </a:lnTo>
                    <a:cubicBezTo>
                      <a:pt x="306545" y="1283399"/>
                      <a:pt x="317373" y="1281594"/>
                      <a:pt x="320856" y="1277400"/>
                    </a:cubicBezTo>
                    <a:cubicBezTo>
                      <a:pt x="323564" y="1274134"/>
                      <a:pt x="333665" y="1270265"/>
                      <a:pt x="343290" y="1268659"/>
                    </a:cubicBezTo>
                    <a:cubicBezTo>
                      <a:pt x="376542" y="1263113"/>
                      <a:pt x="429634" y="1230670"/>
                      <a:pt x="429634" y="1215964"/>
                    </a:cubicBezTo>
                    <a:cubicBezTo>
                      <a:pt x="429634" y="1206277"/>
                      <a:pt x="456767" y="1151624"/>
                      <a:pt x="463677" y="1147354"/>
                    </a:cubicBezTo>
                    <a:cubicBezTo>
                      <a:pt x="466401" y="1145669"/>
                      <a:pt x="474367" y="1143186"/>
                      <a:pt x="481414" y="1141747"/>
                    </a:cubicBezTo>
                    <a:cubicBezTo>
                      <a:pt x="494507" y="1139066"/>
                      <a:pt x="502465" y="1128327"/>
                      <a:pt x="506589" y="1107834"/>
                    </a:cubicBezTo>
                    <a:cubicBezTo>
                      <a:pt x="509771" y="1092010"/>
                      <a:pt x="533634" y="1069567"/>
                      <a:pt x="564236" y="1053700"/>
                    </a:cubicBezTo>
                    <a:lnTo>
                      <a:pt x="591106" y="1039743"/>
                    </a:lnTo>
                    <a:lnTo>
                      <a:pt x="651235" y="1055527"/>
                    </a:lnTo>
                    <a:cubicBezTo>
                      <a:pt x="724424" y="1074651"/>
                      <a:pt x="732619" y="1077604"/>
                      <a:pt x="748793" y="1091526"/>
                    </a:cubicBezTo>
                    <a:cubicBezTo>
                      <a:pt x="790381" y="1127319"/>
                      <a:pt x="839613" y="1157535"/>
                      <a:pt x="880267" y="1172139"/>
                    </a:cubicBezTo>
                    <a:cubicBezTo>
                      <a:pt x="903690" y="1180550"/>
                      <a:pt x="926242" y="1187399"/>
                      <a:pt x="930485" y="1187399"/>
                    </a:cubicBezTo>
                    <a:cubicBezTo>
                      <a:pt x="940146" y="1187399"/>
                      <a:pt x="974388" y="1225669"/>
                      <a:pt x="984612" y="1247923"/>
                    </a:cubicBezTo>
                    <a:cubicBezTo>
                      <a:pt x="990034" y="1259719"/>
                      <a:pt x="993172" y="1280177"/>
                      <a:pt x="995307" y="1317836"/>
                    </a:cubicBezTo>
                    <a:cubicBezTo>
                      <a:pt x="996970" y="1347141"/>
                      <a:pt x="999941" y="1372154"/>
                      <a:pt x="1001957" y="1373400"/>
                    </a:cubicBezTo>
                    <a:cubicBezTo>
                      <a:pt x="1003977" y="1374646"/>
                      <a:pt x="1005610" y="1380042"/>
                      <a:pt x="1005610" y="1385271"/>
                    </a:cubicBezTo>
                    <a:cubicBezTo>
                      <a:pt x="1005610" y="1390658"/>
                      <a:pt x="1012951" y="1402300"/>
                      <a:pt x="1022436" y="1412269"/>
                    </a:cubicBezTo>
                    <a:cubicBezTo>
                      <a:pt x="1053302" y="1444721"/>
                      <a:pt x="1070101" y="1492517"/>
                      <a:pt x="1065348" y="1534097"/>
                    </a:cubicBezTo>
                    <a:cubicBezTo>
                      <a:pt x="1063627" y="1549172"/>
                      <a:pt x="1065392" y="1557628"/>
                      <a:pt x="1073825" y="1574274"/>
                    </a:cubicBezTo>
                    <a:cubicBezTo>
                      <a:pt x="1083525" y="1593412"/>
                      <a:pt x="1086078" y="1595538"/>
                      <a:pt x="1101605" y="1597619"/>
                    </a:cubicBezTo>
                    <a:cubicBezTo>
                      <a:pt x="1124905" y="1600744"/>
                      <a:pt x="1132247" y="1607457"/>
                      <a:pt x="1129126" y="1623055"/>
                    </a:cubicBezTo>
                    <a:cubicBezTo>
                      <a:pt x="1127075" y="1633315"/>
                      <a:pt x="1128963" y="1638064"/>
                      <a:pt x="1139953" y="1649402"/>
                    </a:cubicBezTo>
                    <a:cubicBezTo>
                      <a:pt x="1147321" y="1657004"/>
                      <a:pt x="1155265" y="1663232"/>
                      <a:pt x="1157563" y="1663232"/>
                    </a:cubicBezTo>
                    <a:cubicBezTo>
                      <a:pt x="1177109" y="1663232"/>
                      <a:pt x="1239342" y="1735504"/>
                      <a:pt x="1239342" y="1758189"/>
                    </a:cubicBezTo>
                    <a:cubicBezTo>
                      <a:pt x="1239342" y="1768277"/>
                      <a:pt x="1237436" y="1771499"/>
                      <a:pt x="1230474" y="1772534"/>
                    </a:cubicBezTo>
                    <a:cubicBezTo>
                      <a:pt x="1208648" y="1775782"/>
                      <a:pt x="1210202" y="1799043"/>
                      <a:pt x="1232819" y="1807102"/>
                    </a:cubicBezTo>
                    <a:cubicBezTo>
                      <a:pt x="1242568" y="1810575"/>
                      <a:pt x="1245376" y="1809743"/>
                      <a:pt x="1251991" y="1800971"/>
                    </a:cubicBezTo>
                    <a:cubicBezTo>
                      <a:pt x="1261722" y="1788075"/>
                      <a:pt x="1281449" y="1788845"/>
                      <a:pt x="1307165" y="1803190"/>
                    </a:cubicBezTo>
                    <a:cubicBezTo>
                      <a:pt x="1316953" y="1808647"/>
                      <a:pt x="1331447" y="1816368"/>
                      <a:pt x="1339382" y="1820404"/>
                    </a:cubicBezTo>
                    <a:cubicBezTo>
                      <a:pt x="1357278" y="1829510"/>
                      <a:pt x="1385432" y="1858089"/>
                      <a:pt x="1385551" y="1867231"/>
                    </a:cubicBezTo>
                    <a:cubicBezTo>
                      <a:pt x="1385604" y="1870972"/>
                      <a:pt x="1391735" y="1886223"/>
                      <a:pt x="1399248" y="1901144"/>
                    </a:cubicBezTo>
                    <a:cubicBezTo>
                      <a:pt x="1411562" y="1925607"/>
                      <a:pt x="1414375" y="1928358"/>
                      <a:pt x="1427028" y="1929582"/>
                    </a:cubicBezTo>
                    <a:cubicBezTo>
                      <a:pt x="1449615" y="1931765"/>
                      <a:pt x="1499666" y="1968126"/>
                      <a:pt x="1510243" y="1989974"/>
                    </a:cubicBezTo>
                    <a:cubicBezTo>
                      <a:pt x="1515088" y="1999983"/>
                      <a:pt x="1518983" y="2011031"/>
                      <a:pt x="1518983" y="2014627"/>
                    </a:cubicBezTo>
                    <a:cubicBezTo>
                      <a:pt x="1518983" y="2018219"/>
                      <a:pt x="1525088" y="2025842"/>
                      <a:pt x="1532548" y="2031581"/>
                    </a:cubicBezTo>
                    <a:cubicBezTo>
                      <a:pt x="1557230" y="2050574"/>
                      <a:pt x="1596018" y="2090037"/>
                      <a:pt x="1611066" y="2111539"/>
                    </a:cubicBezTo>
                    <a:cubicBezTo>
                      <a:pt x="1625040" y="2131508"/>
                      <a:pt x="1628143" y="2133572"/>
                      <a:pt x="1665325" y="2146367"/>
                    </a:cubicBezTo>
                    <a:cubicBezTo>
                      <a:pt x="1699659" y="2158181"/>
                      <a:pt x="1707040" y="2162499"/>
                      <a:pt x="1722321" y="2179757"/>
                    </a:cubicBezTo>
                    <a:cubicBezTo>
                      <a:pt x="1731977" y="2190659"/>
                      <a:pt x="1740427" y="2203340"/>
                      <a:pt x="1741105" y="2207930"/>
                    </a:cubicBezTo>
                    <a:cubicBezTo>
                      <a:pt x="1741999" y="2214018"/>
                      <a:pt x="1746017" y="2216615"/>
                      <a:pt x="1756105" y="2217583"/>
                    </a:cubicBezTo>
                    <a:cubicBezTo>
                      <a:pt x="1763714" y="2218313"/>
                      <a:pt x="1772358" y="2216874"/>
                      <a:pt x="1775276" y="2214453"/>
                    </a:cubicBezTo>
                    <a:cubicBezTo>
                      <a:pt x="1778194" y="2212033"/>
                      <a:pt x="1787943" y="2207570"/>
                      <a:pt x="1796926" y="2204409"/>
                    </a:cubicBezTo>
                    <a:cubicBezTo>
                      <a:pt x="1811754" y="2199198"/>
                      <a:pt x="1816318" y="2199594"/>
                      <a:pt x="1846620" y="2208454"/>
                    </a:cubicBezTo>
                    <a:cubicBezTo>
                      <a:pt x="1881496" y="2218648"/>
                      <a:pt x="1901020" y="2220734"/>
                      <a:pt x="1904664" y="2214845"/>
                    </a:cubicBezTo>
                    <a:cubicBezTo>
                      <a:pt x="1909069" y="2207710"/>
                      <a:pt x="1931547" y="2215422"/>
                      <a:pt x="1943531" y="2228151"/>
                    </a:cubicBezTo>
                    <a:cubicBezTo>
                      <a:pt x="1957703" y="2243199"/>
                      <a:pt x="1985946" y="2288033"/>
                      <a:pt x="2004440" y="2324803"/>
                    </a:cubicBezTo>
                    <a:cubicBezTo>
                      <a:pt x="2011372" y="2338575"/>
                      <a:pt x="2019404" y="2354543"/>
                      <a:pt x="2022309" y="2360283"/>
                    </a:cubicBezTo>
                    <a:cubicBezTo>
                      <a:pt x="2026490" y="2368531"/>
                      <a:pt x="2031332" y="2370974"/>
                      <a:pt x="2045393" y="2372021"/>
                    </a:cubicBezTo>
                    <a:cubicBezTo>
                      <a:pt x="2055177" y="2372747"/>
                      <a:pt x="2067228" y="2371255"/>
                      <a:pt x="2072135" y="2368628"/>
                    </a:cubicBezTo>
                    <a:cubicBezTo>
                      <a:pt x="2079771" y="2364539"/>
                      <a:pt x="2084380" y="2366035"/>
                      <a:pt x="2104480" y="2379715"/>
                    </a:cubicBezTo>
                    <a:cubicBezTo>
                      <a:pt x="2134659" y="2400257"/>
                      <a:pt x="2136512" y="2405442"/>
                      <a:pt x="2119220" y="2419760"/>
                    </a:cubicBezTo>
                    <a:cubicBezTo>
                      <a:pt x="2092966" y="2441498"/>
                      <a:pt x="2090783" y="2443783"/>
                      <a:pt x="2090783" y="2450020"/>
                    </a:cubicBezTo>
                    <a:cubicBezTo>
                      <a:pt x="2090783" y="2458576"/>
                      <a:pt x="2102561" y="2457823"/>
                      <a:pt x="2120523" y="2448197"/>
                    </a:cubicBezTo>
                    <a:cubicBezTo>
                      <a:pt x="2131090" y="2442533"/>
                      <a:pt x="2140372" y="2440900"/>
                      <a:pt x="2151956" y="2442458"/>
                    </a:cubicBezTo>
                    <a:cubicBezTo>
                      <a:pt x="2163958" y="2444064"/>
                      <a:pt x="2169940" y="2442779"/>
                      <a:pt x="2173998" y="2437889"/>
                    </a:cubicBezTo>
                    <a:cubicBezTo>
                      <a:pt x="2177057" y="2434210"/>
                      <a:pt x="2183104" y="2431238"/>
                      <a:pt x="2187562" y="2431238"/>
                    </a:cubicBezTo>
                    <a:cubicBezTo>
                      <a:pt x="2192025" y="2431238"/>
                      <a:pt x="2199587" y="2429174"/>
                      <a:pt x="2204261" y="2426674"/>
                    </a:cubicBezTo>
                    <a:cubicBezTo>
                      <a:pt x="2216967" y="2419870"/>
                      <a:pt x="2234788" y="2438897"/>
                      <a:pt x="2254215" y="2479892"/>
                    </a:cubicBezTo>
                    <a:cubicBezTo>
                      <a:pt x="2272233" y="2517921"/>
                      <a:pt x="2272766" y="2520954"/>
                      <a:pt x="2264386" y="2538067"/>
                    </a:cubicBezTo>
                    <a:cubicBezTo>
                      <a:pt x="2251759" y="2563863"/>
                      <a:pt x="2254294" y="2574990"/>
                      <a:pt x="2275864" y="2587631"/>
                    </a:cubicBezTo>
                    <a:cubicBezTo>
                      <a:pt x="2285824" y="2593468"/>
                      <a:pt x="2296621" y="2598177"/>
                      <a:pt x="2299864" y="2598195"/>
                    </a:cubicBezTo>
                    <a:cubicBezTo>
                      <a:pt x="2303103" y="2598217"/>
                      <a:pt x="2321980" y="2613243"/>
                      <a:pt x="2341861" y="2631589"/>
                    </a:cubicBezTo>
                    <a:cubicBezTo>
                      <a:pt x="2361741" y="2649934"/>
                      <a:pt x="2381463" y="2664978"/>
                      <a:pt x="2385688" y="2664978"/>
                    </a:cubicBezTo>
                    <a:cubicBezTo>
                      <a:pt x="2389909" y="2664978"/>
                      <a:pt x="2398712" y="2658407"/>
                      <a:pt x="2405120" y="2650370"/>
                    </a:cubicBezTo>
                    <a:cubicBezTo>
                      <a:pt x="2425568" y="2624740"/>
                      <a:pt x="2450321" y="2634005"/>
                      <a:pt x="2472032" y="2675414"/>
                    </a:cubicBezTo>
                    <a:cubicBezTo>
                      <a:pt x="2483889" y="2698029"/>
                      <a:pt x="2486393" y="2708095"/>
                      <a:pt x="2490161" y="2746374"/>
                    </a:cubicBezTo>
                    <a:cubicBezTo>
                      <a:pt x="2492749" y="2772669"/>
                      <a:pt x="2509803" y="2810504"/>
                      <a:pt x="2533332" y="2842375"/>
                    </a:cubicBezTo>
                    <a:cubicBezTo>
                      <a:pt x="2548407" y="2862789"/>
                      <a:pt x="2558243" y="2893616"/>
                      <a:pt x="2558243" y="2920113"/>
                    </a:cubicBezTo>
                    <a:cubicBezTo>
                      <a:pt x="2558243" y="2943982"/>
                      <a:pt x="2571214" y="3000444"/>
                      <a:pt x="2581068" y="3019507"/>
                    </a:cubicBezTo>
                    <a:cubicBezTo>
                      <a:pt x="2584976" y="3027060"/>
                      <a:pt x="2591807" y="3034138"/>
                      <a:pt x="2596200" y="3035286"/>
                    </a:cubicBezTo>
                    <a:cubicBezTo>
                      <a:pt x="2606723" y="3038042"/>
                      <a:pt x="2607066" y="3066101"/>
                      <a:pt x="2596851" y="3086550"/>
                    </a:cubicBezTo>
                    <a:cubicBezTo>
                      <a:pt x="2589721" y="3100824"/>
                      <a:pt x="2589113" y="3101123"/>
                      <a:pt x="2567635" y="3099724"/>
                    </a:cubicBezTo>
                    <a:cubicBezTo>
                      <a:pt x="2548653" y="3098487"/>
                      <a:pt x="2542799" y="3100124"/>
                      <a:pt x="2524723" y="3111722"/>
                    </a:cubicBezTo>
                    <a:cubicBezTo>
                      <a:pt x="2506850" y="3123197"/>
                      <a:pt x="2495640" y="3134847"/>
                      <a:pt x="2495640" y="3142114"/>
                    </a:cubicBezTo>
                    <a:cubicBezTo>
                      <a:pt x="2495640" y="3143148"/>
                      <a:pt x="2499236" y="3144887"/>
                      <a:pt x="2503593" y="3146027"/>
                    </a:cubicBezTo>
                    <a:cubicBezTo>
                      <a:pt x="2507950" y="3147167"/>
                      <a:pt x="2514407" y="3152590"/>
                      <a:pt x="2517941" y="3158030"/>
                    </a:cubicBezTo>
                    <a:cubicBezTo>
                      <a:pt x="2523531" y="3166635"/>
                      <a:pt x="2523672" y="3171001"/>
                      <a:pt x="2518857" y="3191551"/>
                    </a:cubicBezTo>
                    <a:cubicBezTo>
                      <a:pt x="2510736" y="3226200"/>
                      <a:pt x="2493057" y="3256266"/>
                      <a:pt x="2477771" y="3261596"/>
                    </a:cubicBezTo>
                    <a:cubicBezTo>
                      <a:pt x="2461394" y="3267305"/>
                      <a:pt x="2458076" y="3267098"/>
                      <a:pt x="2458076" y="3260553"/>
                    </a:cubicBezTo>
                    <a:cubicBezTo>
                      <a:pt x="2458076" y="3257582"/>
                      <a:pt x="2450840" y="3253286"/>
                      <a:pt x="2441901" y="3250901"/>
                    </a:cubicBezTo>
                    <a:cubicBezTo>
                      <a:pt x="2426374" y="3246754"/>
                      <a:pt x="2422795" y="3247868"/>
                      <a:pt x="2363383" y="3277507"/>
                    </a:cubicBezTo>
                    <a:lnTo>
                      <a:pt x="2301299" y="3308551"/>
                    </a:lnTo>
                    <a:lnTo>
                      <a:pt x="2284733" y="3301641"/>
                    </a:lnTo>
                    <a:cubicBezTo>
                      <a:pt x="2275649" y="3297820"/>
                      <a:pt x="2258352" y="3294744"/>
                      <a:pt x="2246257" y="3294726"/>
                    </a:cubicBezTo>
                    <a:cubicBezTo>
                      <a:pt x="2227442" y="3294695"/>
                      <a:pt x="2221227" y="3296896"/>
                      <a:pt x="2203217" y="3310118"/>
                    </a:cubicBezTo>
                    <a:cubicBezTo>
                      <a:pt x="2165935" y="3337486"/>
                      <a:pt x="2094951" y="3350479"/>
                      <a:pt x="2033004" y="3341421"/>
                    </a:cubicBezTo>
                    <a:cubicBezTo>
                      <a:pt x="1999924" y="3336584"/>
                      <a:pt x="1998718" y="3336755"/>
                      <a:pt x="1980964" y="3347161"/>
                    </a:cubicBezTo>
                    <a:cubicBezTo>
                      <a:pt x="1951990" y="3364141"/>
                      <a:pt x="1934830" y="3361888"/>
                      <a:pt x="1883793" y="3334511"/>
                    </a:cubicBezTo>
                    <a:cubicBezTo>
                      <a:pt x="1848918" y="3315800"/>
                      <a:pt x="1840362" y="3309541"/>
                      <a:pt x="1840362" y="3302160"/>
                    </a:cubicBezTo>
                    <a:cubicBezTo>
                      <a:pt x="1840362" y="3297111"/>
                      <a:pt x="1837651" y="3289118"/>
                      <a:pt x="1834359" y="3284422"/>
                    </a:cubicBezTo>
                    <a:cubicBezTo>
                      <a:pt x="1828725" y="3276376"/>
                      <a:pt x="1826634" y="3276156"/>
                      <a:pt x="1796926" y="3280377"/>
                    </a:cubicBezTo>
                    <a:cubicBezTo>
                      <a:pt x="1771592" y="3283978"/>
                      <a:pt x="1763168" y="3286980"/>
                      <a:pt x="1754014" y="3296161"/>
                    </a:cubicBezTo>
                    <a:cubicBezTo>
                      <a:pt x="1745088" y="3305114"/>
                      <a:pt x="1743653" y="3308753"/>
                      <a:pt x="1747623" y="3312728"/>
                    </a:cubicBezTo>
                    <a:cubicBezTo>
                      <a:pt x="1750409" y="3315514"/>
                      <a:pt x="1752711" y="3319286"/>
                      <a:pt x="1752711" y="3321073"/>
                    </a:cubicBezTo>
                    <a:cubicBezTo>
                      <a:pt x="1752711" y="3325391"/>
                      <a:pt x="1721458" y="3341162"/>
                      <a:pt x="1712933" y="3341162"/>
                    </a:cubicBezTo>
                    <a:cubicBezTo>
                      <a:pt x="1709249" y="3341162"/>
                      <a:pt x="1697352" y="3332002"/>
                      <a:pt x="1686455" y="3320813"/>
                    </a:cubicBezTo>
                    <a:lnTo>
                      <a:pt x="1666627" y="3300465"/>
                    </a:lnTo>
                    <a:lnTo>
                      <a:pt x="1641193" y="3315598"/>
                    </a:lnTo>
                    <a:cubicBezTo>
                      <a:pt x="1627153" y="3323916"/>
                      <a:pt x="1611964" y="3335422"/>
                      <a:pt x="1607545" y="3341162"/>
                    </a:cubicBezTo>
                    <a:cubicBezTo>
                      <a:pt x="1596692" y="3355251"/>
                      <a:pt x="1588263" y="3382060"/>
                      <a:pt x="1589544" y="3398160"/>
                    </a:cubicBezTo>
                    <a:cubicBezTo>
                      <a:pt x="1590226" y="3406748"/>
                      <a:pt x="1588272" y="3412694"/>
                      <a:pt x="1583937" y="3415119"/>
                    </a:cubicBezTo>
                    <a:cubicBezTo>
                      <a:pt x="1578110" y="3418381"/>
                      <a:pt x="1577916" y="3421651"/>
                      <a:pt x="1582370" y="3440947"/>
                    </a:cubicBezTo>
                    <a:cubicBezTo>
                      <a:pt x="1586740" y="3459869"/>
                      <a:pt x="1591001" y="3466242"/>
                      <a:pt x="1612629" y="3485816"/>
                    </a:cubicBezTo>
                    <a:lnTo>
                      <a:pt x="1637804" y="3508641"/>
                    </a:lnTo>
                    <a:lnTo>
                      <a:pt x="1674453" y="3505772"/>
                    </a:lnTo>
                    <a:cubicBezTo>
                      <a:pt x="1709328" y="3503043"/>
                      <a:pt x="1711890" y="3503351"/>
                      <a:pt x="1726757" y="3513598"/>
                    </a:cubicBezTo>
                    <a:cubicBezTo>
                      <a:pt x="1735344" y="3519517"/>
                      <a:pt x="1750731" y="3526208"/>
                      <a:pt x="1761060" y="3528470"/>
                    </a:cubicBezTo>
                    <a:cubicBezTo>
                      <a:pt x="1775677" y="3531665"/>
                      <a:pt x="1784008" y="3537211"/>
                      <a:pt x="1798625" y="3553382"/>
                    </a:cubicBezTo>
                    <a:cubicBezTo>
                      <a:pt x="1816093" y="3572709"/>
                      <a:pt x="1868420" y="3604122"/>
                      <a:pt x="1883142" y="3604122"/>
                    </a:cubicBezTo>
                    <a:cubicBezTo>
                      <a:pt x="1886126" y="3604122"/>
                      <a:pt x="1896429" y="3612375"/>
                      <a:pt x="1905967" y="3622512"/>
                    </a:cubicBezTo>
                    <a:cubicBezTo>
                      <a:pt x="1915759" y="3632917"/>
                      <a:pt x="1934966" y="3646557"/>
                      <a:pt x="1950181" y="3653819"/>
                    </a:cubicBezTo>
                    <a:cubicBezTo>
                      <a:pt x="1975079" y="3665699"/>
                      <a:pt x="1979564" y="3666557"/>
                      <a:pt x="2007961" y="3664251"/>
                    </a:cubicBezTo>
                    <a:cubicBezTo>
                      <a:pt x="2035746" y="3661997"/>
                      <a:pt x="2040407" y="3662723"/>
                      <a:pt x="2057396" y="3672341"/>
                    </a:cubicBezTo>
                    <a:cubicBezTo>
                      <a:pt x="2083226" y="3686962"/>
                      <a:pt x="2106307" y="3710409"/>
                      <a:pt x="2121698" y="3737689"/>
                    </a:cubicBezTo>
                    <a:cubicBezTo>
                      <a:pt x="2133784" y="3759111"/>
                      <a:pt x="2137397" y="3761941"/>
                      <a:pt x="2175824" y="3781123"/>
                    </a:cubicBezTo>
                    <a:cubicBezTo>
                      <a:pt x="2213428" y="3799895"/>
                      <a:pt x="2218309" y="3801422"/>
                      <a:pt x="2232301" y="3797690"/>
                    </a:cubicBezTo>
                    <a:cubicBezTo>
                      <a:pt x="2250522" y="3792826"/>
                      <a:pt x="2286735" y="3800388"/>
                      <a:pt x="2293214" y="3810472"/>
                    </a:cubicBezTo>
                    <a:cubicBezTo>
                      <a:pt x="2298478" y="3818667"/>
                      <a:pt x="2315673" y="3818949"/>
                      <a:pt x="2318776" y="3810863"/>
                    </a:cubicBezTo>
                    <a:cubicBezTo>
                      <a:pt x="2320070" y="3807492"/>
                      <a:pt x="2318006" y="3796537"/>
                      <a:pt x="2314212" y="3786602"/>
                    </a:cubicBezTo>
                    <a:cubicBezTo>
                      <a:pt x="2307712" y="3769578"/>
                      <a:pt x="2307764" y="3767337"/>
                      <a:pt x="2314996" y="3747861"/>
                    </a:cubicBezTo>
                    <a:cubicBezTo>
                      <a:pt x="2321131" y="3731329"/>
                      <a:pt x="2327051" y="3724339"/>
                      <a:pt x="2344471" y="3712645"/>
                    </a:cubicBezTo>
                    <a:cubicBezTo>
                      <a:pt x="2366235" y="3698028"/>
                      <a:pt x="2366239" y="3697988"/>
                      <a:pt x="2365209" y="3677165"/>
                    </a:cubicBezTo>
                    <a:cubicBezTo>
                      <a:pt x="2364369" y="3660131"/>
                      <a:pt x="2362740" y="3656024"/>
                      <a:pt x="2355949" y="3654730"/>
                    </a:cubicBezTo>
                    <a:cubicBezTo>
                      <a:pt x="2337966" y="3651306"/>
                      <a:pt x="2308390" y="3589853"/>
                      <a:pt x="2307298" y="3553510"/>
                    </a:cubicBezTo>
                    <a:cubicBezTo>
                      <a:pt x="2306620" y="3530873"/>
                      <a:pt x="2307685" y="3527255"/>
                      <a:pt x="2317342" y="3519205"/>
                    </a:cubicBezTo>
                    <a:cubicBezTo>
                      <a:pt x="2329014" y="3509478"/>
                      <a:pt x="2341209" y="3474477"/>
                      <a:pt x="2341209" y="3450727"/>
                    </a:cubicBezTo>
                    <a:cubicBezTo>
                      <a:pt x="2341209" y="3435731"/>
                      <a:pt x="2357353" y="3409054"/>
                      <a:pt x="2397946" y="3356813"/>
                    </a:cubicBezTo>
                    <a:cubicBezTo>
                      <a:pt x="2411995" y="3338741"/>
                      <a:pt x="2423227" y="3318560"/>
                      <a:pt x="2429252" y="3300465"/>
                    </a:cubicBezTo>
                    <a:cubicBezTo>
                      <a:pt x="2434410" y="3284964"/>
                      <a:pt x="2439401" y="3275109"/>
                      <a:pt x="2440339" y="3278551"/>
                    </a:cubicBezTo>
                    <a:cubicBezTo>
                      <a:pt x="2441272" y="3281997"/>
                      <a:pt x="2444014" y="3288898"/>
                      <a:pt x="2446465" y="3293943"/>
                    </a:cubicBezTo>
                    <a:cubicBezTo>
                      <a:pt x="2449027" y="3299211"/>
                      <a:pt x="2449946" y="3314854"/>
                      <a:pt x="2448683" y="3330598"/>
                    </a:cubicBezTo>
                    <a:cubicBezTo>
                      <a:pt x="2446623" y="3356289"/>
                      <a:pt x="2447301" y="3358706"/>
                      <a:pt x="2458203" y="3370378"/>
                    </a:cubicBezTo>
                    <a:cubicBezTo>
                      <a:pt x="2464603" y="3377227"/>
                      <a:pt x="2472327" y="3383019"/>
                      <a:pt x="2475421" y="3383160"/>
                    </a:cubicBezTo>
                    <a:cubicBezTo>
                      <a:pt x="2550924" y="3386624"/>
                      <a:pt x="2564894" y="3386100"/>
                      <a:pt x="2572072" y="3379639"/>
                    </a:cubicBezTo>
                    <a:cubicBezTo>
                      <a:pt x="2582340" y="3370396"/>
                      <a:pt x="2590504" y="3351073"/>
                      <a:pt x="2593590" y="3328639"/>
                    </a:cubicBezTo>
                    <a:cubicBezTo>
                      <a:pt x="2597186" y="3302495"/>
                      <a:pt x="2638980" y="3251605"/>
                      <a:pt x="2660110" y="3247639"/>
                    </a:cubicBezTo>
                    <a:cubicBezTo>
                      <a:pt x="2668626" y="3246041"/>
                      <a:pt x="2681236" y="3238211"/>
                      <a:pt x="2691412" y="3228334"/>
                    </a:cubicBezTo>
                    <a:cubicBezTo>
                      <a:pt x="2708092" y="3212146"/>
                      <a:pt x="2708550" y="3211116"/>
                      <a:pt x="2708502" y="3183594"/>
                    </a:cubicBezTo>
                    <a:cubicBezTo>
                      <a:pt x="2708475" y="3168096"/>
                      <a:pt x="2705812" y="3145583"/>
                      <a:pt x="2702630" y="3133637"/>
                    </a:cubicBezTo>
                    <a:cubicBezTo>
                      <a:pt x="2694228" y="3102074"/>
                      <a:pt x="2703625" y="3084627"/>
                      <a:pt x="2741238" y="3061898"/>
                    </a:cubicBezTo>
                    <a:cubicBezTo>
                      <a:pt x="2779480" y="3038790"/>
                      <a:pt x="2803221" y="3031923"/>
                      <a:pt x="2825104" y="3037769"/>
                    </a:cubicBezTo>
                    <a:cubicBezTo>
                      <a:pt x="2834452" y="3040264"/>
                      <a:pt x="2842062" y="3043772"/>
                      <a:pt x="2842062" y="3045594"/>
                    </a:cubicBezTo>
                    <a:cubicBezTo>
                      <a:pt x="2842062" y="3047412"/>
                      <a:pt x="2844804" y="3048984"/>
                      <a:pt x="2848188" y="3048984"/>
                    </a:cubicBezTo>
                    <a:cubicBezTo>
                      <a:pt x="2863870" y="3048984"/>
                      <a:pt x="2873192" y="3001052"/>
                      <a:pt x="2860710" y="2984550"/>
                    </a:cubicBezTo>
                    <a:cubicBezTo>
                      <a:pt x="2853126" y="2974520"/>
                      <a:pt x="2852321" y="2911473"/>
                      <a:pt x="2859407" y="2883330"/>
                    </a:cubicBezTo>
                    <a:cubicBezTo>
                      <a:pt x="2863940" y="2865319"/>
                      <a:pt x="2863645" y="2863731"/>
                      <a:pt x="2854191" y="2856459"/>
                    </a:cubicBezTo>
                    <a:cubicBezTo>
                      <a:pt x="2848677" y="2852221"/>
                      <a:pt x="2837572" y="2845759"/>
                      <a:pt x="2829540" y="2841983"/>
                    </a:cubicBezTo>
                    <a:cubicBezTo>
                      <a:pt x="2821503" y="2838202"/>
                      <a:pt x="2800575" y="2824038"/>
                      <a:pt x="2782975" y="2810548"/>
                    </a:cubicBezTo>
                    <a:cubicBezTo>
                      <a:pt x="2755788" y="2789711"/>
                      <a:pt x="2748381" y="2786027"/>
                      <a:pt x="2733672" y="2786023"/>
                    </a:cubicBezTo>
                    <a:cubicBezTo>
                      <a:pt x="2724148" y="2786023"/>
                      <a:pt x="2712669" y="2784095"/>
                      <a:pt x="2708238" y="2781722"/>
                    </a:cubicBezTo>
                    <a:cubicBezTo>
                      <a:pt x="2699505" y="2777048"/>
                      <a:pt x="2683459" y="2748756"/>
                      <a:pt x="2683459" y="2738025"/>
                    </a:cubicBezTo>
                    <a:cubicBezTo>
                      <a:pt x="2683459" y="2734380"/>
                      <a:pt x="2691068" y="2717637"/>
                      <a:pt x="2700284" y="2700850"/>
                    </a:cubicBezTo>
                    <a:cubicBezTo>
                      <a:pt x="2713994" y="2675867"/>
                      <a:pt x="2716815" y="2666699"/>
                      <a:pt x="2716195" y="2650242"/>
                    </a:cubicBezTo>
                    <a:cubicBezTo>
                      <a:pt x="2715526" y="2632526"/>
                      <a:pt x="2717027" y="2628789"/>
                      <a:pt x="2728193" y="2619326"/>
                    </a:cubicBezTo>
                    <a:cubicBezTo>
                      <a:pt x="2741163" y="2608340"/>
                      <a:pt x="2754411" y="2586487"/>
                      <a:pt x="2754411" y="2576152"/>
                    </a:cubicBezTo>
                    <a:cubicBezTo>
                      <a:pt x="2754411" y="2572974"/>
                      <a:pt x="2761924" y="2559651"/>
                      <a:pt x="2771105" y="2546544"/>
                    </a:cubicBezTo>
                    <a:cubicBezTo>
                      <a:pt x="2780290" y="2533436"/>
                      <a:pt x="2787799" y="2521363"/>
                      <a:pt x="2787799" y="2519673"/>
                    </a:cubicBezTo>
                    <a:cubicBezTo>
                      <a:pt x="2787799" y="2514404"/>
                      <a:pt x="2818414" y="2484796"/>
                      <a:pt x="2827322" y="2481455"/>
                    </a:cubicBezTo>
                    <a:cubicBezTo>
                      <a:pt x="2831983" y="2479707"/>
                      <a:pt x="2848258" y="2480033"/>
                      <a:pt x="2863452" y="2482238"/>
                    </a:cubicBezTo>
                    <a:lnTo>
                      <a:pt x="2891100" y="2486283"/>
                    </a:lnTo>
                    <a:lnTo>
                      <a:pt x="2881057" y="2496979"/>
                    </a:lnTo>
                    <a:cubicBezTo>
                      <a:pt x="2875564" y="2502907"/>
                      <a:pt x="2871708" y="2509628"/>
                      <a:pt x="2872448" y="2511847"/>
                    </a:cubicBezTo>
                    <a:cubicBezTo>
                      <a:pt x="2873187" y="2514065"/>
                      <a:pt x="2888754" y="2524483"/>
                      <a:pt x="2907015" y="2535065"/>
                    </a:cubicBezTo>
                    <a:cubicBezTo>
                      <a:pt x="2936437" y="2552120"/>
                      <a:pt x="2942753" y="2554339"/>
                      <a:pt x="2963100" y="2553718"/>
                    </a:cubicBezTo>
                    <a:cubicBezTo>
                      <a:pt x="2994798" y="2552750"/>
                      <a:pt x="3046288" y="2560219"/>
                      <a:pt x="3057269" y="2567415"/>
                    </a:cubicBezTo>
                    <a:cubicBezTo>
                      <a:pt x="3071538" y="2576764"/>
                      <a:pt x="3093935" y="2629163"/>
                      <a:pt x="3091572" y="2647632"/>
                    </a:cubicBezTo>
                    <a:cubicBezTo>
                      <a:pt x="3090494" y="2656034"/>
                      <a:pt x="3091766" y="2668099"/>
                      <a:pt x="3094442" y="2674503"/>
                    </a:cubicBezTo>
                    <a:cubicBezTo>
                      <a:pt x="3101193" y="2690661"/>
                      <a:pt x="3136781" y="2719191"/>
                      <a:pt x="3150395" y="2719371"/>
                    </a:cubicBezTo>
                    <a:cubicBezTo>
                      <a:pt x="3156459" y="2719455"/>
                      <a:pt x="3166045" y="2722224"/>
                      <a:pt x="3171785" y="2725503"/>
                    </a:cubicBezTo>
                    <a:cubicBezTo>
                      <a:pt x="3177524" y="2728782"/>
                      <a:pt x="3186445" y="2731550"/>
                      <a:pt x="3191612" y="2731634"/>
                    </a:cubicBezTo>
                    <a:cubicBezTo>
                      <a:pt x="3200327" y="2731770"/>
                      <a:pt x="3201000" y="2729961"/>
                      <a:pt x="3201000" y="2706590"/>
                    </a:cubicBezTo>
                    <a:cubicBezTo>
                      <a:pt x="3201000" y="2678024"/>
                      <a:pt x="3207509" y="2659340"/>
                      <a:pt x="3223438" y="2642152"/>
                    </a:cubicBezTo>
                    <a:cubicBezTo>
                      <a:pt x="3237970" y="2626470"/>
                      <a:pt x="3237297" y="2613948"/>
                      <a:pt x="3220176" y="2576804"/>
                    </a:cubicBezTo>
                    <a:cubicBezTo>
                      <a:pt x="3205322" y="2544589"/>
                      <a:pt x="3188170" y="2525509"/>
                      <a:pt x="3134220" y="2481455"/>
                    </a:cubicBezTo>
                    <a:cubicBezTo>
                      <a:pt x="3113789" y="2464769"/>
                      <a:pt x="3105938" y="2455253"/>
                      <a:pt x="3102267" y="2442845"/>
                    </a:cubicBezTo>
                    <a:cubicBezTo>
                      <a:pt x="3096453" y="2423210"/>
                      <a:pt x="3090058" y="2417977"/>
                      <a:pt x="3057269" y="2405935"/>
                    </a:cubicBezTo>
                    <a:cubicBezTo>
                      <a:pt x="3043585" y="2400908"/>
                      <a:pt x="3014449" y="2388434"/>
                      <a:pt x="2992575" y="2378280"/>
                    </a:cubicBezTo>
                    <a:cubicBezTo>
                      <a:pt x="2959284" y="2362827"/>
                      <a:pt x="2947053" y="2354147"/>
                      <a:pt x="2917318" y="2325194"/>
                    </a:cubicBezTo>
                    <a:cubicBezTo>
                      <a:pt x="2879124" y="2288011"/>
                      <a:pt x="2867892" y="2281686"/>
                      <a:pt x="2783626" y="2249018"/>
                    </a:cubicBezTo>
                    <a:cubicBezTo>
                      <a:pt x="2706486" y="2219115"/>
                      <a:pt x="2688788" y="2211073"/>
                      <a:pt x="2627109" y="2178194"/>
                    </a:cubicBezTo>
                    <a:cubicBezTo>
                      <a:pt x="2594972" y="2161059"/>
                      <a:pt x="2564559" y="2145980"/>
                      <a:pt x="2559418" y="2144668"/>
                    </a:cubicBezTo>
                    <a:cubicBezTo>
                      <a:pt x="2554278" y="2143361"/>
                      <a:pt x="2544278" y="2135725"/>
                      <a:pt x="2537245" y="2127714"/>
                    </a:cubicBezTo>
                    <a:cubicBezTo>
                      <a:pt x="2526682" y="2115680"/>
                      <a:pt x="2524723" y="2110262"/>
                      <a:pt x="2525766" y="2096146"/>
                    </a:cubicBezTo>
                    <a:cubicBezTo>
                      <a:pt x="2526968" y="2079896"/>
                      <a:pt x="2528174" y="2078373"/>
                      <a:pt x="2551461" y="2066538"/>
                    </a:cubicBezTo>
                    <a:cubicBezTo>
                      <a:pt x="2564929" y="2059698"/>
                      <a:pt x="2582300" y="2047669"/>
                      <a:pt x="2590069" y="2039667"/>
                    </a:cubicBezTo>
                    <a:cubicBezTo>
                      <a:pt x="2606336" y="2022919"/>
                      <a:pt x="2608039" y="2008698"/>
                      <a:pt x="2597111" y="1982276"/>
                    </a:cubicBezTo>
                    <a:cubicBezTo>
                      <a:pt x="2587833" y="1959838"/>
                      <a:pt x="2572248" y="1954697"/>
                      <a:pt x="2529028" y="1959710"/>
                    </a:cubicBezTo>
                    <a:cubicBezTo>
                      <a:pt x="2473185" y="1966193"/>
                      <a:pt x="2337777" y="1969600"/>
                      <a:pt x="2327645" y="1964798"/>
                    </a:cubicBezTo>
                    <a:cubicBezTo>
                      <a:pt x="2322526" y="1962373"/>
                      <a:pt x="2312377" y="1958143"/>
                      <a:pt x="2305080" y="1955405"/>
                    </a:cubicBezTo>
                    <a:cubicBezTo>
                      <a:pt x="2297787" y="1952668"/>
                      <a:pt x="2290837" y="1947967"/>
                      <a:pt x="2289689" y="1944974"/>
                    </a:cubicBezTo>
                    <a:cubicBezTo>
                      <a:pt x="2288540" y="1941976"/>
                      <a:pt x="2277647" y="1936228"/>
                      <a:pt x="2265429" y="1932188"/>
                    </a:cubicBezTo>
                    <a:cubicBezTo>
                      <a:pt x="2225325" y="1918926"/>
                      <a:pt x="2203477" y="1900981"/>
                      <a:pt x="2203477" y="1881188"/>
                    </a:cubicBezTo>
                    <a:cubicBezTo>
                      <a:pt x="2203477" y="1873529"/>
                      <a:pt x="2193746" y="1866553"/>
                      <a:pt x="2176348" y="1861756"/>
                    </a:cubicBezTo>
                    <a:cubicBezTo>
                      <a:pt x="2171722" y="1860479"/>
                      <a:pt x="2139545" y="1831720"/>
                      <a:pt x="2104872" y="1797842"/>
                    </a:cubicBezTo>
                    <a:cubicBezTo>
                      <a:pt x="2036485" y="1731023"/>
                      <a:pt x="2017120" y="1703717"/>
                      <a:pt x="1998965" y="1648619"/>
                    </a:cubicBezTo>
                    <a:cubicBezTo>
                      <a:pt x="1993666" y="1632549"/>
                      <a:pt x="1985836" y="1610595"/>
                      <a:pt x="1981615" y="1599838"/>
                    </a:cubicBezTo>
                    <a:cubicBezTo>
                      <a:pt x="1977394" y="1589081"/>
                      <a:pt x="1973922" y="1573609"/>
                      <a:pt x="1973922" y="1565533"/>
                    </a:cubicBezTo>
                    <a:cubicBezTo>
                      <a:pt x="1973922" y="1551338"/>
                      <a:pt x="1951445" y="1486095"/>
                      <a:pt x="1921749" y="1414356"/>
                    </a:cubicBezTo>
                    <a:cubicBezTo>
                      <a:pt x="1913836" y="1395245"/>
                      <a:pt x="1908282" y="1377071"/>
                      <a:pt x="1909488" y="1373924"/>
                    </a:cubicBezTo>
                    <a:cubicBezTo>
                      <a:pt x="1912036" y="1367278"/>
                      <a:pt x="1887798" y="1342022"/>
                      <a:pt x="1878186" y="1341314"/>
                    </a:cubicBezTo>
                    <a:cubicBezTo>
                      <a:pt x="1866681" y="1340464"/>
                      <a:pt x="1863684" y="1339566"/>
                      <a:pt x="1847663" y="1332445"/>
                    </a:cubicBezTo>
                    <a:cubicBezTo>
                      <a:pt x="1829883" y="1324535"/>
                      <a:pt x="1802229" y="1302748"/>
                      <a:pt x="1758059" y="1261616"/>
                    </a:cubicBezTo>
                    <a:cubicBezTo>
                      <a:pt x="1715424" y="1221915"/>
                      <a:pt x="1696393" y="1209094"/>
                      <a:pt x="1675236" y="1205920"/>
                    </a:cubicBezTo>
                    <a:cubicBezTo>
                      <a:pt x="1658828" y="1203460"/>
                      <a:pt x="1652856" y="1199005"/>
                      <a:pt x="1620586" y="1165092"/>
                    </a:cubicBezTo>
                    <a:cubicBezTo>
                      <a:pt x="1600670" y="1144168"/>
                      <a:pt x="1580561" y="1120519"/>
                      <a:pt x="1575847" y="1112530"/>
                    </a:cubicBezTo>
                    <a:cubicBezTo>
                      <a:pt x="1554616" y="1076535"/>
                      <a:pt x="1532161" y="945868"/>
                      <a:pt x="1540501" y="906960"/>
                    </a:cubicBezTo>
                    <a:cubicBezTo>
                      <a:pt x="1545250" y="884816"/>
                      <a:pt x="1547860" y="882774"/>
                      <a:pt x="1555633" y="895221"/>
                    </a:cubicBezTo>
                    <a:cubicBezTo>
                      <a:pt x="1558498" y="899812"/>
                      <a:pt x="1564624" y="903571"/>
                      <a:pt x="1569197" y="903571"/>
                    </a:cubicBezTo>
                    <a:cubicBezTo>
                      <a:pt x="1575676" y="903571"/>
                      <a:pt x="1577626" y="900578"/>
                      <a:pt x="1578066" y="890005"/>
                    </a:cubicBezTo>
                    <a:cubicBezTo>
                      <a:pt x="1578497" y="879781"/>
                      <a:pt x="1579030" y="878834"/>
                      <a:pt x="1580416" y="886092"/>
                    </a:cubicBezTo>
                    <a:cubicBezTo>
                      <a:pt x="1583180" y="900569"/>
                      <a:pt x="1590803" y="895252"/>
                      <a:pt x="1603760" y="869917"/>
                    </a:cubicBezTo>
                    <a:cubicBezTo>
                      <a:pt x="1617518" y="843020"/>
                      <a:pt x="1617628" y="822799"/>
                      <a:pt x="1604152" y="820871"/>
                    </a:cubicBezTo>
                    <a:cubicBezTo>
                      <a:pt x="1591692" y="819093"/>
                      <a:pt x="1569866" y="794995"/>
                      <a:pt x="1538155" y="747961"/>
                    </a:cubicBezTo>
                    <a:lnTo>
                      <a:pt x="1510634" y="707133"/>
                    </a:lnTo>
                    <a:lnTo>
                      <a:pt x="1527328" y="674003"/>
                    </a:lnTo>
                    <a:cubicBezTo>
                      <a:pt x="1542253" y="644320"/>
                      <a:pt x="1546971" y="638792"/>
                      <a:pt x="1571675" y="622220"/>
                    </a:cubicBezTo>
                    <a:cubicBezTo>
                      <a:pt x="1595649" y="606137"/>
                      <a:pt x="1600666" y="604227"/>
                      <a:pt x="1609240" y="608131"/>
                    </a:cubicBezTo>
                    <a:cubicBezTo>
                      <a:pt x="1616656" y="611512"/>
                      <a:pt x="1618051" y="614025"/>
                      <a:pt x="1614719" y="618043"/>
                    </a:cubicBezTo>
                    <a:cubicBezTo>
                      <a:pt x="1612272" y="620992"/>
                      <a:pt x="1607805" y="622458"/>
                      <a:pt x="1604803" y="621305"/>
                    </a:cubicBezTo>
                    <a:cubicBezTo>
                      <a:pt x="1594768" y="617454"/>
                      <a:pt x="1548199" y="670777"/>
                      <a:pt x="1548199" y="686134"/>
                    </a:cubicBezTo>
                    <a:cubicBezTo>
                      <a:pt x="1548199" y="695395"/>
                      <a:pt x="1555254" y="690289"/>
                      <a:pt x="1562023" y="676090"/>
                    </a:cubicBezTo>
                    <a:cubicBezTo>
                      <a:pt x="1565857" y="668053"/>
                      <a:pt x="1572098" y="661481"/>
                      <a:pt x="1575847" y="661481"/>
                    </a:cubicBezTo>
                    <a:cubicBezTo>
                      <a:pt x="1579597" y="661481"/>
                      <a:pt x="1602567" y="650817"/>
                      <a:pt x="1626977" y="637740"/>
                    </a:cubicBezTo>
                    <a:cubicBezTo>
                      <a:pt x="1717532" y="589236"/>
                      <a:pt x="1741360" y="577999"/>
                      <a:pt x="1753754" y="577999"/>
                    </a:cubicBezTo>
                    <a:cubicBezTo>
                      <a:pt x="1766373" y="577999"/>
                      <a:pt x="1766443" y="577832"/>
                      <a:pt x="1763930" y="559477"/>
                    </a:cubicBezTo>
                    <a:cubicBezTo>
                      <a:pt x="1761949" y="545027"/>
                      <a:pt x="1763036" y="538980"/>
                      <a:pt x="1769145" y="531436"/>
                    </a:cubicBezTo>
                    <a:lnTo>
                      <a:pt x="1776971" y="521783"/>
                    </a:lnTo>
                    <a:lnTo>
                      <a:pt x="1805275" y="529349"/>
                    </a:lnTo>
                    <a:cubicBezTo>
                      <a:pt x="1820847" y="533496"/>
                      <a:pt x="1837360" y="539455"/>
                      <a:pt x="1841924" y="542651"/>
                    </a:cubicBezTo>
                    <a:cubicBezTo>
                      <a:pt x="1849389" y="547880"/>
                      <a:pt x="1849503" y="548725"/>
                      <a:pt x="1843231" y="551132"/>
                    </a:cubicBezTo>
                    <a:cubicBezTo>
                      <a:pt x="1834297" y="554557"/>
                      <a:pt x="1834099" y="565481"/>
                      <a:pt x="1842967" y="565481"/>
                    </a:cubicBezTo>
                    <a:cubicBezTo>
                      <a:pt x="1846673" y="565481"/>
                      <a:pt x="1857003" y="561361"/>
                      <a:pt x="1865924" y="556348"/>
                    </a:cubicBezTo>
                    <a:cubicBezTo>
                      <a:pt x="1878534" y="549262"/>
                      <a:pt x="1882099" y="544658"/>
                      <a:pt x="1882099" y="535868"/>
                    </a:cubicBezTo>
                    <a:cubicBezTo>
                      <a:pt x="1882099" y="529653"/>
                      <a:pt x="1884814" y="523566"/>
                      <a:pt x="1888098" y="522303"/>
                    </a:cubicBezTo>
                    <a:cubicBezTo>
                      <a:pt x="1897235" y="518799"/>
                      <a:pt x="1926190" y="542017"/>
                      <a:pt x="1938184" y="562479"/>
                    </a:cubicBezTo>
                    <a:cubicBezTo>
                      <a:pt x="1951401" y="585037"/>
                      <a:pt x="1951401" y="586348"/>
                      <a:pt x="1938443" y="586348"/>
                    </a:cubicBezTo>
                    <a:cubicBezTo>
                      <a:pt x="1931952" y="586348"/>
                      <a:pt x="1928008" y="588712"/>
                      <a:pt x="1928008" y="592612"/>
                    </a:cubicBezTo>
                    <a:cubicBezTo>
                      <a:pt x="1928008" y="603250"/>
                      <a:pt x="1968957" y="601023"/>
                      <a:pt x="1980964" y="589742"/>
                    </a:cubicBezTo>
                    <a:cubicBezTo>
                      <a:pt x="1990827" y="580472"/>
                      <a:pt x="1993538" y="571493"/>
                      <a:pt x="1987095" y="569002"/>
                    </a:cubicBezTo>
                    <a:cubicBezTo>
                      <a:pt x="1985114" y="568236"/>
                      <a:pt x="1977733" y="558315"/>
                      <a:pt x="1970788" y="547087"/>
                    </a:cubicBezTo>
                    <a:cubicBezTo>
                      <a:pt x="1960181" y="529930"/>
                      <a:pt x="1953980" y="524988"/>
                      <a:pt x="1931661" y="515520"/>
                    </a:cubicBezTo>
                    <a:cubicBezTo>
                      <a:pt x="1911596" y="507012"/>
                      <a:pt x="1904048" y="501400"/>
                      <a:pt x="1901011" y="492826"/>
                    </a:cubicBezTo>
                    <a:cubicBezTo>
                      <a:pt x="1898009" y="484353"/>
                      <a:pt x="1898498" y="480555"/>
                      <a:pt x="1902705" y="477958"/>
                    </a:cubicBezTo>
                    <a:cubicBezTo>
                      <a:pt x="1905804" y="476039"/>
                      <a:pt x="1909276" y="464894"/>
                      <a:pt x="1910403" y="453173"/>
                    </a:cubicBezTo>
                    <a:cubicBezTo>
                      <a:pt x="1912269" y="433745"/>
                      <a:pt x="1911618" y="431914"/>
                      <a:pt x="1903748" y="431914"/>
                    </a:cubicBezTo>
                    <a:cubicBezTo>
                      <a:pt x="1898999" y="431914"/>
                      <a:pt x="1893951" y="433789"/>
                      <a:pt x="1892534" y="436087"/>
                    </a:cubicBezTo>
                    <a:cubicBezTo>
                      <a:pt x="1888582" y="442482"/>
                      <a:pt x="1879207" y="441034"/>
                      <a:pt x="1876360" y="433609"/>
                    </a:cubicBezTo>
                    <a:cubicBezTo>
                      <a:pt x="1872913" y="424625"/>
                      <a:pt x="1884387" y="406047"/>
                      <a:pt x="1899576" y="396174"/>
                    </a:cubicBezTo>
                    <a:cubicBezTo>
                      <a:pt x="1918585" y="383811"/>
                      <a:pt x="1927696" y="352670"/>
                      <a:pt x="1912357" y="352477"/>
                    </a:cubicBezTo>
                    <a:cubicBezTo>
                      <a:pt x="1908339" y="352428"/>
                      <a:pt x="1896812" y="348603"/>
                      <a:pt x="1886663" y="344000"/>
                    </a:cubicBezTo>
                    <a:cubicBezTo>
                      <a:pt x="1874022" y="338264"/>
                      <a:pt x="1866778" y="337014"/>
                      <a:pt x="1863838" y="339955"/>
                    </a:cubicBezTo>
                    <a:cubicBezTo>
                      <a:pt x="1857020" y="346772"/>
                      <a:pt x="1854054" y="345091"/>
                      <a:pt x="1849490" y="331997"/>
                    </a:cubicBezTo>
                    <a:cubicBezTo>
                      <a:pt x="1845516" y="320593"/>
                      <a:pt x="1846572" y="318471"/>
                      <a:pt x="1864749" y="301477"/>
                    </a:cubicBezTo>
                    <a:cubicBezTo>
                      <a:pt x="1875484" y="291442"/>
                      <a:pt x="1894075" y="277709"/>
                      <a:pt x="1906099" y="270953"/>
                    </a:cubicBezTo>
                    <a:cubicBezTo>
                      <a:pt x="1926406" y="259544"/>
                      <a:pt x="1936357" y="245988"/>
                      <a:pt x="1936357" y="229738"/>
                    </a:cubicBezTo>
                    <a:cubicBezTo>
                      <a:pt x="1936357" y="222185"/>
                      <a:pt x="1885769" y="210609"/>
                      <a:pt x="1841405" y="208082"/>
                    </a:cubicBezTo>
                    <a:cubicBezTo>
                      <a:pt x="1799624" y="205706"/>
                      <a:pt x="1708628" y="189112"/>
                      <a:pt x="1690104" y="180432"/>
                    </a:cubicBezTo>
                    <a:cubicBezTo>
                      <a:pt x="1684369" y="177743"/>
                      <a:pt x="1674976" y="174931"/>
                      <a:pt x="1669237" y="174301"/>
                    </a:cubicBezTo>
                    <a:cubicBezTo>
                      <a:pt x="1593400" y="165982"/>
                      <a:pt x="1581868" y="160692"/>
                      <a:pt x="1564761" y="126431"/>
                    </a:cubicBezTo>
                    <a:cubicBezTo>
                      <a:pt x="1551804" y="100471"/>
                      <a:pt x="1533534" y="77126"/>
                      <a:pt x="1526285" y="77126"/>
                    </a:cubicBezTo>
                    <a:cubicBezTo>
                      <a:pt x="1520088" y="77126"/>
                      <a:pt x="1512434" y="67425"/>
                      <a:pt x="1507505" y="53257"/>
                    </a:cubicBezTo>
                    <a:cubicBezTo>
                      <a:pt x="1502567" y="39066"/>
                      <a:pt x="1502945" y="38270"/>
                      <a:pt x="1521070" y="28996"/>
                    </a:cubicBezTo>
                    <a:cubicBezTo>
                      <a:pt x="1531030" y="23899"/>
                      <a:pt x="1534771" y="2904"/>
                      <a:pt x="1526285" y="-353"/>
                    </a:cubicBezTo>
                    <a:cubicBezTo>
                      <a:pt x="1526087" y="-428"/>
                      <a:pt x="1525761" y="-358"/>
                      <a:pt x="1525374" y="-353"/>
                    </a:cubicBezTo>
                    <a:close/>
                    <a:moveTo>
                      <a:pt x="1594760" y="1208790"/>
                    </a:moveTo>
                    <a:cubicBezTo>
                      <a:pt x="1595565" y="1208750"/>
                      <a:pt x="1596186" y="1208909"/>
                      <a:pt x="1596718" y="1209441"/>
                    </a:cubicBezTo>
                    <a:cubicBezTo>
                      <a:pt x="1598126" y="1210850"/>
                      <a:pt x="1598184" y="1216770"/>
                      <a:pt x="1596718" y="1222615"/>
                    </a:cubicBezTo>
                    <a:cubicBezTo>
                      <a:pt x="1593844" y="1234076"/>
                      <a:pt x="1583950" y="1236999"/>
                      <a:pt x="1580284" y="1227443"/>
                    </a:cubicBezTo>
                    <a:cubicBezTo>
                      <a:pt x="1578171" y="1221933"/>
                      <a:pt x="1589130" y="1209063"/>
                      <a:pt x="1594760" y="1208790"/>
                    </a:cubicBez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18448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8" name="Elemento grafico 36">
                <a:extLst>
                  <a:ext uri="{FF2B5EF4-FFF2-40B4-BE49-F238E27FC236}">
                    <a16:creationId xmlns:a16="http://schemas.microsoft.com/office/drawing/2014/main" id="{C6EF58DD-CBFB-6734-8C77-B90394038D11}"/>
                  </a:ext>
                </a:extLst>
              </p:cNvPr>
              <p:cNvGrpSpPr/>
              <p:nvPr/>
            </p:nvGrpSpPr>
            <p:grpSpPr>
              <a:xfrm>
                <a:off x="1112105" y="3327994"/>
                <a:ext cx="1927162" cy="2248342"/>
                <a:chOff x="1112105" y="3327994"/>
                <a:chExt cx="1927162" cy="2248342"/>
              </a:xfrm>
              <a:solidFill>
                <a:srgbClr val="000000">
                  <a:alpha val="30000"/>
                </a:srgbClr>
              </a:solidFill>
            </p:grpSpPr>
            <p:grpSp>
              <p:nvGrpSpPr>
                <p:cNvPr id="11" name="Elemento grafico 36">
                  <a:extLst>
                    <a:ext uri="{FF2B5EF4-FFF2-40B4-BE49-F238E27FC236}">
                      <a16:creationId xmlns:a16="http://schemas.microsoft.com/office/drawing/2014/main" id="{D33BC7AE-FAC4-0559-E55D-F2009FFED8B5}"/>
                    </a:ext>
                  </a:extLst>
                </p:cNvPr>
                <p:cNvGrpSpPr/>
                <p:nvPr/>
              </p:nvGrpSpPr>
              <p:grpSpPr>
                <a:xfrm>
                  <a:off x="2135870" y="5143943"/>
                  <a:ext cx="126942" cy="432393"/>
                  <a:chOff x="2135870" y="5143943"/>
                  <a:chExt cx="126942" cy="432393"/>
                </a:xfrm>
                <a:solidFill>
                  <a:srgbClr val="000000">
                    <a:alpha val="30000"/>
                  </a:srgbClr>
                </a:solidFill>
              </p:grpSpPr>
              <p:sp>
                <p:nvSpPr>
                  <p:cNvPr id="12" name="Figura a mano libera: forma 11">
                    <a:extLst>
                      <a:ext uri="{FF2B5EF4-FFF2-40B4-BE49-F238E27FC236}">
                        <a16:creationId xmlns:a16="http://schemas.microsoft.com/office/drawing/2014/main" id="{6DA5F97A-C23E-E048-D32C-3D4E2BD208F5}"/>
                      </a:ext>
                    </a:extLst>
                  </p:cNvPr>
                  <p:cNvSpPr/>
                  <p:nvPr/>
                </p:nvSpPr>
                <p:spPr>
                  <a:xfrm>
                    <a:off x="2135870" y="5537237"/>
                    <a:ext cx="43058" cy="39099"/>
                  </a:xfrm>
                  <a:custGeom>
                    <a:avLst/>
                    <a:gdLst>
                      <a:gd name="csX0" fmla="*/ 6091 w 43058"/>
                      <a:gd name="csY0" fmla="*/ 26115 h 39099"/>
                      <a:gd name="csX1" fmla="*/ 16755 w 43058"/>
                      <a:gd name="csY1" fmla="*/ -698 h 39099"/>
                      <a:gd name="csX2" fmla="*/ 41253 w 43058"/>
                      <a:gd name="csY2" fmla="*/ 29712 h 39099"/>
                      <a:gd name="csX3" fmla="*/ 6091 w 43058"/>
                      <a:gd name="csY3" fmla="*/ 26115 h 39099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</a:cxnLst>
                    <a:rect l="l" t="t" r="r" b="b"/>
                    <a:pathLst>
                      <a:path w="43058" h="39099">
                        <a:moveTo>
                          <a:pt x="6091" y="26115"/>
                        </a:moveTo>
                        <a:cubicBezTo>
                          <a:pt x="-5317" y="10094"/>
                          <a:pt x="-1026" y="-698"/>
                          <a:pt x="16755" y="-698"/>
                        </a:cubicBezTo>
                        <a:cubicBezTo>
                          <a:pt x="32041" y="-698"/>
                          <a:pt x="47938" y="19034"/>
                          <a:pt x="41253" y="29712"/>
                        </a:cubicBezTo>
                        <a:cubicBezTo>
                          <a:pt x="33176" y="42617"/>
                          <a:pt x="16637" y="40927"/>
                          <a:pt x="6091" y="26115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" name="Figura a mano libera: forma 13">
                    <a:extLst>
                      <a:ext uri="{FF2B5EF4-FFF2-40B4-BE49-F238E27FC236}">
                        <a16:creationId xmlns:a16="http://schemas.microsoft.com/office/drawing/2014/main" id="{B69F0FEA-2E0C-6F0B-CEA0-07E475C938BE}"/>
                      </a:ext>
                    </a:extLst>
                  </p:cNvPr>
                  <p:cNvSpPr/>
                  <p:nvPr/>
                </p:nvSpPr>
                <p:spPr>
                  <a:xfrm>
                    <a:off x="2234826" y="5160354"/>
                    <a:ext cx="27986" cy="19492"/>
                  </a:xfrm>
                  <a:custGeom>
                    <a:avLst/>
                    <a:gdLst>
                      <a:gd name="csX0" fmla="*/ 673 w 27986"/>
                      <a:gd name="csY0" fmla="*/ 13112 h 19492"/>
                      <a:gd name="csX1" fmla="*/ 17921 w 27986"/>
                      <a:gd name="csY1" fmla="*/ 211 h 19492"/>
                      <a:gd name="csX2" fmla="*/ 27582 w 27986"/>
                      <a:gd name="csY2" fmla="*/ 10132 h 19492"/>
                      <a:gd name="csX3" fmla="*/ 673 w 27986"/>
                      <a:gd name="csY3" fmla="*/ 13112 h 19492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</a:cxnLst>
                    <a:rect l="l" t="t" r="r" b="b"/>
                    <a:pathLst>
                      <a:path w="27986" h="19492">
                        <a:moveTo>
                          <a:pt x="673" y="13112"/>
                        </a:moveTo>
                        <a:cubicBezTo>
                          <a:pt x="-3121" y="3226"/>
                          <a:pt x="5180" y="-2984"/>
                          <a:pt x="17921" y="211"/>
                        </a:cubicBezTo>
                        <a:cubicBezTo>
                          <a:pt x="25342" y="2073"/>
                          <a:pt x="28493" y="5312"/>
                          <a:pt x="27582" y="10132"/>
                        </a:cubicBezTo>
                        <a:cubicBezTo>
                          <a:pt x="25729" y="19890"/>
                          <a:pt x="4189" y="22276"/>
                          <a:pt x="673" y="1311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" name="Figura a mano libera: forma 14">
                    <a:extLst>
                      <a:ext uri="{FF2B5EF4-FFF2-40B4-BE49-F238E27FC236}">
                        <a16:creationId xmlns:a16="http://schemas.microsoft.com/office/drawing/2014/main" id="{C4100984-FBF0-5E6E-ACBA-A24A725E28B0}"/>
                      </a:ext>
                    </a:extLst>
                  </p:cNvPr>
                  <p:cNvSpPr/>
                  <p:nvPr/>
                </p:nvSpPr>
                <p:spPr>
                  <a:xfrm>
                    <a:off x="2167465" y="5143943"/>
                    <a:ext cx="16476" cy="19724"/>
                  </a:xfrm>
                  <a:custGeom>
                    <a:avLst/>
                    <a:gdLst>
                      <a:gd name="csX0" fmla="*/ -239 w 16476"/>
                      <a:gd name="csY0" fmla="*/ 10990 h 19724"/>
                      <a:gd name="csX1" fmla="*/ 12683 w 16476"/>
                      <a:gd name="csY1" fmla="*/ 2905 h 19724"/>
                      <a:gd name="csX2" fmla="*/ 8105 w 16476"/>
                      <a:gd name="csY2" fmla="*/ 19093 h 19724"/>
                      <a:gd name="csX3" fmla="*/ -239 w 16476"/>
                      <a:gd name="csY3" fmla="*/ 10990 h 19724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</a:cxnLst>
                    <a:rect l="l" t="t" r="r" b="b"/>
                    <a:pathLst>
                      <a:path w="16476" h="19724">
                        <a:moveTo>
                          <a:pt x="-239" y="10990"/>
                        </a:moveTo>
                        <a:cubicBezTo>
                          <a:pt x="-239" y="572"/>
                          <a:pt x="7956" y="-4556"/>
                          <a:pt x="12683" y="2905"/>
                        </a:cubicBezTo>
                        <a:cubicBezTo>
                          <a:pt x="18770" y="12513"/>
                          <a:pt x="16908" y="19093"/>
                          <a:pt x="8105" y="19093"/>
                        </a:cubicBezTo>
                        <a:cubicBezTo>
                          <a:pt x="2626" y="19093"/>
                          <a:pt x="-239" y="16312"/>
                          <a:pt x="-239" y="1099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6" name="Elemento grafico 36">
                  <a:extLst>
                    <a:ext uri="{FF2B5EF4-FFF2-40B4-BE49-F238E27FC236}">
                      <a16:creationId xmlns:a16="http://schemas.microsoft.com/office/drawing/2014/main" id="{4083EB5F-83B3-B619-01A4-FC2C328B8DE9}"/>
                    </a:ext>
                  </a:extLst>
                </p:cNvPr>
                <p:cNvGrpSpPr/>
                <p:nvPr/>
              </p:nvGrpSpPr>
              <p:grpSpPr>
                <a:xfrm>
                  <a:off x="2410742" y="4112736"/>
                  <a:ext cx="628524" cy="909015"/>
                  <a:chOff x="2410742" y="4112736"/>
                  <a:chExt cx="628524" cy="909015"/>
                </a:xfrm>
                <a:solidFill>
                  <a:srgbClr val="000000">
                    <a:alpha val="30000"/>
                  </a:srgbClr>
                </a:solidFill>
              </p:grpSpPr>
              <p:sp>
                <p:nvSpPr>
                  <p:cNvPr id="17" name="Figura a mano libera: forma 16">
                    <a:extLst>
                      <a:ext uri="{FF2B5EF4-FFF2-40B4-BE49-F238E27FC236}">
                        <a16:creationId xmlns:a16="http://schemas.microsoft.com/office/drawing/2014/main" id="{5A696D87-1D12-43F7-74F9-0E3708366404}"/>
                      </a:ext>
                    </a:extLst>
                  </p:cNvPr>
                  <p:cNvSpPr/>
                  <p:nvPr/>
                </p:nvSpPr>
                <p:spPr>
                  <a:xfrm>
                    <a:off x="2939873" y="4959092"/>
                    <a:ext cx="36949" cy="62659"/>
                  </a:xfrm>
                  <a:custGeom>
                    <a:avLst/>
                    <a:gdLst>
                      <a:gd name="csX0" fmla="*/ 16271 w 36949"/>
                      <a:gd name="csY0" fmla="*/ 52020 h 62659"/>
                      <a:gd name="csX1" fmla="*/ 13639 w 36949"/>
                      <a:gd name="csY1" fmla="*/ 37548 h 62659"/>
                      <a:gd name="csX2" fmla="*/ 7874 w 36949"/>
                      <a:gd name="csY2" fmla="*/ 27799 h 62659"/>
                      <a:gd name="csX3" fmla="*/ 5422 w 36949"/>
                      <a:gd name="csY3" fmla="*/ 3789 h 62659"/>
                      <a:gd name="csX4" fmla="*/ 27076 w 36949"/>
                      <a:gd name="csY4" fmla="*/ 16201 h 62659"/>
                      <a:gd name="csX5" fmla="*/ 32292 w 36949"/>
                      <a:gd name="csY5" fmla="*/ 42500 h 62659"/>
                      <a:gd name="csX6" fmla="*/ 29286 w 36949"/>
                      <a:gd name="csY6" fmla="*/ 62056 h 62659"/>
                      <a:gd name="csX7" fmla="*/ 16271 w 36949"/>
                      <a:gd name="csY7" fmla="*/ 52020 h 62659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</a:cxnLst>
                    <a:rect l="l" t="t" r="r" b="b"/>
                    <a:pathLst>
                      <a:path w="36949" h="62659">
                        <a:moveTo>
                          <a:pt x="16271" y="52020"/>
                        </a:moveTo>
                        <a:cubicBezTo>
                          <a:pt x="13318" y="46501"/>
                          <a:pt x="12134" y="39987"/>
                          <a:pt x="13639" y="37548"/>
                        </a:cubicBezTo>
                        <a:cubicBezTo>
                          <a:pt x="15149" y="35105"/>
                          <a:pt x="12552" y="30721"/>
                          <a:pt x="7874" y="27799"/>
                        </a:cubicBezTo>
                        <a:cubicBezTo>
                          <a:pt x="-2082" y="21580"/>
                          <a:pt x="-3169" y="10919"/>
                          <a:pt x="5422" y="3789"/>
                        </a:cubicBezTo>
                        <a:cubicBezTo>
                          <a:pt x="16483" y="-5388"/>
                          <a:pt x="26438" y="321"/>
                          <a:pt x="27076" y="16201"/>
                        </a:cubicBezTo>
                        <a:cubicBezTo>
                          <a:pt x="27398" y="24203"/>
                          <a:pt x="29744" y="36038"/>
                          <a:pt x="32292" y="42500"/>
                        </a:cubicBezTo>
                        <a:cubicBezTo>
                          <a:pt x="38669" y="58666"/>
                          <a:pt x="38146" y="62056"/>
                          <a:pt x="29286" y="62056"/>
                        </a:cubicBezTo>
                        <a:cubicBezTo>
                          <a:pt x="25083" y="62056"/>
                          <a:pt x="19225" y="57540"/>
                          <a:pt x="16271" y="5202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" name="Figura a mano libera: forma 17">
                    <a:extLst>
                      <a:ext uri="{FF2B5EF4-FFF2-40B4-BE49-F238E27FC236}">
                        <a16:creationId xmlns:a16="http://schemas.microsoft.com/office/drawing/2014/main" id="{C5AE51B0-020C-0343-549A-C75BD2B57BF3}"/>
                      </a:ext>
                    </a:extLst>
                  </p:cNvPr>
                  <p:cNvSpPr/>
                  <p:nvPr/>
                </p:nvSpPr>
                <p:spPr>
                  <a:xfrm>
                    <a:off x="2915389" y="4938273"/>
                    <a:ext cx="26785" cy="24719"/>
                  </a:xfrm>
                  <a:custGeom>
                    <a:avLst/>
                    <a:gdLst>
                      <a:gd name="csX0" fmla="*/ 5189 w 26785"/>
                      <a:gd name="csY0" fmla="*/ 18787 h 24719"/>
                      <a:gd name="csX1" fmla="*/ 13041 w 26785"/>
                      <a:gd name="csY1" fmla="*/ -597 h 24719"/>
                      <a:gd name="csX2" fmla="*/ 25250 w 26785"/>
                      <a:gd name="csY2" fmla="*/ 15376 h 24719"/>
                      <a:gd name="csX3" fmla="*/ 5189 w 26785"/>
                      <a:gd name="csY3" fmla="*/ 18787 h 24719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</a:cxnLst>
                    <a:rect l="l" t="t" r="r" b="b"/>
                    <a:pathLst>
                      <a:path w="26785" h="24719">
                        <a:moveTo>
                          <a:pt x="5189" y="18787"/>
                        </a:moveTo>
                        <a:cubicBezTo>
                          <a:pt x="-5101" y="11265"/>
                          <a:pt x="-295" y="-597"/>
                          <a:pt x="13041" y="-597"/>
                        </a:cubicBezTo>
                        <a:cubicBezTo>
                          <a:pt x="25439" y="-597"/>
                          <a:pt x="28410" y="3290"/>
                          <a:pt x="25250" y="15376"/>
                        </a:cubicBezTo>
                        <a:cubicBezTo>
                          <a:pt x="22526" y="25799"/>
                          <a:pt x="16241" y="26868"/>
                          <a:pt x="5189" y="18787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9" name="Figura a mano libera: forma 18">
                    <a:extLst>
                      <a:ext uri="{FF2B5EF4-FFF2-40B4-BE49-F238E27FC236}">
                        <a16:creationId xmlns:a16="http://schemas.microsoft.com/office/drawing/2014/main" id="{4C2624C8-4CB7-0247-6873-4571B52D94F2}"/>
                      </a:ext>
                    </a:extLst>
                  </p:cNvPr>
                  <p:cNvSpPr/>
                  <p:nvPr/>
                </p:nvSpPr>
                <p:spPr>
                  <a:xfrm>
                    <a:off x="2467973" y="4889998"/>
                    <a:ext cx="20118" cy="18975"/>
                  </a:xfrm>
                  <a:custGeom>
                    <a:avLst/>
                    <a:gdLst>
                      <a:gd name="csX0" fmla="*/ -290 w 20118"/>
                      <a:gd name="csY0" fmla="*/ 12357 h 18975"/>
                      <a:gd name="csX1" fmla="*/ 8121 w 20118"/>
                      <a:gd name="csY1" fmla="*/ 1740 h 18975"/>
                      <a:gd name="csX2" fmla="*/ 18926 w 20118"/>
                      <a:gd name="csY2" fmla="*/ 3479 h 18975"/>
                      <a:gd name="csX3" fmla="*/ 18618 w 20118"/>
                      <a:gd name="csY3" fmla="*/ 14095 h 18975"/>
                      <a:gd name="csX4" fmla="*/ -290 w 20118"/>
                      <a:gd name="csY4" fmla="*/ 12357 h 18975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20118" h="18975">
                        <a:moveTo>
                          <a:pt x="-290" y="12357"/>
                        </a:moveTo>
                        <a:cubicBezTo>
                          <a:pt x="-290" y="8994"/>
                          <a:pt x="3495" y="4214"/>
                          <a:pt x="8121" y="1740"/>
                        </a:cubicBezTo>
                        <a:cubicBezTo>
                          <a:pt x="14692" y="-1777"/>
                          <a:pt x="17051" y="-1398"/>
                          <a:pt x="18926" y="3479"/>
                        </a:cubicBezTo>
                        <a:cubicBezTo>
                          <a:pt x="20242" y="6912"/>
                          <a:pt x="20101" y="11687"/>
                          <a:pt x="18618" y="14095"/>
                        </a:cubicBezTo>
                        <a:cubicBezTo>
                          <a:pt x="14534" y="20702"/>
                          <a:pt x="-290" y="19337"/>
                          <a:pt x="-290" y="12357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" name="Figura a mano libera: forma 19">
                    <a:extLst>
                      <a:ext uri="{FF2B5EF4-FFF2-40B4-BE49-F238E27FC236}">
                        <a16:creationId xmlns:a16="http://schemas.microsoft.com/office/drawing/2014/main" id="{573DBD2A-D25F-DC31-7756-5CB7DC75FEA4}"/>
                      </a:ext>
                    </a:extLst>
                  </p:cNvPr>
                  <p:cNvSpPr/>
                  <p:nvPr/>
                </p:nvSpPr>
                <p:spPr>
                  <a:xfrm>
                    <a:off x="3020213" y="4858968"/>
                    <a:ext cx="19053" cy="20198"/>
                  </a:xfrm>
                  <a:custGeom>
                    <a:avLst/>
                    <a:gdLst>
                      <a:gd name="csX0" fmla="*/ 428 w 19053"/>
                      <a:gd name="csY0" fmla="*/ 16160 h 20198"/>
                      <a:gd name="csX1" fmla="*/ 13720 w 19053"/>
                      <a:gd name="csY1" fmla="*/ -583 h 20198"/>
                      <a:gd name="csX2" fmla="*/ 10181 w 19053"/>
                      <a:gd name="csY2" fmla="*/ 19430 h 20198"/>
                      <a:gd name="csX3" fmla="*/ 428 w 19053"/>
                      <a:gd name="csY3" fmla="*/ 16160 h 20198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</a:cxnLst>
                    <a:rect l="l" t="t" r="r" b="b"/>
                    <a:pathLst>
                      <a:path w="19053" h="20198">
                        <a:moveTo>
                          <a:pt x="428" y="16160"/>
                        </a:moveTo>
                        <a:cubicBezTo>
                          <a:pt x="-3115" y="10429"/>
                          <a:pt x="5630" y="-583"/>
                          <a:pt x="13720" y="-583"/>
                        </a:cubicBezTo>
                        <a:cubicBezTo>
                          <a:pt x="22210" y="-583"/>
                          <a:pt x="18962" y="17758"/>
                          <a:pt x="10181" y="19430"/>
                        </a:cubicBezTo>
                        <a:cubicBezTo>
                          <a:pt x="6374" y="20157"/>
                          <a:pt x="1991" y="18682"/>
                          <a:pt x="428" y="1616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" name="Figura a mano libera: forma 20">
                    <a:extLst>
                      <a:ext uri="{FF2B5EF4-FFF2-40B4-BE49-F238E27FC236}">
                        <a16:creationId xmlns:a16="http://schemas.microsoft.com/office/drawing/2014/main" id="{D62DE8A3-790A-FC35-6C03-11CD76C514B9}"/>
                      </a:ext>
                    </a:extLst>
                  </p:cNvPr>
                  <p:cNvSpPr/>
                  <p:nvPr/>
                </p:nvSpPr>
                <p:spPr>
                  <a:xfrm>
                    <a:off x="2751786" y="4243880"/>
                    <a:ext cx="24332" cy="13560"/>
                  </a:xfrm>
                  <a:custGeom>
                    <a:avLst/>
                    <a:gdLst>
                      <a:gd name="csX0" fmla="*/ -338 w 24332"/>
                      <a:gd name="csY0" fmla="*/ 8047 h 13560"/>
                      <a:gd name="csX1" fmla="*/ 12355 w 24332"/>
                      <a:gd name="csY1" fmla="*/ 120 h 13560"/>
                      <a:gd name="csX2" fmla="*/ 23799 w 24332"/>
                      <a:gd name="csY2" fmla="*/ 4865 h 13560"/>
                      <a:gd name="csX3" fmla="*/ -338 w 24332"/>
                      <a:gd name="csY3" fmla="*/ 8047 h 1356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</a:cxnLst>
                    <a:rect l="l" t="t" r="r" b="b"/>
                    <a:pathLst>
                      <a:path w="24332" h="13560">
                        <a:moveTo>
                          <a:pt x="-338" y="8047"/>
                        </a:moveTo>
                        <a:cubicBezTo>
                          <a:pt x="-338" y="4482"/>
                          <a:pt x="4895" y="1216"/>
                          <a:pt x="12355" y="120"/>
                        </a:cubicBezTo>
                        <a:cubicBezTo>
                          <a:pt x="22267" y="-1333"/>
                          <a:pt x="24776" y="-294"/>
                          <a:pt x="23799" y="4865"/>
                        </a:cubicBezTo>
                        <a:cubicBezTo>
                          <a:pt x="22157" y="13535"/>
                          <a:pt x="-338" y="16502"/>
                          <a:pt x="-338" y="8047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2" name="Figura a mano libera: forma 21">
                    <a:extLst>
                      <a:ext uri="{FF2B5EF4-FFF2-40B4-BE49-F238E27FC236}">
                        <a16:creationId xmlns:a16="http://schemas.microsoft.com/office/drawing/2014/main" id="{A1542AC9-6ED8-750A-3590-0862BF78E973}"/>
                      </a:ext>
                    </a:extLst>
                  </p:cNvPr>
                  <p:cNvSpPr/>
                  <p:nvPr/>
                </p:nvSpPr>
                <p:spPr>
                  <a:xfrm>
                    <a:off x="2656048" y="4173442"/>
                    <a:ext cx="41012" cy="30096"/>
                  </a:xfrm>
                  <a:custGeom>
                    <a:avLst/>
                    <a:gdLst>
                      <a:gd name="csX0" fmla="*/ 4429 w 41012"/>
                      <a:gd name="csY0" fmla="*/ 24736 h 30096"/>
                      <a:gd name="csX1" fmla="*/ 5635 w 41012"/>
                      <a:gd name="csY1" fmla="*/ 3257 h 30096"/>
                      <a:gd name="csX2" fmla="*/ 39093 w 41012"/>
                      <a:gd name="csY2" fmla="*/ 25533 h 30096"/>
                      <a:gd name="csX3" fmla="*/ 4429 w 41012"/>
                      <a:gd name="csY3" fmla="*/ 24736 h 30096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</a:cxnLst>
                    <a:rect l="l" t="t" r="r" b="b"/>
                    <a:pathLst>
                      <a:path w="41012" h="30096">
                        <a:moveTo>
                          <a:pt x="4429" y="24736"/>
                        </a:moveTo>
                        <a:cubicBezTo>
                          <a:pt x="-2288" y="18020"/>
                          <a:pt x="-1883" y="10775"/>
                          <a:pt x="5635" y="3257"/>
                        </a:cubicBezTo>
                        <a:cubicBezTo>
                          <a:pt x="17751" y="-8860"/>
                          <a:pt x="47930" y="11233"/>
                          <a:pt x="39093" y="25533"/>
                        </a:cubicBezTo>
                        <a:cubicBezTo>
                          <a:pt x="35475" y="31391"/>
                          <a:pt x="10511" y="30819"/>
                          <a:pt x="4429" y="24736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" name="Figura a mano libera: forma 22">
                    <a:extLst>
                      <a:ext uri="{FF2B5EF4-FFF2-40B4-BE49-F238E27FC236}">
                        <a16:creationId xmlns:a16="http://schemas.microsoft.com/office/drawing/2014/main" id="{C031A216-AC80-5F93-70BF-F696E6D6C154}"/>
                      </a:ext>
                    </a:extLst>
                  </p:cNvPr>
                  <p:cNvSpPr/>
                  <p:nvPr/>
                </p:nvSpPr>
                <p:spPr>
                  <a:xfrm>
                    <a:off x="2410742" y="4112736"/>
                    <a:ext cx="18886" cy="24218"/>
                  </a:xfrm>
                  <a:custGeom>
                    <a:avLst/>
                    <a:gdLst>
                      <a:gd name="csX0" fmla="*/ 839 w 18886"/>
                      <a:gd name="csY0" fmla="*/ 19880 h 24218"/>
                      <a:gd name="csX1" fmla="*/ 9874 w 18886"/>
                      <a:gd name="csY1" fmla="*/ 945 h 24218"/>
                      <a:gd name="csX2" fmla="*/ 17049 w 18886"/>
                      <a:gd name="csY2" fmla="*/ 12750 h 24218"/>
                      <a:gd name="csX3" fmla="*/ 839 w 18886"/>
                      <a:gd name="csY3" fmla="*/ 19880 h 24218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</a:cxnLst>
                    <a:rect l="l" t="t" r="r" b="b"/>
                    <a:pathLst>
                      <a:path w="18886" h="24218">
                        <a:moveTo>
                          <a:pt x="839" y="19880"/>
                        </a:moveTo>
                        <a:cubicBezTo>
                          <a:pt x="-2621" y="14286"/>
                          <a:pt x="2375" y="3824"/>
                          <a:pt x="9874" y="945"/>
                        </a:cubicBezTo>
                        <a:cubicBezTo>
                          <a:pt x="18791" y="-2475"/>
                          <a:pt x="20266" y="-54"/>
                          <a:pt x="17049" y="12750"/>
                        </a:cubicBezTo>
                        <a:cubicBezTo>
                          <a:pt x="14359" y="23472"/>
                          <a:pt x="5473" y="27380"/>
                          <a:pt x="839" y="1988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4" name="Elemento grafico 36">
                  <a:extLst>
                    <a:ext uri="{FF2B5EF4-FFF2-40B4-BE49-F238E27FC236}">
                      <a16:creationId xmlns:a16="http://schemas.microsoft.com/office/drawing/2014/main" id="{C5E013D7-50E0-DE4A-4AEA-F72E0573BAC0}"/>
                    </a:ext>
                  </a:extLst>
                </p:cNvPr>
                <p:cNvGrpSpPr/>
                <p:nvPr/>
              </p:nvGrpSpPr>
              <p:grpSpPr>
                <a:xfrm>
                  <a:off x="1112105" y="3994957"/>
                  <a:ext cx="462685" cy="846735"/>
                  <a:chOff x="1112105" y="3994957"/>
                  <a:chExt cx="462685" cy="846735"/>
                </a:xfrm>
                <a:solidFill>
                  <a:srgbClr val="000000">
                    <a:alpha val="30000"/>
                  </a:srgbClr>
                </a:solidFill>
              </p:grpSpPr>
              <p:sp>
                <p:nvSpPr>
                  <p:cNvPr id="25" name="Figura a mano libera: forma 24">
                    <a:extLst>
                      <a:ext uri="{FF2B5EF4-FFF2-40B4-BE49-F238E27FC236}">
                        <a16:creationId xmlns:a16="http://schemas.microsoft.com/office/drawing/2014/main" id="{4399A45B-20CB-A8C9-DA82-A50C3770DA0D}"/>
                      </a:ext>
                    </a:extLst>
                  </p:cNvPr>
                  <p:cNvSpPr/>
                  <p:nvPr/>
                </p:nvSpPr>
                <p:spPr>
                  <a:xfrm>
                    <a:off x="1112105" y="3994957"/>
                    <a:ext cx="462685" cy="846735"/>
                  </a:xfrm>
                  <a:custGeom>
                    <a:avLst/>
                    <a:gdLst>
                      <a:gd name="csX0" fmla="*/ 175057 w 462685"/>
                      <a:gd name="csY0" fmla="*/ 840981 h 846735"/>
                      <a:gd name="csX1" fmla="*/ 153477 w 462685"/>
                      <a:gd name="csY1" fmla="*/ 839832 h 846735"/>
                      <a:gd name="csX2" fmla="*/ 119755 w 462685"/>
                      <a:gd name="csY2" fmla="*/ 811267 h 846735"/>
                      <a:gd name="csX3" fmla="*/ 91618 w 462685"/>
                      <a:gd name="csY3" fmla="*/ 805069 h 846735"/>
                      <a:gd name="csX4" fmla="*/ 55699 w 462685"/>
                      <a:gd name="csY4" fmla="*/ 780866 h 846735"/>
                      <a:gd name="csX5" fmla="*/ 72851 w 462685"/>
                      <a:gd name="csY5" fmla="*/ 759153 h 846735"/>
                      <a:gd name="csX6" fmla="*/ 72341 w 462685"/>
                      <a:gd name="csY6" fmla="*/ 739998 h 846735"/>
                      <a:gd name="csX7" fmla="*/ 70254 w 462685"/>
                      <a:gd name="csY7" fmla="*/ 711156 h 846735"/>
                      <a:gd name="csX8" fmla="*/ 71460 w 462685"/>
                      <a:gd name="csY8" fmla="*/ 684615 h 846735"/>
                      <a:gd name="csX9" fmla="*/ 74730 w 462685"/>
                      <a:gd name="csY9" fmla="*/ 619676 h 846735"/>
                      <a:gd name="csX10" fmla="*/ 80276 w 462685"/>
                      <a:gd name="csY10" fmla="*/ 563557 h 846735"/>
                      <a:gd name="csX11" fmla="*/ 83282 w 462685"/>
                      <a:gd name="csY11" fmla="*/ 533358 h 846735"/>
                      <a:gd name="csX12" fmla="*/ 95297 w 462685"/>
                      <a:gd name="csY12" fmla="*/ 536197 h 846735"/>
                      <a:gd name="csX13" fmla="*/ 100500 w 462685"/>
                      <a:gd name="csY13" fmla="*/ 541070 h 846735"/>
                      <a:gd name="csX14" fmla="*/ 109034 w 462685"/>
                      <a:gd name="csY14" fmla="*/ 496919 h 846735"/>
                      <a:gd name="csX15" fmla="*/ 85817 w 462685"/>
                      <a:gd name="csY15" fmla="*/ 490088 h 846735"/>
                      <a:gd name="csX16" fmla="*/ 64880 w 462685"/>
                      <a:gd name="csY16" fmla="*/ 492971 h 846735"/>
                      <a:gd name="csX17" fmla="*/ 67574 w 462685"/>
                      <a:gd name="csY17" fmla="*/ 472667 h 846735"/>
                      <a:gd name="csX18" fmla="*/ 78608 w 462685"/>
                      <a:gd name="csY18" fmla="*/ 430408 h 846735"/>
                      <a:gd name="csX19" fmla="*/ 74374 w 462685"/>
                      <a:gd name="csY19" fmla="*/ 314487 h 846735"/>
                      <a:gd name="csX20" fmla="*/ 28751 w 462685"/>
                      <a:gd name="csY20" fmla="*/ 240727 h 846735"/>
                      <a:gd name="csX21" fmla="*/ 13606 w 462685"/>
                      <a:gd name="csY21" fmla="*/ 246718 h 846735"/>
                      <a:gd name="csX22" fmla="*/ 6251 w 462685"/>
                      <a:gd name="csY22" fmla="*/ 252963 h 846735"/>
                      <a:gd name="csX23" fmla="*/ 3121 w 462685"/>
                      <a:gd name="csY23" fmla="*/ 227743 h 846735"/>
                      <a:gd name="csX24" fmla="*/ 3810 w 462685"/>
                      <a:gd name="csY24" fmla="*/ 197549 h 846735"/>
                      <a:gd name="csX25" fmla="*/ 6517 w 462685"/>
                      <a:gd name="csY25" fmla="*/ 160189 h 846735"/>
                      <a:gd name="csX26" fmla="*/ 37870 w 462685"/>
                      <a:gd name="csY26" fmla="*/ 130884 h 846735"/>
                      <a:gd name="csX27" fmla="*/ 89932 w 462685"/>
                      <a:gd name="csY27" fmla="*/ 153930 h 846735"/>
                      <a:gd name="csX28" fmla="*/ 134508 w 462685"/>
                      <a:gd name="csY28" fmla="*/ 134538 h 846735"/>
                      <a:gd name="csX29" fmla="*/ 159991 w 462685"/>
                      <a:gd name="csY29" fmla="*/ 121932 h 846735"/>
                      <a:gd name="csX30" fmla="*/ 195465 w 462685"/>
                      <a:gd name="csY30" fmla="*/ 98564 h 846735"/>
                      <a:gd name="csX31" fmla="*/ 254433 w 462685"/>
                      <a:gd name="csY31" fmla="*/ 38454 h 846735"/>
                      <a:gd name="csX32" fmla="*/ 274767 w 462685"/>
                      <a:gd name="csY32" fmla="*/ 18449 h 846735"/>
                      <a:gd name="csX33" fmla="*/ 292631 w 462685"/>
                      <a:gd name="csY33" fmla="*/ -508 h 846735"/>
                      <a:gd name="csX34" fmla="*/ 345129 w 462685"/>
                      <a:gd name="csY34" fmla="*/ 22336 h 846735"/>
                      <a:gd name="csX35" fmla="*/ 401139 w 462685"/>
                      <a:gd name="csY35" fmla="*/ 68340 h 846735"/>
                      <a:gd name="csX36" fmla="*/ 401025 w 462685"/>
                      <a:gd name="csY36" fmla="*/ 110840 h 846735"/>
                      <a:gd name="csX37" fmla="*/ 396765 w 462685"/>
                      <a:gd name="csY37" fmla="*/ 120387 h 846735"/>
                      <a:gd name="csX38" fmla="*/ 441719 w 462685"/>
                      <a:gd name="csY38" fmla="*/ 221114 h 846735"/>
                      <a:gd name="csX39" fmla="*/ 452154 w 462685"/>
                      <a:gd name="csY39" fmla="*/ 249169 h 846735"/>
                      <a:gd name="csX40" fmla="*/ 462585 w 462685"/>
                      <a:gd name="csY40" fmla="*/ 268531 h 846735"/>
                      <a:gd name="csX41" fmla="*/ 441063 w 462685"/>
                      <a:gd name="csY41" fmla="*/ 321239 h 846735"/>
                      <a:gd name="csX42" fmla="*/ 408327 w 462685"/>
                      <a:gd name="csY42" fmla="*/ 373062 h 846735"/>
                      <a:gd name="csX43" fmla="*/ 420773 w 462685"/>
                      <a:gd name="csY43" fmla="*/ 404783 h 846735"/>
                      <a:gd name="csX44" fmla="*/ 427111 w 462685"/>
                      <a:gd name="csY44" fmla="*/ 494784 h 846735"/>
                      <a:gd name="csX45" fmla="*/ 420848 w 462685"/>
                      <a:gd name="csY45" fmla="*/ 564530 h 846735"/>
                      <a:gd name="csX46" fmla="*/ 407931 w 462685"/>
                      <a:gd name="csY46" fmla="*/ 658444 h 846735"/>
                      <a:gd name="csX47" fmla="*/ 393838 w 462685"/>
                      <a:gd name="csY47" fmla="*/ 735632 h 846735"/>
                      <a:gd name="csX48" fmla="*/ 367232 w 462685"/>
                      <a:gd name="csY48" fmla="*/ 763264 h 846735"/>
                      <a:gd name="csX49" fmla="*/ 335389 w 462685"/>
                      <a:gd name="csY49" fmla="*/ 747595 h 846735"/>
                      <a:gd name="csX50" fmla="*/ 282574 w 462685"/>
                      <a:gd name="csY50" fmla="*/ 724620 h 846735"/>
                      <a:gd name="csX51" fmla="*/ 244508 w 462685"/>
                      <a:gd name="csY51" fmla="*/ 717397 h 846735"/>
                      <a:gd name="csX52" fmla="*/ 245828 w 462685"/>
                      <a:gd name="csY52" fmla="*/ 771143 h 846735"/>
                      <a:gd name="csX53" fmla="*/ 220768 w 462685"/>
                      <a:gd name="csY53" fmla="*/ 831469 h 846735"/>
                      <a:gd name="csX54" fmla="*/ 175057 w 462685"/>
                      <a:gd name="csY54" fmla="*/ 840981 h 846735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  <a:cxn ang="0">
                        <a:pos x="csX13" y="csY13"/>
                      </a:cxn>
                      <a:cxn ang="0">
                        <a:pos x="csX14" y="csY14"/>
                      </a:cxn>
                      <a:cxn ang="0">
                        <a:pos x="csX15" y="csY15"/>
                      </a:cxn>
                      <a:cxn ang="0">
                        <a:pos x="csX16" y="csY16"/>
                      </a:cxn>
                      <a:cxn ang="0">
                        <a:pos x="csX17" y="csY17"/>
                      </a:cxn>
                      <a:cxn ang="0">
                        <a:pos x="csX18" y="csY18"/>
                      </a:cxn>
                      <a:cxn ang="0">
                        <a:pos x="csX19" y="csY19"/>
                      </a:cxn>
                      <a:cxn ang="0">
                        <a:pos x="csX20" y="csY20"/>
                      </a:cxn>
                      <a:cxn ang="0">
                        <a:pos x="csX21" y="csY21"/>
                      </a:cxn>
                      <a:cxn ang="0">
                        <a:pos x="csX22" y="csY22"/>
                      </a:cxn>
                      <a:cxn ang="0">
                        <a:pos x="csX23" y="csY23"/>
                      </a:cxn>
                      <a:cxn ang="0">
                        <a:pos x="csX24" y="csY24"/>
                      </a:cxn>
                      <a:cxn ang="0">
                        <a:pos x="csX25" y="csY25"/>
                      </a:cxn>
                      <a:cxn ang="0">
                        <a:pos x="csX26" y="csY26"/>
                      </a:cxn>
                      <a:cxn ang="0">
                        <a:pos x="csX27" y="csY27"/>
                      </a:cxn>
                      <a:cxn ang="0">
                        <a:pos x="csX28" y="csY28"/>
                      </a:cxn>
                      <a:cxn ang="0">
                        <a:pos x="csX29" y="csY29"/>
                      </a:cxn>
                      <a:cxn ang="0">
                        <a:pos x="csX30" y="csY30"/>
                      </a:cxn>
                      <a:cxn ang="0">
                        <a:pos x="csX31" y="csY31"/>
                      </a:cxn>
                      <a:cxn ang="0">
                        <a:pos x="csX32" y="csY32"/>
                      </a:cxn>
                      <a:cxn ang="0">
                        <a:pos x="csX33" y="csY33"/>
                      </a:cxn>
                      <a:cxn ang="0">
                        <a:pos x="csX34" y="csY34"/>
                      </a:cxn>
                      <a:cxn ang="0">
                        <a:pos x="csX35" y="csY35"/>
                      </a:cxn>
                      <a:cxn ang="0">
                        <a:pos x="csX36" y="csY36"/>
                      </a:cxn>
                      <a:cxn ang="0">
                        <a:pos x="csX37" y="csY37"/>
                      </a:cxn>
                      <a:cxn ang="0">
                        <a:pos x="csX38" y="csY38"/>
                      </a:cxn>
                      <a:cxn ang="0">
                        <a:pos x="csX39" y="csY39"/>
                      </a:cxn>
                      <a:cxn ang="0">
                        <a:pos x="csX40" y="csY40"/>
                      </a:cxn>
                      <a:cxn ang="0">
                        <a:pos x="csX41" y="csY41"/>
                      </a:cxn>
                      <a:cxn ang="0">
                        <a:pos x="csX42" y="csY42"/>
                      </a:cxn>
                      <a:cxn ang="0">
                        <a:pos x="csX43" y="csY43"/>
                      </a:cxn>
                      <a:cxn ang="0">
                        <a:pos x="csX44" y="csY44"/>
                      </a:cxn>
                      <a:cxn ang="0">
                        <a:pos x="csX45" y="csY45"/>
                      </a:cxn>
                      <a:cxn ang="0">
                        <a:pos x="csX46" y="csY46"/>
                      </a:cxn>
                      <a:cxn ang="0">
                        <a:pos x="csX47" y="csY47"/>
                      </a:cxn>
                      <a:cxn ang="0">
                        <a:pos x="csX48" y="csY48"/>
                      </a:cxn>
                      <a:cxn ang="0">
                        <a:pos x="csX49" y="csY49"/>
                      </a:cxn>
                      <a:cxn ang="0">
                        <a:pos x="csX50" y="csY50"/>
                      </a:cxn>
                      <a:cxn ang="0">
                        <a:pos x="csX51" y="csY51"/>
                      </a:cxn>
                      <a:cxn ang="0">
                        <a:pos x="csX52" y="csY52"/>
                      </a:cxn>
                      <a:cxn ang="0">
                        <a:pos x="csX53" y="csY53"/>
                      </a:cxn>
                      <a:cxn ang="0">
                        <a:pos x="csX54" y="csY54"/>
                      </a:cxn>
                    </a:cxnLst>
                    <a:rect l="l" t="t" r="r" b="b"/>
                    <a:pathLst>
                      <a:path w="462685" h="846735">
                        <a:moveTo>
                          <a:pt x="175057" y="840981"/>
                        </a:moveTo>
                        <a:cubicBezTo>
                          <a:pt x="167605" y="836852"/>
                          <a:pt x="162143" y="836562"/>
                          <a:pt x="153477" y="839832"/>
                        </a:cubicBezTo>
                        <a:cubicBezTo>
                          <a:pt x="138341" y="845545"/>
                          <a:pt x="132417" y="840528"/>
                          <a:pt x="119755" y="811267"/>
                        </a:cubicBezTo>
                        <a:cubicBezTo>
                          <a:pt x="107757" y="783551"/>
                          <a:pt x="98664" y="781544"/>
                          <a:pt x="91618" y="805069"/>
                        </a:cubicBezTo>
                        <a:cubicBezTo>
                          <a:pt x="83163" y="833278"/>
                          <a:pt x="68173" y="823173"/>
                          <a:pt x="55699" y="780866"/>
                        </a:cubicBezTo>
                        <a:cubicBezTo>
                          <a:pt x="52143" y="768810"/>
                          <a:pt x="59775" y="759153"/>
                          <a:pt x="72851" y="759153"/>
                        </a:cubicBezTo>
                        <a:cubicBezTo>
                          <a:pt x="85320" y="759153"/>
                          <a:pt x="85258" y="756935"/>
                          <a:pt x="72341" y="739998"/>
                        </a:cubicBezTo>
                        <a:cubicBezTo>
                          <a:pt x="59735" y="723475"/>
                          <a:pt x="59546" y="720843"/>
                          <a:pt x="70254" y="711156"/>
                        </a:cubicBezTo>
                        <a:cubicBezTo>
                          <a:pt x="80487" y="701895"/>
                          <a:pt x="81029" y="689971"/>
                          <a:pt x="71460" y="684615"/>
                        </a:cubicBezTo>
                        <a:cubicBezTo>
                          <a:pt x="62420" y="679557"/>
                          <a:pt x="63402" y="660059"/>
                          <a:pt x="74730" y="619676"/>
                        </a:cubicBezTo>
                        <a:cubicBezTo>
                          <a:pt x="81068" y="597078"/>
                          <a:pt x="82380" y="583848"/>
                          <a:pt x="80276" y="563557"/>
                        </a:cubicBezTo>
                        <a:cubicBezTo>
                          <a:pt x="78172" y="543222"/>
                          <a:pt x="78876" y="536149"/>
                          <a:pt x="83282" y="533358"/>
                        </a:cubicBezTo>
                        <a:cubicBezTo>
                          <a:pt x="91794" y="527967"/>
                          <a:pt x="95297" y="528794"/>
                          <a:pt x="95297" y="536197"/>
                        </a:cubicBezTo>
                        <a:cubicBezTo>
                          <a:pt x="95297" y="539829"/>
                          <a:pt x="97639" y="542025"/>
                          <a:pt x="100500" y="541070"/>
                        </a:cubicBezTo>
                        <a:cubicBezTo>
                          <a:pt x="106736" y="538992"/>
                          <a:pt x="112238" y="510541"/>
                          <a:pt x="109034" y="496919"/>
                        </a:cubicBezTo>
                        <a:cubicBezTo>
                          <a:pt x="106903" y="487843"/>
                          <a:pt x="105389" y="487398"/>
                          <a:pt x="85817" y="490088"/>
                        </a:cubicBezTo>
                        <a:lnTo>
                          <a:pt x="64880" y="492971"/>
                        </a:lnTo>
                        <a:lnTo>
                          <a:pt x="67574" y="472667"/>
                        </a:lnTo>
                        <a:cubicBezTo>
                          <a:pt x="69053" y="461500"/>
                          <a:pt x="74022" y="442482"/>
                          <a:pt x="78608" y="430408"/>
                        </a:cubicBezTo>
                        <a:cubicBezTo>
                          <a:pt x="91609" y="396187"/>
                          <a:pt x="90069" y="353999"/>
                          <a:pt x="74374" y="314487"/>
                        </a:cubicBezTo>
                        <a:cubicBezTo>
                          <a:pt x="51355" y="256542"/>
                          <a:pt x="42852" y="242796"/>
                          <a:pt x="28751" y="240727"/>
                        </a:cubicBezTo>
                        <a:cubicBezTo>
                          <a:pt x="19037" y="239301"/>
                          <a:pt x="15516" y="240696"/>
                          <a:pt x="13606" y="246718"/>
                        </a:cubicBezTo>
                        <a:cubicBezTo>
                          <a:pt x="12235" y="251031"/>
                          <a:pt x="8925" y="253844"/>
                          <a:pt x="6251" y="252963"/>
                        </a:cubicBezTo>
                        <a:cubicBezTo>
                          <a:pt x="-332" y="250798"/>
                          <a:pt x="-2496" y="233364"/>
                          <a:pt x="3121" y="227743"/>
                        </a:cubicBezTo>
                        <a:cubicBezTo>
                          <a:pt x="8644" y="222224"/>
                          <a:pt x="9082" y="202994"/>
                          <a:pt x="3810" y="197549"/>
                        </a:cubicBezTo>
                        <a:cubicBezTo>
                          <a:pt x="1468" y="195128"/>
                          <a:pt x="2524" y="180564"/>
                          <a:pt x="6517" y="160189"/>
                        </a:cubicBezTo>
                        <a:cubicBezTo>
                          <a:pt x="15925" y="112200"/>
                          <a:pt x="22030" y="106496"/>
                          <a:pt x="37870" y="130884"/>
                        </a:cubicBezTo>
                        <a:cubicBezTo>
                          <a:pt x="48596" y="147403"/>
                          <a:pt x="63344" y="153930"/>
                          <a:pt x="89932" y="153930"/>
                        </a:cubicBezTo>
                        <a:cubicBezTo>
                          <a:pt x="110799" y="153930"/>
                          <a:pt x="121815" y="149137"/>
                          <a:pt x="134508" y="134538"/>
                        </a:cubicBezTo>
                        <a:cubicBezTo>
                          <a:pt x="139877" y="128358"/>
                          <a:pt x="149785" y="123459"/>
                          <a:pt x="159991" y="121932"/>
                        </a:cubicBezTo>
                        <a:cubicBezTo>
                          <a:pt x="175932" y="119546"/>
                          <a:pt x="195465" y="106681"/>
                          <a:pt x="195465" y="98564"/>
                        </a:cubicBezTo>
                        <a:cubicBezTo>
                          <a:pt x="195465" y="89665"/>
                          <a:pt x="235701" y="48647"/>
                          <a:pt x="254433" y="38454"/>
                        </a:cubicBezTo>
                        <a:cubicBezTo>
                          <a:pt x="268988" y="30531"/>
                          <a:pt x="274767" y="24845"/>
                          <a:pt x="274767" y="18449"/>
                        </a:cubicBezTo>
                        <a:cubicBezTo>
                          <a:pt x="274767" y="7419"/>
                          <a:pt x="282236" y="-508"/>
                          <a:pt x="292631" y="-508"/>
                        </a:cubicBezTo>
                        <a:cubicBezTo>
                          <a:pt x="296949" y="-508"/>
                          <a:pt x="320575" y="9769"/>
                          <a:pt x="345129" y="22336"/>
                        </a:cubicBezTo>
                        <a:cubicBezTo>
                          <a:pt x="388305" y="44418"/>
                          <a:pt x="390154" y="45936"/>
                          <a:pt x="401139" y="68340"/>
                        </a:cubicBezTo>
                        <a:cubicBezTo>
                          <a:pt x="415219" y="97046"/>
                          <a:pt x="415210" y="99225"/>
                          <a:pt x="401025" y="110840"/>
                        </a:cubicBezTo>
                        <a:cubicBezTo>
                          <a:pt x="392060" y="118182"/>
                          <a:pt x="391127" y="120272"/>
                          <a:pt x="396765" y="120387"/>
                        </a:cubicBezTo>
                        <a:cubicBezTo>
                          <a:pt x="408811" y="120638"/>
                          <a:pt x="441719" y="194371"/>
                          <a:pt x="441719" y="221114"/>
                        </a:cubicBezTo>
                        <a:cubicBezTo>
                          <a:pt x="441719" y="231722"/>
                          <a:pt x="445081" y="240767"/>
                          <a:pt x="452154" y="249169"/>
                        </a:cubicBezTo>
                        <a:cubicBezTo>
                          <a:pt x="457889" y="255992"/>
                          <a:pt x="462585" y="264702"/>
                          <a:pt x="462585" y="268531"/>
                        </a:cubicBezTo>
                        <a:cubicBezTo>
                          <a:pt x="462585" y="283105"/>
                          <a:pt x="448677" y="317163"/>
                          <a:pt x="441063" y="321239"/>
                        </a:cubicBezTo>
                        <a:cubicBezTo>
                          <a:pt x="427344" y="328581"/>
                          <a:pt x="408327" y="358686"/>
                          <a:pt x="408327" y="373062"/>
                        </a:cubicBezTo>
                        <a:cubicBezTo>
                          <a:pt x="408327" y="380993"/>
                          <a:pt x="413384" y="393876"/>
                          <a:pt x="420773" y="404783"/>
                        </a:cubicBezTo>
                        <a:cubicBezTo>
                          <a:pt x="435407" y="426385"/>
                          <a:pt x="436697" y="444682"/>
                          <a:pt x="427111" y="494784"/>
                        </a:cubicBezTo>
                        <a:cubicBezTo>
                          <a:pt x="423669" y="512777"/>
                          <a:pt x="420848" y="544164"/>
                          <a:pt x="420848" y="564530"/>
                        </a:cubicBezTo>
                        <a:cubicBezTo>
                          <a:pt x="420848" y="590894"/>
                          <a:pt x="417129" y="617946"/>
                          <a:pt x="407931" y="658444"/>
                        </a:cubicBezTo>
                        <a:cubicBezTo>
                          <a:pt x="400822" y="689729"/>
                          <a:pt x="394485" y="724465"/>
                          <a:pt x="393838" y="735632"/>
                        </a:cubicBezTo>
                        <a:cubicBezTo>
                          <a:pt x="392535" y="758304"/>
                          <a:pt x="387848" y="763172"/>
                          <a:pt x="367232" y="763264"/>
                        </a:cubicBezTo>
                        <a:cubicBezTo>
                          <a:pt x="356964" y="763313"/>
                          <a:pt x="348523" y="759158"/>
                          <a:pt x="335389" y="747595"/>
                        </a:cubicBezTo>
                        <a:cubicBezTo>
                          <a:pt x="320526" y="734510"/>
                          <a:pt x="311631" y="730641"/>
                          <a:pt x="282574" y="724620"/>
                        </a:cubicBezTo>
                        <a:cubicBezTo>
                          <a:pt x="263359" y="720636"/>
                          <a:pt x="246229" y="717383"/>
                          <a:pt x="244508" y="717397"/>
                        </a:cubicBezTo>
                        <a:cubicBezTo>
                          <a:pt x="239948" y="717423"/>
                          <a:pt x="240679" y="747137"/>
                          <a:pt x="245828" y="771143"/>
                        </a:cubicBezTo>
                        <a:cubicBezTo>
                          <a:pt x="251224" y="796315"/>
                          <a:pt x="246145" y="808538"/>
                          <a:pt x="220768" y="831469"/>
                        </a:cubicBezTo>
                        <a:cubicBezTo>
                          <a:pt x="202837" y="847667"/>
                          <a:pt x="191407" y="850048"/>
                          <a:pt x="175057" y="84098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" name="Figura a mano libera: forma 25">
                    <a:extLst>
                      <a:ext uri="{FF2B5EF4-FFF2-40B4-BE49-F238E27FC236}">
                        <a16:creationId xmlns:a16="http://schemas.microsoft.com/office/drawing/2014/main" id="{56BE4E10-EB27-639F-1102-289E61A9478A}"/>
                      </a:ext>
                    </a:extLst>
                  </p:cNvPr>
                  <p:cNvSpPr/>
                  <p:nvPr/>
                </p:nvSpPr>
                <p:spPr>
                  <a:xfrm>
                    <a:off x="1132961" y="4730820"/>
                    <a:ext cx="32123" cy="36407"/>
                  </a:xfrm>
                  <a:custGeom>
                    <a:avLst/>
                    <a:gdLst>
                      <a:gd name="csX0" fmla="*/ 6087 w 32123"/>
                      <a:gd name="csY0" fmla="*/ 25471 h 36407"/>
                      <a:gd name="csX1" fmla="*/ 12099 w 32123"/>
                      <a:gd name="csY1" fmla="*/ 2271 h 36407"/>
                      <a:gd name="csX2" fmla="*/ 30980 w 32123"/>
                      <a:gd name="csY2" fmla="*/ 20836 h 36407"/>
                      <a:gd name="csX3" fmla="*/ 6087 w 32123"/>
                      <a:gd name="csY3" fmla="*/ 25471 h 36407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</a:cxnLst>
                    <a:rect l="l" t="t" r="r" b="b"/>
                    <a:pathLst>
                      <a:path w="32123" h="36407">
                        <a:moveTo>
                          <a:pt x="6087" y="25471"/>
                        </a:moveTo>
                        <a:cubicBezTo>
                          <a:pt x="-3257" y="11215"/>
                          <a:pt x="-2504" y="8318"/>
                          <a:pt x="12099" y="2271"/>
                        </a:cubicBezTo>
                        <a:cubicBezTo>
                          <a:pt x="28881" y="-4684"/>
                          <a:pt x="34695" y="1034"/>
                          <a:pt x="30980" y="20836"/>
                        </a:cubicBezTo>
                        <a:cubicBezTo>
                          <a:pt x="27604" y="38847"/>
                          <a:pt x="16236" y="40964"/>
                          <a:pt x="6087" y="2547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" name="Figura a mano libera: forma 26">
                    <a:extLst>
                      <a:ext uri="{FF2B5EF4-FFF2-40B4-BE49-F238E27FC236}">
                        <a16:creationId xmlns:a16="http://schemas.microsoft.com/office/drawing/2014/main" id="{E404300A-84D0-19FB-4508-69EBFA7AC931}"/>
                      </a:ext>
                    </a:extLst>
                  </p:cNvPr>
                  <p:cNvSpPr/>
                  <p:nvPr/>
                </p:nvSpPr>
                <p:spPr>
                  <a:xfrm>
                    <a:off x="1133151" y="4041891"/>
                    <a:ext cx="40898" cy="57415"/>
                  </a:xfrm>
                  <a:custGeom>
                    <a:avLst/>
                    <a:gdLst>
                      <a:gd name="csX0" fmla="*/ 954 w 40898"/>
                      <a:gd name="csY0" fmla="*/ 46187 h 57415"/>
                      <a:gd name="csX1" fmla="*/ 28668 w 40898"/>
                      <a:gd name="csY1" fmla="*/ 433 h 57415"/>
                      <a:gd name="csX2" fmla="*/ 40829 w 40898"/>
                      <a:gd name="csY2" fmla="*/ 20707 h 57415"/>
                      <a:gd name="csX3" fmla="*/ 33184 w 40898"/>
                      <a:gd name="csY3" fmla="*/ 31143 h 57415"/>
                      <a:gd name="csX4" fmla="*/ 11675 w 40898"/>
                      <a:gd name="csY4" fmla="*/ 49131 h 57415"/>
                      <a:gd name="csX5" fmla="*/ 4963 w 40898"/>
                      <a:gd name="csY5" fmla="*/ 56966 h 57415"/>
                      <a:gd name="csX6" fmla="*/ 954 w 40898"/>
                      <a:gd name="csY6" fmla="*/ 46187 h 57415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</a:cxnLst>
                    <a:rect l="l" t="t" r="r" b="b"/>
                    <a:pathLst>
                      <a:path w="40898" h="57415">
                        <a:moveTo>
                          <a:pt x="954" y="46187"/>
                        </a:moveTo>
                        <a:cubicBezTo>
                          <a:pt x="4083" y="33726"/>
                          <a:pt x="21604" y="4800"/>
                          <a:pt x="28668" y="433"/>
                        </a:cubicBezTo>
                        <a:cubicBezTo>
                          <a:pt x="35015" y="-3488"/>
                          <a:pt x="40750" y="6076"/>
                          <a:pt x="40829" y="20707"/>
                        </a:cubicBezTo>
                        <a:cubicBezTo>
                          <a:pt x="40877" y="29826"/>
                          <a:pt x="39174" y="32155"/>
                          <a:pt x="33184" y="31143"/>
                        </a:cubicBezTo>
                        <a:cubicBezTo>
                          <a:pt x="23224" y="29452"/>
                          <a:pt x="11675" y="39109"/>
                          <a:pt x="11675" y="49131"/>
                        </a:cubicBezTo>
                        <a:cubicBezTo>
                          <a:pt x="11675" y="53546"/>
                          <a:pt x="8748" y="56966"/>
                          <a:pt x="4963" y="56966"/>
                        </a:cubicBezTo>
                        <a:cubicBezTo>
                          <a:pt x="-173" y="56966"/>
                          <a:pt x="-1115" y="54430"/>
                          <a:pt x="954" y="46187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8" name="Elemento grafico 36">
                  <a:extLst>
                    <a:ext uri="{FF2B5EF4-FFF2-40B4-BE49-F238E27FC236}">
                      <a16:creationId xmlns:a16="http://schemas.microsoft.com/office/drawing/2014/main" id="{260C3080-9D7F-D94D-472D-F79CA31C2EC1}"/>
                    </a:ext>
                  </a:extLst>
                </p:cNvPr>
                <p:cNvGrpSpPr/>
                <p:nvPr/>
              </p:nvGrpSpPr>
              <p:grpSpPr>
                <a:xfrm>
                  <a:off x="1560004" y="3327994"/>
                  <a:ext cx="314337" cy="287133"/>
                  <a:chOff x="1560004" y="3327994"/>
                  <a:chExt cx="314337" cy="287133"/>
                </a:xfrm>
                <a:solidFill>
                  <a:srgbClr val="000000">
                    <a:alpha val="30000"/>
                  </a:srgbClr>
                </a:solidFill>
              </p:grpSpPr>
              <p:sp>
                <p:nvSpPr>
                  <p:cNvPr id="29" name="Figura a mano libera: forma 28">
                    <a:extLst>
                      <a:ext uri="{FF2B5EF4-FFF2-40B4-BE49-F238E27FC236}">
                        <a16:creationId xmlns:a16="http://schemas.microsoft.com/office/drawing/2014/main" id="{66E502C6-58DE-C249-0055-263E269BB8B8}"/>
                      </a:ext>
                    </a:extLst>
                  </p:cNvPr>
                  <p:cNvSpPr/>
                  <p:nvPr/>
                </p:nvSpPr>
                <p:spPr>
                  <a:xfrm>
                    <a:off x="1691656" y="3595323"/>
                    <a:ext cx="20870" cy="19804"/>
                  </a:xfrm>
                  <a:custGeom>
                    <a:avLst/>
                    <a:gdLst>
                      <a:gd name="csX0" fmla="*/ -160 w 20870"/>
                      <a:gd name="csY0" fmla="*/ 11532 h 19804"/>
                      <a:gd name="csX1" fmla="*/ 16912 w 20870"/>
                      <a:gd name="csY1" fmla="*/ 880 h 19804"/>
                      <a:gd name="csX2" fmla="*/ 20710 w 20870"/>
                      <a:gd name="csY2" fmla="*/ 11330 h 19804"/>
                      <a:gd name="csX3" fmla="*/ 10275 w 20870"/>
                      <a:gd name="csY3" fmla="*/ 19433 h 19804"/>
                      <a:gd name="csX4" fmla="*/ -160 w 20870"/>
                      <a:gd name="csY4" fmla="*/ 11532 h 19804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20870" h="19804">
                        <a:moveTo>
                          <a:pt x="-160" y="11532"/>
                        </a:moveTo>
                        <a:cubicBezTo>
                          <a:pt x="-160" y="3319"/>
                          <a:pt x="10301" y="-3204"/>
                          <a:pt x="16912" y="880"/>
                        </a:cubicBezTo>
                        <a:cubicBezTo>
                          <a:pt x="18998" y="2174"/>
                          <a:pt x="20710" y="6875"/>
                          <a:pt x="20710" y="11330"/>
                        </a:cubicBezTo>
                        <a:cubicBezTo>
                          <a:pt x="20710" y="17188"/>
                          <a:pt x="17819" y="19433"/>
                          <a:pt x="10275" y="19433"/>
                        </a:cubicBezTo>
                        <a:cubicBezTo>
                          <a:pt x="2819" y="19433"/>
                          <a:pt x="-160" y="17175"/>
                          <a:pt x="-160" y="1153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" name="Figura a mano libera: forma 29">
                    <a:extLst>
                      <a:ext uri="{FF2B5EF4-FFF2-40B4-BE49-F238E27FC236}">
                        <a16:creationId xmlns:a16="http://schemas.microsoft.com/office/drawing/2014/main" id="{3D6C0B5C-DD34-CC10-A113-A8BE19B8D7A1}"/>
                      </a:ext>
                    </a:extLst>
                  </p:cNvPr>
                  <p:cNvSpPr/>
                  <p:nvPr/>
                </p:nvSpPr>
                <p:spPr>
                  <a:xfrm>
                    <a:off x="1848080" y="3584078"/>
                    <a:ext cx="26261" cy="30377"/>
                  </a:xfrm>
                  <a:custGeom>
                    <a:avLst/>
                    <a:gdLst>
                      <a:gd name="csX0" fmla="*/ 6662 w 26261"/>
                      <a:gd name="csY0" fmla="*/ 20772 h 30377"/>
                      <a:gd name="csX1" fmla="*/ 3969 w 26261"/>
                      <a:gd name="csY1" fmla="*/ 4253 h 30377"/>
                      <a:gd name="csX2" fmla="*/ 24698 w 26261"/>
                      <a:gd name="csY2" fmla="*/ 12391 h 30377"/>
                      <a:gd name="csX3" fmla="*/ 6662 w 26261"/>
                      <a:gd name="csY3" fmla="*/ 20772 h 30377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</a:cxnLst>
                    <a:rect l="l" t="t" r="r" b="b"/>
                    <a:pathLst>
                      <a:path w="26261" h="30377">
                        <a:moveTo>
                          <a:pt x="6662" y="20772"/>
                        </a:moveTo>
                        <a:cubicBezTo>
                          <a:pt x="-1828" y="11735"/>
                          <a:pt x="-2065" y="10287"/>
                          <a:pt x="3969" y="4253"/>
                        </a:cubicBezTo>
                        <a:cubicBezTo>
                          <a:pt x="12467" y="-4246"/>
                          <a:pt x="21402" y="-738"/>
                          <a:pt x="24698" y="12391"/>
                        </a:cubicBezTo>
                        <a:cubicBezTo>
                          <a:pt x="29597" y="31912"/>
                          <a:pt x="20918" y="35948"/>
                          <a:pt x="6662" y="2077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" name="Figura a mano libera: forma 30">
                    <a:extLst>
                      <a:ext uri="{FF2B5EF4-FFF2-40B4-BE49-F238E27FC236}">
                        <a16:creationId xmlns:a16="http://schemas.microsoft.com/office/drawing/2014/main" id="{D4B48DEB-2FCD-DE0C-4C0D-195E4F07A6F7}"/>
                      </a:ext>
                    </a:extLst>
                  </p:cNvPr>
                  <p:cNvSpPr/>
                  <p:nvPr/>
                </p:nvSpPr>
                <p:spPr>
                  <a:xfrm>
                    <a:off x="1633287" y="3503580"/>
                    <a:ext cx="16838" cy="19720"/>
                  </a:xfrm>
                  <a:custGeom>
                    <a:avLst/>
                    <a:gdLst>
                      <a:gd name="csX0" fmla="*/ -150 w 16838"/>
                      <a:gd name="csY0" fmla="*/ 14148 h 19720"/>
                      <a:gd name="csX1" fmla="*/ 11843 w 16838"/>
                      <a:gd name="csY1" fmla="*/ 292 h 19720"/>
                      <a:gd name="csX2" fmla="*/ 8133 w 16838"/>
                      <a:gd name="csY2" fmla="*/ 19364 h 19720"/>
                      <a:gd name="csX3" fmla="*/ -150 w 16838"/>
                      <a:gd name="csY3" fmla="*/ 14148 h 1972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</a:cxnLst>
                    <a:rect l="l" t="t" r="r" b="b"/>
                    <a:pathLst>
                      <a:path w="16838" h="19720">
                        <a:moveTo>
                          <a:pt x="-150" y="14148"/>
                        </a:moveTo>
                        <a:cubicBezTo>
                          <a:pt x="-40" y="5336"/>
                          <a:pt x="6945" y="-2736"/>
                          <a:pt x="11843" y="292"/>
                        </a:cubicBezTo>
                        <a:cubicBezTo>
                          <a:pt x="19990" y="5327"/>
                          <a:pt x="17261" y="19364"/>
                          <a:pt x="8133" y="19364"/>
                        </a:cubicBezTo>
                        <a:cubicBezTo>
                          <a:pt x="3543" y="19364"/>
                          <a:pt x="-185" y="17018"/>
                          <a:pt x="-150" y="1414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" name="Figura a mano libera: forma 31">
                    <a:extLst>
                      <a:ext uri="{FF2B5EF4-FFF2-40B4-BE49-F238E27FC236}">
                        <a16:creationId xmlns:a16="http://schemas.microsoft.com/office/drawing/2014/main" id="{5955AF1B-8B89-FC62-30DE-7D758D561BCD}"/>
                      </a:ext>
                    </a:extLst>
                  </p:cNvPr>
                  <p:cNvSpPr/>
                  <p:nvPr/>
                </p:nvSpPr>
                <p:spPr>
                  <a:xfrm>
                    <a:off x="1641570" y="3406303"/>
                    <a:ext cx="99717" cy="66909"/>
                  </a:xfrm>
                  <a:custGeom>
                    <a:avLst/>
                    <a:gdLst>
                      <a:gd name="csX0" fmla="*/ 78725 w 99717"/>
                      <a:gd name="csY0" fmla="*/ 55904 h 66909"/>
                      <a:gd name="csX1" fmla="*/ 49606 w 99717"/>
                      <a:gd name="csY1" fmla="*/ 51670 h 66909"/>
                      <a:gd name="csX2" fmla="*/ -158 w 99717"/>
                      <a:gd name="csY2" fmla="*/ 36058 h 66909"/>
                      <a:gd name="csX3" fmla="*/ 37714 w 99717"/>
                      <a:gd name="csY3" fmla="*/ 21384 h 66909"/>
                      <a:gd name="csX4" fmla="*/ 78412 w 99717"/>
                      <a:gd name="csY4" fmla="*/ 11023 h 66909"/>
                      <a:gd name="csX5" fmla="*/ 99217 w 99717"/>
                      <a:gd name="csY5" fmla="*/ 24641 h 66909"/>
                      <a:gd name="csX6" fmla="*/ 92536 w 99717"/>
                      <a:gd name="csY6" fmla="*/ 66565 h 66909"/>
                      <a:gd name="csX7" fmla="*/ 78725 w 99717"/>
                      <a:gd name="csY7" fmla="*/ 55904 h 66909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</a:cxnLst>
                    <a:rect l="l" t="t" r="r" b="b"/>
                    <a:pathLst>
                      <a:path w="99717" h="66909">
                        <a:moveTo>
                          <a:pt x="78725" y="55904"/>
                        </a:moveTo>
                        <a:cubicBezTo>
                          <a:pt x="68241" y="45416"/>
                          <a:pt x="67761" y="45345"/>
                          <a:pt x="49606" y="51670"/>
                        </a:cubicBezTo>
                        <a:cubicBezTo>
                          <a:pt x="16659" y="63140"/>
                          <a:pt x="-158" y="57868"/>
                          <a:pt x="-158" y="36058"/>
                        </a:cubicBezTo>
                        <a:cubicBezTo>
                          <a:pt x="-158" y="26080"/>
                          <a:pt x="24158" y="16661"/>
                          <a:pt x="37714" y="21384"/>
                        </a:cubicBezTo>
                        <a:cubicBezTo>
                          <a:pt x="56890" y="28070"/>
                          <a:pt x="72132" y="24188"/>
                          <a:pt x="78412" y="11023"/>
                        </a:cubicBezTo>
                        <a:cubicBezTo>
                          <a:pt x="87761" y="-8573"/>
                          <a:pt x="97699" y="-2067"/>
                          <a:pt x="99217" y="24641"/>
                        </a:cubicBezTo>
                        <a:cubicBezTo>
                          <a:pt x="100586" y="48712"/>
                          <a:pt x="97738" y="66565"/>
                          <a:pt x="92536" y="66565"/>
                        </a:cubicBezTo>
                        <a:cubicBezTo>
                          <a:pt x="90806" y="66565"/>
                          <a:pt x="84592" y="61767"/>
                          <a:pt x="78725" y="55904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" name="Figura a mano libera: forma 32">
                    <a:extLst>
                      <a:ext uri="{FF2B5EF4-FFF2-40B4-BE49-F238E27FC236}">
                        <a16:creationId xmlns:a16="http://schemas.microsoft.com/office/drawing/2014/main" id="{247C6C5B-AF29-A054-9DA9-0DF064391EAE}"/>
                      </a:ext>
                    </a:extLst>
                  </p:cNvPr>
                  <p:cNvSpPr/>
                  <p:nvPr/>
                </p:nvSpPr>
                <p:spPr>
                  <a:xfrm>
                    <a:off x="1560004" y="3327994"/>
                    <a:ext cx="21256" cy="36431"/>
                  </a:xfrm>
                  <a:custGeom>
                    <a:avLst/>
                    <a:gdLst>
                      <a:gd name="csX0" fmla="*/ 458 w 21256"/>
                      <a:gd name="csY0" fmla="*/ 29689 h 36431"/>
                      <a:gd name="csX1" fmla="*/ 13252 w 21256"/>
                      <a:gd name="csY1" fmla="*/ -78 h 36431"/>
                      <a:gd name="csX2" fmla="*/ 18283 w 21256"/>
                      <a:gd name="csY2" fmla="*/ 25455 h 36431"/>
                      <a:gd name="csX3" fmla="*/ 458 w 21256"/>
                      <a:gd name="csY3" fmla="*/ 29689 h 36431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</a:cxnLst>
                    <a:rect l="l" t="t" r="r" b="b"/>
                    <a:pathLst>
                      <a:path w="21256" h="36431">
                        <a:moveTo>
                          <a:pt x="458" y="29689"/>
                        </a:moveTo>
                        <a:cubicBezTo>
                          <a:pt x="-2478" y="22035"/>
                          <a:pt x="6012" y="2277"/>
                          <a:pt x="13252" y="-78"/>
                        </a:cubicBezTo>
                        <a:cubicBezTo>
                          <a:pt x="20734" y="-2512"/>
                          <a:pt x="23841" y="13254"/>
                          <a:pt x="18283" y="25455"/>
                        </a:cubicBezTo>
                        <a:cubicBezTo>
                          <a:pt x="12689" y="37735"/>
                          <a:pt x="4309" y="39725"/>
                          <a:pt x="458" y="29689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39" name="Ovale 38">
              <a:extLst>
                <a:ext uri="{FF2B5EF4-FFF2-40B4-BE49-F238E27FC236}">
                  <a16:creationId xmlns:a16="http://schemas.microsoft.com/office/drawing/2014/main" id="{17AD84F1-F7E5-8FD4-7D78-ECE9CDA6E2BE}"/>
                </a:ext>
              </a:extLst>
            </p:cNvPr>
            <p:cNvSpPr/>
            <p:nvPr/>
          </p:nvSpPr>
          <p:spPr>
            <a:xfrm>
              <a:off x="5790571" y="2776133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Ovale 40">
              <a:extLst>
                <a:ext uri="{FF2B5EF4-FFF2-40B4-BE49-F238E27FC236}">
                  <a16:creationId xmlns:a16="http://schemas.microsoft.com/office/drawing/2014/main" id="{EF357DF4-291C-6F42-12D8-D9804353D035}"/>
                </a:ext>
              </a:extLst>
            </p:cNvPr>
            <p:cNvSpPr/>
            <p:nvPr/>
          </p:nvSpPr>
          <p:spPr>
            <a:xfrm>
              <a:off x="5185912" y="4628112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3" name="Picture 1" descr="A picture containing sky, outdoor&#10;&#10;Description automatically generated">
              <a:extLst>
                <a:ext uri="{FF2B5EF4-FFF2-40B4-BE49-F238E27FC236}">
                  <a16:creationId xmlns:a16="http://schemas.microsoft.com/office/drawing/2014/main" id="{6C862E9D-EABB-3B34-481F-D02B7A003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7096" y="2492106"/>
              <a:ext cx="800685" cy="56805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4" name="Immagine 94">
              <a:extLst>
                <a:ext uri="{FF2B5EF4-FFF2-40B4-BE49-F238E27FC236}">
                  <a16:creationId xmlns:a16="http://schemas.microsoft.com/office/drawing/2014/main" id="{6AB4B3C6-1789-85EA-10E3-653807793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5391" y="4835799"/>
              <a:ext cx="642802" cy="541544"/>
            </a:xfrm>
            <a:prstGeom prst="rect">
              <a:avLst/>
            </a:prstGeom>
          </p:spPr>
        </p:pic>
      </p:grpSp>
      <p:pic>
        <p:nvPicPr>
          <p:cNvPr id="59" name="Picture 1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591EC1A0-2ECB-0423-3D19-CE149094C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510" y="2426125"/>
            <a:ext cx="800685" cy="5680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2" name="Immagine 94">
            <a:extLst>
              <a:ext uri="{FF2B5EF4-FFF2-40B4-BE49-F238E27FC236}">
                <a16:creationId xmlns:a16="http://schemas.microsoft.com/office/drawing/2014/main" id="{E3C468B5-5C1A-1892-5A9F-2C0BB18CA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308" y="3042728"/>
            <a:ext cx="642802" cy="541544"/>
          </a:xfrm>
          <a:prstGeom prst="rect">
            <a:avLst/>
          </a:prstGeom>
        </p:spPr>
      </p:pic>
      <p:sp>
        <p:nvSpPr>
          <p:cNvPr id="34" name="Rounded Rectangle 3">
            <a:extLst>
              <a:ext uri="{FF2B5EF4-FFF2-40B4-BE49-F238E27FC236}">
                <a16:creationId xmlns:a16="http://schemas.microsoft.com/office/drawing/2014/main" id="{F02F1153-D662-5479-CADF-2DD87B7EE2AF}"/>
              </a:ext>
            </a:extLst>
          </p:cNvPr>
          <p:cNvSpPr/>
          <p:nvPr/>
        </p:nvSpPr>
        <p:spPr>
          <a:xfrm>
            <a:off x="4049169" y="2130552"/>
            <a:ext cx="3429167" cy="1737360"/>
          </a:xfrm>
          <a:prstGeom prst="roundRect">
            <a:avLst>
              <a:gd name="adj" fmla="val 4770"/>
            </a:avLst>
          </a:prstGeom>
          <a:noFill/>
          <a:ln w="25400">
            <a:solidFill>
              <a:srgbClr val="475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5" name="Rounded Rectangle 3">
            <a:extLst>
              <a:ext uri="{FF2B5EF4-FFF2-40B4-BE49-F238E27FC236}">
                <a16:creationId xmlns:a16="http://schemas.microsoft.com/office/drawing/2014/main" id="{3453F7F6-AC8C-51E3-8151-26C31D7636AB}"/>
              </a:ext>
            </a:extLst>
          </p:cNvPr>
          <p:cNvSpPr/>
          <p:nvPr/>
        </p:nvSpPr>
        <p:spPr>
          <a:xfrm>
            <a:off x="7714229" y="2130552"/>
            <a:ext cx="3734059" cy="1737360"/>
          </a:xfrm>
          <a:prstGeom prst="roundRect">
            <a:avLst>
              <a:gd name="adj" fmla="val 4770"/>
            </a:avLst>
          </a:prstGeom>
          <a:noFill/>
          <a:ln w="25400">
            <a:solidFill>
              <a:srgbClr val="475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C7CCD8D1-5622-8D35-F515-6BBCDF56AD85}"/>
              </a:ext>
            </a:extLst>
          </p:cNvPr>
          <p:cNvSpPr/>
          <p:nvPr/>
        </p:nvSpPr>
        <p:spPr>
          <a:xfrm>
            <a:off x="3904716" y="1931467"/>
            <a:ext cx="859536" cy="35869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/>
                </a:solidFill>
              </a:rPr>
              <a:t>RX</a:t>
            </a:r>
          </a:p>
        </p:txBody>
      </p:sp>
      <p:sp>
        <p:nvSpPr>
          <p:cNvPr id="40" name="Rettangolo con angoli arrotondati 39">
            <a:extLst>
              <a:ext uri="{FF2B5EF4-FFF2-40B4-BE49-F238E27FC236}">
                <a16:creationId xmlns:a16="http://schemas.microsoft.com/office/drawing/2014/main" id="{55D7EF9E-E081-38FF-F5F7-2FA87F59CD53}"/>
              </a:ext>
            </a:extLst>
          </p:cNvPr>
          <p:cNvSpPr/>
          <p:nvPr/>
        </p:nvSpPr>
        <p:spPr>
          <a:xfrm>
            <a:off x="7569574" y="1929573"/>
            <a:ext cx="859536" cy="35869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/>
                </a:solidFill>
              </a:rPr>
              <a:t>TX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176EE325-52D2-EC57-46C9-B6047F08B597}"/>
              </a:ext>
            </a:extLst>
          </p:cNvPr>
          <p:cNvSpPr txBox="1"/>
          <p:nvPr/>
        </p:nvSpPr>
        <p:spPr>
          <a:xfrm>
            <a:off x="230868" y="1303047"/>
            <a:ext cx="44588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err="1">
                <a:solidFill>
                  <a:srgbClr val="2A65AF"/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Multistatic</a:t>
            </a:r>
            <a:r>
              <a:rPr lang="en-GB" sz="2800">
                <a:solidFill>
                  <a:srgbClr val="2A65AF"/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 configuration</a:t>
            </a:r>
            <a:endParaRPr lang="it-IT" sz="2800">
              <a:solidFill>
                <a:srgbClr val="2A65AF"/>
              </a:solidFill>
              <a:latin typeface="Brandon Grotesque Light" panose="020B0303020203060202" pitchFamily="34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487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4B22B-3A66-8906-AF46-4658ECBFA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55D74A81-ED68-EA93-135E-68AEE5486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237261"/>
              </p:ext>
            </p:extLst>
          </p:nvPr>
        </p:nvGraphicFramePr>
        <p:xfrm>
          <a:off x="5055266" y="2377577"/>
          <a:ext cx="7045986" cy="129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2993">
                  <a:extLst>
                    <a:ext uri="{9D8B030D-6E8A-4147-A177-3AD203B41FA5}">
                      <a16:colId xmlns:a16="http://schemas.microsoft.com/office/drawing/2014/main" val="3645260267"/>
                    </a:ext>
                  </a:extLst>
                </a:gridCol>
                <a:gridCol w="3522993">
                  <a:extLst>
                    <a:ext uri="{9D8B030D-6E8A-4147-A177-3AD203B41FA5}">
                      <a16:colId xmlns:a16="http://schemas.microsoft.com/office/drawing/2014/main" val="3313596370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Medicina </a:t>
                      </a:r>
                      <a:r>
                        <a:rPr kumimoji="0" lang="it-IT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radiotelescope</a:t>
                      </a:r>
                      <a:endParaRPr kumimoji="0" lang="it-IT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it-IT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transmitter</a:t>
                      </a:r>
                      <a:endParaRPr kumimoji="0" lang="it-IT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735304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Trasmettitore Radio Frequenza (TRF)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6116737"/>
                  </a:ext>
                </a:extLst>
              </a:tr>
            </a:tbl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4BA3686-EB71-7ED9-2569-67B92B15660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357D067-93B7-36A1-3C7A-2C818D595EFF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814A0E7-C804-CF05-7F78-218A7919C93D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EFE58D8B-5A07-D1B2-24FE-81E09752F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grpSp>
        <p:nvGrpSpPr>
          <p:cNvPr id="58" name="Gruppo 57">
            <a:extLst>
              <a:ext uri="{FF2B5EF4-FFF2-40B4-BE49-F238E27FC236}">
                <a16:creationId xmlns:a16="http://schemas.microsoft.com/office/drawing/2014/main" id="{E5B0C1D4-7957-082B-CEBE-A6A46C8292DF}"/>
              </a:ext>
            </a:extLst>
          </p:cNvPr>
          <p:cNvGrpSpPr/>
          <p:nvPr/>
        </p:nvGrpSpPr>
        <p:grpSpPr>
          <a:xfrm>
            <a:off x="691868" y="2125547"/>
            <a:ext cx="3233984" cy="3817162"/>
            <a:chOff x="4479008" y="1843607"/>
            <a:chExt cx="3233984" cy="3817162"/>
          </a:xfrm>
        </p:grpSpPr>
        <p:grpSp>
          <p:nvGrpSpPr>
            <p:cNvPr id="6" name="Elemento grafico 36">
              <a:extLst>
                <a:ext uri="{FF2B5EF4-FFF2-40B4-BE49-F238E27FC236}">
                  <a16:creationId xmlns:a16="http://schemas.microsoft.com/office/drawing/2014/main" id="{795925A1-1BD3-BE3A-8D66-883EA6AD5782}"/>
                </a:ext>
              </a:extLst>
            </p:cNvPr>
            <p:cNvGrpSpPr/>
            <p:nvPr/>
          </p:nvGrpSpPr>
          <p:grpSpPr>
            <a:xfrm>
              <a:off x="4479008" y="1843607"/>
              <a:ext cx="3233984" cy="3817162"/>
              <a:chOff x="694094" y="1788743"/>
              <a:chExt cx="3233984" cy="3817162"/>
            </a:xfrm>
            <a:solidFill>
              <a:srgbClr val="000000">
                <a:alpha val="30000"/>
              </a:srgbClr>
            </a:solidFill>
          </p:grpSpPr>
          <p:sp>
            <p:nvSpPr>
              <p:cNvPr id="7" name="Figura a mano libera: forma 6">
                <a:extLst>
                  <a:ext uri="{FF2B5EF4-FFF2-40B4-BE49-F238E27FC236}">
                    <a16:creationId xmlns:a16="http://schemas.microsoft.com/office/drawing/2014/main" id="{C713E380-6783-6CF9-BA7F-1EF841E78C60}"/>
                  </a:ext>
                </a:extLst>
              </p:cNvPr>
              <p:cNvSpPr/>
              <p:nvPr/>
            </p:nvSpPr>
            <p:spPr>
              <a:xfrm>
                <a:off x="694094" y="1788743"/>
                <a:ext cx="3233984" cy="3817162"/>
              </a:xfrm>
              <a:custGeom>
                <a:avLst/>
                <a:gdLst>
                  <a:gd name="csX0" fmla="*/ 1525374 w 3233984"/>
                  <a:gd name="csY0" fmla="*/ -353 h 3817162"/>
                  <a:gd name="csX1" fmla="*/ 1463682 w 3233984"/>
                  <a:gd name="csY1" fmla="*/ 20646 h 3817162"/>
                  <a:gd name="csX2" fmla="*/ 1393117 w 3233984"/>
                  <a:gd name="csY2" fmla="*/ 39819 h 3817162"/>
                  <a:gd name="csX3" fmla="*/ 1360380 w 3233984"/>
                  <a:gd name="csY3" fmla="*/ 32385 h 3817162"/>
                  <a:gd name="csX4" fmla="*/ 1284208 w 3233984"/>
                  <a:gd name="csY4" fmla="*/ 39691 h 3817162"/>
                  <a:gd name="csX5" fmla="*/ 1215082 w 3233984"/>
                  <a:gd name="csY5" fmla="*/ 88605 h 3817162"/>
                  <a:gd name="csX6" fmla="*/ 1180515 w 3233984"/>
                  <a:gd name="csY6" fmla="*/ 126299 h 3817162"/>
                  <a:gd name="csX7" fmla="*/ 1134998 w 3233984"/>
                  <a:gd name="csY7" fmla="*/ 105167 h 3817162"/>
                  <a:gd name="csX8" fmla="*/ 1122216 w 3233984"/>
                  <a:gd name="csY8" fmla="*/ 92126 h 3817162"/>
                  <a:gd name="csX9" fmla="*/ 1090910 w 3233984"/>
                  <a:gd name="csY9" fmla="*/ 89780 h 3817162"/>
                  <a:gd name="csX10" fmla="*/ 1060520 w 3233984"/>
                  <a:gd name="csY10" fmla="*/ 92518 h 3817162"/>
                  <a:gd name="csX11" fmla="*/ 1044741 w 3233984"/>
                  <a:gd name="csY11" fmla="*/ 111822 h 3817162"/>
                  <a:gd name="csX12" fmla="*/ 1046695 w 3233984"/>
                  <a:gd name="csY12" fmla="*/ 168038 h 3817162"/>
                  <a:gd name="csX13" fmla="*/ 1049957 w 3233984"/>
                  <a:gd name="csY13" fmla="*/ 208734 h 3817162"/>
                  <a:gd name="csX14" fmla="*/ 995566 w 3233984"/>
                  <a:gd name="csY14" fmla="*/ 195301 h 3817162"/>
                  <a:gd name="csX15" fmla="*/ 944829 w 3233984"/>
                  <a:gd name="csY15" fmla="*/ 207691 h 3817162"/>
                  <a:gd name="csX16" fmla="*/ 931528 w 3233984"/>
                  <a:gd name="csY16" fmla="*/ 241868 h 3817162"/>
                  <a:gd name="csX17" fmla="*/ 946264 w 3233984"/>
                  <a:gd name="csY17" fmla="*/ 270561 h 3817162"/>
                  <a:gd name="csX18" fmla="*/ 965832 w 3233984"/>
                  <a:gd name="csY18" fmla="*/ 305130 h 3817162"/>
                  <a:gd name="csX19" fmla="*/ 949657 w 3233984"/>
                  <a:gd name="csY19" fmla="*/ 340087 h 3817162"/>
                  <a:gd name="csX20" fmla="*/ 926308 w 3233984"/>
                  <a:gd name="csY20" fmla="*/ 303563 h 3817162"/>
                  <a:gd name="csX21" fmla="*/ 917964 w 3233984"/>
                  <a:gd name="csY21" fmla="*/ 283607 h 3817162"/>
                  <a:gd name="csX22" fmla="*/ 887313 w 3233984"/>
                  <a:gd name="csY22" fmla="*/ 282956 h 3817162"/>
                  <a:gd name="csX23" fmla="*/ 853921 w 3233984"/>
                  <a:gd name="csY23" fmla="*/ 302520 h 3817162"/>
                  <a:gd name="csX24" fmla="*/ 780227 w 3233984"/>
                  <a:gd name="csY24" fmla="*/ 262608 h 3817162"/>
                  <a:gd name="csX25" fmla="*/ 767969 w 3233984"/>
                  <a:gd name="csY25" fmla="*/ 236520 h 3817162"/>
                  <a:gd name="csX26" fmla="*/ 740057 w 3233984"/>
                  <a:gd name="csY26" fmla="*/ 232607 h 3817162"/>
                  <a:gd name="csX27" fmla="*/ 720753 w 3233984"/>
                  <a:gd name="csY27" fmla="*/ 251780 h 3817162"/>
                  <a:gd name="csX28" fmla="*/ 724274 w 3233984"/>
                  <a:gd name="csY28" fmla="*/ 270953 h 3817162"/>
                  <a:gd name="csX29" fmla="*/ 694799 w 3233984"/>
                  <a:gd name="csY29" fmla="*/ 363956 h 3817162"/>
                  <a:gd name="csX30" fmla="*/ 651887 w 3233984"/>
                  <a:gd name="csY30" fmla="*/ 452782 h 3817162"/>
                  <a:gd name="csX31" fmla="*/ 664408 w 3233984"/>
                  <a:gd name="csY31" fmla="*/ 463477 h 3817162"/>
                  <a:gd name="csX32" fmla="*/ 653190 w 3233984"/>
                  <a:gd name="csY32" fmla="*/ 493869 h 3817162"/>
                  <a:gd name="csX33" fmla="*/ 634018 w 3233984"/>
                  <a:gd name="csY33" fmla="*/ 462434 h 3817162"/>
                  <a:gd name="csX34" fmla="*/ 619018 w 3233984"/>
                  <a:gd name="csY34" fmla="*/ 442610 h 3817162"/>
                  <a:gd name="csX35" fmla="*/ 613671 w 3233984"/>
                  <a:gd name="csY35" fmla="*/ 420695 h 3817162"/>
                  <a:gd name="csX36" fmla="*/ 616800 w 3233984"/>
                  <a:gd name="csY36" fmla="*/ 406346 h 3817162"/>
                  <a:gd name="csX37" fmla="*/ 578452 w 3233984"/>
                  <a:gd name="csY37" fmla="*/ 386782 h 3817162"/>
                  <a:gd name="csX38" fmla="*/ 525237 w 3233984"/>
                  <a:gd name="csY38" fmla="*/ 355479 h 3817162"/>
                  <a:gd name="csX39" fmla="*/ 506980 w 3233984"/>
                  <a:gd name="csY39" fmla="*/ 317388 h 3817162"/>
                  <a:gd name="csX40" fmla="*/ 510501 w 3233984"/>
                  <a:gd name="csY40" fmla="*/ 277476 h 3817162"/>
                  <a:gd name="csX41" fmla="*/ 499542 w 3233984"/>
                  <a:gd name="csY41" fmla="*/ 249042 h 3817162"/>
                  <a:gd name="csX42" fmla="*/ 458849 w 3233984"/>
                  <a:gd name="csY42" fmla="*/ 269910 h 3817162"/>
                  <a:gd name="csX43" fmla="*/ 439157 w 3233984"/>
                  <a:gd name="csY43" fmla="*/ 310214 h 3817162"/>
                  <a:gd name="csX44" fmla="*/ 420765 w 3233984"/>
                  <a:gd name="csY44" fmla="*/ 357957 h 3817162"/>
                  <a:gd name="csX45" fmla="*/ 406026 w 3233984"/>
                  <a:gd name="csY45" fmla="*/ 396434 h 3817162"/>
                  <a:gd name="csX46" fmla="*/ 360767 w 3233984"/>
                  <a:gd name="csY46" fmla="*/ 432693 h 3817162"/>
                  <a:gd name="csX47" fmla="*/ 346420 w 3233984"/>
                  <a:gd name="csY47" fmla="*/ 447826 h 3817162"/>
                  <a:gd name="csX48" fmla="*/ 329725 w 3233984"/>
                  <a:gd name="csY48" fmla="*/ 459045 h 3817162"/>
                  <a:gd name="csX49" fmla="*/ 303509 w 3233984"/>
                  <a:gd name="csY49" fmla="*/ 446259 h 3817162"/>
                  <a:gd name="csX50" fmla="*/ 241945 w 3233984"/>
                  <a:gd name="csY50" fmla="*/ 449001 h 3817162"/>
                  <a:gd name="csX51" fmla="*/ 209990 w 3233984"/>
                  <a:gd name="csY51" fmla="*/ 459173 h 3817162"/>
                  <a:gd name="csX52" fmla="*/ 183774 w 3233984"/>
                  <a:gd name="csY52" fmla="*/ 465044 h 3817162"/>
                  <a:gd name="csX53" fmla="*/ 133298 w 3233984"/>
                  <a:gd name="csY53" fmla="*/ 465304 h 3817162"/>
                  <a:gd name="csX54" fmla="*/ 115168 w 3233984"/>
                  <a:gd name="csY54" fmla="*/ 466607 h 3817162"/>
                  <a:gd name="csX55" fmla="*/ 83474 w 3233984"/>
                  <a:gd name="csY55" fmla="*/ 484085 h 3817162"/>
                  <a:gd name="csX56" fmla="*/ 65083 w 3233984"/>
                  <a:gd name="csY56" fmla="*/ 490608 h 3817162"/>
                  <a:gd name="csX57" fmla="*/ 53997 w 3233984"/>
                  <a:gd name="csY57" fmla="*/ 518130 h 3817162"/>
                  <a:gd name="csX58" fmla="*/ 79039 w 3233984"/>
                  <a:gd name="csY58" fmla="*/ 567176 h 3817162"/>
                  <a:gd name="csX59" fmla="*/ 104082 w 3233984"/>
                  <a:gd name="csY59" fmla="*/ 606696 h 3817162"/>
                  <a:gd name="csX60" fmla="*/ 114255 w 3233984"/>
                  <a:gd name="csY60" fmla="*/ 625090 h 3817162"/>
                  <a:gd name="csX61" fmla="*/ 148688 w 3233984"/>
                  <a:gd name="csY61" fmla="*/ 684175 h 3817162"/>
                  <a:gd name="csX62" fmla="*/ 143602 w 3233984"/>
                  <a:gd name="csY62" fmla="*/ 716786 h 3817162"/>
                  <a:gd name="csX63" fmla="*/ 106690 w 3233984"/>
                  <a:gd name="csY63" fmla="*/ 741047 h 3817162"/>
                  <a:gd name="csX64" fmla="*/ 61301 w 3233984"/>
                  <a:gd name="csY64" fmla="*/ 753696 h 3817162"/>
                  <a:gd name="csX65" fmla="*/ 30780 w 3233984"/>
                  <a:gd name="csY65" fmla="*/ 757614 h 3817162"/>
                  <a:gd name="csX66" fmla="*/ 5738 w 3233984"/>
                  <a:gd name="csY66" fmla="*/ 765827 h 3817162"/>
                  <a:gd name="csX67" fmla="*/ -262 w 3233984"/>
                  <a:gd name="csY67" fmla="*/ 772090 h 3817162"/>
                  <a:gd name="csX68" fmla="*/ 3129 w 3233984"/>
                  <a:gd name="csY68" fmla="*/ 778349 h 3817162"/>
                  <a:gd name="csX69" fmla="*/ 22955 w 3233984"/>
                  <a:gd name="csY69" fmla="*/ 815264 h 3817162"/>
                  <a:gd name="csX70" fmla="*/ 85300 w 3233984"/>
                  <a:gd name="csY70" fmla="*/ 874354 h 3817162"/>
                  <a:gd name="csX71" fmla="*/ 116603 w 3233984"/>
                  <a:gd name="csY71" fmla="*/ 901093 h 3817162"/>
                  <a:gd name="csX72" fmla="*/ 109038 w 3233984"/>
                  <a:gd name="csY72" fmla="*/ 929134 h 3817162"/>
                  <a:gd name="csX73" fmla="*/ 84387 w 3233984"/>
                  <a:gd name="csY73" fmla="*/ 969047 h 3817162"/>
                  <a:gd name="csX74" fmla="*/ 67300 w 3233984"/>
                  <a:gd name="csY74" fmla="*/ 999047 h 3817162"/>
                  <a:gd name="csX75" fmla="*/ 71735 w 3233984"/>
                  <a:gd name="csY75" fmla="*/ 1029571 h 3817162"/>
                  <a:gd name="csX76" fmla="*/ 90256 w 3233984"/>
                  <a:gd name="csY76" fmla="*/ 1079396 h 3817162"/>
                  <a:gd name="csX77" fmla="*/ 161601 w 3233984"/>
                  <a:gd name="csY77" fmla="*/ 1132614 h 3817162"/>
                  <a:gd name="csX78" fmla="*/ 254989 w 3233984"/>
                  <a:gd name="csY78" fmla="*/ 1145787 h 3817162"/>
                  <a:gd name="csX79" fmla="*/ 285509 w 3233984"/>
                  <a:gd name="csY79" fmla="*/ 1141747 h 3817162"/>
                  <a:gd name="csX80" fmla="*/ 291770 w 3233984"/>
                  <a:gd name="csY80" fmla="*/ 1155831 h 3817162"/>
                  <a:gd name="csX81" fmla="*/ 294900 w 3233984"/>
                  <a:gd name="csY81" fmla="*/ 1179833 h 3817162"/>
                  <a:gd name="csX82" fmla="*/ 264901 w 3233984"/>
                  <a:gd name="csY82" fmla="*/ 1220009 h 3817162"/>
                  <a:gd name="csX83" fmla="*/ 240772 w 3233984"/>
                  <a:gd name="csY83" fmla="*/ 1245965 h 3817162"/>
                  <a:gd name="csX84" fmla="*/ 245989 w 3233984"/>
                  <a:gd name="csY84" fmla="*/ 1264618 h 3817162"/>
                  <a:gd name="csX85" fmla="*/ 251337 w 3233984"/>
                  <a:gd name="csY85" fmla="*/ 1283399 h 3817162"/>
                  <a:gd name="csX86" fmla="*/ 283683 w 3233984"/>
                  <a:gd name="csY86" fmla="*/ 1283399 h 3817162"/>
                  <a:gd name="csX87" fmla="*/ 320856 w 3233984"/>
                  <a:gd name="csY87" fmla="*/ 1277400 h 3817162"/>
                  <a:gd name="csX88" fmla="*/ 343290 w 3233984"/>
                  <a:gd name="csY88" fmla="*/ 1268659 h 3817162"/>
                  <a:gd name="csX89" fmla="*/ 429634 w 3233984"/>
                  <a:gd name="csY89" fmla="*/ 1215964 h 3817162"/>
                  <a:gd name="csX90" fmla="*/ 463677 w 3233984"/>
                  <a:gd name="csY90" fmla="*/ 1147354 h 3817162"/>
                  <a:gd name="csX91" fmla="*/ 481414 w 3233984"/>
                  <a:gd name="csY91" fmla="*/ 1141747 h 3817162"/>
                  <a:gd name="csX92" fmla="*/ 506589 w 3233984"/>
                  <a:gd name="csY92" fmla="*/ 1107834 h 3817162"/>
                  <a:gd name="csX93" fmla="*/ 564236 w 3233984"/>
                  <a:gd name="csY93" fmla="*/ 1053700 h 3817162"/>
                  <a:gd name="csX94" fmla="*/ 591106 w 3233984"/>
                  <a:gd name="csY94" fmla="*/ 1039743 h 3817162"/>
                  <a:gd name="csX95" fmla="*/ 651235 w 3233984"/>
                  <a:gd name="csY95" fmla="*/ 1055527 h 3817162"/>
                  <a:gd name="csX96" fmla="*/ 748793 w 3233984"/>
                  <a:gd name="csY96" fmla="*/ 1091526 h 3817162"/>
                  <a:gd name="csX97" fmla="*/ 880267 w 3233984"/>
                  <a:gd name="csY97" fmla="*/ 1172139 h 3817162"/>
                  <a:gd name="csX98" fmla="*/ 930485 w 3233984"/>
                  <a:gd name="csY98" fmla="*/ 1187399 h 3817162"/>
                  <a:gd name="csX99" fmla="*/ 984612 w 3233984"/>
                  <a:gd name="csY99" fmla="*/ 1247923 h 3817162"/>
                  <a:gd name="csX100" fmla="*/ 995307 w 3233984"/>
                  <a:gd name="csY100" fmla="*/ 1317836 h 3817162"/>
                  <a:gd name="csX101" fmla="*/ 1001957 w 3233984"/>
                  <a:gd name="csY101" fmla="*/ 1373400 h 3817162"/>
                  <a:gd name="csX102" fmla="*/ 1005610 w 3233984"/>
                  <a:gd name="csY102" fmla="*/ 1385271 h 3817162"/>
                  <a:gd name="csX103" fmla="*/ 1022436 w 3233984"/>
                  <a:gd name="csY103" fmla="*/ 1412269 h 3817162"/>
                  <a:gd name="csX104" fmla="*/ 1065348 w 3233984"/>
                  <a:gd name="csY104" fmla="*/ 1534097 h 3817162"/>
                  <a:gd name="csX105" fmla="*/ 1073825 w 3233984"/>
                  <a:gd name="csY105" fmla="*/ 1574274 h 3817162"/>
                  <a:gd name="csX106" fmla="*/ 1101605 w 3233984"/>
                  <a:gd name="csY106" fmla="*/ 1597619 h 3817162"/>
                  <a:gd name="csX107" fmla="*/ 1129126 w 3233984"/>
                  <a:gd name="csY107" fmla="*/ 1623055 h 3817162"/>
                  <a:gd name="csX108" fmla="*/ 1139953 w 3233984"/>
                  <a:gd name="csY108" fmla="*/ 1649402 h 3817162"/>
                  <a:gd name="csX109" fmla="*/ 1157563 w 3233984"/>
                  <a:gd name="csY109" fmla="*/ 1663232 h 3817162"/>
                  <a:gd name="csX110" fmla="*/ 1239342 w 3233984"/>
                  <a:gd name="csY110" fmla="*/ 1758189 h 3817162"/>
                  <a:gd name="csX111" fmla="*/ 1230474 w 3233984"/>
                  <a:gd name="csY111" fmla="*/ 1772534 h 3817162"/>
                  <a:gd name="csX112" fmla="*/ 1232819 w 3233984"/>
                  <a:gd name="csY112" fmla="*/ 1807102 h 3817162"/>
                  <a:gd name="csX113" fmla="*/ 1251991 w 3233984"/>
                  <a:gd name="csY113" fmla="*/ 1800971 h 3817162"/>
                  <a:gd name="csX114" fmla="*/ 1307165 w 3233984"/>
                  <a:gd name="csY114" fmla="*/ 1803190 h 3817162"/>
                  <a:gd name="csX115" fmla="*/ 1339382 w 3233984"/>
                  <a:gd name="csY115" fmla="*/ 1820404 h 3817162"/>
                  <a:gd name="csX116" fmla="*/ 1385551 w 3233984"/>
                  <a:gd name="csY116" fmla="*/ 1867231 h 3817162"/>
                  <a:gd name="csX117" fmla="*/ 1399248 w 3233984"/>
                  <a:gd name="csY117" fmla="*/ 1901144 h 3817162"/>
                  <a:gd name="csX118" fmla="*/ 1427028 w 3233984"/>
                  <a:gd name="csY118" fmla="*/ 1929582 h 3817162"/>
                  <a:gd name="csX119" fmla="*/ 1510243 w 3233984"/>
                  <a:gd name="csY119" fmla="*/ 1989974 h 3817162"/>
                  <a:gd name="csX120" fmla="*/ 1518983 w 3233984"/>
                  <a:gd name="csY120" fmla="*/ 2014627 h 3817162"/>
                  <a:gd name="csX121" fmla="*/ 1532548 w 3233984"/>
                  <a:gd name="csY121" fmla="*/ 2031581 h 3817162"/>
                  <a:gd name="csX122" fmla="*/ 1611066 w 3233984"/>
                  <a:gd name="csY122" fmla="*/ 2111539 h 3817162"/>
                  <a:gd name="csX123" fmla="*/ 1665325 w 3233984"/>
                  <a:gd name="csY123" fmla="*/ 2146367 h 3817162"/>
                  <a:gd name="csX124" fmla="*/ 1722321 w 3233984"/>
                  <a:gd name="csY124" fmla="*/ 2179757 h 3817162"/>
                  <a:gd name="csX125" fmla="*/ 1741105 w 3233984"/>
                  <a:gd name="csY125" fmla="*/ 2207930 h 3817162"/>
                  <a:gd name="csX126" fmla="*/ 1756105 w 3233984"/>
                  <a:gd name="csY126" fmla="*/ 2217583 h 3817162"/>
                  <a:gd name="csX127" fmla="*/ 1775276 w 3233984"/>
                  <a:gd name="csY127" fmla="*/ 2214453 h 3817162"/>
                  <a:gd name="csX128" fmla="*/ 1796926 w 3233984"/>
                  <a:gd name="csY128" fmla="*/ 2204409 h 3817162"/>
                  <a:gd name="csX129" fmla="*/ 1846620 w 3233984"/>
                  <a:gd name="csY129" fmla="*/ 2208454 h 3817162"/>
                  <a:gd name="csX130" fmla="*/ 1904664 w 3233984"/>
                  <a:gd name="csY130" fmla="*/ 2214845 h 3817162"/>
                  <a:gd name="csX131" fmla="*/ 1943531 w 3233984"/>
                  <a:gd name="csY131" fmla="*/ 2228151 h 3817162"/>
                  <a:gd name="csX132" fmla="*/ 2004440 w 3233984"/>
                  <a:gd name="csY132" fmla="*/ 2324803 h 3817162"/>
                  <a:gd name="csX133" fmla="*/ 2022309 w 3233984"/>
                  <a:gd name="csY133" fmla="*/ 2360283 h 3817162"/>
                  <a:gd name="csX134" fmla="*/ 2045393 w 3233984"/>
                  <a:gd name="csY134" fmla="*/ 2372021 h 3817162"/>
                  <a:gd name="csX135" fmla="*/ 2072135 w 3233984"/>
                  <a:gd name="csY135" fmla="*/ 2368628 h 3817162"/>
                  <a:gd name="csX136" fmla="*/ 2104480 w 3233984"/>
                  <a:gd name="csY136" fmla="*/ 2379715 h 3817162"/>
                  <a:gd name="csX137" fmla="*/ 2119220 w 3233984"/>
                  <a:gd name="csY137" fmla="*/ 2419760 h 3817162"/>
                  <a:gd name="csX138" fmla="*/ 2090783 w 3233984"/>
                  <a:gd name="csY138" fmla="*/ 2450020 h 3817162"/>
                  <a:gd name="csX139" fmla="*/ 2120523 w 3233984"/>
                  <a:gd name="csY139" fmla="*/ 2448197 h 3817162"/>
                  <a:gd name="csX140" fmla="*/ 2151956 w 3233984"/>
                  <a:gd name="csY140" fmla="*/ 2442458 h 3817162"/>
                  <a:gd name="csX141" fmla="*/ 2173998 w 3233984"/>
                  <a:gd name="csY141" fmla="*/ 2437889 h 3817162"/>
                  <a:gd name="csX142" fmla="*/ 2187562 w 3233984"/>
                  <a:gd name="csY142" fmla="*/ 2431238 h 3817162"/>
                  <a:gd name="csX143" fmla="*/ 2204261 w 3233984"/>
                  <a:gd name="csY143" fmla="*/ 2426674 h 3817162"/>
                  <a:gd name="csX144" fmla="*/ 2254215 w 3233984"/>
                  <a:gd name="csY144" fmla="*/ 2479892 h 3817162"/>
                  <a:gd name="csX145" fmla="*/ 2264386 w 3233984"/>
                  <a:gd name="csY145" fmla="*/ 2538067 h 3817162"/>
                  <a:gd name="csX146" fmla="*/ 2275864 w 3233984"/>
                  <a:gd name="csY146" fmla="*/ 2587631 h 3817162"/>
                  <a:gd name="csX147" fmla="*/ 2299864 w 3233984"/>
                  <a:gd name="csY147" fmla="*/ 2598195 h 3817162"/>
                  <a:gd name="csX148" fmla="*/ 2341861 w 3233984"/>
                  <a:gd name="csY148" fmla="*/ 2631589 h 3817162"/>
                  <a:gd name="csX149" fmla="*/ 2385688 w 3233984"/>
                  <a:gd name="csY149" fmla="*/ 2664978 h 3817162"/>
                  <a:gd name="csX150" fmla="*/ 2405120 w 3233984"/>
                  <a:gd name="csY150" fmla="*/ 2650370 h 3817162"/>
                  <a:gd name="csX151" fmla="*/ 2472032 w 3233984"/>
                  <a:gd name="csY151" fmla="*/ 2675414 h 3817162"/>
                  <a:gd name="csX152" fmla="*/ 2490161 w 3233984"/>
                  <a:gd name="csY152" fmla="*/ 2746374 h 3817162"/>
                  <a:gd name="csX153" fmla="*/ 2533332 w 3233984"/>
                  <a:gd name="csY153" fmla="*/ 2842375 h 3817162"/>
                  <a:gd name="csX154" fmla="*/ 2558243 w 3233984"/>
                  <a:gd name="csY154" fmla="*/ 2920113 h 3817162"/>
                  <a:gd name="csX155" fmla="*/ 2581068 w 3233984"/>
                  <a:gd name="csY155" fmla="*/ 3019507 h 3817162"/>
                  <a:gd name="csX156" fmla="*/ 2596200 w 3233984"/>
                  <a:gd name="csY156" fmla="*/ 3035286 h 3817162"/>
                  <a:gd name="csX157" fmla="*/ 2596851 w 3233984"/>
                  <a:gd name="csY157" fmla="*/ 3086550 h 3817162"/>
                  <a:gd name="csX158" fmla="*/ 2567635 w 3233984"/>
                  <a:gd name="csY158" fmla="*/ 3099724 h 3817162"/>
                  <a:gd name="csX159" fmla="*/ 2524723 w 3233984"/>
                  <a:gd name="csY159" fmla="*/ 3111722 h 3817162"/>
                  <a:gd name="csX160" fmla="*/ 2495640 w 3233984"/>
                  <a:gd name="csY160" fmla="*/ 3142114 h 3817162"/>
                  <a:gd name="csX161" fmla="*/ 2503593 w 3233984"/>
                  <a:gd name="csY161" fmla="*/ 3146027 h 3817162"/>
                  <a:gd name="csX162" fmla="*/ 2517941 w 3233984"/>
                  <a:gd name="csY162" fmla="*/ 3158030 h 3817162"/>
                  <a:gd name="csX163" fmla="*/ 2518857 w 3233984"/>
                  <a:gd name="csY163" fmla="*/ 3191551 h 3817162"/>
                  <a:gd name="csX164" fmla="*/ 2477771 w 3233984"/>
                  <a:gd name="csY164" fmla="*/ 3261596 h 3817162"/>
                  <a:gd name="csX165" fmla="*/ 2458076 w 3233984"/>
                  <a:gd name="csY165" fmla="*/ 3260553 h 3817162"/>
                  <a:gd name="csX166" fmla="*/ 2441901 w 3233984"/>
                  <a:gd name="csY166" fmla="*/ 3250901 h 3817162"/>
                  <a:gd name="csX167" fmla="*/ 2363383 w 3233984"/>
                  <a:gd name="csY167" fmla="*/ 3277507 h 3817162"/>
                  <a:gd name="csX168" fmla="*/ 2301299 w 3233984"/>
                  <a:gd name="csY168" fmla="*/ 3308551 h 3817162"/>
                  <a:gd name="csX169" fmla="*/ 2284733 w 3233984"/>
                  <a:gd name="csY169" fmla="*/ 3301641 h 3817162"/>
                  <a:gd name="csX170" fmla="*/ 2246257 w 3233984"/>
                  <a:gd name="csY170" fmla="*/ 3294726 h 3817162"/>
                  <a:gd name="csX171" fmla="*/ 2203217 w 3233984"/>
                  <a:gd name="csY171" fmla="*/ 3310118 h 3817162"/>
                  <a:gd name="csX172" fmla="*/ 2033004 w 3233984"/>
                  <a:gd name="csY172" fmla="*/ 3341421 h 3817162"/>
                  <a:gd name="csX173" fmla="*/ 1980964 w 3233984"/>
                  <a:gd name="csY173" fmla="*/ 3347161 h 3817162"/>
                  <a:gd name="csX174" fmla="*/ 1883793 w 3233984"/>
                  <a:gd name="csY174" fmla="*/ 3334511 h 3817162"/>
                  <a:gd name="csX175" fmla="*/ 1840362 w 3233984"/>
                  <a:gd name="csY175" fmla="*/ 3302160 h 3817162"/>
                  <a:gd name="csX176" fmla="*/ 1834359 w 3233984"/>
                  <a:gd name="csY176" fmla="*/ 3284422 h 3817162"/>
                  <a:gd name="csX177" fmla="*/ 1796926 w 3233984"/>
                  <a:gd name="csY177" fmla="*/ 3280377 h 3817162"/>
                  <a:gd name="csX178" fmla="*/ 1754014 w 3233984"/>
                  <a:gd name="csY178" fmla="*/ 3296161 h 3817162"/>
                  <a:gd name="csX179" fmla="*/ 1747623 w 3233984"/>
                  <a:gd name="csY179" fmla="*/ 3312728 h 3817162"/>
                  <a:gd name="csX180" fmla="*/ 1752711 w 3233984"/>
                  <a:gd name="csY180" fmla="*/ 3321073 h 3817162"/>
                  <a:gd name="csX181" fmla="*/ 1712933 w 3233984"/>
                  <a:gd name="csY181" fmla="*/ 3341162 h 3817162"/>
                  <a:gd name="csX182" fmla="*/ 1686455 w 3233984"/>
                  <a:gd name="csY182" fmla="*/ 3320813 h 3817162"/>
                  <a:gd name="csX183" fmla="*/ 1666627 w 3233984"/>
                  <a:gd name="csY183" fmla="*/ 3300465 h 3817162"/>
                  <a:gd name="csX184" fmla="*/ 1641193 w 3233984"/>
                  <a:gd name="csY184" fmla="*/ 3315598 h 3817162"/>
                  <a:gd name="csX185" fmla="*/ 1607545 w 3233984"/>
                  <a:gd name="csY185" fmla="*/ 3341162 h 3817162"/>
                  <a:gd name="csX186" fmla="*/ 1589544 w 3233984"/>
                  <a:gd name="csY186" fmla="*/ 3398160 h 3817162"/>
                  <a:gd name="csX187" fmla="*/ 1583937 w 3233984"/>
                  <a:gd name="csY187" fmla="*/ 3415119 h 3817162"/>
                  <a:gd name="csX188" fmla="*/ 1582370 w 3233984"/>
                  <a:gd name="csY188" fmla="*/ 3440947 h 3817162"/>
                  <a:gd name="csX189" fmla="*/ 1612629 w 3233984"/>
                  <a:gd name="csY189" fmla="*/ 3485816 h 3817162"/>
                  <a:gd name="csX190" fmla="*/ 1637804 w 3233984"/>
                  <a:gd name="csY190" fmla="*/ 3508641 h 3817162"/>
                  <a:gd name="csX191" fmla="*/ 1674453 w 3233984"/>
                  <a:gd name="csY191" fmla="*/ 3505772 h 3817162"/>
                  <a:gd name="csX192" fmla="*/ 1726757 w 3233984"/>
                  <a:gd name="csY192" fmla="*/ 3513598 h 3817162"/>
                  <a:gd name="csX193" fmla="*/ 1761060 w 3233984"/>
                  <a:gd name="csY193" fmla="*/ 3528470 h 3817162"/>
                  <a:gd name="csX194" fmla="*/ 1798625 w 3233984"/>
                  <a:gd name="csY194" fmla="*/ 3553382 h 3817162"/>
                  <a:gd name="csX195" fmla="*/ 1883142 w 3233984"/>
                  <a:gd name="csY195" fmla="*/ 3604122 h 3817162"/>
                  <a:gd name="csX196" fmla="*/ 1905967 w 3233984"/>
                  <a:gd name="csY196" fmla="*/ 3622512 h 3817162"/>
                  <a:gd name="csX197" fmla="*/ 1950181 w 3233984"/>
                  <a:gd name="csY197" fmla="*/ 3653819 h 3817162"/>
                  <a:gd name="csX198" fmla="*/ 2007961 w 3233984"/>
                  <a:gd name="csY198" fmla="*/ 3664251 h 3817162"/>
                  <a:gd name="csX199" fmla="*/ 2057396 w 3233984"/>
                  <a:gd name="csY199" fmla="*/ 3672341 h 3817162"/>
                  <a:gd name="csX200" fmla="*/ 2121698 w 3233984"/>
                  <a:gd name="csY200" fmla="*/ 3737689 h 3817162"/>
                  <a:gd name="csX201" fmla="*/ 2175824 w 3233984"/>
                  <a:gd name="csY201" fmla="*/ 3781123 h 3817162"/>
                  <a:gd name="csX202" fmla="*/ 2232301 w 3233984"/>
                  <a:gd name="csY202" fmla="*/ 3797690 h 3817162"/>
                  <a:gd name="csX203" fmla="*/ 2293214 w 3233984"/>
                  <a:gd name="csY203" fmla="*/ 3810472 h 3817162"/>
                  <a:gd name="csX204" fmla="*/ 2318776 w 3233984"/>
                  <a:gd name="csY204" fmla="*/ 3810863 h 3817162"/>
                  <a:gd name="csX205" fmla="*/ 2314212 w 3233984"/>
                  <a:gd name="csY205" fmla="*/ 3786602 h 3817162"/>
                  <a:gd name="csX206" fmla="*/ 2314996 w 3233984"/>
                  <a:gd name="csY206" fmla="*/ 3747861 h 3817162"/>
                  <a:gd name="csX207" fmla="*/ 2344471 w 3233984"/>
                  <a:gd name="csY207" fmla="*/ 3712645 h 3817162"/>
                  <a:gd name="csX208" fmla="*/ 2365209 w 3233984"/>
                  <a:gd name="csY208" fmla="*/ 3677165 h 3817162"/>
                  <a:gd name="csX209" fmla="*/ 2355949 w 3233984"/>
                  <a:gd name="csY209" fmla="*/ 3654730 h 3817162"/>
                  <a:gd name="csX210" fmla="*/ 2307298 w 3233984"/>
                  <a:gd name="csY210" fmla="*/ 3553510 h 3817162"/>
                  <a:gd name="csX211" fmla="*/ 2317342 w 3233984"/>
                  <a:gd name="csY211" fmla="*/ 3519205 h 3817162"/>
                  <a:gd name="csX212" fmla="*/ 2341209 w 3233984"/>
                  <a:gd name="csY212" fmla="*/ 3450727 h 3817162"/>
                  <a:gd name="csX213" fmla="*/ 2397946 w 3233984"/>
                  <a:gd name="csY213" fmla="*/ 3356813 h 3817162"/>
                  <a:gd name="csX214" fmla="*/ 2429252 w 3233984"/>
                  <a:gd name="csY214" fmla="*/ 3300465 h 3817162"/>
                  <a:gd name="csX215" fmla="*/ 2440339 w 3233984"/>
                  <a:gd name="csY215" fmla="*/ 3278551 h 3817162"/>
                  <a:gd name="csX216" fmla="*/ 2446465 w 3233984"/>
                  <a:gd name="csY216" fmla="*/ 3293943 h 3817162"/>
                  <a:gd name="csX217" fmla="*/ 2448683 w 3233984"/>
                  <a:gd name="csY217" fmla="*/ 3330598 h 3817162"/>
                  <a:gd name="csX218" fmla="*/ 2458203 w 3233984"/>
                  <a:gd name="csY218" fmla="*/ 3370378 h 3817162"/>
                  <a:gd name="csX219" fmla="*/ 2475421 w 3233984"/>
                  <a:gd name="csY219" fmla="*/ 3383160 h 3817162"/>
                  <a:gd name="csX220" fmla="*/ 2572072 w 3233984"/>
                  <a:gd name="csY220" fmla="*/ 3379639 h 3817162"/>
                  <a:gd name="csX221" fmla="*/ 2593590 w 3233984"/>
                  <a:gd name="csY221" fmla="*/ 3328639 h 3817162"/>
                  <a:gd name="csX222" fmla="*/ 2660110 w 3233984"/>
                  <a:gd name="csY222" fmla="*/ 3247639 h 3817162"/>
                  <a:gd name="csX223" fmla="*/ 2691412 w 3233984"/>
                  <a:gd name="csY223" fmla="*/ 3228334 h 3817162"/>
                  <a:gd name="csX224" fmla="*/ 2708502 w 3233984"/>
                  <a:gd name="csY224" fmla="*/ 3183594 h 3817162"/>
                  <a:gd name="csX225" fmla="*/ 2702630 w 3233984"/>
                  <a:gd name="csY225" fmla="*/ 3133637 h 3817162"/>
                  <a:gd name="csX226" fmla="*/ 2741238 w 3233984"/>
                  <a:gd name="csY226" fmla="*/ 3061898 h 3817162"/>
                  <a:gd name="csX227" fmla="*/ 2825104 w 3233984"/>
                  <a:gd name="csY227" fmla="*/ 3037769 h 3817162"/>
                  <a:gd name="csX228" fmla="*/ 2842062 w 3233984"/>
                  <a:gd name="csY228" fmla="*/ 3045594 h 3817162"/>
                  <a:gd name="csX229" fmla="*/ 2848188 w 3233984"/>
                  <a:gd name="csY229" fmla="*/ 3048984 h 3817162"/>
                  <a:gd name="csX230" fmla="*/ 2860710 w 3233984"/>
                  <a:gd name="csY230" fmla="*/ 2984550 h 3817162"/>
                  <a:gd name="csX231" fmla="*/ 2859407 w 3233984"/>
                  <a:gd name="csY231" fmla="*/ 2883330 h 3817162"/>
                  <a:gd name="csX232" fmla="*/ 2854191 w 3233984"/>
                  <a:gd name="csY232" fmla="*/ 2856459 h 3817162"/>
                  <a:gd name="csX233" fmla="*/ 2829540 w 3233984"/>
                  <a:gd name="csY233" fmla="*/ 2841983 h 3817162"/>
                  <a:gd name="csX234" fmla="*/ 2782975 w 3233984"/>
                  <a:gd name="csY234" fmla="*/ 2810548 h 3817162"/>
                  <a:gd name="csX235" fmla="*/ 2733672 w 3233984"/>
                  <a:gd name="csY235" fmla="*/ 2786023 h 3817162"/>
                  <a:gd name="csX236" fmla="*/ 2708238 w 3233984"/>
                  <a:gd name="csY236" fmla="*/ 2781722 h 3817162"/>
                  <a:gd name="csX237" fmla="*/ 2683459 w 3233984"/>
                  <a:gd name="csY237" fmla="*/ 2738025 h 3817162"/>
                  <a:gd name="csX238" fmla="*/ 2700284 w 3233984"/>
                  <a:gd name="csY238" fmla="*/ 2700850 h 3817162"/>
                  <a:gd name="csX239" fmla="*/ 2716195 w 3233984"/>
                  <a:gd name="csY239" fmla="*/ 2650242 h 3817162"/>
                  <a:gd name="csX240" fmla="*/ 2728193 w 3233984"/>
                  <a:gd name="csY240" fmla="*/ 2619326 h 3817162"/>
                  <a:gd name="csX241" fmla="*/ 2754411 w 3233984"/>
                  <a:gd name="csY241" fmla="*/ 2576152 h 3817162"/>
                  <a:gd name="csX242" fmla="*/ 2771105 w 3233984"/>
                  <a:gd name="csY242" fmla="*/ 2546544 h 3817162"/>
                  <a:gd name="csX243" fmla="*/ 2787799 w 3233984"/>
                  <a:gd name="csY243" fmla="*/ 2519673 h 3817162"/>
                  <a:gd name="csX244" fmla="*/ 2827322 w 3233984"/>
                  <a:gd name="csY244" fmla="*/ 2481455 h 3817162"/>
                  <a:gd name="csX245" fmla="*/ 2863452 w 3233984"/>
                  <a:gd name="csY245" fmla="*/ 2482238 h 3817162"/>
                  <a:gd name="csX246" fmla="*/ 2891100 w 3233984"/>
                  <a:gd name="csY246" fmla="*/ 2486283 h 3817162"/>
                  <a:gd name="csX247" fmla="*/ 2881057 w 3233984"/>
                  <a:gd name="csY247" fmla="*/ 2496979 h 3817162"/>
                  <a:gd name="csX248" fmla="*/ 2872448 w 3233984"/>
                  <a:gd name="csY248" fmla="*/ 2511847 h 3817162"/>
                  <a:gd name="csX249" fmla="*/ 2907015 w 3233984"/>
                  <a:gd name="csY249" fmla="*/ 2535065 h 3817162"/>
                  <a:gd name="csX250" fmla="*/ 2963100 w 3233984"/>
                  <a:gd name="csY250" fmla="*/ 2553718 h 3817162"/>
                  <a:gd name="csX251" fmla="*/ 3057269 w 3233984"/>
                  <a:gd name="csY251" fmla="*/ 2567415 h 3817162"/>
                  <a:gd name="csX252" fmla="*/ 3091572 w 3233984"/>
                  <a:gd name="csY252" fmla="*/ 2647632 h 3817162"/>
                  <a:gd name="csX253" fmla="*/ 3094442 w 3233984"/>
                  <a:gd name="csY253" fmla="*/ 2674503 h 3817162"/>
                  <a:gd name="csX254" fmla="*/ 3150395 w 3233984"/>
                  <a:gd name="csY254" fmla="*/ 2719371 h 3817162"/>
                  <a:gd name="csX255" fmla="*/ 3171785 w 3233984"/>
                  <a:gd name="csY255" fmla="*/ 2725503 h 3817162"/>
                  <a:gd name="csX256" fmla="*/ 3191612 w 3233984"/>
                  <a:gd name="csY256" fmla="*/ 2731634 h 3817162"/>
                  <a:gd name="csX257" fmla="*/ 3201000 w 3233984"/>
                  <a:gd name="csY257" fmla="*/ 2706590 h 3817162"/>
                  <a:gd name="csX258" fmla="*/ 3223438 w 3233984"/>
                  <a:gd name="csY258" fmla="*/ 2642152 h 3817162"/>
                  <a:gd name="csX259" fmla="*/ 3220176 w 3233984"/>
                  <a:gd name="csY259" fmla="*/ 2576804 h 3817162"/>
                  <a:gd name="csX260" fmla="*/ 3134220 w 3233984"/>
                  <a:gd name="csY260" fmla="*/ 2481455 h 3817162"/>
                  <a:gd name="csX261" fmla="*/ 3102267 w 3233984"/>
                  <a:gd name="csY261" fmla="*/ 2442845 h 3817162"/>
                  <a:gd name="csX262" fmla="*/ 3057269 w 3233984"/>
                  <a:gd name="csY262" fmla="*/ 2405935 h 3817162"/>
                  <a:gd name="csX263" fmla="*/ 2992575 w 3233984"/>
                  <a:gd name="csY263" fmla="*/ 2378280 h 3817162"/>
                  <a:gd name="csX264" fmla="*/ 2917318 w 3233984"/>
                  <a:gd name="csY264" fmla="*/ 2325194 h 3817162"/>
                  <a:gd name="csX265" fmla="*/ 2783626 w 3233984"/>
                  <a:gd name="csY265" fmla="*/ 2249018 h 3817162"/>
                  <a:gd name="csX266" fmla="*/ 2627109 w 3233984"/>
                  <a:gd name="csY266" fmla="*/ 2178194 h 3817162"/>
                  <a:gd name="csX267" fmla="*/ 2559418 w 3233984"/>
                  <a:gd name="csY267" fmla="*/ 2144668 h 3817162"/>
                  <a:gd name="csX268" fmla="*/ 2537245 w 3233984"/>
                  <a:gd name="csY268" fmla="*/ 2127714 h 3817162"/>
                  <a:gd name="csX269" fmla="*/ 2525766 w 3233984"/>
                  <a:gd name="csY269" fmla="*/ 2096146 h 3817162"/>
                  <a:gd name="csX270" fmla="*/ 2551461 w 3233984"/>
                  <a:gd name="csY270" fmla="*/ 2066538 h 3817162"/>
                  <a:gd name="csX271" fmla="*/ 2590069 w 3233984"/>
                  <a:gd name="csY271" fmla="*/ 2039667 h 3817162"/>
                  <a:gd name="csX272" fmla="*/ 2597111 w 3233984"/>
                  <a:gd name="csY272" fmla="*/ 1982276 h 3817162"/>
                  <a:gd name="csX273" fmla="*/ 2529028 w 3233984"/>
                  <a:gd name="csY273" fmla="*/ 1959710 h 3817162"/>
                  <a:gd name="csX274" fmla="*/ 2327645 w 3233984"/>
                  <a:gd name="csY274" fmla="*/ 1964798 h 3817162"/>
                  <a:gd name="csX275" fmla="*/ 2305080 w 3233984"/>
                  <a:gd name="csY275" fmla="*/ 1955405 h 3817162"/>
                  <a:gd name="csX276" fmla="*/ 2289689 w 3233984"/>
                  <a:gd name="csY276" fmla="*/ 1944974 h 3817162"/>
                  <a:gd name="csX277" fmla="*/ 2265429 w 3233984"/>
                  <a:gd name="csY277" fmla="*/ 1932188 h 3817162"/>
                  <a:gd name="csX278" fmla="*/ 2203477 w 3233984"/>
                  <a:gd name="csY278" fmla="*/ 1881188 h 3817162"/>
                  <a:gd name="csX279" fmla="*/ 2176348 w 3233984"/>
                  <a:gd name="csY279" fmla="*/ 1861756 h 3817162"/>
                  <a:gd name="csX280" fmla="*/ 2104872 w 3233984"/>
                  <a:gd name="csY280" fmla="*/ 1797842 h 3817162"/>
                  <a:gd name="csX281" fmla="*/ 1998965 w 3233984"/>
                  <a:gd name="csY281" fmla="*/ 1648619 h 3817162"/>
                  <a:gd name="csX282" fmla="*/ 1981615 w 3233984"/>
                  <a:gd name="csY282" fmla="*/ 1599838 h 3817162"/>
                  <a:gd name="csX283" fmla="*/ 1973922 w 3233984"/>
                  <a:gd name="csY283" fmla="*/ 1565533 h 3817162"/>
                  <a:gd name="csX284" fmla="*/ 1921749 w 3233984"/>
                  <a:gd name="csY284" fmla="*/ 1414356 h 3817162"/>
                  <a:gd name="csX285" fmla="*/ 1909488 w 3233984"/>
                  <a:gd name="csY285" fmla="*/ 1373924 h 3817162"/>
                  <a:gd name="csX286" fmla="*/ 1878186 w 3233984"/>
                  <a:gd name="csY286" fmla="*/ 1341314 h 3817162"/>
                  <a:gd name="csX287" fmla="*/ 1847663 w 3233984"/>
                  <a:gd name="csY287" fmla="*/ 1332445 h 3817162"/>
                  <a:gd name="csX288" fmla="*/ 1758059 w 3233984"/>
                  <a:gd name="csY288" fmla="*/ 1261616 h 3817162"/>
                  <a:gd name="csX289" fmla="*/ 1675236 w 3233984"/>
                  <a:gd name="csY289" fmla="*/ 1205920 h 3817162"/>
                  <a:gd name="csX290" fmla="*/ 1620586 w 3233984"/>
                  <a:gd name="csY290" fmla="*/ 1165092 h 3817162"/>
                  <a:gd name="csX291" fmla="*/ 1575847 w 3233984"/>
                  <a:gd name="csY291" fmla="*/ 1112530 h 3817162"/>
                  <a:gd name="csX292" fmla="*/ 1540501 w 3233984"/>
                  <a:gd name="csY292" fmla="*/ 906960 h 3817162"/>
                  <a:gd name="csX293" fmla="*/ 1555633 w 3233984"/>
                  <a:gd name="csY293" fmla="*/ 895221 h 3817162"/>
                  <a:gd name="csX294" fmla="*/ 1569197 w 3233984"/>
                  <a:gd name="csY294" fmla="*/ 903571 h 3817162"/>
                  <a:gd name="csX295" fmla="*/ 1578066 w 3233984"/>
                  <a:gd name="csY295" fmla="*/ 890005 h 3817162"/>
                  <a:gd name="csX296" fmla="*/ 1580416 w 3233984"/>
                  <a:gd name="csY296" fmla="*/ 886092 h 3817162"/>
                  <a:gd name="csX297" fmla="*/ 1603760 w 3233984"/>
                  <a:gd name="csY297" fmla="*/ 869917 h 3817162"/>
                  <a:gd name="csX298" fmla="*/ 1604152 w 3233984"/>
                  <a:gd name="csY298" fmla="*/ 820871 h 3817162"/>
                  <a:gd name="csX299" fmla="*/ 1538155 w 3233984"/>
                  <a:gd name="csY299" fmla="*/ 747961 h 3817162"/>
                  <a:gd name="csX300" fmla="*/ 1510634 w 3233984"/>
                  <a:gd name="csY300" fmla="*/ 707133 h 3817162"/>
                  <a:gd name="csX301" fmla="*/ 1527328 w 3233984"/>
                  <a:gd name="csY301" fmla="*/ 674003 h 3817162"/>
                  <a:gd name="csX302" fmla="*/ 1571675 w 3233984"/>
                  <a:gd name="csY302" fmla="*/ 622220 h 3817162"/>
                  <a:gd name="csX303" fmla="*/ 1609240 w 3233984"/>
                  <a:gd name="csY303" fmla="*/ 608131 h 3817162"/>
                  <a:gd name="csX304" fmla="*/ 1614719 w 3233984"/>
                  <a:gd name="csY304" fmla="*/ 618043 h 3817162"/>
                  <a:gd name="csX305" fmla="*/ 1604803 w 3233984"/>
                  <a:gd name="csY305" fmla="*/ 621305 h 3817162"/>
                  <a:gd name="csX306" fmla="*/ 1548199 w 3233984"/>
                  <a:gd name="csY306" fmla="*/ 686134 h 3817162"/>
                  <a:gd name="csX307" fmla="*/ 1562023 w 3233984"/>
                  <a:gd name="csY307" fmla="*/ 676090 h 3817162"/>
                  <a:gd name="csX308" fmla="*/ 1575847 w 3233984"/>
                  <a:gd name="csY308" fmla="*/ 661481 h 3817162"/>
                  <a:gd name="csX309" fmla="*/ 1626977 w 3233984"/>
                  <a:gd name="csY309" fmla="*/ 637740 h 3817162"/>
                  <a:gd name="csX310" fmla="*/ 1753754 w 3233984"/>
                  <a:gd name="csY310" fmla="*/ 577999 h 3817162"/>
                  <a:gd name="csX311" fmla="*/ 1763930 w 3233984"/>
                  <a:gd name="csY311" fmla="*/ 559477 h 3817162"/>
                  <a:gd name="csX312" fmla="*/ 1769145 w 3233984"/>
                  <a:gd name="csY312" fmla="*/ 531436 h 3817162"/>
                  <a:gd name="csX313" fmla="*/ 1776971 w 3233984"/>
                  <a:gd name="csY313" fmla="*/ 521783 h 3817162"/>
                  <a:gd name="csX314" fmla="*/ 1805275 w 3233984"/>
                  <a:gd name="csY314" fmla="*/ 529349 h 3817162"/>
                  <a:gd name="csX315" fmla="*/ 1841924 w 3233984"/>
                  <a:gd name="csY315" fmla="*/ 542651 h 3817162"/>
                  <a:gd name="csX316" fmla="*/ 1843231 w 3233984"/>
                  <a:gd name="csY316" fmla="*/ 551132 h 3817162"/>
                  <a:gd name="csX317" fmla="*/ 1842967 w 3233984"/>
                  <a:gd name="csY317" fmla="*/ 565481 h 3817162"/>
                  <a:gd name="csX318" fmla="*/ 1865924 w 3233984"/>
                  <a:gd name="csY318" fmla="*/ 556348 h 3817162"/>
                  <a:gd name="csX319" fmla="*/ 1882099 w 3233984"/>
                  <a:gd name="csY319" fmla="*/ 535868 h 3817162"/>
                  <a:gd name="csX320" fmla="*/ 1888098 w 3233984"/>
                  <a:gd name="csY320" fmla="*/ 522303 h 3817162"/>
                  <a:gd name="csX321" fmla="*/ 1938184 w 3233984"/>
                  <a:gd name="csY321" fmla="*/ 562479 h 3817162"/>
                  <a:gd name="csX322" fmla="*/ 1938443 w 3233984"/>
                  <a:gd name="csY322" fmla="*/ 586348 h 3817162"/>
                  <a:gd name="csX323" fmla="*/ 1928008 w 3233984"/>
                  <a:gd name="csY323" fmla="*/ 592612 h 3817162"/>
                  <a:gd name="csX324" fmla="*/ 1980964 w 3233984"/>
                  <a:gd name="csY324" fmla="*/ 589742 h 3817162"/>
                  <a:gd name="csX325" fmla="*/ 1987095 w 3233984"/>
                  <a:gd name="csY325" fmla="*/ 569002 h 3817162"/>
                  <a:gd name="csX326" fmla="*/ 1970788 w 3233984"/>
                  <a:gd name="csY326" fmla="*/ 547087 h 3817162"/>
                  <a:gd name="csX327" fmla="*/ 1931661 w 3233984"/>
                  <a:gd name="csY327" fmla="*/ 515520 h 3817162"/>
                  <a:gd name="csX328" fmla="*/ 1901011 w 3233984"/>
                  <a:gd name="csY328" fmla="*/ 492826 h 3817162"/>
                  <a:gd name="csX329" fmla="*/ 1902705 w 3233984"/>
                  <a:gd name="csY329" fmla="*/ 477958 h 3817162"/>
                  <a:gd name="csX330" fmla="*/ 1910403 w 3233984"/>
                  <a:gd name="csY330" fmla="*/ 453173 h 3817162"/>
                  <a:gd name="csX331" fmla="*/ 1903748 w 3233984"/>
                  <a:gd name="csY331" fmla="*/ 431914 h 3817162"/>
                  <a:gd name="csX332" fmla="*/ 1892534 w 3233984"/>
                  <a:gd name="csY332" fmla="*/ 436087 h 3817162"/>
                  <a:gd name="csX333" fmla="*/ 1876360 w 3233984"/>
                  <a:gd name="csY333" fmla="*/ 433609 h 3817162"/>
                  <a:gd name="csX334" fmla="*/ 1899576 w 3233984"/>
                  <a:gd name="csY334" fmla="*/ 396174 h 3817162"/>
                  <a:gd name="csX335" fmla="*/ 1912357 w 3233984"/>
                  <a:gd name="csY335" fmla="*/ 352477 h 3817162"/>
                  <a:gd name="csX336" fmla="*/ 1886663 w 3233984"/>
                  <a:gd name="csY336" fmla="*/ 344000 h 3817162"/>
                  <a:gd name="csX337" fmla="*/ 1863838 w 3233984"/>
                  <a:gd name="csY337" fmla="*/ 339955 h 3817162"/>
                  <a:gd name="csX338" fmla="*/ 1849490 w 3233984"/>
                  <a:gd name="csY338" fmla="*/ 331997 h 3817162"/>
                  <a:gd name="csX339" fmla="*/ 1864749 w 3233984"/>
                  <a:gd name="csY339" fmla="*/ 301477 h 3817162"/>
                  <a:gd name="csX340" fmla="*/ 1906099 w 3233984"/>
                  <a:gd name="csY340" fmla="*/ 270953 h 3817162"/>
                  <a:gd name="csX341" fmla="*/ 1936357 w 3233984"/>
                  <a:gd name="csY341" fmla="*/ 229738 h 3817162"/>
                  <a:gd name="csX342" fmla="*/ 1841405 w 3233984"/>
                  <a:gd name="csY342" fmla="*/ 208082 h 3817162"/>
                  <a:gd name="csX343" fmla="*/ 1690104 w 3233984"/>
                  <a:gd name="csY343" fmla="*/ 180432 h 3817162"/>
                  <a:gd name="csX344" fmla="*/ 1669237 w 3233984"/>
                  <a:gd name="csY344" fmla="*/ 174301 h 3817162"/>
                  <a:gd name="csX345" fmla="*/ 1564761 w 3233984"/>
                  <a:gd name="csY345" fmla="*/ 126431 h 3817162"/>
                  <a:gd name="csX346" fmla="*/ 1526285 w 3233984"/>
                  <a:gd name="csY346" fmla="*/ 77126 h 3817162"/>
                  <a:gd name="csX347" fmla="*/ 1507505 w 3233984"/>
                  <a:gd name="csY347" fmla="*/ 53257 h 3817162"/>
                  <a:gd name="csX348" fmla="*/ 1521070 w 3233984"/>
                  <a:gd name="csY348" fmla="*/ 28996 h 3817162"/>
                  <a:gd name="csX349" fmla="*/ 1526285 w 3233984"/>
                  <a:gd name="csY349" fmla="*/ -353 h 3817162"/>
                  <a:gd name="csX350" fmla="*/ 1525374 w 3233984"/>
                  <a:gd name="csY350" fmla="*/ -353 h 3817162"/>
                  <a:gd name="csX351" fmla="*/ 1594760 w 3233984"/>
                  <a:gd name="csY351" fmla="*/ 1208790 h 3817162"/>
                  <a:gd name="csX352" fmla="*/ 1596718 w 3233984"/>
                  <a:gd name="csY352" fmla="*/ 1209441 h 3817162"/>
                  <a:gd name="csX353" fmla="*/ 1596718 w 3233984"/>
                  <a:gd name="csY353" fmla="*/ 1222615 h 3817162"/>
                  <a:gd name="csX354" fmla="*/ 1580284 w 3233984"/>
                  <a:gd name="csY354" fmla="*/ 1227443 h 3817162"/>
                  <a:gd name="csX355" fmla="*/ 1594760 w 3233984"/>
                  <a:gd name="csY355" fmla="*/ 1208790 h 38171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  <a:cxn ang="0">
                    <a:pos x="csX148" y="csY148"/>
                  </a:cxn>
                  <a:cxn ang="0">
                    <a:pos x="csX149" y="csY149"/>
                  </a:cxn>
                  <a:cxn ang="0">
                    <a:pos x="csX150" y="csY150"/>
                  </a:cxn>
                  <a:cxn ang="0">
                    <a:pos x="csX151" y="csY151"/>
                  </a:cxn>
                  <a:cxn ang="0">
                    <a:pos x="csX152" y="csY152"/>
                  </a:cxn>
                  <a:cxn ang="0">
                    <a:pos x="csX153" y="csY153"/>
                  </a:cxn>
                  <a:cxn ang="0">
                    <a:pos x="csX154" y="csY154"/>
                  </a:cxn>
                  <a:cxn ang="0">
                    <a:pos x="csX155" y="csY155"/>
                  </a:cxn>
                  <a:cxn ang="0">
                    <a:pos x="csX156" y="csY156"/>
                  </a:cxn>
                  <a:cxn ang="0">
                    <a:pos x="csX157" y="csY157"/>
                  </a:cxn>
                  <a:cxn ang="0">
                    <a:pos x="csX158" y="csY158"/>
                  </a:cxn>
                  <a:cxn ang="0">
                    <a:pos x="csX159" y="csY159"/>
                  </a:cxn>
                  <a:cxn ang="0">
                    <a:pos x="csX160" y="csY160"/>
                  </a:cxn>
                  <a:cxn ang="0">
                    <a:pos x="csX161" y="csY161"/>
                  </a:cxn>
                  <a:cxn ang="0">
                    <a:pos x="csX162" y="csY162"/>
                  </a:cxn>
                  <a:cxn ang="0">
                    <a:pos x="csX163" y="csY163"/>
                  </a:cxn>
                  <a:cxn ang="0">
                    <a:pos x="csX164" y="csY164"/>
                  </a:cxn>
                  <a:cxn ang="0">
                    <a:pos x="csX165" y="csY165"/>
                  </a:cxn>
                  <a:cxn ang="0">
                    <a:pos x="csX166" y="csY166"/>
                  </a:cxn>
                  <a:cxn ang="0">
                    <a:pos x="csX167" y="csY167"/>
                  </a:cxn>
                  <a:cxn ang="0">
                    <a:pos x="csX168" y="csY168"/>
                  </a:cxn>
                  <a:cxn ang="0">
                    <a:pos x="csX169" y="csY169"/>
                  </a:cxn>
                  <a:cxn ang="0">
                    <a:pos x="csX170" y="csY170"/>
                  </a:cxn>
                  <a:cxn ang="0">
                    <a:pos x="csX171" y="csY171"/>
                  </a:cxn>
                  <a:cxn ang="0">
                    <a:pos x="csX172" y="csY172"/>
                  </a:cxn>
                  <a:cxn ang="0">
                    <a:pos x="csX173" y="csY173"/>
                  </a:cxn>
                  <a:cxn ang="0">
                    <a:pos x="csX174" y="csY174"/>
                  </a:cxn>
                  <a:cxn ang="0">
                    <a:pos x="csX175" y="csY175"/>
                  </a:cxn>
                  <a:cxn ang="0">
                    <a:pos x="csX176" y="csY176"/>
                  </a:cxn>
                  <a:cxn ang="0">
                    <a:pos x="csX177" y="csY177"/>
                  </a:cxn>
                  <a:cxn ang="0">
                    <a:pos x="csX178" y="csY178"/>
                  </a:cxn>
                  <a:cxn ang="0">
                    <a:pos x="csX179" y="csY179"/>
                  </a:cxn>
                  <a:cxn ang="0">
                    <a:pos x="csX180" y="csY180"/>
                  </a:cxn>
                  <a:cxn ang="0">
                    <a:pos x="csX181" y="csY181"/>
                  </a:cxn>
                  <a:cxn ang="0">
                    <a:pos x="csX182" y="csY182"/>
                  </a:cxn>
                  <a:cxn ang="0">
                    <a:pos x="csX183" y="csY183"/>
                  </a:cxn>
                  <a:cxn ang="0">
                    <a:pos x="csX184" y="csY184"/>
                  </a:cxn>
                  <a:cxn ang="0">
                    <a:pos x="csX185" y="csY185"/>
                  </a:cxn>
                  <a:cxn ang="0">
                    <a:pos x="csX186" y="csY186"/>
                  </a:cxn>
                  <a:cxn ang="0">
                    <a:pos x="csX187" y="csY187"/>
                  </a:cxn>
                  <a:cxn ang="0">
                    <a:pos x="csX188" y="csY188"/>
                  </a:cxn>
                  <a:cxn ang="0">
                    <a:pos x="csX189" y="csY189"/>
                  </a:cxn>
                  <a:cxn ang="0">
                    <a:pos x="csX190" y="csY190"/>
                  </a:cxn>
                  <a:cxn ang="0">
                    <a:pos x="csX191" y="csY191"/>
                  </a:cxn>
                  <a:cxn ang="0">
                    <a:pos x="csX192" y="csY192"/>
                  </a:cxn>
                  <a:cxn ang="0">
                    <a:pos x="csX193" y="csY193"/>
                  </a:cxn>
                  <a:cxn ang="0">
                    <a:pos x="csX194" y="csY194"/>
                  </a:cxn>
                  <a:cxn ang="0">
                    <a:pos x="csX195" y="csY195"/>
                  </a:cxn>
                  <a:cxn ang="0">
                    <a:pos x="csX196" y="csY196"/>
                  </a:cxn>
                  <a:cxn ang="0">
                    <a:pos x="csX197" y="csY197"/>
                  </a:cxn>
                  <a:cxn ang="0">
                    <a:pos x="csX198" y="csY198"/>
                  </a:cxn>
                  <a:cxn ang="0">
                    <a:pos x="csX199" y="csY199"/>
                  </a:cxn>
                  <a:cxn ang="0">
                    <a:pos x="csX200" y="csY200"/>
                  </a:cxn>
                  <a:cxn ang="0">
                    <a:pos x="csX201" y="csY201"/>
                  </a:cxn>
                  <a:cxn ang="0">
                    <a:pos x="csX202" y="csY202"/>
                  </a:cxn>
                  <a:cxn ang="0">
                    <a:pos x="csX203" y="csY203"/>
                  </a:cxn>
                  <a:cxn ang="0">
                    <a:pos x="csX204" y="csY204"/>
                  </a:cxn>
                  <a:cxn ang="0">
                    <a:pos x="csX205" y="csY205"/>
                  </a:cxn>
                  <a:cxn ang="0">
                    <a:pos x="csX206" y="csY206"/>
                  </a:cxn>
                  <a:cxn ang="0">
                    <a:pos x="csX207" y="csY207"/>
                  </a:cxn>
                  <a:cxn ang="0">
                    <a:pos x="csX208" y="csY208"/>
                  </a:cxn>
                  <a:cxn ang="0">
                    <a:pos x="csX209" y="csY209"/>
                  </a:cxn>
                  <a:cxn ang="0">
                    <a:pos x="csX210" y="csY210"/>
                  </a:cxn>
                  <a:cxn ang="0">
                    <a:pos x="csX211" y="csY211"/>
                  </a:cxn>
                  <a:cxn ang="0">
                    <a:pos x="csX212" y="csY212"/>
                  </a:cxn>
                  <a:cxn ang="0">
                    <a:pos x="csX213" y="csY213"/>
                  </a:cxn>
                  <a:cxn ang="0">
                    <a:pos x="csX214" y="csY214"/>
                  </a:cxn>
                  <a:cxn ang="0">
                    <a:pos x="csX215" y="csY215"/>
                  </a:cxn>
                  <a:cxn ang="0">
                    <a:pos x="csX216" y="csY216"/>
                  </a:cxn>
                  <a:cxn ang="0">
                    <a:pos x="csX217" y="csY217"/>
                  </a:cxn>
                  <a:cxn ang="0">
                    <a:pos x="csX218" y="csY218"/>
                  </a:cxn>
                  <a:cxn ang="0">
                    <a:pos x="csX219" y="csY219"/>
                  </a:cxn>
                  <a:cxn ang="0">
                    <a:pos x="csX220" y="csY220"/>
                  </a:cxn>
                  <a:cxn ang="0">
                    <a:pos x="csX221" y="csY221"/>
                  </a:cxn>
                  <a:cxn ang="0">
                    <a:pos x="csX222" y="csY222"/>
                  </a:cxn>
                  <a:cxn ang="0">
                    <a:pos x="csX223" y="csY223"/>
                  </a:cxn>
                  <a:cxn ang="0">
                    <a:pos x="csX224" y="csY224"/>
                  </a:cxn>
                  <a:cxn ang="0">
                    <a:pos x="csX225" y="csY225"/>
                  </a:cxn>
                  <a:cxn ang="0">
                    <a:pos x="csX226" y="csY226"/>
                  </a:cxn>
                  <a:cxn ang="0">
                    <a:pos x="csX227" y="csY227"/>
                  </a:cxn>
                  <a:cxn ang="0">
                    <a:pos x="csX228" y="csY228"/>
                  </a:cxn>
                  <a:cxn ang="0">
                    <a:pos x="csX229" y="csY229"/>
                  </a:cxn>
                  <a:cxn ang="0">
                    <a:pos x="csX230" y="csY230"/>
                  </a:cxn>
                  <a:cxn ang="0">
                    <a:pos x="csX231" y="csY231"/>
                  </a:cxn>
                  <a:cxn ang="0">
                    <a:pos x="csX232" y="csY232"/>
                  </a:cxn>
                  <a:cxn ang="0">
                    <a:pos x="csX233" y="csY233"/>
                  </a:cxn>
                  <a:cxn ang="0">
                    <a:pos x="csX234" y="csY234"/>
                  </a:cxn>
                  <a:cxn ang="0">
                    <a:pos x="csX235" y="csY235"/>
                  </a:cxn>
                  <a:cxn ang="0">
                    <a:pos x="csX236" y="csY236"/>
                  </a:cxn>
                  <a:cxn ang="0">
                    <a:pos x="csX237" y="csY237"/>
                  </a:cxn>
                  <a:cxn ang="0">
                    <a:pos x="csX238" y="csY238"/>
                  </a:cxn>
                  <a:cxn ang="0">
                    <a:pos x="csX239" y="csY239"/>
                  </a:cxn>
                  <a:cxn ang="0">
                    <a:pos x="csX240" y="csY240"/>
                  </a:cxn>
                  <a:cxn ang="0">
                    <a:pos x="csX241" y="csY241"/>
                  </a:cxn>
                  <a:cxn ang="0">
                    <a:pos x="csX242" y="csY242"/>
                  </a:cxn>
                  <a:cxn ang="0">
                    <a:pos x="csX243" y="csY243"/>
                  </a:cxn>
                  <a:cxn ang="0">
                    <a:pos x="csX244" y="csY244"/>
                  </a:cxn>
                  <a:cxn ang="0">
                    <a:pos x="csX245" y="csY245"/>
                  </a:cxn>
                  <a:cxn ang="0">
                    <a:pos x="csX246" y="csY246"/>
                  </a:cxn>
                  <a:cxn ang="0">
                    <a:pos x="csX247" y="csY247"/>
                  </a:cxn>
                  <a:cxn ang="0">
                    <a:pos x="csX248" y="csY248"/>
                  </a:cxn>
                  <a:cxn ang="0">
                    <a:pos x="csX249" y="csY249"/>
                  </a:cxn>
                  <a:cxn ang="0">
                    <a:pos x="csX250" y="csY250"/>
                  </a:cxn>
                  <a:cxn ang="0">
                    <a:pos x="csX251" y="csY251"/>
                  </a:cxn>
                  <a:cxn ang="0">
                    <a:pos x="csX252" y="csY252"/>
                  </a:cxn>
                  <a:cxn ang="0">
                    <a:pos x="csX253" y="csY253"/>
                  </a:cxn>
                  <a:cxn ang="0">
                    <a:pos x="csX254" y="csY254"/>
                  </a:cxn>
                  <a:cxn ang="0">
                    <a:pos x="csX255" y="csY255"/>
                  </a:cxn>
                  <a:cxn ang="0">
                    <a:pos x="csX256" y="csY256"/>
                  </a:cxn>
                  <a:cxn ang="0">
                    <a:pos x="csX257" y="csY257"/>
                  </a:cxn>
                  <a:cxn ang="0">
                    <a:pos x="csX258" y="csY258"/>
                  </a:cxn>
                  <a:cxn ang="0">
                    <a:pos x="csX259" y="csY259"/>
                  </a:cxn>
                  <a:cxn ang="0">
                    <a:pos x="csX260" y="csY260"/>
                  </a:cxn>
                  <a:cxn ang="0">
                    <a:pos x="csX261" y="csY261"/>
                  </a:cxn>
                  <a:cxn ang="0">
                    <a:pos x="csX262" y="csY262"/>
                  </a:cxn>
                  <a:cxn ang="0">
                    <a:pos x="csX263" y="csY263"/>
                  </a:cxn>
                  <a:cxn ang="0">
                    <a:pos x="csX264" y="csY264"/>
                  </a:cxn>
                  <a:cxn ang="0">
                    <a:pos x="csX265" y="csY265"/>
                  </a:cxn>
                  <a:cxn ang="0">
                    <a:pos x="csX266" y="csY266"/>
                  </a:cxn>
                  <a:cxn ang="0">
                    <a:pos x="csX267" y="csY267"/>
                  </a:cxn>
                  <a:cxn ang="0">
                    <a:pos x="csX268" y="csY268"/>
                  </a:cxn>
                  <a:cxn ang="0">
                    <a:pos x="csX269" y="csY269"/>
                  </a:cxn>
                  <a:cxn ang="0">
                    <a:pos x="csX270" y="csY270"/>
                  </a:cxn>
                  <a:cxn ang="0">
                    <a:pos x="csX271" y="csY271"/>
                  </a:cxn>
                  <a:cxn ang="0">
                    <a:pos x="csX272" y="csY272"/>
                  </a:cxn>
                  <a:cxn ang="0">
                    <a:pos x="csX273" y="csY273"/>
                  </a:cxn>
                  <a:cxn ang="0">
                    <a:pos x="csX274" y="csY274"/>
                  </a:cxn>
                  <a:cxn ang="0">
                    <a:pos x="csX275" y="csY275"/>
                  </a:cxn>
                  <a:cxn ang="0">
                    <a:pos x="csX276" y="csY276"/>
                  </a:cxn>
                  <a:cxn ang="0">
                    <a:pos x="csX277" y="csY277"/>
                  </a:cxn>
                  <a:cxn ang="0">
                    <a:pos x="csX278" y="csY278"/>
                  </a:cxn>
                  <a:cxn ang="0">
                    <a:pos x="csX279" y="csY279"/>
                  </a:cxn>
                  <a:cxn ang="0">
                    <a:pos x="csX280" y="csY280"/>
                  </a:cxn>
                  <a:cxn ang="0">
                    <a:pos x="csX281" y="csY281"/>
                  </a:cxn>
                  <a:cxn ang="0">
                    <a:pos x="csX282" y="csY282"/>
                  </a:cxn>
                  <a:cxn ang="0">
                    <a:pos x="csX283" y="csY283"/>
                  </a:cxn>
                  <a:cxn ang="0">
                    <a:pos x="csX284" y="csY284"/>
                  </a:cxn>
                  <a:cxn ang="0">
                    <a:pos x="csX285" y="csY285"/>
                  </a:cxn>
                  <a:cxn ang="0">
                    <a:pos x="csX286" y="csY286"/>
                  </a:cxn>
                  <a:cxn ang="0">
                    <a:pos x="csX287" y="csY287"/>
                  </a:cxn>
                  <a:cxn ang="0">
                    <a:pos x="csX288" y="csY288"/>
                  </a:cxn>
                  <a:cxn ang="0">
                    <a:pos x="csX289" y="csY289"/>
                  </a:cxn>
                  <a:cxn ang="0">
                    <a:pos x="csX290" y="csY290"/>
                  </a:cxn>
                  <a:cxn ang="0">
                    <a:pos x="csX291" y="csY291"/>
                  </a:cxn>
                  <a:cxn ang="0">
                    <a:pos x="csX292" y="csY292"/>
                  </a:cxn>
                  <a:cxn ang="0">
                    <a:pos x="csX293" y="csY293"/>
                  </a:cxn>
                  <a:cxn ang="0">
                    <a:pos x="csX294" y="csY294"/>
                  </a:cxn>
                  <a:cxn ang="0">
                    <a:pos x="csX295" y="csY295"/>
                  </a:cxn>
                  <a:cxn ang="0">
                    <a:pos x="csX296" y="csY296"/>
                  </a:cxn>
                  <a:cxn ang="0">
                    <a:pos x="csX297" y="csY297"/>
                  </a:cxn>
                  <a:cxn ang="0">
                    <a:pos x="csX298" y="csY298"/>
                  </a:cxn>
                  <a:cxn ang="0">
                    <a:pos x="csX299" y="csY299"/>
                  </a:cxn>
                  <a:cxn ang="0">
                    <a:pos x="csX300" y="csY300"/>
                  </a:cxn>
                  <a:cxn ang="0">
                    <a:pos x="csX301" y="csY301"/>
                  </a:cxn>
                  <a:cxn ang="0">
                    <a:pos x="csX302" y="csY302"/>
                  </a:cxn>
                  <a:cxn ang="0">
                    <a:pos x="csX303" y="csY303"/>
                  </a:cxn>
                  <a:cxn ang="0">
                    <a:pos x="csX304" y="csY304"/>
                  </a:cxn>
                  <a:cxn ang="0">
                    <a:pos x="csX305" y="csY305"/>
                  </a:cxn>
                  <a:cxn ang="0">
                    <a:pos x="csX306" y="csY306"/>
                  </a:cxn>
                  <a:cxn ang="0">
                    <a:pos x="csX307" y="csY307"/>
                  </a:cxn>
                  <a:cxn ang="0">
                    <a:pos x="csX308" y="csY308"/>
                  </a:cxn>
                  <a:cxn ang="0">
                    <a:pos x="csX309" y="csY309"/>
                  </a:cxn>
                  <a:cxn ang="0">
                    <a:pos x="csX310" y="csY310"/>
                  </a:cxn>
                  <a:cxn ang="0">
                    <a:pos x="csX311" y="csY311"/>
                  </a:cxn>
                  <a:cxn ang="0">
                    <a:pos x="csX312" y="csY312"/>
                  </a:cxn>
                  <a:cxn ang="0">
                    <a:pos x="csX313" y="csY313"/>
                  </a:cxn>
                  <a:cxn ang="0">
                    <a:pos x="csX314" y="csY314"/>
                  </a:cxn>
                  <a:cxn ang="0">
                    <a:pos x="csX315" y="csY315"/>
                  </a:cxn>
                  <a:cxn ang="0">
                    <a:pos x="csX316" y="csY316"/>
                  </a:cxn>
                  <a:cxn ang="0">
                    <a:pos x="csX317" y="csY317"/>
                  </a:cxn>
                  <a:cxn ang="0">
                    <a:pos x="csX318" y="csY318"/>
                  </a:cxn>
                  <a:cxn ang="0">
                    <a:pos x="csX319" y="csY319"/>
                  </a:cxn>
                  <a:cxn ang="0">
                    <a:pos x="csX320" y="csY320"/>
                  </a:cxn>
                  <a:cxn ang="0">
                    <a:pos x="csX321" y="csY321"/>
                  </a:cxn>
                  <a:cxn ang="0">
                    <a:pos x="csX322" y="csY322"/>
                  </a:cxn>
                  <a:cxn ang="0">
                    <a:pos x="csX323" y="csY323"/>
                  </a:cxn>
                  <a:cxn ang="0">
                    <a:pos x="csX324" y="csY324"/>
                  </a:cxn>
                  <a:cxn ang="0">
                    <a:pos x="csX325" y="csY325"/>
                  </a:cxn>
                  <a:cxn ang="0">
                    <a:pos x="csX326" y="csY326"/>
                  </a:cxn>
                  <a:cxn ang="0">
                    <a:pos x="csX327" y="csY327"/>
                  </a:cxn>
                  <a:cxn ang="0">
                    <a:pos x="csX328" y="csY328"/>
                  </a:cxn>
                  <a:cxn ang="0">
                    <a:pos x="csX329" y="csY329"/>
                  </a:cxn>
                  <a:cxn ang="0">
                    <a:pos x="csX330" y="csY330"/>
                  </a:cxn>
                  <a:cxn ang="0">
                    <a:pos x="csX331" y="csY331"/>
                  </a:cxn>
                  <a:cxn ang="0">
                    <a:pos x="csX332" y="csY332"/>
                  </a:cxn>
                  <a:cxn ang="0">
                    <a:pos x="csX333" y="csY333"/>
                  </a:cxn>
                  <a:cxn ang="0">
                    <a:pos x="csX334" y="csY334"/>
                  </a:cxn>
                  <a:cxn ang="0">
                    <a:pos x="csX335" y="csY335"/>
                  </a:cxn>
                  <a:cxn ang="0">
                    <a:pos x="csX336" y="csY336"/>
                  </a:cxn>
                  <a:cxn ang="0">
                    <a:pos x="csX337" y="csY337"/>
                  </a:cxn>
                  <a:cxn ang="0">
                    <a:pos x="csX338" y="csY338"/>
                  </a:cxn>
                  <a:cxn ang="0">
                    <a:pos x="csX339" y="csY339"/>
                  </a:cxn>
                  <a:cxn ang="0">
                    <a:pos x="csX340" y="csY340"/>
                  </a:cxn>
                  <a:cxn ang="0">
                    <a:pos x="csX341" y="csY341"/>
                  </a:cxn>
                  <a:cxn ang="0">
                    <a:pos x="csX342" y="csY342"/>
                  </a:cxn>
                  <a:cxn ang="0">
                    <a:pos x="csX343" y="csY343"/>
                  </a:cxn>
                  <a:cxn ang="0">
                    <a:pos x="csX344" y="csY344"/>
                  </a:cxn>
                  <a:cxn ang="0">
                    <a:pos x="csX345" y="csY345"/>
                  </a:cxn>
                  <a:cxn ang="0">
                    <a:pos x="csX346" y="csY346"/>
                  </a:cxn>
                  <a:cxn ang="0">
                    <a:pos x="csX347" y="csY347"/>
                  </a:cxn>
                  <a:cxn ang="0">
                    <a:pos x="csX348" y="csY348"/>
                  </a:cxn>
                  <a:cxn ang="0">
                    <a:pos x="csX349" y="csY349"/>
                  </a:cxn>
                  <a:cxn ang="0">
                    <a:pos x="csX350" y="csY350"/>
                  </a:cxn>
                  <a:cxn ang="0">
                    <a:pos x="csX351" y="csY351"/>
                  </a:cxn>
                  <a:cxn ang="0">
                    <a:pos x="csX352" y="csY352"/>
                  </a:cxn>
                  <a:cxn ang="0">
                    <a:pos x="csX353" y="csY353"/>
                  </a:cxn>
                  <a:cxn ang="0">
                    <a:pos x="csX354" y="csY354"/>
                  </a:cxn>
                  <a:cxn ang="0">
                    <a:pos x="csX355" y="csY355"/>
                  </a:cxn>
                </a:cxnLst>
                <a:rect l="l" t="t" r="r" b="b"/>
                <a:pathLst>
                  <a:path w="3233984" h="3817162">
                    <a:moveTo>
                      <a:pt x="1525374" y="-353"/>
                    </a:moveTo>
                    <a:cubicBezTo>
                      <a:pt x="1519525" y="-287"/>
                      <a:pt x="1492981" y="8723"/>
                      <a:pt x="1463682" y="20646"/>
                    </a:cubicBezTo>
                    <a:cubicBezTo>
                      <a:pt x="1406123" y="44066"/>
                      <a:pt x="1395626" y="46888"/>
                      <a:pt x="1393117" y="39819"/>
                    </a:cubicBezTo>
                    <a:cubicBezTo>
                      <a:pt x="1392351" y="37662"/>
                      <a:pt x="1377598" y="34286"/>
                      <a:pt x="1360380" y="32385"/>
                    </a:cubicBezTo>
                    <a:cubicBezTo>
                      <a:pt x="1333410" y="29409"/>
                      <a:pt x="1322878" y="30400"/>
                      <a:pt x="1284208" y="39691"/>
                    </a:cubicBezTo>
                    <a:cubicBezTo>
                      <a:pt x="1231367" y="52385"/>
                      <a:pt x="1216033" y="63244"/>
                      <a:pt x="1215082" y="88605"/>
                    </a:cubicBezTo>
                    <a:cubicBezTo>
                      <a:pt x="1214193" y="112197"/>
                      <a:pt x="1202583" y="124934"/>
                      <a:pt x="1180515" y="126299"/>
                    </a:cubicBezTo>
                    <a:cubicBezTo>
                      <a:pt x="1160943" y="127509"/>
                      <a:pt x="1134998" y="115436"/>
                      <a:pt x="1134998" y="105167"/>
                    </a:cubicBezTo>
                    <a:cubicBezTo>
                      <a:pt x="1134998" y="102188"/>
                      <a:pt x="1129293" y="96307"/>
                      <a:pt x="1122216" y="92126"/>
                    </a:cubicBezTo>
                    <a:cubicBezTo>
                      <a:pt x="1110910" y="85449"/>
                      <a:pt x="1107058" y="85255"/>
                      <a:pt x="1090910" y="89780"/>
                    </a:cubicBezTo>
                    <a:cubicBezTo>
                      <a:pt x="1080801" y="92610"/>
                      <a:pt x="1067130" y="93838"/>
                      <a:pt x="1060520" y="92518"/>
                    </a:cubicBezTo>
                    <a:cubicBezTo>
                      <a:pt x="1048852" y="90185"/>
                      <a:pt x="1048385" y="90739"/>
                      <a:pt x="1044741" y="111822"/>
                    </a:cubicBezTo>
                    <a:cubicBezTo>
                      <a:pt x="1042131" y="126889"/>
                      <a:pt x="1042739" y="144063"/>
                      <a:pt x="1046695" y="168038"/>
                    </a:cubicBezTo>
                    <a:cubicBezTo>
                      <a:pt x="1049829" y="187035"/>
                      <a:pt x="1051260" y="205345"/>
                      <a:pt x="1049957" y="208734"/>
                    </a:cubicBezTo>
                    <a:cubicBezTo>
                      <a:pt x="1044512" y="222929"/>
                      <a:pt x="992041" y="209962"/>
                      <a:pt x="995566" y="195301"/>
                    </a:cubicBezTo>
                    <a:cubicBezTo>
                      <a:pt x="1001825" y="169301"/>
                      <a:pt x="964128" y="178535"/>
                      <a:pt x="944829" y="207691"/>
                    </a:cubicBezTo>
                    <a:cubicBezTo>
                      <a:pt x="938570" y="217158"/>
                      <a:pt x="932585" y="232471"/>
                      <a:pt x="931528" y="241868"/>
                    </a:cubicBezTo>
                    <a:cubicBezTo>
                      <a:pt x="929715" y="257929"/>
                      <a:pt x="930573" y="259685"/>
                      <a:pt x="946264" y="270561"/>
                    </a:cubicBezTo>
                    <a:cubicBezTo>
                      <a:pt x="961338" y="281006"/>
                      <a:pt x="963244" y="284430"/>
                      <a:pt x="965832" y="305130"/>
                    </a:cubicBezTo>
                    <a:cubicBezTo>
                      <a:pt x="969009" y="330593"/>
                      <a:pt x="964612" y="340087"/>
                      <a:pt x="949657" y="340087"/>
                    </a:cubicBezTo>
                    <a:cubicBezTo>
                      <a:pt x="938627" y="340087"/>
                      <a:pt x="926308" y="320817"/>
                      <a:pt x="926308" y="303563"/>
                    </a:cubicBezTo>
                    <a:cubicBezTo>
                      <a:pt x="926308" y="296543"/>
                      <a:pt x="922792" y="287973"/>
                      <a:pt x="917964" y="283607"/>
                    </a:cubicBezTo>
                    <a:cubicBezTo>
                      <a:pt x="909923" y="276331"/>
                      <a:pt x="908422" y="276301"/>
                      <a:pt x="887313" y="282956"/>
                    </a:cubicBezTo>
                    <a:cubicBezTo>
                      <a:pt x="874079" y="287124"/>
                      <a:pt x="860585" y="295042"/>
                      <a:pt x="853921" y="302520"/>
                    </a:cubicBezTo>
                    <a:cubicBezTo>
                      <a:pt x="827804" y="331830"/>
                      <a:pt x="780297" y="306099"/>
                      <a:pt x="780227" y="262608"/>
                    </a:cubicBezTo>
                    <a:cubicBezTo>
                      <a:pt x="780205" y="248690"/>
                      <a:pt x="778066" y="243985"/>
                      <a:pt x="767969" y="236520"/>
                    </a:cubicBezTo>
                    <a:cubicBezTo>
                      <a:pt x="756861" y="228307"/>
                      <a:pt x="754163" y="227929"/>
                      <a:pt x="740057" y="232607"/>
                    </a:cubicBezTo>
                    <a:cubicBezTo>
                      <a:pt x="727579" y="236745"/>
                      <a:pt x="723631" y="240614"/>
                      <a:pt x="720753" y="251780"/>
                    </a:cubicBezTo>
                    <a:cubicBezTo>
                      <a:pt x="717875" y="262951"/>
                      <a:pt x="718601" y="266802"/>
                      <a:pt x="724274" y="270953"/>
                    </a:cubicBezTo>
                    <a:cubicBezTo>
                      <a:pt x="740462" y="282793"/>
                      <a:pt x="719943" y="347604"/>
                      <a:pt x="694799" y="363956"/>
                    </a:cubicBezTo>
                    <a:cubicBezTo>
                      <a:pt x="674500" y="377151"/>
                      <a:pt x="644044" y="440224"/>
                      <a:pt x="651887" y="452782"/>
                    </a:cubicBezTo>
                    <a:cubicBezTo>
                      <a:pt x="654796" y="457438"/>
                      <a:pt x="660386" y="462201"/>
                      <a:pt x="664408" y="463477"/>
                    </a:cubicBezTo>
                    <a:cubicBezTo>
                      <a:pt x="678871" y="468068"/>
                      <a:pt x="668259" y="496827"/>
                      <a:pt x="653190" y="493869"/>
                    </a:cubicBezTo>
                    <a:cubicBezTo>
                      <a:pt x="644488" y="492161"/>
                      <a:pt x="641245" y="486933"/>
                      <a:pt x="634018" y="462434"/>
                    </a:cubicBezTo>
                    <a:cubicBezTo>
                      <a:pt x="630299" y="449828"/>
                      <a:pt x="626157" y="444401"/>
                      <a:pt x="619018" y="442610"/>
                    </a:cubicBezTo>
                    <a:cubicBezTo>
                      <a:pt x="608601" y="439995"/>
                      <a:pt x="605810" y="428552"/>
                      <a:pt x="613671" y="420695"/>
                    </a:cubicBezTo>
                    <a:cubicBezTo>
                      <a:pt x="616162" y="418204"/>
                      <a:pt x="617570" y="411764"/>
                      <a:pt x="616800" y="406346"/>
                    </a:cubicBezTo>
                    <a:cubicBezTo>
                      <a:pt x="614996" y="393617"/>
                      <a:pt x="589768" y="380752"/>
                      <a:pt x="578452" y="386782"/>
                    </a:cubicBezTo>
                    <a:cubicBezTo>
                      <a:pt x="565931" y="393454"/>
                      <a:pt x="548295" y="383071"/>
                      <a:pt x="525237" y="355479"/>
                    </a:cubicBezTo>
                    <a:cubicBezTo>
                      <a:pt x="506712" y="333300"/>
                      <a:pt x="504437" y="328590"/>
                      <a:pt x="506980" y="317388"/>
                    </a:cubicBezTo>
                    <a:cubicBezTo>
                      <a:pt x="508574" y="310364"/>
                      <a:pt x="510176" y="292397"/>
                      <a:pt x="510501" y="277476"/>
                    </a:cubicBezTo>
                    <a:cubicBezTo>
                      <a:pt x="511082" y="250763"/>
                      <a:pt x="510933" y="250350"/>
                      <a:pt x="499542" y="249042"/>
                    </a:cubicBezTo>
                    <a:cubicBezTo>
                      <a:pt x="487523" y="247660"/>
                      <a:pt x="458849" y="262357"/>
                      <a:pt x="458849" y="269910"/>
                    </a:cubicBezTo>
                    <a:cubicBezTo>
                      <a:pt x="458849" y="272238"/>
                      <a:pt x="449976" y="290363"/>
                      <a:pt x="439157" y="310214"/>
                    </a:cubicBezTo>
                    <a:cubicBezTo>
                      <a:pt x="426128" y="334114"/>
                      <a:pt x="419952" y="350206"/>
                      <a:pt x="420765" y="357957"/>
                    </a:cubicBezTo>
                    <a:cubicBezTo>
                      <a:pt x="421575" y="365681"/>
                      <a:pt x="416576" y="378753"/>
                      <a:pt x="406026" y="396434"/>
                    </a:cubicBezTo>
                    <a:cubicBezTo>
                      <a:pt x="390801" y="421949"/>
                      <a:pt x="381308" y="429542"/>
                      <a:pt x="360767" y="432693"/>
                    </a:cubicBezTo>
                    <a:cubicBezTo>
                      <a:pt x="356016" y="433424"/>
                      <a:pt x="349876" y="439973"/>
                      <a:pt x="346420" y="447826"/>
                    </a:cubicBezTo>
                    <a:cubicBezTo>
                      <a:pt x="341230" y="459617"/>
                      <a:pt x="338802" y="461246"/>
                      <a:pt x="329725" y="459045"/>
                    </a:cubicBezTo>
                    <a:cubicBezTo>
                      <a:pt x="323882" y="457623"/>
                      <a:pt x="312068" y="451857"/>
                      <a:pt x="303509" y="446259"/>
                    </a:cubicBezTo>
                    <a:cubicBezTo>
                      <a:pt x="282141" y="432280"/>
                      <a:pt x="263881" y="433107"/>
                      <a:pt x="241945" y="449001"/>
                    </a:cubicBezTo>
                    <a:cubicBezTo>
                      <a:pt x="227269" y="459630"/>
                      <a:pt x="221725" y="461373"/>
                      <a:pt x="209990" y="459173"/>
                    </a:cubicBezTo>
                    <a:cubicBezTo>
                      <a:pt x="199284" y="457166"/>
                      <a:pt x="192813" y="458605"/>
                      <a:pt x="183774" y="465044"/>
                    </a:cubicBezTo>
                    <a:cubicBezTo>
                      <a:pt x="167511" y="476624"/>
                      <a:pt x="139446" y="476792"/>
                      <a:pt x="133298" y="465304"/>
                    </a:cubicBezTo>
                    <a:cubicBezTo>
                      <a:pt x="127279" y="454058"/>
                      <a:pt x="118161" y="454683"/>
                      <a:pt x="115168" y="466607"/>
                    </a:cubicBezTo>
                    <a:cubicBezTo>
                      <a:pt x="112413" y="477584"/>
                      <a:pt x="94359" y="487540"/>
                      <a:pt x="83474" y="484085"/>
                    </a:cubicBezTo>
                    <a:cubicBezTo>
                      <a:pt x="79479" y="482817"/>
                      <a:pt x="71225" y="485775"/>
                      <a:pt x="65083" y="490608"/>
                    </a:cubicBezTo>
                    <a:cubicBezTo>
                      <a:pt x="56007" y="497747"/>
                      <a:pt x="53997" y="502721"/>
                      <a:pt x="53997" y="518130"/>
                    </a:cubicBezTo>
                    <a:cubicBezTo>
                      <a:pt x="53997" y="534997"/>
                      <a:pt x="56607" y="540054"/>
                      <a:pt x="79039" y="567176"/>
                    </a:cubicBezTo>
                    <a:cubicBezTo>
                      <a:pt x="92945" y="583985"/>
                      <a:pt x="104082" y="601577"/>
                      <a:pt x="104082" y="606696"/>
                    </a:cubicBezTo>
                    <a:cubicBezTo>
                      <a:pt x="104082" y="611767"/>
                      <a:pt x="108691" y="620028"/>
                      <a:pt x="114255" y="625090"/>
                    </a:cubicBezTo>
                    <a:cubicBezTo>
                      <a:pt x="154391" y="661600"/>
                      <a:pt x="151284" y="656376"/>
                      <a:pt x="148688" y="684175"/>
                    </a:cubicBezTo>
                    <a:cubicBezTo>
                      <a:pt x="147386" y="698119"/>
                      <a:pt x="145138" y="712785"/>
                      <a:pt x="143602" y="716786"/>
                    </a:cubicBezTo>
                    <a:cubicBezTo>
                      <a:pt x="142066" y="720787"/>
                      <a:pt x="125458" y="731746"/>
                      <a:pt x="106690" y="741047"/>
                    </a:cubicBezTo>
                    <a:cubicBezTo>
                      <a:pt x="77541" y="755492"/>
                      <a:pt x="70933" y="757358"/>
                      <a:pt x="61301" y="753696"/>
                    </a:cubicBezTo>
                    <a:cubicBezTo>
                      <a:pt x="52434" y="750329"/>
                      <a:pt x="45865" y="751143"/>
                      <a:pt x="30780" y="757614"/>
                    </a:cubicBezTo>
                    <a:cubicBezTo>
                      <a:pt x="20229" y="762134"/>
                      <a:pt x="8991" y="765827"/>
                      <a:pt x="5738" y="765827"/>
                    </a:cubicBezTo>
                    <a:cubicBezTo>
                      <a:pt x="2485" y="765827"/>
                      <a:pt x="-262" y="768648"/>
                      <a:pt x="-262" y="772090"/>
                    </a:cubicBezTo>
                    <a:cubicBezTo>
                      <a:pt x="-262" y="775532"/>
                      <a:pt x="1251" y="778349"/>
                      <a:pt x="3129" y="778349"/>
                    </a:cubicBezTo>
                    <a:cubicBezTo>
                      <a:pt x="5007" y="778349"/>
                      <a:pt x="13979" y="794938"/>
                      <a:pt x="22955" y="815264"/>
                    </a:cubicBezTo>
                    <a:cubicBezTo>
                      <a:pt x="41734" y="857791"/>
                      <a:pt x="59203" y="874354"/>
                      <a:pt x="85300" y="874354"/>
                    </a:cubicBezTo>
                    <a:cubicBezTo>
                      <a:pt x="109793" y="874354"/>
                      <a:pt x="116603" y="880256"/>
                      <a:pt x="116603" y="901093"/>
                    </a:cubicBezTo>
                    <a:cubicBezTo>
                      <a:pt x="116603" y="912127"/>
                      <a:pt x="113669" y="923056"/>
                      <a:pt x="109038" y="929134"/>
                    </a:cubicBezTo>
                    <a:cubicBezTo>
                      <a:pt x="104866" y="934610"/>
                      <a:pt x="93793" y="952541"/>
                      <a:pt x="84387" y="969047"/>
                    </a:cubicBezTo>
                    <a:lnTo>
                      <a:pt x="67300" y="999047"/>
                    </a:lnTo>
                    <a:lnTo>
                      <a:pt x="71735" y="1029571"/>
                    </a:lnTo>
                    <a:cubicBezTo>
                      <a:pt x="75215" y="1053035"/>
                      <a:pt x="79560" y="1064514"/>
                      <a:pt x="90256" y="1079396"/>
                    </a:cubicBezTo>
                    <a:cubicBezTo>
                      <a:pt x="105911" y="1101179"/>
                      <a:pt x="108163" y="1102944"/>
                      <a:pt x="161601" y="1132614"/>
                    </a:cubicBezTo>
                    <a:cubicBezTo>
                      <a:pt x="205422" y="1156949"/>
                      <a:pt x="224406" y="1159670"/>
                      <a:pt x="254989" y="1145787"/>
                    </a:cubicBezTo>
                    <a:cubicBezTo>
                      <a:pt x="275017" y="1136703"/>
                      <a:pt x="289871" y="1134687"/>
                      <a:pt x="285509" y="1141747"/>
                    </a:cubicBezTo>
                    <a:cubicBezTo>
                      <a:pt x="283985" y="1144212"/>
                      <a:pt x="286794" y="1150536"/>
                      <a:pt x="291770" y="1155831"/>
                    </a:cubicBezTo>
                    <a:cubicBezTo>
                      <a:pt x="300187" y="1164793"/>
                      <a:pt x="300440" y="1166575"/>
                      <a:pt x="294900" y="1179833"/>
                    </a:cubicBezTo>
                    <a:cubicBezTo>
                      <a:pt x="291625" y="1187672"/>
                      <a:pt x="278127" y="1205722"/>
                      <a:pt x="264901" y="1220009"/>
                    </a:cubicBezTo>
                    <a:lnTo>
                      <a:pt x="240772" y="1245965"/>
                    </a:lnTo>
                    <a:lnTo>
                      <a:pt x="245989" y="1264618"/>
                    </a:lnTo>
                    <a:lnTo>
                      <a:pt x="251337" y="1283399"/>
                    </a:lnTo>
                    <a:lnTo>
                      <a:pt x="283683" y="1283399"/>
                    </a:lnTo>
                    <a:cubicBezTo>
                      <a:pt x="306545" y="1283399"/>
                      <a:pt x="317373" y="1281594"/>
                      <a:pt x="320856" y="1277400"/>
                    </a:cubicBezTo>
                    <a:cubicBezTo>
                      <a:pt x="323564" y="1274134"/>
                      <a:pt x="333665" y="1270265"/>
                      <a:pt x="343290" y="1268659"/>
                    </a:cubicBezTo>
                    <a:cubicBezTo>
                      <a:pt x="376542" y="1263113"/>
                      <a:pt x="429634" y="1230670"/>
                      <a:pt x="429634" y="1215964"/>
                    </a:cubicBezTo>
                    <a:cubicBezTo>
                      <a:pt x="429634" y="1206277"/>
                      <a:pt x="456767" y="1151624"/>
                      <a:pt x="463677" y="1147354"/>
                    </a:cubicBezTo>
                    <a:cubicBezTo>
                      <a:pt x="466401" y="1145669"/>
                      <a:pt x="474367" y="1143186"/>
                      <a:pt x="481414" y="1141747"/>
                    </a:cubicBezTo>
                    <a:cubicBezTo>
                      <a:pt x="494507" y="1139066"/>
                      <a:pt x="502465" y="1128327"/>
                      <a:pt x="506589" y="1107834"/>
                    </a:cubicBezTo>
                    <a:cubicBezTo>
                      <a:pt x="509771" y="1092010"/>
                      <a:pt x="533634" y="1069567"/>
                      <a:pt x="564236" y="1053700"/>
                    </a:cubicBezTo>
                    <a:lnTo>
                      <a:pt x="591106" y="1039743"/>
                    </a:lnTo>
                    <a:lnTo>
                      <a:pt x="651235" y="1055527"/>
                    </a:lnTo>
                    <a:cubicBezTo>
                      <a:pt x="724424" y="1074651"/>
                      <a:pt x="732619" y="1077604"/>
                      <a:pt x="748793" y="1091526"/>
                    </a:cubicBezTo>
                    <a:cubicBezTo>
                      <a:pt x="790381" y="1127319"/>
                      <a:pt x="839613" y="1157535"/>
                      <a:pt x="880267" y="1172139"/>
                    </a:cubicBezTo>
                    <a:cubicBezTo>
                      <a:pt x="903690" y="1180550"/>
                      <a:pt x="926242" y="1187399"/>
                      <a:pt x="930485" y="1187399"/>
                    </a:cubicBezTo>
                    <a:cubicBezTo>
                      <a:pt x="940146" y="1187399"/>
                      <a:pt x="974388" y="1225669"/>
                      <a:pt x="984612" y="1247923"/>
                    </a:cubicBezTo>
                    <a:cubicBezTo>
                      <a:pt x="990034" y="1259719"/>
                      <a:pt x="993172" y="1280177"/>
                      <a:pt x="995307" y="1317836"/>
                    </a:cubicBezTo>
                    <a:cubicBezTo>
                      <a:pt x="996970" y="1347141"/>
                      <a:pt x="999941" y="1372154"/>
                      <a:pt x="1001957" y="1373400"/>
                    </a:cubicBezTo>
                    <a:cubicBezTo>
                      <a:pt x="1003977" y="1374646"/>
                      <a:pt x="1005610" y="1380042"/>
                      <a:pt x="1005610" y="1385271"/>
                    </a:cubicBezTo>
                    <a:cubicBezTo>
                      <a:pt x="1005610" y="1390658"/>
                      <a:pt x="1012951" y="1402300"/>
                      <a:pt x="1022436" y="1412269"/>
                    </a:cubicBezTo>
                    <a:cubicBezTo>
                      <a:pt x="1053302" y="1444721"/>
                      <a:pt x="1070101" y="1492517"/>
                      <a:pt x="1065348" y="1534097"/>
                    </a:cubicBezTo>
                    <a:cubicBezTo>
                      <a:pt x="1063627" y="1549172"/>
                      <a:pt x="1065392" y="1557628"/>
                      <a:pt x="1073825" y="1574274"/>
                    </a:cubicBezTo>
                    <a:cubicBezTo>
                      <a:pt x="1083525" y="1593412"/>
                      <a:pt x="1086078" y="1595538"/>
                      <a:pt x="1101605" y="1597619"/>
                    </a:cubicBezTo>
                    <a:cubicBezTo>
                      <a:pt x="1124905" y="1600744"/>
                      <a:pt x="1132247" y="1607457"/>
                      <a:pt x="1129126" y="1623055"/>
                    </a:cubicBezTo>
                    <a:cubicBezTo>
                      <a:pt x="1127075" y="1633315"/>
                      <a:pt x="1128963" y="1638064"/>
                      <a:pt x="1139953" y="1649402"/>
                    </a:cubicBezTo>
                    <a:cubicBezTo>
                      <a:pt x="1147321" y="1657004"/>
                      <a:pt x="1155265" y="1663232"/>
                      <a:pt x="1157563" y="1663232"/>
                    </a:cubicBezTo>
                    <a:cubicBezTo>
                      <a:pt x="1177109" y="1663232"/>
                      <a:pt x="1239342" y="1735504"/>
                      <a:pt x="1239342" y="1758189"/>
                    </a:cubicBezTo>
                    <a:cubicBezTo>
                      <a:pt x="1239342" y="1768277"/>
                      <a:pt x="1237436" y="1771499"/>
                      <a:pt x="1230474" y="1772534"/>
                    </a:cubicBezTo>
                    <a:cubicBezTo>
                      <a:pt x="1208648" y="1775782"/>
                      <a:pt x="1210202" y="1799043"/>
                      <a:pt x="1232819" y="1807102"/>
                    </a:cubicBezTo>
                    <a:cubicBezTo>
                      <a:pt x="1242568" y="1810575"/>
                      <a:pt x="1245376" y="1809743"/>
                      <a:pt x="1251991" y="1800971"/>
                    </a:cubicBezTo>
                    <a:cubicBezTo>
                      <a:pt x="1261722" y="1788075"/>
                      <a:pt x="1281449" y="1788845"/>
                      <a:pt x="1307165" y="1803190"/>
                    </a:cubicBezTo>
                    <a:cubicBezTo>
                      <a:pt x="1316953" y="1808647"/>
                      <a:pt x="1331447" y="1816368"/>
                      <a:pt x="1339382" y="1820404"/>
                    </a:cubicBezTo>
                    <a:cubicBezTo>
                      <a:pt x="1357278" y="1829510"/>
                      <a:pt x="1385432" y="1858089"/>
                      <a:pt x="1385551" y="1867231"/>
                    </a:cubicBezTo>
                    <a:cubicBezTo>
                      <a:pt x="1385604" y="1870972"/>
                      <a:pt x="1391735" y="1886223"/>
                      <a:pt x="1399248" y="1901144"/>
                    </a:cubicBezTo>
                    <a:cubicBezTo>
                      <a:pt x="1411562" y="1925607"/>
                      <a:pt x="1414375" y="1928358"/>
                      <a:pt x="1427028" y="1929582"/>
                    </a:cubicBezTo>
                    <a:cubicBezTo>
                      <a:pt x="1449615" y="1931765"/>
                      <a:pt x="1499666" y="1968126"/>
                      <a:pt x="1510243" y="1989974"/>
                    </a:cubicBezTo>
                    <a:cubicBezTo>
                      <a:pt x="1515088" y="1999983"/>
                      <a:pt x="1518983" y="2011031"/>
                      <a:pt x="1518983" y="2014627"/>
                    </a:cubicBezTo>
                    <a:cubicBezTo>
                      <a:pt x="1518983" y="2018219"/>
                      <a:pt x="1525088" y="2025842"/>
                      <a:pt x="1532548" y="2031581"/>
                    </a:cubicBezTo>
                    <a:cubicBezTo>
                      <a:pt x="1557230" y="2050574"/>
                      <a:pt x="1596018" y="2090037"/>
                      <a:pt x="1611066" y="2111539"/>
                    </a:cubicBezTo>
                    <a:cubicBezTo>
                      <a:pt x="1625040" y="2131508"/>
                      <a:pt x="1628143" y="2133572"/>
                      <a:pt x="1665325" y="2146367"/>
                    </a:cubicBezTo>
                    <a:cubicBezTo>
                      <a:pt x="1699659" y="2158181"/>
                      <a:pt x="1707040" y="2162499"/>
                      <a:pt x="1722321" y="2179757"/>
                    </a:cubicBezTo>
                    <a:cubicBezTo>
                      <a:pt x="1731977" y="2190659"/>
                      <a:pt x="1740427" y="2203340"/>
                      <a:pt x="1741105" y="2207930"/>
                    </a:cubicBezTo>
                    <a:cubicBezTo>
                      <a:pt x="1741999" y="2214018"/>
                      <a:pt x="1746017" y="2216615"/>
                      <a:pt x="1756105" y="2217583"/>
                    </a:cubicBezTo>
                    <a:cubicBezTo>
                      <a:pt x="1763714" y="2218313"/>
                      <a:pt x="1772358" y="2216874"/>
                      <a:pt x="1775276" y="2214453"/>
                    </a:cubicBezTo>
                    <a:cubicBezTo>
                      <a:pt x="1778194" y="2212033"/>
                      <a:pt x="1787943" y="2207570"/>
                      <a:pt x="1796926" y="2204409"/>
                    </a:cubicBezTo>
                    <a:cubicBezTo>
                      <a:pt x="1811754" y="2199198"/>
                      <a:pt x="1816318" y="2199594"/>
                      <a:pt x="1846620" y="2208454"/>
                    </a:cubicBezTo>
                    <a:cubicBezTo>
                      <a:pt x="1881496" y="2218648"/>
                      <a:pt x="1901020" y="2220734"/>
                      <a:pt x="1904664" y="2214845"/>
                    </a:cubicBezTo>
                    <a:cubicBezTo>
                      <a:pt x="1909069" y="2207710"/>
                      <a:pt x="1931547" y="2215422"/>
                      <a:pt x="1943531" y="2228151"/>
                    </a:cubicBezTo>
                    <a:cubicBezTo>
                      <a:pt x="1957703" y="2243199"/>
                      <a:pt x="1985946" y="2288033"/>
                      <a:pt x="2004440" y="2324803"/>
                    </a:cubicBezTo>
                    <a:cubicBezTo>
                      <a:pt x="2011372" y="2338575"/>
                      <a:pt x="2019404" y="2354543"/>
                      <a:pt x="2022309" y="2360283"/>
                    </a:cubicBezTo>
                    <a:cubicBezTo>
                      <a:pt x="2026490" y="2368531"/>
                      <a:pt x="2031332" y="2370974"/>
                      <a:pt x="2045393" y="2372021"/>
                    </a:cubicBezTo>
                    <a:cubicBezTo>
                      <a:pt x="2055177" y="2372747"/>
                      <a:pt x="2067228" y="2371255"/>
                      <a:pt x="2072135" y="2368628"/>
                    </a:cubicBezTo>
                    <a:cubicBezTo>
                      <a:pt x="2079771" y="2364539"/>
                      <a:pt x="2084380" y="2366035"/>
                      <a:pt x="2104480" y="2379715"/>
                    </a:cubicBezTo>
                    <a:cubicBezTo>
                      <a:pt x="2134659" y="2400257"/>
                      <a:pt x="2136512" y="2405442"/>
                      <a:pt x="2119220" y="2419760"/>
                    </a:cubicBezTo>
                    <a:cubicBezTo>
                      <a:pt x="2092966" y="2441498"/>
                      <a:pt x="2090783" y="2443783"/>
                      <a:pt x="2090783" y="2450020"/>
                    </a:cubicBezTo>
                    <a:cubicBezTo>
                      <a:pt x="2090783" y="2458576"/>
                      <a:pt x="2102561" y="2457823"/>
                      <a:pt x="2120523" y="2448197"/>
                    </a:cubicBezTo>
                    <a:cubicBezTo>
                      <a:pt x="2131090" y="2442533"/>
                      <a:pt x="2140372" y="2440900"/>
                      <a:pt x="2151956" y="2442458"/>
                    </a:cubicBezTo>
                    <a:cubicBezTo>
                      <a:pt x="2163958" y="2444064"/>
                      <a:pt x="2169940" y="2442779"/>
                      <a:pt x="2173998" y="2437889"/>
                    </a:cubicBezTo>
                    <a:cubicBezTo>
                      <a:pt x="2177057" y="2434210"/>
                      <a:pt x="2183104" y="2431238"/>
                      <a:pt x="2187562" y="2431238"/>
                    </a:cubicBezTo>
                    <a:cubicBezTo>
                      <a:pt x="2192025" y="2431238"/>
                      <a:pt x="2199587" y="2429174"/>
                      <a:pt x="2204261" y="2426674"/>
                    </a:cubicBezTo>
                    <a:cubicBezTo>
                      <a:pt x="2216967" y="2419870"/>
                      <a:pt x="2234788" y="2438897"/>
                      <a:pt x="2254215" y="2479892"/>
                    </a:cubicBezTo>
                    <a:cubicBezTo>
                      <a:pt x="2272233" y="2517921"/>
                      <a:pt x="2272766" y="2520954"/>
                      <a:pt x="2264386" y="2538067"/>
                    </a:cubicBezTo>
                    <a:cubicBezTo>
                      <a:pt x="2251759" y="2563863"/>
                      <a:pt x="2254294" y="2574990"/>
                      <a:pt x="2275864" y="2587631"/>
                    </a:cubicBezTo>
                    <a:cubicBezTo>
                      <a:pt x="2285824" y="2593468"/>
                      <a:pt x="2296621" y="2598177"/>
                      <a:pt x="2299864" y="2598195"/>
                    </a:cubicBezTo>
                    <a:cubicBezTo>
                      <a:pt x="2303103" y="2598217"/>
                      <a:pt x="2321980" y="2613243"/>
                      <a:pt x="2341861" y="2631589"/>
                    </a:cubicBezTo>
                    <a:cubicBezTo>
                      <a:pt x="2361741" y="2649934"/>
                      <a:pt x="2381463" y="2664978"/>
                      <a:pt x="2385688" y="2664978"/>
                    </a:cubicBezTo>
                    <a:cubicBezTo>
                      <a:pt x="2389909" y="2664978"/>
                      <a:pt x="2398712" y="2658407"/>
                      <a:pt x="2405120" y="2650370"/>
                    </a:cubicBezTo>
                    <a:cubicBezTo>
                      <a:pt x="2425568" y="2624740"/>
                      <a:pt x="2450321" y="2634005"/>
                      <a:pt x="2472032" y="2675414"/>
                    </a:cubicBezTo>
                    <a:cubicBezTo>
                      <a:pt x="2483889" y="2698029"/>
                      <a:pt x="2486393" y="2708095"/>
                      <a:pt x="2490161" y="2746374"/>
                    </a:cubicBezTo>
                    <a:cubicBezTo>
                      <a:pt x="2492749" y="2772669"/>
                      <a:pt x="2509803" y="2810504"/>
                      <a:pt x="2533332" y="2842375"/>
                    </a:cubicBezTo>
                    <a:cubicBezTo>
                      <a:pt x="2548407" y="2862789"/>
                      <a:pt x="2558243" y="2893616"/>
                      <a:pt x="2558243" y="2920113"/>
                    </a:cubicBezTo>
                    <a:cubicBezTo>
                      <a:pt x="2558243" y="2943982"/>
                      <a:pt x="2571214" y="3000444"/>
                      <a:pt x="2581068" y="3019507"/>
                    </a:cubicBezTo>
                    <a:cubicBezTo>
                      <a:pt x="2584976" y="3027060"/>
                      <a:pt x="2591807" y="3034138"/>
                      <a:pt x="2596200" y="3035286"/>
                    </a:cubicBezTo>
                    <a:cubicBezTo>
                      <a:pt x="2606723" y="3038042"/>
                      <a:pt x="2607066" y="3066101"/>
                      <a:pt x="2596851" y="3086550"/>
                    </a:cubicBezTo>
                    <a:cubicBezTo>
                      <a:pt x="2589721" y="3100824"/>
                      <a:pt x="2589113" y="3101123"/>
                      <a:pt x="2567635" y="3099724"/>
                    </a:cubicBezTo>
                    <a:cubicBezTo>
                      <a:pt x="2548653" y="3098487"/>
                      <a:pt x="2542799" y="3100124"/>
                      <a:pt x="2524723" y="3111722"/>
                    </a:cubicBezTo>
                    <a:cubicBezTo>
                      <a:pt x="2506850" y="3123197"/>
                      <a:pt x="2495640" y="3134847"/>
                      <a:pt x="2495640" y="3142114"/>
                    </a:cubicBezTo>
                    <a:cubicBezTo>
                      <a:pt x="2495640" y="3143148"/>
                      <a:pt x="2499236" y="3144887"/>
                      <a:pt x="2503593" y="3146027"/>
                    </a:cubicBezTo>
                    <a:cubicBezTo>
                      <a:pt x="2507950" y="3147167"/>
                      <a:pt x="2514407" y="3152590"/>
                      <a:pt x="2517941" y="3158030"/>
                    </a:cubicBezTo>
                    <a:cubicBezTo>
                      <a:pt x="2523531" y="3166635"/>
                      <a:pt x="2523672" y="3171001"/>
                      <a:pt x="2518857" y="3191551"/>
                    </a:cubicBezTo>
                    <a:cubicBezTo>
                      <a:pt x="2510736" y="3226200"/>
                      <a:pt x="2493057" y="3256266"/>
                      <a:pt x="2477771" y="3261596"/>
                    </a:cubicBezTo>
                    <a:cubicBezTo>
                      <a:pt x="2461394" y="3267305"/>
                      <a:pt x="2458076" y="3267098"/>
                      <a:pt x="2458076" y="3260553"/>
                    </a:cubicBezTo>
                    <a:cubicBezTo>
                      <a:pt x="2458076" y="3257582"/>
                      <a:pt x="2450840" y="3253286"/>
                      <a:pt x="2441901" y="3250901"/>
                    </a:cubicBezTo>
                    <a:cubicBezTo>
                      <a:pt x="2426374" y="3246754"/>
                      <a:pt x="2422795" y="3247868"/>
                      <a:pt x="2363383" y="3277507"/>
                    </a:cubicBezTo>
                    <a:lnTo>
                      <a:pt x="2301299" y="3308551"/>
                    </a:lnTo>
                    <a:lnTo>
                      <a:pt x="2284733" y="3301641"/>
                    </a:lnTo>
                    <a:cubicBezTo>
                      <a:pt x="2275649" y="3297820"/>
                      <a:pt x="2258352" y="3294744"/>
                      <a:pt x="2246257" y="3294726"/>
                    </a:cubicBezTo>
                    <a:cubicBezTo>
                      <a:pt x="2227442" y="3294695"/>
                      <a:pt x="2221227" y="3296896"/>
                      <a:pt x="2203217" y="3310118"/>
                    </a:cubicBezTo>
                    <a:cubicBezTo>
                      <a:pt x="2165935" y="3337486"/>
                      <a:pt x="2094951" y="3350479"/>
                      <a:pt x="2033004" y="3341421"/>
                    </a:cubicBezTo>
                    <a:cubicBezTo>
                      <a:pt x="1999924" y="3336584"/>
                      <a:pt x="1998718" y="3336755"/>
                      <a:pt x="1980964" y="3347161"/>
                    </a:cubicBezTo>
                    <a:cubicBezTo>
                      <a:pt x="1951990" y="3364141"/>
                      <a:pt x="1934830" y="3361888"/>
                      <a:pt x="1883793" y="3334511"/>
                    </a:cubicBezTo>
                    <a:cubicBezTo>
                      <a:pt x="1848918" y="3315800"/>
                      <a:pt x="1840362" y="3309541"/>
                      <a:pt x="1840362" y="3302160"/>
                    </a:cubicBezTo>
                    <a:cubicBezTo>
                      <a:pt x="1840362" y="3297111"/>
                      <a:pt x="1837651" y="3289118"/>
                      <a:pt x="1834359" y="3284422"/>
                    </a:cubicBezTo>
                    <a:cubicBezTo>
                      <a:pt x="1828725" y="3276376"/>
                      <a:pt x="1826634" y="3276156"/>
                      <a:pt x="1796926" y="3280377"/>
                    </a:cubicBezTo>
                    <a:cubicBezTo>
                      <a:pt x="1771592" y="3283978"/>
                      <a:pt x="1763168" y="3286980"/>
                      <a:pt x="1754014" y="3296161"/>
                    </a:cubicBezTo>
                    <a:cubicBezTo>
                      <a:pt x="1745088" y="3305114"/>
                      <a:pt x="1743653" y="3308753"/>
                      <a:pt x="1747623" y="3312728"/>
                    </a:cubicBezTo>
                    <a:cubicBezTo>
                      <a:pt x="1750409" y="3315514"/>
                      <a:pt x="1752711" y="3319286"/>
                      <a:pt x="1752711" y="3321073"/>
                    </a:cubicBezTo>
                    <a:cubicBezTo>
                      <a:pt x="1752711" y="3325391"/>
                      <a:pt x="1721458" y="3341162"/>
                      <a:pt x="1712933" y="3341162"/>
                    </a:cubicBezTo>
                    <a:cubicBezTo>
                      <a:pt x="1709249" y="3341162"/>
                      <a:pt x="1697352" y="3332002"/>
                      <a:pt x="1686455" y="3320813"/>
                    </a:cubicBezTo>
                    <a:lnTo>
                      <a:pt x="1666627" y="3300465"/>
                    </a:lnTo>
                    <a:lnTo>
                      <a:pt x="1641193" y="3315598"/>
                    </a:lnTo>
                    <a:cubicBezTo>
                      <a:pt x="1627153" y="3323916"/>
                      <a:pt x="1611964" y="3335422"/>
                      <a:pt x="1607545" y="3341162"/>
                    </a:cubicBezTo>
                    <a:cubicBezTo>
                      <a:pt x="1596692" y="3355251"/>
                      <a:pt x="1588263" y="3382060"/>
                      <a:pt x="1589544" y="3398160"/>
                    </a:cubicBezTo>
                    <a:cubicBezTo>
                      <a:pt x="1590226" y="3406748"/>
                      <a:pt x="1588272" y="3412694"/>
                      <a:pt x="1583937" y="3415119"/>
                    </a:cubicBezTo>
                    <a:cubicBezTo>
                      <a:pt x="1578110" y="3418381"/>
                      <a:pt x="1577916" y="3421651"/>
                      <a:pt x="1582370" y="3440947"/>
                    </a:cubicBezTo>
                    <a:cubicBezTo>
                      <a:pt x="1586740" y="3459869"/>
                      <a:pt x="1591001" y="3466242"/>
                      <a:pt x="1612629" y="3485816"/>
                    </a:cubicBezTo>
                    <a:lnTo>
                      <a:pt x="1637804" y="3508641"/>
                    </a:lnTo>
                    <a:lnTo>
                      <a:pt x="1674453" y="3505772"/>
                    </a:lnTo>
                    <a:cubicBezTo>
                      <a:pt x="1709328" y="3503043"/>
                      <a:pt x="1711890" y="3503351"/>
                      <a:pt x="1726757" y="3513598"/>
                    </a:cubicBezTo>
                    <a:cubicBezTo>
                      <a:pt x="1735344" y="3519517"/>
                      <a:pt x="1750731" y="3526208"/>
                      <a:pt x="1761060" y="3528470"/>
                    </a:cubicBezTo>
                    <a:cubicBezTo>
                      <a:pt x="1775677" y="3531665"/>
                      <a:pt x="1784008" y="3537211"/>
                      <a:pt x="1798625" y="3553382"/>
                    </a:cubicBezTo>
                    <a:cubicBezTo>
                      <a:pt x="1816093" y="3572709"/>
                      <a:pt x="1868420" y="3604122"/>
                      <a:pt x="1883142" y="3604122"/>
                    </a:cubicBezTo>
                    <a:cubicBezTo>
                      <a:pt x="1886126" y="3604122"/>
                      <a:pt x="1896429" y="3612375"/>
                      <a:pt x="1905967" y="3622512"/>
                    </a:cubicBezTo>
                    <a:cubicBezTo>
                      <a:pt x="1915759" y="3632917"/>
                      <a:pt x="1934966" y="3646557"/>
                      <a:pt x="1950181" y="3653819"/>
                    </a:cubicBezTo>
                    <a:cubicBezTo>
                      <a:pt x="1975079" y="3665699"/>
                      <a:pt x="1979564" y="3666557"/>
                      <a:pt x="2007961" y="3664251"/>
                    </a:cubicBezTo>
                    <a:cubicBezTo>
                      <a:pt x="2035746" y="3661997"/>
                      <a:pt x="2040407" y="3662723"/>
                      <a:pt x="2057396" y="3672341"/>
                    </a:cubicBezTo>
                    <a:cubicBezTo>
                      <a:pt x="2083226" y="3686962"/>
                      <a:pt x="2106307" y="3710409"/>
                      <a:pt x="2121698" y="3737689"/>
                    </a:cubicBezTo>
                    <a:cubicBezTo>
                      <a:pt x="2133784" y="3759111"/>
                      <a:pt x="2137397" y="3761941"/>
                      <a:pt x="2175824" y="3781123"/>
                    </a:cubicBezTo>
                    <a:cubicBezTo>
                      <a:pt x="2213428" y="3799895"/>
                      <a:pt x="2218309" y="3801422"/>
                      <a:pt x="2232301" y="3797690"/>
                    </a:cubicBezTo>
                    <a:cubicBezTo>
                      <a:pt x="2250522" y="3792826"/>
                      <a:pt x="2286735" y="3800388"/>
                      <a:pt x="2293214" y="3810472"/>
                    </a:cubicBezTo>
                    <a:cubicBezTo>
                      <a:pt x="2298478" y="3818667"/>
                      <a:pt x="2315673" y="3818949"/>
                      <a:pt x="2318776" y="3810863"/>
                    </a:cubicBezTo>
                    <a:cubicBezTo>
                      <a:pt x="2320070" y="3807492"/>
                      <a:pt x="2318006" y="3796537"/>
                      <a:pt x="2314212" y="3786602"/>
                    </a:cubicBezTo>
                    <a:cubicBezTo>
                      <a:pt x="2307712" y="3769578"/>
                      <a:pt x="2307764" y="3767337"/>
                      <a:pt x="2314996" y="3747861"/>
                    </a:cubicBezTo>
                    <a:cubicBezTo>
                      <a:pt x="2321131" y="3731329"/>
                      <a:pt x="2327051" y="3724339"/>
                      <a:pt x="2344471" y="3712645"/>
                    </a:cubicBezTo>
                    <a:cubicBezTo>
                      <a:pt x="2366235" y="3698028"/>
                      <a:pt x="2366239" y="3697988"/>
                      <a:pt x="2365209" y="3677165"/>
                    </a:cubicBezTo>
                    <a:cubicBezTo>
                      <a:pt x="2364369" y="3660131"/>
                      <a:pt x="2362740" y="3656024"/>
                      <a:pt x="2355949" y="3654730"/>
                    </a:cubicBezTo>
                    <a:cubicBezTo>
                      <a:pt x="2337966" y="3651306"/>
                      <a:pt x="2308390" y="3589853"/>
                      <a:pt x="2307298" y="3553510"/>
                    </a:cubicBezTo>
                    <a:cubicBezTo>
                      <a:pt x="2306620" y="3530873"/>
                      <a:pt x="2307685" y="3527255"/>
                      <a:pt x="2317342" y="3519205"/>
                    </a:cubicBezTo>
                    <a:cubicBezTo>
                      <a:pt x="2329014" y="3509478"/>
                      <a:pt x="2341209" y="3474477"/>
                      <a:pt x="2341209" y="3450727"/>
                    </a:cubicBezTo>
                    <a:cubicBezTo>
                      <a:pt x="2341209" y="3435731"/>
                      <a:pt x="2357353" y="3409054"/>
                      <a:pt x="2397946" y="3356813"/>
                    </a:cubicBezTo>
                    <a:cubicBezTo>
                      <a:pt x="2411995" y="3338741"/>
                      <a:pt x="2423227" y="3318560"/>
                      <a:pt x="2429252" y="3300465"/>
                    </a:cubicBezTo>
                    <a:cubicBezTo>
                      <a:pt x="2434410" y="3284964"/>
                      <a:pt x="2439401" y="3275109"/>
                      <a:pt x="2440339" y="3278551"/>
                    </a:cubicBezTo>
                    <a:cubicBezTo>
                      <a:pt x="2441272" y="3281997"/>
                      <a:pt x="2444014" y="3288898"/>
                      <a:pt x="2446465" y="3293943"/>
                    </a:cubicBezTo>
                    <a:cubicBezTo>
                      <a:pt x="2449027" y="3299211"/>
                      <a:pt x="2449946" y="3314854"/>
                      <a:pt x="2448683" y="3330598"/>
                    </a:cubicBezTo>
                    <a:cubicBezTo>
                      <a:pt x="2446623" y="3356289"/>
                      <a:pt x="2447301" y="3358706"/>
                      <a:pt x="2458203" y="3370378"/>
                    </a:cubicBezTo>
                    <a:cubicBezTo>
                      <a:pt x="2464603" y="3377227"/>
                      <a:pt x="2472327" y="3383019"/>
                      <a:pt x="2475421" y="3383160"/>
                    </a:cubicBezTo>
                    <a:cubicBezTo>
                      <a:pt x="2550924" y="3386624"/>
                      <a:pt x="2564894" y="3386100"/>
                      <a:pt x="2572072" y="3379639"/>
                    </a:cubicBezTo>
                    <a:cubicBezTo>
                      <a:pt x="2582340" y="3370396"/>
                      <a:pt x="2590504" y="3351073"/>
                      <a:pt x="2593590" y="3328639"/>
                    </a:cubicBezTo>
                    <a:cubicBezTo>
                      <a:pt x="2597186" y="3302495"/>
                      <a:pt x="2638980" y="3251605"/>
                      <a:pt x="2660110" y="3247639"/>
                    </a:cubicBezTo>
                    <a:cubicBezTo>
                      <a:pt x="2668626" y="3246041"/>
                      <a:pt x="2681236" y="3238211"/>
                      <a:pt x="2691412" y="3228334"/>
                    </a:cubicBezTo>
                    <a:cubicBezTo>
                      <a:pt x="2708092" y="3212146"/>
                      <a:pt x="2708550" y="3211116"/>
                      <a:pt x="2708502" y="3183594"/>
                    </a:cubicBezTo>
                    <a:cubicBezTo>
                      <a:pt x="2708475" y="3168096"/>
                      <a:pt x="2705812" y="3145583"/>
                      <a:pt x="2702630" y="3133637"/>
                    </a:cubicBezTo>
                    <a:cubicBezTo>
                      <a:pt x="2694228" y="3102074"/>
                      <a:pt x="2703625" y="3084627"/>
                      <a:pt x="2741238" y="3061898"/>
                    </a:cubicBezTo>
                    <a:cubicBezTo>
                      <a:pt x="2779480" y="3038790"/>
                      <a:pt x="2803221" y="3031923"/>
                      <a:pt x="2825104" y="3037769"/>
                    </a:cubicBezTo>
                    <a:cubicBezTo>
                      <a:pt x="2834452" y="3040264"/>
                      <a:pt x="2842062" y="3043772"/>
                      <a:pt x="2842062" y="3045594"/>
                    </a:cubicBezTo>
                    <a:cubicBezTo>
                      <a:pt x="2842062" y="3047412"/>
                      <a:pt x="2844804" y="3048984"/>
                      <a:pt x="2848188" y="3048984"/>
                    </a:cubicBezTo>
                    <a:cubicBezTo>
                      <a:pt x="2863870" y="3048984"/>
                      <a:pt x="2873192" y="3001052"/>
                      <a:pt x="2860710" y="2984550"/>
                    </a:cubicBezTo>
                    <a:cubicBezTo>
                      <a:pt x="2853126" y="2974520"/>
                      <a:pt x="2852321" y="2911473"/>
                      <a:pt x="2859407" y="2883330"/>
                    </a:cubicBezTo>
                    <a:cubicBezTo>
                      <a:pt x="2863940" y="2865319"/>
                      <a:pt x="2863645" y="2863731"/>
                      <a:pt x="2854191" y="2856459"/>
                    </a:cubicBezTo>
                    <a:cubicBezTo>
                      <a:pt x="2848677" y="2852221"/>
                      <a:pt x="2837572" y="2845759"/>
                      <a:pt x="2829540" y="2841983"/>
                    </a:cubicBezTo>
                    <a:cubicBezTo>
                      <a:pt x="2821503" y="2838202"/>
                      <a:pt x="2800575" y="2824038"/>
                      <a:pt x="2782975" y="2810548"/>
                    </a:cubicBezTo>
                    <a:cubicBezTo>
                      <a:pt x="2755788" y="2789711"/>
                      <a:pt x="2748381" y="2786027"/>
                      <a:pt x="2733672" y="2786023"/>
                    </a:cubicBezTo>
                    <a:cubicBezTo>
                      <a:pt x="2724148" y="2786023"/>
                      <a:pt x="2712669" y="2784095"/>
                      <a:pt x="2708238" y="2781722"/>
                    </a:cubicBezTo>
                    <a:cubicBezTo>
                      <a:pt x="2699505" y="2777048"/>
                      <a:pt x="2683459" y="2748756"/>
                      <a:pt x="2683459" y="2738025"/>
                    </a:cubicBezTo>
                    <a:cubicBezTo>
                      <a:pt x="2683459" y="2734380"/>
                      <a:pt x="2691068" y="2717637"/>
                      <a:pt x="2700284" y="2700850"/>
                    </a:cubicBezTo>
                    <a:cubicBezTo>
                      <a:pt x="2713994" y="2675867"/>
                      <a:pt x="2716815" y="2666699"/>
                      <a:pt x="2716195" y="2650242"/>
                    </a:cubicBezTo>
                    <a:cubicBezTo>
                      <a:pt x="2715526" y="2632526"/>
                      <a:pt x="2717027" y="2628789"/>
                      <a:pt x="2728193" y="2619326"/>
                    </a:cubicBezTo>
                    <a:cubicBezTo>
                      <a:pt x="2741163" y="2608340"/>
                      <a:pt x="2754411" y="2586487"/>
                      <a:pt x="2754411" y="2576152"/>
                    </a:cubicBezTo>
                    <a:cubicBezTo>
                      <a:pt x="2754411" y="2572974"/>
                      <a:pt x="2761924" y="2559651"/>
                      <a:pt x="2771105" y="2546544"/>
                    </a:cubicBezTo>
                    <a:cubicBezTo>
                      <a:pt x="2780290" y="2533436"/>
                      <a:pt x="2787799" y="2521363"/>
                      <a:pt x="2787799" y="2519673"/>
                    </a:cubicBezTo>
                    <a:cubicBezTo>
                      <a:pt x="2787799" y="2514404"/>
                      <a:pt x="2818414" y="2484796"/>
                      <a:pt x="2827322" y="2481455"/>
                    </a:cubicBezTo>
                    <a:cubicBezTo>
                      <a:pt x="2831983" y="2479707"/>
                      <a:pt x="2848258" y="2480033"/>
                      <a:pt x="2863452" y="2482238"/>
                    </a:cubicBezTo>
                    <a:lnTo>
                      <a:pt x="2891100" y="2486283"/>
                    </a:lnTo>
                    <a:lnTo>
                      <a:pt x="2881057" y="2496979"/>
                    </a:lnTo>
                    <a:cubicBezTo>
                      <a:pt x="2875564" y="2502907"/>
                      <a:pt x="2871708" y="2509628"/>
                      <a:pt x="2872448" y="2511847"/>
                    </a:cubicBezTo>
                    <a:cubicBezTo>
                      <a:pt x="2873187" y="2514065"/>
                      <a:pt x="2888754" y="2524483"/>
                      <a:pt x="2907015" y="2535065"/>
                    </a:cubicBezTo>
                    <a:cubicBezTo>
                      <a:pt x="2936437" y="2552120"/>
                      <a:pt x="2942753" y="2554339"/>
                      <a:pt x="2963100" y="2553718"/>
                    </a:cubicBezTo>
                    <a:cubicBezTo>
                      <a:pt x="2994798" y="2552750"/>
                      <a:pt x="3046288" y="2560219"/>
                      <a:pt x="3057269" y="2567415"/>
                    </a:cubicBezTo>
                    <a:cubicBezTo>
                      <a:pt x="3071538" y="2576764"/>
                      <a:pt x="3093935" y="2629163"/>
                      <a:pt x="3091572" y="2647632"/>
                    </a:cubicBezTo>
                    <a:cubicBezTo>
                      <a:pt x="3090494" y="2656034"/>
                      <a:pt x="3091766" y="2668099"/>
                      <a:pt x="3094442" y="2674503"/>
                    </a:cubicBezTo>
                    <a:cubicBezTo>
                      <a:pt x="3101193" y="2690661"/>
                      <a:pt x="3136781" y="2719191"/>
                      <a:pt x="3150395" y="2719371"/>
                    </a:cubicBezTo>
                    <a:cubicBezTo>
                      <a:pt x="3156459" y="2719455"/>
                      <a:pt x="3166045" y="2722224"/>
                      <a:pt x="3171785" y="2725503"/>
                    </a:cubicBezTo>
                    <a:cubicBezTo>
                      <a:pt x="3177524" y="2728782"/>
                      <a:pt x="3186445" y="2731550"/>
                      <a:pt x="3191612" y="2731634"/>
                    </a:cubicBezTo>
                    <a:cubicBezTo>
                      <a:pt x="3200327" y="2731770"/>
                      <a:pt x="3201000" y="2729961"/>
                      <a:pt x="3201000" y="2706590"/>
                    </a:cubicBezTo>
                    <a:cubicBezTo>
                      <a:pt x="3201000" y="2678024"/>
                      <a:pt x="3207509" y="2659340"/>
                      <a:pt x="3223438" y="2642152"/>
                    </a:cubicBezTo>
                    <a:cubicBezTo>
                      <a:pt x="3237970" y="2626470"/>
                      <a:pt x="3237297" y="2613948"/>
                      <a:pt x="3220176" y="2576804"/>
                    </a:cubicBezTo>
                    <a:cubicBezTo>
                      <a:pt x="3205322" y="2544589"/>
                      <a:pt x="3188170" y="2525509"/>
                      <a:pt x="3134220" y="2481455"/>
                    </a:cubicBezTo>
                    <a:cubicBezTo>
                      <a:pt x="3113789" y="2464769"/>
                      <a:pt x="3105938" y="2455253"/>
                      <a:pt x="3102267" y="2442845"/>
                    </a:cubicBezTo>
                    <a:cubicBezTo>
                      <a:pt x="3096453" y="2423210"/>
                      <a:pt x="3090058" y="2417977"/>
                      <a:pt x="3057269" y="2405935"/>
                    </a:cubicBezTo>
                    <a:cubicBezTo>
                      <a:pt x="3043585" y="2400908"/>
                      <a:pt x="3014449" y="2388434"/>
                      <a:pt x="2992575" y="2378280"/>
                    </a:cubicBezTo>
                    <a:cubicBezTo>
                      <a:pt x="2959284" y="2362827"/>
                      <a:pt x="2947053" y="2354147"/>
                      <a:pt x="2917318" y="2325194"/>
                    </a:cubicBezTo>
                    <a:cubicBezTo>
                      <a:pt x="2879124" y="2288011"/>
                      <a:pt x="2867892" y="2281686"/>
                      <a:pt x="2783626" y="2249018"/>
                    </a:cubicBezTo>
                    <a:cubicBezTo>
                      <a:pt x="2706486" y="2219115"/>
                      <a:pt x="2688788" y="2211073"/>
                      <a:pt x="2627109" y="2178194"/>
                    </a:cubicBezTo>
                    <a:cubicBezTo>
                      <a:pt x="2594972" y="2161059"/>
                      <a:pt x="2564559" y="2145980"/>
                      <a:pt x="2559418" y="2144668"/>
                    </a:cubicBezTo>
                    <a:cubicBezTo>
                      <a:pt x="2554278" y="2143361"/>
                      <a:pt x="2544278" y="2135725"/>
                      <a:pt x="2537245" y="2127714"/>
                    </a:cubicBezTo>
                    <a:cubicBezTo>
                      <a:pt x="2526682" y="2115680"/>
                      <a:pt x="2524723" y="2110262"/>
                      <a:pt x="2525766" y="2096146"/>
                    </a:cubicBezTo>
                    <a:cubicBezTo>
                      <a:pt x="2526968" y="2079896"/>
                      <a:pt x="2528174" y="2078373"/>
                      <a:pt x="2551461" y="2066538"/>
                    </a:cubicBezTo>
                    <a:cubicBezTo>
                      <a:pt x="2564929" y="2059698"/>
                      <a:pt x="2582300" y="2047669"/>
                      <a:pt x="2590069" y="2039667"/>
                    </a:cubicBezTo>
                    <a:cubicBezTo>
                      <a:pt x="2606336" y="2022919"/>
                      <a:pt x="2608039" y="2008698"/>
                      <a:pt x="2597111" y="1982276"/>
                    </a:cubicBezTo>
                    <a:cubicBezTo>
                      <a:pt x="2587833" y="1959838"/>
                      <a:pt x="2572248" y="1954697"/>
                      <a:pt x="2529028" y="1959710"/>
                    </a:cubicBezTo>
                    <a:cubicBezTo>
                      <a:pt x="2473185" y="1966193"/>
                      <a:pt x="2337777" y="1969600"/>
                      <a:pt x="2327645" y="1964798"/>
                    </a:cubicBezTo>
                    <a:cubicBezTo>
                      <a:pt x="2322526" y="1962373"/>
                      <a:pt x="2312377" y="1958143"/>
                      <a:pt x="2305080" y="1955405"/>
                    </a:cubicBezTo>
                    <a:cubicBezTo>
                      <a:pt x="2297787" y="1952668"/>
                      <a:pt x="2290837" y="1947967"/>
                      <a:pt x="2289689" y="1944974"/>
                    </a:cubicBezTo>
                    <a:cubicBezTo>
                      <a:pt x="2288540" y="1941976"/>
                      <a:pt x="2277647" y="1936228"/>
                      <a:pt x="2265429" y="1932188"/>
                    </a:cubicBezTo>
                    <a:cubicBezTo>
                      <a:pt x="2225325" y="1918926"/>
                      <a:pt x="2203477" y="1900981"/>
                      <a:pt x="2203477" y="1881188"/>
                    </a:cubicBezTo>
                    <a:cubicBezTo>
                      <a:pt x="2203477" y="1873529"/>
                      <a:pt x="2193746" y="1866553"/>
                      <a:pt x="2176348" y="1861756"/>
                    </a:cubicBezTo>
                    <a:cubicBezTo>
                      <a:pt x="2171722" y="1860479"/>
                      <a:pt x="2139545" y="1831720"/>
                      <a:pt x="2104872" y="1797842"/>
                    </a:cubicBezTo>
                    <a:cubicBezTo>
                      <a:pt x="2036485" y="1731023"/>
                      <a:pt x="2017120" y="1703717"/>
                      <a:pt x="1998965" y="1648619"/>
                    </a:cubicBezTo>
                    <a:cubicBezTo>
                      <a:pt x="1993666" y="1632549"/>
                      <a:pt x="1985836" y="1610595"/>
                      <a:pt x="1981615" y="1599838"/>
                    </a:cubicBezTo>
                    <a:cubicBezTo>
                      <a:pt x="1977394" y="1589081"/>
                      <a:pt x="1973922" y="1573609"/>
                      <a:pt x="1973922" y="1565533"/>
                    </a:cubicBezTo>
                    <a:cubicBezTo>
                      <a:pt x="1973922" y="1551338"/>
                      <a:pt x="1951445" y="1486095"/>
                      <a:pt x="1921749" y="1414356"/>
                    </a:cubicBezTo>
                    <a:cubicBezTo>
                      <a:pt x="1913836" y="1395245"/>
                      <a:pt x="1908282" y="1377071"/>
                      <a:pt x="1909488" y="1373924"/>
                    </a:cubicBezTo>
                    <a:cubicBezTo>
                      <a:pt x="1912036" y="1367278"/>
                      <a:pt x="1887798" y="1342022"/>
                      <a:pt x="1878186" y="1341314"/>
                    </a:cubicBezTo>
                    <a:cubicBezTo>
                      <a:pt x="1866681" y="1340464"/>
                      <a:pt x="1863684" y="1339566"/>
                      <a:pt x="1847663" y="1332445"/>
                    </a:cubicBezTo>
                    <a:cubicBezTo>
                      <a:pt x="1829883" y="1324535"/>
                      <a:pt x="1802229" y="1302748"/>
                      <a:pt x="1758059" y="1261616"/>
                    </a:cubicBezTo>
                    <a:cubicBezTo>
                      <a:pt x="1715424" y="1221915"/>
                      <a:pt x="1696393" y="1209094"/>
                      <a:pt x="1675236" y="1205920"/>
                    </a:cubicBezTo>
                    <a:cubicBezTo>
                      <a:pt x="1658828" y="1203460"/>
                      <a:pt x="1652856" y="1199005"/>
                      <a:pt x="1620586" y="1165092"/>
                    </a:cubicBezTo>
                    <a:cubicBezTo>
                      <a:pt x="1600670" y="1144168"/>
                      <a:pt x="1580561" y="1120519"/>
                      <a:pt x="1575847" y="1112530"/>
                    </a:cubicBezTo>
                    <a:cubicBezTo>
                      <a:pt x="1554616" y="1076535"/>
                      <a:pt x="1532161" y="945868"/>
                      <a:pt x="1540501" y="906960"/>
                    </a:cubicBezTo>
                    <a:cubicBezTo>
                      <a:pt x="1545250" y="884816"/>
                      <a:pt x="1547860" y="882774"/>
                      <a:pt x="1555633" y="895221"/>
                    </a:cubicBezTo>
                    <a:cubicBezTo>
                      <a:pt x="1558498" y="899812"/>
                      <a:pt x="1564624" y="903571"/>
                      <a:pt x="1569197" y="903571"/>
                    </a:cubicBezTo>
                    <a:cubicBezTo>
                      <a:pt x="1575676" y="903571"/>
                      <a:pt x="1577626" y="900578"/>
                      <a:pt x="1578066" y="890005"/>
                    </a:cubicBezTo>
                    <a:cubicBezTo>
                      <a:pt x="1578497" y="879781"/>
                      <a:pt x="1579030" y="878834"/>
                      <a:pt x="1580416" y="886092"/>
                    </a:cubicBezTo>
                    <a:cubicBezTo>
                      <a:pt x="1583180" y="900569"/>
                      <a:pt x="1590803" y="895252"/>
                      <a:pt x="1603760" y="869917"/>
                    </a:cubicBezTo>
                    <a:cubicBezTo>
                      <a:pt x="1617518" y="843020"/>
                      <a:pt x="1617628" y="822799"/>
                      <a:pt x="1604152" y="820871"/>
                    </a:cubicBezTo>
                    <a:cubicBezTo>
                      <a:pt x="1591692" y="819093"/>
                      <a:pt x="1569866" y="794995"/>
                      <a:pt x="1538155" y="747961"/>
                    </a:cubicBezTo>
                    <a:lnTo>
                      <a:pt x="1510634" y="707133"/>
                    </a:lnTo>
                    <a:lnTo>
                      <a:pt x="1527328" y="674003"/>
                    </a:lnTo>
                    <a:cubicBezTo>
                      <a:pt x="1542253" y="644320"/>
                      <a:pt x="1546971" y="638792"/>
                      <a:pt x="1571675" y="622220"/>
                    </a:cubicBezTo>
                    <a:cubicBezTo>
                      <a:pt x="1595649" y="606137"/>
                      <a:pt x="1600666" y="604227"/>
                      <a:pt x="1609240" y="608131"/>
                    </a:cubicBezTo>
                    <a:cubicBezTo>
                      <a:pt x="1616656" y="611512"/>
                      <a:pt x="1618051" y="614025"/>
                      <a:pt x="1614719" y="618043"/>
                    </a:cubicBezTo>
                    <a:cubicBezTo>
                      <a:pt x="1612272" y="620992"/>
                      <a:pt x="1607805" y="622458"/>
                      <a:pt x="1604803" y="621305"/>
                    </a:cubicBezTo>
                    <a:cubicBezTo>
                      <a:pt x="1594768" y="617454"/>
                      <a:pt x="1548199" y="670777"/>
                      <a:pt x="1548199" y="686134"/>
                    </a:cubicBezTo>
                    <a:cubicBezTo>
                      <a:pt x="1548199" y="695395"/>
                      <a:pt x="1555254" y="690289"/>
                      <a:pt x="1562023" y="676090"/>
                    </a:cubicBezTo>
                    <a:cubicBezTo>
                      <a:pt x="1565857" y="668053"/>
                      <a:pt x="1572098" y="661481"/>
                      <a:pt x="1575847" y="661481"/>
                    </a:cubicBezTo>
                    <a:cubicBezTo>
                      <a:pt x="1579597" y="661481"/>
                      <a:pt x="1602567" y="650817"/>
                      <a:pt x="1626977" y="637740"/>
                    </a:cubicBezTo>
                    <a:cubicBezTo>
                      <a:pt x="1717532" y="589236"/>
                      <a:pt x="1741360" y="577999"/>
                      <a:pt x="1753754" y="577999"/>
                    </a:cubicBezTo>
                    <a:cubicBezTo>
                      <a:pt x="1766373" y="577999"/>
                      <a:pt x="1766443" y="577832"/>
                      <a:pt x="1763930" y="559477"/>
                    </a:cubicBezTo>
                    <a:cubicBezTo>
                      <a:pt x="1761949" y="545027"/>
                      <a:pt x="1763036" y="538980"/>
                      <a:pt x="1769145" y="531436"/>
                    </a:cubicBezTo>
                    <a:lnTo>
                      <a:pt x="1776971" y="521783"/>
                    </a:lnTo>
                    <a:lnTo>
                      <a:pt x="1805275" y="529349"/>
                    </a:lnTo>
                    <a:cubicBezTo>
                      <a:pt x="1820847" y="533496"/>
                      <a:pt x="1837360" y="539455"/>
                      <a:pt x="1841924" y="542651"/>
                    </a:cubicBezTo>
                    <a:cubicBezTo>
                      <a:pt x="1849389" y="547880"/>
                      <a:pt x="1849503" y="548725"/>
                      <a:pt x="1843231" y="551132"/>
                    </a:cubicBezTo>
                    <a:cubicBezTo>
                      <a:pt x="1834297" y="554557"/>
                      <a:pt x="1834099" y="565481"/>
                      <a:pt x="1842967" y="565481"/>
                    </a:cubicBezTo>
                    <a:cubicBezTo>
                      <a:pt x="1846673" y="565481"/>
                      <a:pt x="1857003" y="561361"/>
                      <a:pt x="1865924" y="556348"/>
                    </a:cubicBezTo>
                    <a:cubicBezTo>
                      <a:pt x="1878534" y="549262"/>
                      <a:pt x="1882099" y="544658"/>
                      <a:pt x="1882099" y="535868"/>
                    </a:cubicBezTo>
                    <a:cubicBezTo>
                      <a:pt x="1882099" y="529653"/>
                      <a:pt x="1884814" y="523566"/>
                      <a:pt x="1888098" y="522303"/>
                    </a:cubicBezTo>
                    <a:cubicBezTo>
                      <a:pt x="1897235" y="518799"/>
                      <a:pt x="1926190" y="542017"/>
                      <a:pt x="1938184" y="562479"/>
                    </a:cubicBezTo>
                    <a:cubicBezTo>
                      <a:pt x="1951401" y="585037"/>
                      <a:pt x="1951401" y="586348"/>
                      <a:pt x="1938443" y="586348"/>
                    </a:cubicBezTo>
                    <a:cubicBezTo>
                      <a:pt x="1931952" y="586348"/>
                      <a:pt x="1928008" y="588712"/>
                      <a:pt x="1928008" y="592612"/>
                    </a:cubicBezTo>
                    <a:cubicBezTo>
                      <a:pt x="1928008" y="603250"/>
                      <a:pt x="1968957" y="601023"/>
                      <a:pt x="1980964" y="589742"/>
                    </a:cubicBezTo>
                    <a:cubicBezTo>
                      <a:pt x="1990827" y="580472"/>
                      <a:pt x="1993538" y="571493"/>
                      <a:pt x="1987095" y="569002"/>
                    </a:cubicBezTo>
                    <a:cubicBezTo>
                      <a:pt x="1985114" y="568236"/>
                      <a:pt x="1977733" y="558315"/>
                      <a:pt x="1970788" y="547087"/>
                    </a:cubicBezTo>
                    <a:cubicBezTo>
                      <a:pt x="1960181" y="529930"/>
                      <a:pt x="1953980" y="524988"/>
                      <a:pt x="1931661" y="515520"/>
                    </a:cubicBezTo>
                    <a:cubicBezTo>
                      <a:pt x="1911596" y="507012"/>
                      <a:pt x="1904048" y="501400"/>
                      <a:pt x="1901011" y="492826"/>
                    </a:cubicBezTo>
                    <a:cubicBezTo>
                      <a:pt x="1898009" y="484353"/>
                      <a:pt x="1898498" y="480555"/>
                      <a:pt x="1902705" y="477958"/>
                    </a:cubicBezTo>
                    <a:cubicBezTo>
                      <a:pt x="1905804" y="476039"/>
                      <a:pt x="1909276" y="464894"/>
                      <a:pt x="1910403" y="453173"/>
                    </a:cubicBezTo>
                    <a:cubicBezTo>
                      <a:pt x="1912269" y="433745"/>
                      <a:pt x="1911618" y="431914"/>
                      <a:pt x="1903748" y="431914"/>
                    </a:cubicBezTo>
                    <a:cubicBezTo>
                      <a:pt x="1898999" y="431914"/>
                      <a:pt x="1893951" y="433789"/>
                      <a:pt x="1892534" y="436087"/>
                    </a:cubicBezTo>
                    <a:cubicBezTo>
                      <a:pt x="1888582" y="442482"/>
                      <a:pt x="1879207" y="441034"/>
                      <a:pt x="1876360" y="433609"/>
                    </a:cubicBezTo>
                    <a:cubicBezTo>
                      <a:pt x="1872913" y="424625"/>
                      <a:pt x="1884387" y="406047"/>
                      <a:pt x="1899576" y="396174"/>
                    </a:cubicBezTo>
                    <a:cubicBezTo>
                      <a:pt x="1918585" y="383811"/>
                      <a:pt x="1927696" y="352670"/>
                      <a:pt x="1912357" y="352477"/>
                    </a:cubicBezTo>
                    <a:cubicBezTo>
                      <a:pt x="1908339" y="352428"/>
                      <a:pt x="1896812" y="348603"/>
                      <a:pt x="1886663" y="344000"/>
                    </a:cubicBezTo>
                    <a:cubicBezTo>
                      <a:pt x="1874022" y="338264"/>
                      <a:pt x="1866778" y="337014"/>
                      <a:pt x="1863838" y="339955"/>
                    </a:cubicBezTo>
                    <a:cubicBezTo>
                      <a:pt x="1857020" y="346772"/>
                      <a:pt x="1854054" y="345091"/>
                      <a:pt x="1849490" y="331997"/>
                    </a:cubicBezTo>
                    <a:cubicBezTo>
                      <a:pt x="1845516" y="320593"/>
                      <a:pt x="1846572" y="318471"/>
                      <a:pt x="1864749" y="301477"/>
                    </a:cubicBezTo>
                    <a:cubicBezTo>
                      <a:pt x="1875484" y="291442"/>
                      <a:pt x="1894075" y="277709"/>
                      <a:pt x="1906099" y="270953"/>
                    </a:cubicBezTo>
                    <a:cubicBezTo>
                      <a:pt x="1926406" y="259544"/>
                      <a:pt x="1936357" y="245988"/>
                      <a:pt x="1936357" y="229738"/>
                    </a:cubicBezTo>
                    <a:cubicBezTo>
                      <a:pt x="1936357" y="222185"/>
                      <a:pt x="1885769" y="210609"/>
                      <a:pt x="1841405" y="208082"/>
                    </a:cubicBezTo>
                    <a:cubicBezTo>
                      <a:pt x="1799624" y="205706"/>
                      <a:pt x="1708628" y="189112"/>
                      <a:pt x="1690104" y="180432"/>
                    </a:cubicBezTo>
                    <a:cubicBezTo>
                      <a:pt x="1684369" y="177743"/>
                      <a:pt x="1674976" y="174931"/>
                      <a:pt x="1669237" y="174301"/>
                    </a:cubicBezTo>
                    <a:cubicBezTo>
                      <a:pt x="1593400" y="165982"/>
                      <a:pt x="1581868" y="160692"/>
                      <a:pt x="1564761" y="126431"/>
                    </a:cubicBezTo>
                    <a:cubicBezTo>
                      <a:pt x="1551804" y="100471"/>
                      <a:pt x="1533534" y="77126"/>
                      <a:pt x="1526285" y="77126"/>
                    </a:cubicBezTo>
                    <a:cubicBezTo>
                      <a:pt x="1520088" y="77126"/>
                      <a:pt x="1512434" y="67425"/>
                      <a:pt x="1507505" y="53257"/>
                    </a:cubicBezTo>
                    <a:cubicBezTo>
                      <a:pt x="1502567" y="39066"/>
                      <a:pt x="1502945" y="38270"/>
                      <a:pt x="1521070" y="28996"/>
                    </a:cubicBezTo>
                    <a:cubicBezTo>
                      <a:pt x="1531030" y="23899"/>
                      <a:pt x="1534771" y="2904"/>
                      <a:pt x="1526285" y="-353"/>
                    </a:cubicBezTo>
                    <a:cubicBezTo>
                      <a:pt x="1526087" y="-428"/>
                      <a:pt x="1525761" y="-358"/>
                      <a:pt x="1525374" y="-353"/>
                    </a:cubicBezTo>
                    <a:close/>
                    <a:moveTo>
                      <a:pt x="1594760" y="1208790"/>
                    </a:moveTo>
                    <a:cubicBezTo>
                      <a:pt x="1595565" y="1208750"/>
                      <a:pt x="1596186" y="1208909"/>
                      <a:pt x="1596718" y="1209441"/>
                    </a:cubicBezTo>
                    <a:cubicBezTo>
                      <a:pt x="1598126" y="1210850"/>
                      <a:pt x="1598184" y="1216770"/>
                      <a:pt x="1596718" y="1222615"/>
                    </a:cubicBezTo>
                    <a:cubicBezTo>
                      <a:pt x="1593844" y="1234076"/>
                      <a:pt x="1583950" y="1236999"/>
                      <a:pt x="1580284" y="1227443"/>
                    </a:cubicBezTo>
                    <a:cubicBezTo>
                      <a:pt x="1578171" y="1221933"/>
                      <a:pt x="1589130" y="1209063"/>
                      <a:pt x="1594760" y="1208790"/>
                    </a:cubicBez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18448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8" name="Elemento grafico 36">
                <a:extLst>
                  <a:ext uri="{FF2B5EF4-FFF2-40B4-BE49-F238E27FC236}">
                    <a16:creationId xmlns:a16="http://schemas.microsoft.com/office/drawing/2014/main" id="{83978707-2F06-4A2C-8451-969995EFD2B1}"/>
                  </a:ext>
                </a:extLst>
              </p:cNvPr>
              <p:cNvGrpSpPr/>
              <p:nvPr/>
            </p:nvGrpSpPr>
            <p:grpSpPr>
              <a:xfrm>
                <a:off x="1112105" y="3327994"/>
                <a:ext cx="1927162" cy="2248342"/>
                <a:chOff x="1112105" y="3327994"/>
                <a:chExt cx="1927162" cy="2248342"/>
              </a:xfrm>
              <a:solidFill>
                <a:srgbClr val="000000">
                  <a:alpha val="30000"/>
                </a:srgbClr>
              </a:solidFill>
            </p:grpSpPr>
            <p:grpSp>
              <p:nvGrpSpPr>
                <p:cNvPr id="11" name="Elemento grafico 36">
                  <a:extLst>
                    <a:ext uri="{FF2B5EF4-FFF2-40B4-BE49-F238E27FC236}">
                      <a16:creationId xmlns:a16="http://schemas.microsoft.com/office/drawing/2014/main" id="{50844AAF-3275-E866-F3FF-8056CF96725A}"/>
                    </a:ext>
                  </a:extLst>
                </p:cNvPr>
                <p:cNvGrpSpPr/>
                <p:nvPr/>
              </p:nvGrpSpPr>
              <p:grpSpPr>
                <a:xfrm>
                  <a:off x="2135870" y="5143943"/>
                  <a:ext cx="126942" cy="432393"/>
                  <a:chOff x="2135870" y="5143943"/>
                  <a:chExt cx="126942" cy="432393"/>
                </a:xfrm>
                <a:solidFill>
                  <a:srgbClr val="000000">
                    <a:alpha val="30000"/>
                  </a:srgbClr>
                </a:solidFill>
              </p:grpSpPr>
              <p:sp>
                <p:nvSpPr>
                  <p:cNvPr id="12" name="Figura a mano libera: forma 11">
                    <a:extLst>
                      <a:ext uri="{FF2B5EF4-FFF2-40B4-BE49-F238E27FC236}">
                        <a16:creationId xmlns:a16="http://schemas.microsoft.com/office/drawing/2014/main" id="{1C0E74C5-1688-F23B-F121-A7A76063EAAA}"/>
                      </a:ext>
                    </a:extLst>
                  </p:cNvPr>
                  <p:cNvSpPr/>
                  <p:nvPr/>
                </p:nvSpPr>
                <p:spPr>
                  <a:xfrm>
                    <a:off x="2135870" y="5537237"/>
                    <a:ext cx="43058" cy="39099"/>
                  </a:xfrm>
                  <a:custGeom>
                    <a:avLst/>
                    <a:gdLst>
                      <a:gd name="csX0" fmla="*/ 6091 w 43058"/>
                      <a:gd name="csY0" fmla="*/ 26115 h 39099"/>
                      <a:gd name="csX1" fmla="*/ 16755 w 43058"/>
                      <a:gd name="csY1" fmla="*/ -698 h 39099"/>
                      <a:gd name="csX2" fmla="*/ 41253 w 43058"/>
                      <a:gd name="csY2" fmla="*/ 29712 h 39099"/>
                      <a:gd name="csX3" fmla="*/ 6091 w 43058"/>
                      <a:gd name="csY3" fmla="*/ 26115 h 39099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</a:cxnLst>
                    <a:rect l="l" t="t" r="r" b="b"/>
                    <a:pathLst>
                      <a:path w="43058" h="39099">
                        <a:moveTo>
                          <a:pt x="6091" y="26115"/>
                        </a:moveTo>
                        <a:cubicBezTo>
                          <a:pt x="-5317" y="10094"/>
                          <a:pt x="-1026" y="-698"/>
                          <a:pt x="16755" y="-698"/>
                        </a:cubicBezTo>
                        <a:cubicBezTo>
                          <a:pt x="32041" y="-698"/>
                          <a:pt x="47938" y="19034"/>
                          <a:pt x="41253" y="29712"/>
                        </a:cubicBezTo>
                        <a:cubicBezTo>
                          <a:pt x="33176" y="42617"/>
                          <a:pt x="16637" y="40927"/>
                          <a:pt x="6091" y="26115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" name="Figura a mano libera: forma 13">
                    <a:extLst>
                      <a:ext uri="{FF2B5EF4-FFF2-40B4-BE49-F238E27FC236}">
                        <a16:creationId xmlns:a16="http://schemas.microsoft.com/office/drawing/2014/main" id="{C39E588F-9E73-CD8E-3BBB-CE4C09C0AE5C}"/>
                      </a:ext>
                    </a:extLst>
                  </p:cNvPr>
                  <p:cNvSpPr/>
                  <p:nvPr/>
                </p:nvSpPr>
                <p:spPr>
                  <a:xfrm>
                    <a:off x="2234826" y="5160354"/>
                    <a:ext cx="27986" cy="19492"/>
                  </a:xfrm>
                  <a:custGeom>
                    <a:avLst/>
                    <a:gdLst>
                      <a:gd name="csX0" fmla="*/ 673 w 27986"/>
                      <a:gd name="csY0" fmla="*/ 13112 h 19492"/>
                      <a:gd name="csX1" fmla="*/ 17921 w 27986"/>
                      <a:gd name="csY1" fmla="*/ 211 h 19492"/>
                      <a:gd name="csX2" fmla="*/ 27582 w 27986"/>
                      <a:gd name="csY2" fmla="*/ 10132 h 19492"/>
                      <a:gd name="csX3" fmla="*/ 673 w 27986"/>
                      <a:gd name="csY3" fmla="*/ 13112 h 19492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</a:cxnLst>
                    <a:rect l="l" t="t" r="r" b="b"/>
                    <a:pathLst>
                      <a:path w="27986" h="19492">
                        <a:moveTo>
                          <a:pt x="673" y="13112"/>
                        </a:moveTo>
                        <a:cubicBezTo>
                          <a:pt x="-3121" y="3226"/>
                          <a:pt x="5180" y="-2984"/>
                          <a:pt x="17921" y="211"/>
                        </a:cubicBezTo>
                        <a:cubicBezTo>
                          <a:pt x="25342" y="2073"/>
                          <a:pt x="28493" y="5312"/>
                          <a:pt x="27582" y="10132"/>
                        </a:cubicBezTo>
                        <a:cubicBezTo>
                          <a:pt x="25729" y="19890"/>
                          <a:pt x="4189" y="22276"/>
                          <a:pt x="673" y="1311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" name="Figura a mano libera: forma 14">
                    <a:extLst>
                      <a:ext uri="{FF2B5EF4-FFF2-40B4-BE49-F238E27FC236}">
                        <a16:creationId xmlns:a16="http://schemas.microsoft.com/office/drawing/2014/main" id="{A5C7EFF4-40F3-C3C1-8619-6A9BDF1BA137}"/>
                      </a:ext>
                    </a:extLst>
                  </p:cNvPr>
                  <p:cNvSpPr/>
                  <p:nvPr/>
                </p:nvSpPr>
                <p:spPr>
                  <a:xfrm>
                    <a:off x="2167465" y="5143943"/>
                    <a:ext cx="16476" cy="19724"/>
                  </a:xfrm>
                  <a:custGeom>
                    <a:avLst/>
                    <a:gdLst>
                      <a:gd name="csX0" fmla="*/ -239 w 16476"/>
                      <a:gd name="csY0" fmla="*/ 10990 h 19724"/>
                      <a:gd name="csX1" fmla="*/ 12683 w 16476"/>
                      <a:gd name="csY1" fmla="*/ 2905 h 19724"/>
                      <a:gd name="csX2" fmla="*/ 8105 w 16476"/>
                      <a:gd name="csY2" fmla="*/ 19093 h 19724"/>
                      <a:gd name="csX3" fmla="*/ -239 w 16476"/>
                      <a:gd name="csY3" fmla="*/ 10990 h 19724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</a:cxnLst>
                    <a:rect l="l" t="t" r="r" b="b"/>
                    <a:pathLst>
                      <a:path w="16476" h="19724">
                        <a:moveTo>
                          <a:pt x="-239" y="10990"/>
                        </a:moveTo>
                        <a:cubicBezTo>
                          <a:pt x="-239" y="572"/>
                          <a:pt x="7956" y="-4556"/>
                          <a:pt x="12683" y="2905"/>
                        </a:cubicBezTo>
                        <a:cubicBezTo>
                          <a:pt x="18770" y="12513"/>
                          <a:pt x="16908" y="19093"/>
                          <a:pt x="8105" y="19093"/>
                        </a:cubicBezTo>
                        <a:cubicBezTo>
                          <a:pt x="2626" y="19093"/>
                          <a:pt x="-239" y="16312"/>
                          <a:pt x="-239" y="1099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6" name="Elemento grafico 36">
                  <a:extLst>
                    <a:ext uri="{FF2B5EF4-FFF2-40B4-BE49-F238E27FC236}">
                      <a16:creationId xmlns:a16="http://schemas.microsoft.com/office/drawing/2014/main" id="{B80B5BD2-F853-D2A9-9374-B28E579C8A46}"/>
                    </a:ext>
                  </a:extLst>
                </p:cNvPr>
                <p:cNvGrpSpPr/>
                <p:nvPr/>
              </p:nvGrpSpPr>
              <p:grpSpPr>
                <a:xfrm>
                  <a:off x="2410742" y="4112736"/>
                  <a:ext cx="628524" cy="909015"/>
                  <a:chOff x="2410742" y="4112736"/>
                  <a:chExt cx="628524" cy="909015"/>
                </a:xfrm>
                <a:solidFill>
                  <a:srgbClr val="000000">
                    <a:alpha val="30000"/>
                  </a:srgbClr>
                </a:solidFill>
              </p:grpSpPr>
              <p:sp>
                <p:nvSpPr>
                  <p:cNvPr id="17" name="Figura a mano libera: forma 16">
                    <a:extLst>
                      <a:ext uri="{FF2B5EF4-FFF2-40B4-BE49-F238E27FC236}">
                        <a16:creationId xmlns:a16="http://schemas.microsoft.com/office/drawing/2014/main" id="{7A05E71C-674A-EB6A-9101-CB7BBA8A35D4}"/>
                      </a:ext>
                    </a:extLst>
                  </p:cNvPr>
                  <p:cNvSpPr/>
                  <p:nvPr/>
                </p:nvSpPr>
                <p:spPr>
                  <a:xfrm>
                    <a:off x="2939873" y="4959092"/>
                    <a:ext cx="36949" cy="62659"/>
                  </a:xfrm>
                  <a:custGeom>
                    <a:avLst/>
                    <a:gdLst>
                      <a:gd name="csX0" fmla="*/ 16271 w 36949"/>
                      <a:gd name="csY0" fmla="*/ 52020 h 62659"/>
                      <a:gd name="csX1" fmla="*/ 13639 w 36949"/>
                      <a:gd name="csY1" fmla="*/ 37548 h 62659"/>
                      <a:gd name="csX2" fmla="*/ 7874 w 36949"/>
                      <a:gd name="csY2" fmla="*/ 27799 h 62659"/>
                      <a:gd name="csX3" fmla="*/ 5422 w 36949"/>
                      <a:gd name="csY3" fmla="*/ 3789 h 62659"/>
                      <a:gd name="csX4" fmla="*/ 27076 w 36949"/>
                      <a:gd name="csY4" fmla="*/ 16201 h 62659"/>
                      <a:gd name="csX5" fmla="*/ 32292 w 36949"/>
                      <a:gd name="csY5" fmla="*/ 42500 h 62659"/>
                      <a:gd name="csX6" fmla="*/ 29286 w 36949"/>
                      <a:gd name="csY6" fmla="*/ 62056 h 62659"/>
                      <a:gd name="csX7" fmla="*/ 16271 w 36949"/>
                      <a:gd name="csY7" fmla="*/ 52020 h 62659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</a:cxnLst>
                    <a:rect l="l" t="t" r="r" b="b"/>
                    <a:pathLst>
                      <a:path w="36949" h="62659">
                        <a:moveTo>
                          <a:pt x="16271" y="52020"/>
                        </a:moveTo>
                        <a:cubicBezTo>
                          <a:pt x="13318" y="46501"/>
                          <a:pt x="12134" y="39987"/>
                          <a:pt x="13639" y="37548"/>
                        </a:cubicBezTo>
                        <a:cubicBezTo>
                          <a:pt x="15149" y="35105"/>
                          <a:pt x="12552" y="30721"/>
                          <a:pt x="7874" y="27799"/>
                        </a:cubicBezTo>
                        <a:cubicBezTo>
                          <a:pt x="-2082" y="21580"/>
                          <a:pt x="-3169" y="10919"/>
                          <a:pt x="5422" y="3789"/>
                        </a:cubicBezTo>
                        <a:cubicBezTo>
                          <a:pt x="16483" y="-5388"/>
                          <a:pt x="26438" y="321"/>
                          <a:pt x="27076" y="16201"/>
                        </a:cubicBezTo>
                        <a:cubicBezTo>
                          <a:pt x="27398" y="24203"/>
                          <a:pt x="29744" y="36038"/>
                          <a:pt x="32292" y="42500"/>
                        </a:cubicBezTo>
                        <a:cubicBezTo>
                          <a:pt x="38669" y="58666"/>
                          <a:pt x="38146" y="62056"/>
                          <a:pt x="29286" y="62056"/>
                        </a:cubicBezTo>
                        <a:cubicBezTo>
                          <a:pt x="25083" y="62056"/>
                          <a:pt x="19225" y="57540"/>
                          <a:pt x="16271" y="5202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" name="Figura a mano libera: forma 17">
                    <a:extLst>
                      <a:ext uri="{FF2B5EF4-FFF2-40B4-BE49-F238E27FC236}">
                        <a16:creationId xmlns:a16="http://schemas.microsoft.com/office/drawing/2014/main" id="{97B234BD-626E-E482-B952-BC324942F512}"/>
                      </a:ext>
                    </a:extLst>
                  </p:cNvPr>
                  <p:cNvSpPr/>
                  <p:nvPr/>
                </p:nvSpPr>
                <p:spPr>
                  <a:xfrm>
                    <a:off x="2915389" y="4938273"/>
                    <a:ext cx="26785" cy="24719"/>
                  </a:xfrm>
                  <a:custGeom>
                    <a:avLst/>
                    <a:gdLst>
                      <a:gd name="csX0" fmla="*/ 5189 w 26785"/>
                      <a:gd name="csY0" fmla="*/ 18787 h 24719"/>
                      <a:gd name="csX1" fmla="*/ 13041 w 26785"/>
                      <a:gd name="csY1" fmla="*/ -597 h 24719"/>
                      <a:gd name="csX2" fmla="*/ 25250 w 26785"/>
                      <a:gd name="csY2" fmla="*/ 15376 h 24719"/>
                      <a:gd name="csX3" fmla="*/ 5189 w 26785"/>
                      <a:gd name="csY3" fmla="*/ 18787 h 24719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</a:cxnLst>
                    <a:rect l="l" t="t" r="r" b="b"/>
                    <a:pathLst>
                      <a:path w="26785" h="24719">
                        <a:moveTo>
                          <a:pt x="5189" y="18787"/>
                        </a:moveTo>
                        <a:cubicBezTo>
                          <a:pt x="-5101" y="11265"/>
                          <a:pt x="-295" y="-597"/>
                          <a:pt x="13041" y="-597"/>
                        </a:cubicBezTo>
                        <a:cubicBezTo>
                          <a:pt x="25439" y="-597"/>
                          <a:pt x="28410" y="3290"/>
                          <a:pt x="25250" y="15376"/>
                        </a:cubicBezTo>
                        <a:cubicBezTo>
                          <a:pt x="22526" y="25799"/>
                          <a:pt x="16241" y="26868"/>
                          <a:pt x="5189" y="18787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9" name="Figura a mano libera: forma 18">
                    <a:extLst>
                      <a:ext uri="{FF2B5EF4-FFF2-40B4-BE49-F238E27FC236}">
                        <a16:creationId xmlns:a16="http://schemas.microsoft.com/office/drawing/2014/main" id="{68949897-23D3-740B-3CC1-2E6676E5E1AB}"/>
                      </a:ext>
                    </a:extLst>
                  </p:cNvPr>
                  <p:cNvSpPr/>
                  <p:nvPr/>
                </p:nvSpPr>
                <p:spPr>
                  <a:xfrm>
                    <a:off x="2467973" y="4889998"/>
                    <a:ext cx="20118" cy="18975"/>
                  </a:xfrm>
                  <a:custGeom>
                    <a:avLst/>
                    <a:gdLst>
                      <a:gd name="csX0" fmla="*/ -290 w 20118"/>
                      <a:gd name="csY0" fmla="*/ 12357 h 18975"/>
                      <a:gd name="csX1" fmla="*/ 8121 w 20118"/>
                      <a:gd name="csY1" fmla="*/ 1740 h 18975"/>
                      <a:gd name="csX2" fmla="*/ 18926 w 20118"/>
                      <a:gd name="csY2" fmla="*/ 3479 h 18975"/>
                      <a:gd name="csX3" fmla="*/ 18618 w 20118"/>
                      <a:gd name="csY3" fmla="*/ 14095 h 18975"/>
                      <a:gd name="csX4" fmla="*/ -290 w 20118"/>
                      <a:gd name="csY4" fmla="*/ 12357 h 18975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20118" h="18975">
                        <a:moveTo>
                          <a:pt x="-290" y="12357"/>
                        </a:moveTo>
                        <a:cubicBezTo>
                          <a:pt x="-290" y="8994"/>
                          <a:pt x="3495" y="4214"/>
                          <a:pt x="8121" y="1740"/>
                        </a:cubicBezTo>
                        <a:cubicBezTo>
                          <a:pt x="14692" y="-1777"/>
                          <a:pt x="17051" y="-1398"/>
                          <a:pt x="18926" y="3479"/>
                        </a:cubicBezTo>
                        <a:cubicBezTo>
                          <a:pt x="20242" y="6912"/>
                          <a:pt x="20101" y="11687"/>
                          <a:pt x="18618" y="14095"/>
                        </a:cubicBezTo>
                        <a:cubicBezTo>
                          <a:pt x="14534" y="20702"/>
                          <a:pt x="-290" y="19337"/>
                          <a:pt x="-290" y="12357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" name="Figura a mano libera: forma 19">
                    <a:extLst>
                      <a:ext uri="{FF2B5EF4-FFF2-40B4-BE49-F238E27FC236}">
                        <a16:creationId xmlns:a16="http://schemas.microsoft.com/office/drawing/2014/main" id="{D74DBA0F-1450-0C18-5227-4F3D35BFAC0F}"/>
                      </a:ext>
                    </a:extLst>
                  </p:cNvPr>
                  <p:cNvSpPr/>
                  <p:nvPr/>
                </p:nvSpPr>
                <p:spPr>
                  <a:xfrm>
                    <a:off x="3020213" y="4858968"/>
                    <a:ext cx="19053" cy="20198"/>
                  </a:xfrm>
                  <a:custGeom>
                    <a:avLst/>
                    <a:gdLst>
                      <a:gd name="csX0" fmla="*/ 428 w 19053"/>
                      <a:gd name="csY0" fmla="*/ 16160 h 20198"/>
                      <a:gd name="csX1" fmla="*/ 13720 w 19053"/>
                      <a:gd name="csY1" fmla="*/ -583 h 20198"/>
                      <a:gd name="csX2" fmla="*/ 10181 w 19053"/>
                      <a:gd name="csY2" fmla="*/ 19430 h 20198"/>
                      <a:gd name="csX3" fmla="*/ 428 w 19053"/>
                      <a:gd name="csY3" fmla="*/ 16160 h 20198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</a:cxnLst>
                    <a:rect l="l" t="t" r="r" b="b"/>
                    <a:pathLst>
                      <a:path w="19053" h="20198">
                        <a:moveTo>
                          <a:pt x="428" y="16160"/>
                        </a:moveTo>
                        <a:cubicBezTo>
                          <a:pt x="-3115" y="10429"/>
                          <a:pt x="5630" y="-583"/>
                          <a:pt x="13720" y="-583"/>
                        </a:cubicBezTo>
                        <a:cubicBezTo>
                          <a:pt x="22210" y="-583"/>
                          <a:pt x="18962" y="17758"/>
                          <a:pt x="10181" y="19430"/>
                        </a:cubicBezTo>
                        <a:cubicBezTo>
                          <a:pt x="6374" y="20157"/>
                          <a:pt x="1991" y="18682"/>
                          <a:pt x="428" y="1616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" name="Figura a mano libera: forma 20">
                    <a:extLst>
                      <a:ext uri="{FF2B5EF4-FFF2-40B4-BE49-F238E27FC236}">
                        <a16:creationId xmlns:a16="http://schemas.microsoft.com/office/drawing/2014/main" id="{5E9DFB26-B9F9-45E6-30C0-B12887E925F3}"/>
                      </a:ext>
                    </a:extLst>
                  </p:cNvPr>
                  <p:cNvSpPr/>
                  <p:nvPr/>
                </p:nvSpPr>
                <p:spPr>
                  <a:xfrm>
                    <a:off x="2751786" y="4243880"/>
                    <a:ext cx="24332" cy="13560"/>
                  </a:xfrm>
                  <a:custGeom>
                    <a:avLst/>
                    <a:gdLst>
                      <a:gd name="csX0" fmla="*/ -338 w 24332"/>
                      <a:gd name="csY0" fmla="*/ 8047 h 13560"/>
                      <a:gd name="csX1" fmla="*/ 12355 w 24332"/>
                      <a:gd name="csY1" fmla="*/ 120 h 13560"/>
                      <a:gd name="csX2" fmla="*/ 23799 w 24332"/>
                      <a:gd name="csY2" fmla="*/ 4865 h 13560"/>
                      <a:gd name="csX3" fmla="*/ -338 w 24332"/>
                      <a:gd name="csY3" fmla="*/ 8047 h 1356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</a:cxnLst>
                    <a:rect l="l" t="t" r="r" b="b"/>
                    <a:pathLst>
                      <a:path w="24332" h="13560">
                        <a:moveTo>
                          <a:pt x="-338" y="8047"/>
                        </a:moveTo>
                        <a:cubicBezTo>
                          <a:pt x="-338" y="4482"/>
                          <a:pt x="4895" y="1216"/>
                          <a:pt x="12355" y="120"/>
                        </a:cubicBezTo>
                        <a:cubicBezTo>
                          <a:pt x="22267" y="-1333"/>
                          <a:pt x="24776" y="-294"/>
                          <a:pt x="23799" y="4865"/>
                        </a:cubicBezTo>
                        <a:cubicBezTo>
                          <a:pt x="22157" y="13535"/>
                          <a:pt x="-338" y="16502"/>
                          <a:pt x="-338" y="8047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2" name="Figura a mano libera: forma 21">
                    <a:extLst>
                      <a:ext uri="{FF2B5EF4-FFF2-40B4-BE49-F238E27FC236}">
                        <a16:creationId xmlns:a16="http://schemas.microsoft.com/office/drawing/2014/main" id="{9ECF0BAB-DACE-4D74-C576-064A9909771F}"/>
                      </a:ext>
                    </a:extLst>
                  </p:cNvPr>
                  <p:cNvSpPr/>
                  <p:nvPr/>
                </p:nvSpPr>
                <p:spPr>
                  <a:xfrm>
                    <a:off x="2656048" y="4173442"/>
                    <a:ext cx="41012" cy="30096"/>
                  </a:xfrm>
                  <a:custGeom>
                    <a:avLst/>
                    <a:gdLst>
                      <a:gd name="csX0" fmla="*/ 4429 w 41012"/>
                      <a:gd name="csY0" fmla="*/ 24736 h 30096"/>
                      <a:gd name="csX1" fmla="*/ 5635 w 41012"/>
                      <a:gd name="csY1" fmla="*/ 3257 h 30096"/>
                      <a:gd name="csX2" fmla="*/ 39093 w 41012"/>
                      <a:gd name="csY2" fmla="*/ 25533 h 30096"/>
                      <a:gd name="csX3" fmla="*/ 4429 w 41012"/>
                      <a:gd name="csY3" fmla="*/ 24736 h 30096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</a:cxnLst>
                    <a:rect l="l" t="t" r="r" b="b"/>
                    <a:pathLst>
                      <a:path w="41012" h="30096">
                        <a:moveTo>
                          <a:pt x="4429" y="24736"/>
                        </a:moveTo>
                        <a:cubicBezTo>
                          <a:pt x="-2288" y="18020"/>
                          <a:pt x="-1883" y="10775"/>
                          <a:pt x="5635" y="3257"/>
                        </a:cubicBezTo>
                        <a:cubicBezTo>
                          <a:pt x="17751" y="-8860"/>
                          <a:pt x="47930" y="11233"/>
                          <a:pt x="39093" y="25533"/>
                        </a:cubicBezTo>
                        <a:cubicBezTo>
                          <a:pt x="35475" y="31391"/>
                          <a:pt x="10511" y="30819"/>
                          <a:pt x="4429" y="24736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" name="Figura a mano libera: forma 22">
                    <a:extLst>
                      <a:ext uri="{FF2B5EF4-FFF2-40B4-BE49-F238E27FC236}">
                        <a16:creationId xmlns:a16="http://schemas.microsoft.com/office/drawing/2014/main" id="{6C35F6EB-C757-D3FA-AD57-65A09B78D794}"/>
                      </a:ext>
                    </a:extLst>
                  </p:cNvPr>
                  <p:cNvSpPr/>
                  <p:nvPr/>
                </p:nvSpPr>
                <p:spPr>
                  <a:xfrm>
                    <a:off x="2410742" y="4112736"/>
                    <a:ext cx="18886" cy="24218"/>
                  </a:xfrm>
                  <a:custGeom>
                    <a:avLst/>
                    <a:gdLst>
                      <a:gd name="csX0" fmla="*/ 839 w 18886"/>
                      <a:gd name="csY0" fmla="*/ 19880 h 24218"/>
                      <a:gd name="csX1" fmla="*/ 9874 w 18886"/>
                      <a:gd name="csY1" fmla="*/ 945 h 24218"/>
                      <a:gd name="csX2" fmla="*/ 17049 w 18886"/>
                      <a:gd name="csY2" fmla="*/ 12750 h 24218"/>
                      <a:gd name="csX3" fmla="*/ 839 w 18886"/>
                      <a:gd name="csY3" fmla="*/ 19880 h 24218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</a:cxnLst>
                    <a:rect l="l" t="t" r="r" b="b"/>
                    <a:pathLst>
                      <a:path w="18886" h="24218">
                        <a:moveTo>
                          <a:pt x="839" y="19880"/>
                        </a:moveTo>
                        <a:cubicBezTo>
                          <a:pt x="-2621" y="14286"/>
                          <a:pt x="2375" y="3824"/>
                          <a:pt x="9874" y="945"/>
                        </a:cubicBezTo>
                        <a:cubicBezTo>
                          <a:pt x="18791" y="-2475"/>
                          <a:pt x="20266" y="-54"/>
                          <a:pt x="17049" y="12750"/>
                        </a:cubicBezTo>
                        <a:cubicBezTo>
                          <a:pt x="14359" y="23472"/>
                          <a:pt x="5473" y="27380"/>
                          <a:pt x="839" y="1988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4" name="Elemento grafico 36">
                  <a:extLst>
                    <a:ext uri="{FF2B5EF4-FFF2-40B4-BE49-F238E27FC236}">
                      <a16:creationId xmlns:a16="http://schemas.microsoft.com/office/drawing/2014/main" id="{C4C32A0C-C4EA-3C94-0B09-E63BC8BFDA27}"/>
                    </a:ext>
                  </a:extLst>
                </p:cNvPr>
                <p:cNvGrpSpPr/>
                <p:nvPr/>
              </p:nvGrpSpPr>
              <p:grpSpPr>
                <a:xfrm>
                  <a:off x="1112105" y="3994957"/>
                  <a:ext cx="462685" cy="846735"/>
                  <a:chOff x="1112105" y="3994957"/>
                  <a:chExt cx="462685" cy="846735"/>
                </a:xfrm>
                <a:solidFill>
                  <a:srgbClr val="000000">
                    <a:alpha val="30000"/>
                  </a:srgbClr>
                </a:solidFill>
              </p:grpSpPr>
              <p:sp>
                <p:nvSpPr>
                  <p:cNvPr id="25" name="Figura a mano libera: forma 24">
                    <a:extLst>
                      <a:ext uri="{FF2B5EF4-FFF2-40B4-BE49-F238E27FC236}">
                        <a16:creationId xmlns:a16="http://schemas.microsoft.com/office/drawing/2014/main" id="{9DFB310A-0C99-C3DB-289F-2B772FC81092}"/>
                      </a:ext>
                    </a:extLst>
                  </p:cNvPr>
                  <p:cNvSpPr/>
                  <p:nvPr/>
                </p:nvSpPr>
                <p:spPr>
                  <a:xfrm>
                    <a:off x="1112105" y="3994957"/>
                    <a:ext cx="462685" cy="846735"/>
                  </a:xfrm>
                  <a:custGeom>
                    <a:avLst/>
                    <a:gdLst>
                      <a:gd name="csX0" fmla="*/ 175057 w 462685"/>
                      <a:gd name="csY0" fmla="*/ 840981 h 846735"/>
                      <a:gd name="csX1" fmla="*/ 153477 w 462685"/>
                      <a:gd name="csY1" fmla="*/ 839832 h 846735"/>
                      <a:gd name="csX2" fmla="*/ 119755 w 462685"/>
                      <a:gd name="csY2" fmla="*/ 811267 h 846735"/>
                      <a:gd name="csX3" fmla="*/ 91618 w 462685"/>
                      <a:gd name="csY3" fmla="*/ 805069 h 846735"/>
                      <a:gd name="csX4" fmla="*/ 55699 w 462685"/>
                      <a:gd name="csY4" fmla="*/ 780866 h 846735"/>
                      <a:gd name="csX5" fmla="*/ 72851 w 462685"/>
                      <a:gd name="csY5" fmla="*/ 759153 h 846735"/>
                      <a:gd name="csX6" fmla="*/ 72341 w 462685"/>
                      <a:gd name="csY6" fmla="*/ 739998 h 846735"/>
                      <a:gd name="csX7" fmla="*/ 70254 w 462685"/>
                      <a:gd name="csY7" fmla="*/ 711156 h 846735"/>
                      <a:gd name="csX8" fmla="*/ 71460 w 462685"/>
                      <a:gd name="csY8" fmla="*/ 684615 h 846735"/>
                      <a:gd name="csX9" fmla="*/ 74730 w 462685"/>
                      <a:gd name="csY9" fmla="*/ 619676 h 846735"/>
                      <a:gd name="csX10" fmla="*/ 80276 w 462685"/>
                      <a:gd name="csY10" fmla="*/ 563557 h 846735"/>
                      <a:gd name="csX11" fmla="*/ 83282 w 462685"/>
                      <a:gd name="csY11" fmla="*/ 533358 h 846735"/>
                      <a:gd name="csX12" fmla="*/ 95297 w 462685"/>
                      <a:gd name="csY12" fmla="*/ 536197 h 846735"/>
                      <a:gd name="csX13" fmla="*/ 100500 w 462685"/>
                      <a:gd name="csY13" fmla="*/ 541070 h 846735"/>
                      <a:gd name="csX14" fmla="*/ 109034 w 462685"/>
                      <a:gd name="csY14" fmla="*/ 496919 h 846735"/>
                      <a:gd name="csX15" fmla="*/ 85817 w 462685"/>
                      <a:gd name="csY15" fmla="*/ 490088 h 846735"/>
                      <a:gd name="csX16" fmla="*/ 64880 w 462685"/>
                      <a:gd name="csY16" fmla="*/ 492971 h 846735"/>
                      <a:gd name="csX17" fmla="*/ 67574 w 462685"/>
                      <a:gd name="csY17" fmla="*/ 472667 h 846735"/>
                      <a:gd name="csX18" fmla="*/ 78608 w 462685"/>
                      <a:gd name="csY18" fmla="*/ 430408 h 846735"/>
                      <a:gd name="csX19" fmla="*/ 74374 w 462685"/>
                      <a:gd name="csY19" fmla="*/ 314487 h 846735"/>
                      <a:gd name="csX20" fmla="*/ 28751 w 462685"/>
                      <a:gd name="csY20" fmla="*/ 240727 h 846735"/>
                      <a:gd name="csX21" fmla="*/ 13606 w 462685"/>
                      <a:gd name="csY21" fmla="*/ 246718 h 846735"/>
                      <a:gd name="csX22" fmla="*/ 6251 w 462685"/>
                      <a:gd name="csY22" fmla="*/ 252963 h 846735"/>
                      <a:gd name="csX23" fmla="*/ 3121 w 462685"/>
                      <a:gd name="csY23" fmla="*/ 227743 h 846735"/>
                      <a:gd name="csX24" fmla="*/ 3810 w 462685"/>
                      <a:gd name="csY24" fmla="*/ 197549 h 846735"/>
                      <a:gd name="csX25" fmla="*/ 6517 w 462685"/>
                      <a:gd name="csY25" fmla="*/ 160189 h 846735"/>
                      <a:gd name="csX26" fmla="*/ 37870 w 462685"/>
                      <a:gd name="csY26" fmla="*/ 130884 h 846735"/>
                      <a:gd name="csX27" fmla="*/ 89932 w 462685"/>
                      <a:gd name="csY27" fmla="*/ 153930 h 846735"/>
                      <a:gd name="csX28" fmla="*/ 134508 w 462685"/>
                      <a:gd name="csY28" fmla="*/ 134538 h 846735"/>
                      <a:gd name="csX29" fmla="*/ 159991 w 462685"/>
                      <a:gd name="csY29" fmla="*/ 121932 h 846735"/>
                      <a:gd name="csX30" fmla="*/ 195465 w 462685"/>
                      <a:gd name="csY30" fmla="*/ 98564 h 846735"/>
                      <a:gd name="csX31" fmla="*/ 254433 w 462685"/>
                      <a:gd name="csY31" fmla="*/ 38454 h 846735"/>
                      <a:gd name="csX32" fmla="*/ 274767 w 462685"/>
                      <a:gd name="csY32" fmla="*/ 18449 h 846735"/>
                      <a:gd name="csX33" fmla="*/ 292631 w 462685"/>
                      <a:gd name="csY33" fmla="*/ -508 h 846735"/>
                      <a:gd name="csX34" fmla="*/ 345129 w 462685"/>
                      <a:gd name="csY34" fmla="*/ 22336 h 846735"/>
                      <a:gd name="csX35" fmla="*/ 401139 w 462685"/>
                      <a:gd name="csY35" fmla="*/ 68340 h 846735"/>
                      <a:gd name="csX36" fmla="*/ 401025 w 462685"/>
                      <a:gd name="csY36" fmla="*/ 110840 h 846735"/>
                      <a:gd name="csX37" fmla="*/ 396765 w 462685"/>
                      <a:gd name="csY37" fmla="*/ 120387 h 846735"/>
                      <a:gd name="csX38" fmla="*/ 441719 w 462685"/>
                      <a:gd name="csY38" fmla="*/ 221114 h 846735"/>
                      <a:gd name="csX39" fmla="*/ 452154 w 462685"/>
                      <a:gd name="csY39" fmla="*/ 249169 h 846735"/>
                      <a:gd name="csX40" fmla="*/ 462585 w 462685"/>
                      <a:gd name="csY40" fmla="*/ 268531 h 846735"/>
                      <a:gd name="csX41" fmla="*/ 441063 w 462685"/>
                      <a:gd name="csY41" fmla="*/ 321239 h 846735"/>
                      <a:gd name="csX42" fmla="*/ 408327 w 462685"/>
                      <a:gd name="csY42" fmla="*/ 373062 h 846735"/>
                      <a:gd name="csX43" fmla="*/ 420773 w 462685"/>
                      <a:gd name="csY43" fmla="*/ 404783 h 846735"/>
                      <a:gd name="csX44" fmla="*/ 427111 w 462685"/>
                      <a:gd name="csY44" fmla="*/ 494784 h 846735"/>
                      <a:gd name="csX45" fmla="*/ 420848 w 462685"/>
                      <a:gd name="csY45" fmla="*/ 564530 h 846735"/>
                      <a:gd name="csX46" fmla="*/ 407931 w 462685"/>
                      <a:gd name="csY46" fmla="*/ 658444 h 846735"/>
                      <a:gd name="csX47" fmla="*/ 393838 w 462685"/>
                      <a:gd name="csY47" fmla="*/ 735632 h 846735"/>
                      <a:gd name="csX48" fmla="*/ 367232 w 462685"/>
                      <a:gd name="csY48" fmla="*/ 763264 h 846735"/>
                      <a:gd name="csX49" fmla="*/ 335389 w 462685"/>
                      <a:gd name="csY49" fmla="*/ 747595 h 846735"/>
                      <a:gd name="csX50" fmla="*/ 282574 w 462685"/>
                      <a:gd name="csY50" fmla="*/ 724620 h 846735"/>
                      <a:gd name="csX51" fmla="*/ 244508 w 462685"/>
                      <a:gd name="csY51" fmla="*/ 717397 h 846735"/>
                      <a:gd name="csX52" fmla="*/ 245828 w 462685"/>
                      <a:gd name="csY52" fmla="*/ 771143 h 846735"/>
                      <a:gd name="csX53" fmla="*/ 220768 w 462685"/>
                      <a:gd name="csY53" fmla="*/ 831469 h 846735"/>
                      <a:gd name="csX54" fmla="*/ 175057 w 462685"/>
                      <a:gd name="csY54" fmla="*/ 840981 h 846735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  <a:cxn ang="0">
                        <a:pos x="csX13" y="csY13"/>
                      </a:cxn>
                      <a:cxn ang="0">
                        <a:pos x="csX14" y="csY14"/>
                      </a:cxn>
                      <a:cxn ang="0">
                        <a:pos x="csX15" y="csY15"/>
                      </a:cxn>
                      <a:cxn ang="0">
                        <a:pos x="csX16" y="csY16"/>
                      </a:cxn>
                      <a:cxn ang="0">
                        <a:pos x="csX17" y="csY17"/>
                      </a:cxn>
                      <a:cxn ang="0">
                        <a:pos x="csX18" y="csY18"/>
                      </a:cxn>
                      <a:cxn ang="0">
                        <a:pos x="csX19" y="csY19"/>
                      </a:cxn>
                      <a:cxn ang="0">
                        <a:pos x="csX20" y="csY20"/>
                      </a:cxn>
                      <a:cxn ang="0">
                        <a:pos x="csX21" y="csY21"/>
                      </a:cxn>
                      <a:cxn ang="0">
                        <a:pos x="csX22" y="csY22"/>
                      </a:cxn>
                      <a:cxn ang="0">
                        <a:pos x="csX23" y="csY23"/>
                      </a:cxn>
                      <a:cxn ang="0">
                        <a:pos x="csX24" y="csY24"/>
                      </a:cxn>
                      <a:cxn ang="0">
                        <a:pos x="csX25" y="csY25"/>
                      </a:cxn>
                      <a:cxn ang="0">
                        <a:pos x="csX26" y="csY26"/>
                      </a:cxn>
                      <a:cxn ang="0">
                        <a:pos x="csX27" y="csY27"/>
                      </a:cxn>
                      <a:cxn ang="0">
                        <a:pos x="csX28" y="csY28"/>
                      </a:cxn>
                      <a:cxn ang="0">
                        <a:pos x="csX29" y="csY29"/>
                      </a:cxn>
                      <a:cxn ang="0">
                        <a:pos x="csX30" y="csY30"/>
                      </a:cxn>
                      <a:cxn ang="0">
                        <a:pos x="csX31" y="csY31"/>
                      </a:cxn>
                      <a:cxn ang="0">
                        <a:pos x="csX32" y="csY32"/>
                      </a:cxn>
                      <a:cxn ang="0">
                        <a:pos x="csX33" y="csY33"/>
                      </a:cxn>
                      <a:cxn ang="0">
                        <a:pos x="csX34" y="csY34"/>
                      </a:cxn>
                      <a:cxn ang="0">
                        <a:pos x="csX35" y="csY35"/>
                      </a:cxn>
                      <a:cxn ang="0">
                        <a:pos x="csX36" y="csY36"/>
                      </a:cxn>
                      <a:cxn ang="0">
                        <a:pos x="csX37" y="csY37"/>
                      </a:cxn>
                      <a:cxn ang="0">
                        <a:pos x="csX38" y="csY38"/>
                      </a:cxn>
                      <a:cxn ang="0">
                        <a:pos x="csX39" y="csY39"/>
                      </a:cxn>
                      <a:cxn ang="0">
                        <a:pos x="csX40" y="csY40"/>
                      </a:cxn>
                      <a:cxn ang="0">
                        <a:pos x="csX41" y="csY41"/>
                      </a:cxn>
                      <a:cxn ang="0">
                        <a:pos x="csX42" y="csY42"/>
                      </a:cxn>
                      <a:cxn ang="0">
                        <a:pos x="csX43" y="csY43"/>
                      </a:cxn>
                      <a:cxn ang="0">
                        <a:pos x="csX44" y="csY44"/>
                      </a:cxn>
                      <a:cxn ang="0">
                        <a:pos x="csX45" y="csY45"/>
                      </a:cxn>
                      <a:cxn ang="0">
                        <a:pos x="csX46" y="csY46"/>
                      </a:cxn>
                      <a:cxn ang="0">
                        <a:pos x="csX47" y="csY47"/>
                      </a:cxn>
                      <a:cxn ang="0">
                        <a:pos x="csX48" y="csY48"/>
                      </a:cxn>
                      <a:cxn ang="0">
                        <a:pos x="csX49" y="csY49"/>
                      </a:cxn>
                      <a:cxn ang="0">
                        <a:pos x="csX50" y="csY50"/>
                      </a:cxn>
                      <a:cxn ang="0">
                        <a:pos x="csX51" y="csY51"/>
                      </a:cxn>
                      <a:cxn ang="0">
                        <a:pos x="csX52" y="csY52"/>
                      </a:cxn>
                      <a:cxn ang="0">
                        <a:pos x="csX53" y="csY53"/>
                      </a:cxn>
                      <a:cxn ang="0">
                        <a:pos x="csX54" y="csY54"/>
                      </a:cxn>
                    </a:cxnLst>
                    <a:rect l="l" t="t" r="r" b="b"/>
                    <a:pathLst>
                      <a:path w="462685" h="846735">
                        <a:moveTo>
                          <a:pt x="175057" y="840981"/>
                        </a:moveTo>
                        <a:cubicBezTo>
                          <a:pt x="167605" y="836852"/>
                          <a:pt x="162143" y="836562"/>
                          <a:pt x="153477" y="839832"/>
                        </a:cubicBezTo>
                        <a:cubicBezTo>
                          <a:pt x="138341" y="845545"/>
                          <a:pt x="132417" y="840528"/>
                          <a:pt x="119755" y="811267"/>
                        </a:cubicBezTo>
                        <a:cubicBezTo>
                          <a:pt x="107757" y="783551"/>
                          <a:pt x="98664" y="781544"/>
                          <a:pt x="91618" y="805069"/>
                        </a:cubicBezTo>
                        <a:cubicBezTo>
                          <a:pt x="83163" y="833278"/>
                          <a:pt x="68173" y="823173"/>
                          <a:pt x="55699" y="780866"/>
                        </a:cubicBezTo>
                        <a:cubicBezTo>
                          <a:pt x="52143" y="768810"/>
                          <a:pt x="59775" y="759153"/>
                          <a:pt x="72851" y="759153"/>
                        </a:cubicBezTo>
                        <a:cubicBezTo>
                          <a:pt x="85320" y="759153"/>
                          <a:pt x="85258" y="756935"/>
                          <a:pt x="72341" y="739998"/>
                        </a:cubicBezTo>
                        <a:cubicBezTo>
                          <a:pt x="59735" y="723475"/>
                          <a:pt x="59546" y="720843"/>
                          <a:pt x="70254" y="711156"/>
                        </a:cubicBezTo>
                        <a:cubicBezTo>
                          <a:pt x="80487" y="701895"/>
                          <a:pt x="81029" y="689971"/>
                          <a:pt x="71460" y="684615"/>
                        </a:cubicBezTo>
                        <a:cubicBezTo>
                          <a:pt x="62420" y="679557"/>
                          <a:pt x="63402" y="660059"/>
                          <a:pt x="74730" y="619676"/>
                        </a:cubicBezTo>
                        <a:cubicBezTo>
                          <a:pt x="81068" y="597078"/>
                          <a:pt x="82380" y="583848"/>
                          <a:pt x="80276" y="563557"/>
                        </a:cubicBezTo>
                        <a:cubicBezTo>
                          <a:pt x="78172" y="543222"/>
                          <a:pt x="78876" y="536149"/>
                          <a:pt x="83282" y="533358"/>
                        </a:cubicBezTo>
                        <a:cubicBezTo>
                          <a:pt x="91794" y="527967"/>
                          <a:pt x="95297" y="528794"/>
                          <a:pt x="95297" y="536197"/>
                        </a:cubicBezTo>
                        <a:cubicBezTo>
                          <a:pt x="95297" y="539829"/>
                          <a:pt x="97639" y="542025"/>
                          <a:pt x="100500" y="541070"/>
                        </a:cubicBezTo>
                        <a:cubicBezTo>
                          <a:pt x="106736" y="538992"/>
                          <a:pt x="112238" y="510541"/>
                          <a:pt x="109034" y="496919"/>
                        </a:cubicBezTo>
                        <a:cubicBezTo>
                          <a:pt x="106903" y="487843"/>
                          <a:pt x="105389" y="487398"/>
                          <a:pt x="85817" y="490088"/>
                        </a:cubicBezTo>
                        <a:lnTo>
                          <a:pt x="64880" y="492971"/>
                        </a:lnTo>
                        <a:lnTo>
                          <a:pt x="67574" y="472667"/>
                        </a:lnTo>
                        <a:cubicBezTo>
                          <a:pt x="69053" y="461500"/>
                          <a:pt x="74022" y="442482"/>
                          <a:pt x="78608" y="430408"/>
                        </a:cubicBezTo>
                        <a:cubicBezTo>
                          <a:pt x="91609" y="396187"/>
                          <a:pt x="90069" y="353999"/>
                          <a:pt x="74374" y="314487"/>
                        </a:cubicBezTo>
                        <a:cubicBezTo>
                          <a:pt x="51355" y="256542"/>
                          <a:pt x="42852" y="242796"/>
                          <a:pt x="28751" y="240727"/>
                        </a:cubicBezTo>
                        <a:cubicBezTo>
                          <a:pt x="19037" y="239301"/>
                          <a:pt x="15516" y="240696"/>
                          <a:pt x="13606" y="246718"/>
                        </a:cubicBezTo>
                        <a:cubicBezTo>
                          <a:pt x="12235" y="251031"/>
                          <a:pt x="8925" y="253844"/>
                          <a:pt x="6251" y="252963"/>
                        </a:cubicBezTo>
                        <a:cubicBezTo>
                          <a:pt x="-332" y="250798"/>
                          <a:pt x="-2496" y="233364"/>
                          <a:pt x="3121" y="227743"/>
                        </a:cubicBezTo>
                        <a:cubicBezTo>
                          <a:pt x="8644" y="222224"/>
                          <a:pt x="9082" y="202994"/>
                          <a:pt x="3810" y="197549"/>
                        </a:cubicBezTo>
                        <a:cubicBezTo>
                          <a:pt x="1468" y="195128"/>
                          <a:pt x="2524" y="180564"/>
                          <a:pt x="6517" y="160189"/>
                        </a:cubicBezTo>
                        <a:cubicBezTo>
                          <a:pt x="15925" y="112200"/>
                          <a:pt x="22030" y="106496"/>
                          <a:pt x="37870" y="130884"/>
                        </a:cubicBezTo>
                        <a:cubicBezTo>
                          <a:pt x="48596" y="147403"/>
                          <a:pt x="63344" y="153930"/>
                          <a:pt x="89932" y="153930"/>
                        </a:cubicBezTo>
                        <a:cubicBezTo>
                          <a:pt x="110799" y="153930"/>
                          <a:pt x="121815" y="149137"/>
                          <a:pt x="134508" y="134538"/>
                        </a:cubicBezTo>
                        <a:cubicBezTo>
                          <a:pt x="139877" y="128358"/>
                          <a:pt x="149785" y="123459"/>
                          <a:pt x="159991" y="121932"/>
                        </a:cubicBezTo>
                        <a:cubicBezTo>
                          <a:pt x="175932" y="119546"/>
                          <a:pt x="195465" y="106681"/>
                          <a:pt x="195465" y="98564"/>
                        </a:cubicBezTo>
                        <a:cubicBezTo>
                          <a:pt x="195465" y="89665"/>
                          <a:pt x="235701" y="48647"/>
                          <a:pt x="254433" y="38454"/>
                        </a:cubicBezTo>
                        <a:cubicBezTo>
                          <a:pt x="268988" y="30531"/>
                          <a:pt x="274767" y="24845"/>
                          <a:pt x="274767" y="18449"/>
                        </a:cubicBezTo>
                        <a:cubicBezTo>
                          <a:pt x="274767" y="7419"/>
                          <a:pt x="282236" y="-508"/>
                          <a:pt x="292631" y="-508"/>
                        </a:cubicBezTo>
                        <a:cubicBezTo>
                          <a:pt x="296949" y="-508"/>
                          <a:pt x="320575" y="9769"/>
                          <a:pt x="345129" y="22336"/>
                        </a:cubicBezTo>
                        <a:cubicBezTo>
                          <a:pt x="388305" y="44418"/>
                          <a:pt x="390154" y="45936"/>
                          <a:pt x="401139" y="68340"/>
                        </a:cubicBezTo>
                        <a:cubicBezTo>
                          <a:pt x="415219" y="97046"/>
                          <a:pt x="415210" y="99225"/>
                          <a:pt x="401025" y="110840"/>
                        </a:cubicBezTo>
                        <a:cubicBezTo>
                          <a:pt x="392060" y="118182"/>
                          <a:pt x="391127" y="120272"/>
                          <a:pt x="396765" y="120387"/>
                        </a:cubicBezTo>
                        <a:cubicBezTo>
                          <a:pt x="408811" y="120638"/>
                          <a:pt x="441719" y="194371"/>
                          <a:pt x="441719" y="221114"/>
                        </a:cubicBezTo>
                        <a:cubicBezTo>
                          <a:pt x="441719" y="231722"/>
                          <a:pt x="445081" y="240767"/>
                          <a:pt x="452154" y="249169"/>
                        </a:cubicBezTo>
                        <a:cubicBezTo>
                          <a:pt x="457889" y="255992"/>
                          <a:pt x="462585" y="264702"/>
                          <a:pt x="462585" y="268531"/>
                        </a:cubicBezTo>
                        <a:cubicBezTo>
                          <a:pt x="462585" y="283105"/>
                          <a:pt x="448677" y="317163"/>
                          <a:pt x="441063" y="321239"/>
                        </a:cubicBezTo>
                        <a:cubicBezTo>
                          <a:pt x="427344" y="328581"/>
                          <a:pt x="408327" y="358686"/>
                          <a:pt x="408327" y="373062"/>
                        </a:cubicBezTo>
                        <a:cubicBezTo>
                          <a:pt x="408327" y="380993"/>
                          <a:pt x="413384" y="393876"/>
                          <a:pt x="420773" y="404783"/>
                        </a:cubicBezTo>
                        <a:cubicBezTo>
                          <a:pt x="435407" y="426385"/>
                          <a:pt x="436697" y="444682"/>
                          <a:pt x="427111" y="494784"/>
                        </a:cubicBezTo>
                        <a:cubicBezTo>
                          <a:pt x="423669" y="512777"/>
                          <a:pt x="420848" y="544164"/>
                          <a:pt x="420848" y="564530"/>
                        </a:cubicBezTo>
                        <a:cubicBezTo>
                          <a:pt x="420848" y="590894"/>
                          <a:pt x="417129" y="617946"/>
                          <a:pt x="407931" y="658444"/>
                        </a:cubicBezTo>
                        <a:cubicBezTo>
                          <a:pt x="400822" y="689729"/>
                          <a:pt x="394485" y="724465"/>
                          <a:pt x="393838" y="735632"/>
                        </a:cubicBezTo>
                        <a:cubicBezTo>
                          <a:pt x="392535" y="758304"/>
                          <a:pt x="387848" y="763172"/>
                          <a:pt x="367232" y="763264"/>
                        </a:cubicBezTo>
                        <a:cubicBezTo>
                          <a:pt x="356964" y="763313"/>
                          <a:pt x="348523" y="759158"/>
                          <a:pt x="335389" y="747595"/>
                        </a:cubicBezTo>
                        <a:cubicBezTo>
                          <a:pt x="320526" y="734510"/>
                          <a:pt x="311631" y="730641"/>
                          <a:pt x="282574" y="724620"/>
                        </a:cubicBezTo>
                        <a:cubicBezTo>
                          <a:pt x="263359" y="720636"/>
                          <a:pt x="246229" y="717383"/>
                          <a:pt x="244508" y="717397"/>
                        </a:cubicBezTo>
                        <a:cubicBezTo>
                          <a:pt x="239948" y="717423"/>
                          <a:pt x="240679" y="747137"/>
                          <a:pt x="245828" y="771143"/>
                        </a:cubicBezTo>
                        <a:cubicBezTo>
                          <a:pt x="251224" y="796315"/>
                          <a:pt x="246145" y="808538"/>
                          <a:pt x="220768" y="831469"/>
                        </a:cubicBezTo>
                        <a:cubicBezTo>
                          <a:pt x="202837" y="847667"/>
                          <a:pt x="191407" y="850048"/>
                          <a:pt x="175057" y="84098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" name="Figura a mano libera: forma 25">
                    <a:extLst>
                      <a:ext uri="{FF2B5EF4-FFF2-40B4-BE49-F238E27FC236}">
                        <a16:creationId xmlns:a16="http://schemas.microsoft.com/office/drawing/2014/main" id="{070D4F6B-4C8A-FB54-E99B-0554B2E1B3DA}"/>
                      </a:ext>
                    </a:extLst>
                  </p:cNvPr>
                  <p:cNvSpPr/>
                  <p:nvPr/>
                </p:nvSpPr>
                <p:spPr>
                  <a:xfrm>
                    <a:off x="1132961" y="4730820"/>
                    <a:ext cx="32123" cy="36407"/>
                  </a:xfrm>
                  <a:custGeom>
                    <a:avLst/>
                    <a:gdLst>
                      <a:gd name="csX0" fmla="*/ 6087 w 32123"/>
                      <a:gd name="csY0" fmla="*/ 25471 h 36407"/>
                      <a:gd name="csX1" fmla="*/ 12099 w 32123"/>
                      <a:gd name="csY1" fmla="*/ 2271 h 36407"/>
                      <a:gd name="csX2" fmla="*/ 30980 w 32123"/>
                      <a:gd name="csY2" fmla="*/ 20836 h 36407"/>
                      <a:gd name="csX3" fmla="*/ 6087 w 32123"/>
                      <a:gd name="csY3" fmla="*/ 25471 h 36407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</a:cxnLst>
                    <a:rect l="l" t="t" r="r" b="b"/>
                    <a:pathLst>
                      <a:path w="32123" h="36407">
                        <a:moveTo>
                          <a:pt x="6087" y="25471"/>
                        </a:moveTo>
                        <a:cubicBezTo>
                          <a:pt x="-3257" y="11215"/>
                          <a:pt x="-2504" y="8318"/>
                          <a:pt x="12099" y="2271"/>
                        </a:cubicBezTo>
                        <a:cubicBezTo>
                          <a:pt x="28881" y="-4684"/>
                          <a:pt x="34695" y="1034"/>
                          <a:pt x="30980" y="20836"/>
                        </a:cubicBezTo>
                        <a:cubicBezTo>
                          <a:pt x="27604" y="38847"/>
                          <a:pt x="16236" y="40964"/>
                          <a:pt x="6087" y="2547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" name="Figura a mano libera: forma 26">
                    <a:extLst>
                      <a:ext uri="{FF2B5EF4-FFF2-40B4-BE49-F238E27FC236}">
                        <a16:creationId xmlns:a16="http://schemas.microsoft.com/office/drawing/2014/main" id="{492E73B6-C7FD-42E0-9E87-161BEF975EF7}"/>
                      </a:ext>
                    </a:extLst>
                  </p:cNvPr>
                  <p:cNvSpPr/>
                  <p:nvPr/>
                </p:nvSpPr>
                <p:spPr>
                  <a:xfrm>
                    <a:off x="1133151" y="4041891"/>
                    <a:ext cx="40898" cy="57415"/>
                  </a:xfrm>
                  <a:custGeom>
                    <a:avLst/>
                    <a:gdLst>
                      <a:gd name="csX0" fmla="*/ 954 w 40898"/>
                      <a:gd name="csY0" fmla="*/ 46187 h 57415"/>
                      <a:gd name="csX1" fmla="*/ 28668 w 40898"/>
                      <a:gd name="csY1" fmla="*/ 433 h 57415"/>
                      <a:gd name="csX2" fmla="*/ 40829 w 40898"/>
                      <a:gd name="csY2" fmla="*/ 20707 h 57415"/>
                      <a:gd name="csX3" fmla="*/ 33184 w 40898"/>
                      <a:gd name="csY3" fmla="*/ 31143 h 57415"/>
                      <a:gd name="csX4" fmla="*/ 11675 w 40898"/>
                      <a:gd name="csY4" fmla="*/ 49131 h 57415"/>
                      <a:gd name="csX5" fmla="*/ 4963 w 40898"/>
                      <a:gd name="csY5" fmla="*/ 56966 h 57415"/>
                      <a:gd name="csX6" fmla="*/ 954 w 40898"/>
                      <a:gd name="csY6" fmla="*/ 46187 h 57415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</a:cxnLst>
                    <a:rect l="l" t="t" r="r" b="b"/>
                    <a:pathLst>
                      <a:path w="40898" h="57415">
                        <a:moveTo>
                          <a:pt x="954" y="46187"/>
                        </a:moveTo>
                        <a:cubicBezTo>
                          <a:pt x="4083" y="33726"/>
                          <a:pt x="21604" y="4800"/>
                          <a:pt x="28668" y="433"/>
                        </a:cubicBezTo>
                        <a:cubicBezTo>
                          <a:pt x="35015" y="-3488"/>
                          <a:pt x="40750" y="6076"/>
                          <a:pt x="40829" y="20707"/>
                        </a:cubicBezTo>
                        <a:cubicBezTo>
                          <a:pt x="40877" y="29826"/>
                          <a:pt x="39174" y="32155"/>
                          <a:pt x="33184" y="31143"/>
                        </a:cubicBezTo>
                        <a:cubicBezTo>
                          <a:pt x="23224" y="29452"/>
                          <a:pt x="11675" y="39109"/>
                          <a:pt x="11675" y="49131"/>
                        </a:cubicBezTo>
                        <a:cubicBezTo>
                          <a:pt x="11675" y="53546"/>
                          <a:pt x="8748" y="56966"/>
                          <a:pt x="4963" y="56966"/>
                        </a:cubicBezTo>
                        <a:cubicBezTo>
                          <a:pt x="-173" y="56966"/>
                          <a:pt x="-1115" y="54430"/>
                          <a:pt x="954" y="46187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8" name="Elemento grafico 36">
                  <a:extLst>
                    <a:ext uri="{FF2B5EF4-FFF2-40B4-BE49-F238E27FC236}">
                      <a16:creationId xmlns:a16="http://schemas.microsoft.com/office/drawing/2014/main" id="{0D03FDAB-940B-FA3C-95F7-1BEDA23AA33F}"/>
                    </a:ext>
                  </a:extLst>
                </p:cNvPr>
                <p:cNvGrpSpPr/>
                <p:nvPr/>
              </p:nvGrpSpPr>
              <p:grpSpPr>
                <a:xfrm>
                  <a:off x="1560004" y="3327994"/>
                  <a:ext cx="314337" cy="287133"/>
                  <a:chOff x="1560004" y="3327994"/>
                  <a:chExt cx="314337" cy="287133"/>
                </a:xfrm>
                <a:solidFill>
                  <a:srgbClr val="000000">
                    <a:alpha val="30000"/>
                  </a:srgbClr>
                </a:solidFill>
              </p:grpSpPr>
              <p:sp>
                <p:nvSpPr>
                  <p:cNvPr id="29" name="Figura a mano libera: forma 28">
                    <a:extLst>
                      <a:ext uri="{FF2B5EF4-FFF2-40B4-BE49-F238E27FC236}">
                        <a16:creationId xmlns:a16="http://schemas.microsoft.com/office/drawing/2014/main" id="{CEB5B4F3-43F6-4EF3-168F-33FCDD561583}"/>
                      </a:ext>
                    </a:extLst>
                  </p:cNvPr>
                  <p:cNvSpPr/>
                  <p:nvPr/>
                </p:nvSpPr>
                <p:spPr>
                  <a:xfrm>
                    <a:off x="1691656" y="3595323"/>
                    <a:ext cx="20870" cy="19804"/>
                  </a:xfrm>
                  <a:custGeom>
                    <a:avLst/>
                    <a:gdLst>
                      <a:gd name="csX0" fmla="*/ -160 w 20870"/>
                      <a:gd name="csY0" fmla="*/ 11532 h 19804"/>
                      <a:gd name="csX1" fmla="*/ 16912 w 20870"/>
                      <a:gd name="csY1" fmla="*/ 880 h 19804"/>
                      <a:gd name="csX2" fmla="*/ 20710 w 20870"/>
                      <a:gd name="csY2" fmla="*/ 11330 h 19804"/>
                      <a:gd name="csX3" fmla="*/ 10275 w 20870"/>
                      <a:gd name="csY3" fmla="*/ 19433 h 19804"/>
                      <a:gd name="csX4" fmla="*/ -160 w 20870"/>
                      <a:gd name="csY4" fmla="*/ 11532 h 19804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20870" h="19804">
                        <a:moveTo>
                          <a:pt x="-160" y="11532"/>
                        </a:moveTo>
                        <a:cubicBezTo>
                          <a:pt x="-160" y="3319"/>
                          <a:pt x="10301" y="-3204"/>
                          <a:pt x="16912" y="880"/>
                        </a:cubicBezTo>
                        <a:cubicBezTo>
                          <a:pt x="18998" y="2174"/>
                          <a:pt x="20710" y="6875"/>
                          <a:pt x="20710" y="11330"/>
                        </a:cubicBezTo>
                        <a:cubicBezTo>
                          <a:pt x="20710" y="17188"/>
                          <a:pt x="17819" y="19433"/>
                          <a:pt x="10275" y="19433"/>
                        </a:cubicBezTo>
                        <a:cubicBezTo>
                          <a:pt x="2819" y="19433"/>
                          <a:pt x="-160" y="17175"/>
                          <a:pt x="-160" y="1153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" name="Figura a mano libera: forma 29">
                    <a:extLst>
                      <a:ext uri="{FF2B5EF4-FFF2-40B4-BE49-F238E27FC236}">
                        <a16:creationId xmlns:a16="http://schemas.microsoft.com/office/drawing/2014/main" id="{60C76B7A-E78F-8B0B-5625-0D2343BEA73A}"/>
                      </a:ext>
                    </a:extLst>
                  </p:cNvPr>
                  <p:cNvSpPr/>
                  <p:nvPr/>
                </p:nvSpPr>
                <p:spPr>
                  <a:xfrm>
                    <a:off x="1848080" y="3584078"/>
                    <a:ext cx="26261" cy="30377"/>
                  </a:xfrm>
                  <a:custGeom>
                    <a:avLst/>
                    <a:gdLst>
                      <a:gd name="csX0" fmla="*/ 6662 w 26261"/>
                      <a:gd name="csY0" fmla="*/ 20772 h 30377"/>
                      <a:gd name="csX1" fmla="*/ 3969 w 26261"/>
                      <a:gd name="csY1" fmla="*/ 4253 h 30377"/>
                      <a:gd name="csX2" fmla="*/ 24698 w 26261"/>
                      <a:gd name="csY2" fmla="*/ 12391 h 30377"/>
                      <a:gd name="csX3" fmla="*/ 6662 w 26261"/>
                      <a:gd name="csY3" fmla="*/ 20772 h 30377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</a:cxnLst>
                    <a:rect l="l" t="t" r="r" b="b"/>
                    <a:pathLst>
                      <a:path w="26261" h="30377">
                        <a:moveTo>
                          <a:pt x="6662" y="20772"/>
                        </a:moveTo>
                        <a:cubicBezTo>
                          <a:pt x="-1828" y="11735"/>
                          <a:pt x="-2065" y="10287"/>
                          <a:pt x="3969" y="4253"/>
                        </a:cubicBezTo>
                        <a:cubicBezTo>
                          <a:pt x="12467" y="-4246"/>
                          <a:pt x="21402" y="-738"/>
                          <a:pt x="24698" y="12391"/>
                        </a:cubicBezTo>
                        <a:cubicBezTo>
                          <a:pt x="29597" y="31912"/>
                          <a:pt x="20918" y="35948"/>
                          <a:pt x="6662" y="2077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" name="Figura a mano libera: forma 30">
                    <a:extLst>
                      <a:ext uri="{FF2B5EF4-FFF2-40B4-BE49-F238E27FC236}">
                        <a16:creationId xmlns:a16="http://schemas.microsoft.com/office/drawing/2014/main" id="{D4C46C5B-B27C-3307-2FC4-8FA1C9F2EA74}"/>
                      </a:ext>
                    </a:extLst>
                  </p:cNvPr>
                  <p:cNvSpPr/>
                  <p:nvPr/>
                </p:nvSpPr>
                <p:spPr>
                  <a:xfrm>
                    <a:off x="1633287" y="3503580"/>
                    <a:ext cx="16838" cy="19720"/>
                  </a:xfrm>
                  <a:custGeom>
                    <a:avLst/>
                    <a:gdLst>
                      <a:gd name="csX0" fmla="*/ -150 w 16838"/>
                      <a:gd name="csY0" fmla="*/ 14148 h 19720"/>
                      <a:gd name="csX1" fmla="*/ 11843 w 16838"/>
                      <a:gd name="csY1" fmla="*/ 292 h 19720"/>
                      <a:gd name="csX2" fmla="*/ 8133 w 16838"/>
                      <a:gd name="csY2" fmla="*/ 19364 h 19720"/>
                      <a:gd name="csX3" fmla="*/ -150 w 16838"/>
                      <a:gd name="csY3" fmla="*/ 14148 h 1972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</a:cxnLst>
                    <a:rect l="l" t="t" r="r" b="b"/>
                    <a:pathLst>
                      <a:path w="16838" h="19720">
                        <a:moveTo>
                          <a:pt x="-150" y="14148"/>
                        </a:moveTo>
                        <a:cubicBezTo>
                          <a:pt x="-40" y="5336"/>
                          <a:pt x="6945" y="-2736"/>
                          <a:pt x="11843" y="292"/>
                        </a:cubicBezTo>
                        <a:cubicBezTo>
                          <a:pt x="19990" y="5327"/>
                          <a:pt x="17261" y="19364"/>
                          <a:pt x="8133" y="19364"/>
                        </a:cubicBezTo>
                        <a:cubicBezTo>
                          <a:pt x="3543" y="19364"/>
                          <a:pt x="-185" y="17018"/>
                          <a:pt x="-150" y="1414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" name="Figura a mano libera: forma 31">
                    <a:extLst>
                      <a:ext uri="{FF2B5EF4-FFF2-40B4-BE49-F238E27FC236}">
                        <a16:creationId xmlns:a16="http://schemas.microsoft.com/office/drawing/2014/main" id="{A817EA6B-BBBB-21F9-9CF1-C87F4BC2EC54}"/>
                      </a:ext>
                    </a:extLst>
                  </p:cNvPr>
                  <p:cNvSpPr/>
                  <p:nvPr/>
                </p:nvSpPr>
                <p:spPr>
                  <a:xfrm>
                    <a:off x="1641570" y="3406303"/>
                    <a:ext cx="99717" cy="66909"/>
                  </a:xfrm>
                  <a:custGeom>
                    <a:avLst/>
                    <a:gdLst>
                      <a:gd name="csX0" fmla="*/ 78725 w 99717"/>
                      <a:gd name="csY0" fmla="*/ 55904 h 66909"/>
                      <a:gd name="csX1" fmla="*/ 49606 w 99717"/>
                      <a:gd name="csY1" fmla="*/ 51670 h 66909"/>
                      <a:gd name="csX2" fmla="*/ -158 w 99717"/>
                      <a:gd name="csY2" fmla="*/ 36058 h 66909"/>
                      <a:gd name="csX3" fmla="*/ 37714 w 99717"/>
                      <a:gd name="csY3" fmla="*/ 21384 h 66909"/>
                      <a:gd name="csX4" fmla="*/ 78412 w 99717"/>
                      <a:gd name="csY4" fmla="*/ 11023 h 66909"/>
                      <a:gd name="csX5" fmla="*/ 99217 w 99717"/>
                      <a:gd name="csY5" fmla="*/ 24641 h 66909"/>
                      <a:gd name="csX6" fmla="*/ 92536 w 99717"/>
                      <a:gd name="csY6" fmla="*/ 66565 h 66909"/>
                      <a:gd name="csX7" fmla="*/ 78725 w 99717"/>
                      <a:gd name="csY7" fmla="*/ 55904 h 66909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</a:cxnLst>
                    <a:rect l="l" t="t" r="r" b="b"/>
                    <a:pathLst>
                      <a:path w="99717" h="66909">
                        <a:moveTo>
                          <a:pt x="78725" y="55904"/>
                        </a:moveTo>
                        <a:cubicBezTo>
                          <a:pt x="68241" y="45416"/>
                          <a:pt x="67761" y="45345"/>
                          <a:pt x="49606" y="51670"/>
                        </a:cubicBezTo>
                        <a:cubicBezTo>
                          <a:pt x="16659" y="63140"/>
                          <a:pt x="-158" y="57868"/>
                          <a:pt x="-158" y="36058"/>
                        </a:cubicBezTo>
                        <a:cubicBezTo>
                          <a:pt x="-158" y="26080"/>
                          <a:pt x="24158" y="16661"/>
                          <a:pt x="37714" y="21384"/>
                        </a:cubicBezTo>
                        <a:cubicBezTo>
                          <a:pt x="56890" y="28070"/>
                          <a:pt x="72132" y="24188"/>
                          <a:pt x="78412" y="11023"/>
                        </a:cubicBezTo>
                        <a:cubicBezTo>
                          <a:pt x="87761" y="-8573"/>
                          <a:pt x="97699" y="-2067"/>
                          <a:pt x="99217" y="24641"/>
                        </a:cubicBezTo>
                        <a:cubicBezTo>
                          <a:pt x="100586" y="48712"/>
                          <a:pt x="97738" y="66565"/>
                          <a:pt x="92536" y="66565"/>
                        </a:cubicBezTo>
                        <a:cubicBezTo>
                          <a:pt x="90806" y="66565"/>
                          <a:pt x="84592" y="61767"/>
                          <a:pt x="78725" y="55904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" name="Figura a mano libera: forma 32">
                    <a:extLst>
                      <a:ext uri="{FF2B5EF4-FFF2-40B4-BE49-F238E27FC236}">
                        <a16:creationId xmlns:a16="http://schemas.microsoft.com/office/drawing/2014/main" id="{BE87903E-490D-70D1-F8CF-ABE4857BD7D1}"/>
                      </a:ext>
                    </a:extLst>
                  </p:cNvPr>
                  <p:cNvSpPr/>
                  <p:nvPr/>
                </p:nvSpPr>
                <p:spPr>
                  <a:xfrm>
                    <a:off x="1560004" y="3327994"/>
                    <a:ext cx="21256" cy="36431"/>
                  </a:xfrm>
                  <a:custGeom>
                    <a:avLst/>
                    <a:gdLst>
                      <a:gd name="csX0" fmla="*/ 458 w 21256"/>
                      <a:gd name="csY0" fmla="*/ 29689 h 36431"/>
                      <a:gd name="csX1" fmla="*/ 13252 w 21256"/>
                      <a:gd name="csY1" fmla="*/ -78 h 36431"/>
                      <a:gd name="csX2" fmla="*/ 18283 w 21256"/>
                      <a:gd name="csY2" fmla="*/ 25455 h 36431"/>
                      <a:gd name="csX3" fmla="*/ 458 w 21256"/>
                      <a:gd name="csY3" fmla="*/ 29689 h 36431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</a:cxnLst>
                    <a:rect l="l" t="t" r="r" b="b"/>
                    <a:pathLst>
                      <a:path w="21256" h="36431">
                        <a:moveTo>
                          <a:pt x="458" y="29689"/>
                        </a:moveTo>
                        <a:cubicBezTo>
                          <a:pt x="-2478" y="22035"/>
                          <a:pt x="6012" y="2277"/>
                          <a:pt x="13252" y="-78"/>
                        </a:cubicBezTo>
                        <a:cubicBezTo>
                          <a:pt x="20734" y="-2512"/>
                          <a:pt x="23841" y="13254"/>
                          <a:pt x="18283" y="25455"/>
                        </a:cubicBezTo>
                        <a:cubicBezTo>
                          <a:pt x="12689" y="37735"/>
                          <a:pt x="4309" y="39725"/>
                          <a:pt x="458" y="29689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39" name="Ovale 38">
              <a:extLst>
                <a:ext uri="{FF2B5EF4-FFF2-40B4-BE49-F238E27FC236}">
                  <a16:creationId xmlns:a16="http://schemas.microsoft.com/office/drawing/2014/main" id="{87941727-2956-DFC3-B7CA-4E7C18C9C652}"/>
                </a:ext>
              </a:extLst>
            </p:cNvPr>
            <p:cNvSpPr/>
            <p:nvPr/>
          </p:nvSpPr>
          <p:spPr>
            <a:xfrm>
              <a:off x="5790571" y="2776133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Ovale 40">
              <a:extLst>
                <a:ext uri="{FF2B5EF4-FFF2-40B4-BE49-F238E27FC236}">
                  <a16:creationId xmlns:a16="http://schemas.microsoft.com/office/drawing/2014/main" id="{58151E5C-D9E7-C087-C050-10CA1E90E896}"/>
                </a:ext>
              </a:extLst>
            </p:cNvPr>
            <p:cNvSpPr/>
            <p:nvPr/>
          </p:nvSpPr>
          <p:spPr>
            <a:xfrm>
              <a:off x="5185912" y="4628112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Ovale 41">
              <a:extLst>
                <a:ext uri="{FF2B5EF4-FFF2-40B4-BE49-F238E27FC236}">
                  <a16:creationId xmlns:a16="http://schemas.microsoft.com/office/drawing/2014/main" id="{7C25DA09-0B00-B1AE-2267-19ADDAC6CDE4}"/>
                </a:ext>
              </a:extLst>
            </p:cNvPr>
            <p:cNvSpPr/>
            <p:nvPr/>
          </p:nvSpPr>
          <p:spPr>
            <a:xfrm>
              <a:off x="5906313" y="368185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3" name="Picture 1" descr="A picture containing sky, outdoor&#10;&#10;Description automatically generated">
              <a:extLst>
                <a:ext uri="{FF2B5EF4-FFF2-40B4-BE49-F238E27FC236}">
                  <a16:creationId xmlns:a16="http://schemas.microsoft.com/office/drawing/2014/main" id="{161DD3A5-C3AA-F2C4-F1F8-2D13BE604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7096" y="2492106"/>
              <a:ext cx="800685" cy="56805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4" name="Immagine 94">
              <a:extLst>
                <a:ext uri="{FF2B5EF4-FFF2-40B4-BE49-F238E27FC236}">
                  <a16:creationId xmlns:a16="http://schemas.microsoft.com/office/drawing/2014/main" id="{43D356AF-AC01-D01E-C485-B4EA76685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5391" y="4835799"/>
              <a:ext cx="642802" cy="541544"/>
            </a:xfrm>
            <a:prstGeom prst="rect">
              <a:avLst/>
            </a:prstGeom>
          </p:spPr>
        </p:pic>
        <p:pic>
          <p:nvPicPr>
            <p:cNvPr id="46" name="Immagine 45">
              <a:extLst>
                <a:ext uri="{FF2B5EF4-FFF2-40B4-BE49-F238E27FC236}">
                  <a16:creationId xmlns:a16="http://schemas.microsoft.com/office/drawing/2014/main" id="{ACFB6786-5473-BBBD-9C8E-A19D8634BC4E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0768" y="3643646"/>
              <a:ext cx="523256" cy="458077"/>
            </a:xfrm>
            <a:prstGeom prst="rect">
              <a:avLst/>
            </a:prstGeom>
          </p:spPr>
        </p:pic>
      </p:grpSp>
      <p:pic>
        <p:nvPicPr>
          <p:cNvPr id="59" name="Picture 1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FFD941DC-E211-830E-56C5-7A1AA7523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510" y="2426125"/>
            <a:ext cx="800685" cy="5680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1" name="Immagine 60">
            <a:extLst>
              <a:ext uri="{FF2B5EF4-FFF2-40B4-BE49-F238E27FC236}">
                <a16:creationId xmlns:a16="http://schemas.microsoft.com/office/drawing/2014/main" id="{5905909F-52F4-3129-1ADE-2A29B3634332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846081" y="2481114"/>
            <a:ext cx="523256" cy="458077"/>
          </a:xfrm>
          <a:prstGeom prst="rect">
            <a:avLst/>
          </a:prstGeom>
        </p:spPr>
      </p:pic>
      <p:pic>
        <p:nvPicPr>
          <p:cNvPr id="62" name="Immagine 94">
            <a:extLst>
              <a:ext uri="{FF2B5EF4-FFF2-40B4-BE49-F238E27FC236}">
                <a16:creationId xmlns:a16="http://schemas.microsoft.com/office/drawing/2014/main" id="{F80F98ED-B918-8695-905F-0346081D8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308" y="3042728"/>
            <a:ext cx="642802" cy="541544"/>
          </a:xfrm>
          <a:prstGeom prst="rect">
            <a:avLst/>
          </a:prstGeom>
        </p:spPr>
      </p:pic>
      <p:sp>
        <p:nvSpPr>
          <p:cNvPr id="34" name="Rounded Rectangle 3">
            <a:extLst>
              <a:ext uri="{FF2B5EF4-FFF2-40B4-BE49-F238E27FC236}">
                <a16:creationId xmlns:a16="http://schemas.microsoft.com/office/drawing/2014/main" id="{6947B2BA-B6E0-7071-5C2B-9B9DCB08ED51}"/>
              </a:ext>
            </a:extLst>
          </p:cNvPr>
          <p:cNvSpPr/>
          <p:nvPr/>
        </p:nvSpPr>
        <p:spPr>
          <a:xfrm>
            <a:off x="4049169" y="2130552"/>
            <a:ext cx="3429167" cy="1737360"/>
          </a:xfrm>
          <a:prstGeom prst="roundRect">
            <a:avLst>
              <a:gd name="adj" fmla="val 4770"/>
            </a:avLst>
          </a:prstGeom>
          <a:noFill/>
          <a:ln w="25400">
            <a:solidFill>
              <a:srgbClr val="475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5" name="Rounded Rectangle 3">
            <a:extLst>
              <a:ext uri="{FF2B5EF4-FFF2-40B4-BE49-F238E27FC236}">
                <a16:creationId xmlns:a16="http://schemas.microsoft.com/office/drawing/2014/main" id="{5447A689-ECBE-D012-9EA7-8EA163657066}"/>
              </a:ext>
            </a:extLst>
          </p:cNvPr>
          <p:cNvSpPr/>
          <p:nvPr/>
        </p:nvSpPr>
        <p:spPr>
          <a:xfrm>
            <a:off x="7714229" y="2130552"/>
            <a:ext cx="3734059" cy="1737360"/>
          </a:xfrm>
          <a:prstGeom prst="roundRect">
            <a:avLst>
              <a:gd name="adj" fmla="val 4770"/>
            </a:avLst>
          </a:prstGeom>
          <a:noFill/>
          <a:ln w="25400">
            <a:solidFill>
              <a:srgbClr val="475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A1AC8B6D-74F5-A0E1-4058-AF9FD449A966}"/>
              </a:ext>
            </a:extLst>
          </p:cNvPr>
          <p:cNvSpPr/>
          <p:nvPr/>
        </p:nvSpPr>
        <p:spPr>
          <a:xfrm>
            <a:off x="3904716" y="1931467"/>
            <a:ext cx="859536" cy="35869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/>
                </a:solidFill>
              </a:rPr>
              <a:t>RX</a:t>
            </a:r>
          </a:p>
        </p:txBody>
      </p:sp>
      <p:sp>
        <p:nvSpPr>
          <p:cNvPr id="40" name="Rettangolo con angoli arrotondati 39">
            <a:extLst>
              <a:ext uri="{FF2B5EF4-FFF2-40B4-BE49-F238E27FC236}">
                <a16:creationId xmlns:a16="http://schemas.microsoft.com/office/drawing/2014/main" id="{532F7FA3-17C3-75BD-B727-F96756C43329}"/>
              </a:ext>
            </a:extLst>
          </p:cNvPr>
          <p:cNvSpPr/>
          <p:nvPr/>
        </p:nvSpPr>
        <p:spPr>
          <a:xfrm>
            <a:off x="7569574" y="1929573"/>
            <a:ext cx="859536" cy="35869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/>
                </a:solidFill>
              </a:rPr>
              <a:t>TX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8FFB0D99-0C85-2E88-CEE0-2C7CF53BAAAA}"/>
              </a:ext>
            </a:extLst>
          </p:cNvPr>
          <p:cNvSpPr txBox="1"/>
          <p:nvPr/>
        </p:nvSpPr>
        <p:spPr>
          <a:xfrm>
            <a:off x="230868" y="1303047"/>
            <a:ext cx="44588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err="1">
                <a:solidFill>
                  <a:srgbClr val="2A65AF"/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Multistatic</a:t>
            </a:r>
            <a:r>
              <a:rPr lang="en-GB" sz="2800">
                <a:solidFill>
                  <a:srgbClr val="2A65AF"/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 configuration</a:t>
            </a:r>
            <a:endParaRPr lang="it-IT" sz="2800">
              <a:solidFill>
                <a:srgbClr val="2A65AF"/>
              </a:solidFill>
              <a:latin typeface="Brandon Grotesque Light" panose="020B0303020203060202" pitchFamily="34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469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19F29-C042-AD08-EC85-33A74573D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CCCD5641-ED6C-2698-2696-534384536FD3}"/>
              </a:ext>
            </a:extLst>
          </p:cNvPr>
          <p:cNvGraphicFramePr>
            <a:graphicFrameLocks noGrp="1"/>
          </p:cNvGraphicFramePr>
          <p:nvPr/>
        </p:nvGraphicFramePr>
        <p:xfrm>
          <a:off x="5055266" y="2377577"/>
          <a:ext cx="7045986" cy="129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2993">
                  <a:extLst>
                    <a:ext uri="{9D8B030D-6E8A-4147-A177-3AD203B41FA5}">
                      <a16:colId xmlns:a16="http://schemas.microsoft.com/office/drawing/2014/main" val="3645260267"/>
                    </a:ext>
                  </a:extLst>
                </a:gridCol>
                <a:gridCol w="3522993">
                  <a:extLst>
                    <a:ext uri="{9D8B030D-6E8A-4147-A177-3AD203B41FA5}">
                      <a16:colId xmlns:a16="http://schemas.microsoft.com/office/drawing/2014/main" val="3313596370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Medicina </a:t>
                      </a:r>
                      <a:r>
                        <a:rPr kumimoji="0" lang="it-IT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radiotelescope</a:t>
                      </a:r>
                      <a:endParaRPr kumimoji="0" lang="it-IT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it-IT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transmitter</a:t>
                      </a:r>
                      <a:endParaRPr kumimoji="0" lang="it-IT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735304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Noto </a:t>
                      </a:r>
                      <a:r>
                        <a:rPr kumimoji="0" lang="it-IT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radiotelescope</a:t>
                      </a:r>
                      <a:endParaRPr kumimoji="0" lang="it-IT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Trasmettitore Radio Frequenza (TRF)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6116737"/>
                  </a:ext>
                </a:extLst>
              </a:tr>
            </a:tbl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2EADC59-8750-38B4-D74B-83FF8D03E1CF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7F290A9-0E1D-ABCB-0C3A-67D05A442472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1FA265C-109B-EE06-BC37-C58E5361A6E3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75AA5148-059B-1999-57D6-9A725FC2C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grpSp>
        <p:nvGrpSpPr>
          <p:cNvPr id="58" name="Gruppo 57">
            <a:extLst>
              <a:ext uri="{FF2B5EF4-FFF2-40B4-BE49-F238E27FC236}">
                <a16:creationId xmlns:a16="http://schemas.microsoft.com/office/drawing/2014/main" id="{EC0B7C7F-BE89-AEF3-3F14-634BE3FC410D}"/>
              </a:ext>
            </a:extLst>
          </p:cNvPr>
          <p:cNvGrpSpPr/>
          <p:nvPr/>
        </p:nvGrpSpPr>
        <p:grpSpPr>
          <a:xfrm>
            <a:off x="691868" y="2125547"/>
            <a:ext cx="3233984" cy="4016247"/>
            <a:chOff x="4479008" y="1843607"/>
            <a:chExt cx="3233984" cy="4016247"/>
          </a:xfrm>
        </p:grpSpPr>
        <p:grpSp>
          <p:nvGrpSpPr>
            <p:cNvPr id="6" name="Elemento grafico 36">
              <a:extLst>
                <a:ext uri="{FF2B5EF4-FFF2-40B4-BE49-F238E27FC236}">
                  <a16:creationId xmlns:a16="http://schemas.microsoft.com/office/drawing/2014/main" id="{F221B1E1-E20D-CEC2-DF9C-9CD095EA114F}"/>
                </a:ext>
              </a:extLst>
            </p:cNvPr>
            <p:cNvGrpSpPr/>
            <p:nvPr/>
          </p:nvGrpSpPr>
          <p:grpSpPr>
            <a:xfrm>
              <a:off x="4479008" y="1843607"/>
              <a:ext cx="3233984" cy="3817162"/>
              <a:chOff x="694094" y="1788743"/>
              <a:chExt cx="3233984" cy="3817162"/>
            </a:xfrm>
            <a:solidFill>
              <a:srgbClr val="000000">
                <a:alpha val="30000"/>
              </a:srgbClr>
            </a:solidFill>
          </p:grpSpPr>
          <p:sp>
            <p:nvSpPr>
              <p:cNvPr id="7" name="Figura a mano libera: forma 6">
                <a:extLst>
                  <a:ext uri="{FF2B5EF4-FFF2-40B4-BE49-F238E27FC236}">
                    <a16:creationId xmlns:a16="http://schemas.microsoft.com/office/drawing/2014/main" id="{7D3B327B-8139-17C7-67AD-7487591D4E7C}"/>
                  </a:ext>
                </a:extLst>
              </p:cNvPr>
              <p:cNvSpPr/>
              <p:nvPr/>
            </p:nvSpPr>
            <p:spPr>
              <a:xfrm>
                <a:off x="694094" y="1788743"/>
                <a:ext cx="3233984" cy="3817162"/>
              </a:xfrm>
              <a:custGeom>
                <a:avLst/>
                <a:gdLst>
                  <a:gd name="csX0" fmla="*/ 1525374 w 3233984"/>
                  <a:gd name="csY0" fmla="*/ -353 h 3817162"/>
                  <a:gd name="csX1" fmla="*/ 1463682 w 3233984"/>
                  <a:gd name="csY1" fmla="*/ 20646 h 3817162"/>
                  <a:gd name="csX2" fmla="*/ 1393117 w 3233984"/>
                  <a:gd name="csY2" fmla="*/ 39819 h 3817162"/>
                  <a:gd name="csX3" fmla="*/ 1360380 w 3233984"/>
                  <a:gd name="csY3" fmla="*/ 32385 h 3817162"/>
                  <a:gd name="csX4" fmla="*/ 1284208 w 3233984"/>
                  <a:gd name="csY4" fmla="*/ 39691 h 3817162"/>
                  <a:gd name="csX5" fmla="*/ 1215082 w 3233984"/>
                  <a:gd name="csY5" fmla="*/ 88605 h 3817162"/>
                  <a:gd name="csX6" fmla="*/ 1180515 w 3233984"/>
                  <a:gd name="csY6" fmla="*/ 126299 h 3817162"/>
                  <a:gd name="csX7" fmla="*/ 1134998 w 3233984"/>
                  <a:gd name="csY7" fmla="*/ 105167 h 3817162"/>
                  <a:gd name="csX8" fmla="*/ 1122216 w 3233984"/>
                  <a:gd name="csY8" fmla="*/ 92126 h 3817162"/>
                  <a:gd name="csX9" fmla="*/ 1090910 w 3233984"/>
                  <a:gd name="csY9" fmla="*/ 89780 h 3817162"/>
                  <a:gd name="csX10" fmla="*/ 1060520 w 3233984"/>
                  <a:gd name="csY10" fmla="*/ 92518 h 3817162"/>
                  <a:gd name="csX11" fmla="*/ 1044741 w 3233984"/>
                  <a:gd name="csY11" fmla="*/ 111822 h 3817162"/>
                  <a:gd name="csX12" fmla="*/ 1046695 w 3233984"/>
                  <a:gd name="csY12" fmla="*/ 168038 h 3817162"/>
                  <a:gd name="csX13" fmla="*/ 1049957 w 3233984"/>
                  <a:gd name="csY13" fmla="*/ 208734 h 3817162"/>
                  <a:gd name="csX14" fmla="*/ 995566 w 3233984"/>
                  <a:gd name="csY14" fmla="*/ 195301 h 3817162"/>
                  <a:gd name="csX15" fmla="*/ 944829 w 3233984"/>
                  <a:gd name="csY15" fmla="*/ 207691 h 3817162"/>
                  <a:gd name="csX16" fmla="*/ 931528 w 3233984"/>
                  <a:gd name="csY16" fmla="*/ 241868 h 3817162"/>
                  <a:gd name="csX17" fmla="*/ 946264 w 3233984"/>
                  <a:gd name="csY17" fmla="*/ 270561 h 3817162"/>
                  <a:gd name="csX18" fmla="*/ 965832 w 3233984"/>
                  <a:gd name="csY18" fmla="*/ 305130 h 3817162"/>
                  <a:gd name="csX19" fmla="*/ 949657 w 3233984"/>
                  <a:gd name="csY19" fmla="*/ 340087 h 3817162"/>
                  <a:gd name="csX20" fmla="*/ 926308 w 3233984"/>
                  <a:gd name="csY20" fmla="*/ 303563 h 3817162"/>
                  <a:gd name="csX21" fmla="*/ 917964 w 3233984"/>
                  <a:gd name="csY21" fmla="*/ 283607 h 3817162"/>
                  <a:gd name="csX22" fmla="*/ 887313 w 3233984"/>
                  <a:gd name="csY22" fmla="*/ 282956 h 3817162"/>
                  <a:gd name="csX23" fmla="*/ 853921 w 3233984"/>
                  <a:gd name="csY23" fmla="*/ 302520 h 3817162"/>
                  <a:gd name="csX24" fmla="*/ 780227 w 3233984"/>
                  <a:gd name="csY24" fmla="*/ 262608 h 3817162"/>
                  <a:gd name="csX25" fmla="*/ 767969 w 3233984"/>
                  <a:gd name="csY25" fmla="*/ 236520 h 3817162"/>
                  <a:gd name="csX26" fmla="*/ 740057 w 3233984"/>
                  <a:gd name="csY26" fmla="*/ 232607 h 3817162"/>
                  <a:gd name="csX27" fmla="*/ 720753 w 3233984"/>
                  <a:gd name="csY27" fmla="*/ 251780 h 3817162"/>
                  <a:gd name="csX28" fmla="*/ 724274 w 3233984"/>
                  <a:gd name="csY28" fmla="*/ 270953 h 3817162"/>
                  <a:gd name="csX29" fmla="*/ 694799 w 3233984"/>
                  <a:gd name="csY29" fmla="*/ 363956 h 3817162"/>
                  <a:gd name="csX30" fmla="*/ 651887 w 3233984"/>
                  <a:gd name="csY30" fmla="*/ 452782 h 3817162"/>
                  <a:gd name="csX31" fmla="*/ 664408 w 3233984"/>
                  <a:gd name="csY31" fmla="*/ 463477 h 3817162"/>
                  <a:gd name="csX32" fmla="*/ 653190 w 3233984"/>
                  <a:gd name="csY32" fmla="*/ 493869 h 3817162"/>
                  <a:gd name="csX33" fmla="*/ 634018 w 3233984"/>
                  <a:gd name="csY33" fmla="*/ 462434 h 3817162"/>
                  <a:gd name="csX34" fmla="*/ 619018 w 3233984"/>
                  <a:gd name="csY34" fmla="*/ 442610 h 3817162"/>
                  <a:gd name="csX35" fmla="*/ 613671 w 3233984"/>
                  <a:gd name="csY35" fmla="*/ 420695 h 3817162"/>
                  <a:gd name="csX36" fmla="*/ 616800 w 3233984"/>
                  <a:gd name="csY36" fmla="*/ 406346 h 3817162"/>
                  <a:gd name="csX37" fmla="*/ 578452 w 3233984"/>
                  <a:gd name="csY37" fmla="*/ 386782 h 3817162"/>
                  <a:gd name="csX38" fmla="*/ 525237 w 3233984"/>
                  <a:gd name="csY38" fmla="*/ 355479 h 3817162"/>
                  <a:gd name="csX39" fmla="*/ 506980 w 3233984"/>
                  <a:gd name="csY39" fmla="*/ 317388 h 3817162"/>
                  <a:gd name="csX40" fmla="*/ 510501 w 3233984"/>
                  <a:gd name="csY40" fmla="*/ 277476 h 3817162"/>
                  <a:gd name="csX41" fmla="*/ 499542 w 3233984"/>
                  <a:gd name="csY41" fmla="*/ 249042 h 3817162"/>
                  <a:gd name="csX42" fmla="*/ 458849 w 3233984"/>
                  <a:gd name="csY42" fmla="*/ 269910 h 3817162"/>
                  <a:gd name="csX43" fmla="*/ 439157 w 3233984"/>
                  <a:gd name="csY43" fmla="*/ 310214 h 3817162"/>
                  <a:gd name="csX44" fmla="*/ 420765 w 3233984"/>
                  <a:gd name="csY44" fmla="*/ 357957 h 3817162"/>
                  <a:gd name="csX45" fmla="*/ 406026 w 3233984"/>
                  <a:gd name="csY45" fmla="*/ 396434 h 3817162"/>
                  <a:gd name="csX46" fmla="*/ 360767 w 3233984"/>
                  <a:gd name="csY46" fmla="*/ 432693 h 3817162"/>
                  <a:gd name="csX47" fmla="*/ 346420 w 3233984"/>
                  <a:gd name="csY47" fmla="*/ 447826 h 3817162"/>
                  <a:gd name="csX48" fmla="*/ 329725 w 3233984"/>
                  <a:gd name="csY48" fmla="*/ 459045 h 3817162"/>
                  <a:gd name="csX49" fmla="*/ 303509 w 3233984"/>
                  <a:gd name="csY49" fmla="*/ 446259 h 3817162"/>
                  <a:gd name="csX50" fmla="*/ 241945 w 3233984"/>
                  <a:gd name="csY50" fmla="*/ 449001 h 3817162"/>
                  <a:gd name="csX51" fmla="*/ 209990 w 3233984"/>
                  <a:gd name="csY51" fmla="*/ 459173 h 3817162"/>
                  <a:gd name="csX52" fmla="*/ 183774 w 3233984"/>
                  <a:gd name="csY52" fmla="*/ 465044 h 3817162"/>
                  <a:gd name="csX53" fmla="*/ 133298 w 3233984"/>
                  <a:gd name="csY53" fmla="*/ 465304 h 3817162"/>
                  <a:gd name="csX54" fmla="*/ 115168 w 3233984"/>
                  <a:gd name="csY54" fmla="*/ 466607 h 3817162"/>
                  <a:gd name="csX55" fmla="*/ 83474 w 3233984"/>
                  <a:gd name="csY55" fmla="*/ 484085 h 3817162"/>
                  <a:gd name="csX56" fmla="*/ 65083 w 3233984"/>
                  <a:gd name="csY56" fmla="*/ 490608 h 3817162"/>
                  <a:gd name="csX57" fmla="*/ 53997 w 3233984"/>
                  <a:gd name="csY57" fmla="*/ 518130 h 3817162"/>
                  <a:gd name="csX58" fmla="*/ 79039 w 3233984"/>
                  <a:gd name="csY58" fmla="*/ 567176 h 3817162"/>
                  <a:gd name="csX59" fmla="*/ 104082 w 3233984"/>
                  <a:gd name="csY59" fmla="*/ 606696 h 3817162"/>
                  <a:gd name="csX60" fmla="*/ 114255 w 3233984"/>
                  <a:gd name="csY60" fmla="*/ 625090 h 3817162"/>
                  <a:gd name="csX61" fmla="*/ 148688 w 3233984"/>
                  <a:gd name="csY61" fmla="*/ 684175 h 3817162"/>
                  <a:gd name="csX62" fmla="*/ 143602 w 3233984"/>
                  <a:gd name="csY62" fmla="*/ 716786 h 3817162"/>
                  <a:gd name="csX63" fmla="*/ 106690 w 3233984"/>
                  <a:gd name="csY63" fmla="*/ 741047 h 3817162"/>
                  <a:gd name="csX64" fmla="*/ 61301 w 3233984"/>
                  <a:gd name="csY64" fmla="*/ 753696 h 3817162"/>
                  <a:gd name="csX65" fmla="*/ 30780 w 3233984"/>
                  <a:gd name="csY65" fmla="*/ 757614 h 3817162"/>
                  <a:gd name="csX66" fmla="*/ 5738 w 3233984"/>
                  <a:gd name="csY66" fmla="*/ 765827 h 3817162"/>
                  <a:gd name="csX67" fmla="*/ -262 w 3233984"/>
                  <a:gd name="csY67" fmla="*/ 772090 h 3817162"/>
                  <a:gd name="csX68" fmla="*/ 3129 w 3233984"/>
                  <a:gd name="csY68" fmla="*/ 778349 h 3817162"/>
                  <a:gd name="csX69" fmla="*/ 22955 w 3233984"/>
                  <a:gd name="csY69" fmla="*/ 815264 h 3817162"/>
                  <a:gd name="csX70" fmla="*/ 85300 w 3233984"/>
                  <a:gd name="csY70" fmla="*/ 874354 h 3817162"/>
                  <a:gd name="csX71" fmla="*/ 116603 w 3233984"/>
                  <a:gd name="csY71" fmla="*/ 901093 h 3817162"/>
                  <a:gd name="csX72" fmla="*/ 109038 w 3233984"/>
                  <a:gd name="csY72" fmla="*/ 929134 h 3817162"/>
                  <a:gd name="csX73" fmla="*/ 84387 w 3233984"/>
                  <a:gd name="csY73" fmla="*/ 969047 h 3817162"/>
                  <a:gd name="csX74" fmla="*/ 67300 w 3233984"/>
                  <a:gd name="csY74" fmla="*/ 999047 h 3817162"/>
                  <a:gd name="csX75" fmla="*/ 71735 w 3233984"/>
                  <a:gd name="csY75" fmla="*/ 1029571 h 3817162"/>
                  <a:gd name="csX76" fmla="*/ 90256 w 3233984"/>
                  <a:gd name="csY76" fmla="*/ 1079396 h 3817162"/>
                  <a:gd name="csX77" fmla="*/ 161601 w 3233984"/>
                  <a:gd name="csY77" fmla="*/ 1132614 h 3817162"/>
                  <a:gd name="csX78" fmla="*/ 254989 w 3233984"/>
                  <a:gd name="csY78" fmla="*/ 1145787 h 3817162"/>
                  <a:gd name="csX79" fmla="*/ 285509 w 3233984"/>
                  <a:gd name="csY79" fmla="*/ 1141747 h 3817162"/>
                  <a:gd name="csX80" fmla="*/ 291770 w 3233984"/>
                  <a:gd name="csY80" fmla="*/ 1155831 h 3817162"/>
                  <a:gd name="csX81" fmla="*/ 294900 w 3233984"/>
                  <a:gd name="csY81" fmla="*/ 1179833 h 3817162"/>
                  <a:gd name="csX82" fmla="*/ 264901 w 3233984"/>
                  <a:gd name="csY82" fmla="*/ 1220009 h 3817162"/>
                  <a:gd name="csX83" fmla="*/ 240772 w 3233984"/>
                  <a:gd name="csY83" fmla="*/ 1245965 h 3817162"/>
                  <a:gd name="csX84" fmla="*/ 245989 w 3233984"/>
                  <a:gd name="csY84" fmla="*/ 1264618 h 3817162"/>
                  <a:gd name="csX85" fmla="*/ 251337 w 3233984"/>
                  <a:gd name="csY85" fmla="*/ 1283399 h 3817162"/>
                  <a:gd name="csX86" fmla="*/ 283683 w 3233984"/>
                  <a:gd name="csY86" fmla="*/ 1283399 h 3817162"/>
                  <a:gd name="csX87" fmla="*/ 320856 w 3233984"/>
                  <a:gd name="csY87" fmla="*/ 1277400 h 3817162"/>
                  <a:gd name="csX88" fmla="*/ 343290 w 3233984"/>
                  <a:gd name="csY88" fmla="*/ 1268659 h 3817162"/>
                  <a:gd name="csX89" fmla="*/ 429634 w 3233984"/>
                  <a:gd name="csY89" fmla="*/ 1215964 h 3817162"/>
                  <a:gd name="csX90" fmla="*/ 463677 w 3233984"/>
                  <a:gd name="csY90" fmla="*/ 1147354 h 3817162"/>
                  <a:gd name="csX91" fmla="*/ 481414 w 3233984"/>
                  <a:gd name="csY91" fmla="*/ 1141747 h 3817162"/>
                  <a:gd name="csX92" fmla="*/ 506589 w 3233984"/>
                  <a:gd name="csY92" fmla="*/ 1107834 h 3817162"/>
                  <a:gd name="csX93" fmla="*/ 564236 w 3233984"/>
                  <a:gd name="csY93" fmla="*/ 1053700 h 3817162"/>
                  <a:gd name="csX94" fmla="*/ 591106 w 3233984"/>
                  <a:gd name="csY94" fmla="*/ 1039743 h 3817162"/>
                  <a:gd name="csX95" fmla="*/ 651235 w 3233984"/>
                  <a:gd name="csY95" fmla="*/ 1055527 h 3817162"/>
                  <a:gd name="csX96" fmla="*/ 748793 w 3233984"/>
                  <a:gd name="csY96" fmla="*/ 1091526 h 3817162"/>
                  <a:gd name="csX97" fmla="*/ 880267 w 3233984"/>
                  <a:gd name="csY97" fmla="*/ 1172139 h 3817162"/>
                  <a:gd name="csX98" fmla="*/ 930485 w 3233984"/>
                  <a:gd name="csY98" fmla="*/ 1187399 h 3817162"/>
                  <a:gd name="csX99" fmla="*/ 984612 w 3233984"/>
                  <a:gd name="csY99" fmla="*/ 1247923 h 3817162"/>
                  <a:gd name="csX100" fmla="*/ 995307 w 3233984"/>
                  <a:gd name="csY100" fmla="*/ 1317836 h 3817162"/>
                  <a:gd name="csX101" fmla="*/ 1001957 w 3233984"/>
                  <a:gd name="csY101" fmla="*/ 1373400 h 3817162"/>
                  <a:gd name="csX102" fmla="*/ 1005610 w 3233984"/>
                  <a:gd name="csY102" fmla="*/ 1385271 h 3817162"/>
                  <a:gd name="csX103" fmla="*/ 1022436 w 3233984"/>
                  <a:gd name="csY103" fmla="*/ 1412269 h 3817162"/>
                  <a:gd name="csX104" fmla="*/ 1065348 w 3233984"/>
                  <a:gd name="csY104" fmla="*/ 1534097 h 3817162"/>
                  <a:gd name="csX105" fmla="*/ 1073825 w 3233984"/>
                  <a:gd name="csY105" fmla="*/ 1574274 h 3817162"/>
                  <a:gd name="csX106" fmla="*/ 1101605 w 3233984"/>
                  <a:gd name="csY106" fmla="*/ 1597619 h 3817162"/>
                  <a:gd name="csX107" fmla="*/ 1129126 w 3233984"/>
                  <a:gd name="csY107" fmla="*/ 1623055 h 3817162"/>
                  <a:gd name="csX108" fmla="*/ 1139953 w 3233984"/>
                  <a:gd name="csY108" fmla="*/ 1649402 h 3817162"/>
                  <a:gd name="csX109" fmla="*/ 1157563 w 3233984"/>
                  <a:gd name="csY109" fmla="*/ 1663232 h 3817162"/>
                  <a:gd name="csX110" fmla="*/ 1239342 w 3233984"/>
                  <a:gd name="csY110" fmla="*/ 1758189 h 3817162"/>
                  <a:gd name="csX111" fmla="*/ 1230474 w 3233984"/>
                  <a:gd name="csY111" fmla="*/ 1772534 h 3817162"/>
                  <a:gd name="csX112" fmla="*/ 1232819 w 3233984"/>
                  <a:gd name="csY112" fmla="*/ 1807102 h 3817162"/>
                  <a:gd name="csX113" fmla="*/ 1251991 w 3233984"/>
                  <a:gd name="csY113" fmla="*/ 1800971 h 3817162"/>
                  <a:gd name="csX114" fmla="*/ 1307165 w 3233984"/>
                  <a:gd name="csY114" fmla="*/ 1803190 h 3817162"/>
                  <a:gd name="csX115" fmla="*/ 1339382 w 3233984"/>
                  <a:gd name="csY115" fmla="*/ 1820404 h 3817162"/>
                  <a:gd name="csX116" fmla="*/ 1385551 w 3233984"/>
                  <a:gd name="csY116" fmla="*/ 1867231 h 3817162"/>
                  <a:gd name="csX117" fmla="*/ 1399248 w 3233984"/>
                  <a:gd name="csY117" fmla="*/ 1901144 h 3817162"/>
                  <a:gd name="csX118" fmla="*/ 1427028 w 3233984"/>
                  <a:gd name="csY118" fmla="*/ 1929582 h 3817162"/>
                  <a:gd name="csX119" fmla="*/ 1510243 w 3233984"/>
                  <a:gd name="csY119" fmla="*/ 1989974 h 3817162"/>
                  <a:gd name="csX120" fmla="*/ 1518983 w 3233984"/>
                  <a:gd name="csY120" fmla="*/ 2014627 h 3817162"/>
                  <a:gd name="csX121" fmla="*/ 1532548 w 3233984"/>
                  <a:gd name="csY121" fmla="*/ 2031581 h 3817162"/>
                  <a:gd name="csX122" fmla="*/ 1611066 w 3233984"/>
                  <a:gd name="csY122" fmla="*/ 2111539 h 3817162"/>
                  <a:gd name="csX123" fmla="*/ 1665325 w 3233984"/>
                  <a:gd name="csY123" fmla="*/ 2146367 h 3817162"/>
                  <a:gd name="csX124" fmla="*/ 1722321 w 3233984"/>
                  <a:gd name="csY124" fmla="*/ 2179757 h 3817162"/>
                  <a:gd name="csX125" fmla="*/ 1741105 w 3233984"/>
                  <a:gd name="csY125" fmla="*/ 2207930 h 3817162"/>
                  <a:gd name="csX126" fmla="*/ 1756105 w 3233984"/>
                  <a:gd name="csY126" fmla="*/ 2217583 h 3817162"/>
                  <a:gd name="csX127" fmla="*/ 1775276 w 3233984"/>
                  <a:gd name="csY127" fmla="*/ 2214453 h 3817162"/>
                  <a:gd name="csX128" fmla="*/ 1796926 w 3233984"/>
                  <a:gd name="csY128" fmla="*/ 2204409 h 3817162"/>
                  <a:gd name="csX129" fmla="*/ 1846620 w 3233984"/>
                  <a:gd name="csY129" fmla="*/ 2208454 h 3817162"/>
                  <a:gd name="csX130" fmla="*/ 1904664 w 3233984"/>
                  <a:gd name="csY130" fmla="*/ 2214845 h 3817162"/>
                  <a:gd name="csX131" fmla="*/ 1943531 w 3233984"/>
                  <a:gd name="csY131" fmla="*/ 2228151 h 3817162"/>
                  <a:gd name="csX132" fmla="*/ 2004440 w 3233984"/>
                  <a:gd name="csY132" fmla="*/ 2324803 h 3817162"/>
                  <a:gd name="csX133" fmla="*/ 2022309 w 3233984"/>
                  <a:gd name="csY133" fmla="*/ 2360283 h 3817162"/>
                  <a:gd name="csX134" fmla="*/ 2045393 w 3233984"/>
                  <a:gd name="csY134" fmla="*/ 2372021 h 3817162"/>
                  <a:gd name="csX135" fmla="*/ 2072135 w 3233984"/>
                  <a:gd name="csY135" fmla="*/ 2368628 h 3817162"/>
                  <a:gd name="csX136" fmla="*/ 2104480 w 3233984"/>
                  <a:gd name="csY136" fmla="*/ 2379715 h 3817162"/>
                  <a:gd name="csX137" fmla="*/ 2119220 w 3233984"/>
                  <a:gd name="csY137" fmla="*/ 2419760 h 3817162"/>
                  <a:gd name="csX138" fmla="*/ 2090783 w 3233984"/>
                  <a:gd name="csY138" fmla="*/ 2450020 h 3817162"/>
                  <a:gd name="csX139" fmla="*/ 2120523 w 3233984"/>
                  <a:gd name="csY139" fmla="*/ 2448197 h 3817162"/>
                  <a:gd name="csX140" fmla="*/ 2151956 w 3233984"/>
                  <a:gd name="csY140" fmla="*/ 2442458 h 3817162"/>
                  <a:gd name="csX141" fmla="*/ 2173998 w 3233984"/>
                  <a:gd name="csY141" fmla="*/ 2437889 h 3817162"/>
                  <a:gd name="csX142" fmla="*/ 2187562 w 3233984"/>
                  <a:gd name="csY142" fmla="*/ 2431238 h 3817162"/>
                  <a:gd name="csX143" fmla="*/ 2204261 w 3233984"/>
                  <a:gd name="csY143" fmla="*/ 2426674 h 3817162"/>
                  <a:gd name="csX144" fmla="*/ 2254215 w 3233984"/>
                  <a:gd name="csY144" fmla="*/ 2479892 h 3817162"/>
                  <a:gd name="csX145" fmla="*/ 2264386 w 3233984"/>
                  <a:gd name="csY145" fmla="*/ 2538067 h 3817162"/>
                  <a:gd name="csX146" fmla="*/ 2275864 w 3233984"/>
                  <a:gd name="csY146" fmla="*/ 2587631 h 3817162"/>
                  <a:gd name="csX147" fmla="*/ 2299864 w 3233984"/>
                  <a:gd name="csY147" fmla="*/ 2598195 h 3817162"/>
                  <a:gd name="csX148" fmla="*/ 2341861 w 3233984"/>
                  <a:gd name="csY148" fmla="*/ 2631589 h 3817162"/>
                  <a:gd name="csX149" fmla="*/ 2385688 w 3233984"/>
                  <a:gd name="csY149" fmla="*/ 2664978 h 3817162"/>
                  <a:gd name="csX150" fmla="*/ 2405120 w 3233984"/>
                  <a:gd name="csY150" fmla="*/ 2650370 h 3817162"/>
                  <a:gd name="csX151" fmla="*/ 2472032 w 3233984"/>
                  <a:gd name="csY151" fmla="*/ 2675414 h 3817162"/>
                  <a:gd name="csX152" fmla="*/ 2490161 w 3233984"/>
                  <a:gd name="csY152" fmla="*/ 2746374 h 3817162"/>
                  <a:gd name="csX153" fmla="*/ 2533332 w 3233984"/>
                  <a:gd name="csY153" fmla="*/ 2842375 h 3817162"/>
                  <a:gd name="csX154" fmla="*/ 2558243 w 3233984"/>
                  <a:gd name="csY154" fmla="*/ 2920113 h 3817162"/>
                  <a:gd name="csX155" fmla="*/ 2581068 w 3233984"/>
                  <a:gd name="csY155" fmla="*/ 3019507 h 3817162"/>
                  <a:gd name="csX156" fmla="*/ 2596200 w 3233984"/>
                  <a:gd name="csY156" fmla="*/ 3035286 h 3817162"/>
                  <a:gd name="csX157" fmla="*/ 2596851 w 3233984"/>
                  <a:gd name="csY157" fmla="*/ 3086550 h 3817162"/>
                  <a:gd name="csX158" fmla="*/ 2567635 w 3233984"/>
                  <a:gd name="csY158" fmla="*/ 3099724 h 3817162"/>
                  <a:gd name="csX159" fmla="*/ 2524723 w 3233984"/>
                  <a:gd name="csY159" fmla="*/ 3111722 h 3817162"/>
                  <a:gd name="csX160" fmla="*/ 2495640 w 3233984"/>
                  <a:gd name="csY160" fmla="*/ 3142114 h 3817162"/>
                  <a:gd name="csX161" fmla="*/ 2503593 w 3233984"/>
                  <a:gd name="csY161" fmla="*/ 3146027 h 3817162"/>
                  <a:gd name="csX162" fmla="*/ 2517941 w 3233984"/>
                  <a:gd name="csY162" fmla="*/ 3158030 h 3817162"/>
                  <a:gd name="csX163" fmla="*/ 2518857 w 3233984"/>
                  <a:gd name="csY163" fmla="*/ 3191551 h 3817162"/>
                  <a:gd name="csX164" fmla="*/ 2477771 w 3233984"/>
                  <a:gd name="csY164" fmla="*/ 3261596 h 3817162"/>
                  <a:gd name="csX165" fmla="*/ 2458076 w 3233984"/>
                  <a:gd name="csY165" fmla="*/ 3260553 h 3817162"/>
                  <a:gd name="csX166" fmla="*/ 2441901 w 3233984"/>
                  <a:gd name="csY166" fmla="*/ 3250901 h 3817162"/>
                  <a:gd name="csX167" fmla="*/ 2363383 w 3233984"/>
                  <a:gd name="csY167" fmla="*/ 3277507 h 3817162"/>
                  <a:gd name="csX168" fmla="*/ 2301299 w 3233984"/>
                  <a:gd name="csY168" fmla="*/ 3308551 h 3817162"/>
                  <a:gd name="csX169" fmla="*/ 2284733 w 3233984"/>
                  <a:gd name="csY169" fmla="*/ 3301641 h 3817162"/>
                  <a:gd name="csX170" fmla="*/ 2246257 w 3233984"/>
                  <a:gd name="csY170" fmla="*/ 3294726 h 3817162"/>
                  <a:gd name="csX171" fmla="*/ 2203217 w 3233984"/>
                  <a:gd name="csY171" fmla="*/ 3310118 h 3817162"/>
                  <a:gd name="csX172" fmla="*/ 2033004 w 3233984"/>
                  <a:gd name="csY172" fmla="*/ 3341421 h 3817162"/>
                  <a:gd name="csX173" fmla="*/ 1980964 w 3233984"/>
                  <a:gd name="csY173" fmla="*/ 3347161 h 3817162"/>
                  <a:gd name="csX174" fmla="*/ 1883793 w 3233984"/>
                  <a:gd name="csY174" fmla="*/ 3334511 h 3817162"/>
                  <a:gd name="csX175" fmla="*/ 1840362 w 3233984"/>
                  <a:gd name="csY175" fmla="*/ 3302160 h 3817162"/>
                  <a:gd name="csX176" fmla="*/ 1834359 w 3233984"/>
                  <a:gd name="csY176" fmla="*/ 3284422 h 3817162"/>
                  <a:gd name="csX177" fmla="*/ 1796926 w 3233984"/>
                  <a:gd name="csY177" fmla="*/ 3280377 h 3817162"/>
                  <a:gd name="csX178" fmla="*/ 1754014 w 3233984"/>
                  <a:gd name="csY178" fmla="*/ 3296161 h 3817162"/>
                  <a:gd name="csX179" fmla="*/ 1747623 w 3233984"/>
                  <a:gd name="csY179" fmla="*/ 3312728 h 3817162"/>
                  <a:gd name="csX180" fmla="*/ 1752711 w 3233984"/>
                  <a:gd name="csY180" fmla="*/ 3321073 h 3817162"/>
                  <a:gd name="csX181" fmla="*/ 1712933 w 3233984"/>
                  <a:gd name="csY181" fmla="*/ 3341162 h 3817162"/>
                  <a:gd name="csX182" fmla="*/ 1686455 w 3233984"/>
                  <a:gd name="csY182" fmla="*/ 3320813 h 3817162"/>
                  <a:gd name="csX183" fmla="*/ 1666627 w 3233984"/>
                  <a:gd name="csY183" fmla="*/ 3300465 h 3817162"/>
                  <a:gd name="csX184" fmla="*/ 1641193 w 3233984"/>
                  <a:gd name="csY184" fmla="*/ 3315598 h 3817162"/>
                  <a:gd name="csX185" fmla="*/ 1607545 w 3233984"/>
                  <a:gd name="csY185" fmla="*/ 3341162 h 3817162"/>
                  <a:gd name="csX186" fmla="*/ 1589544 w 3233984"/>
                  <a:gd name="csY186" fmla="*/ 3398160 h 3817162"/>
                  <a:gd name="csX187" fmla="*/ 1583937 w 3233984"/>
                  <a:gd name="csY187" fmla="*/ 3415119 h 3817162"/>
                  <a:gd name="csX188" fmla="*/ 1582370 w 3233984"/>
                  <a:gd name="csY188" fmla="*/ 3440947 h 3817162"/>
                  <a:gd name="csX189" fmla="*/ 1612629 w 3233984"/>
                  <a:gd name="csY189" fmla="*/ 3485816 h 3817162"/>
                  <a:gd name="csX190" fmla="*/ 1637804 w 3233984"/>
                  <a:gd name="csY190" fmla="*/ 3508641 h 3817162"/>
                  <a:gd name="csX191" fmla="*/ 1674453 w 3233984"/>
                  <a:gd name="csY191" fmla="*/ 3505772 h 3817162"/>
                  <a:gd name="csX192" fmla="*/ 1726757 w 3233984"/>
                  <a:gd name="csY192" fmla="*/ 3513598 h 3817162"/>
                  <a:gd name="csX193" fmla="*/ 1761060 w 3233984"/>
                  <a:gd name="csY193" fmla="*/ 3528470 h 3817162"/>
                  <a:gd name="csX194" fmla="*/ 1798625 w 3233984"/>
                  <a:gd name="csY194" fmla="*/ 3553382 h 3817162"/>
                  <a:gd name="csX195" fmla="*/ 1883142 w 3233984"/>
                  <a:gd name="csY195" fmla="*/ 3604122 h 3817162"/>
                  <a:gd name="csX196" fmla="*/ 1905967 w 3233984"/>
                  <a:gd name="csY196" fmla="*/ 3622512 h 3817162"/>
                  <a:gd name="csX197" fmla="*/ 1950181 w 3233984"/>
                  <a:gd name="csY197" fmla="*/ 3653819 h 3817162"/>
                  <a:gd name="csX198" fmla="*/ 2007961 w 3233984"/>
                  <a:gd name="csY198" fmla="*/ 3664251 h 3817162"/>
                  <a:gd name="csX199" fmla="*/ 2057396 w 3233984"/>
                  <a:gd name="csY199" fmla="*/ 3672341 h 3817162"/>
                  <a:gd name="csX200" fmla="*/ 2121698 w 3233984"/>
                  <a:gd name="csY200" fmla="*/ 3737689 h 3817162"/>
                  <a:gd name="csX201" fmla="*/ 2175824 w 3233984"/>
                  <a:gd name="csY201" fmla="*/ 3781123 h 3817162"/>
                  <a:gd name="csX202" fmla="*/ 2232301 w 3233984"/>
                  <a:gd name="csY202" fmla="*/ 3797690 h 3817162"/>
                  <a:gd name="csX203" fmla="*/ 2293214 w 3233984"/>
                  <a:gd name="csY203" fmla="*/ 3810472 h 3817162"/>
                  <a:gd name="csX204" fmla="*/ 2318776 w 3233984"/>
                  <a:gd name="csY204" fmla="*/ 3810863 h 3817162"/>
                  <a:gd name="csX205" fmla="*/ 2314212 w 3233984"/>
                  <a:gd name="csY205" fmla="*/ 3786602 h 3817162"/>
                  <a:gd name="csX206" fmla="*/ 2314996 w 3233984"/>
                  <a:gd name="csY206" fmla="*/ 3747861 h 3817162"/>
                  <a:gd name="csX207" fmla="*/ 2344471 w 3233984"/>
                  <a:gd name="csY207" fmla="*/ 3712645 h 3817162"/>
                  <a:gd name="csX208" fmla="*/ 2365209 w 3233984"/>
                  <a:gd name="csY208" fmla="*/ 3677165 h 3817162"/>
                  <a:gd name="csX209" fmla="*/ 2355949 w 3233984"/>
                  <a:gd name="csY209" fmla="*/ 3654730 h 3817162"/>
                  <a:gd name="csX210" fmla="*/ 2307298 w 3233984"/>
                  <a:gd name="csY210" fmla="*/ 3553510 h 3817162"/>
                  <a:gd name="csX211" fmla="*/ 2317342 w 3233984"/>
                  <a:gd name="csY211" fmla="*/ 3519205 h 3817162"/>
                  <a:gd name="csX212" fmla="*/ 2341209 w 3233984"/>
                  <a:gd name="csY212" fmla="*/ 3450727 h 3817162"/>
                  <a:gd name="csX213" fmla="*/ 2397946 w 3233984"/>
                  <a:gd name="csY213" fmla="*/ 3356813 h 3817162"/>
                  <a:gd name="csX214" fmla="*/ 2429252 w 3233984"/>
                  <a:gd name="csY214" fmla="*/ 3300465 h 3817162"/>
                  <a:gd name="csX215" fmla="*/ 2440339 w 3233984"/>
                  <a:gd name="csY215" fmla="*/ 3278551 h 3817162"/>
                  <a:gd name="csX216" fmla="*/ 2446465 w 3233984"/>
                  <a:gd name="csY216" fmla="*/ 3293943 h 3817162"/>
                  <a:gd name="csX217" fmla="*/ 2448683 w 3233984"/>
                  <a:gd name="csY217" fmla="*/ 3330598 h 3817162"/>
                  <a:gd name="csX218" fmla="*/ 2458203 w 3233984"/>
                  <a:gd name="csY218" fmla="*/ 3370378 h 3817162"/>
                  <a:gd name="csX219" fmla="*/ 2475421 w 3233984"/>
                  <a:gd name="csY219" fmla="*/ 3383160 h 3817162"/>
                  <a:gd name="csX220" fmla="*/ 2572072 w 3233984"/>
                  <a:gd name="csY220" fmla="*/ 3379639 h 3817162"/>
                  <a:gd name="csX221" fmla="*/ 2593590 w 3233984"/>
                  <a:gd name="csY221" fmla="*/ 3328639 h 3817162"/>
                  <a:gd name="csX222" fmla="*/ 2660110 w 3233984"/>
                  <a:gd name="csY222" fmla="*/ 3247639 h 3817162"/>
                  <a:gd name="csX223" fmla="*/ 2691412 w 3233984"/>
                  <a:gd name="csY223" fmla="*/ 3228334 h 3817162"/>
                  <a:gd name="csX224" fmla="*/ 2708502 w 3233984"/>
                  <a:gd name="csY224" fmla="*/ 3183594 h 3817162"/>
                  <a:gd name="csX225" fmla="*/ 2702630 w 3233984"/>
                  <a:gd name="csY225" fmla="*/ 3133637 h 3817162"/>
                  <a:gd name="csX226" fmla="*/ 2741238 w 3233984"/>
                  <a:gd name="csY226" fmla="*/ 3061898 h 3817162"/>
                  <a:gd name="csX227" fmla="*/ 2825104 w 3233984"/>
                  <a:gd name="csY227" fmla="*/ 3037769 h 3817162"/>
                  <a:gd name="csX228" fmla="*/ 2842062 w 3233984"/>
                  <a:gd name="csY228" fmla="*/ 3045594 h 3817162"/>
                  <a:gd name="csX229" fmla="*/ 2848188 w 3233984"/>
                  <a:gd name="csY229" fmla="*/ 3048984 h 3817162"/>
                  <a:gd name="csX230" fmla="*/ 2860710 w 3233984"/>
                  <a:gd name="csY230" fmla="*/ 2984550 h 3817162"/>
                  <a:gd name="csX231" fmla="*/ 2859407 w 3233984"/>
                  <a:gd name="csY231" fmla="*/ 2883330 h 3817162"/>
                  <a:gd name="csX232" fmla="*/ 2854191 w 3233984"/>
                  <a:gd name="csY232" fmla="*/ 2856459 h 3817162"/>
                  <a:gd name="csX233" fmla="*/ 2829540 w 3233984"/>
                  <a:gd name="csY233" fmla="*/ 2841983 h 3817162"/>
                  <a:gd name="csX234" fmla="*/ 2782975 w 3233984"/>
                  <a:gd name="csY234" fmla="*/ 2810548 h 3817162"/>
                  <a:gd name="csX235" fmla="*/ 2733672 w 3233984"/>
                  <a:gd name="csY235" fmla="*/ 2786023 h 3817162"/>
                  <a:gd name="csX236" fmla="*/ 2708238 w 3233984"/>
                  <a:gd name="csY236" fmla="*/ 2781722 h 3817162"/>
                  <a:gd name="csX237" fmla="*/ 2683459 w 3233984"/>
                  <a:gd name="csY237" fmla="*/ 2738025 h 3817162"/>
                  <a:gd name="csX238" fmla="*/ 2700284 w 3233984"/>
                  <a:gd name="csY238" fmla="*/ 2700850 h 3817162"/>
                  <a:gd name="csX239" fmla="*/ 2716195 w 3233984"/>
                  <a:gd name="csY239" fmla="*/ 2650242 h 3817162"/>
                  <a:gd name="csX240" fmla="*/ 2728193 w 3233984"/>
                  <a:gd name="csY240" fmla="*/ 2619326 h 3817162"/>
                  <a:gd name="csX241" fmla="*/ 2754411 w 3233984"/>
                  <a:gd name="csY241" fmla="*/ 2576152 h 3817162"/>
                  <a:gd name="csX242" fmla="*/ 2771105 w 3233984"/>
                  <a:gd name="csY242" fmla="*/ 2546544 h 3817162"/>
                  <a:gd name="csX243" fmla="*/ 2787799 w 3233984"/>
                  <a:gd name="csY243" fmla="*/ 2519673 h 3817162"/>
                  <a:gd name="csX244" fmla="*/ 2827322 w 3233984"/>
                  <a:gd name="csY244" fmla="*/ 2481455 h 3817162"/>
                  <a:gd name="csX245" fmla="*/ 2863452 w 3233984"/>
                  <a:gd name="csY245" fmla="*/ 2482238 h 3817162"/>
                  <a:gd name="csX246" fmla="*/ 2891100 w 3233984"/>
                  <a:gd name="csY246" fmla="*/ 2486283 h 3817162"/>
                  <a:gd name="csX247" fmla="*/ 2881057 w 3233984"/>
                  <a:gd name="csY247" fmla="*/ 2496979 h 3817162"/>
                  <a:gd name="csX248" fmla="*/ 2872448 w 3233984"/>
                  <a:gd name="csY248" fmla="*/ 2511847 h 3817162"/>
                  <a:gd name="csX249" fmla="*/ 2907015 w 3233984"/>
                  <a:gd name="csY249" fmla="*/ 2535065 h 3817162"/>
                  <a:gd name="csX250" fmla="*/ 2963100 w 3233984"/>
                  <a:gd name="csY250" fmla="*/ 2553718 h 3817162"/>
                  <a:gd name="csX251" fmla="*/ 3057269 w 3233984"/>
                  <a:gd name="csY251" fmla="*/ 2567415 h 3817162"/>
                  <a:gd name="csX252" fmla="*/ 3091572 w 3233984"/>
                  <a:gd name="csY252" fmla="*/ 2647632 h 3817162"/>
                  <a:gd name="csX253" fmla="*/ 3094442 w 3233984"/>
                  <a:gd name="csY253" fmla="*/ 2674503 h 3817162"/>
                  <a:gd name="csX254" fmla="*/ 3150395 w 3233984"/>
                  <a:gd name="csY254" fmla="*/ 2719371 h 3817162"/>
                  <a:gd name="csX255" fmla="*/ 3171785 w 3233984"/>
                  <a:gd name="csY255" fmla="*/ 2725503 h 3817162"/>
                  <a:gd name="csX256" fmla="*/ 3191612 w 3233984"/>
                  <a:gd name="csY256" fmla="*/ 2731634 h 3817162"/>
                  <a:gd name="csX257" fmla="*/ 3201000 w 3233984"/>
                  <a:gd name="csY257" fmla="*/ 2706590 h 3817162"/>
                  <a:gd name="csX258" fmla="*/ 3223438 w 3233984"/>
                  <a:gd name="csY258" fmla="*/ 2642152 h 3817162"/>
                  <a:gd name="csX259" fmla="*/ 3220176 w 3233984"/>
                  <a:gd name="csY259" fmla="*/ 2576804 h 3817162"/>
                  <a:gd name="csX260" fmla="*/ 3134220 w 3233984"/>
                  <a:gd name="csY260" fmla="*/ 2481455 h 3817162"/>
                  <a:gd name="csX261" fmla="*/ 3102267 w 3233984"/>
                  <a:gd name="csY261" fmla="*/ 2442845 h 3817162"/>
                  <a:gd name="csX262" fmla="*/ 3057269 w 3233984"/>
                  <a:gd name="csY262" fmla="*/ 2405935 h 3817162"/>
                  <a:gd name="csX263" fmla="*/ 2992575 w 3233984"/>
                  <a:gd name="csY263" fmla="*/ 2378280 h 3817162"/>
                  <a:gd name="csX264" fmla="*/ 2917318 w 3233984"/>
                  <a:gd name="csY264" fmla="*/ 2325194 h 3817162"/>
                  <a:gd name="csX265" fmla="*/ 2783626 w 3233984"/>
                  <a:gd name="csY265" fmla="*/ 2249018 h 3817162"/>
                  <a:gd name="csX266" fmla="*/ 2627109 w 3233984"/>
                  <a:gd name="csY266" fmla="*/ 2178194 h 3817162"/>
                  <a:gd name="csX267" fmla="*/ 2559418 w 3233984"/>
                  <a:gd name="csY267" fmla="*/ 2144668 h 3817162"/>
                  <a:gd name="csX268" fmla="*/ 2537245 w 3233984"/>
                  <a:gd name="csY268" fmla="*/ 2127714 h 3817162"/>
                  <a:gd name="csX269" fmla="*/ 2525766 w 3233984"/>
                  <a:gd name="csY269" fmla="*/ 2096146 h 3817162"/>
                  <a:gd name="csX270" fmla="*/ 2551461 w 3233984"/>
                  <a:gd name="csY270" fmla="*/ 2066538 h 3817162"/>
                  <a:gd name="csX271" fmla="*/ 2590069 w 3233984"/>
                  <a:gd name="csY271" fmla="*/ 2039667 h 3817162"/>
                  <a:gd name="csX272" fmla="*/ 2597111 w 3233984"/>
                  <a:gd name="csY272" fmla="*/ 1982276 h 3817162"/>
                  <a:gd name="csX273" fmla="*/ 2529028 w 3233984"/>
                  <a:gd name="csY273" fmla="*/ 1959710 h 3817162"/>
                  <a:gd name="csX274" fmla="*/ 2327645 w 3233984"/>
                  <a:gd name="csY274" fmla="*/ 1964798 h 3817162"/>
                  <a:gd name="csX275" fmla="*/ 2305080 w 3233984"/>
                  <a:gd name="csY275" fmla="*/ 1955405 h 3817162"/>
                  <a:gd name="csX276" fmla="*/ 2289689 w 3233984"/>
                  <a:gd name="csY276" fmla="*/ 1944974 h 3817162"/>
                  <a:gd name="csX277" fmla="*/ 2265429 w 3233984"/>
                  <a:gd name="csY277" fmla="*/ 1932188 h 3817162"/>
                  <a:gd name="csX278" fmla="*/ 2203477 w 3233984"/>
                  <a:gd name="csY278" fmla="*/ 1881188 h 3817162"/>
                  <a:gd name="csX279" fmla="*/ 2176348 w 3233984"/>
                  <a:gd name="csY279" fmla="*/ 1861756 h 3817162"/>
                  <a:gd name="csX280" fmla="*/ 2104872 w 3233984"/>
                  <a:gd name="csY280" fmla="*/ 1797842 h 3817162"/>
                  <a:gd name="csX281" fmla="*/ 1998965 w 3233984"/>
                  <a:gd name="csY281" fmla="*/ 1648619 h 3817162"/>
                  <a:gd name="csX282" fmla="*/ 1981615 w 3233984"/>
                  <a:gd name="csY282" fmla="*/ 1599838 h 3817162"/>
                  <a:gd name="csX283" fmla="*/ 1973922 w 3233984"/>
                  <a:gd name="csY283" fmla="*/ 1565533 h 3817162"/>
                  <a:gd name="csX284" fmla="*/ 1921749 w 3233984"/>
                  <a:gd name="csY284" fmla="*/ 1414356 h 3817162"/>
                  <a:gd name="csX285" fmla="*/ 1909488 w 3233984"/>
                  <a:gd name="csY285" fmla="*/ 1373924 h 3817162"/>
                  <a:gd name="csX286" fmla="*/ 1878186 w 3233984"/>
                  <a:gd name="csY286" fmla="*/ 1341314 h 3817162"/>
                  <a:gd name="csX287" fmla="*/ 1847663 w 3233984"/>
                  <a:gd name="csY287" fmla="*/ 1332445 h 3817162"/>
                  <a:gd name="csX288" fmla="*/ 1758059 w 3233984"/>
                  <a:gd name="csY288" fmla="*/ 1261616 h 3817162"/>
                  <a:gd name="csX289" fmla="*/ 1675236 w 3233984"/>
                  <a:gd name="csY289" fmla="*/ 1205920 h 3817162"/>
                  <a:gd name="csX290" fmla="*/ 1620586 w 3233984"/>
                  <a:gd name="csY290" fmla="*/ 1165092 h 3817162"/>
                  <a:gd name="csX291" fmla="*/ 1575847 w 3233984"/>
                  <a:gd name="csY291" fmla="*/ 1112530 h 3817162"/>
                  <a:gd name="csX292" fmla="*/ 1540501 w 3233984"/>
                  <a:gd name="csY292" fmla="*/ 906960 h 3817162"/>
                  <a:gd name="csX293" fmla="*/ 1555633 w 3233984"/>
                  <a:gd name="csY293" fmla="*/ 895221 h 3817162"/>
                  <a:gd name="csX294" fmla="*/ 1569197 w 3233984"/>
                  <a:gd name="csY294" fmla="*/ 903571 h 3817162"/>
                  <a:gd name="csX295" fmla="*/ 1578066 w 3233984"/>
                  <a:gd name="csY295" fmla="*/ 890005 h 3817162"/>
                  <a:gd name="csX296" fmla="*/ 1580416 w 3233984"/>
                  <a:gd name="csY296" fmla="*/ 886092 h 3817162"/>
                  <a:gd name="csX297" fmla="*/ 1603760 w 3233984"/>
                  <a:gd name="csY297" fmla="*/ 869917 h 3817162"/>
                  <a:gd name="csX298" fmla="*/ 1604152 w 3233984"/>
                  <a:gd name="csY298" fmla="*/ 820871 h 3817162"/>
                  <a:gd name="csX299" fmla="*/ 1538155 w 3233984"/>
                  <a:gd name="csY299" fmla="*/ 747961 h 3817162"/>
                  <a:gd name="csX300" fmla="*/ 1510634 w 3233984"/>
                  <a:gd name="csY300" fmla="*/ 707133 h 3817162"/>
                  <a:gd name="csX301" fmla="*/ 1527328 w 3233984"/>
                  <a:gd name="csY301" fmla="*/ 674003 h 3817162"/>
                  <a:gd name="csX302" fmla="*/ 1571675 w 3233984"/>
                  <a:gd name="csY302" fmla="*/ 622220 h 3817162"/>
                  <a:gd name="csX303" fmla="*/ 1609240 w 3233984"/>
                  <a:gd name="csY303" fmla="*/ 608131 h 3817162"/>
                  <a:gd name="csX304" fmla="*/ 1614719 w 3233984"/>
                  <a:gd name="csY304" fmla="*/ 618043 h 3817162"/>
                  <a:gd name="csX305" fmla="*/ 1604803 w 3233984"/>
                  <a:gd name="csY305" fmla="*/ 621305 h 3817162"/>
                  <a:gd name="csX306" fmla="*/ 1548199 w 3233984"/>
                  <a:gd name="csY306" fmla="*/ 686134 h 3817162"/>
                  <a:gd name="csX307" fmla="*/ 1562023 w 3233984"/>
                  <a:gd name="csY307" fmla="*/ 676090 h 3817162"/>
                  <a:gd name="csX308" fmla="*/ 1575847 w 3233984"/>
                  <a:gd name="csY308" fmla="*/ 661481 h 3817162"/>
                  <a:gd name="csX309" fmla="*/ 1626977 w 3233984"/>
                  <a:gd name="csY309" fmla="*/ 637740 h 3817162"/>
                  <a:gd name="csX310" fmla="*/ 1753754 w 3233984"/>
                  <a:gd name="csY310" fmla="*/ 577999 h 3817162"/>
                  <a:gd name="csX311" fmla="*/ 1763930 w 3233984"/>
                  <a:gd name="csY311" fmla="*/ 559477 h 3817162"/>
                  <a:gd name="csX312" fmla="*/ 1769145 w 3233984"/>
                  <a:gd name="csY312" fmla="*/ 531436 h 3817162"/>
                  <a:gd name="csX313" fmla="*/ 1776971 w 3233984"/>
                  <a:gd name="csY313" fmla="*/ 521783 h 3817162"/>
                  <a:gd name="csX314" fmla="*/ 1805275 w 3233984"/>
                  <a:gd name="csY314" fmla="*/ 529349 h 3817162"/>
                  <a:gd name="csX315" fmla="*/ 1841924 w 3233984"/>
                  <a:gd name="csY315" fmla="*/ 542651 h 3817162"/>
                  <a:gd name="csX316" fmla="*/ 1843231 w 3233984"/>
                  <a:gd name="csY316" fmla="*/ 551132 h 3817162"/>
                  <a:gd name="csX317" fmla="*/ 1842967 w 3233984"/>
                  <a:gd name="csY317" fmla="*/ 565481 h 3817162"/>
                  <a:gd name="csX318" fmla="*/ 1865924 w 3233984"/>
                  <a:gd name="csY318" fmla="*/ 556348 h 3817162"/>
                  <a:gd name="csX319" fmla="*/ 1882099 w 3233984"/>
                  <a:gd name="csY319" fmla="*/ 535868 h 3817162"/>
                  <a:gd name="csX320" fmla="*/ 1888098 w 3233984"/>
                  <a:gd name="csY320" fmla="*/ 522303 h 3817162"/>
                  <a:gd name="csX321" fmla="*/ 1938184 w 3233984"/>
                  <a:gd name="csY321" fmla="*/ 562479 h 3817162"/>
                  <a:gd name="csX322" fmla="*/ 1938443 w 3233984"/>
                  <a:gd name="csY322" fmla="*/ 586348 h 3817162"/>
                  <a:gd name="csX323" fmla="*/ 1928008 w 3233984"/>
                  <a:gd name="csY323" fmla="*/ 592612 h 3817162"/>
                  <a:gd name="csX324" fmla="*/ 1980964 w 3233984"/>
                  <a:gd name="csY324" fmla="*/ 589742 h 3817162"/>
                  <a:gd name="csX325" fmla="*/ 1987095 w 3233984"/>
                  <a:gd name="csY325" fmla="*/ 569002 h 3817162"/>
                  <a:gd name="csX326" fmla="*/ 1970788 w 3233984"/>
                  <a:gd name="csY326" fmla="*/ 547087 h 3817162"/>
                  <a:gd name="csX327" fmla="*/ 1931661 w 3233984"/>
                  <a:gd name="csY327" fmla="*/ 515520 h 3817162"/>
                  <a:gd name="csX328" fmla="*/ 1901011 w 3233984"/>
                  <a:gd name="csY328" fmla="*/ 492826 h 3817162"/>
                  <a:gd name="csX329" fmla="*/ 1902705 w 3233984"/>
                  <a:gd name="csY329" fmla="*/ 477958 h 3817162"/>
                  <a:gd name="csX330" fmla="*/ 1910403 w 3233984"/>
                  <a:gd name="csY330" fmla="*/ 453173 h 3817162"/>
                  <a:gd name="csX331" fmla="*/ 1903748 w 3233984"/>
                  <a:gd name="csY331" fmla="*/ 431914 h 3817162"/>
                  <a:gd name="csX332" fmla="*/ 1892534 w 3233984"/>
                  <a:gd name="csY332" fmla="*/ 436087 h 3817162"/>
                  <a:gd name="csX333" fmla="*/ 1876360 w 3233984"/>
                  <a:gd name="csY333" fmla="*/ 433609 h 3817162"/>
                  <a:gd name="csX334" fmla="*/ 1899576 w 3233984"/>
                  <a:gd name="csY334" fmla="*/ 396174 h 3817162"/>
                  <a:gd name="csX335" fmla="*/ 1912357 w 3233984"/>
                  <a:gd name="csY335" fmla="*/ 352477 h 3817162"/>
                  <a:gd name="csX336" fmla="*/ 1886663 w 3233984"/>
                  <a:gd name="csY336" fmla="*/ 344000 h 3817162"/>
                  <a:gd name="csX337" fmla="*/ 1863838 w 3233984"/>
                  <a:gd name="csY337" fmla="*/ 339955 h 3817162"/>
                  <a:gd name="csX338" fmla="*/ 1849490 w 3233984"/>
                  <a:gd name="csY338" fmla="*/ 331997 h 3817162"/>
                  <a:gd name="csX339" fmla="*/ 1864749 w 3233984"/>
                  <a:gd name="csY339" fmla="*/ 301477 h 3817162"/>
                  <a:gd name="csX340" fmla="*/ 1906099 w 3233984"/>
                  <a:gd name="csY340" fmla="*/ 270953 h 3817162"/>
                  <a:gd name="csX341" fmla="*/ 1936357 w 3233984"/>
                  <a:gd name="csY341" fmla="*/ 229738 h 3817162"/>
                  <a:gd name="csX342" fmla="*/ 1841405 w 3233984"/>
                  <a:gd name="csY342" fmla="*/ 208082 h 3817162"/>
                  <a:gd name="csX343" fmla="*/ 1690104 w 3233984"/>
                  <a:gd name="csY343" fmla="*/ 180432 h 3817162"/>
                  <a:gd name="csX344" fmla="*/ 1669237 w 3233984"/>
                  <a:gd name="csY344" fmla="*/ 174301 h 3817162"/>
                  <a:gd name="csX345" fmla="*/ 1564761 w 3233984"/>
                  <a:gd name="csY345" fmla="*/ 126431 h 3817162"/>
                  <a:gd name="csX346" fmla="*/ 1526285 w 3233984"/>
                  <a:gd name="csY346" fmla="*/ 77126 h 3817162"/>
                  <a:gd name="csX347" fmla="*/ 1507505 w 3233984"/>
                  <a:gd name="csY347" fmla="*/ 53257 h 3817162"/>
                  <a:gd name="csX348" fmla="*/ 1521070 w 3233984"/>
                  <a:gd name="csY348" fmla="*/ 28996 h 3817162"/>
                  <a:gd name="csX349" fmla="*/ 1526285 w 3233984"/>
                  <a:gd name="csY349" fmla="*/ -353 h 3817162"/>
                  <a:gd name="csX350" fmla="*/ 1525374 w 3233984"/>
                  <a:gd name="csY350" fmla="*/ -353 h 3817162"/>
                  <a:gd name="csX351" fmla="*/ 1594760 w 3233984"/>
                  <a:gd name="csY351" fmla="*/ 1208790 h 3817162"/>
                  <a:gd name="csX352" fmla="*/ 1596718 w 3233984"/>
                  <a:gd name="csY352" fmla="*/ 1209441 h 3817162"/>
                  <a:gd name="csX353" fmla="*/ 1596718 w 3233984"/>
                  <a:gd name="csY353" fmla="*/ 1222615 h 3817162"/>
                  <a:gd name="csX354" fmla="*/ 1580284 w 3233984"/>
                  <a:gd name="csY354" fmla="*/ 1227443 h 3817162"/>
                  <a:gd name="csX355" fmla="*/ 1594760 w 3233984"/>
                  <a:gd name="csY355" fmla="*/ 1208790 h 38171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  <a:cxn ang="0">
                    <a:pos x="csX148" y="csY148"/>
                  </a:cxn>
                  <a:cxn ang="0">
                    <a:pos x="csX149" y="csY149"/>
                  </a:cxn>
                  <a:cxn ang="0">
                    <a:pos x="csX150" y="csY150"/>
                  </a:cxn>
                  <a:cxn ang="0">
                    <a:pos x="csX151" y="csY151"/>
                  </a:cxn>
                  <a:cxn ang="0">
                    <a:pos x="csX152" y="csY152"/>
                  </a:cxn>
                  <a:cxn ang="0">
                    <a:pos x="csX153" y="csY153"/>
                  </a:cxn>
                  <a:cxn ang="0">
                    <a:pos x="csX154" y="csY154"/>
                  </a:cxn>
                  <a:cxn ang="0">
                    <a:pos x="csX155" y="csY155"/>
                  </a:cxn>
                  <a:cxn ang="0">
                    <a:pos x="csX156" y="csY156"/>
                  </a:cxn>
                  <a:cxn ang="0">
                    <a:pos x="csX157" y="csY157"/>
                  </a:cxn>
                  <a:cxn ang="0">
                    <a:pos x="csX158" y="csY158"/>
                  </a:cxn>
                  <a:cxn ang="0">
                    <a:pos x="csX159" y="csY159"/>
                  </a:cxn>
                  <a:cxn ang="0">
                    <a:pos x="csX160" y="csY160"/>
                  </a:cxn>
                  <a:cxn ang="0">
                    <a:pos x="csX161" y="csY161"/>
                  </a:cxn>
                  <a:cxn ang="0">
                    <a:pos x="csX162" y="csY162"/>
                  </a:cxn>
                  <a:cxn ang="0">
                    <a:pos x="csX163" y="csY163"/>
                  </a:cxn>
                  <a:cxn ang="0">
                    <a:pos x="csX164" y="csY164"/>
                  </a:cxn>
                  <a:cxn ang="0">
                    <a:pos x="csX165" y="csY165"/>
                  </a:cxn>
                  <a:cxn ang="0">
                    <a:pos x="csX166" y="csY166"/>
                  </a:cxn>
                  <a:cxn ang="0">
                    <a:pos x="csX167" y="csY167"/>
                  </a:cxn>
                  <a:cxn ang="0">
                    <a:pos x="csX168" y="csY168"/>
                  </a:cxn>
                  <a:cxn ang="0">
                    <a:pos x="csX169" y="csY169"/>
                  </a:cxn>
                  <a:cxn ang="0">
                    <a:pos x="csX170" y="csY170"/>
                  </a:cxn>
                  <a:cxn ang="0">
                    <a:pos x="csX171" y="csY171"/>
                  </a:cxn>
                  <a:cxn ang="0">
                    <a:pos x="csX172" y="csY172"/>
                  </a:cxn>
                  <a:cxn ang="0">
                    <a:pos x="csX173" y="csY173"/>
                  </a:cxn>
                  <a:cxn ang="0">
                    <a:pos x="csX174" y="csY174"/>
                  </a:cxn>
                  <a:cxn ang="0">
                    <a:pos x="csX175" y="csY175"/>
                  </a:cxn>
                  <a:cxn ang="0">
                    <a:pos x="csX176" y="csY176"/>
                  </a:cxn>
                  <a:cxn ang="0">
                    <a:pos x="csX177" y="csY177"/>
                  </a:cxn>
                  <a:cxn ang="0">
                    <a:pos x="csX178" y="csY178"/>
                  </a:cxn>
                  <a:cxn ang="0">
                    <a:pos x="csX179" y="csY179"/>
                  </a:cxn>
                  <a:cxn ang="0">
                    <a:pos x="csX180" y="csY180"/>
                  </a:cxn>
                  <a:cxn ang="0">
                    <a:pos x="csX181" y="csY181"/>
                  </a:cxn>
                  <a:cxn ang="0">
                    <a:pos x="csX182" y="csY182"/>
                  </a:cxn>
                  <a:cxn ang="0">
                    <a:pos x="csX183" y="csY183"/>
                  </a:cxn>
                  <a:cxn ang="0">
                    <a:pos x="csX184" y="csY184"/>
                  </a:cxn>
                  <a:cxn ang="0">
                    <a:pos x="csX185" y="csY185"/>
                  </a:cxn>
                  <a:cxn ang="0">
                    <a:pos x="csX186" y="csY186"/>
                  </a:cxn>
                  <a:cxn ang="0">
                    <a:pos x="csX187" y="csY187"/>
                  </a:cxn>
                  <a:cxn ang="0">
                    <a:pos x="csX188" y="csY188"/>
                  </a:cxn>
                  <a:cxn ang="0">
                    <a:pos x="csX189" y="csY189"/>
                  </a:cxn>
                  <a:cxn ang="0">
                    <a:pos x="csX190" y="csY190"/>
                  </a:cxn>
                  <a:cxn ang="0">
                    <a:pos x="csX191" y="csY191"/>
                  </a:cxn>
                  <a:cxn ang="0">
                    <a:pos x="csX192" y="csY192"/>
                  </a:cxn>
                  <a:cxn ang="0">
                    <a:pos x="csX193" y="csY193"/>
                  </a:cxn>
                  <a:cxn ang="0">
                    <a:pos x="csX194" y="csY194"/>
                  </a:cxn>
                  <a:cxn ang="0">
                    <a:pos x="csX195" y="csY195"/>
                  </a:cxn>
                  <a:cxn ang="0">
                    <a:pos x="csX196" y="csY196"/>
                  </a:cxn>
                  <a:cxn ang="0">
                    <a:pos x="csX197" y="csY197"/>
                  </a:cxn>
                  <a:cxn ang="0">
                    <a:pos x="csX198" y="csY198"/>
                  </a:cxn>
                  <a:cxn ang="0">
                    <a:pos x="csX199" y="csY199"/>
                  </a:cxn>
                  <a:cxn ang="0">
                    <a:pos x="csX200" y="csY200"/>
                  </a:cxn>
                  <a:cxn ang="0">
                    <a:pos x="csX201" y="csY201"/>
                  </a:cxn>
                  <a:cxn ang="0">
                    <a:pos x="csX202" y="csY202"/>
                  </a:cxn>
                  <a:cxn ang="0">
                    <a:pos x="csX203" y="csY203"/>
                  </a:cxn>
                  <a:cxn ang="0">
                    <a:pos x="csX204" y="csY204"/>
                  </a:cxn>
                  <a:cxn ang="0">
                    <a:pos x="csX205" y="csY205"/>
                  </a:cxn>
                  <a:cxn ang="0">
                    <a:pos x="csX206" y="csY206"/>
                  </a:cxn>
                  <a:cxn ang="0">
                    <a:pos x="csX207" y="csY207"/>
                  </a:cxn>
                  <a:cxn ang="0">
                    <a:pos x="csX208" y="csY208"/>
                  </a:cxn>
                  <a:cxn ang="0">
                    <a:pos x="csX209" y="csY209"/>
                  </a:cxn>
                  <a:cxn ang="0">
                    <a:pos x="csX210" y="csY210"/>
                  </a:cxn>
                  <a:cxn ang="0">
                    <a:pos x="csX211" y="csY211"/>
                  </a:cxn>
                  <a:cxn ang="0">
                    <a:pos x="csX212" y="csY212"/>
                  </a:cxn>
                  <a:cxn ang="0">
                    <a:pos x="csX213" y="csY213"/>
                  </a:cxn>
                  <a:cxn ang="0">
                    <a:pos x="csX214" y="csY214"/>
                  </a:cxn>
                  <a:cxn ang="0">
                    <a:pos x="csX215" y="csY215"/>
                  </a:cxn>
                  <a:cxn ang="0">
                    <a:pos x="csX216" y="csY216"/>
                  </a:cxn>
                  <a:cxn ang="0">
                    <a:pos x="csX217" y="csY217"/>
                  </a:cxn>
                  <a:cxn ang="0">
                    <a:pos x="csX218" y="csY218"/>
                  </a:cxn>
                  <a:cxn ang="0">
                    <a:pos x="csX219" y="csY219"/>
                  </a:cxn>
                  <a:cxn ang="0">
                    <a:pos x="csX220" y="csY220"/>
                  </a:cxn>
                  <a:cxn ang="0">
                    <a:pos x="csX221" y="csY221"/>
                  </a:cxn>
                  <a:cxn ang="0">
                    <a:pos x="csX222" y="csY222"/>
                  </a:cxn>
                  <a:cxn ang="0">
                    <a:pos x="csX223" y="csY223"/>
                  </a:cxn>
                  <a:cxn ang="0">
                    <a:pos x="csX224" y="csY224"/>
                  </a:cxn>
                  <a:cxn ang="0">
                    <a:pos x="csX225" y="csY225"/>
                  </a:cxn>
                  <a:cxn ang="0">
                    <a:pos x="csX226" y="csY226"/>
                  </a:cxn>
                  <a:cxn ang="0">
                    <a:pos x="csX227" y="csY227"/>
                  </a:cxn>
                  <a:cxn ang="0">
                    <a:pos x="csX228" y="csY228"/>
                  </a:cxn>
                  <a:cxn ang="0">
                    <a:pos x="csX229" y="csY229"/>
                  </a:cxn>
                  <a:cxn ang="0">
                    <a:pos x="csX230" y="csY230"/>
                  </a:cxn>
                  <a:cxn ang="0">
                    <a:pos x="csX231" y="csY231"/>
                  </a:cxn>
                  <a:cxn ang="0">
                    <a:pos x="csX232" y="csY232"/>
                  </a:cxn>
                  <a:cxn ang="0">
                    <a:pos x="csX233" y="csY233"/>
                  </a:cxn>
                  <a:cxn ang="0">
                    <a:pos x="csX234" y="csY234"/>
                  </a:cxn>
                  <a:cxn ang="0">
                    <a:pos x="csX235" y="csY235"/>
                  </a:cxn>
                  <a:cxn ang="0">
                    <a:pos x="csX236" y="csY236"/>
                  </a:cxn>
                  <a:cxn ang="0">
                    <a:pos x="csX237" y="csY237"/>
                  </a:cxn>
                  <a:cxn ang="0">
                    <a:pos x="csX238" y="csY238"/>
                  </a:cxn>
                  <a:cxn ang="0">
                    <a:pos x="csX239" y="csY239"/>
                  </a:cxn>
                  <a:cxn ang="0">
                    <a:pos x="csX240" y="csY240"/>
                  </a:cxn>
                  <a:cxn ang="0">
                    <a:pos x="csX241" y="csY241"/>
                  </a:cxn>
                  <a:cxn ang="0">
                    <a:pos x="csX242" y="csY242"/>
                  </a:cxn>
                  <a:cxn ang="0">
                    <a:pos x="csX243" y="csY243"/>
                  </a:cxn>
                  <a:cxn ang="0">
                    <a:pos x="csX244" y="csY244"/>
                  </a:cxn>
                  <a:cxn ang="0">
                    <a:pos x="csX245" y="csY245"/>
                  </a:cxn>
                  <a:cxn ang="0">
                    <a:pos x="csX246" y="csY246"/>
                  </a:cxn>
                  <a:cxn ang="0">
                    <a:pos x="csX247" y="csY247"/>
                  </a:cxn>
                  <a:cxn ang="0">
                    <a:pos x="csX248" y="csY248"/>
                  </a:cxn>
                  <a:cxn ang="0">
                    <a:pos x="csX249" y="csY249"/>
                  </a:cxn>
                  <a:cxn ang="0">
                    <a:pos x="csX250" y="csY250"/>
                  </a:cxn>
                  <a:cxn ang="0">
                    <a:pos x="csX251" y="csY251"/>
                  </a:cxn>
                  <a:cxn ang="0">
                    <a:pos x="csX252" y="csY252"/>
                  </a:cxn>
                  <a:cxn ang="0">
                    <a:pos x="csX253" y="csY253"/>
                  </a:cxn>
                  <a:cxn ang="0">
                    <a:pos x="csX254" y="csY254"/>
                  </a:cxn>
                  <a:cxn ang="0">
                    <a:pos x="csX255" y="csY255"/>
                  </a:cxn>
                  <a:cxn ang="0">
                    <a:pos x="csX256" y="csY256"/>
                  </a:cxn>
                  <a:cxn ang="0">
                    <a:pos x="csX257" y="csY257"/>
                  </a:cxn>
                  <a:cxn ang="0">
                    <a:pos x="csX258" y="csY258"/>
                  </a:cxn>
                  <a:cxn ang="0">
                    <a:pos x="csX259" y="csY259"/>
                  </a:cxn>
                  <a:cxn ang="0">
                    <a:pos x="csX260" y="csY260"/>
                  </a:cxn>
                  <a:cxn ang="0">
                    <a:pos x="csX261" y="csY261"/>
                  </a:cxn>
                  <a:cxn ang="0">
                    <a:pos x="csX262" y="csY262"/>
                  </a:cxn>
                  <a:cxn ang="0">
                    <a:pos x="csX263" y="csY263"/>
                  </a:cxn>
                  <a:cxn ang="0">
                    <a:pos x="csX264" y="csY264"/>
                  </a:cxn>
                  <a:cxn ang="0">
                    <a:pos x="csX265" y="csY265"/>
                  </a:cxn>
                  <a:cxn ang="0">
                    <a:pos x="csX266" y="csY266"/>
                  </a:cxn>
                  <a:cxn ang="0">
                    <a:pos x="csX267" y="csY267"/>
                  </a:cxn>
                  <a:cxn ang="0">
                    <a:pos x="csX268" y="csY268"/>
                  </a:cxn>
                  <a:cxn ang="0">
                    <a:pos x="csX269" y="csY269"/>
                  </a:cxn>
                  <a:cxn ang="0">
                    <a:pos x="csX270" y="csY270"/>
                  </a:cxn>
                  <a:cxn ang="0">
                    <a:pos x="csX271" y="csY271"/>
                  </a:cxn>
                  <a:cxn ang="0">
                    <a:pos x="csX272" y="csY272"/>
                  </a:cxn>
                  <a:cxn ang="0">
                    <a:pos x="csX273" y="csY273"/>
                  </a:cxn>
                  <a:cxn ang="0">
                    <a:pos x="csX274" y="csY274"/>
                  </a:cxn>
                  <a:cxn ang="0">
                    <a:pos x="csX275" y="csY275"/>
                  </a:cxn>
                  <a:cxn ang="0">
                    <a:pos x="csX276" y="csY276"/>
                  </a:cxn>
                  <a:cxn ang="0">
                    <a:pos x="csX277" y="csY277"/>
                  </a:cxn>
                  <a:cxn ang="0">
                    <a:pos x="csX278" y="csY278"/>
                  </a:cxn>
                  <a:cxn ang="0">
                    <a:pos x="csX279" y="csY279"/>
                  </a:cxn>
                  <a:cxn ang="0">
                    <a:pos x="csX280" y="csY280"/>
                  </a:cxn>
                  <a:cxn ang="0">
                    <a:pos x="csX281" y="csY281"/>
                  </a:cxn>
                  <a:cxn ang="0">
                    <a:pos x="csX282" y="csY282"/>
                  </a:cxn>
                  <a:cxn ang="0">
                    <a:pos x="csX283" y="csY283"/>
                  </a:cxn>
                  <a:cxn ang="0">
                    <a:pos x="csX284" y="csY284"/>
                  </a:cxn>
                  <a:cxn ang="0">
                    <a:pos x="csX285" y="csY285"/>
                  </a:cxn>
                  <a:cxn ang="0">
                    <a:pos x="csX286" y="csY286"/>
                  </a:cxn>
                  <a:cxn ang="0">
                    <a:pos x="csX287" y="csY287"/>
                  </a:cxn>
                  <a:cxn ang="0">
                    <a:pos x="csX288" y="csY288"/>
                  </a:cxn>
                  <a:cxn ang="0">
                    <a:pos x="csX289" y="csY289"/>
                  </a:cxn>
                  <a:cxn ang="0">
                    <a:pos x="csX290" y="csY290"/>
                  </a:cxn>
                  <a:cxn ang="0">
                    <a:pos x="csX291" y="csY291"/>
                  </a:cxn>
                  <a:cxn ang="0">
                    <a:pos x="csX292" y="csY292"/>
                  </a:cxn>
                  <a:cxn ang="0">
                    <a:pos x="csX293" y="csY293"/>
                  </a:cxn>
                  <a:cxn ang="0">
                    <a:pos x="csX294" y="csY294"/>
                  </a:cxn>
                  <a:cxn ang="0">
                    <a:pos x="csX295" y="csY295"/>
                  </a:cxn>
                  <a:cxn ang="0">
                    <a:pos x="csX296" y="csY296"/>
                  </a:cxn>
                  <a:cxn ang="0">
                    <a:pos x="csX297" y="csY297"/>
                  </a:cxn>
                  <a:cxn ang="0">
                    <a:pos x="csX298" y="csY298"/>
                  </a:cxn>
                  <a:cxn ang="0">
                    <a:pos x="csX299" y="csY299"/>
                  </a:cxn>
                  <a:cxn ang="0">
                    <a:pos x="csX300" y="csY300"/>
                  </a:cxn>
                  <a:cxn ang="0">
                    <a:pos x="csX301" y="csY301"/>
                  </a:cxn>
                  <a:cxn ang="0">
                    <a:pos x="csX302" y="csY302"/>
                  </a:cxn>
                  <a:cxn ang="0">
                    <a:pos x="csX303" y="csY303"/>
                  </a:cxn>
                  <a:cxn ang="0">
                    <a:pos x="csX304" y="csY304"/>
                  </a:cxn>
                  <a:cxn ang="0">
                    <a:pos x="csX305" y="csY305"/>
                  </a:cxn>
                  <a:cxn ang="0">
                    <a:pos x="csX306" y="csY306"/>
                  </a:cxn>
                  <a:cxn ang="0">
                    <a:pos x="csX307" y="csY307"/>
                  </a:cxn>
                  <a:cxn ang="0">
                    <a:pos x="csX308" y="csY308"/>
                  </a:cxn>
                  <a:cxn ang="0">
                    <a:pos x="csX309" y="csY309"/>
                  </a:cxn>
                  <a:cxn ang="0">
                    <a:pos x="csX310" y="csY310"/>
                  </a:cxn>
                  <a:cxn ang="0">
                    <a:pos x="csX311" y="csY311"/>
                  </a:cxn>
                  <a:cxn ang="0">
                    <a:pos x="csX312" y="csY312"/>
                  </a:cxn>
                  <a:cxn ang="0">
                    <a:pos x="csX313" y="csY313"/>
                  </a:cxn>
                  <a:cxn ang="0">
                    <a:pos x="csX314" y="csY314"/>
                  </a:cxn>
                  <a:cxn ang="0">
                    <a:pos x="csX315" y="csY315"/>
                  </a:cxn>
                  <a:cxn ang="0">
                    <a:pos x="csX316" y="csY316"/>
                  </a:cxn>
                  <a:cxn ang="0">
                    <a:pos x="csX317" y="csY317"/>
                  </a:cxn>
                  <a:cxn ang="0">
                    <a:pos x="csX318" y="csY318"/>
                  </a:cxn>
                  <a:cxn ang="0">
                    <a:pos x="csX319" y="csY319"/>
                  </a:cxn>
                  <a:cxn ang="0">
                    <a:pos x="csX320" y="csY320"/>
                  </a:cxn>
                  <a:cxn ang="0">
                    <a:pos x="csX321" y="csY321"/>
                  </a:cxn>
                  <a:cxn ang="0">
                    <a:pos x="csX322" y="csY322"/>
                  </a:cxn>
                  <a:cxn ang="0">
                    <a:pos x="csX323" y="csY323"/>
                  </a:cxn>
                  <a:cxn ang="0">
                    <a:pos x="csX324" y="csY324"/>
                  </a:cxn>
                  <a:cxn ang="0">
                    <a:pos x="csX325" y="csY325"/>
                  </a:cxn>
                  <a:cxn ang="0">
                    <a:pos x="csX326" y="csY326"/>
                  </a:cxn>
                  <a:cxn ang="0">
                    <a:pos x="csX327" y="csY327"/>
                  </a:cxn>
                  <a:cxn ang="0">
                    <a:pos x="csX328" y="csY328"/>
                  </a:cxn>
                  <a:cxn ang="0">
                    <a:pos x="csX329" y="csY329"/>
                  </a:cxn>
                  <a:cxn ang="0">
                    <a:pos x="csX330" y="csY330"/>
                  </a:cxn>
                  <a:cxn ang="0">
                    <a:pos x="csX331" y="csY331"/>
                  </a:cxn>
                  <a:cxn ang="0">
                    <a:pos x="csX332" y="csY332"/>
                  </a:cxn>
                  <a:cxn ang="0">
                    <a:pos x="csX333" y="csY333"/>
                  </a:cxn>
                  <a:cxn ang="0">
                    <a:pos x="csX334" y="csY334"/>
                  </a:cxn>
                  <a:cxn ang="0">
                    <a:pos x="csX335" y="csY335"/>
                  </a:cxn>
                  <a:cxn ang="0">
                    <a:pos x="csX336" y="csY336"/>
                  </a:cxn>
                  <a:cxn ang="0">
                    <a:pos x="csX337" y="csY337"/>
                  </a:cxn>
                  <a:cxn ang="0">
                    <a:pos x="csX338" y="csY338"/>
                  </a:cxn>
                  <a:cxn ang="0">
                    <a:pos x="csX339" y="csY339"/>
                  </a:cxn>
                  <a:cxn ang="0">
                    <a:pos x="csX340" y="csY340"/>
                  </a:cxn>
                  <a:cxn ang="0">
                    <a:pos x="csX341" y="csY341"/>
                  </a:cxn>
                  <a:cxn ang="0">
                    <a:pos x="csX342" y="csY342"/>
                  </a:cxn>
                  <a:cxn ang="0">
                    <a:pos x="csX343" y="csY343"/>
                  </a:cxn>
                  <a:cxn ang="0">
                    <a:pos x="csX344" y="csY344"/>
                  </a:cxn>
                  <a:cxn ang="0">
                    <a:pos x="csX345" y="csY345"/>
                  </a:cxn>
                  <a:cxn ang="0">
                    <a:pos x="csX346" y="csY346"/>
                  </a:cxn>
                  <a:cxn ang="0">
                    <a:pos x="csX347" y="csY347"/>
                  </a:cxn>
                  <a:cxn ang="0">
                    <a:pos x="csX348" y="csY348"/>
                  </a:cxn>
                  <a:cxn ang="0">
                    <a:pos x="csX349" y="csY349"/>
                  </a:cxn>
                  <a:cxn ang="0">
                    <a:pos x="csX350" y="csY350"/>
                  </a:cxn>
                  <a:cxn ang="0">
                    <a:pos x="csX351" y="csY351"/>
                  </a:cxn>
                  <a:cxn ang="0">
                    <a:pos x="csX352" y="csY352"/>
                  </a:cxn>
                  <a:cxn ang="0">
                    <a:pos x="csX353" y="csY353"/>
                  </a:cxn>
                  <a:cxn ang="0">
                    <a:pos x="csX354" y="csY354"/>
                  </a:cxn>
                  <a:cxn ang="0">
                    <a:pos x="csX355" y="csY355"/>
                  </a:cxn>
                </a:cxnLst>
                <a:rect l="l" t="t" r="r" b="b"/>
                <a:pathLst>
                  <a:path w="3233984" h="3817162">
                    <a:moveTo>
                      <a:pt x="1525374" y="-353"/>
                    </a:moveTo>
                    <a:cubicBezTo>
                      <a:pt x="1519525" y="-287"/>
                      <a:pt x="1492981" y="8723"/>
                      <a:pt x="1463682" y="20646"/>
                    </a:cubicBezTo>
                    <a:cubicBezTo>
                      <a:pt x="1406123" y="44066"/>
                      <a:pt x="1395626" y="46888"/>
                      <a:pt x="1393117" y="39819"/>
                    </a:cubicBezTo>
                    <a:cubicBezTo>
                      <a:pt x="1392351" y="37662"/>
                      <a:pt x="1377598" y="34286"/>
                      <a:pt x="1360380" y="32385"/>
                    </a:cubicBezTo>
                    <a:cubicBezTo>
                      <a:pt x="1333410" y="29409"/>
                      <a:pt x="1322878" y="30400"/>
                      <a:pt x="1284208" y="39691"/>
                    </a:cubicBezTo>
                    <a:cubicBezTo>
                      <a:pt x="1231367" y="52385"/>
                      <a:pt x="1216033" y="63244"/>
                      <a:pt x="1215082" y="88605"/>
                    </a:cubicBezTo>
                    <a:cubicBezTo>
                      <a:pt x="1214193" y="112197"/>
                      <a:pt x="1202583" y="124934"/>
                      <a:pt x="1180515" y="126299"/>
                    </a:cubicBezTo>
                    <a:cubicBezTo>
                      <a:pt x="1160943" y="127509"/>
                      <a:pt x="1134998" y="115436"/>
                      <a:pt x="1134998" y="105167"/>
                    </a:cubicBezTo>
                    <a:cubicBezTo>
                      <a:pt x="1134998" y="102188"/>
                      <a:pt x="1129293" y="96307"/>
                      <a:pt x="1122216" y="92126"/>
                    </a:cubicBezTo>
                    <a:cubicBezTo>
                      <a:pt x="1110910" y="85449"/>
                      <a:pt x="1107058" y="85255"/>
                      <a:pt x="1090910" y="89780"/>
                    </a:cubicBezTo>
                    <a:cubicBezTo>
                      <a:pt x="1080801" y="92610"/>
                      <a:pt x="1067130" y="93838"/>
                      <a:pt x="1060520" y="92518"/>
                    </a:cubicBezTo>
                    <a:cubicBezTo>
                      <a:pt x="1048852" y="90185"/>
                      <a:pt x="1048385" y="90739"/>
                      <a:pt x="1044741" y="111822"/>
                    </a:cubicBezTo>
                    <a:cubicBezTo>
                      <a:pt x="1042131" y="126889"/>
                      <a:pt x="1042739" y="144063"/>
                      <a:pt x="1046695" y="168038"/>
                    </a:cubicBezTo>
                    <a:cubicBezTo>
                      <a:pt x="1049829" y="187035"/>
                      <a:pt x="1051260" y="205345"/>
                      <a:pt x="1049957" y="208734"/>
                    </a:cubicBezTo>
                    <a:cubicBezTo>
                      <a:pt x="1044512" y="222929"/>
                      <a:pt x="992041" y="209962"/>
                      <a:pt x="995566" y="195301"/>
                    </a:cubicBezTo>
                    <a:cubicBezTo>
                      <a:pt x="1001825" y="169301"/>
                      <a:pt x="964128" y="178535"/>
                      <a:pt x="944829" y="207691"/>
                    </a:cubicBezTo>
                    <a:cubicBezTo>
                      <a:pt x="938570" y="217158"/>
                      <a:pt x="932585" y="232471"/>
                      <a:pt x="931528" y="241868"/>
                    </a:cubicBezTo>
                    <a:cubicBezTo>
                      <a:pt x="929715" y="257929"/>
                      <a:pt x="930573" y="259685"/>
                      <a:pt x="946264" y="270561"/>
                    </a:cubicBezTo>
                    <a:cubicBezTo>
                      <a:pt x="961338" y="281006"/>
                      <a:pt x="963244" y="284430"/>
                      <a:pt x="965832" y="305130"/>
                    </a:cubicBezTo>
                    <a:cubicBezTo>
                      <a:pt x="969009" y="330593"/>
                      <a:pt x="964612" y="340087"/>
                      <a:pt x="949657" y="340087"/>
                    </a:cubicBezTo>
                    <a:cubicBezTo>
                      <a:pt x="938627" y="340087"/>
                      <a:pt x="926308" y="320817"/>
                      <a:pt x="926308" y="303563"/>
                    </a:cubicBezTo>
                    <a:cubicBezTo>
                      <a:pt x="926308" y="296543"/>
                      <a:pt x="922792" y="287973"/>
                      <a:pt x="917964" y="283607"/>
                    </a:cubicBezTo>
                    <a:cubicBezTo>
                      <a:pt x="909923" y="276331"/>
                      <a:pt x="908422" y="276301"/>
                      <a:pt x="887313" y="282956"/>
                    </a:cubicBezTo>
                    <a:cubicBezTo>
                      <a:pt x="874079" y="287124"/>
                      <a:pt x="860585" y="295042"/>
                      <a:pt x="853921" y="302520"/>
                    </a:cubicBezTo>
                    <a:cubicBezTo>
                      <a:pt x="827804" y="331830"/>
                      <a:pt x="780297" y="306099"/>
                      <a:pt x="780227" y="262608"/>
                    </a:cubicBezTo>
                    <a:cubicBezTo>
                      <a:pt x="780205" y="248690"/>
                      <a:pt x="778066" y="243985"/>
                      <a:pt x="767969" y="236520"/>
                    </a:cubicBezTo>
                    <a:cubicBezTo>
                      <a:pt x="756861" y="228307"/>
                      <a:pt x="754163" y="227929"/>
                      <a:pt x="740057" y="232607"/>
                    </a:cubicBezTo>
                    <a:cubicBezTo>
                      <a:pt x="727579" y="236745"/>
                      <a:pt x="723631" y="240614"/>
                      <a:pt x="720753" y="251780"/>
                    </a:cubicBezTo>
                    <a:cubicBezTo>
                      <a:pt x="717875" y="262951"/>
                      <a:pt x="718601" y="266802"/>
                      <a:pt x="724274" y="270953"/>
                    </a:cubicBezTo>
                    <a:cubicBezTo>
                      <a:pt x="740462" y="282793"/>
                      <a:pt x="719943" y="347604"/>
                      <a:pt x="694799" y="363956"/>
                    </a:cubicBezTo>
                    <a:cubicBezTo>
                      <a:pt x="674500" y="377151"/>
                      <a:pt x="644044" y="440224"/>
                      <a:pt x="651887" y="452782"/>
                    </a:cubicBezTo>
                    <a:cubicBezTo>
                      <a:pt x="654796" y="457438"/>
                      <a:pt x="660386" y="462201"/>
                      <a:pt x="664408" y="463477"/>
                    </a:cubicBezTo>
                    <a:cubicBezTo>
                      <a:pt x="678871" y="468068"/>
                      <a:pt x="668259" y="496827"/>
                      <a:pt x="653190" y="493869"/>
                    </a:cubicBezTo>
                    <a:cubicBezTo>
                      <a:pt x="644488" y="492161"/>
                      <a:pt x="641245" y="486933"/>
                      <a:pt x="634018" y="462434"/>
                    </a:cubicBezTo>
                    <a:cubicBezTo>
                      <a:pt x="630299" y="449828"/>
                      <a:pt x="626157" y="444401"/>
                      <a:pt x="619018" y="442610"/>
                    </a:cubicBezTo>
                    <a:cubicBezTo>
                      <a:pt x="608601" y="439995"/>
                      <a:pt x="605810" y="428552"/>
                      <a:pt x="613671" y="420695"/>
                    </a:cubicBezTo>
                    <a:cubicBezTo>
                      <a:pt x="616162" y="418204"/>
                      <a:pt x="617570" y="411764"/>
                      <a:pt x="616800" y="406346"/>
                    </a:cubicBezTo>
                    <a:cubicBezTo>
                      <a:pt x="614996" y="393617"/>
                      <a:pt x="589768" y="380752"/>
                      <a:pt x="578452" y="386782"/>
                    </a:cubicBezTo>
                    <a:cubicBezTo>
                      <a:pt x="565931" y="393454"/>
                      <a:pt x="548295" y="383071"/>
                      <a:pt x="525237" y="355479"/>
                    </a:cubicBezTo>
                    <a:cubicBezTo>
                      <a:pt x="506712" y="333300"/>
                      <a:pt x="504437" y="328590"/>
                      <a:pt x="506980" y="317388"/>
                    </a:cubicBezTo>
                    <a:cubicBezTo>
                      <a:pt x="508574" y="310364"/>
                      <a:pt x="510176" y="292397"/>
                      <a:pt x="510501" y="277476"/>
                    </a:cubicBezTo>
                    <a:cubicBezTo>
                      <a:pt x="511082" y="250763"/>
                      <a:pt x="510933" y="250350"/>
                      <a:pt x="499542" y="249042"/>
                    </a:cubicBezTo>
                    <a:cubicBezTo>
                      <a:pt x="487523" y="247660"/>
                      <a:pt x="458849" y="262357"/>
                      <a:pt x="458849" y="269910"/>
                    </a:cubicBezTo>
                    <a:cubicBezTo>
                      <a:pt x="458849" y="272238"/>
                      <a:pt x="449976" y="290363"/>
                      <a:pt x="439157" y="310214"/>
                    </a:cubicBezTo>
                    <a:cubicBezTo>
                      <a:pt x="426128" y="334114"/>
                      <a:pt x="419952" y="350206"/>
                      <a:pt x="420765" y="357957"/>
                    </a:cubicBezTo>
                    <a:cubicBezTo>
                      <a:pt x="421575" y="365681"/>
                      <a:pt x="416576" y="378753"/>
                      <a:pt x="406026" y="396434"/>
                    </a:cubicBezTo>
                    <a:cubicBezTo>
                      <a:pt x="390801" y="421949"/>
                      <a:pt x="381308" y="429542"/>
                      <a:pt x="360767" y="432693"/>
                    </a:cubicBezTo>
                    <a:cubicBezTo>
                      <a:pt x="356016" y="433424"/>
                      <a:pt x="349876" y="439973"/>
                      <a:pt x="346420" y="447826"/>
                    </a:cubicBezTo>
                    <a:cubicBezTo>
                      <a:pt x="341230" y="459617"/>
                      <a:pt x="338802" y="461246"/>
                      <a:pt x="329725" y="459045"/>
                    </a:cubicBezTo>
                    <a:cubicBezTo>
                      <a:pt x="323882" y="457623"/>
                      <a:pt x="312068" y="451857"/>
                      <a:pt x="303509" y="446259"/>
                    </a:cubicBezTo>
                    <a:cubicBezTo>
                      <a:pt x="282141" y="432280"/>
                      <a:pt x="263881" y="433107"/>
                      <a:pt x="241945" y="449001"/>
                    </a:cubicBezTo>
                    <a:cubicBezTo>
                      <a:pt x="227269" y="459630"/>
                      <a:pt x="221725" y="461373"/>
                      <a:pt x="209990" y="459173"/>
                    </a:cubicBezTo>
                    <a:cubicBezTo>
                      <a:pt x="199284" y="457166"/>
                      <a:pt x="192813" y="458605"/>
                      <a:pt x="183774" y="465044"/>
                    </a:cubicBezTo>
                    <a:cubicBezTo>
                      <a:pt x="167511" y="476624"/>
                      <a:pt x="139446" y="476792"/>
                      <a:pt x="133298" y="465304"/>
                    </a:cubicBezTo>
                    <a:cubicBezTo>
                      <a:pt x="127279" y="454058"/>
                      <a:pt x="118161" y="454683"/>
                      <a:pt x="115168" y="466607"/>
                    </a:cubicBezTo>
                    <a:cubicBezTo>
                      <a:pt x="112413" y="477584"/>
                      <a:pt x="94359" y="487540"/>
                      <a:pt x="83474" y="484085"/>
                    </a:cubicBezTo>
                    <a:cubicBezTo>
                      <a:pt x="79479" y="482817"/>
                      <a:pt x="71225" y="485775"/>
                      <a:pt x="65083" y="490608"/>
                    </a:cubicBezTo>
                    <a:cubicBezTo>
                      <a:pt x="56007" y="497747"/>
                      <a:pt x="53997" y="502721"/>
                      <a:pt x="53997" y="518130"/>
                    </a:cubicBezTo>
                    <a:cubicBezTo>
                      <a:pt x="53997" y="534997"/>
                      <a:pt x="56607" y="540054"/>
                      <a:pt x="79039" y="567176"/>
                    </a:cubicBezTo>
                    <a:cubicBezTo>
                      <a:pt x="92945" y="583985"/>
                      <a:pt x="104082" y="601577"/>
                      <a:pt x="104082" y="606696"/>
                    </a:cubicBezTo>
                    <a:cubicBezTo>
                      <a:pt x="104082" y="611767"/>
                      <a:pt x="108691" y="620028"/>
                      <a:pt x="114255" y="625090"/>
                    </a:cubicBezTo>
                    <a:cubicBezTo>
                      <a:pt x="154391" y="661600"/>
                      <a:pt x="151284" y="656376"/>
                      <a:pt x="148688" y="684175"/>
                    </a:cubicBezTo>
                    <a:cubicBezTo>
                      <a:pt x="147386" y="698119"/>
                      <a:pt x="145138" y="712785"/>
                      <a:pt x="143602" y="716786"/>
                    </a:cubicBezTo>
                    <a:cubicBezTo>
                      <a:pt x="142066" y="720787"/>
                      <a:pt x="125458" y="731746"/>
                      <a:pt x="106690" y="741047"/>
                    </a:cubicBezTo>
                    <a:cubicBezTo>
                      <a:pt x="77541" y="755492"/>
                      <a:pt x="70933" y="757358"/>
                      <a:pt x="61301" y="753696"/>
                    </a:cubicBezTo>
                    <a:cubicBezTo>
                      <a:pt x="52434" y="750329"/>
                      <a:pt x="45865" y="751143"/>
                      <a:pt x="30780" y="757614"/>
                    </a:cubicBezTo>
                    <a:cubicBezTo>
                      <a:pt x="20229" y="762134"/>
                      <a:pt x="8991" y="765827"/>
                      <a:pt x="5738" y="765827"/>
                    </a:cubicBezTo>
                    <a:cubicBezTo>
                      <a:pt x="2485" y="765827"/>
                      <a:pt x="-262" y="768648"/>
                      <a:pt x="-262" y="772090"/>
                    </a:cubicBezTo>
                    <a:cubicBezTo>
                      <a:pt x="-262" y="775532"/>
                      <a:pt x="1251" y="778349"/>
                      <a:pt x="3129" y="778349"/>
                    </a:cubicBezTo>
                    <a:cubicBezTo>
                      <a:pt x="5007" y="778349"/>
                      <a:pt x="13979" y="794938"/>
                      <a:pt x="22955" y="815264"/>
                    </a:cubicBezTo>
                    <a:cubicBezTo>
                      <a:pt x="41734" y="857791"/>
                      <a:pt x="59203" y="874354"/>
                      <a:pt x="85300" y="874354"/>
                    </a:cubicBezTo>
                    <a:cubicBezTo>
                      <a:pt x="109793" y="874354"/>
                      <a:pt x="116603" y="880256"/>
                      <a:pt x="116603" y="901093"/>
                    </a:cubicBezTo>
                    <a:cubicBezTo>
                      <a:pt x="116603" y="912127"/>
                      <a:pt x="113669" y="923056"/>
                      <a:pt x="109038" y="929134"/>
                    </a:cubicBezTo>
                    <a:cubicBezTo>
                      <a:pt x="104866" y="934610"/>
                      <a:pt x="93793" y="952541"/>
                      <a:pt x="84387" y="969047"/>
                    </a:cubicBezTo>
                    <a:lnTo>
                      <a:pt x="67300" y="999047"/>
                    </a:lnTo>
                    <a:lnTo>
                      <a:pt x="71735" y="1029571"/>
                    </a:lnTo>
                    <a:cubicBezTo>
                      <a:pt x="75215" y="1053035"/>
                      <a:pt x="79560" y="1064514"/>
                      <a:pt x="90256" y="1079396"/>
                    </a:cubicBezTo>
                    <a:cubicBezTo>
                      <a:pt x="105911" y="1101179"/>
                      <a:pt x="108163" y="1102944"/>
                      <a:pt x="161601" y="1132614"/>
                    </a:cubicBezTo>
                    <a:cubicBezTo>
                      <a:pt x="205422" y="1156949"/>
                      <a:pt x="224406" y="1159670"/>
                      <a:pt x="254989" y="1145787"/>
                    </a:cubicBezTo>
                    <a:cubicBezTo>
                      <a:pt x="275017" y="1136703"/>
                      <a:pt x="289871" y="1134687"/>
                      <a:pt x="285509" y="1141747"/>
                    </a:cubicBezTo>
                    <a:cubicBezTo>
                      <a:pt x="283985" y="1144212"/>
                      <a:pt x="286794" y="1150536"/>
                      <a:pt x="291770" y="1155831"/>
                    </a:cubicBezTo>
                    <a:cubicBezTo>
                      <a:pt x="300187" y="1164793"/>
                      <a:pt x="300440" y="1166575"/>
                      <a:pt x="294900" y="1179833"/>
                    </a:cubicBezTo>
                    <a:cubicBezTo>
                      <a:pt x="291625" y="1187672"/>
                      <a:pt x="278127" y="1205722"/>
                      <a:pt x="264901" y="1220009"/>
                    </a:cubicBezTo>
                    <a:lnTo>
                      <a:pt x="240772" y="1245965"/>
                    </a:lnTo>
                    <a:lnTo>
                      <a:pt x="245989" y="1264618"/>
                    </a:lnTo>
                    <a:lnTo>
                      <a:pt x="251337" y="1283399"/>
                    </a:lnTo>
                    <a:lnTo>
                      <a:pt x="283683" y="1283399"/>
                    </a:lnTo>
                    <a:cubicBezTo>
                      <a:pt x="306545" y="1283399"/>
                      <a:pt x="317373" y="1281594"/>
                      <a:pt x="320856" y="1277400"/>
                    </a:cubicBezTo>
                    <a:cubicBezTo>
                      <a:pt x="323564" y="1274134"/>
                      <a:pt x="333665" y="1270265"/>
                      <a:pt x="343290" y="1268659"/>
                    </a:cubicBezTo>
                    <a:cubicBezTo>
                      <a:pt x="376542" y="1263113"/>
                      <a:pt x="429634" y="1230670"/>
                      <a:pt x="429634" y="1215964"/>
                    </a:cubicBezTo>
                    <a:cubicBezTo>
                      <a:pt x="429634" y="1206277"/>
                      <a:pt x="456767" y="1151624"/>
                      <a:pt x="463677" y="1147354"/>
                    </a:cubicBezTo>
                    <a:cubicBezTo>
                      <a:pt x="466401" y="1145669"/>
                      <a:pt x="474367" y="1143186"/>
                      <a:pt x="481414" y="1141747"/>
                    </a:cubicBezTo>
                    <a:cubicBezTo>
                      <a:pt x="494507" y="1139066"/>
                      <a:pt x="502465" y="1128327"/>
                      <a:pt x="506589" y="1107834"/>
                    </a:cubicBezTo>
                    <a:cubicBezTo>
                      <a:pt x="509771" y="1092010"/>
                      <a:pt x="533634" y="1069567"/>
                      <a:pt x="564236" y="1053700"/>
                    </a:cubicBezTo>
                    <a:lnTo>
                      <a:pt x="591106" y="1039743"/>
                    </a:lnTo>
                    <a:lnTo>
                      <a:pt x="651235" y="1055527"/>
                    </a:lnTo>
                    <a:cubicBezTo>
                      <a:pt x="724424" y="1074651"/>
                      <a:pt x="732619" y="1077604"/>
                      <a:pt x="748793" y="1091526"/>
                    </a:cubicBezTo>
                    <a:cubicBezTo>
                      <a:pt x="790381" y="1127319"/>
                      <a:pt x="839613" y="1157535"/>
                      <a:pt x="880267" y="1172139"/>
                    </a:cubicBezTo>
                    <a:cubicBezTo>
                      <a:pt x="903690" y="1180550"/>
                      <a:pt x="926242" y="1187399"/>
                      <a:pt x="930485" y="1187399"/>
                    </a:cubicBezTo>
                    <a:cubicBezTo>
                      <a:pt x="940146" y="1187399"/>
                      <a:pt x="974388" y="1225669"/>
                      <a:pt x="984612" y="1247923"/>
                    </a:cubicBezTo>
                    <a:cubicBezTo>
                      <a:pt x="990034" y="1259719"/>
                      <a:pt x="993172" y="1280177"/>
                      <a:pt x="995307" y="1317836"/>
                    </a:cubicBezTo>
                    <a:cubicBezTo>
                      <a:pt x="996970" y="1347141"/>
                      <a:pt x="999941" y="1372154"/>
                      <a:pt x="1001957" y="1373400"/>
                    </a:cubicBezTo>
                    <a:cubicBezTo>
                      <a:pt x="1003977" y="1374646"/>
                      <a:pt x="1005610" y="1380042"/>
                      <a:pt x="1005610" y="1385271"/>
                    </a:cubicBezTo>
                    <a:cubicBezTo>
                      <a:pt x="1005610" y="1390658"/>
                      <a:pt x="1012951" y="1402300"/>
                      <a:pt x="1022436" y="1412269"/>
                    </a:cubicBezTo>
                    <a:cubicBezTo>
                      <a:pt x="1053302" y="1444721"/>
                      <a:pt x="1070101" y="1492517"/>
                      <a:pt x="1065348" y="1534097"/>
                    </a:cubicBezTo>
                    <a:cubicBezTo>
                      <a:pt x="1063627" y="1549172"/>
                      <a:pt x="1065392" y="1557628"/>
                      <a:pt x="1073825" y="1574274"/>
                    </a:cubicBezTo>
                    <a:cubicBezTo>
                      <a:pt x="1083525" y="1593412"/>
                      <a:pt x="1086078" y="1595538"/>
                      <a:pt x="1101605" y="1597619"/>
                    </a:cubicBezTo>
                    <a:cubicBezTo>
                      <a:pt x="1124905" y="1600744"/>
                      <a:pt x="1132247" y="1607457"/>
                      <a:pt x="1129126" y="1623055"/>
                    </a:cubicBezTo>
                    <a:cubicBezTo>
                      <a:pt x="1127075" y="1633315"/>
                      <a:pt x="1128963" y="1638064"/>
                      <a:pt x="1139953" y="1649402"/>
                    </a:cubicBezTo>
                    <a:cubicBezTo>
                      <a:pt x="1147321" y="1657004"/>
                      <a:pt x="1155265" y="1663232"/>
                      <a:pt x="1157563" y="1663232"/>
                    </a:cubicBezTo>
                    <a:cubicBezTo>
                      <a:pt x="1177109" y="1663232"/>
                      <a:pt x="1239342" y="1735504"/>
                      <a:pt x="1239342" y="1758189"/>
                    </a:cubicBezTo>
                    <a:cubicBezTo>
                      <a:pt x="1239342" y="1768277"/>
                      <a:pt x="1237436" y="1771499"/>
                      <a:pt x="1230474" y="1772534"/>
                    </a:cubicBezTo>
                    <a:cubicBezTo>
                      <a:pt x="1208648" y="1775782"/>
                      <a:pt x="1210202" y="1799043"/>
                      <a:pt x="1232819" y="1807102"/>
                    </a:cubicBezTo>
                    <a:cubicBezTo>
                      <a:pt x="1242568" y="1810575"/>
                      <a:pt x="1245376" y="1809743"/>
                      <a:pt x="1251991" y="1800971"/>
                    </a:cubicBezTo>
                    <a:cubicBezTo>
                      <a:pt x="1261722" y="1788075"/>
                      <a:pt x="1281449" y="1788845"/>
                      <a:pt x="1307165" y="1803190"/>
                    </a:cubicBezTo>
                    <a:cubicBezTo>
                      <a:pt x="1316953" y="1808647"/>
                      <a:pt x="1331447" y="1816368"/>
                      <a:pt x="1339382" y="1820404"/>
                    </a:cubicBezTo>
                    <a:cubicBezTo>
                      <a:pt x="1357278" y="1829510"/>
                      <a:pt x="1385432" y="1858089"/>
                      <a:pt x="1385551" y="1867231"/>
                    </a:cubicBezTo>
                    <a:cubicBezTo>
                      <a:pt x="1385604" y="1870972"/>
                      <a:pt x="1391735" y="1886223"/>
                      <a:pt x="1399248" y="1901144"/>
                    </a:cubicBezTo>
                    <a:cubicBezTo>
                      <a:pt x="1411562" y="1925607"/>
                      <a:pt x="1414375" y="1928358"/>
                      <a:pt x="1427028" y="1929582"/>
                    </a:cubicBezTo>
                    <a:cubicBezTo>
                      <a:pt x="1449615" y="1931765"/>
                      <a:pt x="1499666" y="1968126"/>
                      <a:pt x="1510243" y="1989974"/>
                    </a:cubicBezTo>
                    <a:cubicBezTo>
                      <a:pt x="1515088" y="1999983"/>
                      <a:pt x="1518983" y="2011031"/>
                      <a:pt x="1518983" y="2014627"/>
                    </a:cubicBezTo>
                    <a:cubicBezTo>
                      <a:pt x="1518983" y="2018219"/>
                      <a:pt x="1525088" y="2025842"/>
                      <a:pt x="1532548" y="2031581"/>
                    </a:cubicBezTo>
                    <a:cubicBezTo>
                      <a:pt x="1557230" y="2050574"/>
                      <a:pt x="1596018" y="2090037"/>
                      <a:pt x="1611066" y="2111539"/>
                    </a:cubicBezTo>
                    <a:cubicBezTo>
                      <a:pt x="1625040" y="2131508"/>
                      <a:pt x="1628143" y="2133572"/>
                      <a:pt x="1665325" y="2146367"/>
                    </a:cubicBezTo>
                    <a:cubicBezTo>
                      <a:pt x="1699659" y="2158181"/>
                      <a:pt x="1707040" y="2162499"/>
                      <a:pt x="1722321" y="2179757"/>
                    </a:cubicBezTo>
                    <a:cubicBezTo>
                      <a:pt x="1731977" y="2190659"/>
                      <a:pt x="1740427" y="2203340"/>
                      <a:pt x="1741105" y="2207930"/>
                    </a:cubicBezTo>
                    <a:cubicBezTo>
                      <a:pt x="1741999" y="2214018"/>
                      <a:pt x="1746017" y="2216615"/>
                      <a:pt x="1756105" y="2217583"/>
                    </a:cubicBezTo>
                    <a:cubicBezTo>
                      <a:pt x="1763714" y="2218313"/>
                      <a:pt x="1772358" y="2216874"/>
                      <a:pt x="1775276" y="2214453"/>
                    </a:cubicBezTo>
                    <a:cubicBezTo>
                      <a:pt x="1778194" y="2212033"/>
                      <a:pt x="1787943" y="2207570"/>
                      <a:pt x="1796926" y="2204409"/>
                    </a:cubicBezTo>
                    <a:cubicBezTo>
                      <a:pt x="1811754" y="2199198"/>
                      <a:pt x="1816318" y="2199594"/>
                      <a:pt x="1846620" y="2208454"/>
                    </a:cubicBezTo>
                    <a:cubicBezTo>
                      <a:pt x="1881496" y="2218648"/>
                      <a:pt x="1901020" y="2220734"/>
                      <a:pt x="1904664" y="2214845"/>
                    </a:cubicBezTo>
                    <a:cubicBezTo>
                      <a:pt x="1909069" y="2207710"/>
                      <a:pt x="1931547" y="2215422"/>
                      <a:pt x="1943531" y="2228151"/>
                    </a:cubicBezTo>
                    <a:cubicBezTo>
                      <a:pt x="1957703" y="2243199"/>
                      <a:pt x="1985946" y="2288033"/>
                      <a:pt x="2004440" y="2324803"/>
                    </a:cubicBezTo>
                    <a:cubicBezTo>
                      <a:pt x="2011372" y="2338575"/>
                      <a:pt x="2019404" y="2354543"/>
                      <a:pt x="2022309" y="2360283"/>
                    </a:cubicBezTo>
                    <a:cubicBezTo>
                      <a:pt x="2026490" y="2368531"/>
                      <a:pt x="2031332" y="2370974"/>
                      <a:pt x="2045393" y="2372021"/>
                    </a:cubicBezTo>
                    <a:cubicBezTo>
                      <a:pt x="2055177" y="2372747"/>
                      <a:pt x="2067228" y="2371255"/>
                      <a:pt x="2072135" y="2368628"/>
                    </a:cubicBezTo>
                    <a:cubicBezTo>
                      <a:pt x="2079771" y="2364539"/>
                      <a:pt x="2084380" y="2366035"/>
                      <a:pt x="2104480" y="2379715"/>
                    </a:cubicBezTo>
                    <a:cubicBezTo>
                      <a:pt x="2134659" y="2400257"/>
                      <a:pt x="2136512" y="2405442"/>
                      <a:pt x="2119220" y="2419760"/>
                    </a:cubicBezTo>
                    <a:cubicBezTo>
                      <a:pt x="2092966" y="2441498"/>
                      <a:pt x="2090783" y="2443783"/>
                      <a:pt x="2090783" y="2450020"/>
                    </a:cubicBezTo>
                    <a:cubicBezTo>
                      <a:pt x="2090783" y="2458576"/>
                      <a:pt x="2102561" y="2457823"/>
                      <a:pt x="2120523" y="2448197"/>
                    </a:cubicBezTo>
                    <a:cubicBezTo>
                      <a:pt x="2131090" y="2442533"/>
                      <a:pt x="2140372" y="2440900"/>
                      <a:pt x="2151956" y="2442458"/>
                    </a:cubicBezTo>
                    <a:cubicBezTo>
                      <a:pt x="2163958" y="2444064"/>
                      <a:pt x="2169940" y="2442779"/>
                      <a:pt x="2173998" y="2437889"/>
                    </a:cubicBezTo>
                    <a:cubicBezTo>
                      <a:pt x="2177057" y="2434210"/>
                      <a:pt x="2183104" y="2431238"/>
                      <a:pt x="2187562" y="2431238"/>
                    </a:cubicBezTo>
                    <a:cubicBezTo>
                      <a:pt x="2192025" y="2431238"/>
                      <a:pt x="2199587" y="2429174"/>
                      <a:pt x="2204261" y="2426674"/>
                    </a:cubicBezTo>
                    <a:cubicBezTo>
                      <a:pt x="2216967" y="2419870"/>
                      <a:pt x="2234788" y="2438897"/>
                      <a:pt x="2254215" y="2479892"/>
                    </a:cubicBezTo>
                    <a:cubicBezTo>
                      <a:pt x="2272233" y="2517921"/>
                      <a:pt x="2272766" y="2520954"/>
                      <a:pt x="2264386" y="2538067"/>
                    </a:cubicBezTo>
                    <a:cubicBezTo>
                      <a:pt x="2251759" y="2563863"/>
                      <a:pt x="2254294" y="2574990"/>
                      <a:pt x="2275864" y="2587631"/>
                    </a:cubicBezTo>
                    <a:cubicBezTo>
                      <a:pt x="2285824" y="2593468"/>
                      <a:pt x="2296621" y="2598177"/>
                      <a:pt x="2299864" y="2598195"/>
                    </a:cubicBezTo>
                    <a:cubicBezTo>
                      <a:pt x="2303103" y="2598217"/>
                      <a:pt x="2321980" y="2613243"/>
                      <a:pt x="2341861" y="2631589"/>
                    </a:cubicBezTo>
                    <a:cubicBezTo>
                      <a:pt x="2361741" y="2649934"/>
                      <a:pt x="2381463" y="2664978"/>
                      <a:pt x="2385688" y="2664978"/>
                    </a:cubicBezTo>
                    <a:cubicBezTo>
                      <a:pt x="2389909" y="2664978"/>
                      <a:pt x="2398712" y="2658407"/>
                      <a:pt x="2405120" y="2650370"/>
                    </a:cubicBezTo>
                    <a:cubicBezTo>
                      <a:pt x="2425568" y="2624740"/>
                      <a:pt x="2450321" y="2634005"/>
                      <a:pt x="2472032" y="2675414"/>
                    </a:cubicBezTo>
                    <a:cubicBezTo>
                      <a:pt x="2483889" y="2698029"/>
                      <a:pt x="2486393" y="2708095"/>
                      <a:pt x="2490161" y="2746374"/>
                    </a:cubicBezTo>
                    <a:cubicBezTo>
                      <a:pt x="2492749" y="2772669"/>
                      <a:pt x="2509803" y="2810504"/>
                      <a:pt x="2533332" y="2842375"/>
                    </a:cubicBezTo>
                    <a:cubicBezTo>
                      <a:pt x="2548407" y="2862789"/>
                      <a:pt x="2558243" y="2893616"/>
                      <a:pt x="2558243" y="2920113"/>
                    </a:cubicBezTo>
                    <a:cubicBezTo>
                      <a:pt x="2558243" y="2943982"/>
                      <a:pt x="2571214" y="3000444"/>
                      <a:pt x="2581068" y="3019507"/>
                    </a:cubicBezTo>
                    <a:cubicBezTo>
                      <a:pt x="2584976" y="3027060"/>
                      <a:pt x="2591807" y="3034138"/>
                      <a:pt x="2596200" y="3035286"/>
                    </a:cubicBezTo>
                    <a:cubicBezTo>
                      <a:pt x="2606723" y="3038042"/>
                      <a:pt x="2607066" y="3066101"/>
                      <a:pt x="2596851" y="3086550"/>
                    </a:cubicBezTo>
                    <a:cubicBezTo>
                      <a:pt x="2589721" y="3100824"/>
                      <a:pt x="2589113" y="3101123"/>
                      <a:pt x="2567635" y="3099724"/>
                    </a:cubicBezTo>
                    <a:cubicBezTo>
                      <a:pt x="2548653" y="3098487"/>
                      <a:pt x="2542799" y="3100124"/>
                      <a:pt x="2524723" y="3111722"/>
                    </a:cubicBezTo>
                    <a:cubicBezTo>
                      <a:pt x="2506850" y="3123197"/>
                      <a:pt x="2495640" y="3134847"/>
                      <a:pt x="2495640" y="3142114"/>
                    </a:cubicBezTo>
                    <a:cubicBezTo>
                      <a:pt x="2495640" y="3143148"/>
                      <a:pt x="2499236" y="3144887"/>
                      <a:pt x="2503593" y="3146027"/>
                    </a:cubicBezTo>
                    <a:cubicBezTo>
                      <a:pt x="2507950" y="3147167"/>
                      <a:pt x="2514407" y="3152590"/>
                      <a:pt x="2517941" y="3158030"/>
                    </a:cubicBezTo>
                    <a:cubicBezTo>
                      <a:pt x="2523531" y="3166635"/>
                      <a:pt x="2523672" y="3171001"/>
                      <a:pt x="2518857" y="3191551"/>
                    </a:cubicBezTo>
                    <a:cubicBezTo>
                      <a:pt x="2510736" y="3226200"/>
                      <a:pt x="2493057" y="3256266"/>
                      <a:pt x="2477771" y="3261596"/>
                    </a:cubicBezTo>
                    <a:cubicBezTo>
                      <a:pt x="2461394" y="3267305"/>
                      <a:pt x="2458076" y="3267098"/>
                      <a:pt x="2458076" y="3260553"/>
                    </a:cubicBezTo>
                    <a:cubicBezTo>
                      <a:pt x="2458076" y="3257582"/>
                      <a:pt x="2450840" y="3253286"/>
                      <a:pt x="2441901" y="3250901"/>
                    </a:cubicBezTo>
                    <a:cubicBezTo>
                      <a:pt x="2426374" y="3246754"/>
                      <a:pt x="2422795" y="3247868"/>
                      <a:pt x="2363383" y="3277507"/>
                    </a:cubicBezTo>
                    <a:lnTo>
                      <a:pt x="2301299" y="3308551"/>
                    </a:lnTo>
                    <a:lnTo>
                      <a:pt x="2284733" y="3301641"/>
                    </a:lnTo>
                    <a:cubicBezTo>
                      <a:pt x="2275649" y="3297820"/>
                      <a:pt x="2258352" y="3294744"/>
                      <a:pt x="2246257" y="3294726"/>
                    </a:cubicBezTo>
                    <a:cubicBezTo>
                      <a:pt x="2227442" y="3294695"/>
                      <a:pt x="2221227" y="3296896"/>
                      <a:pt x="2203217" y="3310118"/>
                    </a:cubicBezTo>
                    <a:cubicBezTo>
                      <a:pt x="2165935" y="3337486"/>
                      <a:pt x="2094951" y="3350479"/>
                      <a:pt x="2033004" y="3341421"/>
                    </a:cubicBezTo>
                    <a:cubicBezTo>
                      <a:pt x="1999924" y="3336584"/>
                      <a:pt x="1998718" y="3336755"/>
                      <a:pt x="1980964" y="3347161"/>
                    </a:cubicBezTo>
                    <a:cubicBezTo>
                      <a:pt x="1951990" y="3364141"/>
                      <a:pt x="1934830" y="3361888"/>
                      <a:pt x="1883793" y="3334511"/>
                    </a:cubicBezTo>
                    <a:cubicBezTo>
                      <a:pt x="1848918" y="3315800"/>
                      <a:pt x="1840362" y="3309541"/>
                      <a:pt x="1840362" y="3302160"/>
                    </a:cubicBezTo>
                    <a:cubicBezTo>
                      <a:pt x="1840362" y="3297111"/>
                      <a:pt x="1837651" y="3289118"/>
                      <a:pt x="1834359" y="3284422"/>
                    </a:cubicBezTo>
                    <a:cubicBezTo>
                      <a:pt x="1828725" y="3276376"/>
                      <a:pt x="1826634" y="3276156"/>
                      <a:pt x="1796926" y="3280377"/>
                    </a:cubicBezTo>
                    <a:cubicBezTo>
                      <a:pt x="1771592" y="3283978"/>
                      <a:pt x="1763168" y="3286980"/>
                      <a:pt x="1754014" y="3296161"/>
                    </a:cubicBezTo>
                    <a:cubicBezTo>
                      <a:pt x="1745088" y="3305114"/>
                      <a:pt x="1743653" y="3308753"/>
                      <a:pt x="1747623" y="3312728"/>
                    </a:cubicBezTo>
                    <a:cubicBezTo>
                      <a:pt x="1750409" y="3315514"/>
                      <a:pt x="1752711" y="3319286"/>
                      <a:pt x="1752711" y="3321073"/>
                    </a:cubicBezTo>
                    <a:cubicBezTo>
                      <a:pt x="1752711" y="3325391"/>
                      <a:pt x="1721458" y="3341162"/>
                      <a:pt x="1712933" y="3341162"/>
                    </a:cubicBezTo>
                    <a:cubicBezTo>
                      <a:pt x="1709249" y="3341162"/>
                      <a:pt x="1697352" y="3332002"/>
                      <a:pt x="1686455" y="3320813"/>
                    </a:cubicBezTo>
                    <a:lnTo>
                      <a:pt x="1666627" y="3300465"/>
                    </a:lnTo>
                    <a:lnTo>
                      <a:pt x="1641193" y="3315598"/>
                    </a:lnTo>
                    <a:cubicBezTo>
                      <a:pt x="1627153" y="3323916"/>
                      <a:pt x="1611964" y="3335422"/>
                      <a:pt x="1607545" y="3341162"/>
                    </a:cubicBezTo>
                    <a:cubicBezTo>
                      <a:pt x="1596692" y="3355251"/>
                      <a:pt x="1588263" y="3382060"/>
                      <a:pt x="1589544" y="3398160"/>
                    </a:cubicBezTo>
                    <a:cubicBezTo>
                      <a:pt x="1590226" y="3406748"/>
                      <a:pt x="1588272" y="3412694"/>
                      <a:pt x="1583937" y="3415119"/>
                    </a:cubicBezTo>
                    <a:cubicBezTo>
                      <a:pt x="1578110" y="3418381"/>
                      <a:pt x="1577916" y="3421651"/>
                      <a:pt x="1582370" y="3440947"/>
                    </a:cubicBezTo>
                    <a:cubicBezTo>
                      <a:pt x="1586740" y="3459869"/>
                      <a:pt x="1591001" y="3466242"/>
                      <a:pt x="1612629" y="3485816"/>
                    </a:cubicBezTo>
                    <a:lnTo>
                      <a:pt x="1637804" y="3508641"/>
                    </a:lnTo>
                    <a:lnTo>
                      <a:pt x="1674453" y="3505772"/>
                    </a:lnTo>
                    <a:cubicBezTo>
                      <a:pt x="1709328" y="3503043"/>
                      <a:pt x="1711890" y="3503351"/>
                      <a:pt x="1726757" y="3513598"/>
                    </a:cubicBezTo>
                    <a:cubicBezTo>
                      <a:pt x="1735344" y="3519517"/>
                      <a:pt x="1750731" y="3526208"/>
                      <a:pt x="1761060" y="3528470"/>
                    </a:cubicBezTo>
                    <a:cubicBezTo>
                      <a:pt x="1775677" y="3531665"/>
                      <a:pt x="1784008" y="3537211"/>
                      <a:pt x="1798625" y="3553382"/>
                    </a:cubicBezTo>
                    <a:cubicBezTo>
                      <a:pt x="1816093" y="3572709"/>
                      <a:pt x="1868420" y="3604122"/>
                      <a:pt x="1883142" y="3604122"/>
                    </a:cubicBezTo>
                    <a:cubicBezTo>
                      <a:pt x="1886126" y="3604122"/>
                      <a:pt x="1896429" y="3612375"/>
                      <a:pt x="1905967" y="3622512"/>
                    </a:cubicBezTo>
                    <a:cubicBezTo>
                      <a:pt x="1915759" y="3632917"/>
                      <a:pt x="1934966" y="3646557"/>
                      <a:pt x="1950181" y="3653819"/>
                    </a:cubicBezTo>
                    <a:cubicBezTo>
                      <a:pt x="1975079" y="3665699"/>
                      <a:pt x="1979564" y="3666557"/>
                      <a:pt x="2007961" y="3664251"/>
                    </a:cubicBezTo>
                    <a:cubicBezTo>
                      <a:pt x="2035746" y="3661997"/>
                      <a:pt x="2040407" y="3662723"/>
                      <a:pt x="2057396" y="3672341"/>
                    </a:cubicBezTo>
                    <a:cubicBezTo>
                      <a:pt x="2083226" y="3686962"/>
                      <a:pt x="2106307" y="3710409"/>
                      <a:pt x="2121698" y="3737689"/>
                    </a:cubicBezTo>
                    <a:cubicBezTo>
                      <a:pt x="2133784" y="3759111"/>
                      <a:pt x="2137397" y="3761941"/>
                      <a:pt x="2175824" y="3781123"/>
                    </a:cubicBezTo>
                    <a:cubicBezTo>
                      <a:pt x="2213428" y="3799895"/>
                      <a:pt x="2218309" y="3801422"/>
                      <a:pt x="2232301" y="3797690"/>
                    </a:cubicBezTo>
                    <a:cubicBezTo>
                      <a:pt x="2250522" y="3792826"/>
                      <a:pt x="2286735" y="3800388"/>
                      <a:pt x="2293214" y="3810472"/>
                    </a:cubicBezTo>
                    <a:cubicBezTo>
                      <a:pt x="2298478" y="3818667"/>
                      <a:pt x="2315673" y="3818949"/>
                      <a:pt x="2318776" y="3810863"/>
                    </a:cubicBezTo>
                    <a:cubicBezTo>
                      <a:pt x="2320070" y="3807492"/>
                      <a:pt x="2318006" y="3796537"/>
                      <a:pt x="2314212" y="3786602"/>
                    </a:cubicBezTo>
                    <a:cubicBezTo>
                      <a:pt x="2307712" y="3769578"/>
                      <a:pt x="2307764" y="3767337"/>
                      <a:pt x="2314996" y="3747861"/>
                    </a:cubicBezTo>
                    <a:cubicBezTo>
                      <a:pt x="2321131" y="3731329"/>
                      <a:pt x="2327051" y="3724339"/>
                      <a:pt x="2344471" y="3712645"/>
                    </a:cubicBezTo>
                    <a:cubicBezTo>
                      <a:pt x="2366235" y="3698028"/>
                      <a:pt x="2366239" y="3697988"/>
                      <a:pt x="2365209" y="3677165"/>
                    </a:cubicBezTo>
                    <a:cubicBezTo>
                      <a:pt x="2364369" y="3660131"/>
                      <a:pt x="2362740" y="3656024"/>
                      <a:pt x="2355949" y="3654730"/>
                    </a:cubicBezTo>
                    <a:cubicBezTo>
                      <a:pt x="2337966" y="3651306"/>
                      <a:pt x="2308390" y="3589853"/>
                      <a:pt x="2307298" y="3553510"/>
                    </a:cubicBezTo>
                    <a:cubicBezTo>
                      <a:pt x="2306620" y="3530873"/>
                      <a:pt x="2307685" y="3527255"/>
                      <a:pt x="2317342" y="3519205"/>
                    </a:cubicBezTo>
                    <a:cubicBezTo>
                      <a:pt x="2329014" y="3509478"/>
                      <a:pt x="2341209" y="3474477"/>
                      <a:pt x="2341209" y="3450727"/>
                    </a:cubicBezTo>
                    <a:cubicBezTo>
                      <a:pt x="2341209" y="3435731"/>
                      <a:pt x="2357353" y="3409054"/>
                      <a:pt x="2397946" y="3356813"/>
                    </a:cubicBezTo>
                    <a:cubicBezTo>
                      <a:pt x="2411995" y="3338741"/>
                      <a:pt x="2423227" y="3318560"/>
                      <a:pt x="2429252" y="3300465"/>
                    </a:cubicBezTo>
                    <a:cubicBezTo>
                      <a:pt x="2434410" y="3284964"/>
                      <a:pt x="2439401" y="3275109"/>
                      <a:pt x="2440339" y="3278551"/>
                    </a:cubicBezTo>
                    <a:cubicBezTo>
                      <a:pt x="2441272" y="3281997"/>
                      <a:pt x="2444014" y="3288898"/>
                      <a:pt x="2446465" y="3293943"/>
                    </a:cubicBezTo>
                    <a:cubicBezTo>
                      <a:pt x="2449027" y="3299211"/>
                      <a:pt x="2449946" y="3314854"/>
                      <a:pt x="2448683" y="3330598"/>
                    </a:cubicBezTo>
                    <a:cubicBezTo>
                      <a:pt x="2446623" y="3356289"/>
                      <a:pt x="2447301" y="3358706"/>
                      <a:pt x="2458203" y="3370378"/>
                    </a:cubicBezTo>
                    <a:cubicBezTo>
                      <a:pt x="2464603" y="3377227"/>
                      <a:pt x="2472327" y="3383019"/>
                      <a:pt x="2475421" y="3383160"/>
                    </a:cubicBezTo>
                    <a:cubicBezTo>
                      <a:pt x="2550924" y="3386624"/>
                      <a:pt x="2564894" y="3386100"/>
                      <a:pt x="2572072" y="3379639"/>
                    </a:cubicBezTo>
                    <a:cubicBezTo>
                      <a:pt x="2582340" y="3370396"/>
                      <a:pt x="2590504" y="3351073"/>
                      <a:pt x="2593590" y="3328639"/>
                    </a:cubicBezTo>
                    <a:cubicBezTo>
                      <a:pt x="2597186" y="3302495"/>
                      <a:pt x="2638980" y="3251605"/>
                      <a:pt x="2660110" y="3247639"/>
                    </a:cubicBezTo>
                    <a:cubicBezTo>
                      <a:pt x="2668626" y="3246041"/>
                      <a:pt x="2681236" y="3238211"/>
                      <a:pt x="2691412" y="3228334"/>
                    </a:cubicBezTo>
                    <a:cubicBezTo>
                      <a:pt x="2708092" y="3212146"/>
                      <a:pt x="2708550" y="3211116"/>
                      <a:pt x="2708502" y="3183594"/>
                    </a:cubicBezTo>
                    <a:cubicBezTo>
                      <a:pt x="2708475" y="3168096"/>
                      <a:pt x="2705812" y="3145583"/>
                      <a:pt x="2702630" y="3133637"/>
                    </a:cubicBezTo>
                    <a:cubicBezTo>
                      <a:pt x="2694228" y="3102074"/>
                      <a:pt x="2703625" y="3084627"/>
                      <a:pt x="2741238" y="3061898"/>
                    </a:cubicBezTo>
                    <a:cubicBezTo>
                      <a:pt x="2779480" y="3038790"/>
                      <a:pt x="2803221" y="3031923"/>
                      <a:pt x="2825104" y="3037769"/>
                    </a:cubicBezTo>
                    <a:cubicBezTo>
                      <a:pt x="2834452" y="3040264"/>
                      <a:pt x="2842062" y="3043772"/>
                      <a:pt x="2842062" y="3045594"/>
                    </a:cubicBezTo>
                    <a:cubicBezTo>
                      <a:pt x="2842062" y="3047412"/>
                      <a:pt x="2844804" y="3048984"/>
                      <a:pt x="2848188" y="3048984"/>
                    </a:cubicBezTo>
                    <a:cubicBezTo>
                      <a:pt x="2863870" y="3048984"/>
                      <a:pt x="2873192" y="3001052"/>
                      <a:pt x="2860710" y="2984550"/>
                    </a:cubicBezTo>
                    <a:cubicBezTo>
                      <a:pt x="2853126" y="2974520"/>
                      <a:pt x="2852321" y="2911473"/>
                      <a:pt x="2859407" y="2883330"/>
                    </a:cubicBezTo>
                    <a:cubicBezTo>
                      <a:pt x="2863940" y="2865319"/>
                      <a:pt x="2863645" y="2863731"/>
                      <a:pt x="2854191" y="2856459"/>
                    </a:cubicBezTo>
                    <a:cubicBezTo>
                      <a:pt x="2848677" y="2852221"/>
                      <a:pt x="2837572" y="2845759"/>
                      <a:pt x="2829540" y="2841983"/>
                    </a:cubicBezTo>
                    <a:cubicBezTo>
                      <a:pt x="2821503" y="2838202"/>
                      <a:pt x="2800575" y="2824038"/>
                      <a:pt x="2782975" y="2810548"/>
                    </a:cubicBezTo>
                    <a:cubicBezTo>
                      <a:pt x="2755788" y="2789711"/>
                      <a:pt x="2748381" y="2786027"/>
                      <a:pt x="2733672" y="2786023"/>
                    </a:cubicBezTo>
                    <a:cubicBezTo>
                      <a:pt x="2724148" y="2786023"/>
                      <a:pt x="2712669" y="2784095"/>
                      <a:pt x="2708238" y="2781722"/>
                    </a:cubicBezTo>
                    <a:cubicBezTo>
                      <a:pt x="2699505" y="2777048"/>
                      <a:pt x="2683459" y="2748756"/>
                      <a:pt x="2683459" y="2738025"/>
                    </a:cubicBezTo>
                    <a:cubicBezTo>
                      <a:pt x="2683459" y="2734380"/>
                      <a:pt x="2691068" y="2717637"/>
                      <a:pt x="2700284" y="2700850"/>
                    </a:cubicBezTo>
                    <a:cubicBezTo>
                      <a:pt x="2713994" y="2675867"/>
                      <a:pt x="2716815" y="2666699"/>
                      <a:pt x="2716195" y="2650242"/>
                    </a:cubicBezTo>
                    <a:cubicBezTo>
                      <a:pt x="2715526" y="2632526"/>
                      <a:pt x="2717027" y="2628789"/>
                      <a:pt x="2728193" y="2619326"/>
                    </a:cubicBezTo>
                    <a:cubicBezTo>
                      <a:pt x="2741163" y="2608340"/>
                      <a:pt x="2754411" y="2586487"/>
                      <a:pt x="2754411" y="2576152"/>
                    </a:cubicBezTo>
                    <a:cubicBezTo>
                      <a:pt x="2754411" y="2572974"/>
                      <a:pt x="2761924" y="2559651"/>
                      <a:pt x="2771105" y="2546544"/>
                    </a:cubicBezTo>
                    <a:cubicBezTo>
                      <a:pt x="2780290" y="2533436"/>
                      <a:pt x="2787799" y="2521363"/>
                      <a:pt x="2787799" y="2519673"/>
                    </a:cubicBezTo>
                    <a:cubicBezTo>
                      <a:pt x="2787799" y="2514404"/>
                      <a:pt x="2818414" y="2484796"/>
                      <a:pt x="2827322" y="2481455"/>
                    </a:cubicBezTo>
                    <a:cubicBezTo>
                      <a:pt x="2831983" y="2479707"/>
                      <a:pt x="2848258" y="2480033"/>
                      <a:pt x="2863452" y="2482238"/>
                    </a:cubicBezTo>
                    <a:lnTo>
                      <a:pt x="2891100" y="2486283"/>
                    </a:lnTo>
                    <a:lnTo>
                      <a:pt x="2881057" y="2496979"/>
                    </a:lnTo>
                    <a:cubicBezTo>
                      <a:pt x="2875564" y="2502907"/>
                      <a:pt x="2871708" y="2509628"/>
                      <a:pt x="2872448" y="2511847"/>
                    </a:cubicBezTo>
                    <a:cubicBezTo>
                      <a:pt x="2873187" y="2514065"/>
                      <a:pt x="2888754" y="2524483"/>
                      <a:pt x="2907015" y="2535065"/>
                    </a:cubicBezTo>
                    <a:cubicBezTo>
                      <a:pt x="2936437" y="2552120"/>
                      <a:pt x="2942753" y="2554339"/>
                      <a:pt x="2963100" y="2553718"/>
                    </a:cubicBezTo>
                    <a:cubicBezTo>
                      <a:pt x="2994798" y="2552750"/>
                      <a:pt x="3046288" y="2560219"/>
                      <a:pt x="3057269" y="2567415"/>
                    </a:cubicBezTo>
                    <a:cubicBezTo>
                      <a:pt x="3071538" y="2576764"/>
                      <a:pt x="3093935" y="2629163"/>
                      <a:pt x="3091572" y="2647632"/>
                    </a:cubicBezTo>
                    <a:cubicBezTo>
                      <a:pt x="3090494" y="2656034"/>
                      <a:pt x="3091766" y="2668099"/>
                      <a:pt x="3094442" y="2674503"/>
                    </a:cubicBezTo>
                    <a:cubicBezTo>
                      <a:pt x="3101193" y="2690661"/>
                      <a:pt x="3136781" y="2719191"/>
                      <a:pt x="3150395" y="2719371"/>
                    </a:cubicBezTo>
                    <a:cubicBezTo>
                      <a:pt x="3156459" y="2719455"/>
                      <a:pt x="3166045" y="2722224"/>
                      <a:pt x="3171785" y="2725503"/>
                    </a:cubicBezTo>
                    <a:cubicBezTo>
                      <a:pt x="3177524" y="2728782"/>
                      <a:pt x="3186445" y="2731550"/>
                      <a:pt x="3191612" y="2731634"/>
                    </a:cubicBezTo>
                    <a:cubicBezTo>
                      <a:pt x="3200327" y="2731770"/>
                      <a:pt x="3201000" y="2729961"/>
                      <a:pt x="3201000" y="2706590"/>
                    </a:cubicBezTo>
                    <a:cubicBezTo>
                      <a:pt x="3201000" y="2678024"/>
                      <a:pt x="3207509" y="2659340"/>
                      <a:pt x="3223438" y="2642152"/>
                    </a:cubicBezTo>
                    <a:cubicBezTo>
                      <a:pt x="3237970" y="2626470"/>
                      <a:pt x="3237297" y="2613948"/>
                      <a:pt x="3220176" y="2576804"/>
                    </a:cubicBezTo>
                    <a:cubicBezTo>
                      <a:pt x="3205322" y="2544589"/>
                      <a:pt x="3188170" y="2525509"/>
                      <a:pt x="3134220" y="2481455"/>
                    </a:cubicBezTo>
                    <a:cubicBezTo>
                      <a:pt x="3113789" y="2464769"/>
                      <a:pt x="3105938" y="2455253"/>
                      <a:pt x="3102267" y="2442845"/>
                    </a:cubicBezTo>
                    <a:cubicBezTo>
                      <a:pt x="3096453" y="2423210"/>
                      <a:pt x="3090058" y="2417977"/>
                      <a:pt x="3057269" y="2405935"/>
                    </a:cubicBezTo>
                    <a:cubicBezTo>
                      <a:pt x="3043585" y="2400908"/>
                      <a:pt x="3014449" y="2388434"/>
                      <a:pt x="2992575" y="2378280"/>
                    </a:cubicBezTo>
                    <a:cubicBezTo>
                      <a:pt x="2959284" y="2362827"/>
                      <a:pt x="2947053" y="2354147"/>
                      <a:pt x="2917318" y="2325194"/>
                    </a:cubicBezTo>
                    <a:cubicBezTo>
                      <a:pt x="2879124" y="2288011"/>
                      <a:pt x="2867892" y="2281686"/>
                      <a:pt x="2783626" y="2249018"/>
                    </a:cubicBezTo>
                    <a:cubicBezTo>
                      <a:pt x="2706486" y="2219115"/>
                      <a:pt x="2688788" y="2211073"/>
                      <a:pt x="2627109" y="2178194"/>
                    </a:cubicBezTo>
                    <a:cubicBezTo>
                      <a:pt x="2594972" y="2161059"/>
                      <a:pt x="2564559" y="2145980"/>
                      <a:pt x="2559418" y="2144668"/>
                    </a:cubicBezTo>
                    <a:cubicBezTo>
                      <a:pt x="2554278" y="2143361"/>
                      <a:pt x="2544278" y="2135725"/>
                      <a:pt x="2537245" y="2127714"/>
                    </a:cubicBezTo>
                    <a:cubicBezTo>
                      <a:pt x="2526682" y="2115680"/>
                      <a:pt x="2524723" y="2110262"/>
                      <a:pt x="2525766" y="2096146"/>
                    </a:cubicBezTo>
                    <a:cubicBezTo>
                      <a:pt x="2526968" y="2079896"/>
                      <a:pt x="2528174" y="2078373"/>
                      <a:pt x="2551461" y="2066538"/>
                    </a:cubicBezTo>
                    <a:cubicBezTo>
                      <a:pt x="2564929" y="2059698"/>
                      <a:pt x="2582300" y="2047669"/>
                      <a:pt x="2590069" y="2039667"/>
                    </a:cubicBezTo>
                    <a:cubicBezTo>
                      <a:pt x="2606336" y="2022919"/>
                      <a:pt x="2608039" y="2008698"/>
                      <a:pt x="2597111" y="1982276"/>
                    </a:cubicBezTo>
                    <a:cubicBezTo>
                      <a:pt x="2587833" y="1959838"/>
                      <a:pt x="2572248" y="1954697"/>
                      <a:pt x="2529028" y="1959710"/>
                    </a:cubicBezTo>
                    <a:cubicBezTo>
                      <a:pt x="2473185" y="1966193"/>
                      <a:pt x="2337777" y="1969600"/>
                      <a:pt x="2327645" y="1964798"/>
                    </a:cubicBezTo>
                    <a:cubicBezTo>
                      <a:pt x="2322526" y="1962373"/>
                      <a:pt x="2312377" y="1958143"/>
                      <a:pt x="2305080" y="1955405"/>
                    </a:cubicBezTo>
                    <a:cubicBezTo>
                      <a:pt x="2297787" y="1952668"/>
                      <a:pt x="2290837" y="1947967"/>
                      <a:pt x="2289689" y="1944974"/>
                    </a:cubicBezTo>
                    <a:cubicBezTo>
                      <a:pt x="2288540" y="1941976"/>
                      <a:pt x="2277647" y="1936228"/>
                      <a:pt x="2265429" y="1932188"/>
                    </a:cubicBezTo>
                    <a:cubicBezTo>
                      <a:pt x="2225325" y="1918926"/>
                      <a:pt x="2203477" y="1900981"/>
                      <a:pt x="2203477" y="1881188"/>
                    </a:cubicBezTo>
                    <a:cubicBezTo>
                      <a:pt x="2203477" y="1873529"/>
                      <a:pt x="2193746" y="1866553"/>
                      <a:pt x="2176348" y="1861756"/>
                    </a:cubicBezTo>
                    <a:cubicBezTo>
                      <a:pt x="2171722" y="1860479"/>
                      <a:pt x="2139545" y="1831720"/>
                      <a:pt x="2104872" y="1797842"/>
                    </a:cubicBezTo>
                    <a:cubicBezTo>
                      <a:pt x="2036485" y="1731023"/>
                      <a:pt x="2017120" y="1703717"/>
                      <a:pt x="1998965" y="1648619"/>
                    </a:cubicBezTo>
                    <a:cubicBezTo>
                      <a:pt x="1993666" y="1632549"/>
                      <a:pt x="1985836" y="1610595"/>
                      <a:pt x="1981615" y="1599838"/>
                    </a:cubicBezTo>
                    <a:cubicBezTo>
                      <a:pt x="1977394" y="1589081"/>
                      <a:pt x="1973922" y="1573609"/>
                      <a:pt x="1973922" y="1565533"/>
                    </a:cubicBezTo>
                    <a:cubicBezTo>
                      <a:pt x="1973922" y="1551338"/>
                      <a:pt x="1951445" y="1486095"/>
                      <a:pt x="1921749" y="1414356"/>
                    </a:cubicBezTo>
                    <a:cubicBezTo>
                      <a:pt x="1913836" y="1395245"/>
                      <a:pt x="1908282" y="1377071"/>
                      <a:pt x="1909488" y="1373924"/>
                    </a:cubicBezTo>
                    <a:cubicBezTo>
                      <a:pt x="1912036" y="1367278"/>
                      <a:pt x="1887798" y="1342022"/>
                      <a:pt x="1878186" y="1341314"/>
                    </a:cubicBezTo>
                    <a:cubicBezTo>
                      <a:pt x="1866681" y="1340464"/>
                      <a:pt x="1863684" y="1339566"/>
                      <a:pt x="1847663" y="1332445"/>
                    </a:cubicBezTo>
                    <a:cubicBezTo>
                      <a:pt x="1829883" y="1324535"/>
                      <a:pt x="1802229" y="1302748"/>
                      <a:pt x="1758059" y="1261616"/>
                    </a:cubicBezTo>
                    <a:cubicBezTo>
                      <a:pt x="1715424" y="1221915"/>
                      <a:pt x="1696393" y="1209094"/>
                      <a:pt x="1675236" y="1205920"/>
                    </a:cubicBezTo>
                    <a:cubicBezTo>
                      <a:pt x="1658828" y="1203460"/>
                      <a:pt x="1652856" y="1199005"/>
                      <a:pt x="1620586" y="1165092"/>
                    </a:cubicBezTo>
                    <a:cubicBezTo>
                      <a:pt x="1600670" y="1144168"/>
                      <a:pt x="1580561" y="1120519"/>
                      <a:pt x="1575847" y="1112530"/>
                    </a:cubicBezTo>
                    <a:cubicBezTo>
                      <a:pt x="1554616" y="1076535"/>
                      <a:pt x="1532161" y="945868"/>
                      <a:pt x="1540501" y="906960"/>
                    </a:cubicBezTo>
                    <a:cubicBezTo>
                      <a:pt x="1545250" y="884816"/>
                      <a:pt x="1547860" y="882774"/>
                      <a:pt x="1555633" y="895221"/>
                    </a:cubicBezTo>
                    <a:cubicBezTo>
                      <a:pt x="1558498" y="899812"/>
                      <a:pt x="1564624" y="903571"/>
                      <a:pt x="1569197" y="903571"/>
                    </a:cubicBezTo>
                    <a:cubicBezTo>
                      <a:pt x="1575676" y="903571"/>
                      <a:pt x="1577626" y="900578"/>
                      <a:pt x="1578066" y="890005"/>
                    </a:cubicBezTo>
                    <a:cubicBezTo>
                      <a:pt x="1578497" y="879781"/>
                      <a:pt x="1579030" y="878834"/>
                      <a:pt x="1580416" y="886092"/>
                    </a:cubicBezTo>
                    <a:cubicBezTo>
                      <a:pt x="1583180" y="900569"/>
                      <a:pt x="1590803" y="895252"/>
                      <a:pt x="1603760" y="869917"/>
                    </a:cubicBezTo>
                    <a:cubicBezTo>
                      <a:pt x="1617518" y="843020"/>
                      <a:pt x="1617628" y="822799"/>
                      <a:pt x="1604152" y="820871"/>
                    </a:cubicBezTo>
                    <a:cubicBezTo>
                      <a:pt x="1591692" y="819093"/>
                      <a:pt x="1569866" y="794995"/>
                      <a:pt x="1538155" y="747961"/>
                    </a:cubicBezTo>
                    <a:lnTo>
                      <a:pt x="1510634" y="707133"/>
                    </a:lnTo>
                    <a:lnTo>
                      <a:pt x="1527328" y="674003"/>
                    </a:lnTo>
                    <a:cubicBezTo>
                      <a:pt x="1542253" y="644320"/>
                      <a:pt x="1546971" y="638792"/>
                      <a:pt x="1571675" y="622220"/>
                    </a:cubicBezTo>
                    <a:cubicBezTo>
                      <a:pt x="1595649" y="606137"/>
                      <a:pt x="1600666" y="604227"/>
                      <a:pt x="1609240" y="608131"/>
                    </a:cubicBezTo>
                    <a:cubicBezTo>
                      <a:pt x="1616656" y="611512"/>
                      <a:pt x="1618051" y="614025"/>
                      <a:pt x="1614719" y="618043"/>
                    </a:cubicBezTo>
                    <a:cubicBezTo>
                      <a:pt x="1612272" y="620992"/>
                      <a:pt x="1607805" y="622458"/>
                      <a:pt x="1604803" y="621305"/>
                    </a:cubicBezTo>
                    <a:cubicBezTo>
                      <a:pt x="1594768" y="617454"/>
                      <a:pt x="1548199" y="670777"/>
                      <a:pt x="1548199" y="686134"/>
                    </a:cubicBezTo>
                    <a:cubicBezTo>
                      <a:pt x="1548199" y="695395"/>
                      <a:pt x="1555254" y="690289"/>
                      <a:pt x="1562023" y="676090"/>
                    </a:cubicBezTo>
                    <a:cubicBezTo>
                      <a:pt x="1565857" y="668053"/>
                      <a:pt x="1572098" y="661481"/>
                      <a:pt x="1575847" y="661481"/>
                    </a:cubicBezTo>
                    <a:cubicBezTo>
                      <a:pt x="1579597" y="661481"/>
                      <a:pt x="1602567" y="650817"/>
                      <a:pt x="1626977" y="637740"/>
                    </a:cubicBezTo>
                    <a:cubicBezTo>
                      <a:pt x="1717532" y="589236"/>
                      <a:pt x="1741360" y="577999"/>
                      <a:pt x="1753754" y="577999"/>
                    </a:cubicBezTo>
                    <a:cubicBezTo>
                      <a:pt x="1766373" y="577999"/>
                      <a:pt x="1766443" y="577832"/>
                      <a:pt x="1763930" y="559477"/>
                    </a:cubicBezTo>
                    <a:cubicBezTo>
                      <a:pt x="1761949" y="545027"/>
                      <a:pt x="1763036" y="538980"/>
                      <a:pt x="1769145" y="531436"/>
                    </a:cubicBezTo>
                    <a:lnTo>
                      <a:pt x="1776971" y="521783"/>
                    </a:lnTo>
                    <a:lnTo>
                      <a:pt x="1805275" y="529349"/>
                    </a:lnTo>
                    <a:cubicBezTo>
                      <a:pt x="1820847" y="533496"/>
                      <a:pt x="1837360" y="539455"/>
                      <a:pt x="1841924" y="542651"/>
                    </a:cubicBezTo>
                    <a:cubicBezTo>
                      <a:pt x="1849389" y="547880"/>
                      <a:pt x="1849503" y="548725"/>
                      <a:pt x="1843231" y="551132"/>
                    </a:cubicBezTo>
                    <a:cubicBezTo>
                      <a:pt x="1834297" y="554557"/>
                      <a:pt x="1834099" y="565481"/>
                      <a:pt x="1842967" y="565481"/>
                    </a:cubicBezTo>
                    <a:cubicBezTo>
                      <a:pt x="1846673" y="565481"/>
                      <a:pt x="1857003" y="561361"/>
                      <a:pt x="1865924" y="556348"/>
                    </a:cubicBezTo>
                    <a:cubicBezTo>
                      <a:pt x="1878534" y="549262"/>
                      <a:pt x="1882099" y="544658"/>
                      <a:pt x="1882099" y="535868"/>
                    </a:cubicBezTo>
                    <a:cubicBezTo>
                      <a:pt x="1882099" y="529653"/>
                      <a:pt x="1884814" y="523566"/>
                      <a:pt x="1888098" y="522303"/>
                    </a:cubicBezTo>
                    <a:cubicBezTo>
                      <a:pt x="1897235" y="518799"/>
                      <a:pt x="1926190" y="542017"/>
                      <a:pt x="1938184" y="562479"/>
                    </a:cubicBezTo>
                    <a:cubicBezTo>
                      <a:pt x="1951401" y="585037"/>
                      <a:pt x="1951401" y="586348"/>
                      <a:pt x="1938443" y="586348"/>
                    </a:cubicBezTo>
                    <a:cubicBezTo>
                      <a:pt x="1931952" y="586348"/>
                      <a:pt x="1928008" y="588712"/>
                      <a:pt x="1928008" y="592612"/>
                    </a:cubicBezTo>
                    <a:cubicBezTo>
                      <a:pt x="1928008" y="603250"/>
                      <a:pt x="1968957" y="601023"/>
                      <a:pt x="1980964" y="589742"/>
                    </a:cubicBezTo>
                    <a:cubicBezTo>
                      <a:pt x="1990827" y="580472"/>
                      <a:pt x="1993538" y="571493"/>
                      <a:pt x="1987095" y="569002"/>
                    </a:cubicBezTo>
                    <a:cubicBezTo>
                      <a:pt x="1985114" y="568236"/>
                      <a:pt x="1977733" y="558315"/>
                      <a:pt x="1970788" y="547087"/>
                    </a:cubicBezTo>
                    <a:cubicBezTo>
                      <a:pt x="1960181" y="529930"/>
                      <a:pt x="1953980" y="524988"/>
                      <a:pt x="1931661" y="515520"/>
                    </a:cubicBezTo>
                    <a:cubicBezTo>
                      <a:pt x="1911596" y="507012"/>
                      <a:pt x="1904048" y="501400"/>
                      <a:pt x="1901011" y="492826"/>
                    </a:cubicBezTo>
                    <a:cubicBezTo>
                      <a:pt x="1898009" y="484353"/>
                      <a:pt x="1898498" y="480555"/>
                      <a:pt x="1902705" y="477958"/>
                    </a:cubicBezTo>
                    <a:cubicBezTo>
                      <a:pt x="1905804" y="476039"/>
                      <a:pt x="1909276" y="464894"/>
                      <a:pt x="1910403" y="453173"/>
                    </a:cubicBezTo>
                    <a:cubicBezTo>
                      <a:pt x="1912269" y="433745"/>
                      <a:pt x="1911618" y="431914"/>
                      <a:pt x="1903748" y="431914"/>
                    </a:cubicBezTo>
                    <a:cubicBezTo>
                      <a:pt x="1898999" y="431914"/>
                      <a:pt x="1893951" y="433789"/>
                      <a:pt x="1892534" y="436087"/>
                    </a:cubicBezTo>
                    <a:cubicBezTo>
                      <a:pt x="1888582" y="442482"/>
                      <a:pt x="1879207" y="441034"/>
                      <a:pt x="1876360" y="433609"/>
                    </a:cubicBezTo>
                    <a:cubicBezTo>
                      <a:pt x="1872913" y="424625"/>
                      <a:pt x="1884387" y="406047"/>
                      <a:pt x="1899576" y="396174"/>
                    </a:cubicBezTo>
                    <a:cubicBezTo>
                      <a:pt x="1918585" y="383811"/>
                      <a:pt x="1927696" y="352670"/>
                      <a:pt x="1912357" y="352477"/>
                    </a:cubicBezTo>
                    <a:cubicBezTo>
                      <a:pt x="1908339" y="352428"/>
                      <a:pt x="1896812" y="348603"/>
                      <a:pt x="1886663" y="344000"/>
                    </a:cubicBezTo>
                    <a:cubicBezTo>
                      <a:pt x="1874022" y="338264"/>
                      <a:pt x="1866778" y="337014"/>
                      <a:pt x="1863838" y="339955"/>
                    </a:cubicBezTo>
                    <a:cubicBezTo>
                      <a:pt x="1857020" y="346772"/>
                      <a:pt x="1854054" y="345091"/>
                      <a:pt x="1849490" y="331997"/>
                    </a:cubicBezTo>
                    <a:cubicBezTo>
                      <a:pt x="1845516" y="320593"/>
                      <a:pt x="1846572" y="318471"/>
                      <a:pt x="1864749" y="301477"/>
                    </a:cubicBezTo>
                    <a:cubicBezTo>
                      <a:pt x="1875484" y="291442"/>
                      <a:pt x="1894075" y="277709"/>
                      <a:pt x="1906099" y="270953"/>
                    </a:cubicBezTo>
                    <a:cubicBezTo>
                      <a:pt x="1926406" y="259544"/>
                      <a:pt x="1936357" y="245988"/>
                      <a:pt x="1936357" y="229738"/>
                    </a:cubicBezTo>
                    <a:cubicBezTo>
                      <a:pt x="1936357" y="222185"/>
                      <a:pt x="1885769" y="210609"/>
                      <a:pt x="1841405" y="208082"/>
                    </a:cubicBezTo>
                    <a:cubicBezTo>
                      <a:pt x="1799624" y="205706"/>
                      <a:pt x="1708628" y="189112"/>
                      <a:pt x="1690104" y="180432"/>
                    </a:cubicBezTo>
                    <a:cubicBezTo>
                      <a:pt x="1684369" y="177743"/>
                      <a:pt x="1674976" y="174931"/>
                      <a:pt x="1669237" y="174301"/>
                    </a:cubicBezTo>
                    <a:cubicBezTo>
                      <a:pt x="1593400" y="165982"/>
                      <a:pt x="1581868" y="160692"/>
                      <a:pt x="1564761" y="126431"/>
                    </a:cubicBezTo>
                    <a:cubicBezTo>
                      <a:pt x="1551804" y="100471"/>
                      <a:pt x="1533534" y="77126"/>
                      <a:pt x="1526285" y="77126"/>
                    </a:cubicBezTo>
                    <a:cubicBezTo>
                      <a:pt x="1520088" y="77126"/>
                      <a:pt x="1512434" y="67425"/>
                      <a:pt x="1507505" y="53257"/>
                    </a:cubicBezTo>
                    <a:cubicBezTo>
                      <a:pt x="1502567" y="39066"/>
                      <a:pt x="1502945" y="38270"/>
                      <a:pt x="1521070" y="28996"/>
                    </a:cubicBezTo>
                    <a:cubicBezTo>
                      <a:pt x="1531030" y="23899"/>
                      <a:pt x="1534771" y="2904"/>
                      <a:pt x="1526285" y="-353"/>
                    </a:cubicBezTo>
                    <a:cubicBezTo>
                      <a:pt x="1526087" y="-428"/>
                      <a:pt x="1525761" y="-358"/>
                      <a:pt x="1525374" y="-353"/>
                    </a:cubicBezTo>
                    <a:close/>
                    <a:moveTo>
                      <a:pt x="1594760" y="1208790"/>
                    </a:moveTo>
                    <a:cubicBezTo>
                      <a:pt x="1595565" y="1208750"/>
                      <a:pt x="1596186" y="1208909"/>
                      <a:pt x="1596718" y="1209441"/>
                    </a:cubicBezTo>
                    <a:cubicBezTo>
                      <a:pt x="1598126" y="1210850"/>
                      <a:pt x="1598184" y="1216770"/>
                      <a:pt x="1596718" y="1222615"/>
                    </a:cubicBezTo>
                    <a:cubicBezTo>
                      <a:pt x="1593844" y="1234076"/>
                      <a:pt x="1583950" y="1236999"/>
                      <a:pt x="1580284" y="1227443"/>
                    </a:cubicBezTo>
                    <a:cubicBezTo>
                      <a:pt x="1578171" y="1221933"/>
                      <a:pt x="1589130" y="1209063"/>
                      <a:pt x="1594760" y="1208790"/>
                    </a:cubicBez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18448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8" name="Elemento grafico 36">
                <a:extLst>
                  <a:ext uri="{FF2B5EF4-FFF2-40B4-BE49-F238E27FC236}">
                    <a16:creationId xmlns:a16="http://schemas.microsoft.com/office/drawing/2014/main" id="{66DBBBA1-C337-5928-2951-553721F53D03}"/>
                  </a:ext>
                </a:extLst>
              </p:cNvPr>
              <p:cNvGrpSpPr/>
              <p:nvPr/>
            </p:nvGrpSpPr>
            <p:grpSpPr>
              <a:xfrm>
                <a:off x="1112105" y="3327994"/>
                <a:ext cx="1927162" cy="2248342"/>
                <a:chOff x="1112105" y="3327994"/>
                <a:chExt cx="1927162" cy="2248342"/>
              </a:xfrm>
              <a:solidFill>
                <a:srgbClr val="000000">
                  <a:alpha val="30000"/>
                </a:srgbClr>
              </a:solidFill>
            </p:grpSpPr>
            <p:grpSp>
              <p:nvGrpSpPr>
                <p:cNvPr id="11" name="Elemento grafico 36">
                  <a:extLst>
                    <a:ext uri="{FF2B5EF4-FFF2-40B4-BE49-F238E27FC236}">
                      <a16:creationId xmlns:a16="http://schemas.microsoft.com/office/drawing/2014/main" id="{7FCD01D4-FC0D-D4B6-27CB-A369A9041746}"/>
                    </a:ext>
                  </a:extLst>
                </p:cNvPr>
                <p:cNvGrpSpPr/>
                <p:nvPr/>
              </p:nvGrpSpPr>
              <p:grpSpPr>
                <a:xfrm>
                  <a:off x="2135870" y="5143943"/>
                  <a:ext cx="126942" cy="432393"/>
                  <a:chOff x="2135870" y="5143943"/>
                  <a:chExt cx="126942" cy="432393"/>
                </a:xfrm>
                <a:solidFill>
                  <a:srgbClr val="000000">
                    <a:alpha val="30000"/>
                  </a:srgbClr>
                </a:solidFill>
              </p:grpSpPr>
              <p:sp>
                <p:nvSpPr>
                  <p:cNvPr id="12" name="Figura a mano libera: forma 11">
                    <a:extLst>
                      <a:ext uri="{FF2B5EF4-FFF2-40B4-BE49-F238E27FC236}">
                        <a16:creationId xmlns:a16="http://schemas.microsoft.com/office/drawing/2014/main" id="{3E6FCCF5-C2BB-0ABA-9A40-3480C2EA82A4}"/>
                      </a:ext>
                    </a:extLst>
                  </p:cNvPr>
                  <p:cNvSpPr/>
                  <p:nvPr/>
                </p:nvSpPr>
                <p:spPr>
                  <a:xfrm>
                    <a:off x="2135870" y="5537237"/>
                    <a:ext cx="43058" cy="39099"/>
                  </a:xfrm>
                  <a:custGeom>
                    <a:avLst/>
                    <a:gdLst>
                      <a:gd name="csX0" fmla="*/ 6091 w 43058"/>
                      <a:gd name="csY0" fmla="*/ 26115 h 39099"/>
                      <a:gd name="csX1" fmla="*/ 16755 w 43058"/>
                      <a:gd name="csY1" fmla="*/ -698 h 39099"/>
                      <a:gd name="csX2" fmla="*/ 41253 w 43058"/>
                      <a:gd name="csY2" fmla="*/ 29712 h 39099"/>
                      <a:gd name="csX3" fmla="*/ 6091 w 43058"/>
                      <a:gd name="csY3" fmla="*/ 26115 h 39099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</a:cxnLst>
                    <a:rect l="l" t="t" r="r" b="b"/>
                    <a:pathLst>
                      <a:path w="43058" h="39099">
                        <a:moveTo>
                          <a:pt x="6091" y="26115"/>
                        </a:moveTo>
                        <a:cubicBezTo>
                          <a:pt x="-5317" y="10094"/>
                          <a:pt x="-1026" y="-698"/>
                          <a:pt x="16755" y="-698"/>
                        </a:cubicBezTo>
                        <a:cubicBezTo>
                          <a:pt x="32041" y="-698"/>
                          <a:pt x="47938" y="19034"/>
                          <a:pt x="41253" y="29712"/>
                        </a:cubicBezTo>
                        <a:cubicBezTo>
                          <a:pt x="33176" y="42617"/>
                          <a:pt x="16637" y="40927"/>
                          <a:pt x="6091" y="26115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4" name="Figura a mano libera: forma 13">
                    <a:extLst>
                      <a:ext uri="{FF2B5EF4-FFF2-40B4-BE49-F238E27FC236}">
                        <a16:creationId xmlns:a16="http://schemas.microsoft.com/office/drawing/2014/main" id="{CAE14946-C9C5-52D0-559A-EF725FB12448}"/>
                      </a:ext>
                    </a:extLst>
                  </p:cNvPr>
                  <p:cNvSpPr/>
                  <p:nvPr/>
                </p:nvSpPr>
                <p:spPr>
                  <a:xfrm>
                    <a:off x="2234826" y="5160354"/>
                    <a:ext cx="27986" cy="19492"/>
                  </a:xfrm>
                  <a:custGeom>
                    <a:avLst/>
                    <a:gdLst>
                      <a:gd name="csX0" fmla="*/ 673 w 27986"/>
                      <a:gd name="csY0" fmla="*/ 13112 h 19492"/>
                      <a:gd name="csX1" fmla="*/ 17921 w 27986"/>
                      <a:gd name="csY1" fmla="*/ 211 h 19492"/>
                      <a:gd name="csX2" fmla="*/ 27582 w 27986"/>
                      <a:gd name="csY2" fmla="*/ 10132 h 19492"/>
                      <a:gd name="csX3" fmla="*/ 673 w 27986"/>
                      <a:gd name="csY3" fmla="*/ 13112 h 19492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</a:cxnLst>
                    <a:rect l="l" t="t" r="r" b="b"/>
                    <a:pathLst>
                      <a:path w="27986" h="19492">
                        <a:moveTo>
                          <a:pt x="673" y="13112"/>
                        </a:moveTo>
                        <a:cubicBezTo>
                          <a:pt x="-3121" y="3226"/>
                          <a:pt x="5180" y="-2984"/>
                          <a:pt x="17921" y="211"/>
                        </a:cubicBezTo>
                        <a:cubicBezTo>
                          <a:pt x="25342" y="2073"/>
                          <a:pt x="28493" y="5312"/>
                          <a:pt x="27582" y="10132"/>
                        </a:cubicBezTo>
                        <a:cubicBezTo>
                          <a:pt x="25729" y="19890"/>
                          <a:pt x="4189" y="22276"/>
                          <a:pt x="673" y="1311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" name="Figura a mano libera: forma 14">
                    <a:extLst>
                      <a:ext uri="{FF2B5EF4-FFF2-40B4-BE49-F238E27FC236}">
                        <a16:creationId xmlns:a16="http://schemas.microsoft.com/office/drawing/2014/main" id="{DD6BB69A-6998-F513-F0D7-A0041F2B7D3F}"/>
                      </a:ext>
                    </a:extLst>
                  </p:cNvPr>
                  <p:cNvSpPr/>
                  <p:nvPr/>
                </p:nvSpPr>
                <p:spPr>
                  <a:xfrm>
                    <a:off x="2167465" y="5143943"/>
                    <a:ext cx="16476" cy="19724"/>
                  </a:xfrm>
                  <a:custGeom>
                    <a:avLst/>
                    <a:gdLst>
                      <a:gd name="csX0" fmla="*/ -239 w 16476"/>
                      <a:gd name="csY0" fmla="*/ 10990 h 19724"/>
                      <a:gd name="csX1" fmla="*/ 12683 w 16476"/>
                      <a:gd name="csY1" fmla="*/ 2905 h 19724"/>
                      <a:gd name="csX2" fmla="*/ 8105 w 16476"/>
                      <a:gd name="csY2" fmla="*/ 19093 h 19724"/>
                      <a:gd name="csX3" fmla="*/ -239 w 16476"/>
                      <a:gd name="csY3" fmla="*/ 10990 h 19724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</a:cxnLst>
                    <a:rect l="l" t="t" r="r" b="b"/>
                    <a:pathLst>
                      <a:path w="16476" h="19724">
                        <a:moveTo>
                          <a:pt x="-239" y="10990"/>
                        </a:moveTo>
                        <a:cubicBezTo>
                          <a:pt x="-239" y="572"/>
                          <a:pt x="7956" y="-4556"/>
                          <a:pt x="12683" y="2905"/>
                        </a:cubicBezTo>
                        <a:cubicBezTo>
                          <a:pt x="18770" y="12513"/>
                          <a:pt x="16908" y="19093"/>
                          <a:pt x="8105" y="19093"/>
                        </a:cubicBezTo>
                        <a:cubicBezTo>
                          <a:pt x="2626" y="19093"/>
                          <a:pt x="-239" y="16312"/>
                          <a:pt x="-239" y="1099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6" name="Elemento grafico 36">
                  <a:extLst>
                    <a:ext uri="{FF2B5EF4-FFF2-40B4-BE49-F238E27FC236}">
                      <a16:creationId xmlns:a16="http://schemas.microsoft.com/office/drawing/2014/main" id="{FCE44C94-B257-10D2-2DE6-C7CC227CFBA0}"/>
                    </a:ext>
                  </a:extLst>
                </p:cNvPr>
                <p:cNvGrpSpPr/>
                <p:nvPr/>
              </p:nvGrpSpPr>
              <p:grpSpPr>
                <a:xfrm>
                  <a:off x="2410742" y="4112736"/>
                  <a:ext cx="628524" cy="909015"/>
                  <a:chOff x="2410742" y="4112736"/>
                  <a:chExt cx="628524" cy="909015"/>
                </a:xfrm>
                <a:solidFill>
                  <a:srgbClr val="000000">
                    <a:alpha val="30000"/>
                  </a:srgbClr>
                </a:solidFill>
              </p:grpSpPr>
              <p:sp>
                <p:nvSpPr>
                  <p:cNvPr id="17" name="Figura a mano libera: forma 16">
                    <a:extLst>
                      <a:ext uri="{FF2B5EF4-FFF2-40B4-BE49-F238E27FC236}">
                        <a16:creationId xmlns:a16="http://schemas.microsoft.com/office/drawing/2014/main" id="{E378C272-0AB2-56B0-96E5-88C15EDF0A17}"/>
                      </a:ext>
                    </a:extLst>
                  </p:cNvPr>
                  <p:cNvSpPr/>
                  <p:nvPr/>
                </p:nvSpPr>
                <p:spPr>
                  <a:xfrm>
                    <a:off x="2939873" y="4959092"/>
                    <a:ext cx="36949" cy="62659"/>
                  </a:xfrm>
                  <a:custGeom>
                    <a:avLst/>
                    <a:gdLst>
                      <a:gd name="csX0" fmla="*/ 16271 w 36949"/>
                      <a:gd name="csY0" fmla="*/ 52020 h 62659"/>
                      <a:gd name="csX1" fmla="*/ 13639 w 36949"/>
                      <a:gd name="csY1" fmla="*/ 37548 h 62659"/>
                      <a:gd name="csX2" fmla="*/ 7874 w 36949"/>
                      <a:gd name="csY2" fmla="*/ 27799 h 62659"/>
                      <a:gd name="csX3" fmla="*/ 5422 w 36949"/>
                      <a:gd name="csY3" fmla="*/ 3789 h 62659"/>
                      <a:gd name="csX4" fmla="*/ 27076 w 36949"/>
                      <a:gd name="csY4" fmla="*/ 16201 h 62659"/>
                      <a:gd name="csX5" fmla="*/ 32292 w 36949"/>
                      <a:gd name="csY5" fmla="*/ 42500 h 62659"/>
                      <a:gd name="csX6" fmla="*/ 29286 w 36949"/>
                      <a:gd name="csY6" fmla="*/ 62056 h 62659"/>
                      <a:gd name="csX7" fmla="*/ 16271 w 36949"/>
                      <a:gd name="csY7" fmla="*/ 52020 h 62659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</a:cxnLst>
                    <a:rect l="l" t="t" r="r" b="b"/>
                    <a:pathLst>
                      <a:path w="36949" h="62659">
                        <a:moveTo>
                          <a:pt x="16271" y="52020"/>
                        </a:moveTo>
                        <a:cubicBezTo>
                          <a:pt x="13318" y="46501"/>
                          <a:pt x="12134" y="39987"/>
                          <a:pt x="13639" y="37548"/>
                        </a:cubicBezTo>
                        <a:cubicBezTo>
                          <a:pt x="15149" y="35105"/>
                          <a:pt x="12552" y="30721"/>
                          <a:pt x="7874" y="27799"/>
                        </a:cubicBezTo>
                        <a:cubicBezTo>
                          <a:pt x="-2082" y="21580"/>
                          <a:pt x="-3169" y="10919"/>
                          <a:pt x="5422" y="3789"/>
                        </a:cubicBezTo>
                        <a:cubicBezTo>
                          <a:pt x="16483" y="-5388"/>
                          <a:pt x="26438" y="321"/>
                          <a:pt x="27076" y="16201"/>
                        </a:cubicBezTo>
                        <a:cubicBezTo>
                          <a:pt x="27398" y="24203"/>
                          <a:pt x="29744" y="36038"/>
                          <a:pt x="32292" y="42500"/>
                        </a:cubicBezTo>
                        <a:cubicBezTo>
                          <a:pt x="38669" y="58666"/>
                          <a:pt x="38146" y="62056"/>
                          <a:pt x="29286" y="62056"/>
                        </a:cubicBezTo>
                        <a:cubicBezTo>
                          <a:pt x="25083" y="62056"/>
                          <a:pt x="19225" y="57540"/>
                          <a:pt x="16271" y="5202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" name="Figura a mano libera: forma 17">
                    <a:extLst>
                      <a:ext uri="{FF2B5EF4-FFF2-40B4-BE49-F238E27FC236}">
                        <a16:creationId xmlns:a16="http://schemas.microsoft.com/office/drawing/2014/main" id="{0FC370DB-4627-18FF-483D-D4B240EBD864}"/>
                      </a:ext>
                    </a:extLst>
                  </p:cNvPr>
                  <p:cNvSpPr/>
                  <p:nvPr/>
                </p:nvSpPr>
                <p:spPr>
                  <a:xfrm>
                    <a:off x="2915389" y="4938273"/>
                    <a:ext cx="26785" cy="24719"/>
                  </a:xfrm>
                  <a:custGeom>
                    <a:avLst/>
                    <a:gdLst>
                      <a:gd name="csX0" fmla="*/ 5189 w 26785"/>
                      <a:gd name="csY0" fmla="*/ 18787 h 24719"/>
                      <a:gd name="csX1" fmla="*/ 13041 w 26785"/>
                      <a:gd name="csY1" fmla="*/ -597 h 24719"/>
                      <a:gd name="csX2" fmla="*/ 25250 w 26785"/>
                      <a:gd name="csY2" fmla="*/ 15376 h 24719"/>
                      <a:gd name="csX3" fmla="*/ 5189 w 26785"/>
                      <a:gd name="csY3" fmla="*/ 18787 h 24719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</a:cxnLst>
                    <a:rect l="l" t="t" r="r" b="b"/>
                    <a:pathLst>
                      <a:path w="26785" h="24719">
                        <a:moveTo>
                          <a:pt x="5189" y="18787"/>
                        </a:moveTo>
                        <a:cubicBezTo>
                          <a:pt x="-5101" y="11265"/>
                          <a:pt x="-295" y="-597"/>
                          <a:pt x="13041" y="-597"/>
                        </a:cubicBezTo>
                        <a:cubicBezTo>
                          <a:pt x="25439" y="-597"/>
                          <a:pt x="28410" y="3290"/>
                          <a:pt x="25250" y="15376"/>
                        </a:cubicBezTo>
                        <a:cubicBezTo>
                          <a:pt x="22526" y="25799"/>
                          <a:pt x="16241" y="26868"/>
                          <a:pt x="5189" y="18787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9" name="Figura a mano libera: forma 18">
                    <a:extLst>
                      <a:ext uri="{FF2B5EF4-FFF2-40B4-BE49-F238E27FC236}">
                        <a16:creationId xmlns:a16="http://schemas.microsoft.com/office/drawing/2014/main" id="{603B2C2D-9DBB-2A45-B50C-49075BFED2C7}"/>
                      </a:ext>
                    </a:extLst>
                  </p:cNvPr>
                  <p:cNvSpPr/>
                  <p:nvPr/>
                </p:nvSpPr>
                <p:spPr>
                  <a:xfrm>
                    <a:off x="2467973" y="4889998"/>
                    <a:ext cx="20118" cy="18975"/>
                  </a:xfrm>
                  <a:custGeom>
                    <a:avLst/>
                    <a:gdLst>
                      <a:gd name="csX0" fmla="*/ -290 w 20118"/>
                      <a:gd name="csY0" fmla="*/ 12357 h 18975"/>
                      <a:gd name="csX1" fmla="*/ 8121 w 20118"/>
                      <a:gd name="csY1" fmla="*/ 1740 h 18975"/>
                      <a:gd name="csX2" fmla="*/ 18926 w 20118"/>
                      <a:gd name="csY2" fmla="*/ 3479 h 18975"/>
                      <a:gd name="csX3" fmla="*/ 18618 w 20118"/>
                      <a:gd name="csY3" fmla="*/ 14095 h 18975"/>
                      <a:gd name="csX4" fmla="*/ -290 w 20118"/>
                      <a:gd name="csY4" fmla="*/ 12357 h 18975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20118" h="18975">
                        <a:moveTo>
                          <a:pt x="-290" y="12357"/>
                        </a:moveTo>
                        <a:cubicBezTo>
                          <a:pt x="-290" y="8994"/>
                          <a:pt x="3495" y="4214"/>
                          <a:pt x="8121" y="1740"/>
                        </a:cubicBezTo>
                        <a:cubicBezTo>
                          <a:pt x="14692" y="-1777"/>
                          <a:pt x="17051" y="-1398"/>
                          <a:pt x="18926" y="3479"/>
                        </a:cubicBezTo>
                        <a:cubicBezTo>
                          <a:pt x="20242" y="6912"/>
                          <a:pt x="20101" y="11687"/>
                          <a:pt x="18618" y="14095"/>
                        </a:cubicBezTo>
                        <a:cubicBezTo>
                          <a:pt x="14534" y="20702"/>
                          <a:pt x="-290" y="19337"/>
                          <a:pt x="-290" y="12357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" name="Figura a mano libera: forma 19">
                    <a:extLst>
                      <a:ext uri="{FF2B5EF4-FFF2-40B4-BE49-F238E27FC236}">
                        <a16:creationId xmlns:a16="http://schemas.microsoft.com/office/drawing/2014/main" id="{8E90FBB2-7EFF-3013-D9C7-5376723562C1}"/>
                      </a:ext>
                    </a:extLst>
                  </p:cNvPr>
                  <p:cNvSpPr/>
                  <p:nvPr/>
                </p:nvSpPr>
                <p:spPr>
                  <a:xfrm>
                    <a:off x="3020213" y="4858968"/>
                    <a:ext cx="19053" cy="20198"/>
                  </a:xfrm>
                  <a:custGeom>
                    <a:avLst/>
                    <a:gdLst>
                      <a:gd name="csX0" fmla="*/ 428 w 19053"/>
                      <a:gd name="csY0" fmla="*/ 16160 h 20198"/>
                      <a:gd name="csX1" fmla="*/ 13720 w 19053"/>
                      <a:gd name="csY1" fmla="*/ -583 h 20198"/>
                      <a:gd name="csX2" fmla="*/ 10181 w 19053"/>
                      <a:gd name="csY2" fmla="*/ 19430 h 20198"/>
                      <a:gd name="csX3" fmla="*/ 428 w 19053"/>
                      <a:gd name="csY3" fmla="*/ 16160 h 20198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</a:cxnLst>
                    <a:rect l="l" t="t" r="r" b="b"/>
                    <a:pathLst>
                      <a:path w="19053" h="20198">
                        <a:moveTo>
                          <a:pt x="428" y="16160"/>
                        </a:moveTo>
                        <a:cubicBezTo>
                          <a:pt x="-3115" y="10429"/>
                          <a:pt x="5630" y="-583"/>
                          <a:pt x="13720" y="-583"/>
                        </a:cubicBezTo>
                        <a:cubicBezTo>
                          <a:pt x="22210" y="-583"/>
                          <a:pt x="18962" y="17758"/>
                          <a:pt x="10181" y="19430"/>
                        </a:cubicBezTo>
                        <a:cubicBezTo>
                          <a:pt x="6374" y="20157"/>
                          <a:pt x="1991" y="18682"/>
                          <a:pt x="428" y="1616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" name="Figura a mano libera: forma 20">
                    <a:extLst>
                      <a:ext uri="{FF2B5EF4-FFF2-40B4-BE49-F238E27FC236}">
                        <a16:creationId xmlns:a16="http://schemas.microsoft.com/office/drawing/2014/main" id="{1135CBAC-75C7-9E5F-F050-EBE3EFCEE1BB}"/>
                      </a:ext>
                    </a:extLst>
                  </p:cNvPr>
                  <p:cNvSpPr/>
                  <p:nvPr/>
                </p:nvSpPr>
                <p:spPr>
                  <a:xfrm>
                    <a:off x="2751786" y="4243880"/>
                    <a:ext cx="24332" cy="13560"/>
                  </a:xfrm>
                  <a:custGeom>
                    <a:avLst/>
                    <a:gdLst>
                      <a:gd name="csX0" fmla="*/ -338 w 24332"/>
                      <a:gd name="csY0" fmla="*/ 8047 h 13560"/>
                      <a:gd name="csX1" fmla="*/ 12355 w 24332"/>
                      <a:gd name="csY1" fmla="*/ 120 h 13560"/>
                      <a:gd name="csX2" fmla="*/ 23799 w 24332"/>
                      <a:gd name="csY2" fmla="*/ 4865 h 13560"/>
                      <a:gd name="csX3" fmla="*/ -338 w 24332"/>
                      <a:gd name="csY3" fmla="*/ 8047 h 1356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</a:cxnLst>
                    <a:rect l="l" t="t" r="r" b="b"/>
                    <a:pathLst>
                      <a:path w="24332" h="13560">
                        <a:moveTo>
                          <a:pt x="-338" y="8047"/>
                        </a:moveTo>
                        <a:cubicBezTo>
                          <a:pt x="-338" y="4482"/>
                          <a:pt x="4895" y="1216"/>
                          <a:pt x="12355" y="120"/>
                        </a:cubicBezTo>
                        <a:cubicBezTo>
                          <a:pt x="22267" y="-1333"/>
                          <a:pt x="24776" y="-294"/>
                          <a:pt x="23799" y="4865"/>
                        </a:cubicBezTo>
                        <a:cubicBezTo>
                          <a:pt x="22157" y="13535"/>
                          <a:pt x="-338" y="16502"/>
                          <a:pt x="-338" y="8047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2" name="Figura a mano libera: forma 21">
                    <a:extLst>
                      <a:ext uri="{FF2B5EF4-FFF2-40B4-BE49-F238E27FC236}">
                        <a16:creationId xmlns:a16="http://schemas.microsoft.com/office/drawing/2014/main" id="{A1DB4E40-2263-31FD-BA26-FC1292EE4028}"/>
                      </a:ext>
                    </a:extLst>
                  </p:cNvPr>
                  <p:cNvSpPr/>
                  <p:nvPr/>
                </p:nvSpPr>
                <p:spPr>
                  <a:xfrm>
                    <a:off x="2656048" y="4173442"/>
                    <a:ext cx="41012" cy="30096"/>
                  </a:xfrm>
                  <a:custGeom>
                    <a:avLst/>
                    <a:gdLst>
                      <a:gd name="csX0" fmla="*/ 4429 w 41012"/>
                      <a:gd name="csY0" fmla="*/ 24736 h 30096"/>
                      <a:gd name="csX1" fmla="*/ 5635 w 41012"/>
                      <a:gd name="csY1" fmla="*/ 3257 h 30096"/>
                      <a:gd name="csX2" fmla="*/ 39093 w 41012"/>
                      <a:gd name="csY2" fmla="*/ 25533 h 30096"/>
                      <a:gd name="csX3" fmla="*/ 4429 w 41012"/>
                      <a:gd name="csY3" fmla="*/ 24736 h 30096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</a:cxnLst>
                    <a:rect l="l" t="t" r="r" b="b"/>
                    <a:pathLst>
                      <a:path w="41012" h="30096">
                        <a:moveTo>
                          <a:pt x="4429" y="24736"/>
                        </a:moveTo>
                        <a:cubicBezTo>
                          <a:pt x="-2288" y="18020"/>
                          <a:pt x="-1883" y="10775"/>
                          <a:pt x="5635" y="3257"/>
                        </a:cubicBezTo>
                        <a:cubicBezTo>
                          <a:pt x="17751" y="-8860"/>
                          <a:pt x="47930" y="11233"/>
                          <a:pt x="39093" y="25533"/>
                        </a:cubicBezTo>
                        <a:cubicBezTo>
                          <a:pt x="35475" y="31391"/>
                          <a:pt x="10511" y="30819"/>
                          <a:pt x="4429" y="24736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" name="Figura a mano libera: forma 22">
                    <a:extLst>
                      <a:ext uri="{FF2B5EF4-FFF2-40B4-BE49-F238E27FC236}">
                        <a16:creationId xmlns:a16="http://schemas.microsoft.com/office/drawing/2014/main" id="{4EA6B938-6A0F-CB8B-4D95-18F6F3134380}"/>
                      </a:ext>
                    </a:extLst>
                  </p:cNvPr>
                  <p:cNvSpPr/>
                  <p:nvPr/>
                </p:nvSpPr>
                <p:spPr>
                  <a:xfrm>
                    <a:off x="2410742" y="4112736"/>
                    <a:ext cx="18886" cy="24218"/>
                  </a:xfrm>
                  <a:custGeom>
                    <a:avLst/>
                    <a:gdLst>
                      <a:gd name="csX0" fmla="*/ 839 w 18886"/>
                      <a:gd name="csY0" fmla="*/ 19880 h 24218"/>
                      <a:gd name="csX1" fmla="*/ 9874 w 18886"/>
                      <a:gd name="csY1" fmla="*/ 945 h 24218"/>
                      <a:gd name="csX2" fmla="*/ 17049 w 18886"/>
                      <a:gd name="csY2" fmla="*/ 12750 h 24218"/>
                      <a:gd name="csX3" fmla="*/ 839 w 18886"/>
                      <a:gd name="csY3" fmla="*/ 19880 h 24218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</a:cxnLst>
                    <a:rect l="l" t="t" r="r" b="b"/>
                    <a:pathLst>
                      <a:path w="18886" h="24218">
                        <a:moveTo>
                          <a:pt x="839" y="19880"/>
                        </a:moveTo>
                        <a:cubicBezTo>
                          <a:pt x="-2621" y="14286"/>
                          <a:pt x="2375" y="3824"/>
                          <a:pt x="9874" y="945"/>
                        </a:cubicBezTo>
                        <a:cubicBezTo>
                          <a:pt x="18791" y="-2475"/>
                          <a:pt x="20266" y="-54"/>
                          <a:pt x="17049" y="12750"/>
                        </a:cubicBezTo>
                        <a:cubicBezTo>
                          <a:pt x="14359" y="23472"/>
                          <a:pt x="5473" y="27380"/>
                          <a:pt x="839" y="1988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4" name="Elemento grafico 36">
                  <a:extLst>
                    <a:ext uri="{FF2B5EF4-FFF2-40B4-BE49-F238E27FC236}">
                      <a16:creationId xmlns:a16="http://schemas.microsoft.com/office/drawing/2014/main" id="{CD6913FB-6966-6DBB-0BB4-7E1B5BFF9B24}"/>
                    </a:ext>
                  </a:extLst>
                </p:cNvPr>
                <p:cNvGrpSpPr/>
                <p:nvPr/>
              </p:nvGrpSpPr>
              <p:grpSpPr>
                <a:xfrm>
                  <a:off x="1112105" y="3994957"/>
                  <a:ext cx="462685" cy="846735"/>
                  <a:chOff x="1112105" y="3994957"/>
                  <a:chExt cx="462685" cy="846735"/>
                </a:xfrm>
                <a:solidFill>
                  <a:srgbClr val="000000">
                    <a:alpha val="30000"/>
                  </a:srgbClr>
                </a:solidFill>
              </p:grpSpPr>
              <p:sp>
                <p:nvSpPr>
                  <p:cNvPr id="25" name="Figura a mano libera: forma 24">
                    <a:extLst>
                      <a:ext uri="{FF2B5EF4-FFF2-40B4-BE49-F238E27FC236}">
                        <a16:creationId xmlns:a16="http://schemas.microsoft.com/office/drawing/2014/main" id="{85ADD209-0D3C-1D9C-D514-01FC012E6A4D}"/>
                      </a:ext>
                    </a:extLst>
                  </p:cNvPr>
                  <p:cNvSpPr/>
                  <p:nvPr/>
                </p:nvSpPr>
                <p:spPr>
                  <a:xfrm>
                    <a:off x="1112105" y="3994957"/>
                    <a:ext cx="462685" cy="846735"/>
                  </a:xfrm>
                  <a:custGeom>
                    <a:avLst/>
                    <a:gdLst>
                      <a:gd name="csX0" fmla="*/ 175057 w 462685"/>
                      <a:gd name="csY0" fmla="*/ 840981 h 846735"/>
                      <a:gd name="csX1" fmla="*/ 153477 w 462685"/>
                      <a:gd name="csY1" fmla="*/ 839832 h 846735"/>
                      <a:gd name="csX2" fmla="*/ 119755 w 462685"/>
                      <a:gd name="csY2" fmla="*/ 811267 h 846735"/>
                      <a:gd name="csX3" fmla="*/ 91618 w 462685"/>
                      <a:gd name="csY3" fmla="*/ 805069 h 846735"/>
                      <a:gd name="csX4" fmla="*/ 55699 w 462685"/>
                      <a:gd name="csY4" fmla="*/ 780866 h 846735"/>
                      <a:gd name="csX5" fmla="*/ 72851 w 462685"/>
                      <a:gd name="csY5" fmla="*/ 759153 h 846735"/>
                      <a:gd name="csX6" fmla="*/ 72341 w 462685"/>
                      <a:gd name="csY6" fmla="*/ 739998 h 846735"/>
                      <a:gd name="csX7" fmla="*/ 70254 w 462685"/>
                      <a:gd name="csY7" fmla="*/ 711156 h 846735"/>
                      <a:gd name="csX8" fmla="*/ 71460 w 462685"/>
                      <a:gd name="csY8" fmla="*/ 684615 h 846735"/>
                      <a:gd name="csX9" fmla="*/ 74730 w 462685"/>
                      <a:gd name="csY9" fmla="*/ 619676 h 846735"/>
                      <a:gd name="csX10" fmla="*/ 80276 w 462685"/>
                      <a:gd name="csY10" fmla="*/ 563557 h 846735"/>
                      <a:gd name="csX11" fmla="*/ 83282 w 462685"/>
                      <a:gd name="csY11" fmla="*/ 533358 h 846735"/>
                      <a:gd name="csX12" fmla="*/ 95297 w 462685"/>
                      <a:gd name="csY12" fmla="*/ 536197 h 846735"/>
                      <a:gd name="csX13" fmla="*/ 100500 w 462685"/>
                      <a:gd name="csY13" fmla="*/ 541070 h 846735"/>
                      <a:gd name="csX14" fmla="*/ 109034 w 462685"/>
                      <a:gd name="csY14" fmla="*/ 496919 h 846735"/>
                      <a:gd name="csX15" fmla="*/ 85817 w 462685"/>
                      <a:gd name="csY15" fmla="*/ 490088 h 846735"/>
                      <a:gd name="csX16" fmla="*/ 64880 w 462685"/>
                      <a:gd name="csY16" fmla="*/ 492971 h 846735"/>
                      <a:gd name="csX17" fmla="*/ 67574 w 462685"/>
                      <a:gd name="csY17" fmla="*/ 472667 h 846735"/>
                      <a:gd name="csX18" fmla="*/ 78608 w 462685"/>
                      <a:gd name="csY18" fmla="*/ 430408 h 846735"/>
                      <a:gd name="csX19" fmla="*/ 74374 w 462685"/>
                      <a:gd name="csY19" fmla="*/ 314487 h 846735"/>
                      <a:gd name="csX20" fmla="*/ 28751 w 462685"/>
                      <a:gd name="csY20" fmla="*/ 240727 h 846735"/>
                      <a:gd name="csX21" fmla="*/ 13606 w 462685"/>
                      <a:gd name="csY21" fmla="*/ 246718 h 846735"/>
                      <a:gd name="csX22" fmla="*/ 6251 w 462685"/>
                      <a:gd name="csY22" fmla="*/ 252963 h 846735"/>
                      <a:gd name="csX23" fmla="*/ 3121 w 462685"/>
                      <a:gd name="csY23" fmla="*/ 227743 h 846735"/>
                      <a:gd name="csX24" fmla="*/ 3810 w 462685"/>
                      <a:gd name="csY24" fmla="*/ 197549 h 846735"/>
                      <a:gd name="csX25" fmla="*/ 6517 w 462685"/>
                      <a:gd name="csY25" fmla="*/ 160189 h 846735"/>
                      <a:gd name="csX26" fmla="*/ 37870 w 462685"/>
                      <a:gd name="csY26" fmla="*/ 130884 h 846735"/>
                      <a:gd name="csX27" fmla="*/ 89932 w 462685"/>
                      <a:gd name="csY27" fmla="*/ 153930 h 846735"/>
                      <a:gd name="csX28" fmla="*/ 134508 w 462685"/>
                      <a:gd name="csY28" fmla="*/ 134538 h 846735"/>
                      <a:gd name="csX29" fmla="*/ 159991 w 462685"/>
                      <a:gd name="csY29" fmla="*/ 121932 h 846735"/>
                      <a:gd name="csX30" fmla="*/ 195465 w 462685"/>
                      <a:gd name="csY30" fmla="*/ 98564 h 846735"/>
                      <a:gd name="csX31" fmla="*/ 254433 w 462685"/>
                      <a:gd name="csY31" fmla="*/ 38454 h 846735"/>
                      <a:gd name="csX32" fmla="*/ 274767 w 462685"/>
                      <a:gd name="csY32" fmla="*/ 18449 h 846735"/>
                      <a:gd name="csX33" fmla="*/ 292631 w 462685"/>
                      <a:gd name="csY33" fmla="*/ -508 h 846735"/>
                      <a:gd name="csX34" fmla="*/ 345129 w 462685"/>
                      <a:gd name="csY34" fmla="*/ 22336 h 846735"/>
                      <a:gd name="csX35" fmla="*/ 401139 w 462685"/>
                      <a:gd name="csY35" fmla="*/ 68340 h 846735"/>
                      <a:gd name="csX36" fmla="*/ 401025 w 462685"/>
                      <a:gd name="csY36" fmla="*/ 110840 h 846735"/>
                      <a:gd name="csX37" fmla="*/ 396765 w 462685"/>
                      <a:gd name="csY37" fmla="*/ 120387 h 846735"/>
                      <a:gd name="csX38" fmla="*/ 441719 w 462685"/>
                      <a:gd name="csY38" fmla="*/ 221114 h 846735"/>
                      <a:gd name="csX39" fmla="*/ 452154 w 462685"/>
                      <a:gd name="csY39" fmla="*/ 249169 h 846735"/>
                      <a:gd name="csX40" fmla="*/ 462585 w 462685"/>
                      <a:gd name="csY40" fmla="*/ 268531 h 846735"/>
                      <a:gd name="csX41" fmla="*/ 441063 w 462685"/>
                      <a:gd name="csY41" fmla="*/ 321239 h 846735"/>
                      <a:gd name="csX42" fmla="*/ 408327 w 462685"/>
                      <a:gd name="csY42" fmla="*/ 373062 h 846735"/>
                      <a:gd name="csX43" fmla="*/ 420773 w 462685"/>
                      <a:gd name="csY43" fmla="*/ 404783 h 846735"/>
                      <a:gd name="csX44" fmla="*/ 427111 w 462685"/>
                      <a:gd name="csY44" fmla="*/ 494784 h 846735"/>
                      <a:gd name="csX45" fmla="*/ 420848 w 462685"/>
                      <a:gd name="csY45" fmla="*/ 564530 h 846735"/>
                      <a:gd name="csX46" fmla="*/ 407931 w 462685"/>
                      <a:gd name="csY46" fmla="*/ 658444 h 846735"/>
                      <a:gd name="csX47" fmla="*/ 393838 w 462685"/>
                      <a:gd name="csY47" fmla="*/ 735632 h 846735"/>
                      <a:gd name="csX48" fmla="*/ 367232 w 462685"/>
                      <a:gd name="csY48" fmla="*/ 763264 h 846735"/>
                      <a:gd name="csX49" fmla="*/ 335389 w 462685"/>
                      <a:gd name="csY49" fmla="*/ 747595 h 846735"/>
                      <a:gd name="csX50" fmla="*/ 282574 w 462685"/>
                      <a:gd name="csY50" fmla="*/ 724620 h 846735"/>
                      <a:gd name="csX51" fmla="*/ 244508 w 462685"/>
                      <a:gd name="csY51" fmla="*/ 717397 h 846735"/>
                      <a:gd name="csX52" fmla="*/ 245828 w 462685"/>
                      <a:gd name="csY52" fmla="*/ 771143 h 846735"/>
                      <a:gd name="csX53" fmla="*/ 220768 w 462685"/>
                      <a:gd name="csY53" fmla="*/ 831469 h 846735"/>
                      <a:gd name="csX54" fmla="*/ 175057 w 462685"/>
                      <a:gd name="csY54" fmla="*/ 840981 h 846735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  <a:cxn ang="0">
                        <a:pos x="csX13" y="csY13"/>
                      </a:cxn>
                      <a:cxn ang="0">
                        <a:pos x="csX14" y="csY14"/>
                      </a:cxn>
                      <a:cxn ang="0">
                        <a:pos x="csX15" y="csY15"/>
                      </a:cxn>
                      <a:cxn ang="0">
                        <a:pos x="csX16" y="csY16"/>
                      </a:cxn>
                      <a:cxn ang="0">
                        <a:pos x="csX17" y="csY17"/>
                      </a:cxn>
                      <a:cxn ang="0">
                        <a:pos x="csX18" y="csY18"/>
                      </a:cxn>
                      <a:cxn ang="0">
                        <a:pos x="csX19" y="csY19"/>
                      </a:cxn>
                      <a:cxn ang="0">
                        <a:pos x="csX20" y="csY20"/>
                      </a:cxn>
                      <a:cxn ang="0">
                        <a:pos x="csX21" y="csY21"/>
                      </a:cxn>
                      <a:cxn ang="0">
                        <a:pos x="csX22" y="csY22"/>
                      </a:cxn>
                      <a:cxn ang="0">
                        <a:pos x="csX23" y="csY23"/>
                      </a:cxn>
                      <a:cxn ang="0">
                        <a:pos x="csX24" y="csY24"/>
                      </a:cxn>
                      <a:cxn ang="0">
                        <a:pos x="csX25" y="csY25"/>
                      </a:cxn>
                      <a:cxn ang="0">
                        <a:pos x="csX26" y="csY26"/>
                      </a:cxn>
                      <a:cxn ang="0">
                        <a:pos x="csX27" y="csY27"/>
                      </a:cxn>
                      <a:cxn ang="0">
                        <a:pos x="csX28" y="csY28"/>
                      </a:cxn>
                      <a:cxn ang="0">
                        <a:pos x="csX29" y="csY29"/>
                      </a:cxn>
                      <a:cxn ang="0">
                        <a:pos x="csX30" y="csY30"/>
                      </a:cxn>
                      <a:cxn ang="0">
                        <a:pos x="csX31" y="csY31"/>
                      </a:cxn>
                      <a:cxn ang="0">
                        <a:pos x="csX32" y="csY32"/>
                      </a:cxn>
                      <a:cxn ang="0">
                        <a:pos x="csX33" y="csY33"/>
                      </a:cxn>
                      <a:cxn ang="0">
                        <a:pos x="csX34" y="csY34"/>
                      </a:cxn>
                      <a:cxn ang="0">
                        <a:pos x="csX35" y="csY35"/>
                      </a:cxn>
                      <a:cxn ang="0">
                        <a:pos x="csX36" y="csY36"/>
                      </a:cxn>
                      <a:cxn ang="0">
                        <a:pos x="csX37" y="csY37"/>
                      </a:cxn>
                      <a:cxn ang="0">
                        <a:pos x="csX38" y="csY38"/>
                      </a:cxn>
                      <a:cxn ang="0">
                        <a:pos x="csX39" y="csY39"/>
                      </a:cxn>
                      <a:cxn ang="0">
                        <a:pos x="csX40" y="csY40"/>
                      </a:cxn>
                      <a:cxn ang="0">
                        <a:pos x="csX41" y="csY41"/>
                      </a:cxn>
                      <a:cxn ang="0">
                        <a:pos x="csX42" y="csY42"/>
                      </a:cxn>
                      <a:cxn ang="0">
                        <a:pos x="csX43" y="csY43"/>
                      </a:cxn>
                      <a:cxn ang="0">
                        <a:pos x="csX44" y="csY44"/>
                      </a:cxn>
                      <a:cxn ang="0">
                        <a:pos x="csX45" y="csY45"/>
                      </a:cxn>
                      <a:cxn ang="0">
                        <a:pos x="csX46" y="csY46"/>
                      </a:cxn>
                      <a:cxn ang="0">
                        <a:pos x="csX47" y="csY47"/>
                      </a:cxn>
                      <a:cxn ang="0">
                        <a:pos x="csX48" y="csY48"/>
                      </a:cxn>
                      <a:cxn ang="0">
                        <a:pos x="csX49" y="csY49"/>
                      </a:cxn>
                      <a:cxn ang="0">
                        <a:pos x="csX50" y="csY50"/>
                      </a:cxn>
                      <a:cxn ang="0">
                        <a:pos x="csX51" y="csY51"/>
                      </a:cxn>
                      <a:cxn ang="0">
                        <a:pos x="csX52" y="csY52"/>
                      </a:cxn>
                      <a:cxn ang="0">
                        <a:pos x="csX53" y="csY53"/>
                      </a:cxn>
                      <a:cxn ang="0">
                        <a:pos x="csX54" y="csY54"/>
                      </a:cxn>
                    </a:cxnLst>
                    <a:rect l="l" t="t" r="r" b="b"/>
                    <a:pathLst>
                      <a:path w="462685" h="846735">
                        <a:moveTo>
                          <a:pt x="175057" y="840981"/>
                        </a:moveTo>
                        <a:cubicBezTo>
                          <a:pt x="167605" y="836852"/>
                          <a:pt x="162143" y="836562"/>
                          <a:pt x="153477" y="839832"/>
                        </a:cubicBezTo>
                        <a:cubicBezTo>
                          <a:pt x="138341" y="845545"/>
                          <a:pt x="132417" y="840528"/>
                          <a:pt x="119755" y="811267"/>
                        </a:cubicBezTo>
                        <a:cubicBezTo>
                          <a:pt x="107757" y="783551"/>
                          <a:pt x="98664" y="781544"/>
                          <a:pt x="91618" y="805069"/>
                        </a:cubicBezTo>
                        <a:cubicBezTo>
                          <a:pt x="83163" y="833278"/>
                          <a:pt x="68173" y="823173"/>
                          <a:pt x="55699" y="780866"/>
                        </a:cubicBezTo>
                        <a:cubicBezTo>
                          <a:pt x="52143" y="768810"/>
                          <a:pt x="59775" y="759153"/>
                          <a:pt x="72851" y="759153"/>
                        </a:cubicBezTo>
                        <a:cubicBezTo>
                          <a:pt x="85320" y="759153"/>
                          <a:pt x="85258" y="756935"/>
                          <a:pt x="72341" y="739998"/>
                        </a:cubicBezTo>
                        <a:cubicBezTo>
                          <a:pt x="59735" y="723475"/>
                          <a:pt x="59546" y="720843"/>
                          <a:pt x="70254" y="711156"/>
                        </a:cubicBezTo>
                        <a:cubicBezTo>
                          <a:pt x="80487" y="701895"/>
                          <a:pt x="81029" y="689971"/>
                          <a:pt x="71460" y="684615"/>
                        </a:cubicBezTo>
                        <a:cubicBezTo>
                          <a:pt x="62420" y="679557"/>
                          <a:pt x="63402" y="660059"/>
                          <a:pt x="74730" y="619676"/>
                        </a:cubicBezTo>
                        <a:cubicBezTo>
                          <a:pt x="81068" y="597078"/>
                          <a:pt x="82380" y="583848"/>
                          <a:pt x="80276" y="563557"/>
                        </a:cubicBezTo>
                        <a:cubicBezTo>
                          <a:pt x="78172" y="543222"/>
                          <a:pt x="78876" y="536149"/>
                          <a:pt x="83282" y="533358"/>
                        </a:cubicBezTo>
                        <a:cubicBezTo>
                          <a:pt x="91794" y="527967"/>
                          <a:pt x="95297" y="528794"/>
                          <a:pt x="95297" y="536197"/>
                        </a:cubicBezTo>
                        <a:cubicBezTo>
                          <a:pt x="95297" y="539829"/>
                          <a:pt x="97639" y="542025"/>
                          <a:pt x="100500" y="541070"/>
                        </a:cubicBezTo>
                        <a:cubicBezTo>
                          <a:pt x="106736" y="538992"/>
                          <a:pt x="112238" y="510541"/>
                          <a:pt x="109034" y="496919"/>
                        </a:cubicBezTo>
                        <a:cubicBezTo>
                          <a:pt x="106903" y="487843"/>
                          <a:pt x="105389" y="487398"/>
                          <a:pt x="85817" y="490088"/>
                        </a:cubicBezTo>
                        <a:lnTo>
                          <a:pt x="64880" y="492971"/>
                        </a:lnTo>
                        <a:lnTo>
                          <a:pt x="67574" y="472667"/>
                        </a:lnTo>
                        <a:cubicBezTo>
                          <a:pt x="69053" y="461500"/>
                          <a:pt x="74022" y="442482"/>
                          <a:pt x="78608" y="430408"/>
                        </a:cubicBezTo>
                        <a:cubicBezTo>
                          <a:pt x="91609" y="396187"/>
                          <a:pt x="90069" y="353999"/>
                          <a:pt x="74374" y="314487"/>
                        </a:cubicBezTo>
                        <a:cubicBezTo>
                          <a:pt x="51355" y="256542"/>
                          <a:pt x="42852" y="242796"/>
                          <a:pt x="28751" y="240727"/>
                        </a:cubicBezTo>
                        <a:cubicBezTo>
                          <a:pt x="19037" y="239301"/>
                          <a:pt x="15516" y="240696"/>
                          <a:pt x="13606" y="246718"/>
                        </a:cubicBezTo>
                        <a:cubicBezTo>
                          <a:pt x="12235" y="251031"/>
                          <a:pt x="8925" y="253844"/>
                          <a:pt x="6251" y="252963"/>
                        </a:cubicBezTo>
                        <a:cubicBezTo>
                          <a:pt x="-332" y="250798"/>
                          <a:pt x="-2496" y="233364"/>
                          <a:pt x="3121" y="227743"/>
                        </a:cubicBezTo>
                        <a:cubicBezTo>
                          <a:pt x="8644" y="222224"/>
                          <a:pt x="9082" y="202994"/>
                          <a:pt x="3810" y="197549"/>
                        </a:cubicBezTo>
                        <a:cubicBezTo>
                          <a:pt x="1468" y="195128"/>
                          <a:pt x="2524" y="180564"/>
                          <a:pt x="6517" y="160189"/>
                        </a:cubicBezTo>
                        <a:cubicBezTo>
                          <a:pt x="15925" y="112200"/>
                          <a:pt x="22030" y="106496"/>
                          <a:pt x="37870" y="130884"/>
                        </a:cubicBezTo>
                        <a:cubicBezTo>
                          <a:pt x="48596" y="147403"/>
                          <a:pt x="63344" y="153930"/>
                          <a:pt x="89932" y="153930"/>
                        </a:cubicBezTo>
                        <a:cubicBezTo>
                          <a:pt x="110799" y="153930"/>
                          <a:pt x="121815" y="149137"/>
                          <a:pt x="134508" y="134538"/>
                        </a:cubicBezTo>
                        <a:cubicBezTo>
                          <a:pt x="139877" y="128358"/>
                          <a:pt x="149785" y="123459"/>
                          <a:pt x="159991" y="121932"/>
                        </a:cubicBezTo>
                        <a:cubicBezTo>
                          <a:pt x="175932" y="119546"/>
                          <a:pt x="195465" y="106681"/>
                          <a:pt x="195465" y="98564"/>
                        </a:cubicBezTo>
                        <a:cubicBezTo>
                          <a:pt x="195465" y="89665"/>
                          <a:pt x="235701" y="48647"/>
                          <a:pt x="254433" y="38454"/>
                        </a:cubicBezTo>
                        <a:cubicBezTo>
                          <a:pt x="268988" y="30531"/>
                          <a:pt x="274767" y="24845"/>
                          <a:pt x="274767" y="18449"/>
                        </a:cubicBezTo>
                        <a:cubicBezTo>
                          <a:pt x="274767" y="7419"/>
                          <a:pt x="282236" y="-508"/>
                          <a:pt x="292631" y="-508"/>
                        </a:cubicBezTo>
                        <a:cubicBezTo>
                          <a:pt x="296949" y="-508"/>
                          <a:pt x="320575" y="9769"/>
                          <a:pt x="345129" y="22336"/>
                        </a:cubicBezTo>
                        <a:cubicBezTo>
                          <a:pt x="388305" y="44418"/>
                          <a:pt x="390154" y="45936"/>
                          <a:pt x="401139" y="68340"/>
                        </a:cubicBezTo>
                        <a:cubicBezTo>
                          <a:pt x="415219" y="97046"/>
                          <a:pt x="415210" y="99225"/>
                          <a:pt x="401025" y="110840"/>
                        </a:cubicBezTo>
                        <a:cubicBezTo>
                          <a:pt x="392060" y="118182"/>
                          <a:pt x="391127" y="120272"/>
                          <a:pt x="396765" y="120387"/>
                        </a:cubicBezTo>
                        <a:cubicBezTo>
                          <a:pt x="408811" y="120638"/>
                          <a:pt x="441719" y="194371"/>
                          <a:pt x="441719" y="221114"/>
                        </a:cubicBezTo>
                        <a:cubicBezTo>
                          <a:pt x="441719" y="231722"/>
                          <a:pt x="445081" y="240767"/>
                          <a:pt x="452154" y="249169"/>
                        </a:cubicBezTo>
                        <a:cubicBezTo>
                          <a:pt x="457889" y="255992"/>
                          <a:pt x="462585" y="264702"/>
                          <a:pt x="462585" y="268531"/>
                        </a:cubicBezTo>
                        <a:cubicBezTo>
                          <a:pt x="462585" y="283105"/>
                          <a:pt x="448677" y="317163"/>
                          <a:pt x="441063" y="321239"/>
                        </a:cubicBezTo>
                        <a:cubicBezTo>
                          <a:pt x="427344" y="328581"/>
                          <a:pt x="408327" y="358686"/>
                          <a:pt x="408327" y="373062"/>
                        </a:cubicBezTo>
                        <a:cubicBezTo>
                          <a:pt x="408327" y="380993"/>
                          <a:pt x="413384" y="393876"/>
                          <a:pt x="420773" y="404783"/>
                        </a:cubicBezTo>
                        <a:cubicBezTo>
                          <a:pt x="435407" y="426385"/>
                          <a:pt x="436697" y="444682"/>
                          <a:pt x="427111" y="494784"/>
                        </a:cubicBezTo>
                        <a:cubicBezTo>
                          <a:pt x="423669" y="512777"/>
                          <a:pt x="420848" y="544164"/>
                          <a:pt x="420848" y="564530"/>
                        </a:cubicBezTo>
                        <a:cubicBezTo>
                          <a:pt x="420848" y="590894"/>
                          <a:pt x="417129" y="617946"/>
                          <a:pt x="407931" y="658444"/>
                        </a:cubicBezTo>
                        <a:cubicBezTo>
                          <a:pt x="400822" y="689729"/>
                          <a:pt x="394485" y="724465"/>
                          <a:pt x="393838" y="735632"/>
                        </a:cubicBezTo>
                        <a:cubicBezTo>
                          <a:pt x="392535" y="758304"/>
                          <a:pt x="387848" y="763172"/>
                          <a:pt x="367232" y="763264"/>
                        </a:cubicBezTo>
                        <a:cubicBezTo>
                          <a:pt x="356964" y="763313"/>
                          <a:pt x="348523" y="759158"/>
                          <a:pt x="335389" y="747595"/>
                        </a:cubicBezTo>
                        <a:cubicBezTo>
                          <a:pt x="320526" y="734510"/>
                          <a:pt x="311631" y="730641"/>
                          <a:pt x="282574" y="724620"/>
                        </a:cubicBezTo>
                        <a:cubicBezTo>
                          <a:pt x="263359" y="720636"/>
                          <a:pt x="246229" y="717383"/>
                          <a:pt x="244508" y="717397"/>
                        </a:cubicBezTo>
                        <a:cubicBezTo>
                          <a:pt x="239948" y="717423"/>
                          <a:pt x="240679" y="747137"/>
                          <a:pt x="245828" y="771143"/>
                        </a:cubicBezTo>
                        <a:cubicBezTo>
                          <a:pt x="251224" y="796315"/>
                          <a:pt x="246145" y="808538"/>
                          <a:pt x="220768" y="831469"/>
                        </a:cubicBezTo>
                        <a:cubicBezTo>
                          <a:pt x="202837" y="847667"/>
                          <a:pt x="191407" y="850048"/>
                          <a:pt x="175057" y="84098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" name="Figura a mano libera: forma 25">
                    <a:extLst>
                      <a:ext uri="{FF2B5EF4-FFF2-40B4-BE49-F238E27FC236}">
                        <a16:creationId xmlns:a16="http://schemas.microsoft.com/office/drawing/2014/main" id="{7BB14FF8-9EF7-A47E-1C0B-F19BCB442360}"/>
                      </a:ext>
                    </a:extLst>
                  </p:cNvPr>
                  <p:cNvSpPr/>
                  <p:nvPr/>
                </p:nvSpPr>
                <p:spPr>
                  <a:xfrm>
                    <a:off x="1132961" y="4730820"/>
                    <a:ext cx="32123" cy="36407"/>
                  </a:xfrm>
                  <a:custGeom>
                    <a:avLst/>
                    <a:gdLst>
                      <a:gd name="csX0" fmla="*/ 6087 w 32123"/>
                      <a:gd name="csY0" fmla="*/ 25471 h 36407"/>
                      <a:gd name="csX1" fmla="*/ 12099 w 32123"/>
                      <a:gd name="csY1" fmla="*/ 2271 h 36407"/>
                      <a:gd name="csX2" fmla="*/ 30980 w 32123"/>
                      <a:gd name="csY2" fmla="*/ 20836 h 36407"/>
                      <a:gd name="csX3" fmla="*/ 6087 w 32123"/>
                      <a:gd name="csY3" fmla="*/ 25471 h 36407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</a:cxnLst>
                    <a:rect l="l" t="t" r="r" b="b"/>
                    <a:pathLst>
                      <a:path w="32123" h="36407">
                        <a:moveTo>
                          <a:pt x="6087" y="25471"/>
                        </a:moveTo>
                        <a:cubicBezTo>
                          <a:pt x="-3257" y="11215"/>
                          <a:pt x="-2504" y="8318"/>
                          <a:pt x="12099" y="2271"/>
                        </a:cubicBezTo>
                        <a:cubicBezTo>
                          <a:pt x="28881" y="-4684"/>
                          <a:pt x="34695" y="1034"/>
                          <a:pt x="30980" y="20836"/>
                        </a:cubicBezTo>
                        <a:cubicBezTo>
                          <a:pt x="27604" y="38847"/>
                          <a:pt x="16236" y="40964"/>
                          <a:pt x="6087" y="2547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" name="Figura a mano libera: forma 26">
                    <a:extLst>
                      <a:ext uri="{FF2B5EF4-FFF2-40B4-BE49-F238E27FC236}">
                        <a16:creationId xmlns:a16="http://schemas.microsoft.com/office/drawing/2014/main" id="{E906D806-4F88-9740-1291-424DCD7FA1D2}"/>
                      </a:ext>
                    </a:extLst>
                  </p:cNvPr>
                  <p:cNvSpPr/>
                  <p:nvPr/>
                </p:nvSpPr>
                <p:spPr>
                  <a:xfrm>
                    <a:off x="1133151" y="4041891"/>
                    <a:ext cx="40898" cy="57415"/>
                  </a:xfrm>
                  <a:custGeom>
                    <a:avLst/>
                    <a:gdLst>
                      <a:gd name="csX0" fmla="*/ 954 w 40898"/>
                      <a:gd name="csY0" fmla="*/ 46187 h 57415"/>
                      <a:gd name="csX1" fmla="*/ 28668 w 40898"/>
                      <a:gd name="csY1" fmla="*/ 433 h 57415"/>
                      <a:gd name="csX2" fmla="*/ 40829 w 40898"/>
                      <a:gd name="csY2" fmla="*/ 20707 h 57415"/>
                      <a:gd name="csX3" fmla="*/ 33184 w 40898"/>
                      <a:gd name="csY3" fmla="*/ 31143 h 57415"/>
                      <a:gd name="csX4" fmla="*/ 11675 w 40898"/>
                      <a:gd name="csY4" fmla="*/ 49131 h 57415"/>
                      <a:gd name="csX5" fmla="*/ 4963 w 40898"/>
                      <a:gd name="csY5" fmla="*/ 56966 h 57415"/>
                      <a:gd name="csX6" fmla="*/ 954 w 40898"/>
                      <a:gd name="csY6" fmla="*/ 46187 h 57415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</a:cxnLst>
                    <a:rect l="l" t="t" r="r" b="b"/>
                    <a:pathLst>
                      <a:path w="40898" h="57415">
                        <a:moveTo>
                          <a:pt x="954" y="46187"/>
                        </a:moveTo>
                        <a:cubicBezTo>
                          <a:pt x="4083" y="33726"/>
                          <a:pt x="21604" y="4800"/>
                          <a:pt x="28668" y="433"/>
                        </a:cubicBezTo>
                        <a:cubicBezTo>
                          <a:pt x="35015" y="-3488"/>
                          <a:pt x="40750" y="6076"/>
                          <a:pt x="40829" y="20707"/>
                        </a:cubicBezTo>
                        <a:cubicBezTo>
                          <a:pt x="40877" y="29826"/>
                          <a:pt x="39174" y="32155"/>
                          <a:pt x="33184" y="31143"/>
                        </a:cubicBezTo>
                        <a:cubicBezTo>
                          <a:pt x="23224" y="29452"/>
                          <a:pt x="11675" y="39109"/>
                          <a:pt x="11675" y="49131"/>
                        </a:cubicBezTo>
                        <a:cubicBezTo>
                          <a:pt x="11675" y="53546"/>
                          <a:pt x="8748" y="56966"/>
                          <a:pt x="4963" y="56966"/>
                        </a:cubicBezTo>
                        <a:cubicBezTo>
                          <a:pt x="-173" y="56966"/>
                          <a:pt x="-1115" y="54430"/>
                          <a:pt x="954" y="46187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8" name="Elemento grafico 36">
                  <a:extLst>
                    <a:ext uri="{FF2B5EF4-FFF2-40B4-BE49-F238E27FC236}">
                      <a16:creationId xmlns:a16="http://schemas.microsoft.com/office/drawing/2014/main" id="{B3D60DA5-848A-08F6-0213-AD992A8DFD23}"/>
                    </a:ext>
                  </a:extLst>
                </p:cNvPr>
                <p:cNvGrpSpPr/>
                <p:nvPr/>
              </p:nvGrpSpPr>
              <p:grpSpPr>
                <a:xfrm>
                  <a:off x="1560004" y="3327994"/>
                  <a:ext cx="314337" cy="287133"/>
                  <a:chOff x="1560004" y="3327994"/>
                  <a:chExt cx="314337" cy="287133"/>
                </a:xfrm>
                <a:solidFill>
                  <a:srgbClr val="000000">
                    <a:alpha val="30000"/>
                  </a:srgbClr>
                </a:solidFill>
              </p:grpSpPr>
              <p:sp>
                <p:nvSpPr>
                  <p:cNvPr id="29" name="Figura a mano libera: forma 28">
                    <a:extLst>
                      <a:ext uri="{FF2B5EF4-FFF2-40B4-BE49-F238E27FC236}">
                        <a16:creationId xmlns:a16="http://schemas.microsoft.com/office/drawing/2014/main" id="{CD74AAD7-7311-73E6-A6F5-157034EAC585}"/>
                      </a:ext>
                    </a:extLst>
                  </p:cNvPr>
                  <p:cNvSpPr/>
                  <p:nvPr/>
                </p:nvSpPr>
                <p:spPr>
                  <a:xfrm>
                    <a:off x="1691656" y="3595323"/>
                    <a:ext cx="20870" cy="19804"/>
                  </a:xfrm>
                  <a:custGeom>
                    <a:avLst/>
                    <a:gdLst>
                      <a:gd name="csX0" fmla="*/ -160 w 20870"/>
                      <a:gd name="csY0" fmla="*/ 11532 h 19804"/>
                      <a:gd name="csX1" fmla="*/ 16912 w 20870"/>
                      <a:gd name="csY1" fmla="*/ 880 h 19804"/>
                      <a:gd name="csX2" fmla="*/ 20710 w 20870"/>
                      <a:gd name="csY2" fmla="*/ 11330 h 19804"/>
                      <a:gd name="csX3" fmla="*/ 10275 w 20870"/>
                      <a:gd name="csY3" fmla="*/ 19433 h 19804"/>
                      <a:gd name="csX4" fmla="*/ -160 w 20870"/>
                      <a:gd name="csY4" fmla="*/ 11532 h 19804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20870" h="19804">
                        <a:moveTo>
                          <a:pt x="-160" y="11532"/>
                        </a:moveTo>
                        <a:cubicBezTo>
                          <a:pt x="-160" y="3319"/>
                          <a:pt x="10301" y="-3204"/>
                          <a:pt x="16912" y="880"/>
                        </a:cubicBezTo>
                        <a:cubicBezTo>
                          <a:pt x="18998" y="2174"/>
                          <a:pt x="20710" y="6875"/>
                          <a:pt x="20710" y="11330"/>
                        </a:cubicBezTo>
                        <a:cubicBezTo>
                          <a:pt x="20710" y="17188"/>
                          <a:pt x="17819" y="19433"/>
                          <a:pt x="10275" y="19433"/>
                        </a:cubicBezTo>
                        <a:cubicBezTo>
                          <a:pt x="2819" y="19433"/>
                          <a:pt x="-160" y="17175"/>
                          <a:pt x="-160" y="1153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" name="Figura a mano libera: forma 29">
                    <a:extLst>
                      <a:ext uri="{FF2B5EF4-FFF2-40B4-BE49-F238E27FC236}">
                        <a16:creationId xmlns:a16="http://schemas.microsoft.com/office/drawing/2014/main" id="{DE0A8F71-A158-E7D2-0D5B-465A332F4BC0}"/>
                      </a:ext>
                    </a:extLst>
                  </p:cNvPr>
                  <p:cNvSpPr/>
                  <p:nvPr/>
                </p:nvSpPr>
                <p:spPr>
                  <a:xfrm>
                    <a:off x="1848080" y="3584078"/>
                    <a:ext cx="26261" cy="30377"/>
                  </a:xfrm>
                  <a:custGeom>
                    <a:avLst/>
                    <a:gdLst>
                      <a:gd name="csX0" fmla="*/ 6662 w 26261"/>
                      <a:gd name="csY0" fmla="*/ 20772 h 30377"/>
                      <a:gd name="csX1" fmla="*/ 3969 w 26261"/>
                      <a:gd name="csY1" fmla="*/ 4253 h 30377"/>
                      <a:gd name="csX2" fmla="*/ 24698 w 26261"/>
                      <a:gd name="csY2" fmla="*/ 12391 h 30377"/>
                      <a:gd name="csX3" fmla="*/ 6662 w 26261"/>
                      <a:gd name="csY3" fmla="*/ 20772 h 30377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</a:cxnLst>
                    <a:rect l="l" t="t" r="r" b="b"/>
                    <a:pathLst>
                      <a:path w="26261" h="30377">
                        <a:moveTo>
                          <a:pt x="6662" y="20772"/>
                        </a:moveTo>
                        <a:cubicBezTo>
                          <a:pt x="-1828" y="11735"/>
                          <a:pt x="-2065" y="10287"/>
                          <a:pt x="3969" y="4253"/>
                        </a:cubicBezTo>
                        <a:cubicBezTo>
                          <a:pt x="12467" y="-4246"/>
                          <a:pt x="21402" y="-738"/>
                          <a:pt x="24698" y="12391"/>
                        </a:cubicBezTo>
                        <a:cubicBezTo>
                          <a:pt x="29597" y="31912"/>
                          <a:pt x="20918" y="35948"/>
                          <a:pt x="6662" y="2077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" name="Figura a mano libera: forma 30">
                    <a:extLst>
                      <a:ext uri="{FF2B5EF4-FFF2-40B4-BE49-F238E27FC236}">
                        <a16:creationId xmlns:a16="http://schemas.microsoft.com/office/drawing/2014/main" id="{9C17E93F-D578-333D-1161-64D0550A3E94}"/>
                      </a:ext>
                    </a:extLst>
                  </p:cNvPr>
                  <p:cNvSpPr/>
                  <p:nvPr/>
                </p:nvSpPr>
                <p:spPr>
                  <a:xfrm>
                    <a:off x="1633287" y="3503580"/>
                    <a:ext cx="16838" cy="19720"/>
                  </a:xfrm>
                  <a:custGeom>
                    <a:avLst/>
                    <a:gdLst>
                      <a:gd name="csX0" fmla="*/ -150 w 16838"/>
                      <a:gd name="csY0" fmla="*/ 14148 h 19720"/>
                      <a:gd name="csX1" fmla="*/ 11843 w 16838"/>
                      <a:gd name="csY1" fmla="*/ 292 h 19720"/>
                      <a:gd name="csX2" fmla="*/ 8133 w 16838"/>
                      <a:gd name="csY2" fmla="*/ 19364 h 19720"/>
                      <a:gd name="csX3" fmla="*/ -150 w 16838"/>
                      <a:gd name="csY3" fmla="*/ 14148 h 1972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</a:cxnLst>
                    <a:rect l="l" t="t" r="r" b="b"/>
                    <a:pathLst>
                      <a:path w="16838" h="19720">
                        <a:moveTo>
                          <a:pt x="-150" y="14148"/>
                        </a:moveTo>
                        <a:cubicBezTo>
                          <a:pt x="-40" y="5336"/>
                          <a:pt x="6945" y="-2736"/>
                          <a:pt x="11843" y="292"/>
                        </a:cubicBezTo>
                        <a:cubicBezTo>
                          <a:pt x="19990" y="5327"/>
                          <a:pt x="17261" y="19364"/>
                          <a:pt x="8133" y="19364"/>
                        </a:cubicBezTo>
                        <a:cubicBezTo>
                          <a:pt x="3543" y="19364"/>
                          <a:pt x="-185" y="17018"/>
                          <a:pt x="-150" y="1414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" name="Figura a mano libera: forma 31">
                    <a:extLst>
                      <a:ext uri="{FF2B5EF4-FFF2-40B4-BE49-F238E27FC236}">
                        <a16:creationId xmlns:a16="http://schemas.microsoft.com/office/drawing/2014/main" id="{BD4D9293-C92B-6390-A4C9-31836BD5E07F}"/>
                      </a:ext>
                    </a:extLst>
                  </p:cNvPr>
                  <p:cNvSpPr/>
                  <p:nvPr/>
                </p:nvSpPr>
                <p:spPr>
                  <a:xfrm>
                    <a:off x="1641570" y="3406303"/>
                    <a:ext cx="99717" cy="66909"/>
                  </a:xfrm>
                  <a:custGeom>
                    <a:avLst/>
                    <a:gdLst>
                      <a:gd name="csX0" fmla="*/ 78725 w 99717"/>
                      <a:gd name="csY0" fmla="*/ 55904 h 66909"/>
                      <a:gd name="csX1" fmla="*/ 49606 w 99717"/>
                      <a:gd name="csY1" fmla="*/ 51670 h 66909"/>
                      <a:gd name="csX2" fmla="*/ -158 w 99717"/>
                      <a:gd name="csY2" fmla="*/ 36058 h 66909"/>
                      <a:gd name="csX3" fmla="*/ 37714 w 99717"/>
                      <a:gd name="csY3" fmla="*/ 21384 h 66909"/>
                      <a:gd name="csX4" fmla="*/ 78412 w 99717"/>
                      <a:gd name="csY4" fmla="*/ 11023 h 66909"/>
                      <a:gd name="csX5" fmla="*/ 99217 w 99717"/>
                      <a:gd name="csY5" fmla="*/ 24641 h 66909"/>
                      <a:gd name="csX6" fmla="*/ 92536 w 99717"/>
                      <a:gd name="csY6" fmla="*/ 66565 h 66909"/>
                      <a:gd name="csX7" fmla="*/ 78725 w 99717"/>
                      <a:gd name="csY7" fmla="*/ 55904 h 66909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</a:cxnLst>
                    <a:rect l="l" t="t" r="r" b="b"/>
                    <a:pathLst>
                      <a:path w="99717" h="66909">
                        <a:moveTo>
                          <a:pt x="78725" y="55904"/>
                        </a:moveTo>
                        <a:cubicBezTo>
                          <a:pt x="68241" y="45416"/>
                          <a:pt x="67761" y="45345"/>
                          <a:pt x="49606" y="51670"/>
                        </a:cubicBezTo>
                        <a:cubicBezTo>
                          <a:pt x="16659" y="63140"/>
                          <a:pt x="-158" y="57868"/>
                          <a:pt x="-158" y="36058"/>
                        </a:cubicBezTo>
                        <a:cubicBezTo>
                          <a:pt x="-158" y="26080"/>
                          <a:pt x="24158" y="16661"/>
                          <a:pt x="37714" y="21384"/>
                        </a:cubicBezTo>
                        <a:cubicBezTo>
                          <a:pt x="56890" y="28070"/>
                          <a:pt x="72132" y="24188"/>
                          <a:pt x="78412" y="11023"/>
                        </a:cubicBezTo>
                        <a:cubicBezTo>
                          <a:pt x="87761" y="-8573"/>
                          <a:pt x="97699" y="-2067"/>
                          <a:pt x="99217" y="24641"/>
                        </a:cubicBezTo>
                        <a:cubicBezTo>
                          <a:pt x="100586" y="48712"/>
                          <a:pt x="97738" y="66565"/>
                          <a:pt x="92536" y="66565"/>
                        </a:cubicBezTo>
                        <a:cubicBezTo>
                          <a:pt x="90806" y="66565"/>
                          <a:pt x="84592" y="61767"/>
                          <a:pt x="78725" y="55904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" name="Figura a mano libera: forma 32">
                    <a:extLst>
                      <a:ext uri="{FF2B5EF4-FFF2-40B4-BE49-F238E27FC236}">
                        <a16:creationId xmlns:a16="http://schemas.microsoft.com/office/drawing/2014/main" id="{CFCD86CE-BA33-576B-9110-13145BB5DD7F}"/>
                      </a:ext>
                    </a:extLst>
                  </p:cNvPr>
                  <p:cNvSpPr/>
                  <p:nvPr/>
                </p:nvSpPr>
                <p:spPr>
                  <a:xfrm>
                    <a:off x="1560004" y="3327994"/>
                    <a:ext cx="21256" cy="36431"/>
                  </a:xfrm>
                  <a:custGeom>
                    <a:avLst/>
                    <a:gdLst>
                      <a:gd name="csX0" fmla="*/ 458 w 21256"/>
                      <a:gd name="csY0" fmla="*/ 29689 h 36431"/>
                      <a:gd name="csX1" fmla="*/ 13252 w 21256"/>
                      <a:gd name="csY1" fmla="*/ -78 h 36431"/>
                      <a:gd name="csX2" fmla="*/ 18283 w 21256"/>
                      <a:gd name="csY2" fmla="*/ 25455 h 36431"/>
                      <a:gd name="csX3" fmla="*/ 458 w 21256"/>
                      <a:gd name="csY3" fmla="*/ 29689 h 36431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</a:cxnLst>
                    <a:rect l="l" t="t" r="r" b="b"/>
                    <a:pathLst>
                      <a:path w="21256" h="36431">
                        <a:moveTo>
                          <a:pt x="458" y="29689"/>
                        </a:moveTo>
                        <a:cubicBezTo>
                          <a:pt x="-2478" y="22035"/>
                          <a:pt x="6012" y="2277"/>
                          <a:pt x="13252" y="-78"/>
                        </a:cubicBezTo>
                        <a:cubicBezTo>
                          <a:pt x="20734" y="-2512"/>
                          <a:pt x="23841" y="13254"/>
                          <a:pt x="18283" y="25455"/>
                        </a:cubicBezTo>
                        <a:cubicBezTo>
                          <a:pt x="12689" y="37735"/>
                          <a:pt x="4309" y="39725"/>
                          <a:pt x="458" y="29689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18448" cap="flat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4" name="Ovale 3">
              <a:extLst>
                <a:ext uri="{FF2B5EF4-FFF2-40B4-BE49-F238E27FC236}">
                  <a16:creationId xmlns:a16="http://schemas.microsoft.com/office/drawing/2014/main" id="{3D2E1D50-356C-BD2A-D088-3E630841925B}"/>
                </a:ext>
              </a:extLst>
            </p:cNvPr>
            <p:cNvSpPr/>
            <p:nvPr/>
          </p:nvSpPr>
          <p:spPr>
            <a:xfrm>
              <a:off x="6692706" y="5504688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Ovale 38">
              <a:extLst>
                <a:ext uri="{FF2B5EF4-FFF2-40B4-BE49-F238E27FC236}">
                  <a16:creationId xmlns:a16="http://schemas.microsoft.com/office/drawing/2014/main" id="{924A4206-7662-7CC6-AB75-0D68B9AAAECF}"/>
                </a:ext>
              </a:extLst>
            </p:cNvPr>
            <p:cNvSpPr/>
            <p:nvPr/>
          </p:nvSpPr>
          <p:spPr>
            <a:xfrm>
              <a:off x="5790571" y="2776133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Ovale 40">
              <a:extLst>
                <a:ext uri="{FF2B5EF4-FFF2-40B4-BE49-F238E27FC236}">
                  <a16:creationId xmlns:a16="http://schemas.microsoft.com/office/drawing/2014/main" id="{0EDC46CC-CF60-1B5F-2544-BF9FC7B900BB}"/>
                </a:ext>
              </a:extLst>
            </p:cNvPr>
            <p:cNvSpPr/>
            <p:nvPr/>
          </p:nvSpPr>
          <p:spPr>
            <a:xfrm>
              <a:off x="5185912" y="4628112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Ovale 41">
              <a:extLst>
                <a:ext uri="{FF2B5EF4-FFF2-40B4-BE49-F238E27FC236}">
                  <a16:creationId xmlns:a16="http://schemas.microsoft.com/office/drawing/2014/main" id="{824B03C0-62C6-8042-E220-3E4200628C20}"/>
                </a:ext>
              </a:extLst>
            </p:cNvPr>
            <p:cNvSpPr/>
            <p:nvPr/>
          </p:nvSpPr>
          <p:spPr>
            <a:xfrm>
              <a:off x="5906313" y="368185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3" name="Picture 1" descr="A picture containing sky, outdoor&#10;&#10;Description automatically generated">
              <a:extLst>
                <a:ext uri="{FF2B5EF4-FFF2-40B4-BE49-F238E27FC236}">
                  <a16:creationId xmlns:a16="http://schemas.microsoft.com/office/drawing/2014/main" id="{7F8E9BEE-9DB6-28C8-1957-AB3BE74B2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7096" y="2492106"/>
              <a:ext cx="800685" cy="56805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4" name="Immagine 94">
              <a:extLst>
                <a:ext uri="{FF2B5EF4-FFF2-40B4-BE49-F238E27FC236}">
                  <a16:creationId xmlns:a16="http://schemas.microsoft.com/office/drawing/2014/main" id="{D2CFBDC2-A893-6FDC-CFDC-E091D41AC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5391" y="4835799"/>
              <a:ext cx="642802" cy="541544"/>
            </a:xfrm>
            <a:prstGeom prst="rect">
              <a:avLst/>
            </a:prstGeom>
          </p:spPr>
        </p:pic>
        <p:pic>
          <p:nvPicPr>
            <p:cNvPr id="45" name="Immagine 44" descr="Radiotelescopio di Noto — INAF">
              <a:extLst>
                <a:ext uri="{FF2B5EF4-FFF2-40B4-BE49-F238E27FC236}">
                  <a16:creationId xmlns:a16="http://schemas.microsoft.com/office/drawing/2014/main" id="{15E40F2A-F27C-C86C-8042-149E64D00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24180" y="5293521"/>
              <a:ext cx="545095" cy="566333"/>
            </a:xfrm>
            <a:prstGeom prst="rect">
              <a:avLst/>
            </a:prstGeom>
          </p:spPr>
        </p:pic>
        <p:pic>
          <p:nvPicPr>
            <p:cNvPr id="46" name="Immagine 45">
              <a:extLst>
                <a:ext uri="{FF2B5EF4-FFF2-40B4-BE49-F238E27FC236}">
                  <a16:creationId xmlns:a16="http://schemas.microsoft.com/office/drawing/2014/main" id="{170A5423-52FB-2418-23ED-34E5CF1D15B6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60768" y="3643646"/>
              <a:ext cx="523256" cy="458077"/>
            </a:xfrm>
            <a:prstGeom prst="rect">
              <a:avLst/>
            </a:prstGeom>
          </p:spPr>
        </p:pic>
      </p:grpSp>
      <p:pic>
        <p:nvPicPr>
          <p:cNvPr id="59" name="Picture 1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E48CE521-8295-B1D3-4DB6-A9CE14FC4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510" y="2426125"/>
            <a:ext cx="800685" cy="5680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0" name="Immagine 59" descr="Radiotelescopio di Noto — INAF">
            <a:extLst>
              <a:ext uri="{FF2B5EF4-FFF2-40B4-BE49-F238E27FC236}">
                <a16:creationId xmlns:a16="http://schemas.microsoft.com/office/drawing/2014/main" id="{6BDD7004-CE92-024E-70D5-158C8DDC1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8049" y="3050611"/>
            <a:ext cx="599605" cy="622966"/>
          </a:xfrm>
          <a:prstGeom prst="rect">
            <a:avLst/>
          </a:prstGeom>
        </p:spPr>
      </p:pic>
      <p:pic>
        <p:nvPicPr>
          <p:cNvPr id="61" name="Immagine 60">
            <a:extLst>
              <a:ext uri="{FF2B5EF4-FFF2-40B4-BE49-F238E27FC236}">
                <a16:creationId xmlns:a16="http://schemas.microsoft.com/office/drawing/2014/main" id="{8156BACD-3016-77E3-D80A-64724A0F3A47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846081" y="2481114"/>
            <a:ext cx="523256" cy="458077"/>
          </a:xfrm>
          <a:prstGeom prst="rect">
            <a:avLst/>
          </a:prstGeom>
        </p:spPr>
      </p:pic>
      <p:pic>
        <p:nvPicPr>
          <p:cNvPr id="62" name="Immagine 94">
            <a:extLst>
              <a:ext uri="{FF2B5EF4-FFF2-40B4-BE49-F238E27FC236}">
                <a16:creationId xmlns:a16="http://schemas.microsoft.com/office/drawing/2014/main" id="{BE88AC66-D1B4-06A9-EA77-7F72192F9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308" y="3042728"/>
            <a:ext cx="642802" cy="541544"/>
          </a:xfrm>
          <a:prstGeom prst="rect">
            <a:avLst/>
          </a:prstGeom>
        </p:spPr>
      </p:pic>
      <p:sp>
        <p:nvSpPr>
          <p:cNvPr id="34" name="Rounded Rectangle 3">
            <a:extLst>
              <a:ext uri="{FF2B5EF4-FFF2-40B4-BE49-F238E27FC236}">
                <a16:creationId xmlns:a16="http://schemas.microsoft.com/office/drawing/2014/main" id="{DF22A5FD-CBF7-ADE7-FE85-3B5CCBA7EEC7}"/>
              </a:ext>
            </a:extLst>
          </p:cNvPr>
          <p:cNvSpPr/>
          <p:nvPr/>
        </p:nvSpPr>
        <p:spPr>
          <a:xfrm>
            <a:off x="4049169" y="2130552"/>
            <a:ext cx="3429167" cy="1737360"/>
          </a:xfrm>
          <a:prstGeom prst="roundRect">
            <a:avLst>
              <a:gd name="adj" fmla="val 4770"/>
            </a:avLst>
          </a:prstGeom>
          <a:noFill/>
          <a:ln w="25400">
            <a:solidFill>
              <a:srgbClr val="475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5" name="Rounded Rectangle 3">
            <a:extLst>
              <a:ext uri="{FF2B5EF4-FFF2-40B4-BE49-F238E27FC236}">
                <a16:creationId xmlns:a16="http://schemas.microsoft.com/office/drawing/2014/main" id="{B2492E22-1BF6-B6B5-0DAE-631F5F58ED08}"/>
              </a:ext>
            </a:extLst>
          </p:cNvPr>
          <p:cNvSpPr/>
          <p:nvPr/>
        </p:nvSpPr>
        <p:spPr>
          <a:xfrm>
            <a:off x="7714229" y="2130552"/>
            <a:ext cx="3734059" cy="1737360"/>
          </a:xfrm>
          <a:prstGeom prst="roundRect">
            <a:avLst>
              <a:gd name="adj" fmla="val 4770"/>
            </a:avLst>
          </a:prstGeom>
          <a:noFill/>
          <a:ln w="25400">
            <a:solidFill>
              <a:srgbClr val="475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1621BF56-85CF-A417-1855-BF5C54F5A6A4}"/>
              </a:ext>
            </a:extLst>
          </p:cNvPr>
          <p:cNvSpPr/>
          <p:nvPr/>
        </p:nvSpPr>
        <p:spPr>
          <a:xfrm>
            <a:off x="3904716" y="1931467"/>
            <a:ext cx="859536" cy="35869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/>
                </a:solidFill>
              </a:rPr>
              <a:t>RX</a:t>
            </a:r>
          </a:p>
        </p:txBody>
      </p:sp>
      <p:sp>
        <p:nvSpPr>
          <p:cNvPr id="40" name="Rettangolo con angoli arrotondati 39">
            <a:extLst>
              <a:ext uri="{FF2B5EF4-FFF2-40B4-BE49-F238E27FC236}">
                <a16:creationId xmlns:a16="http://schemas.microsoft.com/office/drawing/2014/main" id="{A7180285-CDBD-E81F-4198-D128FCB8F75C}"/>
              </a:ext>
            </a:extLst>
          </p:cNvPr>
          <p:cNvSpPr/>
          <p:nvPr/>
        </p:nvSpPr>
        <p:spPr>
          <a:xfrm>
            <a:off x="7569574" y="1929573"/>
            <a:ext cx="859536" cy="35869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/>
                </a:solidFill>
              </a:rPr>
              <a:t>TX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2BF3E016-59B4-0B7E-7B89-7F2DCF1552B1}"/>
              </a:ext>
            </a:extLst>
          </p:cNvPr>
          <p:cNvSpPr txBox="1"/>
          <p:nvPr/>
        </p:nvSpPr>
        <p:spPr>
          <a:xfrm>
            <a:off x="230868" y="1303047"/>
            <a:ext cx="44588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err="1">
                <a:solidFill>
                  <a:srgbClr val="2A65AF"/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Multistatic</a:t>
            </a:r>
            <a:r>
              <a:rPr lang="en-GB" sz="2800">
                <a:solidFill>
                  <a:srgbClr val="2A65AF"/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 configuration</a:t>
            </a:r>
            <a:endParaRPr lang="it-IT" sz="2800">
              <a:solidFill>
                <a:srgbClr val="2A65AF"/>
              </a:solidFill>
              <a:latin typeface="Brandon Grotesque Light" panose="020B0303020203060202" pitchFamily="34" charset="77"/>
              <a:cs typeface="Times New Roman" panose="02020603050405020304" pitchFamily="18" charset="0"/>
            </a:endParaRP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18713A95-1C5E-5A50-D2AF-108C1C2F61F4}"/>
              </a:ext>
            </a:extLst>
          </p:cNvPr>
          <p:cNvSpPr txBox="1"/>
          <p:nvPr/>
        </p:nvSpPr>
        <p:spPr>
          <a:xfrm>
            <a:off x="5572846" y="4975900"/>
            <a:ext cx="4546470" cy="58477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16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Can the joint observation improve accuracy and confidence of the Orbit Determination result?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B1F93244-ADA2-0D15-68F5-E0BCD77D1463}"/>
              </a:ext>
            </a:extLst>
          </p:cNvPr>
          <p:cNvSpPr txBox="1"/>
          <p:nvPr/>
        </p:nvSpPr>
        <p:spPr>
          <a:xfrm>
            <a:off x="5500204" y="4622149"/>
            <a:ext cx="2214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>
                <a:solidFill>
                  <a:srgbClr val="2A65A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Research question</a:t>
            </a:r>
            <a:endParaRPr lang="it-IT">
              <a:solidFill>
                <a:srgbClr val="2A65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86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C85A4-7067-4FF9-FAA3-236F3ABCE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6006B73-9B8A-345C-896D-7CE08A483E5B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E0DA075-5E92-5BAD-0FA4-42F7172AB457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65EC8C5-9DBA-72FB-EE23-E00C2C85E650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4C426AF-4540-8525-9018-76548BCFF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BFA52B85-F84C-9101-5D3F-41F4E4241E6E}"/>
              </a:ext>
            </a:extLst>
          </p:cNvPr>
          <p:cNvSpPr txBox="1"/>
          <p:nvPr/>
        </p:nvSpPr>
        <p:spPr>
          <a:xfrm>
            <a:off x="1298204" y="2078841"/>
            <a:ext cx="3529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err="1"/>
              <a:t>Stereoscopic</a:t>
            </a:r>
            <a:r>
              <a:rPr lang="it-IT" b="1"/>
              <a:t> </a:t>
            </a:r>
            <a:r>
              <a:rPr lang="it-IT" b="1" err="1"/>
              <a:t>Orbit</a:t>
            </a:r>
            <a:r>
              <a:rPr lang="it-IT" b="1"/>
              <a:t> </a:t>
            </a:r>
            <a:r>
              <a:rPr lang="it-IT" b="1" err="1"/>
              <a:t>Determination</a:t>
            </a:r>
            <a:endParaRPr lang="it-IT" b="1"/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ECCCAC51-E6EB-3CF6-5008-7CB36DAFCA65}"/>
              </a:ext>
            </a:extLst>
          </p:cNvPr>
          <p:cNvSpPr/>
          <p:nvPr/>
        </p:nvSpPr>
        <p:spPr>
          <a:xfrm>
            <a:off x="477104" y="1975104"/>
            <a:ext cx="5457751" cy="4074241"/>
          </a:xfrm>
          <a:prstGeom prst="roundRect">
            <a:avLst>
              <a:gd name="adj" fmla="val 4770"/>
            </a:avLst>
          </a:prstGeom>
          <a:noFill/>
          <a:ln w="25400">
            <a:solidFill>
              <a:srgbClr val="475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A4BC327C-666E-082D-DB2C-FC6CEB189E3C}"/>
              </a:ext>
            </a:extLst>
          </p:cNvPr>
          <p:cNvSpPr txBox="1"/>
          <p:nvPr/>
        </p:nvSpPr>
        <p:spPr>
          <a:xfrm>
            <a:off x="7364014" y="2100509"/>
            <a:ext cx="352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/>
              <a:t>Data-fusion </a:t>
            </a:r>
            <a:r>
              <a:rPr lang="it-IT" b="1" err="1"/>
              <a:t>Orbit</a:t>
            </a:r>
            <a:r>
              <a:rPr lang="it-IT" b="1"/>
              <a:t> </a:t>
            </a:r>
            <a:r>
              <a:rPr lang="it-IT" b="1" err="1"/>
              <a:t>Determination</a:t>
            </a:r>
            <a:endParaRPr lang="it-IT" b="1"/>
          </a:p>
        </p:txBody>
      </p:sp>
      <p:sp>
        <p:nvSpPr>
          <p:cNvPr id="38" name="Rounded Rectangle 3">
            <a:extLst>
              <a:ext uri="{FF2B5EF4-FFF2-40B4-BE49-F238E27FC236}">
                <a16:creationId xmlns:a16="http://schemas.microsoft.com/office/drawing/2014/main" id="{C50C08D7-B480-CBCE-4789-50698FB5A041}"/>
              </a:ext>
            </a:extLst>
          </p:cNvPr>
          <p:cNvSpPr/>
          <p:nvPr/>
        </p:nvSpPr>
        <p:spPr>
          <a:xfrm>
            <a:off x="6344504" y="1975104"/>
            <a:ext cx="5457751" cy="4074241"/>
          </a:xfrm>
          <a:prstGeom prst="roundRect">
            <a:avLst>
              <a:gd name="adj" fmla="val 4770"/>
            </a:avLst>
          </a:prstGeom>
          <a:noFill/>
          <a:ln w="25400">
            <a:solidFill>
              <a:srgbClr val="475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F26BCEE2-3C2F-D435-C339-7A9CB681A7B3}"/>
              </a:ext>
            </a:extLst>
          </p:cNvPr>
          <p:cNvGrpSpPr/>
          <p:nvPr/>
        </p:nvGrpSpPr>
        <p:grpSpPr>
          <a:xfrm>
            <a:off x="751232" y="2519891"/>
            <a:ext cx="4861454" cy="3095582"/>
            <a:chOff x="751232" y="2519891"/>
            <a:chExt cx="4861454" cy="3095582"/>
          </a:xfrm>
        </p:grpSpPr>
        <p:pic>
          <p:nvPicPr>
            <p:cNvPr id="27" name="Immagine 93">
              <a:extLst>
                <a:ext uri="{FF2B5EF4-FFF2-40B4-BE49-F238E27FC236}">
                  <a16:creationId xmlns:a16="http://schemas.microsoft.com/office/drawing/2014/main" id="{E25A450E-11F0-21C2-3A1F-2810EDCEA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2414" y="2854963"/>
              <a:ext cx="977586" cy="630506"/>
            </a:xfrm>
            <a:prstGeom prst="rect">
              <a:avLst/>
            </a:prstGeom>
          </p:spPr>
        </p:pic>
        <p:pic>
          <p:nvPicPr>
            <p:cNvPr id="4" name="Picture 1" descr="A picture containing sky, outdoor&#10;&#10;Description automatically generated">
              <a:extLst>
                <a:ext uri="{FF2B5EF4-FFF2-40B4-BE49-F238E27FC236}">
                  <a16:creationId xmlns:a16="http://schemas.microsoft.com/office/drawing/2014/main" id="{D5DDCDC4-B6E1-8B78-E29A-852B74021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857" y="3915409"/>
              <a:ext cx="968829" cy="68734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Immagine 5" descr="Radiotelescopio di Noto — INAF">
              <a:extLst>
                <a:ext uri="{FF2B5EF4-FFF2-40B4-BE49-F238E27FC236}">
                  <a16:creationId xmlns:a16="http://schemas.microsoft.com/office/drawing/2014/main" id="{51F3FD67-56A5-CAEC-CE0D-5438D4A22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21846" y="4930210"/>
              <a:ext cx="659566" cy="685263"/>
            </a:xfrm>
            <a:prstGeom prst="rect">
              <a:avLst/>
            </a:prstGeom>
          </p:spPr>
        </p:pic>
        <p:pic>
          <p:nvPicPr>
            <p:cNvPr id="8" name="Immagine 94">
              <a:extLst>
                <a:ext uri="{FF2B5EF4-FFF2-40B4-BE49-F238E27FC236}">
                  <a16:creationId xmlns:a16="http://schemas.microsoft.com/office/drawing/2014/main" id="{952402BE-B34F-BBF0-83B5-E76099F3F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1232" y="3864148"/>
              <a:ext cx="777790" cy="655268"/>
            </a:xfrm>
            <a:prstGeom prst="rect">
              <a:avLst/>
            </a:prstGeom>
          </p:spPr>
        </p:pic>
        <p:pic>
          <p:nvPicPr>
            <p:cNvPr id="21" name="Elemento grafico 20" descr="Cono contorno">
              <a:extLst>
                <a:ext uri="{FF2B5EF4-FFF2-40B4-BE49-F238E27FC236}">
                  <a16:creationId xmlns:a16="http://schemas.microsoft.com/office/drawing/2014/main" id="{F33A59EF-01AE-3C13-E3D6-EBA54BF023A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3804772">
              <a:off x="1745395" y="2528365"/>
              <a:ext cx="755703" cy="1818217"/>
            </a:xfrm>
            <a:prstGeom prst="rect">
              <a:avLst/>
            </a:prstGeom>
          </p:spPr>
        </p:pic>
        <p:pic>
          <p:nvPicPr>
            <p:cNvPr id="24" name="Elemento grafico 23" descr="Cono contorno">
              <a:extLst>
                <a:ext uri="{FF2B5EF4-FFF2-40B4-BE49-F238E27FC236}">
                  <a16:creationId xmlns:a16="http://schemas.microsoft.com/office/drawing/2014/main" id="{1D6A6396-2E98-D25C-0360-D22A0D70409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0800000">
              <a:off x="2773780" y="3248231"/>
              <a:ext cx="755703" cy="1818217"/>
            </a:xfrm>
            <a:prstGeom prst="rect">
              <a:avLst/>
            </a:prstGeom>
          </p:spPr>
        </p:pic>
        <p:pic>
          <p:nvPicPr>
            <p:cNvPr id="26" name="Elemento grafico 25" descr="Cono contorno">
              <a:extLst>
                <a:ext uri="{FF2B5EF4-FFF2-40B4-BE49-F238E27FC236}">
                  <a16:creationId xmlns:a16="http://schemas.microsoft.com/office/drawing/2014/main" id="{56E51C80-2C87-C5D8-85B7-01E096222E1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8184344">
              <a:off x="3743853" y="2519891"/>
              <a:ext cx="755703" cy="1818217"/>
            </a:xfrm>
            <a:prstGeom prst="rect">
              <a:avLst/>
            </a:prstGeom>
          </p:spPr>
        </p:pic>
      </p:grp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979FF716-70EC-CE2F-945A-289EE099CF9D}"/>
              </a:ext>
            </a:extLst>
          </p:cNvPr>
          <p:cNvGrpSpPr/>
          <p:nvPr/>
        </p:nvGrpSpPr>
        <p:grpSpPr>
          <a:xfrm>
            <a:off x="6603523" y="2808649"/>
            <a:ext cx="4989470" cy="2811890"/>
            <a:chOff x="6603523" y="2287441"/>
            <a:chExt cx="4989470" cy="2811890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28EB571-32F6-72E6-4063-1BE59C691FBA}"/>
                </a:ext>
              </a:extLst>
            </p:cNvPr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646166" y="4291513"/>
              <a:ext cx="523256" cy="554274"/>
            </a:xfrm>
            <a:prstGeom prst="rect">
              <a:avLst/>
            </a:prstGeom>
          </p:spPr>
        </p:pic>
        <p:pic>
          <p:nvPicPr>
            <p:cNvPr id="28" name="Immagine 93">
              <a:extLst>
                <a:ext uri="{FF2B5EF4-FFF2-40B4-BE49-F238E27FC236}">
                  <a16:creationId xmlns:a16="http://schemas.microsoft.com/office/drawing/2014/main" id="{34C963D2-F6F6-02D1-AD78-B60084024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60425" y="2622513"/>
              <a:ext cx="977586" cy="630506"/>
            </a:xfrm>
            <a:prstGeom prst="rect">
              <a:avLst/>
            </a:prstGeom>
          </p:spPr>
        </p:pic>
        <p:pic>
          <p:nvPicPr>
            <p:cNvPr id="29" name="Picture 1" descr="A picture containing sky, outdoor&#10;&#10;Description automatically generated">
              <a:extLst>
                <a:ext uri="{FF2B5EF4-FFF2-40B4-BE49-F238E27FC236}">
                  <a16:creationId xmlns:a16="http://schemas.microsoft.com/office/drawing/2014/main" id="{B19FA4C4-EBFD-EB29-C75D-E60BA8CCB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4164" y="3728679"/>
              <a:ext cx="968829" cy="68734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Immagine 29" descr="Radiotelescopio di Noto — INAF">
              <a:extLst>
                <a:ext uri="{FF2B5EF4-FFF2-40B4-BE49-F238E27FC236}">
                  <a16:creationId xmlns:a16="http://schemas.microsoft.com/office/drawing/2014/main" id="{E577126E-695F-E130-A4B8-20F9B06B5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36500" y="4414068"/>
              <a:ext cx="659566" cy="685263"/>
            </a:xfrm>
            <a:prstGeom prst="rect">
              <a:avLst/>
            </a:prstGeom>
          </p:spPr>
        </p:pic>
        <p:pic>
          <p:nvPicPr>
            <p:cNvPr id="31" name="Immagine 94">
              <a:extLst>
                <a:ext uri="{FF2B5EF4-FFF2-40B4-BE49-F238E27FC236}">
                  <a16:creationId xmlns:a16="http://schemas.microsoft.com/office/drawing/2014/main" id="{929C761A-44E6-B3CB-10A3-DBCEA7E9E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03523" y="3668274"/>
              <a:ext cx="777790" cy="655268"/>
            </a:xfrm>
            <a:prstGeom prst="rect">
              <a:avLst/>
            </a:prstGeom>
          </p:spPr>
        </p:pic>
        <p:pic>
          <p:nvPicPr>
            <p:cNvPr id="33" name="Elemento grafico 32" descr="Cono contorno">
              <a:extLst>
                <a:ext uri="{FF2B5EF4-FFF2-40B4-BE49-F238E27FC236}">
                  <a16:creationId xmlns:a16="http://schemas.microsoft.com/office/drawing/2014/main" id="{F9C79240-ACC5-1BB2-7A2F-E5E81CD5D31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1423485">
              <a:off x="7852646" y="2369162"/>
              <a:ext cx="755703" cy="2257861"/>
            </a:xfrm>
            <a:prstGeom prst="rect">
              <a:avLst/>
            </a:prstGeom>
          </p:spPr>
        </p:pic>
        <p:pic>
          <p:nvPicPr>
            <p:cNvPr id="34" name="Elemento grafico 33" descr="Cono contorno">
              <a:extLst>
                <a:ext uri="{FF2B5EF4-FFF2-40B4-BE49-F238E27FC236}">
                  <a16:creationId xmlns:a16="http://schemas.microsoft.com/office/drawing/2014/main" id="{003EF731-3507-C0D3-85F7-AC93213891D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8184344">
              <a:off x="9733304" y="2287441"/>
              <a:ext cx="755703" cy="1818217"/>
            </a:xfrm>
            <a:prstGeom prst="rect">
              <a:avLst/>
            </a:prstGeom>
          </p:spPr>
        </p:pic>
        <p:pic>
          <p:nvPicPr>
            <p:cNvPr id="39" name="Elemento grafico 38" descr="Cono contorno">
              <a:extLst>
                <a:ext uri="{FF2B5EF4-FFF2-40B4-BE49-F238E27FC236}">
                  <a16:creationId xmlns:a16="http://schemas.microsoft.com/office/drawing/2014/main" id="{8CC19AEF-ECCB-AFA2-BC95-FE73B526170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0474266">
              <a:off x="9447338" y="2364723"/>
              <a:ext cx="755703" cy="2090393"/>
            </a:xfrm>
            <a:prstGeom prst="rect">
              <a:avLst/>
            </a:prstGeom>
          </p:spPr>
        </p:pic>
        <p:pic>
          <p:nvPicPr>
            <p:cNvPr id="32" name="Elemento grafico 31" descr="Cono contorno">
              <a:extLst>
                <a:ext uri="{FF2B5EF4-FFF2-40B4-BE49-F238E27FC236}">
                  <a16:creationId xmlns:a16="http://schemas.microsoft.com/office/drawing/2014/main" id="{AC4BE1FB-5AF0-5578-2BA2-51A60EF29D7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3804772">
              <a:off x="7570254" y="2295915"/>
              <a:ext cx="755703" cy="1818217"/>
            </a:xfrm>
            <a:prstGeom prst="rect">
              <a:avLst/>
            </a:prstGeom>
          </p:spPr>
        </p:pic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966CFA6-612E-3CA5-E422-C7F12AE923C1}"/>
              </a:ext>
            </a:extLst>
          </p:cNvPr>
          <p:cNvSpPr txBox="1"/>
          <p:nvPr/>
        </p:nvSpPr>
        <p:spPr>
          <a:xfrm>
            <a:off x="230868" y="1303047"/>
            <a:ext cx="44588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>
                <a:solidFill>
                  <a:srgbClr val="2A65AF"/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Operational modes</a:t>
            </a:r>
            <a:endParaRPr lang="it-IT" sz="2800">
              <a:solidFill>
                <a:srgbClr val="2A65AF"/>
              </a:solidFill>
              <a:latin typeface="Brandon Grotesque Light" panose="020B0303020203060202" pitchFamily="34" charset="77"/>
              <a:cs typeface="Times New Roman" panose="02020603050405020304" pitchFamily="18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22920DB-5CDF-9BD1-6EFC-F3CA6E9BEECE}"/>
              </a:ext>
            </a:extLst>
          </p:cNvPr>
          <p:cNvSpPr txBox="1"/>
          <p:nvPr/>
        </p:nvSpPr>
        <p:spPr>
          <a:xfrm>
            <a:off x="5100437" y="1371404"/>
            <a:ext cx="394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Orbit determination through a weighted batch filter</a:t>
            </a: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78323DEE-DA29-D845-917F-8777F0D0115C}"/>
              </a:ext>
            </a:extLst>
          </p:cNvPr>
          <p:cNvSpPr/>
          <p:nvPr/>
        </p:nvSpPr>
        <p:spPr>
          <a:xfrm>
            <a:off x="4946616" y="1311995"/>
            <a:ext cx="4212225" cy="427241"/>
          </a:xfrm>
          <a:prstGeom prst="roundRect">
            <a:avLst>
              <a:gd name="adj" fmla="val 4770"/>
            </a:avLst>
          </a:prstGeom>
          <a:noFill/>
          <a:ln w="25400">
            <a:solidFill>
              <a:srgbClr val="475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11549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0BF89-1EB6-C6C7-2980-061306A3F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0854A56-4A64-CECF-8016-A1AB48EF8F06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02AE391-2B59-5D9B-2E2D-BB28DF1C298B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4075D1E-64ED-ABE6-0EB4-32532FDBD22F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10EE7E26-86CF-D283-2BFF-31A6168FB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415CCF6D-FBFF-9C75-A644-6CFF9651A646}"/>
              </a:ext>
            </a:extLst>
          </p:cNvPr>
          <p:cNvSpPr/>
          <p:nvPr/>
        </p:nvSpPr>
        <p:spPr>
          <a:xfrm>
            <a:off x="249997" y="1273427"/>
            <a:ext cx="594863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n-GB" sz="2800">
                <a:solidFill>
                  <a:srgbClr val="B27F47"/>
                </a:solidFill>
                <a:latin typeface="Brandon Grotesque Black" panose="020B0A03020203060202" pitchFamily="34" charset="0"/>
                <a:cs typeface="Times New Roman" panose="02020603050405020304" pitchFamily="18" charset="0"/>
              </a:rPr>
              <a:t>OUTLINE</a:t>
            </a:r>
            <a:endParaRPr lang="it-IT" sz="2800">
              <a:solidFill>
                <a:srgbClr val="B27F47"/>
              </a:solidFill>
              <a:latin typeface="Brandon Grotesque Black" panose="020B0A03020203060202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79E869F-9045-4F73-2AFB-641AFD33EB10}"/>
              </a:ext>
            </a:extLst>
          </p:cNvPr>
          <p:cNvSpPr txBox="1"/>
          <p:nvPr/>
        </p:nvSpPr>
        <p:spPr>
          <a:xfrm>
            <a:off x="1527454" y="2342981"/>
            <a:ext cx="93868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err="1">
                <a:solidFill>
                  <a:schemeClr val="accent1">
                    <a:lumMod val="60000"/>
                    <a:lumOff val="40000"/>
                  </a:schemeClr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Multistatic</a:t>
            </a:r>
            <a:r>
              <a:rPr lang="en-GB" sz="2800">
                <a:solidFill>
                  <a:schemeClr val="accent1">
                    <a:lumMod val="60000"/>
                    <a:lumOff val="40000"/>
                  </a:schemeClr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 configuration</a:t>
            </a:r>
          </a:p>
          <a:p>
            <a:endParaRPr lang="en-GB" sz="2000">
              <a:solidFill>
                <a:srgbClr val="2A65AF"/>
              </a:solidFill>
              <a:latin typeface="Brandon Grotesque Light" panose="020B0303020203060202" pitchFamily="34" charset="77"/>
              <a:cs typeface="Times New Roman" panose="02020603050405020304" pitchFamily="18" charset="0"/>
            </a:endParaRPr>
          </a:p>
          <a:p>
            <a:r>
              <a:rPr lang="en-GB" sz="2800">
                <a:solidFill>
                  <a:srgbClr val="2A65AF"/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Simulations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accent1">
                    <a:lumMod val="60000"/>
                    <a:lumOff val="40000"/>
                  </a:schemeClr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Stereoscopic Orbit Determination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accent1">
                    <a:lumMod val="60000"/>
                    <a:lumOff val="40000"/>
                  </a:schemeClr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Data-fusion Orbit Determination</a:t>
            </a:r>
          </a:p>
          <a:p>
            <a:endParaRPr lang="it-IT" sz="2000">
              <a:solidFill>
                <a:schemeClr val="accent1">
                  <a:lumMod val="60000"/>
                  <a:lumOff val="40000"/>
                </a:schemeClr>
              </a:solidFill>
              <a:latin typeface="Brandon Grotesque Light" panose="020B0303020203060202" pitchFamily="34" charset="77"/>
              <a:cs typeface="Times New Roman" panose="02020603050405020304" pitchFamily="18" charset="0"/>
            </a:endParaRPr>
          </a:p>
          <a:p>
            <a:r>
              <a:rPr lang="it-IT" sz="2800" err="1">
                <a:solidFill>
                  <a:schemeClr val="accent1">
                    <a:lumMod val="60000"/>
                    <a:lumOff val="40000"/>
                  </a:schemeClr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Conclusions</a:t>
            </a:r>
            <a:endParaRPr lang="it-IT" sz="2800">
              <a:solidFill>
                <a:schemeClr val="accent1">
                  <a:lumMod val="60000"/>
                  <a:lumOff val="40000"/>
                </a:schemeClr>
              </a:solidFill>
              <a:latin typeface="Brandon Grotesque Light" panose="020B0303020203060202" pitchFamily="34" charset="77"/>
              <a:cs typeface="Times New Roman" panose="0202060305040502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A11A63C-4BD0-F386-6917-6A8EA595B1DE}"/>
              </a:ext>
            </a:extLst>
          </p:cNvPr>
          <p:cNvSpPr txBox="1"/>
          <p:nvPr/>
        </p:nvSpPr>
        <p:spPr>
          <a:xfrm>
            <a:off x="588537" y="2356503"/>
            <a:ext cx="85495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800" b="1" spc="150">
                <a:solidFill>
                  <a:srgbClr val="5B6D85"/>
                </a:solidFill>
                <a:latin typeface="Brandon Grotesque Black" panose="020B0A03020203060202" pitchFamily="34" charset="0"/>
              </a:rPr>
              <a:t>01</a:t>
            </a:r>
          </a:p>
          <a:p>
            <a:pPr algn="r"/>
            <a:endParaRPr lang="it-IT" sz="2000" b="1" spc="150">
              <a:solidFill>
                <a:srgbClr val="5B6D85"/>
              </a:solidFill>
              <a:latin typeface="Brandon Grotesque Black" panose="020B0A03020203060202" pitchFamily="34" charset="0"/>
            </a:endParaRPr>
          </a:p>
          <a:p>
            <a:pPr algn="r"/>
            <a:r>
              <a:rPr lang="it-IT" sz="2800" b="1" spc="150">
                <a:solidFill>
                  <a:srgbClr val="5B6D85"/>
                </a:solidFill>
                <a:latin typeface="Brandon Grotesque Black" panose="020B0A03020203060202" pitchFamily="34" charset="0"/>
              </a:rPr>
              <a:t>02</a:t>
            </a:r>
          </a:p>
          <a:p>
            <a:pPr algn="r"/>
            <a:endParaRPr lang="it-IT" sz="2800" b="1" spc="150">
              <a:solidFill>
                <a:srgbClr val="5B6D85"/>
              </a:solidFill>
              <a:latin typeface="Brandon Grotesque Black" panose="020B0A03020203060202" pitchFamily="34" charset="0"/>
            </a:endParaRPr>
          </a:p>
          <a:p>
            <a:pPr algn="r"/>
            <a:endParaRPr lang="it-IT" sz="2800" b="1" spc="150">
              <a:solidFill>
                <a:srgbClr val="5B6D85"/>
              </a:solidFill>
              <a:latin typeface="Brandon Grotesque Black" panose="020B0A03020203060202" pitchFamily="34" charset="0"/>
            </a:endParaRPr>
          </a:p>
          <a:p>
            <a:pPr algn="r"/>
            <a:endParaRPr lang="it-IT" sz="2000" b="1" spc="150">
              <a:solidFill>
                <a:srgbClr val="5B6D85"/>
              </a:solidFill>
              <a:latin typeface="Brandon Grotesque Black" panose="020B0A03020203060202" pitchFamily="34" charset="0"/>
            </a:endParaRPr>
          </a:p>
          <a:p>
            <a:pPr algn="r"/>
            <a:r>
              <a:rPr lang="it-IT" sz="2800" b="1" spc="150">
                <a:solidFill>
                  <a:srgbClr val="5B6D85"/>
                </a:solidFill>
                <a:latin typeface="Brandon Grotesque Black" panose="020B0A03020203060202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505848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84262-763C-8A1F-BF4B-C2097FC29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6DBA84B-A5F0-17AB-24F1-BDD3A871C41C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0B34581-426C-C82A-19A9-60D8430E6B9B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FEEB735-A035-B060-625C-1429F0207BC7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E7822A37-92BF-E7B2-3282-B67FAFFDC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3C30063F-7123-8D15-E095-C8D7F99B99E7}"/>
              </a:ext>
            </a:extLst>
          </p:cNvPr>
          <p:cNvSpPr/>
          <p:nvPr/>
        </p:nvSpPr>
        <p:spPr>
          <a:xfrm>
            <a:off x="242408" y="1925706"/>
            <a:ext cx="5457751" cy="2661916"/>
          </a:xfrm>
          <a:prstGeom prst="roundRect">
            <a:avLst>
              <a:gd name="adj" fmla="val 4770"/>
            </a:avLst>
          </a:prstGeom>
          <a:noFill/>
          <a:ln w="25400">
            <a:solidFill>
              <a:srgbClr val="475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8362D95-0C36-ED7C-9812-1DFD3EC66D1C}"/>
              </a:ext>
            </a:extLst>
          </p:cNvPr>
          <p:cNvSpPr txBox="1"/>
          <p:nvPr/>
        </p:nvSpPr>
        <p:spPr>
          <a:xfrm>
            <a:off x="453254" y="2147244"/>
            <a:ext cx="2987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>
                <a:solidFill>
                  <a:srgbClr val="2A65AF"/>
                </a:solidFill>
              </a:rPr>
              <a:t>STARLINK-6051 (</a:t>
            </a:r>
            <a:r>
              <a:rPr lang="it-IT" sz="1600" err="1">
                <a:solidFill>
                  <a:srgbClr val="2A65AF"/>
                </a:solidFill>
              </a:rPr>
              <a:t>Norad</a:t>
            </a:r>
            <a:r>
              <a:rPr lang="it-IT" sz="1600">
                <a:solidFill>
                  <a:srgbClr val="2A65AF"/>
                </a:solidFill>
              </a:rPr>
              <a:t> ID 56463)</a:t>
            </a:r>
          </a:p>
        </p:txBody>
      </p:sp>
      <p:pic>
        <p:nvPicPr>
          <p:cNvPr id="36" name="Immagine 35" descr="Starlink Start Lowering Altitude of 4400 LEO Broadband Satellites to Boost  Safety - ISPreview UK">
            <a:extLst>
              <a:ext uri="{FF2B5EF4-FFF2-40B4-BE49-F238E27FC236}">
                <a16:creationId xmlns:a16="http://schemas.microsoft.com/office/drawing/2014/main" id="{BC167BFF-C8F3-8B2E-53B8-5C6E82738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876" y="2173442"/>
            <a:ext cx="1492500" cy="1492500"/>
          </a:xfrm>
          <a:prstGeom prst="rect">
            <a:avLst/>
          </a:prstGeom>
        </p:spPr>
      </p:pic>
      <p:sp>
        <p:nvSpPr>
          <p:cNvPr id="38" name="Rounded Rectangle 3">
            <a:extLst>
              <a:ext uri="{FF2B5EF4-FFF2-40B4-BE49-F238E27FC236}">
                <a16:creationId xmlns:a16="http://schemas.microsoft.com/office/drawing/2014/main" id="{2FB702F0-539B-19CE-227F-7431C9BB8E49}"/>
              </a:ext>
            </a:extLst>
          </p:cNvPr>
          <p:cNvSpPr/>
          <p:nvPr/>
        </p:nvSpPr>
        <p:spPr>
          <a:xfrm>
            <a:off x="6557483" y="1925705"/>
            <a:ext cx="5457751" cy="2661917"/>
          </a:xfrm>
          <a:prstGeom prst="roundRect">
            <a:avLst>
              <a:gd name="adj" fmla="val 4770"/>
            </a:avLst>
          </a:prstGeom>
          <a:noFill/>
          <a:ln w="25400">
            <a:solidFill>
              <a:srgbClr val="475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7AE8364F-6D58-D721-E595-B5381F657CC3}"/>
              </a:ext>
            </a:extLst>
          </p:cNvPr>
          <p:cNvSpPr txBox="1"/>
          <p:nvPr/>
        </p:nvSpPr>
        <p:spPr>
          <a:xfrm>
            <a:off x="6597298" y="2154831"/>
            <a:ext cx="2987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>
                <a:solidFill>
                  <a:srgbClr val="2A65AF"/>
                </a:solidFill>
              </a:rPr>
              <a:t>CZ-5B R/B (Norad id 54217)</a:t>
            </a:r>
            <a:endParaRPr lang="it-IT" sz="1600">
              <a:solidFill>
                <a:srgbClr val="2A65AF"/>
              </a:solidFill>
            </a:endParaRPr>
          </a:p>
        </p:txBody>
      </p:sp>
      <p:pic>
        <p:nvPicPr>
          <p:cNvPr id="49" name="Immagine 48" descr="Long March 7 - Wikipedia">
            <a:extLst>
              <a:ext uri="{FF2B5EF4-FFF2-40B4-BE49-F238E27FC236}">
                <a16:creationId xmlns:a16="http://schemas.microsoft.com/office/drawing/2014/main" id="{F1EAE02C-8AEA-E3E7-4518-D697F06E7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137" y="2102332"/>
            <a:ext cx="1264579" cy="1686105"/>
          </a:xfrm>
          <a:prstGeom prst="rect">
            <a:avLst/>
          </a:prstGeom>
        </p:spPr>
      </p:pic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F070B552-7E67-0E69-8D93-280EC73B1D33}"/>
              </a:ext>
            </a:extLst>
          </p:cNvPr>
          <p:cNvSpPr txBox="1"/>
          <p:nvPr/>
        </p:nvSpPr>
        <p:spPr>
          <a:xfrm>
            <a:off x="10416526" y="3800886"/>
            <a:ext cx="1266795" cy="23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/>
              <a:t>Credits: Wikipedia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DEA8C432-A613-6A03-F3C4-6AFD000B85E3}"/>
              </a:ext>
            </a:extLst>
          </p:cNvPr>
          <p:cNvSpPr txBox="1"/>
          <p:nvPr/>
        </p:nvSpPr>
        <p:spPr>
          <a:xfrm>
            <a:off x="4001281" y="3666642"/>
            <a:ext cx="12667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/>
              <a:t>Credits: </a:t>
            </a:r>
            <a:r>
              <a:rPr lang="it-IT" sz="1100" i="1" err="1"/>
              <a:t>ISPreview</a:t>
            </a:r>
            <a:endParaRPr lang="it-IT" sz="1100" i="1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FF29EED2-F3CF-6FB0-DD33-A097D8A561BD}"/>
              </a:ext>
            </a:extLst>
          </p:cNvPr>
          <p:cNvSpPr/>
          <p:nvPr/>
        </p:nvSpPr>
        <p:spPr>
          <a:xfrm>
            <a:off x="2051054" y="1751495"/>
            <a:ext cx="1384292" cy="35869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/>
                </a:solidFill>
              </a:rPr>
              <a:t>RSO target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050EA43E-43B8-2A1F-DECD-A7314BA60B18}"/>
              </a:ext>
            </a:extLst>
          </p:cNvPr>
          <p:cNvSpPr/>
          <p:nvPr/>
        </p:nvSpPr>
        <p:spPr>
          <a:xfrm>
            <a:off x="8504243" y="1757649"/>
            <a:ext cx="1674993" cy="35869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/>
                </a:solidFill>
              </a:rPr>
              <a:t>Re-entry target</a:t>
            </a: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2F83D20B-D664-134A-62A3-AD3B6E6E4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542617"/>
              </p:ext>
            </p:extLst>
          </p:nvPr>
        </p:nvGraphicFramePr>
        <p:xfrm>
          <a:off x="7222194" y="2508020"/>
          <a:ext cx="269442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2989">
                  <a:extLst>
                    <a:ext uri="{9D8B030D-6E8A-4147-A177-3AD203B41FA5}">
                      <a16:colId xmlns:a16="http://schemas.microsoft.com/office/drawing/2014/main" val="1971950318"/>
                    </a:ext>
                  </a:extLst>
                </a:gridCol>
                <a:gridCol w="751431">
                  <a:extLst>
                    <a:ext uri="{9D8B030D-6E8A-4147-A177-3AD203B41FA5}">
                      <a16:colId xmlns:a16="http://schemas.microsoft.com/office/drawing/2014/main" val="877172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/>
                        <a:t>Semi-major </a:t>
                      </a:r>
                      <a:r>
                        <a:rPr lang="it-IT" sz="1600" err="1"/>
                        <a:t>axis</a:t>
                      </a:r>
                      <a:r>
                        <a:rPr lang="it-IT" sz="1600"/>
                        <a:t> [km]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6516.1</a:t>
                      </a:r>
                      <a:endParaRPr lang="it-IT" sz="14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099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err="1"/>
                        <a:t>Eccentricity</a:t>
                      </a:r>
                      <a:r>
                        <a:rPr lang="it-IT" sz="1600"/>
                        <a:t> [-]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0.002</a:t>
                      </a:r>
                      <a:endParaRPr lang="it-IT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384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err="1"/>
                        <a:t>Inclination</a:t>
                      </a:r>
                      <a:r>
                        <a:rPr lang="it-IT" sz="1600"/>
                        <a:t> [</a:t>
                      </a:r>
                      <a:r>
                        <a:rPr lang="it-IT" sz="1600" err="1"/>
                        <a:t>deg</a:t>
                      </a:r>
                      <a:r>
                        <a:rPr lang="it-IT" sz="1600"/>
                        <a:t>]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41.6</a:t>
                      </a:r>
                      <a:endParaRPr lang="it-IT" sz="14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563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/>
                        <a:t>RAAN [</a:t>
                      </a:r>
                      <a:r>
                        <a:rPr lang="it-IT" sz="1600" err="1"/>
                        <a:t>deg</a:t>
                      </a:r>
                      <a:r>
                        <a:rPr lang="it-IT" sz="160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82.8</a:t>
                      </a:r>
                      <a:endParaRPr lang="it-IT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075646"/>
                  </a:ext>
                </a:extLst>
              </a:tr>
            </a:tbl>
          </a:graphicData>
        </a:graphic>
      </p:graphicFrame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0278CC50-BA12-5617-DBD2-84C984A10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087611"/>
              </p:ext>
            </p:extLst>
          </p:nvPr>
        </p:nvGraphicFramePr>
        <p:xfrm>
          <a:off x="728915" y="2541191"/>
          <a:ext cx="269442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2989">
                  <a:extLst>
                    <a:ext uri="{9D8B030D-6E8A-4147-A177-3AD203B41FA5}">
                      <a16:colId xmlns:a16="http://schemas.microsoft.com/office/drawing/2014/main" val="1971950318"/>
                    </a:ext>
                  </a:extLst>
                </a:gridCol>
                <a:gridCol w="751431">
                  <a:extLst>
                    <a:ext uri="{9D8B030D-6E8A-4147-A177-3AD203B41FA5}">
                      <a16:colId xmlns:a16="http://schemas.microsoft.com/office/drawing/2014/main" val="877172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/>
                        <a:t>Semi-major </a:t>
                      </a:r>
                      <a:r>
                        <a:rPr lang="it-IT" sz="1600" err="1"/>
                        <a:t>axis</a:t>
                      </a:r>
                      <a:r>
                        <a:rPr lang="it-IT" sz="1600"/>
                        <a:t> [km]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6956 </a:t>
                      </a:r>
                      <a:endParaRPr lang="it-IT" sz="16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099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err="1"/>
                        <a:t>Eccentricity</a:t>
                      </a:r>
                      <a:r>
                        <a:rPr lang="it-IT" sz="1600"/>
                        <a:t> [-]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/>
                        <a:t>0.0009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384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err="1"/>
                        <a:t>Inclination</a:t>
                      </a:r>
                      <a:r>
                        <a:rPr lang="it-IT" sz="1600"/>
                        <a:t> [</a:t>
                      </a:r>
                      <a:r>
                        <a:rPr lang="it-IT" sz="1600" err="1"/>
                        <a:t>deg</a:t>
                      </a:r>
                      <a:r>
                        <a:rPr lang="it-IT" sz="1600"/>
                        <a:t>]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70.0</a:t>
                      </a:r>
                      <a:endParaRPr lang="it-IT" sz="16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563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/>
                        <a:t>RAAN [</a:t>
                      </a:r>
                      <a:r>
                        <a:rPr lang="it-IT" sz="1600" err="1"/>
                        <a:t>deg</a:t>
                      </a:r>
                      <a:r>
                        <a:rPr lang="it-IT" sz="160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/>
                        <a:t>198.7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075646"/>
                  </a:ext>
                </a:extLst>
              </a:tr>
            </a:tbl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1B8B51F-1DCC-2C6C-5356-CCBB122B5577}"/>
              </a:ext>
            </a:extLst>
          </p:cNvPr>
          <p:cNvSpPr txBox="1"/>
          <p:nvPr/>
        </p:nvSpPr>
        <p:spPr>
          <a:xfrm>
            <a:off x="1043515" y="4095587"/>
            <a:ext cx="4133155" cy="33855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Observation epoch: 2024-07-24T17:39:00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1613198-B0AC-A521-3DC7-2BC3DDD8F374}"/>
              </a:ext>
            </a:extLst>
          </p:cNvPr>
          <p:cNvSpPr txBox="1"/>
          <p:nvPr/>
        </p:nvSpPr>
        <p:spPr>
          <a:xfrm>
            <a:off x="7261087" y="4097804"/>
            <a:ext cx="4133155" cy="33855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Observation epoch: 2022-11-04T07:29:18.0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BE31B2D-FA8E-9E51-3AAF-4112F2E1C46D}"/>
              </a:ext>
            </a:extLst>
          </p:cNvPr>
          <p:cNvSpPr txBox="1"/>
          <p:nvPr/>
        </p:nvSpPr>
        <p:spPr>
          <a:xfrm>
            <a:off x="0" y="6088376"/>
            <a:ext cx="82089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/>
              <a:t>M.F. Montaruli, et al., </a:t>
            </a:r>
            <a:r>
              <a:rPr lang="en-US" sz="1100" i="1"/>
              <a:t>Third Long-March 5B re-entry campaign through Italian space surveillance radars, Advances in Space Research, 2025</a:t>
            </a:r>
            <a:endParaRPr lang="it-IT" sz="1100" i="1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45460BC-574A-880B-C698-696AB771A3C2}"/>
              </a:ext>
            </a:extLst>
          </p:cNvPr>
          <p:cNvSpPr txBox="1"/>
          <p:nvPr/>
        </p:nvSpPr>
        <p:spPr>
          <a:xfrm>
            <a:off x="230868" y="1303047"/>
            <a:ext cx="44588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>
                <a:solidFill>
                  <a:srgbClr val="2A65AF"/>
                </a:solidFill>
                <a:latin typeface="Brandon Grotesque Light" panose="020B0303020203060202" pitchFamily="34" charset="77"/>
                <a:cs typeface="Times New Roman" panose="02020603050405020304" pitchFamily="18" charset="0"/>
              </a:rPr>
              <a:t>Simulation scenarios</a:t>
            </a:r>
            <a:endParaRPr lang="it-IT" sz="2800">
              <a:solidFill>
                <a:srgbClr val="2A65AF"/>
              </a:solidFill>
              <a:latin typeface="Brandon Grotesque Light" panose="020B0303020203060202" pitchFamily="34" charset="77"/>
              <a:cs typeface="Times New Roman" panose="02020603050405020304" pitchFamily="18" charset="0"/>
            </a:endParaRPr>
          </a:p>
        </p:txBody>
      </p:sp>
      <p:graphicFrame>
        <p:nvGraphicFramePr>
          <p:cNvPr id="25" name="Tabella 24">
            <a:extLst>
              <a:ext uri="{FF2B5EF4-FFF2-40B4-BE49-F238E27FC236}">
                <a16:creationId xmlns:a16="http://schemas.microsoft.com/office/drawing/2014/main" id="{5ACCD321-B8C8-C224-281E-CAAEA07A88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958949"/>
              </p:ext>
            </p:extLst>
          </p:nvPr>
        </p:nvGraphicFramePr>
        <p:xfrm>
          <a:off x="7836599" y="5154926"/>
          <a:ext cx="3811487" cy="7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0046">
                  <a:extLst>
                    <a:ext uri="{9D8B030D-6E8A-4147-A177-3AD203B41FA5}">
                      <a16:colId xmlns:a16="http://schemas.microsoft.com/office/drawing/2014/main" val="3645260267"/>
                    </a:ext>
                  </a:extLst>
                </a:gridCol>
                <a:gridCol w="1871441">
                  <a:extLst>
                    <a:ext uri="{9D8B030D-6E8A-4147-A177-3AD203B41FA5}">
                      <a16:colId xmlns:a16="http://schemas.microsoft.com/office/drawing/2014/main" val="331359637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Medicina angular noise</a:t>
                      </a:r>
                      <a:endParaRPr kumimoji="0" lang="it-IT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615" marR="5161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Medicina range noise</a:t>
                      </a:r>
                      <a:endParaRPr lang="it-IT" sz="1400"/>
                    </a:p>
                  </a:txBody>
                  <a:tcPr marL="51615" marR="51615" anchor="ctr"/>
                </a:tc>
                <a:extLst>
                  <a:ext uri="{0D108BD9-81ED-4DB2-BD59-A6C34878D82A}">
                    <a16:rowId xmlns:a16="http://schemas.microsoft.com/office/drawing/2014/main" val="22373530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Noto range noise</a:t>
                      </a:r>
                      <a:endParaRPr lang="it-IT" sz="1400"/>
                    </a:p>
                  </a:txBody>
                  <a:tcPr marL="51615" marR="5161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Prediction degradation</a:t>
                      </a:r>
                      <a:endParaRPr lang="it-IT" sz="1400"/>
                    </a:p>
                  </a:txBody>
                  <a:tcPr marL="51615" marR="51615" anchor="ctr"/>
                </a:tc>
                <a:extLst>
                  <a:ext uri="{0D108BD9-81ED-4DB2-BD59-A6C34878D82A}">
                    <a16:rowId xmlns:a16="http://schemas.microsoft.com/office/drawing/2014/main" val="2136116737"/>
                  </a:ext>
                </a:extLst>
              </a:tr>
            </a:tbl>
          </a:graphicData>
        </a:graphic>
      </p:graphicFrame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AF37D7EC-FE95-254C-F90B-B6B4283F7420}"/>
              </a:ext>
            </a:extLst>
          </p:cNvPr>
          <p:cNvSpPr txBox="1"/>
          <p:nvPr/>
        </p:nvSpPr>
        <p:spPr>
          <a:xfrm>
            <a:off x="7525373" y="5128630"/>
            <a:ext cx="4226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>
                <a:solidFill>
                  <a:srgbClr val="92D050"/>
                </a:solidFill>
                <a:sym typeface="Wingdings" panose="05000000000000000000" pitchFamily="2" charset="2"/>
              </a:rPr>
              <a:t></a:t>
            </a:r>
            <a:endParaRPr lang="it-IT" sz="2000" b="1">
              <a:solidFill>
                <a:srgbClr val="92D050"/>
              </a:solidFill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0086EFCC-6732-2A9A-BE44-D8F4FA6D5A04}"/>
              </a:ext>
            </a:extLst>
          </p:cNvPr>
          <p:cNvSpPr txBox="1"/>
          <p:nvPr/>
        </p:nvSpPr>
        <p:spPr>
          <a:xfrm>
            <a:off x="7527400" y="5520113"/>
            <a:ext cx="4226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>
                <a:solidFill>
                  <a:srgbClr val="92D050"/>
                </a:solidFill>
                <a:sym typeface="Wingdings" panose="05000000000000000000" pitchFamily="2" charset="2"/>
              </a:rPr>
              <a:t></a:t>
            </a:r>
            <a:endParaRPr lang="it-IT" sz="2000" b="1">
              <a:solidFill>
                <a:srgbClr val="92D050"/>
              </a:solidFill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2E7D3C0A-C3CD-45F2-6DE3-4CCEC8A4981D}"/>
              </a:ext>
            </a:extLst>
          </p:cNvPr>
          <p:cNvSpPr txBox="1"/>
          <p:nvPr/>
        </p:nvSpPr>
        <p:spPr>
          <a:xfrm>
            <a:off x="9518125" y="5124151"/>
            <a:ext cx="4226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>
                <a:solidFill>
                  <a:srgbClr val="92D050"/>
                </a:solidFill>
                <a:sym typeface="Wingdings" panose="05000000000000000000" pitchFamily="2" charset="2"/>
              </a:rPr>
              <a:t></a:t>
            </a:r>
            <a:endParaRPr lang="it-IT" sz="2000" b="1">
              <a:solidFill>
                <a:srgbClr val="92D050"/>
              </a:solidFill>
            </a:endParaRPr>
          </a:p>
        </p:txBody>
      </p:sp>
      <p:sp>
        <p:nvSpPr>
          <p:cNvPr id="45" name="Rounded Rectangle 3">
            <a:extLst>
              <a:ext uri="{FF2B5EF4-FFF2-40B4-BE49-F238E27FC236}">
                <a16:creationId xmlns:a16="http://schemas.microsoft.com/office/drawing/2014/main" id="{6277672E-E870-2AAE-6D8E-6405D53303DA}"/>
              </a:ext>
            </a:extLst>
          </p:cNvPr>
          <p:cNvSpPr/>
          <p:nvPr/>
        </p:nvSpPr>
        <p:spPr>
          <a:xfrm>
            <a:off x="7535051" y="4941383"/>
            <a:ext cx="4523599" cy="1058484"/>
          </a:xfrm>
          <a:prstGeom prst="roundRect">
            <a:avLst>
              <a:gd name="adj" fmla="val 4770"/>
            </a:avLst>
          </a:prstGeom>
          <a:noFill/>
          <a:ln w="25400">
            <a:solidFill>
              <a:srgbClr val="475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46055378-2BDC-AA27-1168-35AABF839388}"/>
              </a:ext>
            </a:extLst>
          </p:cNvPr>
          <p:cNvSpPr/>
          <p:nvPr/>
        </p:nvSpPr>
        <p:spPr>
          <a:xfrm>
            <a:off x="7439871" y="4757401"/>
            <a:ext cx="1776262" cy="29644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>
                <a:solidFill>
                  <a:schemeClr val="tx1"/>
                </a:solidFill>
              </a:rPr>
              <a:t>Sensitivity analysis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39169BF-2F8E-95E2-A870-4A1D638B97D3}"/>
              </a:ext>
            </a:extLst>
          </p:cNvPr>
          <p:cNvSpPr txBox="1"/>
          <p:nvPr/>
        </p:nvSpPr>
        <p:spPr>
          <a:xfrm>
            <a:off x="4623782" y="1236514"/>
            <a:ext cx="3623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High-fidelity numerical propagation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Mismatching in the orbit determination algorithm</a:t>
            </a:r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DBB80F17-5119-5856-A582-10E2AD25CDE5}"/>
              </a:ext>
            </a:extLst>
          </p:cNvPr>
          <p:cNvSpPr/>
          <p:nvPr/>
        </p:nvSpPr>
        <p:spPr>
          <a:xfrm>
            <a:off x="4497468" y="1209370"/>
            <a:ext cx="3829295" cy="516962"/>
          </a:xfrm>
          <a:prstGeom prst="roundRect">
            <a:avLst>
              <a:gd name="adj" fmla="val 4770"/>
            </a:avLst>
          </a:prstGeom>
          <a:noFill/>
          <a:ln w="25400">
            <a:solidFill>
              <a:srgbClr val="475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87608B67-1C7D-93D9-F4CC-7E84C037977A}"/>
              </a:ext>
            </a:extLst>
          </p:cNvPr>
          <p:cNvCxnSpPr>
            <a:cxnSpLocks/>
          </p:cNvCxnSpPr>
          <p:nvPr/>
        </p:nvCxnSpPr>
        <p:spPr>
          <a:xfrm>
            <a:off x="4496708" y="1716115"/>
            <a:ext cx="2649262" cy="193920"/>
          </a:xfrm>
          <a:prstGeom prst="line">
            <a:avLst/>
          </a:prstGeom>
          <a:ln w="28575">
            <a:solidFill>
              <a:srgbClr val="4759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17F4B937-737A-FBDF-5C03-611069803371}"/>
              </a:ext>
            </a:extLst>
          </p:cNvPr>
          <p:cNvCxnSpPr>
            <a:cxnSpLocks/>
          </p:cNvCxnSpPr>
          <p:nvPr/>
        </p:nvCxnSpPr>
        <p:spPr>
          <a:xfrm flipV="1">
            <a:off x="7145970" y="1698179"/>
            <a:ext cx="1180793" cy="212891"/>
          </a:xfrm>
          <a:prstGeom prst="line">
            <a:avLst/>
          </a:prstGeom>
          <a:ln w="28575">
            <a:solidFill>
              <a:srgbClr val="4759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Tabella 55">
            <a:extLst>
              <a:ext uri="{FF2B5EF4-FFF2-40B4-BE49-F238E27FC236}">
                <a16:creationId xmlns:a16="http://schemas.microsoft.com/office/drawing/2014/main" id="{5B9C3DA9-21EE-8444-BA96-294834FAC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749890"/>
              </p:ext>
            </p:extLst>
          </p:nvPr>
        </p:nvGraphicFramePr>
        <p:xfrm>
          <a:off x="319421" y="5224440"/>
          <a:ext cx="1995154" cy="62860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185529">
                  <a:extLst>
                    <a:ext uri="{9D8B030D-6E8A-4147-A177-3AD203B41FA5}">
                      <a16:colId xmlns:a16="http://schemas.microsoft.com/office/drawing/2014/main" val="2490911411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4034027036"/>
                    </a:ext>
                  </a:extLst>
                </a:gridCol>
              </a:tblGrid>
              <a:tr h="314304">
                <a:tc>
                  <a:txBody>
                    <a:bodyPr/>
                    <a:lstStyle/>
                    <a:p>
                      <a:pPr algn="ctr"/>
                      <a:r>
                        <a:rPr lang="it-IT" sz="1400" b="0"/>
                        <a:t>Position </a:t>
                      </a:r>
                      <a:r>
                        <a:rPr lang="it-IT" sz="1100" b="0"/>
                        <a:t>[km]</a:t>
                      </a:r>
                      <a:endParaRPr lang="it-IT" sz="14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/>
                        <a:t>2.8e+00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1314388"/>
                  </a:ext>
                </a:extLst>
              </a:tr>
              <a:tr h="314304">
                <a:tc>
                  <a:txBody>
                    <a:bodyPr/>
                    <a:lstStyle/>
                    <a:p>
                      <a:pPr algn="ctr"/>
                      <a:r>
                        <a:rPr lang="it-IT" sz="1400" b="0" err="1"/>
                        <a:t>Velocity</a:t>
                      </a:r>
                      <a:r>
                        <a:rPr lang="it-IT" sz="1400" b="0"/>
                        <a:t> </a:t>
                      </a:r>
                      <a:r>
                        <a:rPr lang="it-IT" sz="1100" b="0"/>
                        <a:t>[km/s]</a:t>
                      </a:r>
                      <a:endParaRPr lang="it-IT" sz="14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/>
                        <a:t>3.2e-02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7587854"/>
                  </a:ext>
                </a:extLst>
              </a:tr>
            </a:tbl>
          </a:graphicData>
        </a:graphic>
      </p:graphicFrame>
      <p:sp>
        <p:nvSpPr>
          <p:cNvPr id="57" name="Rounded Rectangle 3">
            <a:extLst>
              <a:ext uri="{FF2B5EF4-FFF2-40B4-BE49-F238E27FC236}">
                <a16:creationId xmlns:a16="http://schemas.microsoft.com/office/drawing/2014/main" id="{F3477D91-17AD-0DAB-D188-8B3A1A4E3594}"/>
              </a:ext>
            </a:extLst>
          </p:cNvPr>
          <p:cNvSpPr/>
          <p:nvPr/>
        </p:nvSpPr>
        <p:spPr>
          <a:xfrm>
            <a:off x="223900" y="4959364"/>
            <a:ext cx="2226333" cy="1071857"/>
          </a:xfrm>
          <a:prstGeom prst="roundRect">
            <a:avLst>
              <a:gd name="adj" fmla="val 4770"/>
            </a:avLst>
          </a:prstGeom>
          <a:noFill/>
          <a:ln w="25400">
            <a:solidFill>
              <a:srgbClr val="475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0526AB18-37AF-B070-41A8-3EF576A0BB5E}"/>
              </a:ext>
            </a:extLst>
          </p:cNvPr>
          <p:cNvSpPr/>
          <p:nvPr/>
        </p:nvSpPr>
        <p:spPr>
          <a:xfrm>
            <a:off x="476164" y="4728707"/>
            <a:ext cx="1776262" cy="29644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err="1">
                <a:solidFill>
                  <a:schemeClr val="tx1"/>
                </a:solidFill>
              </a:rPr>
              <a:t>Prediction</a:t>
            </a:r>
            <a:r>
              <a:rPr lang="it-IT" sz="1600">
                <a:solidFill>
                  <a:schemeClr val="tx1"/>
                </a:solidFill>
              </a:rPr>
              <a:t> </a:t>
            </a:r>
            <a:r>
              <a:rPr lang="it-IT" sz="1600" err="1">
                <a:solidFill>
                  <a:schemeClr val="tx1"/>
                </a:solidFill>
              </a:rPr>
              <a:t>error</a:t>
            </a:r>
            <a:endParaRPr lang="it-IT" sz="1600">
              <a:solidFill>
                <a:schemeClr val="tx1"/>
              </a:solidFill>
            </a:endParaRPr>
          </a:p>
        </p:txBody>
      </p:sp>
      <p:graphicFrame>
        <p:nvGraphicFramePr>
          <p:cNvPr id="59" name="Tabella 58">
            <a:extLst>
              <a:ext uri="{FF2B5EF4-FFF2-40B4-BE49-F238E27FC236}">
                <a16:creationId xmlns:a16="http://schemas.microsoft.com/office/drawing/2014/main" id="{415709F3-12E5-3DEA-6B48-7D44545AD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819506"/>
              </p:ext>
            </p:extLst>
          </p:nvPr>
        </p:nvGraphicFramePr>
        <p:xfrm>
          <a:off x="2836352" y="5057118"/>
          <a:ext cx="4400552" cy="86327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42975">
                  <a:extLst>
                    <a:ext uri="{9D8B030D-6E8A-4147-A177-3AD203B41FA5}">
                      <a16:colId xmlns:a16="http://schemas.microsoft.com/office/drawing/2014/main" val="249091141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4034027036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1188532785"/>
                    </a:ext>
                  </a:extLst>
                </a:gridCol>
                <a:gridCol w="1438277">
                  <a:extLst>
                    <a:ext uri="{9D8B030D-6E8A-4147-A177-3AD203B41FA5}">
                      <a16:colId xmlns:a16="http://schemas.microsoft.com/office/drawing/2014/main" val="1328660076"/>
                    </a:ext>
                  </a:extLst>
                </a:gridCol>
              </a:tblGrid>
              <a:tr h="300782">
                <a:tc>
                  <a:txBody>
                    <a:bodyPr/>
                    <a:lstStyle/>
                    <a:p>
                      <a:pPr algn="ctr"/>
                      <a:endParaRPr lang="it-IT" sz="1300" b="0"/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0"/>
                        <a:t>Angles </a:t>
                      </a:r>
                      <a:r>
                        <a:rPr lang="it-IT" sz="1000" b="0"/>
                        <a:t>[</a:t>
                      </a:r>
                      <a:r>
                        <a:rPr lang="it-IT" sz="1000" b="0" err="1"/>
                        <a:t>deg</a:t>
                      </a:r>
                      <a:r>
                        <a:rPr lang="it-IT" sz="1000" b="0"/>
                        <a:t>]</a:t>
                      </a:r>
                      <a:endParaRPr lang="it-IT" sz="1300" b="0"/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0"/>
                        <a:t>Range </a:t>
                      </a:r>
                      <a:r>
                        <a:rPr lang="it-IT" sz="1000" b="0"/>
                        <a:t>[km]</a:t>
                      </a:r>
                      <a:endParaRPr lang="it-IT" sz="1300" b="0"/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0"/>
                        <a:t>Range rate </a:t>
                      </a:r>
                      <a:r>
                        <a:rPr lang="it-IT" sz="1000" b="0"/>
                        <a:t>[km/s]</a:t>
                      </a:r>
                      <a:endParaRPr lang="it-IT" sz="1300" b="0"/>
                    </a:p>
                  </a:txBody>
                  <a:tcPr marT="41564" marB="41564" anchor="ctr"/>
                </a:tc>
                <a:extLst>
                  <a:ext uri="{0D108BD9-81ED-4DB2-BD59-A6C34878D82A}">
                    <a16:rowId xmlns:a16="http://schemas.microsoft.com/office/drawing/2014/main" val="4293180792"/>
                  </a:ext>
                </a:extLst>
              </a:tr>
              <a:tr h="277091">
                <a:tc>
                  <a:txBody>
                    <a:bodyPr/>
                    <a:lstStyle/>
                    <a:p>
                      <a:pPr algn="ctr"/>
                      <a:r>
                        <a:rPr lang="it-IT" sz="1300" b="0"/>
                        <a:t>Medicina</a:t>
                      </a: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0"/>
                        <a:t>0.01</a:t>
                      </a: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0"/>
                        <a:t>0.050</a:t>
                      </a: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0"/>
                        <a:t>0.007</a:t>
                      </a:r>
                    </a:p>
                  </a:txBody>
                  <a:tcPr marT="41564" marB="41564" anchor="ctr"/>
                </a:tc>
                <a:extLst>
                  <a:ext uri="{0D108BD9-81ED-4DB2-BD59-A6C34878D82A}">
                    <a16:rowId xmlns:a16="http://schemas.microsoft.com/office/drawing/2014/main" val="2421314388"/>
                  </a:ext>
                </a:extLst>
              </a:tr>
              <a:tr h="277091">
                <a:tc>
                  <a:txBody>
                    <a:bodyPr/>
                    <a:lstStyle/>
                    <a:p>
                      <a:pPr algn="ctr"/>
                      <a:r>
                        <a:rPr lang="it-IT" sz="1300" b="0"/>
                        <a:t>Noto</a:t>
                      </a: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0"/>
                        <a:t>1.4</a:t>
                      </a: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0"/>
                        <a:t>0.050</a:t>
                      </a: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0"/>
                        <a:t>0.007</a:t>
                      </a:r>
                    </a:p>
                  </a:txBody>
                  <a:tcPr marT="41564" marB="41564" anchor="ctr"/>
                </a:tc>
                <a:extLst>
                  <a:ext uri="{0D108BD9-81ED-4DB2-BD59-A6C34878D82A}">
                    <a16:rowId xmlns:a16="http://schemas.microsoft.com/office/drawing/2014/main" val="3277587854"/>
                  </a:ext>
                </a:extLst>
              </a:tr>
            </a:tbl>
          </a:graphicData>
        </a:graphic>
      </p:graphicFrame>
      <p:sp>
        <p:nvSpPr>
          <p:cNvPr id="60" name="Rounded Rectangle 3">
            <a:extLst>
              <a:ext uri="{FF2B5EF4-FFF2-40B4-BE49-F238E27FC236}">
                <a16:creationId xmlns:a16="http://schemas.microsoft.com/office/drawing/2014/main" id="{5A5FABE7-1D13-FF89-5937-0E4BBF72B4AE}"/>
              </a:ext>
            </a:extLst>
          </p:cNvPr>
          <p:cNvSpPr/>
          <p:nvPr/>
        </p:nvSpPr>
        <p:spPr>
          <a:xfrm>
            <a:off x="2655854" y="4942635"/>
            <a:ext cx="4668872" cy="1058484"/>
          </a:xfrm>
          <a:prstGeom prst="roundRect">
            <a:avLst>
              <a:gd name="adj" fmla="val 4770"/>
            </a:avLst>
          </a:prstGeom>
          <a:noFill/>
          <a:ln w="25400">
            <a:solidFill>
              <a:srgbClr val="475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61" name="Rettangolo con angoli arrotondati 60">
            <a:extLst>
              <a:ext uri="{FF2B5EF4-FFF2-40B4-BE49-F238E27FC236}">
                <a16:creationId xmlns:a16="http://schemas.microsoft.com/office/drawing/2014/main" id="{9635CC46-7015-EFF0-08B1-33CFB3FB1843}"/>
              </a:ext>
            </a:extLst>
          </p:cNvPr>
          <p:cNvSpPr/>
          <p:nvPr/>
        </p:nvSpPr>
        <p:spPr>
          <a:xfrm>
            <a:off x="2512400" y="4711978"/>
            <a:ext cx="1776262" cy="29644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>
                <a:solidFill>
                  <a:schemeClr val="tx1"/>
                </a:solidFill>
              </a:rPr>
              <a:t>Sensor </a:t>
            </a:r>
            <a:r>
              <a:rPr lang="it-IT" sz="1600" err="1">
                <a:solidFill>
                  <a:schemeClr val="tx1"/>
                </a:solidFill>
              </a:rPr>
              <a:t>accuracy</a:t>
            </a:r>
            <a:endParaRPr lang="it-IT" sz="1600">
              <a:solidFill>
                <a:schemeClr val="tx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FE028EF-0747-BA21-D957-D00939528F6D}"/>
              </a:ext>
            </a:extLst>
          </p:cNvPr>
          <p:cNvSpPr txBox="1"/>
          <p:nvPr/>
        </p:nvSpPr>
        <p:spPr>
          <a:xfrm>
            <a:off x="9519284" y="5514926"/>
            <a:ext cx="4226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>
                <a:solidFill>
                  <a:srgbClr val="92D050"/>
                </a:solidFill>
                <a:sym typeface="Wingdings" panose="05000000000000000000" pitchFamily="2" charset="2"/>
              </a:rPr>
              <a:t></a:t>
            </a:r>
            <a:endParaRPr lang="it-IT" sz="2000" b="1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218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UR_SoggAttuatori.potx" id="{9805767C-2E52-4DE8-B760-2E02FDAAF4CD}" vid="{686DB170-6579-47D4-A971-0F75D53EEB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7A26F539967D4F98503910BA4FFFD8" ma:contentTypeVersion="15" ma:contentTypeDescription="Creare un nuovo documento." ma:contentTypeScope="" ma:versionID="63b9c261a55c251c9d1e50215d3749c4">
  <xsd:schema xmlns:xsd="http://www.w3.org/2001/XMLSchema" xmlns:xs="http://www.w3.org/2001/XMLSchema" xmlns:p="http://schemas.microsoft.com/office/2006/metadata/properties" xmlns:ns2="33de9cbb-7065-497c-aaf6-21859a933a93" xmlns:ns3="a398c2fc-ef96-41f5-a6be-4e19eee013d8" targetNamespace="http://schemas.microsoft.com/office/2006/metadata/properties" ma:root="true" ma:fieldsID="a66aada771cda6968eaf211002d80a89" ns2:_="" ns3:_="">
    <xsd:import namespace="33de9cbb-7065-497c-aaf6-21859a933a93"/>
    <xsd:import namespace="a398c2fc-ef96-41f5-a6be-4e19eee013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e9cbb-7065-497c-aaf6-21859a933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8c2fc-ef96-41f5-a6be-4e19eee013d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1b5f323-8b4a-4b41-bb8e-fb1b53a1f540}" ma:internalName="TaxCatchAll" ma:showField="CatchAllData" ma:web="a398c2fc-ef96-41f5-a6be-4e19eee013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98c2fc-ef96-41f5-a6be-4e19eee013d8" xsi:nil="true"/>
    <lcf76f155ced4ddcb4097134ff3c332f xmlns="33de9cbb-7065-497c-aaf6-21859a933a9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8A19A0-51A2-4533-A590-3477DED3BDE3}">
  <ds:schemaRefs>
    <ds:schemaRef ds:uri="33de9cbb-7065-497c-aaf6-21859a933a93"/>
    <ds:schemaRef ds:uri="a398c2fc-ef96-41f5-a6be-4e19eee013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0BE24F4-7EB1-434B-8205-B2D5D65848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467FBC-AEAE-4EC2-BF36-9EF027E22BDD}">
  <ds:schemaRefs>
    <ds:schemaRef ds:uri="33de9cbb-7065-497c-aaf6-21859a933a93"/>
    <ds:schemaRef ds:uri="a398c2fc-ef96-41f5-a6be-4e19eee013d8"/>
    <ds:schemaRef ds:uri="d2b3df68-07b5-4773-aba1-bd9b51ecb5e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MUR_SoggAttuatori</Template>
  <Application>Microsoft Office PowerPoint</Application>
  <PresentationFormat>Widescreen</PresentationFormat>
  <Slides>21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Tema di Office</vt:lpstr>
      <vt:lpstr>Combining Noto radiotelescope and BIRALES in a multistatic configuration: a new generation of the Italian radar SST infrastructure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revision>1</cp:revision>
  <dcterms:created xsi:type="dcterms:W3CDTF">2022-10-26T09:11:02Z</dcterms:created>
  <dcterms:modified xsi:type="dcterms:W3CDTF">2026-07-01T05:48:32Z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0x010100777A26F539967D4F98503910BA4FFFD8</vt:lpwstr>
  </property>
</Properties>
</file>