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66EDF9-175F-4955-B2CE-BF88BD4BCDF2}" v="62" dt="2023-07-04T13:08:48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78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gliarosi, Giorgia" userId="b987781b-dc17-4dfb-90e8-873d9248b427" providerId="ADAL" clId="{EC66EDF9-175F-4955-B2CE-BF88BD4BCDF2}"/>
    <pc:docChg chg="undo redo custSel modSld modMainMaster">
      <pc:chgData name="Pagliarosi, Giorgia" userId="b987781b-dc17-4dfb-90e8-873d9248b427" providerId="ADAL" clId="{EC66EDF9-175F-4955-B2CE-BF88BD4BCDF2}" dt="2023-07-04T13:08:48.830" v="59"/>
      <pc:docMkLst>
        <pc:docMk/>
      </pc:docMkLst>
      <pc:sldChg chg="modSp mod">
        <pc:chgData name="Pagliarosi, Giorgia" userId="b987781b-dc17-4dfb-90e8-873d9248b427" providerId="ADAL" clId="{EC66EDF9-175F-4955-B2CE-BF88BD4BCDF2}" dt="2023-07-04T13:06:20.502" v="33" actId="20577"/>
        <pc:sldMkLst>
          <pc:docMk/>
          <pc:sldMk cId="2416892646" sldId="256"/>
        </pc:sldMkLst>
        <pc:spChg chg="mod">
          <ac:chgData name="Pagliarosi, Giorgia" userId="b987781b-dc17-4dfb-90e8-873d9248b427" providerId="ADAL" clId="{EC66EDF9-175F-4955-B2CE-BF88BD4BCDF2}" dt="2023-07-04T13:06:20.502" v="33" actId="20577"/>
          <ac:spMkLst>
            <pc:docMk/>
            <pc:sldMk cId="2416892646" sldId="256"/>
            <ac:spMk id="2" creationId="{583CCC7D-5E06-47A8-A7BC-3298CBC83031}"/>
          </ac:spMkLst>
        </pc:spChg>
      </pc:sldChg>
      <pc:sldChg chg="delSp mod">
        <pc:chgData name="Pagliarosi, Giorgia" userId="b987781b-dc17-4dfb-90e8-873d9248b427" providerId="ADAL" clId="{EC66EDF9-175F-4955-B2CE-BF88BD4BCDF2}" dt="2023-07-04T13:06:32.003" v="34" actId="478"/>
        <pc:sldMkLst>
          <pc:docMk/>
          <pc:sldMk cId="1102379267" sldId="257"/>
        </pc:sldMkLst>
        <pc:spChg chg="del">
          <ac:chgData name="Pagliarosi, Giorgia" userId="b987781b-dc17-4dfb-90e8-873d9248b427" providerId="ADAL" clId="{EC66EDF9-175F-4955-B2CE-BF88BD4BCDF2}" dt="2023-07-04T13:06:32.003" v="34" actId="478"/>
          <ac:spMkLst>
            <pc:docMk/>
            <pc:sldMk cId="1102379267" sldId="257"/>
            <ac:spMk id="15" creationId="{6770A171-DE94-7B1D-BCA6-A901A8C21C70}"/>
          </ac:spMkLst>
        </pc:spChg>
      </pc:sldChg>
      <pc:sldMasterChg chg="modSldLayout">
        <pc:chgData name="Pagliarosi, Giorgia" userId="b987781b-dc17-4dfb-90e8-873d9248b427" providerId="ADAL" clId="{EC66EDF9-175F-4955-B2CE-BF88BD4BCDF2}" dt="2023-07-04T13:08:48.830" v="59"/>
        <pc:sldMasterMkLst>
          <pc:docMk/>
          <pc:sldMasterMk cId="3591437458" sldId="2147483648"/>
        </pc:sldMasterMkLst>
        <pc:sldLayoutChg chg="modSp mod">
          <pc:chgData name="Pagliarosi, Giorgia" userId="b987781b-dc17-4dfb-90e8-873d9248b427" providerId="ADAL" clId="{EC66EDF9-175F-4955-B2CE-BF88BD4BCDF2}" dt="2023-07-04T13:07:50.024" v="52" actId="403"/>
          <pc:sldLayoutMkLst>
            <pc:docMk/>
            <pc:sldMasterMk cId="3591437458" sldId="2147483648"/>
            <pc:sldLayoutMk cId="668521014" sldId="2147483649"/>
          </pc:sldLayoutMkLst>
          <pc:spChg chg="mod">
            <ac:chgData name="Pagliarosi, Giorgia" userId="b987781b-dc17-4dfb-90e8-873d9248b427" providerId="ADAL" clId="{EC66EDF9-175F-4955-B2CE-BF88BD4BCDF2}" dt="2023-07-04T13:07:50.024" v="52" actId="403"/>
            <ac:spMkLst>
              <pc:docMk/>
              <pc:sldMasterMk cId="3591437458" sldId="2147483648"/>
              <pc:sldLayoutMk cId="668521014" sldId="2147483649"/>
              <ac:spMk id="11" creationId="{6EDCB0A2-728A-49A8-AB77-143BA4F3D5D7}"/>
            </ac:spMkLst>
          </pc:spChg>
        </pc:sldLayoutChg>
        <pc:sldLayoutChg chg="addSp delSp modSp mod">
          <pc:chgData name="Pagliarosi, Giorgia" userId="b987781b-dc17-4dfb-90e8-873d9248b427" providerId="ADAL" clId="{EC66EDF9-175F-4955-B2CE-BF88BD4BCDF2}" dt="2023-07-04T13:08:28.105" v="58"/>
          <pc:sldLayoutMkLst>
            <pc:docMk/>
            <pc:sldMasterMk cId="3591437458" sldId="2147483648"/>
            <pc:sldLayoutMk cId="2778974981" sldId="2147483650"/>
          </pc:sldLayoutMkLst>
          <pc:spChg chg="add del mod">
            <ac:chgData name="Pagliarosi, Giorgia" userId="b987781b-dc17-4dfb-90e8-873d9248b427" providerId="ADAL" clId="{EC66EDF9-175F-4955-B2CE-BF88BD4BCDF2}" dt="2023-07-04T13:08:28.105" v="58"/>
            <ac:spMkLst>
              <pc:docMk/>
              <pc:sldMasterMk cId="3591437458" sldId="2147483648"/>
              <pc:sldLayoutMk cId="2778974981" sldId="2147483650"/>
              <ac:spMk id="7" creationId="{FBEC598D-3278-1A0C-1A08-CE187DED5E0F}"/>
            </ac:spMkLst>
          </pc:spChg>
          <pc:spChg chg="add del">
            <ac:chgData name="Pagliarosi, Giorgia" userId="b987781b-dc17-4dfb-90e8-873d9248b427" providerId="ADAL" clId="{EC66EDF9-175F-4955-B2CE-BF88BD4BCDF2}" dt="2023-07-04T13:08:27.494" v="57" actId="478"/>
            <ac:spMkLst>
              <pc:docMk/>
              <pc:sldMasterMk cId="3591437458" sldId="2147483648"/>
              <pc:sldLayoutMk cId="2778974981" sldId="2147483650"/>
              <ac:spMk id="8" creationId="{54EC5F5D-65B5-432F-B6D3-1AFAA67DEF72}"/>
            </ac:spMkLst>
          </pc:spChg>
        </pc:sldLayoutChg>
        <pc:sldLayoutChg chg="addSp modSp">
          <pc:chgData name="Pagliarosi, Giorgia" userId="b987781b-dc17-4dfb-90e8-873d9248b427" providerId="ADAL" clId="{EC66EDF9-175F-4955-B2CE-BF88BD4BCDF2}" dt="2023-07-04T13:08:48.830" v="59"/>
          <pc:sldLayoutMkLst>
            <pc:docMk/>
            <pc:sldMasterMk cId="3591437458" sldId="2147483648"/>
            <pc:sldLayoutMk cId="2825917361" sldId="2147483660"/>
          </pc:sldLayoutMkLst>
          <pc:spChg chg="add mod">
            <ac:chgData name="Pagliarosi, Giorgia" userId="b987781b-dc17-4dfb-90e8-873d9248b427" providerId="ADAL" clId="{EC66EDF9-175F-4955-B2CE-BF88BD4BCDF2}" dt="2023-07-04T13:08:48.830" v="59"/>
            <ac:spMkLst>
              <pc:docMk/>
              <pc:sldMasterMk cId="3591437458" sldId="2147483648"/>
              <pc:sldLayoutMk cId="2825917361" sldId="2147483660"/>
              <ac:spMk id="7" creationId="{FC9E42A7-6B34-1F97-76DA-EBB8E18730D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26/05/2026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11546"/>
            <a:ext cx="3544019" cy="1852256"/>
          </a:xfrm>
        </p:spPr>
        <p:txBody>
          <a:bodyPr/>
          <a:lstStyle/>
          <a:p>
            <a:r>
              <a:rPr lang="it-IT" dirty="0"/>
              <a:t>Inserire</a:t>
            </a:r>
            <a:br>
              <a:rPr lang="it-IT" dirty="0"/>
            </a:br>
            <a:r>
              <a:rPr lang="it-IT" dirty="0"/>
              <a:t>titolo</a:t>
            </a:r>
          </a:p>
        </p:txBody>
      </p:sp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E0DA5E35-8F4C-5FBF-76C8-701E5741AF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230911-BBD2-F50C-97D4-E1B7FEA8CEB4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D1A063E-5590-9030-CE9D-3ACA37F2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3E827EB-3D99-450E-8B9E-4427A04CF0F0}"/>
              </a:ext>
            </a:extLst>
          </p:cNvPr>
          <p:cNvSpPr txBox="1">
            <a:spLocks/>
          </p:cNvSpPr>
          <p:nvPr/>
        </p:nvSpPr>
        <p:spPr>
          <a:xfrm>
            <a:off x="838200" y="3793172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1E1A7E26-2111-4DBA-92F1-ABFCD58AD0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448934"/>
            <a:ext cx="3795444" cy="387764"/>
          </a:xfrm>
        </p:spPr>
        <p:txBody>
          <a:bodyPr>
            <a:normAutofit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</p:txBody>
      </p:sp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4</TotalTime>
  <Words>30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Titillium</vt:lpstr>
      <vt:lpstr>Titillium Bd</vt:lpstr>
      <vt:lpstr>Tema di Office</vt:lpstr>
      <vt:lpstr>Inserire titolo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Michela Zardi</cp:lastModifiedBy>
  <cp:revision>3</cp:revision>
  <dcterms:created xsi:type="dcterms:W3CDTF">2022-10-26T09:11:02Z</dcterms:created>
  <dcterms:modified xsi:type="dcterms:W3CDTF">2026-05-26T07:29:42Z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