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modernComment_150_76184307.xml" ContentType="application/vnd.ms-powerpoint.comment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omments/modernComment_140_390DAB74.xml" ContentType="application/vnd.ms-powerpoint.comment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3"/>
  </p:sldMasterIdLst>
  <p:notesMasterIdLst>
    <p:notesMasterId r:id="rId39"/>
  </p:notesMasterIdLst>
  <p:sldIdLst>
    <p:sldId id="301" r:id="rId4"/>
    <p:sldId id="324" r:id="rId5"/>
    <p:sldId id="334" r:id="rId6"/>
    <p:sldId id="335" r:id="rId7"/>
    <p:sldId id="307" r:id="rId8"/>
    <p:sldId id="343" r:id="rId9"/>
    <p:sldId id="336" r:id="rId10"/>
    <p:sldId id="333" r:id="rId11"/>
    <p:sldId id="331" r:id="rId12"/>
    <p:sldId id="337" r:id="rId13"/>
    <p:sldId id="323" r:id="rId14"/>
    <p:sldId id="332" r:id="rId15"/>
    <p:sldId id="305" r:id="rId16"/>
    <p:sldId id="320" r:id="rId17"/>
    <p:sldId id="338" r:id="rId18"/>
    <p:sldId id="339" r:id="rId19"/>
    <p:sldId id="340" r:id="rId20"/>
    <p:sldId id="341" r:id="rId21"/>
    <p:sldId id="342" r:id="rId22"/>
    <p:sldId id="346" r:id="rId23"/>
    <p:sldId id="347" r:id="rId24"/>
    <p:sldId id="348" r:id="rId25"/>
    <p:sldId id="349" r:id="rId26"/>
    <p:sldId id="352" r:id="rId27"/>
    <p:sldId id="312" r:id="rId28"/>
    <p:sldId id="314" r:id="rId29"/>
    <p:sldId id="322" r:id="rId30"/>
    <p:sldId id="344" r:id="rId31"/>
    <p:sldId id="330" r:id="rId32"/>
    <p:sldId id="329" r:id="rId33"/>
    <p:sldId id="325" r:id="rId34"/>
    <p:sldId id="326" r:id="rId35"/>
    <p:sldId id="328" r:id="rId36"/>
    <p:sldId id="308" r:id="rId37"/>
    <p:sldId id="345" r:id="rId3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1B344B4-F3B9-AA85-E3DD-9BB628FFD487}" name="Roberta Zanin" initials="RZ" userId="S::roberta.zanin@cta-observatory.org::3bd3963b-dc07-46fe-bece-9773adee2829" providerId="AD"/>
  <p188:author id="{85D0AFF9-33B2-365D-EDDF-1A9C22289376}" name="David Green" initials="DG" userId="S::david.green@cta-observatory.org::2ef7d7e7-2d6e-4be2-b755-9b06fd43f72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A66DE"/>
    <a:srgbClr val="CD0001"/>
    <a:srgbClr val="4C4C4C"/>
    <a:srgbClr val="00E4D8"/>
    <a:srgbClr val="00004A"/>
    <a:srgbClr val="007AFF"/>
    <a:srgbClr val="00009C"/>
    <a:srgbClr val="FFFFFF"/>
    <a:srgbClr val="F5F5F5"/>
    <a:srgbClr val="00DA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6301"/>
  </p:normalViewPr>
  <p:slideViewPr>
    <p:cSldViewPr snapToGrid="0">
      <p:cViewPr varScale="1">
        <p:scale>
          <a:sx n="118" d="100"/>
          <a:sy n="118" d="100"/>
        </p:scale>
        <p:origin x="80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presProps" Target="presProps.xml"/><Relationship Id="rId45" Type="http://schemas.microsoft.com/office/2018/10/relationships/authors" Target="author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microsoft.com/office/2016/11/relationships/changesInfo" Target="changesInfos/changesInfo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ableStyles" Target="tableStyle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1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0" Type="http://schemas.openxmlformats.org/officeDocument/2006/relationships/slide" Target="slides/slide17.xml"/><Relationship Id="rId4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id Green" userId="2ef7d7e7-2d6e-4be2-b755-9b06fd43f72f" providerId="ADAL" clId="{19EA9487-F1F4-51B5-B403-E15FA7BB3E66}"/>
    <pc:docChg chg="modSld">
      <pc:chgData name="David Green" userId="2ef7d7e7-2d6e-4be2-b755-9b06fd43f72f" providerId="ADAL" clId="{19EA9487-F1F4-51B5-B403-E15FA7BB3E66}" dt="2026-07-19T16:02:24.482" v="0" actId="20577"/>
      <pc:docMkLst>
        <pc:docMk/>
      </pc:docMkLst>
      <pc:sldChg chg="modSp mod">
        <pc:chgData name="David Green" userId="2ef7d7e7-2d6e-4be2-b755-9b06fd43f72f" providerId="ADAL" clId="{19EA9487-F1F4-51B5-B403-E15FA7BB3E66}" dt="2026-07-19T16:02:24.482" v="0" actId="20577"/>
        <pc:sldMkLst>
          <pc:docMk/>
          <pc:sldMk cId="4138043453" sldId="346"/>
        </pc:sldMkLst>
        <pc:spChg chg="mod">
          <ac:chgData name="David Green" userId="2ef7d7e7-2d6e-4be2-b755-9b06fd43f72f" providerId="ADAL" clId="{19EA9487-F1F4-51B5-B403-E15FA7BB3E66}" dt="2026-07-19T16:02:24.482" v="0" actId="20577"/>
          <ac:spMkLst>
            <pc:docMk/>
            <pc:sldMk cId="4138043453" sldId="346"/>
            <ac:spMk id="3" creationId="{51955DDE-3C48-908D-9AED-AF0E4A12E397}"/>
          </ac:spMkLst>
        </pc:spChg>
      </pc:sldChg>
    </pc:docChg>
  </pc:docChgLst>
</pc:chgInfo>
</file>

<file path=ppt/comments/modernComment_140_390DAB7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05A63AF-B85D-4F0D-AB8A-18C8893090D4}" authorId="{91B344B4-F3B9-AA85-E3DD-9BB628FFD487}" status="resolved" created="2026-07-17T13:46:39.227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957197172" sldId="320"/>
      <ac:spMk id="4" creationId="{24D2D3D6-6D06-4CF2-D909-AE3B8F0DA0FB}"/>
      <ac:txMk cp="0">
        <ac:context len="91" hash="32117561"/>
      </ac:txMk>
    </ac:txMkLst>
    <p188:pos x="1603828" y="740228"/>
    <p188:replyLst>
      <p188:reply id="{3A6A2861-1174-BE42-A35E-145FE443EE16}" authorId="{85D0AFF9-33B2-365D-EDDF-1A9C22289376}" created="2026-07-17T14:15:09.108">
        <p188:txBody>
          <a:bodyPr/>
          <a:lstStyle/>
          <a:p>
            <a:r>
              <a:rPr lang="en-US"/>
              <a:t>Just asked me not show the prod6 IRFs, so I will show the old sensitivity plots and say Prod6 is will happen soon and if someone asks I can show them privaetly. </a:t>
            </a:r>
          </a:p>
        </p188:txBody>
      </p188:reply>
    </p188:replyLst>
    <p188:txBody>
      <a:bodyPr/>
      <a:lstStyle/>
      <a:p>
        <a:r>
          <a:rPr lang="en-US"/>
          <a:t>Orel asked me not to advertsie it much because some validations test were still missing. Maybe asking him</a:t>
        </a:r>
      </a:p>
    </p188:txBody>
  </p188:cm>
</p188:cmLst>
</file>

<file path=ppt/comments/modernComment_150_76184307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012202B5-6E43-4C57-88ED-48D5E1433DC7}" authorId="{91B344B4-F3B9-AA85-E3DD-9BB628FFD487}" created="2026-07-17T13:41:33.608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981301511" sldId="336"/>
      <ac:spMk id="13" creationId="{71E1447D-B612-CFB7-2CC8-3CD128887464}"/>
      <ac:txMk cp="95" len="7">
        <ac:context len="358" hash="3637228549"/>
      </ac:txMk>
    </ac:txMkLst>
    <p188:pos x="2634342" y="1524000"/>
    <p188:replyLst>
      <p188:reply id="{3856878C-1FF7-E847-ACDC-61955F3E286A}" authorId="{85D0AFF9-33B2-365D-EDDF-1A9C22289376}" created="2026-07-17T13:46:07.704">
        <p188:txBody>
          <a:bodyPr/>
          <a:lstStyle/>
          <a:p>
            <a:r>
              <a:rPr lang="en-US"/>
              <a:t>ATels from CAT-B data</a:t>
            </a:r>
          </a:p>
        </p188:txBody>
      </p188:reply>
    </p188:replyLst>
    <p188:txBody>
      <a:bodyPr/>
      <a:lstStyle/>
      <a:p>
        <a:r>
          <a:rPr lang="en-US"/>
          <a:t>what do you mean with this?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CDA2E9-652C-A640-A9FF-0407BB43D33A}" type="datetimeFigureOut">
              <a:rPr lang="en-US" smtClean="0"/>
              <a:t>7/19/26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2295EE-0A2E-BB47-B627-A48A1B11D2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593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11A257-FC71-7AC9-9BBF-089EB04B72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A3A4D5-7C81-164B-53D7-D2194DF638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1972B7-7B9F-0F52-7833-16B17C26AD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C39B8A-0585-9008-296A-83AD32A7F3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2295EE-0A2E-BB47-B627-A48A1B11D22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8206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2AD2B7-CC68-2329-E821-34775C9E63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558BA6-7BDF-47D9-9060-AFD2B1A803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83F240-1028-F792-F3A2-B4F951B936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28F96F-36FA-04D7-BEFA-688F95E932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2295EE-0A2E-BB47-B627-A48A1B11D22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3515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EF3C9-B8AB-3388-CD31-FC69B3EDCC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E9A72F-BD3C-B60D-EBB1-895123CC13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FF3854-1C95-8F11-AEF8-8D20E259E1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891177-DE69-2226-D0B8-861E2D534D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2295EE-0A2E-BB47-B627-A48A1B11D22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9411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3C777-56ED-46C5-7795-E903DDEE5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BA5617-32F3-0513-4091-815548F26F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3831AC-FB51-C9BA-620D-290B176003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2A9722-89FF-A250-D4B9-D1CE5A49C8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2295EE-0A2E-BB47-B627-A48A1B11D22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9875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BBDF7A-BB06-2917-5862-E8DC8A7D6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5D593E-C6B1-EA0A-2B04-F69892AE88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71D32D-E1B1-2B71-1766-E301DBE6D8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0E6DC9-FBA0-A808-1FD3-7E82C0275A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2295EE-0A2E-BB47-B627-A48A1B11D22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152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75236D-80CB-3DCE-5F96-5E6A2A4C2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4194C7-B853-5C57-3CD3-093A289862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85AFF5B-F616-58F3-86C9-DC079243B9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994F9A-5A71-89BC-EF3C-FDE2F82B92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2295EE-0A2E-BB47-B627-A48A1B11D22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440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029118-5711-391C-187E-5C3E5D4B8C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770474-9702-D304-B45A-9B1E4E1360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F51C1D-BCB6-CDC4-3D13-D8B5E10330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74FF34-6980-4295-831E-C32BD79990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2295EE-0A2E-BB47-B627-A48A1B11D22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5186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7FED8F-2B5E-15CA-974C-55C1282E6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FFA5924-5930-D89F-1DA9-FBF3B9F895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DDA427-F619-7D6D-7EAD-62BBEAF20C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B494BD-F8C3-BBA9-3871-C8C94C7B44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2295EE-0A2E-BB47-B627-A48A1B11D22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6713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D03B79-DD08-EA74-59EF-2D8CB4C75B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B0486A-A2AC-1305-6859-B2C9A314EC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EA00B3-B5D3-9CA1-D3B0-4BA6A39975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FF6EAD-7BC3-D202-C1F1-E917EBC0AD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2295EE-0A2E-BB47-B627-A48A1B11D22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5760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0E4AD4-A4F3-50C2-07E6-C6F9E3687C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41B2EF-F324-A3CE-62B6-80C2D64B83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CE5C2F-F6E2-3CFF-FC68-A13E69F13B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09FAF3-32F1-EC10-D8A3-8EAB5DB40A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2295EE-0A2E-BB47-B627-A48A1B11D22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1086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2295EE-0A2E-BB47-B627-A48A1B11D222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5529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F90836-EF51-8934-B545-4575714B8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A10BCE-2157-7F1A-B3D4-AB8B80D11D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275C02-FA3C-5AC4-E901-444845991E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23F931-3A18-F949-A419-47FD73702E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2295EE-0A2E-BB47-B627-A48A1B11D22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6488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D1E45E-191D-A8AB-2730-414741803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D065F4B-D5E3-7FED-73FC-437579DB55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A69C80-5103-BADD-BF40-5A0ECEB387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9E3655-F8CD-5EB2-245B-B08E3192A6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2295EE-0A2E-BB47-B627-A48A1B11D22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72499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2295EE-0A2E-BB47-B627-A48A1B11D222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2878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19105-96DD-82F0-592A-CBA1443833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8CDEB93-AC94-F803-F2A7-713E9A9C2D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4B8D91-244B-5982-C008-D9B115E0D0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0B5A30-6303-B3D9-0E9D-75C12F5F20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2295EE-0A2E-BB47-B627-A48A1B11D22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5327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B0D3B5-FCB1-3CA6-4DFB-88E5611EF2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85F737-B0C2-C2AF-7258-098956E129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1CEF16-5D8E-8C46-49FF-EB5AF51D42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CE0E79-1AB5-2D52-44EB-23EB07F4E3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2295EE-0A2E-BB47-B627-A48A1B11D22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2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B0173E-87B2-82D0-8EF2-599BA5905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CD083A-11C1-7758-071C-A8A041584B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F15F953-12D1-C850-B3DF-1D0C176B6D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4BAB4A-6A23-7624-D41D-7B5F98C189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2295EE-0A2E-BB47-B627-A48A1B11D22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0267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9D9119-26D2-6DAD-8E49-31960C7089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395757-5BA7-7248-A53C-4D632668DC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E0D4BF2-CE62-0E86-7D72-A968DD30A3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59790A-04FE-874C-EF90-8ADFC8BA20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2295EE-0A2E-BB47-B627-A48A1B11D22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1474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2295EE-0A2E-BB47-B627-A48A1B11D22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1727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511784-DC70-039D-A6BF-53FF92C47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7EBA34-C12B-202D-8226-A3FFA96F3D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A7ADD8-0339-A17F-4B85-8D93884966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7FA588-5B73-6F16-97CE-5332EE3A75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2295EE-0A2E-BB47-B627-A48A1B11D22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8410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133CC3-2284-479F-D09A-052338DF23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D7A1B6-CFCB-18D0-4EB0-66A70D8812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F88254-BB89-7167-41B1-4676FE3743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273567-F498-344F-5BEF-690622F949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2295EE-0A2E-BB47-B627-A48A1B11D22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7576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svg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Dibujo de una persona&#10;&#10;Descripción generada automáticamente con confianza baja">
            <a:extLst>
              <a:ext uri="{FF2B5EF4-FFF2-40B4-BE49-F238E27FC236}">
                <a16:creationId xmlns:a16="http://schemas.microsoft.com/office/drawing/2014/main" id="{8DEC5EBF-1035-1185-C17F-3FE72AAACC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8F29EF1-477B-B8D2-5B39-90B8B884D1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26946" y="-527847"/>
            <a:ext cx="4725853" cy="2835781"/>
          </a:xfrm>
          <a:prstGeom prst="rect">
            <a:avLst/>
          </a:prstGeom>
        </p:spPr>
      </p:pic>
      <p:sp>
        <p:nvSpPr>
          <p:cNvPr id="5" name="Marcador de título 1">
            <a:extLst>
              <a:ext uri="{FF2B5EF4-FFF2-40B4-BE49-F238E27FC236}">
                <a16:creationId xmlns:a16="http://schemas.microsoft.com/office/drawing/2014/main" id="{FC5DBA9D-58F0-8358-EF8B-144B8593C9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656" y="2154477"/>
            <a:ext cx="8682686" cy="2543579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6200"/>
              </a:lnSpc>
              <a:defRPr sz="7000" b="0" i="0">
                <a:solidFill>
                  <a:schemeClr val="accent3"/>
                </a:solidFill>
                <a:latin typeface="Space Grotesk Light" pitchFamily="2" charset="77"/>
                <a:cs typeface="Space Grotesk Light" pitchFamily="2" charset="77"/>
              </a:defRPr>
            </a:lvl1pPr>
          </a:lstStyle>
          <a:p>
            <a:r>
              <a:rPr lang="en-GB" noProof="0"/>
              <a:t>Click to Modify the Pattern Title and Style</a:t>
            </a:r>
          </a:p>
        </p:txBody>
      </p:sp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D13ED2B0-A014-182A-44A5-45F3F7E070C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2656" y="4781181"/>
            <a:ext cx="10515600" cy="52800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 sz="2100" b="0">
                <a:solidFill>
                  <a:srgbClr val="00E4D8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noProof="0"/>
              <a:t>Click to modify text style</a:t>
            </a:r>
          </a:p>
        </p:txBody>
      </p:sp>
      <p:sp>
        <p:nvSpPr>
          <p:cNvPr id="2" name="Marcador de contenido 7">
            <a:extLst>
              <a:ext uri="{FF2B5EF4-FFF2-40B4-BE49-F238E27FC236}">
                <a16:creationId xmlns:a16="http://schemas.microsoft.com/office/drawing/2014/main" id="{16E0CE03-12E2-ABDF-35DE-4570458029D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5987" y="5930053"/>
            <a:ext cx="8655410" cy="520851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GB" noProof="0"/>
              <a:t>Click to modify name</a:t>
            </a:r>
          </a:p>
          <a:p>
            <a:pPr algn="l">
              <a:spcBef>
                <a:spcPts val="0"/>
              </a:spcBef>
            </a:pPr>
            <a:r>
              <a:rPr lang="en-GB" noProof="0"/>
              <a:t>Click to modify name</a:t>
            </a:r>
          </a:p>
        </p:txBody>
      </p:sp>
    </p:spTree>
    <p:extLst>
      <p:ext uri="{BB962C8B-B14F-4D97-AF65-F5344CB8AC3E}">
        <p14:creationId xmlns:p14="http://schemas.microsoft.com/office/powerpoint/2010/main" val="1117952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texto 2">
            <a:extLst>
              <a:ext uri="{FF2B5EF4-FFF2-40B4-BE49-F238E27FC236}">
                <a16:creationId xmlns:a16="http://schemas.microsoft.com/office/drawing/2014/main" id="{ACD756EF-58BF-4AF3-8A4B-7055B454011B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31963" y="2914969"/>
            <a:ext cx="10728406" cy="32602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7200" indent="-457200">
              <a:lnSpc>
                <a:spcPct val="100000"/>
              </a:lnSpc>
              <a:buFont typeface="Arial" panose="020B0604020202020204" pitchFamily="34" charset="0"/>
              <a:buChar char="•"/>
              <a:defRPr sz="2800" b="0" i="0">
                <a:solidFill>
                  <a:srgbClr val="00004A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 marL="457200" indent="0">
              <a:buFont typeface="Arial" panose="020B0604020202020204" pitchFamily="34" charset="0"/>
              <a:buNone/>
              <a:defRPr sz="2400">
                <a:solidFill>
                  <a:srgbClr val="00004A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rgbClr val="00004A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</a:rPr>
              <a:t>Click to modify pattern text style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004A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00004A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4A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4A"/>
                </a:solidFill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</a:rPr>
              <a:t>Fifth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004A"/>
              </a:solidFill>
              <a:effectLst/>
              <a:uLnTx/>
              <a:uFillTx/>
              <a:latin typeface="Inter" panose="02000503000000020004" pitchFamily="2" charset="0"/>
              <a:ea typeface="Inter" panose="02000503000000020004" pitchFamily="2" charset="0"/>
            </a:endParaRP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004A"/>
              </a:solidFill>
              <a:effectLst/>
              <a:uLnTx/>
              <a:uFillTx/>
              <a:latin typeface="Inter" panose="02000503000000020004" pitchFamily="2" charset="0"/>
              <a:ea typeface="Inter" panose="02000503000000020004" pitchFamily="2" charset="0"/>
            </a:endParaRP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004A"/>
              </a:solidFill>
              <a:effectLst/>
              <a:uLnTx/>
              <a:uFillTx/>
              <a:latin typeface="Inter" panose="02000503000000020004" pitchFamily="2" charset="0"/>
              <a:ea typeface="Inter" panose="02000503000000020004" pitchFamily="2" charset="0"/>
            </a:endParaRP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noProof="0"/>
          </a:p>
          <a:p>
            <a:pPr lvl="0"/>
            <a:endParaRPr lang="en-GB" noProof="0"/>
          </a:p>
        </p:txBody>
      </p:sp>
      <p:sp>
        <p:nvSpPr>
          <p:cNvPr id="7" name="Marcador de texto 2">
            <a:extLst>
              <a:ext uri="{FF2B5EF4-FFF2-40B4-BE49-F238E27FC236}">
                <a16:creationId xmlns:a16="http://schemas.microsoft.com/office/drawing/2014/main" id="{3B008C18-3C77-BDB5-762E-35211D8E6BD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1963" y="2094668"/>
            <a:ext cx="10728406" cy="7339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>
              <a:lnSpc>
                <a:spcPts val="3700"/>
              </a:lnSpc>
              <a:buNone/>
              <a:defRPr sz="3000" b="0" i="0">
                <a:solidFill>
                  <a:srgbClr val="00E4D8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Paragraph title </a:t>
            </a:r>
          </a:p>
        </p:txBody>
      </p:sp>
      <p:sp>
        <p:nvSpPr>
          <p:cNvPr id="10" name="Marcador de título 1">
            <a:extLst>
              <a:ext uri="{FF2B5EF4-FFF2-40B4-BE49-F238E27FC236}">
                <a16:creationId xmlns:a16="http://schemas.microsoft.com/office/drawing/2014/main" id="{D58F536F-7709-0C86-12A2-EEB035C87A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963" y="682792"/>
            <a:ext cx="640621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6300" b="0" i="0">
                <a:solidFill>
                  <a:srgbClr val="00004A"/>
                </a:solidFill>
                <a:latin typeface="Space Grotesk Light" pitchFamily="2" charset="77"/>
                <a:cs typeface="Space Grotesk Light" pitchFamily="2" charset="77"/>
              </a:defRPr>
            </a:lvl1pPr>
          </a:lstStyle>
          <a:p>
            <a:r>
              <a:rPr lang="en-GB" noProof="0"/>
              <a:t>Slide title</a:t>
            </a:r>
          </a:p>
        </p:txBody>
      </p:sp>
      <p:sp>
        <p:nvSpPr>
          <p:cNvPr id="8" name="Marcador de número de diapositiva 5">
            <a:extLst>
              <a:ext uri="{FF2B5EF4-FFF2-40B4-BE49-F238E27FC236}">
                <a16:creationId xmlns:a16="http://schemas.microsoft.com/office/drawing/2014/main" id="{2794BAAB-144A-3198-93F4-E912DC0D59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20301" y="6356350"/>
            <a:ext cx="101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fld id="{B7A8EA43-1DDA-DD4C-837A-17A3AFE5C005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9" name="Marcador de texto 9">
            <a:extLst>
              <a:ext uri="{FF2B5EF4-FFF2-40B4-BE49-F238E27FC236}">
                <a16:creationId xmlns:a16="http://schemas.microsoft.com/office/drawing/2014/main" id="{E6CD1E28-CC6A-6F28-00E5-F25983DEEED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8896" y="241412"/>
            <a:ext cx="2374900" cy="190703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1100" b="0" i="0">
                <a:solidFill>
                  <a:srgbClr val="00004A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Section of the presentation</a:t>
            </a:r>
          </a:p>
        </p:txBody>
      </p:sp>
      <p:pic>
        <p:nvPicPr>
          <p:cNvPr id="11" name="Picture 10" descr="A blue and black text with a star&#10;&#10;Description automatically generated">
            <a:extLst>
              <a:ext uri="{FF2B5EF4-FFF2-40B4-BE49-F238E27FC236}">
                <a16:creationId xmlns:a16="http://schemas.microsoft.com/office/drawing/2014/main" id="{6D244F69-05E0-6FF5-3AF8-C6B026B193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5392" y="-554508"/>
            <a:ext cx="3166503" cy="1900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251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posición de imagen 8">
            <a:extLst>
              <a:ext uri="{FF2B5EF4-FFF2-40B4-BE49-F238E27FC236}">
                <a16:creationId xmlns:a16="http://schemas.microsoft.com/office/drawing/2014/main" id="{D0219960-B362-861D-B84F-F38770A9C6C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r>
              <a:rPr lang="en-GB" noProof="0"/>
              <a:t>Click icon to add picture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E4537C6-7A8A-797E-0555-56A4491614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0191"/>
            <a:ext cx="8724900" cy="6858000"/>
          </a:xfrm>
          <a:prstGeom prst="rect">
            <a:avLst/>
          </a:prstGeom>
        </p:spPr>
      </p:pic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76761BFC-051E-1815-C818-E071516FC4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20301" y="6356350"/>
            <a:ext cx="101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fld id="{B7A8EA43-1DDA-DD4C-837A-17A3AFE5C005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4" name="Marcador de texto 9">
            <a:extLst>
              <a:ext uri="{FF2B5EF4-FFF2-40B4-BE49-F238E27FC236}">
                <a16:creationId xmlns:a16="http://schemas.microsoft.com/office/drawing/2014/main" id="{4877C033-3164-2758-9EE9-A3A2D721BAE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8896" y="241412"/>
            <a:ext cx="2374900" cy="190703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1100" b="0" i="0">
                <a:solidFill>
                  <a:srgbClr val="00004A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Section of the presentation</a:t>
            </a: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49A9D8BC-CB34-E5E1-CE46-1F5BE0F5719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49491" y="219075"/>
            <a:ext cx="1210733" cy="244475"/>
          </a:xfrm>
          <a:prstGeom prst="rect">
            <a:avLst/>
          </a:prstGeom>
        </p:spPr>
      </p:pic>
      <p:sp>
        <p:nvSpPr>
          <p:cNvPr id="10" name="Marcador de texto 2">
            <a:extLst>
              <a:ext uri="{FF2B5EF4-FFF2-40B4-BE49-F238E27FC236}">
                <a16:creationId xmlns:a16="http://schemas.microsoft.com/office/drawing/2014/main" id="{1D23932A-AC68-8B81-C96F-4781EA2C2CBC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31963" y="2115968"/>
            <a:ext cx="6406210" cy="4059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2800" b="0" i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 marL="457200" indent="0">
              <a:buNone/>
              <a:defRPr sz="2400">
                <a:solidFill>
                  <a:schemeClr val="bg1"/>
                </a:solidFill>
              </a:defRPr>
            </a:lvl2pPr>
            <a:lvl3pPr marL="571500" indent="0"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 err="1"/>
              <a:t>Llista</a:t>
            </a:r>
            <a:r>
              <a:rPr lang="en-GB" noProof="0"/>
              <a:t> lorem ipsum </a:t>
            </a:r>
            <a:r>
              <a:rPr lang="en-GB" noProof="0" err="1"/>
              <a:t>dolor</a:t>
            </a:r>
            <a:r>
              <a:rPr lang="en-GB" noProof="0"/>
              <a:t> sit </a:t>
            </a:r>
            <a:r>
              <a:rPr lang="en-GB" noProof="0" err="1"/>
              <a:t>amet</a:t>
            </a:r>
            <a:r>
              <a:rPr lang="en-GB" noProof="0"/>
              <a:t>, </a:t>
            </a:r>
            <a:r>
              <a:rPr lang="en-GB" noProof="0" err="1"/>
              <a:t>consectetuer</a:t>
            </a:r>
            <a:r>
              <a:rPr lang="en-GB" noProof="0"/>
              <a:t> </a:t>
            </a:r>
            <a:r>
              <a:rPr lang="en-GB" noProof="0" err="1"/>
              <a:t>adipiscing</a:t>
            </a:r>
            <a:r>
              <a:rPr lang="en-GB" noProof="0"/>
              <a:t>.</a:t>
            </a:r>
          </a:p>
          <a:p>
            <a:pPr marL="4572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noProof="0" err="1"/>
              <a:t>Llista</a:t>
            </a:r>
            <a:r>
              <a:rPr lang="en-GB" noProof="0"/>
              <a:t> lorem ipsum </a:t>
            </a:r>
            <a:r>
              <a:rPr lang="en-GB" noProof="0" err="1"/>
              <a:t>dolor</a:t>
            </a:r>
            <a:r>
              <a:rPr lang="en-GB" noProof="0"/>
              <a:t> sit </a:t>
            </a:r>
            <a:r>
              <a:rPr lang="en-GB" noProof="0" err="1"/>
              <a:t>amet</a:t>
            </a:r>
            <a:r>
              <a:rPr lang="en-GB" noProof="0"/>
              <a:t>, </a:t>
            </a:r>
            <a:r>
              <a:rPr lang="en-GB" noProof="0" err="1"/>
              <a:t>consectetuer</a:t>
            </a:r>
            <a:r>
              <a:rPr lang="en-GB" noProof="0"/>
              <a:t> </a:t>
            </a:r>
            <a:r>
              <a:rPr lang="en-GB" noProof="0" err="1"/>
              <a:t>adipiscing</a:t>
            </a:r>
            <a:r>
              <a:rPr lang="en-GB" noProof="0"/>
              <a:t>.</a:t>
            </a:r>
          </a:p>
          <a:p>
            <a:pPr marL="914400" marR="0" lvl="2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noProof="0" err="1"/>
              <a:t>Llista</a:t>
            </a:r>
            <a:r>
              <a:rPr lang="en-GB" noProof="0"/>
              <a:t> lorem ipsum </a:t>
            </a:r>
            <a:r>
              <a:rPr lang="en-GB" noProof="0" err="1"/>
              <a:t>dolor</a:t>
            </a:r>
            <a:r>
              <a:rPr lang="en-GB" noProof="0"/>
              <a:t> sit </a:t>
            </a:r>
            <a:r>
              <a:rPr lang="en-GB" noProof="0" err="1"/>
              <a:t>amet</a:t>
            </a:r>
            <a:r>
              <a:rPr lang="en-GB" noProof="0"/>
              <a:t>, </a:t>
            </a:r>
            <a:r>
              <a:rPr lang="en-GB" noProof="0" err="1"/>
              <a:t>consectetuer</a:t>
            </a:r>
            <a:r>
              <a:rPr lang="en-GB" noProof="0"/>
              <a:t> </a:t>
            </a:r>
            <a:r>
              <a:rPr lang="en-GB" noProof="0" err="1"/>
              <a:t>adipiscing</a:t>
            </a:r>
            <a:endParaRPr lang="en-GB" noProof="0"/>
          </a:p>
          <a:p>
            <a:pPr marL="1714500" marR="0" lvl="3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noProof="0" err="1"/>
              <a:t>Llista</a:t>
            </a:r>
            <a:r>
              <a:rPr lang="en-GB" noProof="0"/>
              <a:t> lorem ipsum </a:t>
            </a:r>
            <a:r>
              <a:rPr lang="en-GB" noProof="0" err="1"/>
              <a:t>dolor</a:t>
            </a:r>
            <a:r>
              <a:rPr lang="en-GB" noProof="0"/>
              <a:t> sit </a:t>
            </a:r>
            <a:r>
              <a:rPr lang="en-GB" noProof="0" err="1"/>
              <a:t>amet</a:t>
            </a:r>
            <a:r>
              <a:rPr lang="en-GB" noProof="0"/>
              <a:t>, </a:t>
            </a:r>
            <a:r>
              <a:rPr lang="en-GB" noProof="0" err="1"/>
              <a:t>consectetuer</a:t>
            </a:r>
            <a:r>
              <a:rPr lang="en-GB" noProof="0"/>
              <a:t> </a:t>
            </a:r>
            <a:r>
              <a:rPr lang="en-GB" noProof="0" err="1"/>
              <a:t>adipiscing</a:t>
            </a:r>
            <a:endParaRPr lang="en-GB" noProof="0"/>
          </a:p>
          <a:p>
            <a:pPr marL="914400" marR="0" lvl="2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noProof="0"/>
          </a:p>
          <a:p>
            <a:pPr marL="4572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noProof="0"/>
          </a:p>
          <a:p>
            <a:pPr lvl="0"/>
            <a:endParaRPr lang="en-GB" noProof="0"/>
          </a:p>
        </p:txBody>
      </p:sp>
      <p:sp>
        <p:nvSpPr>
          <p:cNvPr id="3" name="Marcador de título 1">
            <a:extLst>
              <a:ext uri="{FF2B5EF4-FFF2-40B4-BE49-F238E27FC236}">
                <a16:creationId xmlns:a16="http://schemas.microsoft.com/office/drawing/2014/main" id="{284367DA-B816-892E-9A4B-9FC105CCA0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963" y="682792"/>
            <a:ext cx="640621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6300" b="0" i="0">
                <a:solidFill>
                  <a:srgbClr val="00004A"/>
                </a:solidFill>
                <a:latin typeface="Space Grotesk Light" pitchFamily="2" charset="77"/>
                <a:cs typeface="Space Grotesk Light" pitchFamily="2" charset="77"/>
              </a:defRPr>
            </a:lvl1pPr>
          </a:lstStyle>
          <a:p>
            <a:r>
              <a:rPr lang="en-GB" noProof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42157281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posición de imagen 8">
            <a:extLst>
              <a:ext uri="{FF2B5EF4-FFF2-40B4-BE49-F238E27FC236}">
                <a16:creationId xmlns:a16="http://schemas.microsoft.com/office/drawing/2014/main" id="{D0219960-B362-861D-B84F-F38770A9C6C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r>
              <a:rPr lang="en-GB" noProof="0"/>
              <a:t>Click icon to add picture</a:t>
            </a: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3B472C53-F7EC-E076-3200-30DEB55C2CDB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0" y="-9525"/>
            <a:ext cx="8724900" cy="6858000"/>
            <a:chOff x="0" y="-6"/>
            <a:chExt cx="5496" cy="4320"/>
          </a:xfrm>
        </p:grpSpPr>
        <p:sp>
          <p:nvSpPr>
            <p:cNvPr id="7" name="AutoShape 3">
              <a:extLst>
                <a:ext uri="{FF2B5EF4-FFF2-40B4-BE49-F238E27FC236}">
                  <a16:creationId xmlns:a16="http://schemas.microsoft.com/office/drawing/2014/main" id="{C73D31F1-002D-5FD7-BCF6-87CBB35F1F97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0" y="-6"/>
              <a:ext cx="5496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16D8DA8D-1337-28A4-253F-A5AD03DB41F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642" y="484"/>
              <a:ext cx="1863" cy="1863"/>
            </a:xfrm>
            <a:custGeom>
              <a:avLst/>
              <a:gdLst>
                <a:gd name="T0" fmla="*/ 1910 w 3101"/>
                <a:gd name="T1" fmla="*/ 1910 h 3101"/>
                <a:gd name="T2" fmla="*/ 1910 w 3101"/>
                <a:gd name="T3" fmla="*/ 1910 h 3101"/>
                <a:gd name="T4" fmla="*/ 3101 w 3101"/>
                <a:gd name="T5" fmla="*/ 1550 h 3101"/>
                <a:gd name="T6" fmla="*/ 1910 w 3101"/>
                <a:gd name="T7" fmla="*/ 1191 h 3101"/>
                <a:gd name="T8" fmla="*/ 1551 w 3101"/>
                <a:gd name="T9" fmla="*/ 0 h 3101"/>
                <a:gd name="T10" fmla="*/ 1192 w 3101"/>
                <a:gd name="T11" fmla="*/ 1191 h 3101"/>
                <a:gd name="T12" fmla="*/ 0 w 3101"/>
                <a:gd name="T13" fmla="*/ 1550 h 3101"/>
                <a:gd name="T14" fmla="*/ 1192 w 3101"/>
                <a:gd name="T15" fmla="*/ 1910 h 3101"/>
                <a:gd name="T16" fmla="*/ 1551 w 3101"/>
                <a:gd name="T17" fmla="*/ 3101 h 3101"/>
                <a:gd name="T18" fmla="*/ 1910 w 3101"/>
                <a:gd name="T19" fmla="*/ 1910 h 3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01" h="3101">
                  <a:moveTo>
                    <a:pt x="1910" y="1910"/>
                  </a:moveTo>
                  <a:lnTo>
                    <a:pt x="1910" y="1910"/>
                  </a:lnTo>
                  <a:cubicBezTo>
                    <a:pt x="2166" y="1653"/>
                    <a:pt x="2684" y="1602"/>
                    <a:pt x="3101" y="1550"/>
                  </a:cubicBezTo>
                  <a:cubicBezTo>
                    <a:pt x="2684" y="1499"/>
                    <a:pt x="2166" y="1448"/>
                    <a:pt x="1910" y="1191"/>
                  </a:cubicBezTo>
                  <a:cubicBezTo>
                    <a:pt x="1654" y="935"/>
                    <a:pt x="1602" y="417"/>
                    <a:pt x="1551" y="0"/>
                  </a:cubicBezTo>
                  <a:cubicBezTo>
                    <a:pt x="1500" y="417"/>
                    <a:pt x="1448" y="935"/>
                    <a:pt x="1192" y="1191"/>
                  </a:cubicBezTo>
                  <a:cubicBezTo>
                    <a:pt x="936" y="1448"/>
                    <a:pt x="417" y="1499"/>
                    <a:pt x="0" y="1550"/>
                  </a:cubicBezTo>
                  <a:cubicBezTo>
                    <a:pt x="417" y="1602"/>
                    <a:pt x="936" y="1653"/>
                    <a:pt x="1192" y="1910"/>
                  </a:cubicBezTo>
                  <a:cubicBezTo>
                    <a:pt x="1448" y="2165"/>
                    <a:pt x="1500" y="2684"/>
                    <a:pt x="1551" y="3101"/>
                  </a:cubicBezTo>
                  <a:cubicBezTo>
                    <a:pt x="1602" y="2684"/>
                    <a:pt x="1654" y="2165"/>
                    <a:pt x="1910" y="1910"/>
                  </a:cubicBezTo>
                  <a:close/>
                </a:path>
              </a:pathLst>
            </a:custGeom>
            <a:solidFill>
              <a:srgbClr val="00004A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noProof="0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FE57FD26-3FFE-F958-42E4-8F16AA8795F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-7"/>
              <a:ext cx="4574" cy="4327"/>
            </a:xfrm>
            <a:custGeom>
              <a:avLst/>
              <a:gdLst>
                <a:gd name="T0" fmla="*/ 0 w 7613"/>
                <a:gd name="T1" fmla="*/ 7200 h 7200"/>
                <a:gd name="T2" fmla="*/ 0 w 7613"/>
                <a:gd name="T3" fmla="*/ 7200 h 7200"/>
                <a:gd name="T4" fmla="*/ 7613 w 7613"/>
                <a:gd name="T5" fmla="*/ 7200 h 7200"/>
                <a:gd name="T6" fmla="*/ 7613 w 7613"/>
                <a:gd name="T7" fmla="*/ 0 h 7200"/>
                <a:gd name="T8" fmla="*/ 0 w 7613"/>
                <a:gd name="T9" fmla="*/ 0 h 7200"/>
                <a:gd name="T10" fmla="*/ 0 w 7613"/>
                <a:gd name="T11" fmla="*/ 7200 h 7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613" h="7200">
                  <a:moveTo>
                    <a:pt x="0" y="7200"/>
                  </a:moveTo>
                  <a:lnTo>
                    <a:pt x="0" y="7200"/>
                  </a:lnTo>
                  <a:lnTo>
                    <a:pt x="7613" y="7200"/>
                  </a:lnTo>
                  <a:lnTo>
                    <a:pt x="7613" y="0"/>
                  </a:lnTo>
                  <a:lnTo>
                    <a:pt x="0" y="0"/>
                  </a:lnTo>
                  <a:lnTo>
                    <a:pt x="0" y="7200"/>
                  </a:lnTo>
                  <a:close/>
                </a:path>
              </a:pathLst>
            </a:custGeom>
            <a:solidFill>
              <a:srgbClr val="00004A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noProof="0"/>
            </a:p>
          </p:txBody>
        </p:sp>
      </p:grpSp>
      <p:sp>
        <p:nvSpPr>
          <p:cNvPr id="14" name="Marcador de texto 2">
            <a:extLst>
              <a:ext uri="{FF2B5EF4-FFF2-40B4-BE49-F238E27FC236}">
                <a16:creationId xmlns:a16="http://schemas.microsoft.com/office/drawing/2014/main" id="{9BB4F56D-07A5-7803-27F8-FBE25395E08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4081" y="2093913"/>
            <a:ext cx="6406210" cy="42624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>
              <a:lnSpc>
                <a:spcPts val="5500"/>
              </a:lnSpc>
              <a:buNone/>
              <a:defRPr sz="3000" b="0" i="0">
                <a:solidFill>
                  <a:schemeClr val="accent3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Click to modify pattern text styles</a:t>
            </a:r>
          </a:p>
        </p:txBody>
      </p:sp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76761BFC-051E-1815-C818-E071516FC4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20301" y="6356350"/>
            <a:ext cx="101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fld id="{B7A8EA43-1DDA-DD4C-837A-17A3AFE5C005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4" name="Marcador de texto 9">
            <a:extLst>
              <a:ext uri="{FF2B5EF4-FFF2-40B4-BE49-F238E27FC236}">
                <a16:creationId xmlns:a16="http://schemas.microsoft.com/office/drawing/2014/main" id="{4877C033-3164-2758-9EE9-A3A2D721BAE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8896" y="241412"/>
            <a:ext cx="2374900" cy="190703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1100" b="0" i="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Section of the presentation</a:t>
            </a: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49A9D8BC-CB34-E5E1-CE46-1F5BE0F5719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49491" y="219075"/>
            <a:ext cx="1210733" cy="244475"/>
          </a:xfrm>
          <a:prstGeom prst="rect">
            <a:avLst/>
          </a:prstGeom>
        </p:spPr>
      </p:pic>
      <p:sp>
        <p:nvSpPr>
          <p:cNvPr id="8" name="Marcador de título 1">
            <a:extLst>
              <a:ext uri="{FF2B5EF4-FFF2-40B4-BE49-F238E27FC236}">
                <a16:creationId xmlns:a16="http://schemas.microsoft.com/office/drawing/2014/main" id="{4034F10F-44F1-C9DE-E22A-296303232A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963" y="682792"/>
            <a:ext cx="640621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6300" b="0" i="0">
                <a:solidFill>
                  <a:schemeClr val="tx2"/>
                </a:solidFill>
                <a:latin typeface="Space Grotesk Light" pitchFamily="2" charset="77"/>
                <a:cs typeface="Space Grotesk Light" pitchFamily="2" charset="77"/>
              </a:defRPr>
            </a:lvl1pPr>
          </a:lstStyle>
          <a:p>
            <a:r>
              <a:rPr lang="en-GB" noProof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8459959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ción de imagen 3">
            <a:extLst>
              <a:ext uri="{FF2B5EF4-FFF2-40B4-BE49-F238E27FC236}">
                <a16:creationId xmlns:a16="http://schemas.microsoft.com/office/drawing/2014/main" id="{71F86373-D5D9-A4C8-AF9E-F59A630EFCA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r>
              <a:rPr lang="en-GB" noProof="0"/>
              <a:t>Click icon to add picture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FEF66BF-CCC5-98B8-9ED0-3CD42FB7D9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8724900" cy="6858000"/>
          </a:xfrm>
          <a:prstGeom prst="rect">
            <a:avLst/>
          </a:prstGeom>
        </p:spPr>
      </p:pic>
      <p:sp>
        <p:nvSpPr>
          <p:cNvPr id="9" name="Marcador de número de diapositiva 5">
            <a:extLst>
              <a:ext uri="{FF2B5EF4-FFF2-40B4-BE49-F238E27FC236}">
                <a16:creationId xmlns:a16="http://schemas.microsoft.com/office/drawing/2014/main" id="{8267B01D-D301-7519-6E46-30ED3A5649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20301" y="6356350"/>
            <a:ext cx="101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fld id="{B7A8EA43-1DDA-DD4C-837A-17A3AFE5C00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E6677628-9F38-2A27-2AE0-027F2FBAEA1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8896" y="241412"/>
            <a:ext cx="2374900" cy="190703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1100" b="0" i="0">
                <a:solidFill>
                  <a:srgbClr val="00004A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Section of the presentation</a:t>
            </a:r>
          </a:p>
        </p:txBody>
      </p:sp>
      <p:sp>
        <p:nvSpPr>
          <p:cNvPr id="13" name="Marcador de texto 2">
            <a:extLst>
              <a:ext uri="{FF2B5EF4-FFF2-40B4-BE49-F238E27FC236}">
                <a16:creationId xmlns:a16="http://schemas.microsoft.com/office/drawing/2014/main" id="{E19B8E5E-0560-389E-8D18-E1A3A751DA48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24967" y="2137164"/>
            <a:ext cx="6241304" cy="6807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>
              <a:lnSpc>
                <a:spcPts val="3700"/>
              </a:lnSpc>
              <a:buNone/>
              <a:defRPr sz="3000" b="0" i="0">
                <a:solidFill>
                  <a:srgbClr val="00E4D8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Paragraph title </a:t>
            </a:r>
          </a:p>
        </p:txBody>
      </p:sp>
      <p:sp>
        <p:nvSpPr>
          <p:cNvPr id="14" name="Marcador de texto 2">
            <a:extLst>
              <a:ext uri="{FF2B5EF4-FFF2-40B4-BE49-F238E27FC236}">
                <a16:creationId xmlns:a16="http://schemas.microsoft.com/office/drawing/2014/main" id="{5A942E70-A531-B08D-8CDB-69BEDF615F2F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31963" y="2946701"/>
            <a:ext cx="6234308" cy="32509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>
              <a:lnSpc>
                <a:spcPct val="100000"/>
              </a:lnSpc>
              <a:buNone/>
              <a:defRPr sz="2100" b="0" i="0">
                <a:solidFill>
                  <a:srgbClr val="00004A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Click to modify pattern text styles</a:t>
            </a: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917AC2CC-3015-A162-2768-8717A1A9A9D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49491" y="219075"/>
            <a:ext cx="1210733" cy="244475"/>
          </a:xfrm>
          <a:prstGeom prst="rect">
            <a:avLst/>
          </a:prstGeom>
        </p:spPr>
      </p:pic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D0AB2113-CBFF-0F9D-FC27-1C12780381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963" y="682792"/>
            <a:ext cx="640621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6300" b="0" i="0">
                <a:solidFill>
                  <a:srgbClr val="00004A"/>
                </a:solidFill>
                <a:latin typeface="Space Grotesk Light" pitchFamily="2" charset="77"/>
                <a:cs typeface="Space Grotesk Light" pitchFamily="2" charset="77"/>
              </a:defRPr>
            </a:lvl1pPr>
          </a:lstStyle>
          <a:p>
            <a:r>
              <a:rPr lang="en-GB" noProof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29645842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ítulo y texto vertica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A0DED20-E179-BC93-3415-F9CCD750139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10300" y="876300"/>
            <a:ext cx="5981700" cy="5981700"/>
          </a:xfrm>
          <a:prstGeom prst="rect">
            <a:avLst/>
          </a:prstGeom>
        </p:spPr>
      </p:pic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DAEDD04-8A52-0E35-A388-D71B26E765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20301" y="6356350"/>
            <a:ext cx="101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fld id="{B7A8EA43-1DDA-DD4C-837A-17A3AFE5C005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8" name="Marcador de texto 9">
            <a:extLst>
              <a:ext uri="{FF2B5EF4-FFF2-40B4-BE49-F238E27FC236}">
                <a16:creationId xmlns:a16="http://schemas.microsoft.com/office/drawing/2014/main" id="{F76AAB34-736B-2678-DB46-3BF278D1AE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8896" y="241412"/>
            <a:ext cx="2374900" cy="190703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1100" b="0" i="0">
                <a:solidFill>
                  <a:srgbClr val="00004A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Section of the presentation</a:t>
            </a:r>
          </a:p>
        </p:txBody>
      </p:sp>
      <p:sp>
        <p:nvSpPr>
          <p:cNvPr id="19" name="Marcador de texto 2">
            <a:extLst>
              <a:ext uri="{FF2B5EF4-FFF2-40B4-BE49-F238E27FC236}">
                <a16:creationId xmlns:a16="http://schemas.microsoft.com/office/drawing/2014/main" id="{866E6249-C000-D257-1045-D026AFDB285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31963" y="2129022"/>
            <a:ext cx="4422336" cy="6807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>
              <a:lnSpc>
                <a:spcPts val="3700"/>
              </a:lnSpc>
              <a:buNone/>
              <a:defRPr sz="3000" b="0" i="0">
                <a:solidFill>
                  <a:srgbClr val="00E4D8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Paragraph title </a:t>
            </a:r>
          </a:p>
        </p:txBody>
      </p:sp>
      <p:sp>
        <p:nvSpPr>
          <p:cNvPr id="21" name="Marcador de texto 2">
            <a:extLst>
              <a:ext uri="{FF2B5EF4-FFF2-40B4-BE49-F238E27FC236}">
                <a16:creationId xmlns:a16="http://schemas.microsoft.com/office/drawing/2014/main" id="{D5CB2298-9616-33DE-3904-BCF541F36F6B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5916280" y="2134379"/>
            <a:ext cx="4422336" cy="6807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>
              <a:lnSpc>
                <a:spcPts val="3700"/>
              </a:lnSpc>
              <a:buNone/>
              <a:defRPr sz="3000" b="0" i="0">
                <a:solidFill>
                  <a:srgbClr val="00E4D8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Paragraph title </a:t>
            </a:r>
          </a:p>
        </p:txBody>
      </p:sp>
      <p:pic>
        <p:nvPicPr>
          <p:cNvPr id="3" name="Picture 2" descr="A blue and black text with a star&#10;&#10;Description automatically generated">
            <a:extLst>
              <a:ext uri="{FF2B5EF4-FFF2-40B4-BE49-F238E27FC236}">
                <a16:creationId xmlns:a16="http://schemas.microsoft.com/office/drawing/2014/main" id="{8B23B1A9-01E1-BA5A-2B78-7193B1CE92B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5392" y="-554508"/>
            <a:ext cx="3166503" cy="1900082"/>
          </a:xfrm>
          <a:prstGeom prst="rect">
            <a:avLst/>
          </a:prstGeom>
        </p:spPr>
      </p:pic>
      <p:sp>
        <p:nvSpPr>
          <p:cNvPr id="2" name="Marcador de texto 2">
            <a:extLst>
              <a:ext uri="{FF2B5EF4-FFF2-40B4-BE49-F238E27FC236}">
                <a16:creationId xmlns:a16="http://schemas.microsoft.com/office/drawing/2014/main" id="{A25083BB-8B92-FCA0-AB4B-3321190DA86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34798" y="2930416"/>
            <a:ext cx="4422335" cy="34259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2100" b="0" i="0">
                <a:solidFill>
                  <a:srgbClr val="00004A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 marL="114300" indent="0">
              <a:buNone/>
              <a:defRPr sz="1800">
                <a:solidFill>
                  <a:schemeClr val="tx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 err="1"/>
              <a:t>Llista</a:t>
            </a:r>
            <a:r>
              <a:rPr lang="en-GB" noProof="0"/>
              <a:t> lorem ipsum </a:t>
            </a:r>
            <a:r>
              <a:rPr lang="en-GB" noProof="0" err="1"/>
              <a:t>dolor</a:t>
            </a:r>
            <a:r>
              <a:rPr lang="en-GB" noProof="0"/>
              <a:t> sit </a:t>
            </a:r>
            <a:r>
              <a:rPr lang="en-GB" noProof="0" err="1"/>
              <a:t>amet</a:t>
            </a:r>
            <a:r>
              <a:rPr lang="en-GB" noProof="0"/>
              <a:t>, </a:t>
            </a:r>
            <a:r>
              <a:rPr lang="en-GB" noProof="0" err="1"/>
              <a:t>consectetuer</a:t>
            </a:r>
            <a:r>
              <a:rPr lang="en-GB" noProof="0"/>
              <a:t> </a:t>
            </a:r>
            <a:r>
              <a:rPr lang="en-GB" noProof="0" err="1"/>
              <a:t>adipiscing</a:t>
            </a:r>
            <a:r>
              <a:rPr lang="en-GB" noProof="0"/>
              <a:t>.</a:t>
            </a:r>
          </a:p>
          <a:p>
            <a:pPr marL="4572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noProof="0" err="1"/>
              <a:t>Llista</a:t>
            </a:r>
            <a:r>
              <a:rPr lang="en-GB" noProof="0"/>
              <a:t> lorem ipsum </a:t>
            </a:r>
            <a:r>
              <a:rPr lang="en-GB" noProof="0" err="1"/>
              <a:t>dolor</a:t>
            </a:r>
            <a:r>
              <a:rPr lang="en-GB" noProof="0"/>
              <a:t> sit </a:t>
            </a:r>
            <a:r>
              <a:rPr lang="en-GB" noProof="0" err="1"/>
              <a:t>amet</a:t>
            </a:r>
            <a:r>
              <a:rPr lang="en-GB" noProof="0"/>
              <a:t>, </a:t>
            </a:r>
            <a:r>
              <a:rPr lang="en-GB" noProof="0" err="1"/>
              <a:t>consectetuer</a:t>
            </a:r>
            <a:r>
              <a:rPr lang="en-GB" noProof="0"/>
              <a:t> </a:t>
            </a:r>
            <a:r>
              <a:rPr lang="en-GB" noProof="0" err="1"/>
              <a:t>adipiscing</a:t>
            </a:r>
            <a:r>
              <a:rPr lang="en-GB" noProof="0"/>
              <a:t>.</a:t>
            </a:r>
          </a:p>
          <a:p>
            <a:pPr marL="4572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noProof="0" err="1"/>
              <a:t>Llista</a:t>
            </a:r>
            <a:r>
              <a:rPr lang="en-GB" noProof="0"/>
              <a:t> lorem ipsum </a:t>
            </a:r>
            <a:r>
              <a:rPr lang="en-GB" noProof="0" err="1"/>
              <a:t>dolor</a:t>
            </a:r>
            <a:r>
              <a:rPr lang="en-GB" noProof="0"/>
              <a:t> sit </a:t>
            </a:r>
            <a:r>
              <a:rPr lang="en-GB" noProof="0" err="1"/>
              <a:t>amet</a:t>
            </a:r>
            <a:r>
              <a:rPr lang="en-GB" noProof="0"/>
              <a:t>, </a:t>
            </a:r>
            <a:r>
              <a:rPr lang="en-GB" noProof="0" err="1"/>
              <a:t>consectetuer</a:t>
            </a:r>
            <a:r>
              <a:rPr lang="en-GB" noProof="0"/>
              <a:t> </a:t>
            </a:r>
            <a:r>
              <a:rPr lang="en-GB" noProof="0" err="1"/>
              <a:t>adipiscing</a:t>
            </a:r>
            <a:endParaRPr lang="en-GB" noProof="0"/>
          </a:p>
          <a:p>
            <a:pPr marL="4572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noProof="0" err="1"/>
              <a:t>Llista</a:t>
            </a:r>
            <a:r>
              <a:rPr lang="en-GB" noProof="0"/>
              <a:t> lorem ipsum </a:t>
            </a:r>
            <a:r>
              <a:rPr lang="en-GB" noProof="0" err="1"/>
              <a:t>dolor</a:t>
            </a:r>
            <a:r>
              <a:rPr lang="en-GB" noProof="0"/>
              <a:t> sit </a:t>
            </a:r>
            <a:r>
              <a:rPr lang="en-GB" noProof="0" err="1"/>
              <a:t>amet</a:t>
            </a:r>
            <a:r>
              <a:rPr lang="en-GB" noProof="0"/>
              <a:t>, </a:t>
            </a:r>
            <a:r>
              <a:rPr lang="en-GB" noProof="0" err="1"/>
              <a:t>consectetuer</a:t>
            </a:r>
            <a:r>
              <a:rPr lang="en-GB" noProof="0"/>
              <a:t> </a:t>
            </a:r>
            <a:r>
              <a:rPr lang="en-GB" noProof="0" err="1"/>
              <a:t>adipiscing</a:t>
            </a:r>
            <a:endParaRPr lang="en-GB" noProof="0"/>
          </a:p>
          <a:p>
            <a:pPr marL="4572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noProof="0" err="1"/>
              <a:t>Llista</a:t>
            </a:r>
            <a:r>
              <a:rPr lang="en-GB" noProof="0"/>
              <a:t> lorem ipsum </a:t>
            </a:r>
            <a:r>
              <a:rPr lang="en-GB" noProof="0" err="1"/>
              <a:t>dolor</a:t>
            </a:r>
            <a:r>
              <a:rPr lang="en-GB" noProof="0"/>
              <a:t> sit </a:t>
            </a:r>
            <a:r>
              <a:rPr lang="en-GB" noProof="0" err="1"/>
              <a:t>amet</a:t>
            </a:r>
            <a:r>
              <a:rPr lang="en-GB" noProof="0"/>
              <a:t>, </a:t>
            </a:r>
            <a:r>
              <a:rPr lang="en-GB" noProof="0" err="1"/>
              <a:t>consectetuer</a:t>
            </a:r>
            <a:r>
              <a:rPr lang="en-GB" noProof="0"/>
              <a:t> </a:t>
            </a:r>
            <a:r>
              <a:rPr lang="en-GB" noProof="0" err="1"/>
              <a:t>adipiscing</a:t>
            </a:r>
            <a:endParaRPr lang="en-GB" noProof="0"/>
          </a:p>
          <a:p>
            <a:pPr marL="4572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noProof="0"/>
          </a:p>
          <a:p>
            <a:pPr marL="4572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noProof="0"/>
          </a:p>
          <a:p>
            <a:pPr lvl="0"/>
            <a:endParaRPr lang="en-GB" noProof="0"/>
          </a:p>
        </p:txBody>
      </p:sp>
      <p:sp>
        <p:nvSpPr>
          <p:cNvPr id="5" name="Marcador de título 1">
            <a:extLst>
              <a:ext uri="{FF2B5EF4-FFF2-40B4-BE49-F238E27FC236}">
                <a16:creationId xmlns:a16="http://schemas.microsoft.com/office/drawing/2014/main" id="{2E39EF92-DD8A-1100-2D51-C557BAE6C2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963" y="682792"/>
            <a:ext cx="640621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6300" b="0" i="0">
                <a:solidFill>
                  <a:srgbClr val="00004A"/>
                </a:solidFill>
                <a:latin typeface="Space Grotesk Light" pitchFamily="2" charset="77"/>
                <a:cs typeface="Space Grotesk Light" pitchFamily="2" charset="77"/>
              </a:defRPr>
            </a:lvl1pPr>
          </a:lstStyle>
          <a:p>
            <a:r>
              <a:rPr lang="en-GB" noProof="0"/>
              <a:t>Slide title</a:t>
            </a:r>
          </a:p>
        </p:txBody>
      </p:sp>
      <p:sp>
        <p:nvSpPr>
          <p:cNvPr id="9" name="Marcador de texto 2">
            <a:extLst>
              <a:ext uri="{FF2B5EF4-FFF2-40B4-BE49-F238E27FC236}">
                <a16:creationId xmlns:a16="http://schemas.microsoft.com/office/drawing/2014/main" id="{60347AF5-92C6-1E63-95AA-24B520EA7303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5916281" y="2930416"/>
            <a:ext cx="4422335" cy="34259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2100" b="0" i="0">
                <a:solidFill>
                  <a:srgbClr val="00004A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 marL="114300" indent="0">
              <a:buNone/>
              <a:defRPr sz="1800">
                <a:solidFill>
                  <a:schemeClr val="tx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 err="1"/>
              <a:t>Llista</a:t>
            </a:r>
            <a:r>
              <a:rPr lang="en-GB" noProof="0"/>
              <a:t> lorem ipsum </a:t>
            </a:r>
            <a:r>
              <a:rPr lang="en-GB" noProof="0" err="1"/>
              <a:t>dolor</a:t>
            </a:r>
            <a:r>
              <a:rPr lang="en-GB" noProof="0"/>
              <a:t> sit </a:t>
            </a:r>
            <a:r>
              <a:rPr lang="en-GB" noProof="0" err="1"/>
              <a:t>amet</a:t>
            </a:r>
            <a:r>
              <a:rPr lang="en-GB" noProof="0"/>
              <a:t>, </a:t>
            </a:r>
            <a:r>
              <a:rPr lang="en-GB" noProof="0" err="1"/>
              <a:t>consectetuer</a:t>
            </a:r>
            <a:r>
              <a:rPr lang="en-GB" noProof="0"/>
              <a:t> </a:t>
            </a:r>
            <a:r>
              <a:rPr lang="en-GB" noProof="0" err="1"/>
              <a:t>adipiscing</a:t>
            </a:r>
            <a:r>
              <a:rPr lang="en-GB" noProof="0"/>
              <a:t>.</a:t>
            </a:r>
          </a:p>
          <a:p>
            <a:pPr marL="4572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noProof="0" err="1"/>
              <a:t>Llista</a:t>
            </a:r>
            <a:r>
              <a:rPr lang="en-GB" noProof="0"/>
              <a:t> lorem ipsum </a:t>
            </a:r>
            <a:r>
              <a:rPr lang="en-GB" noProof="0" err="1"/>
              <a:t>dolor</a:t>
            </a:r>
            <a:r>
              <a:rPr lang="en-GB" noProof="0"/>
              <a:t> sit </a:t>
            </a:r>
            <a:r>
              <a:rPr lang="en-GB" noProof="0" err="1"/>
              <a:t>amet</a:t>
            </a:r>
            <a:r>
              <a:rPr lang="en-GB" noProof="0"/>
              <a:t>, </a:t>
            </a:r>
            <a:r>
              <a:rPr lang="en-GB" noProof="0" err="1"/>
              <a:t>consectetuer</a:t>
            </a:r>
            <a:r>
              <a:rPr lang="en-GB" noProof="0"/>
              <a:t> </a:t>
            </a:r>
            <a:r>
              <a:rPr lang="en-GB" noProof="0" err="1"/>
              <a:t>adipiscing</a:t>
            </a:r>
            <a:r>
              <a:rPr lang="en-GB" noProof="0"/>
              <a:t>.</a:t>
            </a:r>
          </a:p>
          <a:p>
            <a:pPr marL="4572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noProof="0" err="1"/>
              <a:t>Llista</a:t>
            </a:r>
            <a:r>
              <a:rPr lang="en-GB" noProof="0"/>
              <a:t> lorem ipsum </a:t>
            </a:r>
            <a:r>
              <a:rPr lang="en-GB" noProof="0" err="1"/>
              <a:t>dolor</a:t>
            </a:r>
            <a:r>
              <a:rPr lang="en-GB" noProof="0"/>
              <a:t> sit </a:t>
            </a:r>
            <a:r>
              <a:rPr lang="en-GB" noProof="0" err="1"/>
              <a:t>amet</a:t>
            </a:r>
            <a:r>
              <a:rPr lang="en-GB" noProof="0"/>
              <a:t>, </a:t>
            </a:r>
            <a:r>
              <a:rPr lang="en-GB" noProof="0" err="1"/>
              <a:t>consectetuer</a:t>
            </a:r>
            <a:r>
              <a:rPr lang="en-GB" noProof="0"/>
              <a:t> </a:t>
            </a:r>
            <a:r>
              <a:rPr lang="en-GB" noProof="0" err="1"/>
              <a:t>adipiscing</a:t>
            </a:r>
            <a:endParaRPr lang="en-GB" noProof="0"/>
          </a:p>
          <a:p>
            <a:pPr marL="4572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noProof="0" err="1"/>
              <a:t>Llista</a:t>
            </a:r>
            <a:r>
              <a:rPr lang="en-GB" noProof="0"/>
              <a:t> lorem ipsum </a:t>
            </a:r>
            <a:r>
              <a:rPr lang="en-GB" noProof="0" err="1"/>
              <a:t>dolor</a:t>
            </a:r>
            <a:r>
              <a:rPr lang="en-GB" noProof="0"/>
              <a:t> sit </a:t>
            </a:r>
            <a:r>
              <a:rPr lang="en-GB" noProof="0" err="1"/>
              <a:t>amet</a:t>
            </a:r>
            <a:r>
              <a:rPr lang="en-GB" noProof="0"/>
              <a:t>, </a:t>
            </a:r>
            <a:r>
              <a:rPr lang="en-GB" noProof="0" err="1"/>
              <a:t>consectetuer</a:t>
            </a:r>
            <a:r>
              <a:rPr lang="en-GB" noProof="0"/>
              <a:t> </a:t>
            </a:r>
            <a:r>
              <a:rPr lang="en-GB" noProof="0" err="1"/>
              <a:t>adipiscing</a:t>
            </a:r>
            <a:endParaRPr lang="en-GB" noProof="0"/>
          </a:p>
          <a:p>
            <a:pPr marL="4572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noProof="0" err="1"/>
              <a:t>Llista</a:t>
            </a:r>
            <a:r>
              <a:rPr lang="en-GB" noProof="0"/>
              <a:t> lorem ipsum </a:t>
            </a:r>
            <a:r>
              <a:rPr lang="en-GB" noProof="0" err="1"/>
              <a:t>dolor</a:t>
            </a:r>
            <a:r>
              <a:rPr lang="en-GB" noProof="0"/>
              <a:t> sit </a:t>
            </a:r>
            <a:r>
              <a:rPr lang="en-GB" noProof="0" err="1"/>
              <a:t>amet</a:t>
            </a:r>
            <a:r>
              <a:rPr lang="en-GB" noProof="0"/>
              <a:t>, </a:t>
            </a:r>
            <a:r>
              <a:rPr lang="en-GB" noProof="0" err="1"/>
              <a:t>consectetuer</a:t>
            </a:r>
            <a:r>
              <a:rPr lang="en-GB" noProof="0"/>
              <a:t> </a:t>
            </a:r>
            <a:r>
              <a:rPr lang="en-GB" noProof="0" err="1"/>
              <a:t>adipiscing</a:t>
            </a:r>
            <a:endParaRPr lang="en-GB" noProof="0"/>
          </a:p>
          <a:p>
            <a:pPr marL="4572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noProof="0"/>
          </a:p>
          <a:p>
            <a:pPr marL="4572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noProof="0"/>
          </a:p>
          <a:p>
            <a:pPr lv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1060331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ítulo y texto vertica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A0DED20-E179-BC93-3415-F9CCD750139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10300" y="876300"/>
            <a:ext cx="5981700" cy="5981700"/>
          </a:xfrm>
          <a:prstGeom prst="rect">
            <a:avLst/>
          </a:prstGeom>
        </p:spPr>
      </p:pic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DAEDD04-8A52-0E35-A388-D71B26E765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20301" y="6356350"/>
            <a:ext cx="101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fld id="{B7A8EA43-1DDA-DD4C-837A-17A3AFE5C005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8" name="Marcador de texto 9">
            <a:extLst>
              <a:ext uri="{FF2B5EF4-FFF2-40B4-BE49-F238E27FC236}">
                <a16:creationId xmlns:a16="http://schemas.microsoft.com/office/drawing/2014/main" id="{F76AAB34-736B-2678-DB46-3BF278D1AE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8896" y="241412"/>
            <a:ext cx="2374900" cy="190703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1100" b="0" i="0">
                <a:solidFill>
                  <a:srgbClr val="00004A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Section of the presentation</a:t>
            </a:r>
          </a:p>
        </p:txBody>
      </p:sp>
      <p:sp>
        <p:nvSpPr>
          <p:cNvPr id="3" name="Marcador de texto 14">
            <a:extLst>
              <a:ext uri="{FF2B5EF4-FFF2-40B4-BE49-F238E27FC236}">
                <a16:creationId xmlns:a16="http://schemas.microsoft.com/office/drawing/2014/main" id="{0C6A444F-90E4-8300-494E-DE32ED90DA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7379" y="2930416"/>
            <a:ext cx="8806268" cy="342593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71450" indent="-171450" algn="l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2100" b="0" i="0">
                <a:solidFill>
                  <a:srgbClr val="00004A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1800" b="0">
                <a:solidFill>
                  <a:srgbClr val="00004A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 marL="914400" indent="0">
              <a:buFont typeface="Arial" panose="020B0604020202020204" pitchFamily="34" charset="0"/>
              <a:buNone/>
              <a:defRPr>
                <a:latin typeface="ABC Favorit Unlicensed Trial" panose="020B0504030202060203" pitchFamily="34" charset="77"/>
              </a:defRPr>
            </a:lvl3pPr>
            <a:lvl4pPr marL="1371600" indent="0">
              <a:buNone/>
              <a:defRPr>
                <a:latin typeface="ABC Favorit Unlicensed Trial" panose="020B0504030202060203" pitchFamily="34" charset="77"/>
              </a:defRPr>
            </a:lvl4pPr>
            <a:lvl5pPr marL="1828800" indent="0">
              <a:buNone/>
              <a:defRPr>
                <a:latin typeface="ABC Favorit Unlicensed Trial" panose="020B0504030202060203" pitchFamily="34" charset="77"/>
              </a:defRPr>
            </a:lvl5pPr>
          </a:lstStyle>
          <a:p>
            <a:pPr lvl="0"/>
            <a:r>
              <a:rPr lang="en-GB" noProof="0" err="1"/>
              <a:t>Llista</a:t>
            </a:r>
            <a:r>
              <a:rPr lang="en-GB" noProof="0"/>
              <a:t> lorem ipsum </a:t>
            </a:r>
            <a:r>
              <a:rPr lang="en-GB" noProof="0" err="1"/>
              <a:t>dolor</a:t>
            </a:r>
            <a:r>
              <a:rPr lang="en-GB" noProof="0"/>
              <a:t> sit </a:t>
            </a:r>
            <a:r>
              <a:rPr lang="en-GB" noProof="0" err="1"/>
              <a:t>amet</a:t>
            </a:r>
            <a:r>
              <a:rPr lang="en-GB" noProof="0"/>
              <a:t>, </a:t>
            </a:r>
            <a:r>
              <a:rPr lang="en-GB" noProof="0" err="1"/>
              <a:t>consectetuer</a:t>
            </a:r>
            <a:r>
              <a:rPr lang="en-GB" noProof="0"/>
              <a:t> </a:t>
            </a:r>
            <a:r>
              <a:rPr lang="en-GB" noProof="0" err="1"/>
              <a:t>adipiscing</a:t>
            </a:r>
            <a:r>
              <a:rPr lang="en-GB" noProof="0"/>
              <a:t>.</a:t>
            </a:r>
          </a:p>
          <a:p>
            <a:pPr marL="800100" marR="0" lvl="1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noProof="0" err="1"/>
              <a:t>Llista</a:t>
            </a:r>
            <a:r>
              <a:rPr lang="en-GB" noProof="0"/>
              <a:t> lorem ipsum </a:t>
            </a:r>
            <a:r>
              <a:rPr lang="en-GB" noProof="0" err="1"/>
              <a:t>dolor</a:t>
            </a:r>
            <a:r>
              <a:rPr lang="en-GB" noProof="0"/>
              <a:t> sit </a:t>
            </a:r>
            <a:r>
              <a:rPr lang="en-GB" noProof="0" err="1"/>
              <a:t>amet</a:t>
            </a:r>
            <a:r>
              <a:rPr lang="en-GB" noProof="0"/>
              <a:t>, </a:t>
            </a:r>
            <a:r>
              <a:rPr lang="en-GB" noProof="0" err="1"/>
              <a:t>consectetuer</a:t>
            </a:r>
            <a:r>
              <a:rPr lang="en-GB" noProof="0"/>
              <a:t> </a:t>
            </a:r>
            <a:r>
              <a:rPr lang="en-GB" noProof="0" err="1"/>
              <a:t>adipiscing</a:t>
            </a:r>
            <a:r>
              <a:rPr lang="en-GB" noProof="0"/>
              <a:t>.</a:t>
            </a:r>
          </a:p>
          <a:p>
            <a:pPr marL="1257300" marR="0" lvl="2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noProof="0" err="1"/>
              <a:t>Llista</a:t>
            </a:r>
            <a:r>
              <a:rPr lang="en-GB" noProof="0"/>
              <a:t> lorem ipsum </a:t>
            </a:r>
            <a:r>
              <a:rPr lang="en-GB" noProof="0" err="1"/>
              <a:t>dolor</a:t>
            </a:r>
            <a:r>
              <a:rPr lang="en-GB" noProof="0"/>
              <a:t> sit </a:t>
            </a:r>
            <a:r>
              <a:rPr lang="en-GB" noProof="0" err="1"/>
              <a:t>amet</a:t>
            </a:r>
            <a:r>
              <a:rPr lang="en-GB" noProof="0"/>
              <a:t>, </a:t>
            </a:r>
            <a:r>
              <a:rPr lang="en-GB" noProof="0" err="1"/>
              <a:t>consectetuer</a:t>
            </a:r>
            <a:r>
              <a:rPr lang="en-GB" noProof="0"/>
              <a:t> </a:t>
            </a:r>
            <a:r>
              <a:rPr lang="en-GB" noProof="0" err="1"/>
              <a:t>adipiscing</a:t>
            </a:r>
            <a:r>
              <a:rPr lang="en-GB" noProof="0"/>
              <a:t>.</a:t>
            </a:r>
          </a:p>
          <a:p>
            <a:pPr marL="800100" marR="0" lvl="1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noProof="0"/>
          </a:p>
          <a:p>
            <a:pPr lvl="0"/>
            <a:r>
              <a:rPr lang="en-GB" noProof="0" err="1"/>
              <a:t>Llista</a:t>
            </a:r>
            <a:r>
              <a:rPr lang="en-GB" noProof="0"/>
              <a:t> lorem ipsum </a:t>
            </a:r>
            <a:r>
              <a:rPr lang="en-GB" noProof="0" err="1"/>
              <a:t>dolor</a:t>
            </a:r>
            <a:r>
              <a:rPr lang="en-GB" noProof="0"/>
              <a:t> sit </a:t>
            </a:r>
            <a:r>
              <a:rPr lang="en-GB" noProof="0" err="1"/>
              <a:t>amet</a:t>
            </a:r>
            <a:r>
              <a:rPr lang="en-GB" noProof="0"/>
              <a:t>, </a:t>
            </a:r>
            <a:r>
              <a:rPr lang="en-GB" noProof="0" err="1"/>
              <a:t>consectetuer</a:t>
            </a:r>
            <a:r>
              <a:rPr lang="en-GB" noProof="0"/>
              <a:t> </a:t>
            </a:r>
            <a:r>
              <a:rPr lang="en-GB" noProof="0" err="1"/>
              <a:t>adipiscing</a:t>
            </a:r>
            <a:r>
              <a:rPr lang="en-GB" noProof="0"/>
              <a:t>.</a:t>
            </a:r>
          </a:p>
          <a:p>
            <a:pPr lvl="1"/>
            <a:endParaRPr lang="en-GB" noProof="0"/>
          </a:p>
          <a:p>
            <a:pPr lvl="0"/>
            <a:r>
              <a:rPr lang="en-GB" noProof="0" err="1"/>
              <a:t>Llista</a:t>
            </a:r>
            <a:r>
              <a:rPr lang="en-GB" noProof="0"/>
              <a:t> lorem ipsum </a:t>
            </a:r>
            <a:r>
              <a:rPr lang="en-GB" noProof="0" err="1"/>
              <a:t>dolor</a:t>
            </a:r>
            <a:r>
              <a:rPr lang="en-GB" noProof="0"/>
              <a:t> sit </a:t>
            </a:r>
            <a:r>
              <a:rPr lang="en-GB" noProof="0" err="1"/>
              <a:t>amet</a:t>
            </a:r>
            <a:r>
              <a:rPr lang="en-GB" noProof="0"/>
              <a:t>, </a:t>
            </a:r>
            <a:r>
              <a:rPr lang="en-GB" noProof="0" err="1"/>
              <a:t>consectetuer</a:t>
            </a:r>
            <a:r>
              <a:rPr lang="en-GB" noProof="0"/>
              <a:t> </a:t>
            </a:r>
            <a:r>
              <a:rPr lang="en-GB" noProof="0" err="1"/>
              <a:t>adipiscing</a:t>
            </a:r>
            <a:r>
              <a:rPr lang="en-GB" noProof="0"/>
              <a:t>.</a:t>
            </a:r>
          </a:p>
          <a:p>
            <a:pPr lvl="0"/>
            <a:endParaRPr lang="en-GB" noProof="0"/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noProof="0" err="1"/>
              <a:t>Llista</a:t>
            </a:r>
            <a:r>
              <a:rPr lang="en-GB" noProof="0"/>
              <a:t> lorem ipsum </a:t>
            </a:r>
            <a:r>
              <a:rPr lang="en-GB" noProof="0" err="1"/>
              <a:t>dolor</a:t>
            </a:r>
            <a:r>
              <a:rPr lang="en-GB" noProof="0"/>
              <a:t> sit </a:t>
            </a:r>
            <a:r>
              <a:rPr lang="en-GB" noProof="0" err="1"/>
              <a:t>amet</a:t>
            </a:r>
            <a:r>
              <a:rPr lang="en-GB" noProof="0"/>
              <a:t>, </a:t>
            </a:r>
            <a:r>
              <a:rPr lang="en-GB" noProof="0" err="1"/>
              <a:t>consectetuer</a:t>
            </a:r>
            <a:r>
              <a:rPr lang="en-GB" noProof="0"/>
              <a:t> </a:t>
            </a:r>
            <a:r>
              <a:rPr lang="en-GB" noProof="0" err="1"/>
              <a:t>adipiscing</a:t>
            </a:r>
            <a:r>
              <a:rPr lang="en-GB" noProof="0"/>
              <a:t>.</a:t>
            </a:r>
          </a:p>
          <a:p>
            <a:pPr lvl="0"/>
            <a:endParaRPr lang="en-GB" noProof="0"/>
          </a:p>
          <a:p>
            <a:pPr lvl="0"/>
            <a:endParaRPr lang="en-GB" noProof="0"/>
          </a:p>
        </p:txBody>
      </p:sp>
      <p:pic>
        <p:nvPicPr>
          <p:cNvPr id="4" name="Picture 3" descr="A blue and black text with a star&#10;&#10;Description automatically generated">
            <a:extLst>
              <a:ext uri="{FF2B5EF4-FFF2-40B4-BE49-F238E27FC236}">
                <a16:creationId xmlns:a16="http://schemas.microsoft.com/office/drawing/2014/main" id="{A143D547-E417-4455-38F9-3396377467B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5392" y="-554508"/>
            <a:ext cx="3166503" cy="1900082"/>
          </a:xfrm>
          <a:prstGeom prst="rect">
            <a:avLst/>
          </a:prstGeom>
        </p:spPr>
      </p:pic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E27C09F-A548-B2E6-10F6-D454B8C556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963" y="682792"/>
            <a:ext cx="640621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6300" b="0" i="0">
                <a:solidFill>
                  <a:srgbClr val="00004A"/>
                </a:solidFill>
                <a:latin typeface="Space Grotesk Light" pitchFamily="2" charset="77"/>
                <a:cs typeface="Space Grotesk Light" pitchFamily="2" charset="77"/>
              </a:defRPr>
            </a:lvl1pPr>
          </a:lstStyle>
          <a:p>
            <a:r>
              <a:rPr lang="en-GB" noProof="0"/>
              <a:t>Slide title</a:t>
            </a:r>
          </a:p>
        </p:txBody>
      </p:sp>
      <p:sp>
        <p:nvSpPr>
          <p:cNvPr id="5" name="Marcador de texto 2">
            <a:extLst>
              <a:ext uri="{FF2B5EF4-FFF2-40B4-BE49-F238E27FC236}">
                <a16:creationId xmlns:a16="http://schemas.microsoft.com/office/drawing/2014/main" id="{677F91C2-7CB9-BFB7-9B60-22C61C8CDC7C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31963" y="2129022"/>
            <a:ext cx="4422336" cy="6807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>
              <a:lnSpc>
                <a:spcPts val="3700"/>
              </a:lnSpc>
              <a:buNone/>
              <a:defRPr sz="3000" b="0" i="0">
                <a:solidFill>
                  <a:srgbClr val="00E4D8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Paragraph title </a:t>
            </a:r>
          </a:p>
        </p:txBody>
      </p:sp>
    </p:spTree>
    <p:extLst>
      <p:ext uri="{BB962C8B-B14F-4D97-AF65-F5344CB8AC3E}">
        <p14:creationId xmlns:p14="http://schemas.microsoft.com/office/powerpoint/2010/main" val="9057463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ítulo y texto vertica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A0DED20-E179-BC93-3415-F9CCD750139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10300" y="876300"/>
            <a:ext cx="5981700" cy="5981700"/>
          </a:xfrm>
          <a:prstGeom prst="rect">
            <a:avLst/>
          </a:prstGeom>
        </p:spPr>
      </p:pic>
      <p:sp>
        <p:nvSpPr>
          <p:cNvPr id="10" name="Marcador de título 1">
            <a:extLst>
              <a:ext uri="{FF2B5EF4-FFF2-40B4-BE49-F238E27FC236}">
                <a16:creationId xmlns:a16="http://schemas.microsoft.com/office/drawing/2014/main" id="{2C4A3AFA-5447-6013-5322-CA74E19AC1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081" y="4394200"/>
            <a:ext cx="640621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6300" b="0" i="0">
                <a:solidFill>
                  <a:srgbClr val="00004A"/>
                </a:solidFill>
                <a:latin typeface="Space Grotesk Light" pitchFamily="2" charset="77"/>
                <a:cs typeface="Space Grotesk Light" pitchFamily="2" charset="77"/>
              </a:defRPr>
            </a:lvl1pPr>
          </a:lstStyle>
          <a:p>
            <a:r>
              <a:rPr lang="en-GB" noProof="0"/>
              <a:t>Slide title</a:t>
            </a:r>
          </a:p>
        </p:txBody>
      </p:sp>
      <p:sp>
        <p:nvSpPr>
          <p:cNvPr id="8" name="Marcador de texto 2">
            <a:extLst>
              <a:ext uri="{FF2B5EF4-FFF2-40B4-BE49-F238E27FC236}">
                <a16:creationId xmlns:a16="http://schemas.microsoft.com/office/drawing/2014/main" id="{D7D7623A-BF5E-EF82-A83C-C1E4242C287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004557" y="1274482"/>
            <a:ext cx="3468306" cy="42627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2100" b="0" i="0">
                <a:solidFill>
                  <a:srgbClr val="00004A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 err="1"/>
              <a:t>Llista</a:t>
            </a:r>
            <a:r>
              <a:rPr lang="en-GB" noProof="0"/>
              <a:t> lorem ipsum </a:t>
            </a:r>
            <a:r>
              <a:rPr lang="en-GB" noProof="0" err="1"/>
              <a:t>dolor</a:t>
            </a:r>
            <a:r>
              <a:rPr lang="en-GB" noProof="0"/>
              <a:t> sit </a:t>
            </a:r>
            <a:r>
              <a:rPr lang="en-GB" noProof="0" err="1"/>
              <a:t>amet</a:t>
            </a:r>
            <a:r>
              <a:rPr lang="en-GB" noProof="0"/>
              <a:t>, </a:t>
            </a:r>
            <a:r>
              <a:rPr lang="en-GB" noProof="0" err="1"/>
              <a:t>consectetuer</a:t>
            </a:r>
            <a:r>
              <a:rPr lang="en-GB" noProof="0"/>
              <a:t> </a:t>
            </a:r>
            <a:r>
              <a:rPr lang="en-GB" noProof="0" err="1"/>
              <a:t>adipiscing</a:t>
            </a:r>
            <a:r>
              <a:rPr lang="en-GB" noProof="0"/>
              <a:t>.</a:t>
            </a:r>
          </a:p>
          <a:p>
            <a:pPr marL="4572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noProof="0" err="1"/>
              <a:t>Llista</a:t>
            </a:r>
            <a:r>
              <a:rPr lang="en-GB" noProof="0"/>
              <a:t> lorem ipsum </a:t>
            </a:r>
            <a:r>
              <a:rPr lang="en-GB" noProof="0" err="1"/>
              <a:t>dolor</a:t>
            </a:r>
            <a:r>
              <a:rPr lang="en-GB" noProof="0"/>
              <a:t> sit </a:t>
            </a:r>
            <a:r>
              <a:rPr lang="en-GB" noProof="0" err="1"/>
              <a:t>amet</a:t>
            </a:r>
            <a:r>
              <a:rPr lang="en-GB" noProof="0"/>
              <a:t>, </a:t>
            </a:r>
            <a:r>
              <a:rPr lang="en-GB" noProof="0" err="1"/>
              <a:t>consectetuer</a:t>
            </a:r>
            <a:r>
              <a:rPr lang="en-GB" noProof="0"/>
              <a:t> </a:t>
            </a:r>
            <a:r>
              <a:rPr lang="en-GB" noProof="0" err="1"/>
              <a:t>adipiscing</a:t>
            </a:r>
            <a:r>
              <a:rPr lang="en-GB" noProof="0"/>
              <a:t>.</a:t>
            </a:r>
          </a:p>
          <a:p>
            <a:pPr marL="4572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noProof="0" err="1"/>
              <a:t>Llista</a:t>
            </a:r>
            <a:r>
              <a:rPr lang="en-GB" noProof="0"/>
              <a:t> lorem ipsum </a:t>
            </a:r>
            <a:r>
              <a:rPr lang="en-GB" noProof="0" err="1"/>
              <a:t>dolor</a:t>
            </a:r>
            <a:r>
              <a:rPr lang="en-GB" noProof="0"/>
              <a:t> sit </a:t>
            </a:r>
            <a:r>
              <a:rPr lang="en-GB" noProof="0" err="1"/>
              <a:t>amet</a:t>
            </a:r>
            <a:r>
              <a:rPr lang="en-GB" noProof="0"/>
              <a:t>, </a:t>
            </a:r>
            <a:r>
              <a:rPr lang="en-GB" noProof="0" err="1"/>
              <a:t>consectetuer</a:t>
            </a:r>
            <a:r>
              <a:rPr lang="en-GB" noProof="0"/>
              <a:t> </a:t>
            </a:r>
            <a:r>
              <a:rPr lang="en-GB" noProof="0" err="1"/>
              <a:t>adipiscing</a:t>
            </a:r>
            <a:endParaRPr lang="en-GB" noProof="0"/>
          </a:p>
          <a:p>
            <a:pPr marL="4572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noProof="0" err="1"/>
              <a:t>Llista</a:t>
            </a:r>
            <a:r>
              <a:rPr lang="en-GB" noProof="0"/>
              <a:t> lorem ipsum </a:t>
            </a:r>
            <a:r>
              <a:rPr lang="en-GB" noProof="0" err="1"/>
              <a:t>dolor</a:t>
            </a:r>
            <a:r>
              <a:rPr lang="en-GB" noProof="0"/>
              <a:t> sit </a:t>
            </a:r>
            <a:r>
              <a:rPr lang="en-GB" noProof="0" err="1"/>
              <a:t>amet</a:t>
            </a:r>
            <a:r>
              <a:rPr lang="en-GB" noProof="0"/>
              <a:t>, </a:t>
            </a:r>
            <a:r>
              <a:rPr lang="en-GB" noProof="0" err="1"/>
              <a:t>consectetuer</a:t>
            </a:r>
            <a:r>
              <a:rPr lang="en-GB" noProof="0"/>
              <a:t> </a:t>
            </a:r>
            <a:r>
              <a:rPr lang="en-GB" noProof="0" err="1"/>
              <a:t>adipiscing</a:t>
            </a:r>
            <a:endParaRPr lang="en-GB" noProof="0"/>
          </a:p>
          <a:p>
            <a:pPr marL="4572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noProof="0"/>
          </a:p>
          <a:p>
            <a:pPr marL="4572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noProof="0"/>
          </a:p>
          <a:p>
            <a:pPr lvl="0"/>
            <a:endParaRPr lang="en-GB" noProof="0"/>
          </a:p>
        </p:txBody>
      </p:sp>
      <p:sp>
        <p:nvSpPr>
          <p:cNvPr id="17" name="Marcador de texto 2">
            <a:extLst>
              <a:ext uri="{FF2B5EF4-FFF2-40B4-BE49-F238E27FC236}">
                <a16:creationId xmlns:a16="http://schemas.microsoft.com/office/drawing/2014/main" id="{9FAA621A-DE83-C385-1F61-51A0F0E8102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1475098" y="1692106"/>
            <a:ext cx="1425039" cy="103856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ctr">
              <a:lnSpc>
                <a:spcPts val="5400"/>
              </a:lnSpc>
              <a:spcBef>
                <a:spcPts val="0"/>
              </a:spcBef>
              <a:buNone/>
              <a:defRPr sz="5400">
                <a:solidFill>
                  <a:srgbClr val="00004A"/>
                </a:solidFill>
                <a:latin typeface="Space Grotesk" pitchFamily="2" charset="77"/>
                <a:ea typeface="Verdana" panose="020B0604030504040204" pitchFamily="34" charset="0"/>
                <a:cs typeface="Space Grotesk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noProof="0"/>
              <a:t>1.</a:t>
            </a:r>
          </a:p>
        </p:txBody>
      </p:sp>
      <p:sp>
        <p:nvSpPr>
          <p:cNvPr id="18" name="Marcador de texto 2">
            <a:extLst>
              <a:ext uri="{FF2B5EF4-FFF2-40B4-BE49-F238E27FC236}">
                <a16:creationId xmlns:a16="http://schemas.microsoft.com/office/drawing/2014/main" id="{1CFD3075-2E1D-5548-D22B-5A111BA89EB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48049" y="2779882"/>
            <a:ext cx="2879136" cy="7826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>
              <a:lnSpc>
                <a:spcPts val="1800"/>
              </a:lnSpc>
              <a:spcBef>
                <a:spcPts val="0"/>
              </a:spcBef>
              <a:buNone/>
              <a:defRPr sz="1800" b="0" i="0">
                <a:solidFill>
                  <a:srgbClr val="00004A"/>
                </a:solidFill>
                <a:latin typeface="Inter" panose="02000503000000020004" pitchFamily="2" charset="0"/>
                <a:ea typeface="Inter" panose="02000503000000020004" pitchFamily="2" charset="0"/>
                <a:cs typeface="Space Grotesk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noProof="0"/>
              <a:t>Modify text</a:t>
            </a:r>
          </a:p>
        </p:txBody>
      </p:sp>
      <p:sp>
        <p:nvSpPr>
          <p:cNvPr id="19" name="Marcador de texto 2">
            <a:extLst>
              <a:ext uri="{FF2B5EF4-FFF2-40B4-BE49-F238E27FC236}">
                <a16:creationId xmlns:a16="http://schemas.microsoft.com/office/drawing/2014/main" id="{D9D2E72B-AB21-56BB-6306-59409C01A479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5073919" y="1692106"/>
            <a:ext cx="1425039" cy="103856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ctr">
              <a:lnSpc>
                <a:spcPts val="5400"/>
              </a:lnSpc>
              <a:spcBef>
                <a:spcPts val="0"/>
              </a:spcBef>
              <a:buNone/>
              <a:defRPr sz="5400">
                <a:solidFill>
                  <a:srgbClr val="00004A"/>
                </a:solidFill>
                <a:latin typeface="Space Grotesk" pitchFamily="2" charset="77"/>
                <a:ea typeface="Verdana" panose="020B0604030504040204" pitchFamily="34" charset="0"/>
                <a:cs typeface="Space Grotesk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noProof="0"/>
              <a:t>2.</a:t>
            </a:r>
          </a:p>
        </p:txBody>
      </p:sp>
      <p:sp>
        <p:nvSpPr>
          <p:cNvPr id="20" name="Marcador de texto 2">
            <a:extLst>
              <a:ext uri="{FF2B5EF4-FFF2-40B4-BE49-F238E27FC236}">
                <a16:creationId xmlns:a16="http://schemas.microsoft.com/office/drawing/2014/main" id="{ED34BDDF-FD12-CE9B-B6C8-A871248C8DA5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346870" y="2779882"/>
            <a:ext cx="2879136" cy="7826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>
              <a:lnSpc>
                <a:spcPts val="1800"/>
              </a:lnSpc>
              <a:spcBef>
                <a:spcPts val="0"/>
              </a:spcBef>
              <a:buNone/>
              <a:defRPr sz="1800" b="0" i="0">
                <a:solidFill>
                  <a:srgbClr val="00004A"/>
                </a:solidFill>
                <a:latin typeface="Inter" panose="02000503000000020004" pitchFamily="2" charset="0"/>
                <a:ea typeface="Inter" panose="02000503000000020004" pitchFamily="2" charset="0"/>
                <a:cs typeface="Space Grotesk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noProof="0"/>
              <a:t>Modify text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50E16D5-C0E5-BB94-D3BA-E8EBA43BD8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20301" y="6356350"/>
            <a:ext cx="101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fld id="{B7A8EA43-1DDA-DD4C-837A-17A3AFE5C005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9" name="Marcador de texto 9">
            <a:extLst>
              <a:ext uri="{FF2B5EF4-FFF2-40B4-BE49-F238E27FC236}">
                <a16:creationId xmlns:a16="http://schemas.microsoft.com/office/drawing/2014/main" id="{2EBBE13B-729D-641B-F2FA-027B69F7BC8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8896" y="241412"/>
            <a:ext cx="2374900" cy="190703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1100" b="0" i="0">
                <a:solidFill>
                  <a:srgbClr val="00004A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Section of the presentation</a:t>
            </a:r>
          </a:p>
        </p:txBody>
      </p:sp>
      <p:pic>
        <p:nvPicPr>
          <p:cNvPr id="3" name="Picture 2" descr="A blue and black text with a star&#10;&#10;Description automatically generated">
            <a:extLst>
              <a:ext uri="{FF2B5EF4-FFF2-40B4-BE49-F238E27FC236}">
                <a16:creationId xmlns:a16="http://schemas.microsoft.com/office/drawing/2014/main" id="{45F825B1-1B69-E1D8-4A24-65FF3C8786D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5392" y="-554508"/>
            <a:ext cx="3166503" cy="1900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5176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posición de imagen 5">
            <a:extLst>
              <a:ext uri="{FF2B5EF4-FFF2-40B4-BE49-F238E27FC236}">
                <a16:creationId xmlns:a16="http://schemas.microsoft.com/office/drawing/2014/main" id="{ACF2E830-963B-277A-3C7E-CA51DF207E9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11638" y="241412"/>
            <a:ext cx="7980362" cy="6858000"/>
          </a:xfrm>
        </p:spPr>
        <p:txBody>
          <a:bodyPr/>
          <a:lstStyle/>
          <a:p>
            <a:r>
              <a:rPr lang="en-GB" noProof="0"/>
              <a:t>Click icon to add picture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E4537C6-7A8A-797E-0555-56A4491614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4200" r="-18674"/>
          <a:stretch/>
        </p:blipFill>
        <p:spPr>
          <a:xfrm>
            <a:off x="0" y="0"/>
            <a:ext cx="8242762" cy="6858000"/>
          </a:xfrm>
          <a:prstGeom prst="rect">
            <a:avLst/>
          </a:prstGeom>
        </p:spPr>
      </p:pic>
      <p:sp>
        <p:nvSpPr>
          <p:cNvPr id="2" name="Marcador de número de diapositiva 5">
            <a:extLst>
              <a:ext uri="{FF2B5EF4-FFF2-40B4-BE49-F238E27FC236}">
                <a16:creationId xmlns:a16="http://schemas.microsoft.com/office/drawing/2014/main" id="{76761BFC-051E-1815-C818-E071516FC4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20301" y="6356350"/>
            <a:ext cx="101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rgbClr val="00004A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fld id="{B7A8EA43-1DDA-DD4C-837A-17A3AFE5C00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Marcador de texto 9">
            <a:extLst>
              <a:ext uri="{FF2B5EF4-FFF2-40B4-BE49-F238E27FC236}">
                <a16:creationId xmlns:a16="http://schemas.microsoft.com/office/drawing/2014/main" id="{4877C033-3164-2758-9EE9-A3A2D721BAE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8896" y="241412"/>
            <a:ext cx="2374900" cy="190703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1100" b="0" i="0">
                <a:solidFill>
                  <a:srgbClr val="00004A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Section of the presentation</a:t>
            </a:r>
          </a:p>
        </p:txBody>
      </p:sp>
      <p:sp>
        <p:nvSpPr>
          <p:cNvPr id="24" name="Marcador de texto 2">
            <a:extLst>
              <a:ext uri="{FF2B5EF4-FFF2-40B4-BE49-F238E27FC236}">
                <a16:creationId xmlns:a16="http://schemas.microsoft.com/office/drawing/2014/main" id="{5FBCB559-DB62-9A9F-F216-5065DE1D76BE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18174" y="2109371"/>
            <a:ext cx="4586088" cy="6807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>
              <a:lnSpc>
                <a:spcPts val="3700"/>
              </a:lnSpc>
              <a:buNone/>
              <a:defRPr sz="3000" b="0" i="0">
                <a:solidFill>
                  <a:schemeClr val="accent3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Paragraph title </a:t>
            </a:r>
          </a:p>
        </p:txBody>
      </p:sp>
      <p:sp>
        <p:nvSpPr>
          <p:cNvPr id="26" name="Marcador de texto 14">
            <a:extLst>
              <a:ext uri="{FF2B5EF4-FFF2-40B4-BE49-F238E27FC236}">
                <a16:creationId xmlns:a16="http://schemas.microsoft.com/office/drawing/2014/main" id="{99E6ACE3-A9BE-58A0-8FCB-ECD8C2CBE8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7379" y="2891115"/>
            <a:ext cx="4310875" cy="338776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71450" indent="-171450" algn="l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2100" b="0" i="0">
                <a:solidFill>
                  <a:srgbClr val="00004A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1800">
                <a:solidFill>
                  <a:srgbClr val="00004A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 marL="914400" indent="0">
              <a:buNone/>
              <a:defRPr>
                <a:latin typeface="ABC Favorit Unlicensed Trial" panose="020B0504030202060203" pitchFamily="34" charset="77"/>
              </a:defRPr>
            </a:lvl3pPr>
            <a:lvl4pPr marL="1371600" indent="0">
              <a:buNone/>
              <a:defRPr>
                <a:latin typeface="ABC Favorit Unlicensed Trial" panose="020B0504030202060203" pitchFamily="34" charset="77"/>
              </a:defRPr>
            </a:lvl4pPr>
            <a:lvl5pPr marL="1828800" indent="0">
              <a:buNone/>
              <a:defRPr>
                <a:latin typeface="ABC Favorit Unlicensed Trial" panose="020B0504030202060203" pitchFamily="34" charset="77"/>
              </a:defRPr>
            </a:lvl5pPr>
          </a:lstStyle>
          <a:p>
            <a:pPr lvl="0"/>
            <a:r>
              <a:rPr lang="en-GB" noProof="0" err="1"/>
              <a:t>Llista</a:t>
            </a:r>
            <a:r>
              <a:rPr lang="en-GB" noProof="0"/>
              <a:t> lorem ipsum </a:t>
            </a:r>
            <a:r>
              <a:rPr lang="en-GB" noProof="0" err="1"/>
              <a:t>dolor</a:t>
            </a:r>
            <a:r>
              <a:rPr lang="en-GB" noProof="0"/>
              <a:t> sit </a:t>
            </a:r>
            <a:r>
              <a:rPr lang="en-GB" noProof="0" err="1"/>
              <a:t>amet</a:t>
            </a:r>
            <a:r>
              <a:rPr lang="en-GB" noProof="0"/>
              <a:t>, </a:t>
            </a:r>
            <a:r>
              <a:rPr lang="en-GB" noProof="0" err="1"/>
              <a:t>consectetuer</a:t>
            </a:r>
            <a:r>
              <a:rPr lang="en-GB" noProof="0"/>
              <a:t> </a:t>
            </a:r>
            <a:r>
              <a:rPr lang="en-GB" noProof="0" err="1"/>
              <a:t>adipiscing</a:t>
            </a:r>
            <a:r>
              <a:rPr lang="en-GB" noProof="0"/>
              <a:t>.</a:t>
            </a:r>
          </a:p>
          <a:p>
            <a:pPr marL="742950" marR="0" lvl="1" indent="-28575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noProof="0" err="1"/>
              <a:t>Llista</a:t>
            </a:r>
            <a:r>
              <a:rPr lang="en-GB" noProof="0"/>
              <a:t> lorem ipsum </a:t>
            </a:r>
            <a:r>
              <a:rPr lang="en-GB" noProof="0" err="1"/>
              <a:t>dolor</a:t>
            </a:r>
            <a:r>
              <a:rPr lang="en-GB" noProof="0"/>
              <a:t> sit </a:t>
            </a:r>
            <a:r>
              <a:rPr lang="en-GB" noProof="0" err="1"/>
              <a:t>amet</a:t>
            </a:r>
            <a:r>
              <a:rPr lang="en-GB" noProof="0"/>
              <a:t>, </a:t>
            </a:r>
            <a:r>
              <a:rPr lang="en-GB" noProof="0" err="1"/>
              <a:t>consectetuer</a:t>
            </a:r>
            <a:r>
              <a:rPr lang="en-GB" noProof="0"/>
              <a:t> </a:t>
            </a:r>
            <a:r>
              <a:rPr lang="en-GB" noProof="0" err="1"/>
              <a:t>adipiscing</a:t>
            </a:r>
            <a:r>
              <a:rPr lang="en-GB" noProof="0"/>
              <a:t>.</a:t>
            </a:r>
          </a:p>
          <a:p>
            <a:pPr marL="742950" marR="0" lvl="1" indent="-28575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noProof="0"/>
          </a:p>
          <a:p>
            <a:pPr lvl="0"/>
            <a:r>
              <a:rPr lang="en-GB" noProof="0" err="1"/>
              <a:t>Llista</a:t>
            </a:r>
            <a:r>
              <a:rPr lang="en-GB" noProof="0"/>
              <a:t> lorem ipsum </a:t>
            </a:r>
            <a:r>
              <a:rPr lang="en-GB" noProof="0" err="1"/>
              <a:t>dolor</a:t>
            </a:r>
            <a:r>
              <a:rPr lang="en-GB" noProof="0"/>
              <a:t> sit </a:t>
            </a:r>
            <a:r>
              <a:rPr lang="en-GB" noProof="0" err="1"/>
              <a:t>amet</a:t>
            </a:r>
            <a:r>
              <a:rPr lang="en-GB" noProof="0"/>
              <a:t>, </a:t>
            </a:r>
            <a:r>
              <a:rPr lang="en-GB" noProof="0" err="1"/>
              <a:t>consectetuer</a:t>
            </a:r>
            <a:r>
              <a:rPr lang="en-GB" noProof="0"/>
              <a:t> </a:t>
            </a:r>
            <a:r>
              <a:rPr lang="en-GB" noProof="0" err="1"/>
              <a:t>adipiscing</a:t>
            </a:r>
            <a:r>
              <a:rPr lang="en-GB" noProof="0"/>
              <a:t>.</a:t>
            </a:r>
          </a:p>
          <a:p>
            <a:pPr marL="742950" marR="0" lvl="1" indent="-28575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noProof="0" err="1"/>
              <a:t>Llista</a:t>
            </a:r>
            <a:r>
              <a:rPr lang="en-GB" noProof="0"/>
              <a:t> lorem ipsum </a:t>
            </a:r>
            <a:r>
              <a:rPr lang="en-GB" noProof="0" err="1"/>
              <a:t>dolor</a:t>
            </a:r>
            <a:r>
              <a:rPr lang="en-GB" noProof="0"/>
              <a:t> sit </a:t>
            </a:r>
            <a:r>
              <a:rPr lang="en-GB" noProof="0" err="1"/>
              <a:t>amet</a:t>
            </a:r>
            <a:r>
              <a:rPr lang="en-GB" noProof="0"/>
              <a:t>, </a:t>
            </a:r>
            <a:r>
              <a:rPr lang="en-GB" noProof="0" err="1"/>
              <a:t>consectetuer</a:t>
            </a:r>
            <a:r>
              <a:rPr lang="en-GB" noProof="0"/>
              <a:t> </a:t>
            </a:r>
            <a:r>
              <a:rPr lang="en-GB" noProof="0" err="1"/>
              <a:t>adipiscing</a:t>
            </a:r>
            <a:r>
              <a:rPr lang="en-GB" noProof="0"/>
              <a:t>.</a:t>
            </a:r>
          </a:p>
          <a:p>
            <a:pPr marL="742950" marR="0" lvl="1" indent="-28575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noProof="0" err="1"/>
              <a:t>Llista</a:t>
            </a:r>
            <a:r>
              <a:rPr lang="en-GB" noProof="0"/>
              <a:t> lorem ipsum </a:t>
            </a:r>
            <a:r>
              <a:rPr lang="en-GB" noProof="0" err="1"/>
              <a:t>dolor</a:t>
            </a:r>
            <a:r>
              <a:rPr lang="en-GB" noProof="0"/>
              <a:t> sit </a:t>
            </a:r>
            <a:r>
              <a:rPr lang="en-GB" noProof="0" err="1"/>
              <a:t>amet</a:t>
            </a:r>
            <a:r>
              <a:rPr lang="en-GB" noProof="0"/>
              <a:t>, </a:t>
            </a:r>
            <a:r>
              <a:rPr lang="en-GB" noProof="0" err="1"/>
              <a:t>consectetuer</a:t>
            </a:r>
            <a:r>
              <a:rPr lang="en-GB" noProof="0"/>
              <a:t> </a:t>
            </a:r>
            <a:r>
              <a:rPr lang="en-GB" noProof="0" err="1"/>
              <a:t>adipiscing</a:t>
            </a:r>
            <a:r>
              <a:rPr lang="en-GB" noProof="0"/>
              <a:t>.</a:t>
            </a:r>
          </a:p>
          <a:p>
            <a:pPr marL="742950" marR="0" lvl="1" indent="-28575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noProof="0"/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4C07596E-B3FC-E95F-A149-E7DACFD0ECF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49491" y="219075"/>
            <a:ext cx="1210733" cy="244475"/>
          </a:xfrm>
          <a:prstGeom prst="rect">
            <a:avLst/>
          </a:prstGeom>
        </p:spPr>
      </p:pic>
      <p:sp>
        <p:nvSpPr>
          <p:cNvPr id="5" name="Marcador de título 1">
            <a:extLst>
              <a:ext uri="{FF2B5EF4-FFF2-40B4-BE49-F238E27FC236}">
                <a16:creationId xmlns:a16="http://schemas.microsoft.com/office/drawing/2014/main" id="{3C022CED-9E8E-1A58-C0D7-0BB38BA83A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963" y="682792"/>
            <a:ext cx="457229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6300" b="0" i="0">
                <a:solidFill>
                  <a:srgbClr val="00004A"/>
                </a:solidFill>
                <a:latin typeface="Space Grotesk Light" pitchFamily="2" charset="77"/>
                <a:cs typeface="Space Grotesk Light" pitchFamily="2" charset="77"/>
              </a:defRPr>
            </a:lvl1pPr>
          </a:lstStyle>
          <a:p>
            <a:r>
              <a:rPr lang="en-GB" noProof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7790306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865B1CA-9064-BEB7-0742-7CA77C33D6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A8EA43-1DDA-DD4C-837A-17A3AFE5C005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BB8218E5-DF45-674E-05A0-C66B7B11585F}"/>
              </a:ext>
            </a:extLst>
          </p:cNvPr>
          <p:cNvSpPr txBox="1">
            <a:spLocks/>
          </p:cNvSpPr>
          <p:nvPr userDrawn="1"/>
        </p:nvSpPr>
        <p:spPr>
          <a:xfrm>
            <a:off x="11020301" y="6356350"/>
            <a:ext cx="101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914400" rtl="0" eaLnBrk="1" latinLnBrk="0" hangingPunct="1">
              <a:defRPr sz="12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7A8EA43-1DDA-DD4C-837A-17A3AFE5C00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EA6C9534-8F8B-0258-160E-55295BC98E0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631510" y="822344"/>
            <a:ext cx="5031310" cy="5213311"/>
          </a:xfrm>
        </p:spPr>
        <p:txBody>
          <a:bodyPr>
            <a:noAutofit/>
          </a:bodyPr>
          <a:lstStyle>
            <a:lvl1pPr marL="0" indent="0">
              <a:buNone/>
              <a:defRPr sz="2600"/>
            </a:lvl1pPr>
          </a:lstStyle>
          <a:p>
            <a:r>
              <a:rPr lang="en-GB"/>
              <a:t>Mid text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consectetuer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, 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diam</a:t>
            </a:r>
            <a:r>
              <a:rPr lang="en-GB"/>
              <a:t> </a:t>
            </a:r>
            <a:r>
              <a:rPr lang="en-GB" err="1"/>
              <a:t>nonummy</a:t>
            </a:r>
            <a:r>
              <a:rPr lang="en-GB"/>
              <a:t> </a:t>
            </a:r>
            <a:r>
              <a:rPr lang="en-GB" err="1"/>
              <a:t>nibh</a:t>
            </a:r>
            <a:r>
              <a:rPr lang="en-GB"/>
              <a:t> </a:t>
            </a:r>
            <a:r>
              <a:rPr lang="en-GB" err="1"/>
              <a:t>euismod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laoreet</a:t>
            </a:r>
            <a:r>
              <a:rPr lang="en-GB"/>
              <a:t> dolore magna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</a:t>
            </a:r>
            <a:r>
              <a:rPr lang="en-GB" err="1"/>
              <a:t>volutpat</a:t>
            </a:r>
            <a:r>
              <a:rPr lang="en-GB"/>
              <a:t>. Highlight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wisi</a:t>
            </a:r>
            <a:r>
              <a:rPr lang="en-GB"/>
              <a:t> </a:t>
            </a:r>
            <a:r>
              <a:rPr lang="en-GB" err="1"/>
              <a:t>enim</a:t>
            </a:r>
            <a:r>
              <a:rPr lang="en-GB"/>
              <a:t> ad minim </a:t>
            </a:r>
            <a:r>
              <a:rPr lang="en-GB" err="1"/>
              <a:t>veniam</a:t>
            </a:r>
            <a:r>
              <a:rPr lang="en-GB"/>
              <a:t>, </a:t>
            </a:r>
            <a:r>
              <a:rPr lang="en-GB" err="1"/>
              <a:t>quis</a:t>
            </a:r>
            <a:r>
              <a:rPr lang="en-GB"/>
              <a:t> </a:t>
            </a:r>
            <a:r>
              <a:rPr lang="en-GB" err="1"/>
              <a:t>nostrud</a:t>
            </a:r>
            <a:r>
              <a:rPr lang="en-GB"/>
              <a:t> </a:t>
            </a:r>
            <a:r>
              <a:rPr lang="en-GB" err="1"/>
              <a:t>exerci</a:t>
            </a:r>
            <a:r>
              <a:rPr lang="en-GB"/>
              <a:t> </a:t>
            </a:r>
            <a:r>
              <a:rPr lang="en-GB" err="1"/>
              <a:t>tation</a:t>
            </a:r>
            <a:r>
              <a:rPr lang="en-GB"/>
              <a:t> </a:t>
            </a:r>
            <a:r>
              <a:rPr lang="en-GB" err="1"/>
              <a:t>ullamcorper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>
                <a:solidFill>
                  <a:schemeClr val="tx1"/>
                </a:solidFill>
              </a:rPr>
              <a:t>lobortis</a:t>
            </a:r>
            <a:r>
              <a:rPr lang="en-GB">
                <a:solidFill>
                  <a:schemeClr val="tx1"/>
                </a:solidFill>
              </a:rPr>
              <a:t> </a:t>
            </a:r>
            <a:r>
              <a:rPr lang="en-GB" err="1">
                <a:solidFill>
                  <a:schemeClr val="tx1"/>
                </a:solidFill>
              </a:rPr>
              <a:t>nisl</a:t>
            </a:r>
            <a:r>
              <a:rPr lang="en-GB">
                <a:solidFill>
                  <a:schemeClr val="tx1"/>
                </a:solidFill>
              </a:rPr>
              <a:t> </a:t>
            </a:r>
            <a:r>
              <a:rPr lang="en-GB" err="1">
                <a:solidFill>
                  <a:schemeClr val="tx1"/>
                </a:solidFill>
              </a:rPr>
              <a:t>ut</a:t>
            </a:r>
            <a:r>
              <a:rPr lang="en-GB">
                <a:solidFill>
                  <a:schemeClr val="tx1"/>
                </a:solidFill>
              </a:rPr>
              <a:t> </a:t>
            </a:r>
            <a:r>
              <a:rPr lang="en-GB" err="1">
                <a:solidFill>
                  <a:schemeClr val="tx1"/>
                </a:solidFill>
              </a:rPr>
              <a:t>aliquip</a:t>
            </a:r>
            <a:r>
              <a:rPr lang="en-GB">
                <a:solidFill>
                  <a:schemeClr val="tx1"/>
                </a:solidFill>
              </a:rPr>
              <a:t> ex </a:t>
            </a:r>
            <a:r>
              <a:rPr lang="en-GB" err="1">
                <a:solidFill>
                  <a:schemeClr val="tx1"/>
                </a:solidFill>
              </a:rPr>
              <a:t>ea</a:t>
            </a:r>
            <a:r>
              <a:rPr lang="en-GB">
                <a:solidFill>
                  <a:schemeClr val="tx1"/>
                </a:solidFill>
              </a:rPr>
              <a:t> </a:t>
            </a:r>
            <a:r>
              <a:rPr lang="en-GB" err="1">
                <a:solidFill>
                  <a:schemeClr val="tx1"/>
                </a:solidFill>
              </a:rPr>
              <a:t>commo</a:t>
            </a:r>
            <a:r>
              <a:rPr lang="en-GB">
                <a:solidFill>
                  <a:schemeClr val="tx1"/>
                </a:solidFill>
              </a:rPr>
              <a:t> do </a:t>
            </a:r>
            <a:r>
              <a:rPr lang="en-GB" err="1">
                <a:solidFill>
                  <a:schemeClr val="tx1"/>
                </a:solidFill>
              </a:rPr>
              <a:t>consequat</a:t>
            </a:r>
            <a:r>
              <a:rPr lang="en-GB">
                <a:solidFill>
                  <a:schemeClr val="tx1"/>
                </a:solidFill>
              </a:rPr>
              <a:t>. </a:t>
            </a:r>
            <a:r>
              <a:rPr lang="en-GB" b="0" i="0" u="none" strike="noStrike">
                <a:solidFill>
                  <a:schemeClr val="tx1"/>
                </a:solidFill>
                <a:effectLst/>
              </a:rPr>
              <a:t>Duis </a:t>
            </a:r>
            <a:r>
              <a:rPr lang="en-GB" b="0" i="0" u="none" strike="noStrike" err="1">
                <a:solidFill>
                  <a:schemeClr val="tx1"/>
                </a:solidFill>
                <a:effectLst/>
              </a:rPr>
              <a:t>aute</a:t>
            </a:r>
            <a:r>
              <a:rPr lang="en-GB" b="0" i="0" u="none" strike="noStrike">
                <a:solidFill>
                  <a:schemeClr val="tx1"/>
                </a:solidFill>
                <a:effectLst/>
              </a:rPr>
              <a:t> </a:t>
            </a:r>
            <a:r>
              <a:rPr lang="en-GB" b="0" i="0" u="none" strike="noStrike" err="1">
                <a:solidFill>
                  <a:schemeClr val="tx1"/>
                </a:solidFill>
                <a:effectLst/>
              </a:rPr>
              <a:t>irure</a:t>
            </a:r>
            <a:r>
              <a:rPr lang="en-GB" b="0" i="0" u="none" strike="noStrike">
                <a:solidFill>
                  <a:schemeClr val="tx1"/>
                </a:solidFill>
                <a:effectLst/>
              </a:rPr>
              <a:t> </a:t>
            </a:r>
            <a:r>
              <a:rPr lang="en-GB" b="0" i="0" u="none" strike="noStrike" err="1">
                <a:solidFill>
                  <a:schemeClr val="tx1"/>
                </a:solidFill>
                <a:effectLst/>
              </a:rPr>
              <a:t>dolor</a:t>
            </a:r>
            <a:r>
              <a:rPr lang="en-GB" b="0" i="0" u="none" strike="noStrike">
                <a:solidFill>
                  <a:schemeClr val="tx1"/>
                </a:solidFill>
                <a:effectLst/>
              </a:rPr>
              <a:t> in </a:t>
            </a:r>
            <a:r>
              <a:rPr lang="en-GB" b="0" i="0" u="none" strike="noStrike" err="1">
                <a:solidFill>
                  <a:schemeClr val="tx1"/>
                </a:solidFill>
                <a:effectLst/>
              </a:rPr>
              <a:t>reprehenderit</a:t>
            </a:r>
            <a:r>
              <a:rPr lang="en-GB" b="0" i="0" u="none" strike="noStrike">
                <a:solidFill>
                  <a:schemeClr val="tx1"/>
                </a:solidFill>
                <a:effectLst/>
              </a:rPr>
              <a:t> in </a:t>
            </a:r>
            <a:r>
              <a:rPr lang="en-GB" b="0" i="0" u="none" strike="noStrike" err="1">
                <a:solidFill>
                  <a:schemeClr val="tx1"/>
                </a:solidFill>
                <a:effectLst/>
              </a:rPr>
              <a:t>voluptate</a:t>
            </a:r>
            <a:r>
              <a:rPr lang="en-GB" b="0" i="0" u="none" strike="noStrike">
                <a:solidFill>
                  <a:schemeClr val="tx1"/>
                </a:solidFill>
                <a:effectLst/>
              </a:rPr>
              <a:t> </a:t>
            </a:r>
            <a:r>
              <a:rPr lang="en-GB" b="0" i="0" u="none" strike="noStrike" err="1">
                <a:solidFill>
                  <a:schemeClr val="tx1"/>
                </a:solidFill>
                <a:effectLst/>
              </a:rPr>
              <a:t>velit</a:t>
            </a:r>
            <a:r>
              <a:rPr lang="en-GB" b="0" i="0" u="none" strike="noStrike">
                <a:solidFill>
                  <a:schemeClr val="tx1"/>
                </a:solidFill>
                <a:effectLst/>
              </a:rPr>
              <a:t> </a:t>
            </a:r>
            <a:r>
              <a:rPr lang="en-GB" b="0" i="0" u="none" strike="noStrike" err="1">
                <a:solidFill>
                  <a:schemeClr val="tx1"/>
                </a:solidFill>
                <a:effectLst/>
              </a:rPr>
              <a:t>esse</a:t>
            </a:r>
            <a:r>
              <a:rPr lang="en-GB" b="0" i="0" u="none" strike="noStrike">
                <a:solidFill>
                  <a:schemeClr val="tx1"/>
                </a:solidFill>
                <a:effectLst/>
              </a:rPr>
              <a:t> </a:t>
            </a:r>
            <a:r>
              <a:rPr lang="en-GB" b="0" i="0" u="none" strike="noStrike" err="1">
                <a:solidFill>
                  <a:schemeClr val="tx1"/>
                </a:solidFill>
                <a:effectLst/>
              </a:rPr>
              <a:t>cillum</a:t>
            </a:r>
            <a:r>
              <a:rPr lang="en-GB" b="0" i="0" u="none" strike="noStrike">
                <a:solidFill>
                  <a:schemeClr val="tx1"/>
                </a:solidFill>
                <a:effectLst/>
              </a:rPr>
              <a:t> dolore </a:t>
            </a:r>
            <a:r>
              <a:rPr lang="en-GB" b="0" i="0" u="none" strike="noStrike" err="1">
                <a:solidFill>
                  <a:schemeClr val="tx1"/>
                </a:solidFill>
                <a:effectLst/>
              </a:rPr>
              <a:t>eu</a:t>
            </a:r>
            <a:r>
              <a:rPr lang="en-GB" b="0" i="0" u="none" strike="noStrike">
                <a:solidFill>
                  <a:schemeClr val="tx1"/>
                </a:solidFill>
                <a:effectLst/>
              </a:rPr>
              <a:t> </a:t>
            </a:r>
            <a:r>
              <a:rPr lang="en-GB" b="0" i="0" u="none" strike="noStrike" err="1">
                <a:solidFill>
                  <a:schemeClr val="tx1"/>
                </a:solidFill>
                <a:effectLst/>
              </a:rPr>
              <a:t>fugiat</a:t>
            </a:r>
            <a:r>
              <a:rPr lang="en-GB" b="0" i="0" u="none" strike="noStrike">
                <a:solidFill>
                  <a:schemeClr val="tx1"/>
                </a:solidFill>
                <a:effectLst/>
              </a:rPr>
              <a:t> </a:t>
            </a:r>
            <a:r>
              <a:rPr lang="en-GB" b="0" i="0" u="none" strike="noStrike" err="1">
                <a:solidFill>
                  <a:schemeClr val="tx1"/>
                </a:solidFill>
                <a:effectLst/>
              </a:rPr>
              <a:t>nulla</a:t>
            </a:r>
            <a:r>
              <a:rPr lang="en-GB" b="0" i="0" u="none" strike="noStrike">
                <a:solidFill>
                  <a:schemeClr val="tx1"/>
                </a:solidFill>
                <a:effectLst/>
              </a:rPr>
              <a:t> </a:t>
            </a:r>
            <a:r>
              <a:rPr lang="en-GB" b="0" i="0" u="none" strike="noStrike" err="1">
                <a:solidFill>
                  <a:schemeClr val="tx1"/>
                </a:solidFill>
                <a:effectLst/>
              </a:rPr>
              <a:t>pariatur</a:t>
            </a:r>
            <a:r>
              <a:rPr lang="en-GB" b="0" i="0" u="none" strike="noStrike">
                <a:solidFill>
                  <a:schemeClr val="tx1"/>
                </a:solidFill>
                <a:effectLst/>
              </a:rPr>
              <a:t>.</a:t>
            </a:r>
            <a:endParaRPr lang="en-US"/>
          </a:p>
        </p:txBody>
      </p:sp>
      <p:sp>
        <p:nvSpPr>
          <p:cNvPr id="19" name="Marcador de texto 9">
            <a:extLst>
              <a:ext uri="{FF2B5EF4-FFF2-40B4-BE49-F238E27FC236}">
                <a16:creationId xmlns:a16="http://schemas.microsoft.com/office/drawing/2014/main" id="{3349A0C5-B1C8-F139-2BD8-D94B1641920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8896" y="241412"/>
            <a:ext cx="2374900" cy="190703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1100" b="0" i="0">
                <a:solidFill>
                  <a:srgbClr val="00004A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Section of the presentation</a:t>
            </a:r>
          </a:p>
        </p:txBody>
      </p:sp>
      <p:sp>
        <p:nvSpPr>
          <p:cNvPr id="25" name="Marcador de texto 2">
            <a:extLst>
              <a:ext uri="{FF2B5EF4-FFF2-40B4-BE49-F238E27FC236}">
                <a16:creationId xmlns:a16="http://schemas.microsoft.com/office/drawing/2014/main" id="{72B4CC57-84D2-442F-0783-F6A7A3D0198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95664" y="2365173"/>
            <a:ext cx="1612498" cy="7826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>
              <a:lnSpc>
                <a:spcPts val="1800"/>
              </a:lnSpc>
              <a:spcBef>
                <a:spcPts val="0"/>
              </a:spcBef>
              <a:buNone/>
              <a:defRPr sz="1600" b="0" i="0">
                <a:solidFill>
                  <a:srgbClr val="00004A"/>
                </a:solidFill>
                <a:latin typeface="Inter" panose="02000503000000020004" pitchFamily="2" charset="0"/>
                <a:ea typeface="Inter" panose="02000503000000020004" pitchFamily="2" charset="0"/>
                <a:cs typeface="Space Grotesk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noProof="0"/>
              <a:t>Modify text</a:t>
            </a:r>
          </a:p>
        </p:txBody>
      </p:sp>
      <p:sp>
        <p:nvSpPr>
          <p:cNvPr id="26" name="Marcador de texto 2">
            <a:extLst>
              <a:ext uri="{FF2B5EF4-FFF2-40B4-BE49-F238E27FC236}">
                <a16:creationId xmlns:a16="http://schemas.microsoft.com/office/drawing/2014/main" id="{7E87674B-4F29-5208-B547-A02DB287C33A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3862672" y="1256862"/>
            <a:ext cx="1425039" cy="103856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ctr">
              <a:lnSpc>
                <a:spcPts val="5400"/>
              </a:lnSpc>
              <a:spcBef>
                <a:spcPts val="0"/>
              </a:spcBef>
              <a:buNone/>
              <a:defRPr sz="5400">
                <a:solidFill>
                  <a:srgbClr val="00004A"/>
                </a:solidFill>
                <a:latin typeface="Space Grotesk" pitchFamily="2" charset="77"/>
                <a:ea typeface="Verdana" panose="020B0604030504040204" pitchFamily="34" charset="0"/>
                <a:cs typeface="Space Grotesk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noProof="0"/>
              <a:t>2.</a:t>
            </a:r>
          </a:p>
        </p:txBody>
      </p:sp>
      <p:sp>
        <p:nvSpPr>
          <p:cNvPr id="28" name="Marcador de texto 2">
            <a:extLst>
              <a:ext uri="{FF2B5EF4-FFF2-40B4-BE49-F238E27FC236}">
                <a16:creationId xmlns:a16="http://schemas.microsoft.com/office/drawing/2014/main" id="{99454BFB-D598-61BE-0104-45DC5B12CC55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3768942" y="2365173"/>
            <a:ext cx="1612498" cy="7826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>
              <a:lnSpc>
                <a:spcPts val="1800"/>
              </a:lnSpc>
              <a:spcBef>
                <a:spcPts val="0"/>
              </a:spcBef>
              <a:buNone/>
              <a:defRPr sz="1600" b="0" i="0">
                <a:solidFill>
                  <a:srgbClr val="00004A"/>
                </a:solidFill>
                <a:latin typeface="Inter" panose="02000503000000020004" pitchFamily="2" charset="0"/>
                <a:ea typeface="Inter" panose="02000503000000020004" pitchFamily="2" charset="0"/>
                <a:cs typeface="Space Grotesk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noProof="0"/>
              <a:t>Modify text</a:t>
            </a:r>
          </a:p>
        </p:txBody>
      </p:sp>
      <p:sp>
        <p:nvSpPr>
          <p:cNvPr id="29" name="Marcador de texto 2">
            <a:extLst>
              <a:ext uri="{FF2B5EF4-FFF2-40B4-BE49-F238E27FC236}">
                <a16:creationId xmlns:a16="http://schemas.microsoft.com/office/drawing/2014/main" id="{96383ED1-5BAC-8964-C4F4-F0E7564249B3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1065077" y="3847213"/>
            <a:ext cx="1425039" cy="103856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ctr">
              <a:lnSpc>
                <a:spcPts val="5400"/>
              </a:lnSpc>
              <a:spcBef>
                <a:spcPts val="0"/>
              </a:spcBef>
              <a:buNone/>
              <a:defRPr sz="5400">
                <a:solidFill>
                  <a:srgbClr val="00004A"/>
                </a:solidFill>
                <a:latin typeface="Space Grotesk" pitchFamily="2" charset="77"/>
                <a:ea typeface="Verdana" panose="020B0604030504040204" pitchFamily="34" charset="0"/>
                <a:cs typeface="Space Grotesk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noProof="0"/>
              <a:t>3.</a:t>
            </a:r>
          </a:p>
        </p:txBody>
      </p:sp>
      <p:sp>
        <p:nvSpPr>
          <p:cNvPr id="30" name="Marcador de texto 2">
            <a:extLst>
              <a:ext uri="{FF2B5EF4-FFF2-40B4-BE49-F238E27FC236}">
                <a16:creationId xmlns:a16="http://schemas.microsoft.com/office/drawing/2014/main" id="{A6FEECA8-297F-E4E5-231F-B38750426131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971347" y="4955524"/>
            <a:ext cx="1612498" cy="7826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>
              <a:lnSpc>
                <a:spcPts val="1800"/>
              </a:lnSpc>
              <a:spcBef>
                <a:spcPts val="0"/>
              </a:spcBef>
              <a:buNone/>
              <a:defRPr sz="1600" b="0" i="0">
                <a:solidFill>
                  <a:srgbClr val="00004A"/>
                </a:solidFill>
                <a:latin typeface="Inter" panose="02000503000000020004" pitchFamily="2" charset="0"/>
                <a:ea typeface="Inter" panose="02000503000000020004" pitchFamily="2" charset="0"/>
                <a:cs typeface="Space Grotesk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noProof="0"/>
              <a:t>Modify text</a:t>
            </a:r>
          </a:p>
        </p:txBody>
      </p:sp>
      <p:sp>
        <p:nvSpPr>
          <p:cNvPr id="31" name="Marcador de texto 2">
            <a:extLst>
              <a:ext uri="{FF2B5EF4-FFF2-40B4-BE49-F238E27FC236}">
                <a16:creationId xmlns:a16="http://schemas.microsoft.com/office/drawing/2014/main" id="{7038CD15-83FD-05CF-E28C-40D02FFB33E9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3845881" y="3866001"/>
            <a:ext cx="1425039" cy="103856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ctr">
              <a:lnSpc>
                <a:spcPts val="5400"/>
              </a:lnSpc>
              <a:spcBef>
                <a:spcPts val="0"/>
              </a:spcBef>
              <a:buNone/>
              <a:defRPr sz="5400">
                <a:solidFill>
                  <a:srgbClr val="00004A"/>
                </a:solidFill>
                <a:latin typeface="Space Grotesk" pitchFamily="2" charset="77"/>
                <a:ea typeface="Verdana" panose="020B0604030504040204" pitchFamily="34" charset="0"/>
                <a:cs typeface="Space Grotesk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noProof="0"/>
              <a:t>4.</a:t>
            </a:r>
          </a:p>
        </p:txBody>
      </p:sp>
      <p:sp>
        <p:nvSpPr>
          <p:cNvPr id="32" name="Marcador de texto 2">
            <a:extLst>
              <a:ext uri="{FF2B5EF4-FFF2-40B4-BE49-F238E27FC236}">
                <a16:creationId xmlns:a16="http://schemas.microsoft.com/office/drawing/2014/main" id="{DEE9A3CF-FA3D-D08A-043C-E951529B3EFA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3773021" y="4955524"/>
            <a:ext cx="1612498" cy="7826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>
              <a:lnSpc>
                <a:spcPts val="1800"/>
              </a:lnSpc>
              <a:spcBef>
                <a:spcPts val="0"/>
              </a:spcBef>
              <a:buNone/>
              <a:defRPr sz="1600" b="0" i="0">
                <a:solidFill>
                  <a:srgbClr val="00004A"/>
                </a:solidFill>
                <a:latin typeface="Inter" panose="02000503000000020004" pitchFamily="2" charset="0"/>
                <a:ea typeface="Inter" panose="02000503000000020004" pitchFamily="2" charset="0"/>
                <a:cs typeface="Space Grotesk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noProof="0"/>
              <a:t>Modify text</a:t>
            </a:r>
          </a:p>
        </p:txBody>
      </p:sp>
      <p:sp>
        <p:nvSpPr>
          <p:cNvPr id="35" name="Marcador de texto 2">
            <a:extLst>
              <a:ext uri="{FF2B5EF4-FFF2-40B4-BE49-F238E27FC236}">
                <a16:creationId xmlns:a16="http://schemas.microsoft.com/office/drawing/2014/main" id="{8C6FD851-4CF2-7866-E0F0-A6A613D1299E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089393" y="1256862"/>
            <a:ext cx="1425039" cy="103856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ctr">
              <a:lnSpc>
                <a:spcPts val="5400"/>
              </a:lnSpc>
              <a:spcBef>
                <a:spcPts val="0"/>
              </a:spcBef>
              <a:buNone/>
              <a:defRPr sz="5400">
                <a:solidFill>
                  <a:srgbClr val="00004A"/>
                </a:solidFill>
                <a:latin typeface="Space Grotesk" pitchFamily="2" charset="77"/>
                <a:ea typeface="Verdana" panose="020B0604030504040204" pitchFamily="34" charset="0"/>
                <a:cs typeface="Space Grotesk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noProof="0"/>
              <a:t>1.</a:t>
            </a:r>
          </a:p>
        </p:txBody>
      </p:sp>
    </p:spTree>
    <p:extLst>
      <p:ext uri="{BB962C8B-B14F-4D97-AF65-F5344CB8AC3E}">
        <p14:creationId xmlns:p14="http://schemas.microsoft.com/office/powerpoint/2010/main" val="6168606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C2F529B9-B7D1-EBF3-1EEA-A8AB759D8C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0"/>
            <a:ext cx="12204265" cy="3393947"/>
          </a:xfrm>
        </p:spPr>
        <p:txBody>
          <a:bodyPr/>
          <a:lstStyle/>
          <a:p>
            <a:endParaRPr lang="en-DE"/>
          </a:p>
        </p:txBody>
      </p:sp>
      <p:pic>
        <p:nvPicPr>
          <p:cNvPr id="4" name="Gráfico 10">
            <a:extLst>
              <a:ext uri="{FF2B5EF4-FFF2-40B4-BE49-F238E27FC236}">
                <a16:creationId xmlns:a16="http://schemas.microsoft.com/office/drawing/2014/main" id="{E67DE344-8BAD-2ED2-D9AE-26F58F037FAE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49491" y="219075"/>
            <a:ext cx="1210733" cy="244475"/>
          </a:xfrm>
          <a:prstGeom prst="rect">
            <a:avLst/>
          </a:prstGeom>
        </p:spPr>
      </p:pic>
      <p:sp>
        <p:nvSpPr>
          <p:cNvPr id="24" name="Marcador de número de diapositiva 5">
            <a:extLst>
              <a:ext uri="{FF2B5EF4-FFF2-40B4-BE49-F238E27FC236}">
                <a16:creationId xmlns:a16="http://schemas.microsoft.com/office/drawing/2014/main" id="{9E637DCF-F18E-4902-427D-F28380659D65}"/>
              </a:ext>
            </a:extLst>
          </p:cNvPr>
          <p:cNvSpPr txBox="1">
            <a:spLocks/>
          </p:cNvSpPr>
          <p:nvPr userDrawn="1"/>
        </p:nvSpPr>
        <p:spPr>
          <a:xfrm>
            <a:off x="11020301" y="6356350"/>
            <a:ext cx="101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914400" rtl="0" eaLnBrk="1" latinLnBrk="0" hangingPunct="1">
              <a:defRPr sz="12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7A8EA43-1DDA-DD4C-837A-17A3AFE5C00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4" name="Marcador de texto 9">
            <a:extLst>
              <a:ext uri="{FF2B5EF4-FFF2-40B4-BE49-F238E27FC236}">
                <a16:creationId xmlns:a16="http://schemas.microsoft.com/office/drawing/2014/main" id="{6EEDCDD6-C900-1747-ACC1-8D25D917E0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296" y="393812"/>
            <a:ext cx="2374900" cy="190703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1100" b="0" i="0">
                <a:solidFill>
                  <a:srgbClr val="00004A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Section of the presentation</a:t>
            </a:r>
          </a:p>
        </p:txBody>
      </p:sp>
      <p:pic>
        <p:nvPicPr>
          <p:cNvPr id="34" name="Imagen 9">
            <a:extLst>
              <a:ext uri="{FF2B5EF4-FFF2-40B4-BE49-F238E27FC236}">
                <a16:creationId xmlns:a16="http://schemas.microsoft.com/office/drawing/2014/main" id="{30C5E08D-BB61-AD0A-2680-782CEEF0AE0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3768879" y="-1565122"/>
            <a:ext cx="4641978" cy="12204265"/>
          </a:xfrm>
          <a:prstGeom prst="rect">
            <a:avLst/>
          </a:prstGeom>
        </p:spPr>
      </p:pic>
      <p:sp>
        <p:nvSpPr>
          <p:cNvPr id="35" name="Slide Number Placeholder 2">
            <a:extLst>
              <a:ext uri="{FF2B5EF4-FFF2-40B4-BE49-F238E27FC236}">
                <a16:creationId xmlns:a16="http://schemas.microsoft.com/office/drawing/2014/main" id="{ECD64ABB-EB90-BFC9-0923-0FA24FCA712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020301" y="6356350"/>
            <a:ext cx="1016000" cy="365125"/>
          </a:xfrm>
        </p:spPr>
        <p:txBody>
          <a:bodyPr/>
          <a:lstStyle/>
          <a:p>
            <a:fld id="{B7A8EA43-1DDA-DD4C-837A-17A3AFE5C005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36" name="Marcador de título 1">
            <a:extLst>
              <a:ext uri="{FF2B5EF4-FFF2-40B4-BE49-F238E27FC236}">
                <a16:creationId xmlns:a16="http://schemas.microsoft.com/office/drawing/2014/main" id="{2D9CE125-2188-D0FF-3F13-531D244F80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8813" y="3464054"/>
            <a:ext cx="6406210" cy="6627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5500" b="0" i="0">
                <a:solidFill>
                  <a:srgbClr val="00004A"/>
                </a:solidFill>
                <a:latin typeface="Space Grotesk Light" pitchFamily="2" charset="77"/>
                <a:cs typeface="Space Grotesk Light" pitchFamily="2" charset="77"/>
              </a:defRPr>
            </a:lvl1pPr>
          </a:lstStyle>
          <a:p>
            <a:r>
              <a:rPr lang="en-GB" noProof="0"/>
              <a:t>Slide title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EA4E55AC-1E76-5ED3-202F-ED00C1543E4C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381295" y="4196942"/>
            <a:ext cx="11465563" cy="2159408"/>
          </a:xfrm>
        </p:spPr>
        <p:txBody>
          <a:bodyPr>
            <a:noAutofit/>
          </a:bodyPr>
          <a:lstStyle>
            <a:lvl1pPr marL="0" indent="0">
              <a:buNone/>
              <a:defRPr sz="2400"/>
            </a:lvl1pPr>
          </a:lstStyle>
          <a:p>
            <a:r>
              <a:rPr lang="en-GB"/>
              <a:t>Mid text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consectetuer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, 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diam</a:t>
            </a:r>
            <a:r>
              <a:rPr lang="en-GB"/>
              <a:t> </a:t>
            </a:r>
            <a:r>
              <a:rPr lang="en-GB" err="1"/>
              <a:t>nonummy</a:t>
            </a:r>
            <a:r>
              <a:rPr lang="en-GB"/>
              <a:t> </a:t>
            </a:r>
            <a:r>
              <a:rPr lang="en-GB" err="1"/>
              <a:t>nibh</a:t>
            </a:r>
            <a:r>
              <a:rPr lang="en-GB"/>
              <a:t> </a:t>
            </a:r>
            <a:r>
              <a:rPr lang="en-GB" err="1"/>
              <a:t>euismod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laoreet</a:t>
            </a:r>
            <a:r>
              <a:rPr lang="en-GB"/>
              <a:t> dolore magna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</a:t>
            </a:r>
            <a:r>
              <a:rPr lang="en-GB" err="1"/>
              <a:t>volutpat</a:t>
            </a:r>
            <a:r>
              <a:rPr lang="en-GB"/>
              <a:t>. Highlight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wisi</a:t>
            </a:r>
            <a:r>
              <a:rPr lang="en-GB"/>
              <a:t> </a:t>
            </a:r>
            <a:r>
              <a:rPr lang="en-GB" err="1"/>
              <a:t>enim</a:t>
            </a:r>
            <a:r>
              <a:rPr lang="en-GB"/>
              <a:t> ad minim </a:t>
            </a:r>
            <a:r>
              <a:rPr lang="en-GB" err="1"/>
              <a:t>veniam</a:t>
            </a:r>
            <a:r>
              <a:rPr lang="en-GB"/>
              <a:t>, </a:t>
            </a:r>
            <a:r>
              <a:rPr lang="en-GB" err="1"/>
              <a:t>quis</a:t>
            </a:r>
            <a:r>
              <a:rPr lang="en-GB"/>
              <a:t> </a:t>
            </a:r>
            <a:r>
              <a:rPr lang="en-GB" err="1"/>
              <a:t>nostrud</a:t>
            </a:r>
            <a:r>
              <a:rPr lang="en-GB"/>
              <a:t> </a:t>
            </a:r>
            <a:r>
              <a:rPr lang="en-GB" err="1"/>
              <a:t>exerci</a:t>
            </a:r>
            <a:r>
              <a:rPr lang="en-GB"/>
              <a:t> </a:t>
            </a:r>
            <a:r>
              <a:rPr lang="en-GB" err="1"/>
              <a:t>tation</a:t>
            </a:r>
            <a:r>
              <a:rPr lang="en-GB"/>
              <a:t> </a:t>
            </a:r>
            <a:r>
              <a:rPr lang="en-GB" err="1"/>
              <a:t>ullamcorper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>
                <a:solidFill>
                  <a:schemeClr val="tx1"/>
                </a:solidFill>
              </a:rPr>
              <a:t>lobortis</a:t>
            </a:r>
            <a:r>
              <a:rPr lang="en-GB">
                <a:solidFill>
                  <a:schemeClr val="tx1"/>
                </a:solidFill>
              </a:rPr>
              <a:t> </a:t>
            </a:r>
            <a:r>
              <a:rPr lang="en-GB" err="1">
                <a:solidFill>
                  <a:schemeClr val="tx1"/>
                </a:solidFill>
              </a:rPr>
              <a:t>nisl</a:t>
            </a:r>
            <a:r>
              <a:rPr lang="en-GB">
                <a:solidFill>
                  <a:schemeClr val="tx1"/>
                </a:solidFill>
              </a:rPr>
              <a:t> </a:t>
            </a:r>
            <a:r>
              <a:rPr lang="en-GB" err="1">
                <a:solidFill>
                  <a:schemeClr val="tx1"/>
                </a:solidFill>
              </a:rPr>
              <a:t>ut</a:t>
            </a:r>
            <a:r>
              <a:rPr lang="en-GB">
                <a:solidFill>
                  <a:schemeClr val="tx1"/>
                </a:solidFill>
              </a:rPr>
              <a:t> </a:t>
            </a:r>
            <a:r>
              <a:rPr lang="en-GB" err="1">
                <a:solidFill>
                  <a:schemeClr val="tx1"/>
                </a:solidFill>
              </a:rPr>
              <a:t>aliquip</a:t>
            </a:r>
            <a:r>
              <a:rPr lang="en-GB">
                <a:solidFill>
                  <a:schemeClr val="tx1"/>
                </a:solidFill>
              </a:rPr>
              <a:t> ex </a:t>
            </a:r>
            <a:r>
              <a:rPr lang="en-GB" err="1">
                <a:solidFill>
                  <a:schemeClr val="tx1"/>
                </a:solidFill>
              </a:rPr>
              <a:t>ea</a:t>
            </a:r>
            <a:r>
              <a:rPr lang="en-GB">
                <a:solidFill>
                  <a:schemeClr val="tx1"/>
                </a:solidFill>
              </a:rPr>
              <a:t> </a:t>
            </a:r>
            <a:r>
              <a:rPr lang="en-GB" err="1">
                <a:solidFill>
                  <a:schemeClr val="tx1"/>
                </a:solidFill>
              </a:rPr>
              <a:t>commo</a:t>
            </a:r>
            <a:r>
              <a:rPr lang="en-GB">
                <a:solidFill>
                  <a:schemeClr val="tx1"/>
                </a:solidFill>
              </a:rPr>
              <a:t> do </a:t>
            </a:r>
            <a:r>
              <a:rPr lang="en-GB" err="1">
                <a:solidFill>
                  <a:schemeClr val="tx1"/>
                </a:solidFill>
              </a:rPr>
              <a:t>consequat</a:t>
            </a:r>
            <a:r>
              <a:rPr lang="en-GB">
                <a:solidFill>
                  <a:schemeClr val="tx1"/>
                </a:solidFill>
              </a:rPr>
              <a:t>. </a:t>
            </a:r>
            <a:r>
              <a:rPr lang="en-GB" b="0" i="0" u="none" strike="noStrike">
                <a:solidFill>
                  <a:schemeClr val="tx1"/>
                </a:solidFill>
                <a:effectLst/>
              </a:rPr>
              <a:t>Duis </a:t>
            </a:r>
            <a:r>
              <a:rPr lang="en-GB" b="0" i="0" u="none" strike="noStrike" err="1">
                <a:solidFill>
                  <a:schemeClr val="tx1"/>
                </a:solidFill>
                <a:effectLst/>
              </a:rPr>
              <a:t>aute</a:t>
            </a:r>
            <a:r>
              <a:rPr lang="en-GB" b="0" i="0" u="none" strike="noStrike">
                <a:solidFill>
                  <a:schemeClr val="tx1"/>
                </a:solidFill>
                <a:effectLst/>
              </a:rPr>
              <a:t> </a:t>
            </a:r>
            <a:r>
              <a:rPr lang="en-GB" b="0" i="0" u="none" strike="noStrike" err="1">
                <a:solidFill>
                  <a:schemeClr val="tx1"/>
                </a:solidFill>
                <a:effectLst/>
              </a:rPr>
              <a:t>irure</a:t>
            </a:r>
            <a:r>
              <a:rPr lang="en-GB" b="0" i="0" u="none" strike="noStrike">
                <a:solidFill>
                  <a:schemeClr val="tx1"/>
                </a:solidFill>
                <a:effectLst/>
              </a:rPr>
              <a:t> </a:t>
            </a:r>
            <a:r>
              <a:rPr lang="en-GB" b="0" i="0" u="none" strike="noStrike" err="1">
                <a:solidFill>
                  <a:schemeClr val="tx1"/>
                </a:solidFill>
                <a:effectLst/>
              </a:rPr>
              <a:t>dolor</a:t>
            </a:r>
            <a:r>
              <a:rPr lang="en-GB" b="0" i="0" u="none" strike="noStrike">
                <a:solidFill>
                  <a:schemeClr val="tx1"/>
                </a:solidFill>
                <a:effectLst/>
              </a:rPr>
              <a:t> in </a:t>
            </a:r>
            <a:r>
              <a:rPr lang="en-GB" b="0" i="0" u="none" strike="noStrike" err="1">
                <a:solidFill>
                  <a:schemeClr val="tx1"/>
                </a:solidFill>
                <a:effectLst/>
              </a:rPr>
              <a:t>reprehenderit</a:t>
            </a:r>
            <a:r>
              <a:rPr lang="en-GB" b="0" i="0" u="none" strike="noStrike">
                <a:solidFill>
                  <a:schemeClr val="tx1"/>
                </a:solidFill>
                <a:effectLst/>
              </a:rPr>
              <a:t> in </a:t>
            </a:r>
            <a:r>
              <a:rPr lang="en-GB" b="0" i="0" u="none" strike="noStrike" err="1">
                <a:solidFill>
                  <a:schemeClr val="tx1"/>
                </a:solidFill>
                <a:effectLst/>
              </a:rPr>
              <a:t>voluptate</a:t>
            </a:r>
            <a:r>
              <a:rPr lang="en-GB" b="0" i="0" u="none" strike="noStrike">
                <a:solidFill>
                  <a:schemeClr val="tx1"/>
                </a:solidFill>
                <a:effectLst/>
              </a:rPr>
              <a:t> </a:t>
            </a:r>
            <a:r>
              <a:rPr lang="en-GB" b="0" i="0" u="none" strike="noStrike" err="1">
                <a:solidFill>
                  <a:schemeClr val="tx1"/>
                </a:solidFill>
                <a:effectLst/>
              </a:rPr>
              <a:t>velit</a:t>
            </a:r>
            <a:r>
              <a:rPr lang="en-GB" b="0" i="0" u="none" strike="noStrike">
                <a:solidFill>
                  <a:schemeClr val="tx1"/>
                </a:solidFill>
                <a:effectLst/>
              </a:rPr>
              <a:t> </a:t>
            </a:r>
            <a:r>
              <a:rPr lang="en-GB" b="0" i="0" u="none" strike="noStrike" err="1">
                <a:solidFill>
                  <a:schemeClr val="tx1"/>
                </a:solidFill>
                <a:effectLst/>
              </a:rPr>
              <a:t>esse</a:t>
            </a:r>
            <a:r>
              <a:rPr lang="en-GB" b="0" i="0" u="none" strike="noStrike">
                <a:solidFill>
                  <a:schemeClr val="tx1"/>
                </a:solidFill>
                <a:effectLst/>
              </a:rPr>
              <a:t> </a:t>
            </a:r>
            <a:r>
              <a:rPr lang="en-GB" b="0" i="0" u="none" strike="noStrike" err="1">
                <a:solidFill>
                  <a:schemeClr val="tx1"/>
                </a:solidFill>
                <a:effectLst/>
              </a:rPr>
              <a:t>cillum</a:t>
            </a:r>
            <a:r>
              <a:rPr lang="en-GB" b="0" i="0" u="none" strike="noStrike">
                <a:solidFill>
                  <a:schemeClr val="tx1"/>
                </a:solidFill>
                <a:effectLst/>
              </a:rPr>
              <a:t> dolore </a:t>
            </a:r>
            <a:r>
              <a:rPr lang="en-GB" b="0" i="0" u="none" strike="noStrike" err="1">
                <a:solidFill>
                  <a:schemeClr val="tx1"/>
                </a:solidFill>
                <a:effectLst/>
              </a:rPr>
              <a:t>eu</a:t>
            </a:r>
            <a:r>
              <a:rPr lang="en-GB" b="0" i="0" u="none" strike="noStrike">
                <a:solidFill>
                  <a:schemeClr val="tx1"/>
                </a:solidFill>
                <a:effectLst/>
              </a:rPr>
              <a:t> </a:t>
            </a:r>
            <a:r>
              <a:rPr lang="en-GB" b="0" i="0" u="none" strike="noStrike" err="1">
                <a:solidFill>
                  <a:schemeClr val="tx1"/>
                </a:solidFill>
                <a:effectLst/>
              </a:rPr>
              <a:t>fugiat</a:t>
            </a:r>
            <a:r>
              <a:rPr lang="en-GB" b="0" i="0" u="none" strike="noStrike">
                <a:solidFill>
                  <a:schemeClr val="tx1"/>
                </a:solidFill>
                <a:effectLst/>
              </a:rPr>
              <a:t> </a:t>
            </a:r>
            <a:r>
              <a:rPr lang="en-GB" b="0" i="0" u="none" strike="noStrike" err="1">
                <a:solidFill>
                  <a:schemeClr val="tx1"/>
                </a:solidFill>
                <a:effectLst/>
              </a:rPr>
              <a:t>nulla</a:t>
            </a:r>
            <a:r>
              <a:rPr lang="en-GB" b="0" i="0" u="none" strike="noStrike">
                <a:solidFill>
                  <a:schemeClr val="tx1"/>
                </a:solidFill>
                <a:effectLst/>
              </a:rPr>
              <a:t> </a:t>
            </a:r>
            <a:r>
              <a:rPr lang="en-GB" b="0" i="0" u="none" strike="noStrike" err="1">
                <a:solidFill>
                  <a:schemeClr val="tx1"/>
                </a:solidFill>
                <a:effectLst/>
              </a:rPr>
              <a:t>pariatur</a:t>
            </a:r>
            <a:r>
              <a:rPr lang="en-GB" b="0" i="0" u="none" strike="noStrike">
                <a:solidFill>
                  <a:schemeClr val="tx1"/>
                </a:solidFill>
                <a:effectLst/>
              </a:rPr>
              <a:t>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665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>
            <a:extLst>
              <a:ext uri="{FF2B5EF4-FFF2-40B4-BE49-F238E27FC236}">
                <a16:creationId xmlns:a16="http://schemas.microsoft.com/office/drawing/2014/main" id="{FB5347A5-7AAE-B50A-DAC6-4D0145E5739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16440" y="0"/>
            <a:ext cx="12311921" cy="6932129"/>
          </a:xfrm>
          <a:prstGeom prst="rect">
            <a:avLst/>
          </a:prstGeom>
        </p:spPr>
      </p:pic>
      <p:sp>
        <p:nvSpPr>
          <p:cNvPr id="13" name="Marcador de título 1">
            <a:extLst>
              <a:ext uri="{FF2B5EF4-FFF2-40B4-BE49-F238E27FC236}">
                <a16:creationId xmlns:a16="http://schemas.microsoft.com/office/drawing/2014/main" id="{ADE3FA0F-A0AD-F831-A4D9-EAE635AC65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97258" y="1575649"/>
            <a:ext cx="8682686" cy="2543579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lnSpc>
                <a:spcPts val="6200"/>
              </a:lnSpc>
              <a:defRPr sz="7000" b="0" i="0">
                <a:solidFill>
                  <a:schemeClr val="accent3"/>
                </a:solidFill>
                <a:latin typeface="Space Grotesk Light" pitchFamily="2" charset="77"/>
                <a:cs typeface="Space Grotesk Light" pitchFamily="2" charset="77"/>
              </a:defRPr>
            </a:lvl1pPr>
          </a:lstStyle>
          <a:p>
            <a:r>
              <a:rPr lang="en-GB" noProof="0"/>
              <a:t>Click to Modify the Pattern Title and Style</a:t>
            </a:r>
          </a:p>
        </p:txBody>
      </p:sp>
      <p:sp>
        <p:nvSpPr>
          <p:cNvPr id="14" name="Marcador de texto 2">
            <a:extLst>
              <a:ext uri="{FF2B5EF4-FFF2-40B4-BE49-F238E27FC236}">
                <a16:creationId xmlns:a16="http://schemas.microsoft.com/office/drawing/2014/main" id="{3764794C-F365-E8A7-979B-81889A6D5DF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77683" y="4354069"/>
            <a:ext cx="10515600" cy="52800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r">
              <a:buNone/>
              <a:defRPr sz="2100" b="0">
                <a:solidFill>
                  <a:srgbClr val="00E4D8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noProof="0"/>
              <a:t>Click to modify text style</a:t>
            </a:r>
          </a:p>
        </p:txBody>
      </p:sp>
      <p:sp>
        <p:nvSpPr>
          <p:cNvPr id="18" name="Marcador de texto 2">
            <a:extLst>
              <a:ext uri="{FF2B5EF4-FFF2-40B4-BE49-F238E27FC236}">
                <a16:creationId xmlns:a16="http://schemas.microsoft.com/office/drawing/2014/main" id="{E7C8AE7C-2BFE-74B5-6423-7F1CC6CEFA16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1064344" y="5837630"/>
            <a:ext cx="10515600" cy="52800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500" b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noProof="0"/>
              <a:t>Click to modify name</a:t>
            </a:r>
          </a:p>
          <a:p>
            <a:pPr lvl="0"/>
            <a:r>
              <a:rPr lang="en-GB" noProof="0"/>
              <a:t>Click to modify name</a:t>
            </a:r>
          </a:p>
        </p:txBody>
      </p:sp>
      <p:pic>
        <p:nvPicPr>
          <p:cNvPr id="3" name="Picture 6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742B79E6-FAC7-F32C-2AB1-E5CD74AD2B3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159" y="-692854"/>
            <a:ext cx="4725853" cy="2835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8073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E7BB9B19-B056-86CD-2444-92F8E9E625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849714D1-6F3D-A4DE-5A5F-BE87EB47D8E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10300" y="876300"/>
            <a:ext cx="5981700" cy="5981700"/>
          </a:xfrm>
          <a:prstGeom prst="rect">
            <a:avLst/>
          </a:prstGeom>
        </p:spPr>
      </p:pic>
      <p:sp>
        <p:nvSpPr>
          <p:cNvPr id="12" name="Marcador de número de diapositiva 5">
            <a:extLst>
              <a:ext uri="{FF2B5EF4-FFF2-40B4-BE49-F238E27FC236}">
                <a16:creationId xmlns:a16="http://schemas.microsoft.com/office/drawing/2014/main" id="{5948F199-FCA0-0A5D-E63C-A7AB68B6AB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20301" y="6356350"/>
            <a:ext cx="101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fld id="{B7A8EA43-1DDA-DD4C-837A-17A3AFE5C005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5" name="Marcador de texto 9">
            <a:extLst>
              <a:ext uri="{FF2B5EF4-FFF2-40B4-BE49-F238E27FC236}">
                <a16:creationId xmlns:a16="http://schemas.microsoft.com/office/drawing/2014/main" id="{A2183F09-BE23-A4C6-8456-CBCBB34B158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8896" y="241412"/>
            <a:ext cx="2374900" cy="190703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1100" b="0" i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Section of the presentation</a:t>
            </a:r>
          </a:p>
        </p:txBody>
      </p:sp>
      <p:pic>
        <p:nvPicPr>
          <p:cNvPr id="4" name="Gráfico 8">
            <a:extLst>
              <a:ext uri="{FF2B5EF4-FFF2-40B4-BE49-F238E27FC236}">
                <a16:creationId xmlns:a16="http://schemas.microsoft.com/office/drawing/2014/main" id="{4A6727D3-8C9B-FBBD-0188-7D8AEE6D2F1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51987" y="219075"/>
            <a:ext cx="1808238" cy="365125"/>
          </a:xfrm>
          <a:prstGeom prst="rect">
            <a:avLst/>
          </a:prstGeom>
        </p:spPr>
      </p:pic>
      <p:sp>
        <p:nvSpPr>
          <p:cNvPr id="3" name="Marcador de título 1">
            <a:extLst>
              <a:ext uri="{FF2B5EF4-FFF2-40B4-BE49-F238E27FC236}">
                <a16:creationId xmlns:a16="http://schemas.microsoft.com/office/drawing/2014/main" id="{DE77D804-E279-B42E-D322-C6016A583E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963" y="682792"/>
            <a:ext cx="457229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6300" b="0" i="0">
                <a:solidFill>
                  <a:schemeClr val="bg1"/>
                </a:solidFill>
                <a:latin typeface="Space Grotesk Light" pitchFamily="2" charset="77"/>
                <a:cs typeface="Space Grotesk Light" pitchFamily="2" charset="77"/>
              </a:defRPr>
            </a:lvl1pPr>
          </a:lstStyle>
          <a:p>
            <a:r>
              <a:rPr lang="en-GB" noProof="0"/>
              <a:t>Slide title</a:t>
            </a:r>
          </a:p>
        </p:txBody>
      </p:sp>
      <p:sp>
        <p:nvSpPr>
          <p:cNvPr id="8" name="Marcador de texto 2">
            <a:extLst>
              <a:ext uri="{FF2B5EF4-FFF2-40B4-BE49-F238E27FC236}">
                <a16:creationId xmlns:a16="http://schemas.microsoft.com/office/drawing/2014/main" id="{FF699E88-C8E5-6D3E-DE74-943C001A723E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31963" y="2129022"/>
            <a:ext cx="4422336" cy="6807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>
              <a:lnSpc>
                <a:spcPts val="3700"/>
              </a:lnSpc>
              <a:buNone/>
              <a:defRPr sz="3000" b="0" i="0">
                <a:solidFill>
                  <a:srgbClr val="00E4D8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Paragraph title </a:t>
            </a:r>
          </a:p>
        </p:txBody>
      </p:sp>
      <p:sp>
        <p:nvSpPr>
          <p:cNvPr id="9" name="Marcador de texto 2">
            <a:extLst>
              <a:ext uri="{FF2B5EF4-FFF2-40B4-BE49-F238E27FC236}">
                <a16:creationId xmlns:a16="http://schemas.microsoft.com/office/drawing/2014/main" id="{33EE045B-EF4F-75C5-26C9-D63FFE13BE25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5916280" y="2134379"/>
            <a:ext cx="4422336" cy="6807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>
              <a:lnSpc>
                <a:spcPts val="3700"/>
              </a:lnSpc>
              <a:buNone/>
              <a:defRPr sz="3000" b="0" i="0">
                <a:solidFill>
                  <a:srgbClr val="00E4D8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Paragraph title </a:t>
            </a:r>
          </a:p>
        </p:txBody>
      </p:sp>
      <p:sp>
        <p:nvSpPr>
          <p:cNvPr id="10" name="Marcador de texto 2">
            <a:extLst>
              <a:ext uri="{FF2B5EF4-FFF2-40B4-BE49-F238E27FC236}">
                <a16:creationId xmlns:a16="http://schemas.microsoft.com/office/drawing/2014/main" id="{287734FD-F490-DBCE-2D85-843905EAC5B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34798" y="2930416"/>
            <a:ext cx="4422335" cy="34259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2100" b="0" i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 marL="114300" indent="0"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 err="1"/>
              <a:t>Llista</a:t>
            </a:r>
            <a:r>
              <a:rPr lang="en-GB" noProof="0"/>
              <a:t> lorem ipsum </a:t>
            </a:r>
            <a:r>
              <a:rPr lang="en-GB" noProof="0" err="1"/>
              <a:t>dolor</a:t>
            </a:r>
            <a:r>
              <a:rPr lang="en-GB" noProof="0"/>
              <a:t> sit </a:t>
            </a:r>
            <a:r>
              <a:rPr lang="en-GB" noProof="0" err="1"/>
              <a:t>amet</a:t>
            </a:r>
            <a:r>
              <a:rPr lang="en-GB" noProof="0"/>
              <a:t>, </a:t>
            </a:r>
            <a:r>
              <a:rPr lang="en-GB" noProof="0" err="1"/>
              <a:t>consectetuer</a:t>
            </a:r>
            <a:r>
              <a:rPr lang="en-GB" noProof="0"/>
              <a:t> </a:t>
            </a:r>
            <a:r>
              <a:rPr lang="en-GB" noProof="0" err="1"/>
              <a:t>adipiscing</a:t>
            </a:r>
            <a:r>
              <a:rPr lang="en-GB" noProof="0"/>
              <a:t>.</a:t>
            </a:r>
          </a:p>
          <a:p>
            <a:pPr marL="4572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noProof="0" err="1"/>
              <a:t>Llista</a:t>
            </a:r>
            <a:r>
              <a:rPr lang="en-GB" noProof="0"/>
              <a:t> lorem ipsum </a:t>
            </a:r>
            <a:r>
              <a:rPr lang="en-GB" noProof="0" err="1"/>
              <a:t>dolor</a:t>
            </a:r>
            <a:r>
              <a:rPr lang="en-GB" noProof="0"/>
              <a:t> sit </a:t>
            </a:r>
            <a:r>
              <a:rPr lang="en-GB" noProof="0" err="1"/>
              <a:t>amet</a:t>
            </a:r>
            <a:r>
              <a:rPr lang="en-GB" noProof="0"/>
              <a:t>, </a:t>
            </a:r>
            <a:r>
              <a:rPr lang="en-GB" noProof="0" err="1"/>
              <a:t>consectetuer</a:t>
            </a:r>
            <a:r>
              <a:rPr lang="en-GB" noProof="0"/>
              <a:t> </a:t>
            </a:r>
            <a:r>
              <a:rPr lang="en-GB" noProof="0" err="1"/>
              <a:t>adipiscing</a:t>
            </a:r>
            <a:r>
              <a:rPr lang="en-GB" noProof="0"/>
              <a:t>.</a:t>
            </a:r>
          </a:p>
          <a:p>
            <a:pPr marL="4572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noProof="0" err="1"/>
              <a:t>Llista</a:t>
            </a:r>
            <a:r>
              <a:rPr lang="en-GB" noProof="0"/>
              <a:t> lorem ipsum </a:t>
            </a:r>
            <a:r>
              <a:rPr lang="en-GB" noProof="0" err="1"/>
              <a:t>dolor</a:t>
            </a:r>
            <a:r>
              <a:rPr lang="en-GB" noProof="0"/>
              <a:t> sit </a:t>
            </a:r>
            <a:r>
              <a:rPr lang="en-GB" noProof="0" err="1"/>
              <a:t>amet</a:t>
            </a:r>
            <a:r>
              <a:rPr lang="en-GB" noProof="0"/>
              <a:t>, </a:t>
            </a:r>
            <a:r>
              <a:rPr lang="en-GB" noProof="0" err="1"/>
              <a:t>consectetuer</a:t>
            </a:r>
            <a:r>
              <a:rPr lang="en-GB" noProof="0"/>
              <a:t> </a:t>
            </a:r>
            <a:r>
              <a:rPr lang="en-GB" noProof="0" err="1"/>
              <a:t>adipiscing</a:t>
            </a:r>
            <a:endParaRPr lang="en-GB" noProof="0"/>
          </a:p>
          <a:p>
            <a:pPr marL="4572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noProof="0" err="1"/>
              <a:t>Llista</a:t>
            </a:r>
            <a:r>
              <a:rPr lang="en-GB" noProof="0"/>
              <a:t> lorem ipsum </a:t>
            </a:r>
            <a:r>
              <a:rPr lang="en-GB" noProof="0" err="1"/>
              <a:t>dolor</a:t>
            </a:r>
            <a:r>
              <a:rPr lang="en-GB" noProof="0"/>
              <a:t> sit </a:t>
            </a:r>
            <a:r>
              <a:rPr lang="en-GB" noProof="0" err="1"/>
              <a:t>amet</a:t>
            </a:r>
            <a:r>
              <a:rPr lang="en-GB" noProof="0"/>
              <a:t>, </a:t>
            </a:r>
            <a:r>
              <a:rPr lang="en-GB" noProof="0" err="1"/>
              <a:t>consectetuer</a:t>
            </a:r>
            <a:r>
              <a:rPr lang="en-GB" noProof="0"/>
              <a:t> </a:t>
            </a:r>
            <a:r>
              <a:rPr lang="en-GB" noProof="0" err="1"/>
              <a:t>adipiscing</a:t>
            </a:r>
            <a:endParaRPr lang="en-GB" noProof="0"/>
          </a:p>
          <a:p>
            <a:pPr marL="4572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noProof="0" err="1"/>
              <a:t>Llista</a:t>
            </a:r>
            <a:r>
              <a:rPr lang="en-GB" noProof="0"/>
              <a:t> lorem ipsum </a:t>
            </a:r>
            <a:r>
              <a:rPr lang="en-GB" noProof="0" err="1"/>
              <a:t>dolor</a:t>
            </a:r>
            <a:r>
              <a:rPr lang="en-GB" noProof="0"/>
              <a:t> sit </a:t>
            </a:r>
            <a:r>
              <a:rPr lang="en-GB" noProof="0" err="1"/>
              <a:t>amet</a:t>
            </a:r>
            <a:r>
              <a:rPr lang="en-GB" noProof="0"/>
              <a:t>, </a:t>
            </a:r>
            <a:r>
              <a:rPr lang="en-GB" noProof="0" err="1"/>
              <a:t>consectetuer</a:t>
            </a:r>
            <a:r>
              <a:rPr lang="en-GB" noProof="0"/>
              <a:t> </a:t>
            </a:r>
            <a:r>
              <a:rPr lang="en-GB" noProof="0" err="1"/>
              <a:t>adipiscing</a:t>
            </a:r>
            <a:endParaRPr lang="en-GB" noProof="0"/>
          </a:p>
          <a:p>
            <a:pPr marL="4572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noProof="0"/>
          </a:p>
          <a:p>
            <a:pPr marL="4572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noProof="0"/>
          </a:p>
          <a:p>
            <a:pPr lvl="0"/>
            <a:endParaRPr lang="en-GB" noProof="0"/>
          </a:p>
        </p:txBody>
      </p:sp>
      <p:sp>
        <p:nvSpPr>
          <p:cNvPr id="16" name="Marcador de texto 2">
            <a:extLst>
              <a:ext uri="{FF2B5EF4-FFF2-40B4-BE49-F238E27FC236}">
                <a16:creationId xmlns:a16="http://schemas.microsoft.com/office/drawing/2014/main" id="{AEDC7ADC-C166-E872-A49C-C99A2A95319E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5916281" y="2930416"/>
            <a:ext cx="4422335" cy="34259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2100" b="0" i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 marL="114300" indent="0"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 err="1"/>
              <a:t>Llista</a:t>
            </a:r>
            <a:r>
              <a:rPr lang="en-GB" noProof="0"/>
              <a:t> lorem ipsum </a:t>
            </a:r>
            <a:r>
              <a:rPr lang="en-GB" noProof="0" err="1"/>
              <a:t>dolor</a:t>
            </a:r>
            <a:r>
              <a:rPr lang="en-GB" noProof="0"/>
              <a:t> sit </a:t>
            </a:r>
            <a:r>
              <a:rPr lang="en-GB" noProof="0" err="1"/>
              <a:t>amet</a:t>
            </a:r>
            <a:r>
              <a:rPr lang="en-GB" noProof="0"/>
              <a:t>, </a:t>
            </a:r>
            <a:r>
              <a:rPr lang="en-GB" noProof="0" err="1"/>
              <a:t>consectetuer</a:t>
            </a:r>
            <a:r>
              <a:rPr lang="en-GB" noProof="0"/>
              <a:t> </a:t>
            </a:r>
            <a:r>
              <a:rPr lang="en-GB" noProof="0" err="1"/>
              <a:t>adipiscing</a:t>
            </a:r>
            <a:r>
              <a:rPr lang="en-GB" noProof="0"/>
              <a:t>.</a:t>
            </a:r>
          </a:p>
          <a:p>
            <a:pPr marL="4572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noProof="0" err="1"/>
              <a:t>Llista</a:t>
            </a:r>
            <a:r>
              <a:rPr lang="en-GB" noProof="0"/>
              <a:t> lorem ipsum </a:t>
            </a:r>
            <a:r>
              <a:rPr lang="en-GB" noProof="0" err="1"/>
              <a:t>dolor</a:t>
            </a:r>
            <a:r>
              <a:rPr lang="en-GB" noProof="0"/>
              <a:t> sit </a:t>
            </a:r>
            <a:r>
              <a:rPr lang="en-GB" noProof="0" err="1"/>
              <a:t>amet</a:t>
            </a:r>
            <a:r>
              <a:rPr lang="en-GB" noProof="0"/>
              <a:t>, </a:t>
            </a:r>
            <a:r>
              <a:rPr lang="en-GB" noProof="0" err="1"/>
              <a:t>consectetuer</a:t>
            </a:r>
            <a:r>
              <a:rPr lang="en-GB" noProof="0"/>
              <a:t> </a:t>
            </a:r>
            <a:r>
              <a:rPr lang="en-GB" noProof="0" err="1"/>
              <a:t>adipiscing</a:t>
            </a:r>
            <a:r>
              <a:rPr lang="en-GB" noProof="0"/>
              <a:t>.</a:t>
            </a:r>
          </a:p>
          <a:p>
            <a:pPr marL="4572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noProof="0" err="1"/>
              <a:t>Llista</a:t>
            </a:r>
            <a:r>
              <a:rPr lang="en-GB" noProof="0"/>
              <a:t> lorem ipsum </a:t>
            </a:r>
            <a:r>
              <a:rPr lang="en-GB" noProof="0" err="1"/>
              <a:t>dolor</a:t>
            </a:r>
            <a:r>
              <a:rPr lang="en-GB" noProof="0"/>
              <a:t> sit </a:t>
            </a:r>
            <a:r>
              <a:rPr lang="en-GB" noProof="0" err="1"/>
              <a:t>amet</a:t>
            </a:r>
            <a:r>
              <a:rPr lang="en-GB" noProof="0"/>
              <a:t>, </a:t>
            </a:r>
            <a:r>
              <a:rPr lang="en-GB" noProof="0" err="1"/>
              <a:t>consectetuer</a:t>
            </a:r>
            <a:r>
              <a:rPr lang="en-GB" noProof="0"/>
              <a:t> </a:t>
            </a:r>
            <a:r>
              <a:rPr lang="en-GB" noProof="0" err="1"/>
              <a:t>adipiscing</a:t>
            </a:r>
            <a:endParaRPr lang="en-GB" noProof="0"/>
          </a:p>
          <a:p>
            <a:pPr marL="4572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noProof="0" err="1"/>
              <a:t>Llista</a:t>
            </a:r>
            <a:r>
              <a:rPr lang="en-GB" noProof="0"/>
              <a:t> lorem ipsum </a:t>
            </a:r>
            <a:r>
              <a:rPr lang="en-GB" noProof="0" err="1"/>
              <a:t>dolor</a:t>
            </a:r>
            <a:r>
              <a:rPr lang="en-GB" noProof="0"/>
              <a:t> sit </a:t>
            </a:r>
            <a:r>
              <a:rPr lang="en-GB" noProof="0" err="1"/>
              <a:t>amet</a:t>
            </a:r>
            <a:r>
              <a:rPr lang="en-GB" noProof="0"/>
              <a:t>, </a:t>
            </a:r>
            <a:r>
              <a:rPr lang="en-GB" noProof="0" err="1"/>
              <a:t>consectetuer</a:t>
            </a:r>
            <a:r>
              <a:rPr lang="en-GB" noProof="0"/>
              <a:t> </a:t>
            </a:r>
            <a:r>
              <a:rPr lang="en-GB" noProof="0" err="1"/>
              <a:t>adipiscing</a:t>
            </a:r>
            <a:endParaRPr lang="en-GB" noProof="0"/>
          </a:p>
          <a:p>
            <a:pPr marL="4572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noProof="0" err="1"/>
              <a:t>Llista</a:t>
            </a:r>
            <a:r>
              <a:rPr lang="en-GB" noProof="0"/>
              <a:t> lorem ipsum </a:t>
            </a:r>
            <a:r>
              <a:rPr lang="en-GB" noProof="0" err="1"/>
              <a:t>dolor</a:t>
            </a:r>
            <a:r>
              <a:rPr lang="en-GB" noProof="0"/>
              <a:t> sit </a:t>
            </a:r>
            <a:r>
              <a:rPr lang="en-GB" noProof="0" err="1"/>
              <a:t>amet</a:t>
            </a:r>
            <a:r>
              <a:rPr lang="en-GB" noProof="0"/>
              <a:t>, </a:t>
            </a:r>
            <a:r>
              <a:rPr lang="en-GB" noProof="0" err="1"/>
              <a:t>consectetuer</a:t>
            </a:r>
            <a:r>
              <a:rPr lang="en-GB" noProof="0"/>
              <a:t> </a:t>
            </a:r>
            <a:r>
              <a:rPr lang="en-GB" noProof="0" err="1"/>
              <a:t>adipiscing</a:t>
            </a:r>
            <a:endParaRPr lang="en-GB" noProof="0"/>
          </a:p>
          <a:p>
            <a:pPr marL="4572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noProof="0"/>
          </a:p>
          <a:p>
            <a:pPr marL="4572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noProof="0"/>
          </a:p>
          <a:p>
            <a:pPr lv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3578501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apositiva de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14">
            <a:extLst>
              <a:ext uri="{FF2B5EF4-FFF2-40B4-BE49-F238E27FC236}">
                <a16:creationId xmlns:a16="http://schemas.microsoft.com/office/drawing/2014/main" id="{2591B899-8939-DADC-EFC4-6496E42255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1963" y="3022673"/>
            <a:ext cx="10735826" cy="31723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71450" indent="-171450" algn="l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2800" b="0" i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 marL="457200" indent="0">
              <a:buFont typeface="Arial" panose="020B0604020202020204" pitchFamily="34" charset="0"/>
              <a:buNone/>
              <a:defRPr sz="24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 marL="914400" indent="0">
              <a:buNone/>
              <a:defRPr>
                <a:solidFill>
                  <a:schemeClr val="tx1"/>
                </a:solidFill>
                <a:latin typeface="ABC Favorit Unlicensed Trial" panose="020B0504030202060203" pitchFamily="34" charset="77"/>
              </a:defRPr>
            </a:lvl3pPr>
            <a:lvl4pPr marL="1371600" indent="0">
              <a:buNone/>
              <a:defRPr>
                <a:latin typeface="ABC Favorit Unlicensed Trial" panose="020B0504030202060203" pitchFamily="34" charset="77"/>
              </a:defRPr>
            </a:lvl4pPr>
            <a:lvl5pPr marL="1828800" indent="0">
              <a:buNone/>
              <a:defRPr>
                <a:latin typeface="ABC Favorit Unlicensed Trial" panose="020B0504030202060203" pitchFamily="34" charset="77"/>
              </a:defRPr>
            </a:lvl5pPr>
          </a:lstStyle>
          <a:p>
            <a:pPr lvl="0"/>
            <a:r>
              <a:rPr lang="en-GB" noProof="0" err="1"/>
              <a:t>Llista</a:t>
            </a:r>
            <a:r>
              <a:rPr lang="en-GB" noProof="0"/>
              <a:t> lorem ipsum </a:t>
            </a:r>
            <a:r>
              <a:rPr lang="en-GB" noProof="0" err="1"/>
              <a:t>dolor</a:t>
            </a:r>
            <a:r>
              <a:rPr lang="en-GB" noProof="0"/>
              <a:t> sit </a:t>
            </a:r>
            <a:r>
              <a:rPr lang="en-GB" noProof="0" err="1"/>
              <a:t>amet</a:t>
            </a:r>
            <a:r>
              <a:rPr lang="en-GB" noProof="0"/>
              <a:t>, </a:t>
            </a:r>
            <a:r>
              <a:rPr lang="en-GB" noProof="0" err="1"/>
              <a:t>consectetuer</a:t>
            </a:r>
            <a:r>
              <a:rPr lang="en-GB" noProof="0"/>
              <a:t> </a:t>
            </a:r>
            <a:r>
              <a:rPr lang="en-GB" noProof="0" err="1"/>
              <a:t>adipiscing</a:t>
            </a:r>
            <a:r>
              <a:rPr lang="en-GB" noProof="0"/>
              <a:t>.</a:t>
            </a:r>
          </a:p>
          <a:p>
            <a:pPr marL="800100" marR="0" lvl="1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noProof="0" err="1"/>
              <a:t>Llista</a:t>
            </a:r>
            <a:r>
              <a:rPr lang="en-GB" noProof="0"/>
              <a:t> lorem ipsum </a:t>
            </a:r>
            <a:r>
              <a:rPr lang="en-GB" noProof="0" err="1"/>
              <a:t>dolor</a:t>
            </a:r>
            <a:r>
              <a:rPr lang="en-GB" noProof="0"/>
              <a:t> sit </a:t>
            </a:r>
            <a:r>
              <a:rPr lang="en-GB" noProof="0" err="1"/>
              <a:t>amet</a:t>
            </a:r>
            <a:r>
              <a:rPr lang="en-GB" noProof="0"/>
              <a:t>, </a:t>
            </a:r>
            <a:r>
              <a:rPr lang="en-GB" noProof="0" err="1"/>
              <a:t>consectetuer</a:t>
            </a:r>
            <a:r>
              <a:rPr lang="en-GB" noProof="0"/>
              <a:t> </a:t>
            </a:r>
            <a:r>
              <a:rPr lang="en-GB" noProof="0" err="1"/>
              <a:t>adipiscing</a:t>
            </a:r>
            <a:r>
              <a:rPr lang="en-GB" noProof="0"/>
              <a:t>.</a:t>
            </a:r>
          </a:p>
          <a:p>
            <a:pPr marL="914400" marR="0" lvl="2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noProof="0" err="1"/>
              <a:t>Llista</a:t>
            </a:r>
            <a:r>
              <a:rPr lang="en-GB" noProof="0"/>
              <a:t> lorem ipsum </a:t>
            </a:r>
            <a:r>
              <a:rPr lang="en-GB" noProof="0" err="1"/>
              <a:t>dolor</a:t>
            </a:r>
            <a:r>
              <a:rPr lang="en-GB" noProof="0"/>
              <a:t> sit </a:t>
            </a:r>
            <a:r>
              <a:rPr lang="en-GB" noProof="0" err="1"/>
              <a:t>amet</a:t>
            </a:r>
            <a:r>
              <a:rPr lang="en-GB" noProof="0"/>
              <a:t>, </a:t>
            </a:r>
            <a:r>
              <a:rPr lang="en-GB" noProof="0" err="1"/>
              <a:t>consectetuer</a:t>
            </a:r>
            <a:r>
              <a:rPr lang="en-GB" noProof="0"/>
              <a:t> </a:t>
            </a:r>
            <a:r>
              <a:rPr lang="en-GB" noProof="0" err="1"/>
              <a:t>adipiscing</a:t>
            </a:r>
            <a:r>
              <a:rPr lang="en-GB" noProof="0"/>
              <a:t>.</a:t>
            </a:r>
          </a:p>
          <a:p>
            <a:pPr lvl="1"/>
            <a:endParaRPr lang="en-GB" noProof="0"/>
          </a:p>
          <a:p>
            <a:pPr lvl="0"/>
            <a:r>
              <a:rPr lang="en-GB" noProof="0" err="1"/>
              <a:t>Llista</a:t>
            </a:r>
            <a:r>
              <a:rPr lang="en-GB" noProof="0"/>
              <a:t> lorem ipsum </a:t>
            </a:r>
            <a:r>
              <a:rPr lang="en-GB" noProof="0" err="1"/>
              <a:t>dolor</a:t>
            </a:r>
            <a:r>
              <a:rPr lang="en-GB" noProof="0"/>
              <a:t> sit </a:t>
            </a:r>
            <a:r>
              <a:rPr lang="en-GB" noProof="0" err="1"/>
              <a:t>amet</a:t>
            </a:r>
            <a:r>
              <a:rPr lang="en-GB" noProof="0"/>
              <a:t>, </a:t>
            </a:r>
            <a:r>
              <a:rPr lang="en-GB" noProof="0" err="1"/>
              <a:t>consectetuer</a:t>
            </a:r>
            <a:r>
              <a:rPr lang="en-GB" noProof="0"/>
              <a:t> </a:t>
            </a:r>
            <a:r>
              <a:rPr lang="en-GB" noProof="0" err="1"/>
              <a:t>adipiscing</a:t>
            </a:r>
            <a:r>
              <a:rPr lang="en-GB" noProof="0"/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noProof="0" err="1"/>
              <a:t>Llista</a:t>
            </a:r>
            <a:r>
              <a:rPr lang="en-GB" noProof="0"/>
              <a:t> lorem ipsum </a:t>
            </a:r>
            <a:r>
              <a:rPr lang="en-GB" noProof="0" err="1"/>
              <a:t>dolor</a:t>
            </a:r>
            <a:r>
              <a:rPr lang="en-GB" noProof="0"/>
              <a:t> sit </a:t>
            </a:r>
            <a:r>
              <a:rPr lang="en-GB" noProof="0" err="1"/>
              <a:t>amet</a:t>
            </a:r>
            <a:r>
              <a:rPr lang="en-GB" noProof="0"/>
              <a:t>, </a:t>
            </a:r>
            <a:r>
              <a:rPr lang="en-GB" noProof="0" err="1"/>
              <a:t>consectetuer</a:t>
            </a:r>
            <a:r>
              <a:rPr lang="en-GB" noProof="0"/>
              <a:t> </a:t>
            </a:r>
            <a:r>
              <a:rPr lang="en-GB" noProof="0" err="1"/>
              <a:t>adipiscing</a:t>
            </a:r>
            <a:r>
              <a:rPr lang="en-GB" noProof="0"/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noProof="0" err="1"/>
              <a:t>Llista</a:t>
            </a:r>
            <a:r>
              <a:rPr lang="en-GB" noProof="0"/>
              <a:t> lorem ipsum </a:t>
            </a:r>
            <a:r>
              <a:rPr lang="en-GB" noProof="0" err="1"/>
              <a:t>dolor</a:t>
            </a:r>
            <a:r>
              <a:rPr lang="en-GB" noProof="0"/>
              <a:t> sit </a:t>
            </a:r>
            <a:r>
              <a:rPr lang="en-GB" noProof="0" err="1"/>
              <a:t>amet</a:t>
            </a:r>
            <a:r>
              <a:rPr lang="en-GB" noProof="0"/>
              <a:t>, </a:t>
            </a:r>
            <a:r>
              <a:rPr lang="en-GB" noProof="0" err="1"/>
              <a:t>consectetuer</a:t>
            </a:r>
            <a:r>
              <a:rPr lang="en-GB" noProof="0"/>
              <a:t> </a:t>
            </a:r>
            <a:r>
              <a:rPr lang="en-GB" noProof="0" err="1"/>
              <a:t>adipiscing</a:t>
            </a:r>
            <a:r>
              <a:rPr lang="en-GB" noProof="0"/>
              <a:t>.</a:t>
            </a:r>
          </a:p>
          <a:p>
            <a:pPr lvl="0"/>
            <a:endParaRPr lang="en-GB" noProof="0"/>
          </a:p>
          <a:p>
            <a:pPr lvl="0"/>
            <a:endParaRPr lang="en-GB" noProof="0"/>
          </a:p>
        </p:txBody>
      </p:sp>
      <p:sp>
        <p:nvSpPr>
          <p:cNvPr id="7" name="Marcador de texto 2">
            <a:extLst>
              <a:ext uri="{FF2B5EF4-FFF2-40B4-BE49-F238E27FC236}">
                <a16:creationId xmlns:a16="http://schemas.microsoft.com/office/drawing/2014/main" id="{3B008C18-3C77-BDB5-762E-35211D8E6BD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4799" y="2148520"/>
            <a:ext cx="10728406" cy="7339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>
              <a:lnSpc>
                <a:spcPts val="3700"/>
              </a:lnSpc>
              <a:buNone/>
              <a:defRPr sz="3000" b="0" i="0">
                <a:solidFill>
                  <a:srgbClr val="00E4D8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Paragraph title </a:t>
            </a:r>
          </a:p>
        </p:txBody>
      </p:sp>
      <p:sp>
        <p:nvSpPr>
          <p:cNvPr id="8" name="Marcador de número de diapositiva 5">
            <a:extLst>
              <a:ext uri="{FF2B5EF4-FFF2-40B4-BE49-F238E27FC236}">
                <a16:creationId xmlns:a16="http://schemas.microsoft.com/office/drawing/2014/main" id="{2794BAAB-144A-3198-93F4-E912DC0D59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20301" y="6356350"/>
            <a:ext cx="101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fld id="{B7A8EA43-1DDA-DD4C-837A-17A3AFE5C005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9" name="Marcador de texto 9">
            <a:extLst>
              <a:ext uri="{FF2B5EF4-FFF2-40B4-BE49-F238E27FC236}">
                <a16:creationId xmlns:a16="http://schemas.microsoft.com/office/drawing/2014/main" id="{E6CD1E28-CC6A-6F28-00E5-F25983DEEED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8896" y="241412"/>
            <a:ext cx="2374900" cy="190703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1100" b="0" i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Section of the presentation</a:t>
            </a:r>
          </a:p>
        </p:txBody>
      </p:sp>
      <p:pic>
        <p:nvPicPr>
          <p:cNvPr id="2" name="Gráfico 8">
            <a:extLst>
              <a:ext uri="{FF2B5EF4-FFF2-40B4-BE49-F238E27FC236}">
                <a16:creationId xmlns:a16="http://schemas.microsoft.com/office/drawing/2014/main" id="{8E58536F-F4BF-99C0-C5C9-2948875C81F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51987" y="219075"/>
            <a:ext cx="1808238" cy="365125"/>
          </a:xfrm>
          <a:prstGeom prst="rect">
            <a:avLst/>
          </a:prstGeom>
        </p:spPr>
      </p:pic>
      <p:sp>
        <p:nvSpPr>
          <p:cNvPr id="3" name="Marcador de título 1">
            <a:extLst>
              <a:ext uri="{FF2B5EF4-FFF2-40B4-BE49-F238E27FC236}">
                <a16:creationId xmlns:a16="http://schemas.microsoft.com/office/drawing/2014/main" id="{4F2CC81C-249B-648D-BD5E-8A2C5124A6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963" y="682792"/>
            <a:ext cx="457229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6300" b="0" i="0">
                <a:solidFill>
                  <a:schemeClr val="tx1"/>
                </a:solidFill>
                <a:latin typeface="Space Grotesk Light" pitchFamily="2" charset="77"/>
                <a:cs typeface="Space Grotesk Light" pitchFamily="2" charset="77"/>
              </a:defRPr>
            </a:lvl1pPr>
          </a:lstStyle>
          <a:p>
            <a:r>
              <a:rPr lang="en-GB" noProof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7720227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Dibujo de una persona&#10;&#10;Descripción generada automáticamente con confianza baja">
            <a:extLst>
              <a:ext uri="{FF2B5EF4-FFF2-40B4-BE49-F238E27FC236}">
                <a16:creationId xmlns:a16="http://schemas.microsoft.com/office/drawing/2014/main" id="{F59F4420-18B6-929D-A342-2D77543FF9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B2DB5F06-59C7-C8B7-6EFD-BFF5C2CDDF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62078" y="5179554"/>
            <a:ext cx="3736507" cy="2242117"/>
          </a:xfrm>
          <a:prstGeom prst="rect">
            <a:avLst/>
          </a:prstGeom>
        </p:spPr>
      </p:pic>
      <p:sp>
        <p:nvSpPr>
          <p:cNvPr id="2" name="Marcador de texto 2">
            <a:extLst>
              <a:ext uri="{FF2B5EF4-FFF2-40B4-BE49-F238E27FC236}">
                <a16:creationId xmlns:a16="http://schemas.microsoft.com/office/drawing/2014/main" id="{1D2831FB-0A4C-FAC0-9502-AB1B6976F1F5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9493227" y="6387267"/>
            <a:ext cx="2350648" cy="32785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r">
              <a:buNone/>
              <a:defRPr sz="1500" b="0" i="0">
                <a:solidFill>
                  <a:srgbClr val="00E4D8"/>
                </a:solidFill>
                <a:latin typeface="Inter" panose="02000503000000020004" pitchFamily="2" charset="0"/>
                <a:ea typeface="Inter" panose="02000503000000020004" pitchFamily="2" charset="0"/>
                <a:cs typeface="Space Grotesk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noProof="0"/>
              <a:t>web</a:t>
            </a:r>
          </a:p>
        </p:txBody>
      </p:sp>
      <p:sp>
        <p:nvSpPr>
          <p:cNvPr id="4" name="Marcador de título 1">
            <a:extLst>
              <a:ext uri="{FF2B5EF4-FFF2-40B4-BE49-F238E27FC236}">
                <a16:creationId xmlns:a16="http://schemas.microsoft.com/office/drawing/2014/main" id="{49254A7B-A7DA-5348-2C1C-5C24074B24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6618" y="267657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6500" b="0" i="0">
                <a:solidFill>
                  <a:schemeClr val="accent3"/>
                </a:solidFill>
                <a:latin typeface="Space Grotesk Light" pitchFamily="2" charset="77"/>
                <a:cs typeface="Space Grotesk Light" pitchFamily="2" charset="77"/>
              </a:defRPr>
            </a:lvl1pPr>
          </a:lstStyle>
          <a:p>
            <a:r>
              <a:rPr lang="en-GB" noProof="0"/>
              <a:t>Click to Modify</a:t>
            </a:r>
          </a:p>
        </p:txBody>
      </p:sp>
    </p:spTree>
    <p:extLst>
      <p:ext uri="{BB962C8B-B14F-4D97-AF65-F5344CB8AC3E}">
        <p14:creationId xmlns:p14="http://schemas.microsoft.com/office/powerpoint/2010/main" val="3810337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>
            <a:extLst>
              <a:ext uri="{FF2B5EF4-FFF2-40B4-BE49-F238E27FC236}">
                <a16:creationId xmlns:a16="http://schemas.microsoft.com/office/drawing/2014/main" id="{8C4C2FD5-EEFA-D50D-1AFE-F055595719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09647" y="0"/>
            <a:ext cx="12311921" cy="6932129"/>
          </a:xfrm>
          <a:prstGeom prst="rect">
            <a:avLst/>
          </a:prstGeom>
        </p:spPr>
      </p:pic>
      <p:sp>
        <p:nvSpPr>
          <p:cNvPr id="8" name="Marcador de título 1">
            <a:extLst>
              <a:ext uri="{FF2B5EF4-FFF2-40B4-BE49-F238E27FC236}">
                <a16:creationId xmlns:a16="http://schemas.microsoft.com/office/drawing/2014/main" id="{9721E395-3D05-5820-D0C3-D12E03C1CD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97258" y="1575649"/>
            <a:ext cx="8682686" cy="2543579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lnSpc>
                <a:spcPts val="6200"/>
              </a:lnSpc>
              <a:defRPr sz="7000" b="0" i="0">
                <a:solidFill>
                  <a:schemeClr val="accent3"/>
                </a:solidFill>
                <a:latin typeface="Space Grotesk Light" pitchFamily="2" charset="77"/>
                <a:cs typeface="Space Grotesk Light" pitchFamily="2" charset="77"/>
              </a:defRPr>
            </a:lvl1pPr>
          </a:lstStyle>
          <a:p>
            <a:r>
              <a:rPr lang="en-GB" noProof="0"/>
              <a:t>Click to Modify the Pattern Title and Style</a:t>
            </a:r>
          </a:p>
        </p:txBody>
      </p:sp>
      <p:sp>
        <p:nvSpPr>
          <p:cNvPr id="13" name="Marcador de texto 2">
            <a:extLst>
              <a:ext uri="{FF2B5EF4-FFF2-40B4-BE49-F238E27FC236}">
                <a16:creationId xmlns:a16="http://schemas.microsoft.com/office/drawing/2014/main" id="{93BE26F9-50D5-B69A-2B6F-0D56C8F13CE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77683" y="4354069"/>
            <a:ext cx="10515600" cy="52800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r">
              <a:buNone/>
              <a:defRPr sz="2100" b="0">
                <a:solidFill>
                  <a:srgbClr val="00E4D8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noProof="0"/>
              <a:t>Click to modify text style</a:t>
            </a:r>
          </a:p>
        </p:txBody>
      </p:sp>
      <p:sp>
        <p:nvSpPr>
          <p:cNvPr id="14" name="Marcador de texto 2">
            <a:extLst>
              <a:ext uri="{FF2B5EF4-FFF2-40B4-BE49-F238E27FC236}">
                <a16:creationId xmlns:a16="http://schemas.microsoft.com/office/drawing/2014/main" id="{8B76D685-0316-7F88-6126-080475C29BC3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1064344" y="5837630"/>
            <a:ext cx="10515600" cy="52800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1500" b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noProof="0"/>
              <a:t>Click to modify name</a:t>
            </a:r>
          </a:p>
          <a:p>
            <a:pPr lvl="0"/>
            <a:r>
              <a:rPr lang="en-GB" noProof="0"/>
              <a:t>Click to modify name</a:t>
            </a:r>
          </a:p>
        </p:txBody>
      </p:sp>
      <p:pic>
        <p:nvPicPr>
          <p:cNvPr id="3" name="Picture 6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779AB83A-0E5B-E6F5-6374-974575E04CB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159" y="-692854"/>
            <a:ext cx="4725853" cy="2835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302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1E267FE-3545-A08B-FF50-1C9860568B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4857634" cy="8357419"/>
          </a:xfrm>
          <a:prstGeom prst="rect">
            <a:avLst/>
          </a:prstGeom>
        </p:spPr>
      </p:pic>
      <p:sp>
        <p:nvSpPr>
          <p:cNvPr id="15" name="Marcador de título 1">
            <a:extLst>
              <a:ext uri="{FF2B5EF4-FFF2-40B4-BE49-F238E27FC236}">
                <a16:creationId xmlns:a16="http://schemas.microsoft.com/office/drawing/2014/main" id="{0F950D4B-FFF3-D889-A147-DE042DC885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656" y="2154477"/>
            <a:ext cx="8682686" cy="2543579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6200"/>
              </a:lnSpc>
              <a:defRPr sz="7000" b="0" i="0">
                <a:solidFill>
                  <a:schemeClr val="accent3"/>
                </a:solidFill>
                <a:latin typeface="Space Grotesk Light" pitchFamily="2" charset="77"/>
                <a:cs typeface="Space Grotesk Light" pitchFamily="2" charset="77"/>
              </a:defRPr>
            </a:lvl1pPr>
          </a:lstStyle>
          <a:p>
            <a:r>
              <a:rPr lang="en-GB" noProof="0"/>
              <a:t>Click to Modify the Pattern Title and Style</a:t>
            </a:r>
          </a:p>
        </p:txBody>
      </p:sp>
      <p:sp>
        <p:nvSpPr>
          <p:cNvPr id="19" name="Marcador de texto 2">
            <a:extLst>
              <a:ext uri="{FF2B5EF4-FFF2-40B4-BE49-F238E27FC236}">
                <a16:creationId xmlns:a16="http://schemas.microsoft.com/office/drawing/2014/main" id="{5F7B45DF-D235-B087-4D2D-9A1817448EE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2656" y="4781181"/>
            <a:ext cx="10515600" cy="52800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 sz="2100" b="0">
                <a:solidFill>
                  <a:srgbClr val="00E4D8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noProof="0"/>
              <a:t>Click to modify text style</a:t>
            </a:r>
          </a:p>
        </p:txBody>
      </p:sp>
      <p:sp>
        <p:nvSpPr>
          <p:cNvPr id="20" name="Marcador de contenido 7">
            <a:extLst>
              <a:ext uri="{FF2B5EF4-FFF2-40B4-BE49-F238E27FC236}">
                <a16:creationId xmlns:a16="http://schemas.microsoft.com/office/drawing/2014/main" id="{26ED78B3-5FA1-156C-BFD4-9AEF4BAA71B4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5987" y="5930053"/>
            <a:ext cx="8655410" cy="520851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GB" noProof="0"/>
              <a:t>Click to modify name</a:t>
            </a:r>
          </a:p>
          <a:p>
            <a:pPr algn="l">
              <a:spcBef>
                <a:spcPts val="0"/>
              </a:spcBef>
            </a:pPr>
            <a:r>
              <a:rPr lang="en-GB" noProof="0"/>
              <a:t>Click to modify name</a:t>
            </a:r>
          </a:p>
        </p:txBody>
      </p:sp>
      <p:pic>
        <p:nvPicPr>
          <p:cNvPr id="2" name="Picture 6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886BC244-447D-5B38-9237-6FCADAC149A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22040" y="-486287"/>
            <a:ext cx="4725853" cy="2835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862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B58AFF37-1641-A585-0A02-C3A98156D9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4897100" cy="8379619"/>
          </a:xfrm>
          <a:prstGeom prst="rect">
            <a:avLst/>
          </a:prstGeom>
        </p:spPr>
      </p:pic>
      <p:sp>
        <p:nvSpPr>
          <p:cNvPr id="16" name="Marcador de título 1">
            <a:extLst>
              <a:ext uri="{FF2B5EF4-FFF2-40B4-BE49-F238E27FC236}">
                <a16:creationId xmlns:a16="http://schemas.microsoft.com/office/drawing/2014/main" id="{7602850A-06BE-9106-19FD-91643389BD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2656" y="2154477"/>
            <a:ext cx="8682686" cy="2543579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6200"/>
              </a:lnSpc>
              <a:defRPr sz="7000" b="0" i="0">
                <a:solidFill>
                  <a:schemeClr val="accent3"/>
                </a:solidFill>
                <a:latin typeface="Space Grotesk Light" pitchFamily="2" charset="77"/>
                <a:cs typeface="Space Grotesk Light" pitchFamily="2" charset="77"/>
              </a:defRPr>
            </a:lvl1pPr>
          </a:lstStyle>
          <a:p>
            <a:r>
              <a:rPr lang="en-GB" noProof="0"/>
              <a:t>Click to Modify the Pattern Title and Style</a:t>
            </a:r>
          </a:p>
        </p:txBody>
      </p:sp>
      <p:sp>
        <p:nvSpPr>
          <p:cNvPr id="17" name="Marcador de texto 2">
            <a:extLst>
              <a:ext uri="{FF2B5EF4-FFF2-40B4-BE49-F238E27FC236}">
                <a16:creationId xmlns:a16="http://schemas.microsoft.com/office/drawing/2014/main" id="{BA20653A-EAF4-70ED-962E-98D13E4F52F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2656" y="4781181"/>
            <a:ext cx="10515600" cy="52800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 sz="2100" b="0">
                <a:solidFill>
                  <a:srgbClr val="00E4D8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noProof="0"/>
              <a:t>Click to modify text style</a:t>
            </a:r>
          </a:p>
        </p:txBody>
      </p:sp>
      <p:sp>
        <p:nvSpPr>
          <p:cNvPr id="18" name="Marcador de contenido 7">
            <a:extLst>
              <a:ext uri="{FF2B5EF4-FFF2-40B4-BE49-F238E27FC236}">
                <a16:creationId xmlns:a16="http://schemas.microsoft.com/office/drawing/2014/main" id="{3D2D1AAE-F1E3-EBD3-8743-C4A127633C3E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5987" y="5930053"/>
            <a:ext cx="8655410" cy="520851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GB" noProof="0"/>
              <a:t>Click to modify name</a:t>
            </a:r>
          </a:p>
          <a:p>
            <a:pPr algn="l">
              <a:spcBef>
                <a:spcPts val="0"/>
              </a:spcBef>
            </a:pPr>
            <a:r>
              <a:rPr lang="en-GB" noProof="0"/>
              <a:t>Click to modify name</a:t>
            </a:r>
          </a:p>
        </p:txBody>
      </p:sp>
      <p:pic>
        <p:nvPicPr>
          <p:cNvPr id="4" name="Picture 6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7D355A25-DBBF-97E9-13BC-4328B149D49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22040" y="-486287"/>
            <a:ext cx="4725853" cy="2835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609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E7BB9B19-B056-86CD-2444-92F8E9E625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1B7FA3E7-8862-B276-970D-8504A76FFAC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0"/>
            <a:ext cx="10261601" cy="6858000"/>
          </a:xfrm>
          <a:prstGeom prst="rect">
            <a:avLst/>
          </a:prstGeom>
        </p:spPr>
      </p:pic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16C03EF-C372-F047-06EC-1503A8A17E6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065817" y="3075709"/>
            <a:ext cx="3978235" cy="35982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>
              <a:lnSpc>
                <a:spcPts val="5400"/>
              </a:lnSpc>
              <a:spcBef>
                <a:spcPts val="0"/>
              </a:spcBef>
              <a:buNone/>
              <a:defRPr sz="5100" b="0" i="0">
                <a:solidFill>
                  <a:schemeClr val="accent3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noProof="0"/>
              <a:t>Click to modify pattern text</a:t>
            </a:r>
          </a:p>
        </p:txBody>
      </p:sp>
      <p:sp>
        <p:nvSpPr>
          <p:cNvPr id="10" name="Marcador de texto 2">
            <a:extLst>
              <a:ext uri="{FF2B5EF4-FFF2-40B4-BE49-F238E27FC236}">
                <a16:creationId xmlns:a16="http://schemas.microsoft.com/office/drawing/2014/main" id="{FCB41593-CE66-E1FB-B236-A86F739DB91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5379522" y="3075709"/>
            <a:ext cx="1425039" cy="35982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r">
              <a:lnSpc>
                <a:spcPts val="5400"/>
              </a:lnSpc>
              <a:spcBef>
                <a:spcPts val="0"/>
              </a:spcBef>
              <a:buNone/>
              <a:defRPr sz="5100">
                <a:solidFill>
                  <a:srgbClr val="00E4D8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noProof="0"/>
              <a:t>1</a:t>
            </a:r>
          </a:p>
          <a:p>
            <a:pPr lvl="0"/>
            <a:r>
              <a:rPr lang="en-GB" noProof="0"/>
              <a:t>2</a:t>
            </a:r>
          </a:p>
          <a:p>
            <a:pPr lvl="0"/>
            <a:r>
              <a:rPr lang="en-GB" noProof="0"/>
              <a:t>3</a:t>
            </a:r>
          </a:p>
          <a:p>
            <a:pPr lvl="0"/>
            <a:r>
              <a:rPr lang="en-GB" noProof="0"/>
              <a:t>4</a:t>
            </a:r>
          </a:p>
          <a:p>
            <a:pPr lvl="0"/>
            <a:r>
              <a:rPr lang="en-GB" noProof="0"/>
              <a:t>5</a:t>
            </a:r>
          </a:p>
        </p:txBody>
      </p:sp>
      <p:sp>
        <p:nvSpPr>
          <p:cNvPr id="12" name="Marcador de número de diapositiva 5">
            <a:extLst>
              <a:ext uri="{FF2B5EF4-FFF2-40B4-BE49-F238E27FC236}">
                <a16:creationId xmlns:a16="http://schemas.microsoft.com/office/drawing/2014/main" id="{5948F199-FCA0-0A5D-E63C-A7AB68B6AB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20301" y="6356350"/>
            <a:ext cx="101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fld id="{B7A8EA43-1DDA-DD4C-837A-17A3AFE5C005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290259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magen que contiene Patrón de fondo&#10;&#10;Descripción generada automáticamente">
            <a:extLst>
              <a:ext uri="{FF2B5EF4-FFF2-40B4-BE49-F238E27FC236}">
                <a16:creationId xmlns:a16="http://schemas.microsoft.com/office/drawing/2014/main" id="{4096B6C6-095B-BC94-27F3-B94E2F6119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Marcador de título 1">
            <a:extLst>
              <a:ext uri="{FF2B5EF4-FFF2-40B4-BE49-F238E27FC236}">
                <a16:creationId xmlns:a16="http://schemas.microsoft.com/office/drawing/2014/main" id="{A07020F2-F1E8-3ACC-8AE6-2ECB9C7290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6618" y="298957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6500" b="0" i="0">
                <a:solidFill>
                  <a:schemeClr val="accent3"/>
                </a:solidFill>
                <a:latin typeface="Space Grotesk Light" pitchFamily="2" charset="77"/>
                <a:cs typeface="Space Grotesk Light" pitchFamily="2" charset="77"/>
              </a:defRPr>
            </a:lvl1pPr>
          </a:lstStyle>
          <a:p>
            <a:r>
              <a:rPr lang="en-GB" noProof="0"/>
              <a:t>Click to Modify the Pattern Title Style</a:t>
            </a:r>
          </a:p>
        </p:txBody>
      </p:sp>
      <p:sp>
        <p:nvSpPr>
          <p:cNvPr id="8" name="Marcador de texto 2">
            <a:extLst>
              <a:ext uri="{FF2B5EF4-FFF2-40B4-BE49-F238E27FC236}">
                <a16:creationId xmlns:a16="http://schemas.microsoft.com/office/drawing/2014/main" id="{4A8C8C1C-7265-FF10-6A44-8ACB809B0D7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96618" y="2279857"/>
            <a:ext cx="10515600" cy="4544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sz="1900" b="0" i="0">
                <a:solidFill>
                  <a:srgbClr val="00E4D8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 marL="457200" indent="0" algn="ctr">
              <a:buNone/>
              <a:defRPr>
                <a:solidFill>
                  <a:schemeClr val="tx2"/>
                </a:solidFill>
              </a:defRPr>
            </a:lvl2pPr>
            <a:lvl3pPr marL="914400" indent="0" algn="ctr">
              <a:buNone/>
              <a:defRPr>
                <a:solidFill>
                  <a:schemeClr val="tx2"/>
                </a:solidFill>
              </a:defRPr>
            </a:lvl3pPr>
            <a:lvl4pPr marL="1371600" indent="0" algn="ctr">
              <a:buNone/>
              <a:defRPr>
                <a:solidFill>
                  <a:schemeClr val="tx2"/>
                </a:solidFill>
              </a:defRPr>
            </a:lvl4pPr>
            <a:lvl5pPr marL="1828800" indent="0" algn="ctr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noProof="0"/>
              <a:t>Click to modify pattern text style</a:t>
            </a:r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8B76E885-79A7-1CF0-6929-ADF5382F70E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8896" y="241412"/>
            <a:ext cx="2374900" cy="190703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1100" b="0" i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Section of the presentation</a:t>
            </a:r>
          </a:p>
        </p:txBody>
      </p:sp>
      <p:sp>
        <p:nvSpPr>
          <p:cNvPr id="3" name="Marcador de número de diapositiva 5">
            <a:extLst>
              <a:ext uri="{FF2B5EF4-FFF2-40B4-BE49-F238E27FC236}">
                <a16:creationId xmlns:a16="http://schemas.microsoft.com/office/drawing/2014/main" id="{29194222-C7C0-05A5-5B21-1BA68D7EF6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20301" y="6356350"/>
            <a:ext cx="101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fld id="{B7A8EA43-1DDA-DD4C-837A-17A3AFE5C005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550175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FA31C4CD-75FA-9A23-C809-BC97CF9E05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BB4FAA9-F517-98A9-165B-E60D102878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2543" r="23704" b="5643"/>
          <a:stretch/>
        </p:blipFill>
        <p:spPr>
          <a:xfrm>
            <a:off x="3727254" y="0"/>
            <a:ext cx="8464746" cy="6858001"/>
          </a:xfrm>
          <a:prstGeom prst="rect">
            <a:avLst/>
          </a:prstGeom>
        </p:spPr>
      </p:pic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1B786426-8B0D-75A8-7A3D-3BE93BC9140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28896" y="5833901"/>
            <a:ext cx="8290264" cy="7826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>
              <a:lnSpc>
                <a:spcPts val="5400"/>
              </a:lnSpc>
              <a:spcBef>
                <a:spcPts val="0"/>
              </a:spcBef>
              <a:buNone/>
              <a:defRPr sz="8500" b="0" i="0">
                <a:solidFill>
                  <a:schemeClr val="accent3"/>
                </a:solidFill>
                <a:latin typeface="Space Grotesk Light" pitchFamily="2" charset="77"/>
                <a:cs typeface="Space Grotesk Ligh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noProof="0"/>
              <a:t>Modify</a:t>
            </a:r>
          </a:p>
        </p:txBody>
      </p:sp>
      <p:sp>
        <p:nvSpPr>
          <p:cNvPr id="8" name="Marcador de texto 2">
            <a:extLst>
              <a:ext uri="{FF2B5EF4-FFF2-40B4-BE49-F238E27FC236}">
                <a16:creationId xmlns:a16="http://schemas.microsoft.com/office/drawing/2014/main" id="{D4BB34A0-E0EA-BB89-096B-04D659EC6DC5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228896" y="3933550"/>
            <a:ext cx="1120219" cy="181381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>
              <a:lnSpc>
                <a:spcPts val="5400"/>
              </a:lnSpc>
              <a:spcBef>
                <a:spcPts val="0"/>
              </a:spcBef>
              <a:buNone/>
              <a:defRPr sz="8500" b="0" i="0">
                <a:solidFill>
                  <a:srgbClr val="00E4D8"/>
                </a:solidFill>
                <a:latin typeface="Space Grotesk Light" pitchFamily="2" charset="77"/>
                <a:ea typeface="Verdana" panose="020B0604030504040204" pitchFamily="34" charset="0"/>
                <a:cs typeface="Space Grotesk Ligh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noProof="0"/>
              <a:t>1</a:t>
            </a:r>
          </a:p>
        </p:txBody>
      </p:sp>
      <p:sp>
        <p:nvSpPr>
          <p:cNvPr id="4" name="Marcador de número de diapositiva 5">
            <a:extLst>
              <a:ext uri="{FF2B5EF4-FFF2-40B4-BE49-F238E27FC236}">
                <a16:creationId xmlns:a16="http://schemas.microsoft.com/office/drawing/2014/main" id="{E2FB4832-7140-8FFE-A84E-8B4B7DBDAD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20301" y="6356350"/>
            <a:ext cx="101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fld id="{B7A8EA43-1DDA-DD4C-837A-17A3AFE5C005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139591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CA37C489-541D-3B8D-7F96-891AFFF4A0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32543" r="23704" b="5643"/>
          <a:stretch/>
        </p:blipFill>
        <p:spPr>
          <a:xfrm>
            <a:off x="3727255" y="-1"/>
            <a:ext cx="8464746" cy="6858001"/>
          </a:xfrm>
          <a:prstGeom prst="rect">
            <a:avLst/>
          </a:prstGeom>
        </p:spPr>
      </p:pic>
      <p:sp>
        <p:nvSpPr>
          <p:cNvPr id="12" name="Marcador de número de diapositiva 5">
            <a:extLst>
              <a:ext uri="{FF2B5EF4-FFF2-40B4-BE49-F238E27FC236}">
                <a16:creationId xmlns:a16="http://schemas.microsoft.com/office/drawing/2014/main" id="{1B23E690-6E29-83BB-F0CE-EB78A03F5C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20301" y="6356350"/>
            <a:ext cx="101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fld id="{B7A8EA43-1DDA-DD4C-837A-17A3AFE5C005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4" name="Marcador de texto 2">
            <a:extLst>
              <a:ext uri="{FF2B5EF4-FFF2-40B4-BE49-F238E27FC236}">
                <a16:creationId xmlns:a16="http://schemas.microsoft.com/office/drawing/2014/main" id="{0A1965F3-2D39-D55C-497C-E6391DEB283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28896" y="5833901"/>
            <a:ext cx="8290264" cy="7826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>
              <a:lnSpc>
                <a:spcPts val="5400"/>
              </a:lnSpc>
              <a:spcBef>
                <a:spcPts val="0"/>
              </a:spcBef>
              <a:buNone/>
              <a:defRPr sz="8500" b="0" i="0">
                <a:solidFill>
                  <a:srgbClr val="00004A"/>
                </a:solidFill>
                <a:latin typeface="Space Grotesk Light" pitchFamily="2" charset="77"/>
                <a:cs typeface="Space Grotesk Ligh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noProof="0"/>
              <a:t>Modify</a:t>
            </a:r>
          </a:p>
        </p:txBody>
      </p:sp>
      <p:sp>
        <p:nvSpPr>
          <p:cNvPr id="15" name="Marcador de texto 2">
            <a:extLst>
              <a:ext uri="{FF2B5EF4-FFF2-40B4-BE49-F238E27FC236}">
                <a16:creationId xmlns:a16="http://schemas.microsoft.com/office/drawing/2014/main" id="{3925195A-C1EE-D4D4-95FA-D73D97C52B13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228896" y="3933550"/>
            <a:ext cx="1120219" cy="181381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>
              <a:lnSpc>
                <a:spcPts val="5400"/>
              </a:lnSpc>
              <a:spcBef>
                <a:spcPts val="0"/>
              </a:spcBef>
              <a:buNone/>
              <a:defRPr sz="8500" b="0" i="0">
                <a:solidFill>
                  <a:srgbClr val="00E4D8"/>
                </a:solidFill>
                <a:latin typeface="Space Grotesk Light" pitchFamily="2" charset="77"/>
                <a:ea typeface="Verdana" panose="020B0604030504040204" pitchFamily="34" charset="0"/>
                <a:cs typeface="Space Grotesk Light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noProof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266491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EA3EE06-8C8F-59B2-E3CC-F6870B55A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813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/>
              <a:t>Click to Modify the Pattern Title and Style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D72C258-14A7-888B-D4E5-12286FCC2B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8813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noProof="0"/>
              <a:t>Click to modify pattern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A56BA52-E7D8-FB16-CD28-EE9D30E19B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20301" y="6356350"/>
            <a:ext cx="101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B7A8EA43-1DDA-DD4C-837A-17A3AFE5C005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326621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4" r:id="rId2"/>
    <p:sldLayoutId id="2147483675" r:id="rId3"/>
    <p:sldLayoutId id="2147483676" r:id="rId4"/>
    <p:sldLayoutId id="2147483677" r:id="rId5"/>
    <p:sldLayoutId id="2147483651" r:id="rId6"/>
    <p:sldLayoutId id="2147483662" r:id="rId7"/>
    <p:sldLayoutId id="2147483660" r:id="rId8"/>
    <p:sldLayoutId id="2147483664" r:id="rId9"/>
    <p:sldLayoutId id="2147483669" r:id="rId10"/>
    <p:sldLayoutId id="2147483652" r:id="rId11"/>
    <p:sldLayoutId id="2147483673" r:id="rId12"/>
    <p:sldLayoutId id="2147483654" r:id="rId13"/>
    <p:sldLayoutId id="2147483667" r:id="rId14"/>
    <p:sldLayoutId id="2147483672" r:id="rId15"/>
    <p:sldLayoutId id="2147483668" r:id="rId16"/>
    <p:sldLayoutId id="2147483670" r:id="rId17"/>
    <p:sldLayoutId id="2147483680" r:id="rId18"/>
    <p:sldLayoutId id="2147483679" r:id="rId19"/>
    <p:sldLayoutId id="2147483671" r:id="rId20"/>
    <p:sldLayoutId id="2147483678" r:id="rId21"/>
    <p:sldLayoutId id="2147483659" r:id="rId2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rgbClr val="00004A"/>
          </a:solidFill>
          <a:latin typeface="Space Grotesk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rgbClr val="00004A"/>
          </a:solidFill>
          <a:latin typeface="Inter" panose="02000503000000020004" pitchFamily="2" charset="0"/>
          <a:ea typeface="Inter" panose="02000503000000020004" pitchFamily="2" charset="0"/>
          <a:cs typeface="Inter" panose="02000503000000020004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rgbClr val="00004A"/>
          </a:solidFill>
          <a:latin typeface="Inter" panose="02000503000000020004" pitchFamily="2" charset="0"/>
          <a:ea typeface="Inter" panose="02000503000000020004" pitchFamily="2" charset="0"/>
          <a:cs typeface="Inter" panose="02000503000000020004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rgbClr val="00004A"/>
          </a:solidFill>
          <a:latin typeface="Inter" panose="02000503000000020004" pitchFamily="2" charset="0"/>
          <a:ea typeface="Inter" panose="02000503000000020004" pitchFamily="2" charset="0"/>
          <a:cs typeface="Inter" panose="02000503000000020004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rgbClr val="00004A"/>
          </a:solidFill>
          <a:latin typeface="Inter" panose="02000503000000020004" pitchFamily="2" charset="0"/>
          <a:ea typeface="Inter" panose="02000503000000020004" pitchFamily="2" charset="0"/>
          <a:cs typeface="Inter" panose="02000503000000020004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rgbClr val="00004A"/>
          </a:solidFill>
          <a:latin typeface="Inter" panose="02000503000000020004" pitchFamily="2" charset="0"/>
          <a:ea typeface="Inter" panose="02000503000000020004" pitchFamily="2" charset="0"/>
          <a:cs typeface="Inter" panose="02000503000000020004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40_390DAB7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42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46.png"/><Relationship Id="rId5" Type="http://schemas.openxmlformats.org/officeDocument/2006/relationships/image" Target="../media/image45.emf"/><Relationship Id="rId4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5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5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6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2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tao.org/it/organisation/team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63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2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2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microsoft.com/office/2018/10/relationships/comments" Target="../comments/modernComment_150_76184307.xml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0D6E3DA9-9DE8-8E87-A804-B3198C102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144" y="2154812"/>
            <a:ext cx="10512862" cy="2542917"/>
          </a:xfrm>
        </p:spPr>
        <p:txBody>
          <a:bodyPr/>
          <a:lstStyle/>
          <a:p>
            <a:r>
              <a:rPr lang="en-GB" noProof="0"/>
              <a:t>CTAO: The Upcoming VHE </a:t>
            </a:r>
            <a:r>
              <a:rPr lang="en-GB" noProof="0" err="1"/>
              <a:t>γ</a:t>
            </a:r>
            <a:r>
              <a:rPr lang="en-GB" noProof="0"/>
              <a:t>-ray Observatory</a:t>
            </a:r>
          </a:p>
        </p:txBody>
      </p:sp>
      <p:sp>
        <p:nvSpPr>
          <p:cNvPr id="8" name="Marcador de contenido 7">
            <a:extLst>
              <a:ext uri="{FF2B5EF4-FFF2-40B4-BE49-F238E27FC236}">
                <a16:creationId xmlns:a16="http://schemas.microsoft.com/office/drawing/2014/main" id="{6C45D539-D42A-4A20-8F53-1DFBB673B9A6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15987" y="5435783"/>
            <a:ext cx="8655410" cy="1162725"/>
          </a:xfrm>
        </p:spPr>
        <p:txBody>
          <a:bodyPr>
            <a:normAutofit fontScale="92500" lnSpcReduction="10000"/>
          </a:bodyPr>
          <a:lstStyle/>
          <a:p>
            <a:r>
              <a:rPr lang="en-GB" noProof="0" dirty="0"/>
              <a:t>Dr. David Green, CTAO Deputy Project Scientist</a:t>
            </a:r>
          </a:p>
          <a:p>
            <a:r>
              <a:rPr lang="en-GB" dirty="0"/>
              <a:t>Prof. Michele Doro, CTAO Deputy Project Scientist (on loan from U Padova)</a:t>
            </a:r>
          </a:p>
          <a:p>
            <a:r>
              <a:rPr lang="en-GB" dirty="0"/>
              <a:t>Dr. Ivana </a:t>
            </a:r>
            <a:r>
              <a:rPr lang="en-GB" dirty="0" err="1"/>
              <a:t>Batkovic</a:t>
            </a:r>
            <a:r>
              <a:rPr lang="en-GB" dirty="0"/>
              <a:t>, Coordinator of the Gamma-Ray Joint Centre of Expertise</a:t>
            </a:r>
          </a:p>
          <a:p>
            <a:r>
              <a:rPr lang="en-GB" dirty="0"/>
              <a:t>Dr. Roberta Zanin, CTAO Project Scientist</a:t>
            </a:r>
          </a:p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8043595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FDAE56-8436-65DD-08F0-2986D80C75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E5C4D378-210D-7015-72BC-3BD03FA05F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8389777" y="1301032"/>
            <a:ext cx="2858392" cy="1906525"/>
          </a:xfrm>
          <a:prstGeom prst="rect">
            <a:avLst/>
          </a:prstGeom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AF55413-759D-B448-8EBB-D6790CE2E2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7A8EA43-1DDA-DD4C-837A-17A3AFE5C005}" type="slidenum">
              <a:rPr lang="en-GB" noProof="0" smtClean="0"/>
              <a:pPr/>
              <a:t>10</a:t>
            </a:fld>
            <a:endParaRPr lang="en-GB" noProof="0"/>
          </a:p>
        </p:txBody>
      </p:sp>
      <p:sp>
        <p:nvSpPr>
          <p:cNvPr id="36" name="Title 4">
            <a:extLst>
              <a:ext uri="{FF2B5EF4-FFF2-40B4-BE49-F238E27FC236}">
                <a16:creationId xmlns:a16="http://schemas.microsoft.com/office/drawing/2014/main" id="{4D49785B-C583-B8B6-70F4-4CA9F56B6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664839" cy="1325563"/>
          </a:xfrm>
        </p:spPr>
        <p:txBody>
          <a:bodyPr/>
          <a:lstStyle/>
          <a:p>
            <a:r>
              <a:rPr lang="en-GB" noProof="0" dirty="0"/>
              <a:t>Array Common Elements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75EE9AD-1A8F-1907-41E4-1978B1AA54B3}"/>
              </a:ext>
            </a:extLst>
          </p:cNvPr>
          <p:cNvSpPr txBox="1"/>
          <p:nvPr/>
        </p:nvSpPr>
        <p:spPr>
          <a:xfrm>
            <a:off x="97931" y="1706016"/>
            <a:ext cx="502091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679" indent="-285679">
              <a:buFont typeface="Arial" panose="020B0604020202020204" pitchFamily="34" charset="0"/>
              <a:buChar char="•"/>
            </a:pPr>
            <a:r>
              <a:rPr lang="en-US" sz="2000" dirty="0"/>
              <a:t>Ensure that CTAO meets all science performance requirements</a:t>
            </a:r>
          </a:p>
          <a:p>
            <a:pPr marL="742879" lvl="1" indent="-285679">
              <a:buFont typeface="Arial" panose="020B0604020202020204" pitchFamily="34" charset="0"/>
              <a:buChar char="•"/>
            </a:pPr>
            <a:r>
              <a:rPr lang="en-US" sz="2000" dirty="0"/>
              <a:t>Under telescope aging</a:t>
            </a:r>
          </a:p>
          <a:p>
            <a:pPr marL="742879" lvl="1" indent="-285679">
              <a:buFont typeface="Arial" panose="020B0604020202020204" pitchFamily="34" charset="0"/>
              <a:buChar char="•"/>
            </a:pPr>
            <a:r>
              <a:rPr lang="en-US" sz="2000" dirty="0"/>
              <a:t>Under all atmospheric conditions</a:t>
            </a:r>
          </a:p>
          <a:p>
            <a:pPr marL="285679" indent="-285679">
              <a:buFont typeface="Arial" panose="020B0604020202020204" pitchFamily="34" charset="0"/>
              <a:buChar char="•"/>
            </a:pPr>
            <a:r>
              <a:rPr lang="en-US" sz="2000" dirty="0"/>
              <a:t>Ensure that CTAO site environment is sufficiently characterized to</a:t>
            </a:r>
          </a:p>
          <a:p>
            <a:pPr marL="742879" lvl="1" indent="-285679">
              <a:buFont typeface="Arial" panose="020B0604020202020204" pitchFamily="34" charset="0"/>
              <a:buChar char="•"/>
            </a:pPr>
            <a:r>
              <a:rPr lang="en-US" sz="2000" dirty="0"/>
              <a:t>Allow efficient protection of humans and instruments</a:t>
            </a:r>
          </a:p>
          <a:p>
            <a:pPr marL="742879" lvl="1" indent="-285679">
              <a:buFont typeface="Arial" panose="020B0604020202020204" pitchFamily="34" charset="0"/>
              <a:buChar char="•"/>
            </a:pPr>
            <a:r>
              <a:rPr lang="en-US" sz="2000" dirty="0"/>
              <a:t>Maximize the science output duty cycle</a:t>
            </a:r>
          </a:p>
          <a:p>
            <a:pPr marL="285679" indent="-285679">
              <a:buFont typeface="Arial" panose="020B0604020202020204" pitchFamily="34" charset="0"/>
              <a:buChar char="•"/>
            </a:pPr>
            <a:r>
              <a:rPr lang="en-US" sz="2000" dirty="0"/>
              <a:t>This is done through LIDARs, FRAMs, Weather stations, and illuminators</a:t>
            </a:r>
          </a:p>
          <a:p>
            <a:pPr marL="285679" indent="-285679">
              <a:buFont typeface="Arial" panose="020B0604020202020204" pitchFamily="34" charset="0"/>
              <a:buChar char="•"/>
            </a:pPr>
            <a:r>
              <a:rPr lang="en-US" sz="2000" dirty="0"/>
              <a:t>Needed to characterize the systematic uncertainties of the array</a:t>
            </a:r>
            <a:endParaRPr lang="en-GB" sz="2000" dirty="0"/>
          </a:p>
        </p:txBody>
      </p:sp>
      <p:pic>
        <p:nvPicPr>
          <p:cNvPr id="7" name="Picture 6" descr="A large mirror with a telescope in the background&#10;&#10;AI-generated content may be incorrect.">
            <a:extLst>
              <a:ext uri="{FF2B5EF4-FFF2-40B4-BE49-F238E27FC236}">
                <a16:creationId xmlns:a16="http://schemas.microsoft.com/office/drawing/2014/main" id="{75515BB2-B129-9C58-748B-7474DED015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1754" y="3906619"/>
            <a:ext cx="3884422" cy="256383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F723D6C-22E6-843D-4C51-99FF6586D267}"/>
              </a:ext>
            </a:extLst>
          </p:cNvPr>
          <p:cNvSpPr txBox="1"/>
          <p:nvPr/>
        </p:nvSpPr>
        <p:spPr>
          <a:xfrm>
            <a:off x="5331754" y="3975075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FRAM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7A5277D-1170-D4F2-945B-6933317A355B}"/>
              </a:ext>
            </a:extLst>
          </p:cNvPr>
          <p:cNvSpPr txBox="1"/>
          <p:nvPr/>
        </p:nvSpPr>
        <p:spPr>
          <a:xfrm>
            <a:off x="4905928" y="1158307"/>
            <a:ext cx="2762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Illuminators (not to scale)</a:t>
            </a:r>
          </a:p>
        </p:txBody>
      </p:sp>
      <p:pic>
        <p:nvPicPr>
          <p:cNvPr id="4" name="Picture 3" descr="A close-up of a satellite&#10;&#10;AI-generated content may be incorrect.">
            <a:extLst>
              <a:ext uri="{FF2B5EF4-FFF2-40B4-BE49-F238E27FC236}">
                <a16:creationId xmlns:a16="http://schemas.microsoft.com/office/drawing/2014/main" id="{77075F3B-F5E8-72E8-9CF1-E5EA890FCE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0600" y="3527748"/>
            <a:ext cx="3364106" cy="2835592"/>
          </a:xfrm>
          <a:prstGeom prst="rect">
            <a:avLst/>
          </a:prstGeom>
        </p:spPr>
      </p:pic>
      <p:sp>
        <p:nvSpPr>
          <p:cNvPr id="17" name="Triangle 16">
            <a:extLst>
              <a:ext uri="{FF2B5EF4-FFF2-40B4-BE49-F238E27FC236}">
                <a16:creationId xmlns:a16="http://schemas.microsoft.com/office/drawing/2014/main" id="{392E65EB-AD93-68C3-6599-19F6058D4145}"/>
              </a:ext>
            </a:extLst>
          </p:cNvPr>
          <p:cNvSpPr/>
          <p:nvPr/>
        </p:nvSpPr>
        <p:spPr>
          <a:xfrm rot="16200000">
            <a:off x="8149371" y="512808"/>
            <a:ext cx="1049312" cy="3157251"/>
          </a:xfrm>
          <a:prstGeom prst="triangle">
            <a:avLst/>
          </a:prstGeom>
          <a:solidFill>
            <a:schemeClr val="accent1">
              <a:lumMod val="10000"/>
              <a:lumOff val="90000"/>
              <a:alpha val="2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393DBE4-8B2B-C42B-DD19-F665029572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31754" y="1527639"/>
            <a:ext cx="2454402" cy="196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3277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6D545D-A51E-E776-CDAD-AC8371371B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338854-F049-6CC6-77BE-2CF279BB1C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7A8EA43-1DDA-DD4C-837A-17A3AFE5C005}" type="slidenum">
              <a:rPr lang="en-GB" noProof="0" smtClean="0"/>
              <a:pPr/>
              <a:t>11</a:t>
            </a:fld>
            <a:endParaRPr lang="en-GB" noProof="0"/>
          </a:p>
        </p:txBody>
      </p:sp>
      <p:sp>
        <p:nvSpPr>
          <p:cNvPr id="2" name="Marcador de contenido 5">
            <a:extLst>
              <a:ext uri="{FF2B5EF4-FFF2-40B4-BE49-F238E27FC236}">
                <a16:creationId xmlns:a16="http://schemas.microsoft.com/office/drawing/2014/main" id="{91B0EC57-F0A0-BC79-581B-33A9DEF2F304}"/>
              </a:ext>
            </a:extLst>
          </p:cNvPr>
          <p:cNvSpPr txBox="1">
            <a:spLocks/>
          </p:cNvSpPr>
          <p:nvPr/>
        </p:nvSpPr>
        <p:spPr>
          <a:xfrm>
            <a:off x="8749523" y="758537"/>
            <a:ext cx="8684538" cy="457081"/>
          </a:xfrm>
          <a:prstGeom prst="rect">
            <a:avLst/>
          </a:prstGeom>
        </p:spPr>
        <p:txBody>
          <a:bodyPr vert="horz" lIns="91416" tIns="45708" rIns="91416" bIns="45708" rtlCol="0">
            <a:noAutofit/>
          </a:bodyPr>
          <a:lstStyle>
            <a:lvl1pPr marL="0" indent="0" algn="l" defTabSz="914400" rtl="0" eaLnBrk="1" latinLnBrk="0" hangingPunct="1">
              <a:lnSpc>
                <a:spcPts val="37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0" i="0" kern="1200">
                <a:solidFill>
                  <a:srgbClr val="00E4D8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>
                <a:solidFill>
                  <a:schemeClr val="bg1"/>
                </a:solidFill>
              </a:rPr>
              <a:t>July 2025</a:t>
            </a:r>
          </a:p>
        </p:txBody>
      </p:sp>
      <p:pic>
        <p:nvPicPr>
          <p:cNvPr id="16" name="Picture 15" descr="A road with a few satellite dishes&#10;&#10;AI-generated content may be incorrect.">
            <a:extLst>
              <a:ext uri="{FF2B5EF4-FFF2-40B4-BE49-F238E27FC236}">
                <a16:creationId xmlns:a16="http://schemas.microsoft.com/office/drawing/2014/main" id="{E743ED0E-05C3-01EE-35F9-50BD5D3954A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655" b="26673"/>
          <a:stretch>
            <a:fillRect/>
          </a:stretch>
        </p:blipFill>
        <p:spPr>
          <a:xfrm>
            <a:off x="5397285" y="2553641"/>
            <a:ext cx="7035462" cy="325418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A2D6EF9-5525-7F40-2C95-0A216BA4CC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699" y="1554368"/>
            <a:ext cx="5768099" cy="374926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2D01B46-2E0A-4566-F997-B12EA28BFFD4}"/>
              </a:ext>
            </a:extLst>
          </p:cNvPr>
          <p:cNvSpPr txBox="1"/>
          <p:nvPr/>
        </p:nvSpPr>
        <p:spPr>
          <a:xfrm>
            <a:off x="1190519" y="5453132"/>
            <a:ext cx="31719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CTAO South Groundbreaking</a:t>
            </a:r>
            <a:br>
              <a:rPr lang="en-US"/>
            </a:br>
            <a:r>
              <a:rPr lang="en-US"/>
              <a:t>December 2025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FA9CD05-8F60-AF37-51B0-B3FD8D95C0E4}"/>
              </a:ext>
            </a:extLst>
          </p:cNvPr>
          <p:cNvSpPr txBox="1"/>
          <p:nvPr/>
        </p:nvSpPr>
        <p:spPr>
          <a:xfrm>
            <a:off x="6885222" y="5807829"/>
            <a:ext cx="37286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CTAO North Progress</a:t>
            </a:r>
            <a:br>
              <a:rPr lang="en-US" dirty="0"/>
            </a:br>
            <a:r>
              <a:rPr lang="en-US" dirty="0"/>
              <a:t>September 2025</a:t>
            </a:r>
            <a:br>
              <a:rPr lang="en-US" dirty="0"/>
            </a:br>
            <a:endParaRPr lang="en-US" dirty="0"/>
          </a:p>
        </p:txBody>
      </p:sp>
      <p:sp>
        <p:nvSpPr>
          <p:cNvPr id="18" name="Título 3">
            <a:extLst>
              <a:ext uri="{FF2B5EF4-FFF2-40B4-BE49-F238E27FC236}">
                <a16:creationId xmlns:a16="http://schemas.microsoft.com/office/drawing/2014/main" id="{BB1D2257-C77A-9CC0-3C4A-0FEEB24146B5}"/>
              </a:ext>
            </a:extLst>
          </p:cNvPr>
          <p:cNvSpPr txBox="1">
            <a:spLocks/>
          </p:cNvSpPr>
          <p:nvPr/>
        </p:nvSpPr>
        <p:spPr>
          <a:xfrm>
            <a:off x="73152" y="93501"/>
            <a:ext cx="10035742" cy="66503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00" b="0" i="0" kern="1200">
                <a:solidFill>
                  <a:schemeClr val="tx1"/>
                </a:solidFill>
                <a:latin typeface="Space Grotesk Light" pitchFamily="2" charset="77"/>
                <a:ea typeface="+mj-ea"/>
                <a:cs typeface="Space Grotesk Light" pitchFamily="2" charset="77"/>
              </a:defRPr>
            </a:lvl1pPr>
          </a:lstStyle>
          <a:p>
            <a:r>
              <a:rPr lang="en-US" sz="5399">
                <a:solidFill>
                  <a:srgbClr val="FFFFFF"/>
                </a:solidFill>
                <a:latin typeface="Space Grotesk" pitchFamily="2" charset="77"/>
                <a:cs typeface="Space Grotesk" pitchFamily="2" charset="77"/>
              </a:rPr>
              <a:t>Construction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7EEACE6-2894-539F-ECE7-03486D2EED18}"/>
              </a:ext>
            </a:extLst>
          </p:cNvPr>
          <p:cNvSpPr txBox="1"/>
          <p:nvPr/>
        </p:nvSpPr>
        <p:spPr>
          <a:xfrm>
            <a:off x="6114872" y="1757810"/>
            <a:ext cx="59214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bg2"/>
                </a:solidFill>
              </a:rPr>
              <a:t>CTAO Construction has already begun!</a:t>
            </a:r>
          </a:p>
        </p:txBody>
      </p:sp>
    </p:spTree>
    <p:extLst>
      <p:ext uri="{BB962C8B-B14F-4D97-AF65-F5344CB8AC3E}">
        <p14:creationId xmlns:p14="http://schemas.microsoft.com/office/powerpoint/2010/main" val="16082074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D3E9B8-8191-0D28-9C47-7EEE58482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2AE592-6709-69AE-4541-C697FE3839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7A8EA43-1DDA-DD4C-837A-17A3AFE5C005}" type="slidenum">
              <a:rPr lang="en-GB" noProof="0" smtClean="0"/>
              <a:pPr/>
              <a:t>12</a:t>
            </a:fld>
            <a:endParaRPr lang="en-GB" noProof="0"/>
          </a:p>
        </p:txBody>
      </p:sp>
      <p:sp>
        <p:nvSpPr>
          <p:cNvPr id="2" name="Marcador de contenido 5">
            <a:extLst>
              <a:ext uri="{FF2B5EF4-FFF2-40B4-BE49-F238E27FC236}">
                <a16:creationId xmlns:a16="http://schemas.microsoft.com/office/drawing/2014/main" id="{B8870DD9-8DA5-977D-E384-44B45BB56C0E}"/>
              </a:ext>
            </a:extLst>
          </p:cNvPr>
          <p:cNvSpPr txBox="1">
            <a:spLocks/>
          </p:cNvSpPr>
          <p:nvPr/>
        </p:nvSpPr>
        <p:spPr>
          <a:xfrm>
            <a:off x="8749523" y="758537"/>
            <a:ext cx="8684538" cy="457081"/>
          </a:xfrm>
          <a:prstGeom prst="rect">
            <a:avLst/>
          </a:prstGeom>
        </p:spPr>
        <p:txBody>
          <a:bodyPr vert="horz" lIns="91416" tIns="45708" rIns="91416" bIns="45708" rtlCol="0">
            <a:noAutofit/>
          </a:bodyPr>
          <a:lstStyle>
            <a:lvl1pPr marL="0" indent="0" algn="l" defTabSz="914400" rtl="0" eaLnBrk="1" latinLnBrk="0" hangingPunct="1">
              <a:lnSpc>
                <a:spcPts val="37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0" i="0" kern="1200">
                <a:solidFill>
                  <a:srgbClr val="00E4D8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>
                <a:solidFill>
                  <a:schemeClr val="bg1"/>
                </a:solidFill>
              </a:rPr>
              <a:t>July 2025</a:t>
            </a:r>
          </a:p>
        </p:txBody>
      </p:sp>
      <p:pic>
        <p:nvPicPr>
          <p:cNvPr id="10" name="Picture 9" descr="A group of people working on a construction site&#10;&#10;AI-generated content may be incorrect.">
            <a:extLst>
              <a:ext uri="{FF2B5EF4-FFF2-40B4-BE49-F238E27FC236}">
                <a16:creationId xmlns:a16="http://schemas.microsoft.com/office/drawing/2014/main" id="{A720E02D-C9AC-BE98-1AFB-2CE866FA46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3766" y="188304"/>
            <a:ext cx="4986971" cy="354530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310978A-6A09-560A-5BEF-2DA1C6477254}"/>
              </a:ext>
            </a:extLst>
          </p:cNvPr>
          <p:cNvSpPr txBox="1"/>
          <p:nvPr/>
        </p:nvSpPr>
        <p:spPr>
          <a:xfrm>
            <a:off x="4905755" y="188304"/>
            <a:ext cx="3978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SST Foundation (Paranal)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FC5915C-F1B4-82AC-DDD6-04534391E7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7494" y="3986293"/>
            <a:ext cx="4434052" cy="27351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60C9B74-8303-FB5E-7CB5-A0983711FAD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5343" y="748620"/>
            <a:ext cx="3066203" cy="360186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3979C02-F85D-2612-001D-80E6F9170E16}"/>
              </a:ext>
            </a:extLst>
          </p:cNvPr>
          <p:cNvSpPr txBox="1"/>
          <p:nvPr/>
        </p:nvSpPr>
        <p:spPr>
          <a:xfrm>
            <a:off x="8603155" y="872530"/>
            <a:ext cx="3978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SST Camera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1E90C6-0520-97A6-277B-251BB565481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5963" r="12128"/>
          <a:stretch/>
        </p:blipFill>
        <p:spPr>
          <a:xfrm>
            <a:off x="91234" y="75115"/>
            <a:ext cx="2930707" cy="595649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8F38F7E-2B1C-C2E7-D7A5-D2D2AD343E6E}"/>
              </a:ext>
            </a:extLst>
          </p:cNvPr>
          <p:cNvSpPr txBox="1"/>
          <p:nvPr/>
        </p:nvSpPr>
        <p:spPr>
          <a:xfrm>
            <a:off x="260549" y="5353884"/>
            <a:ext cx="3978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MST Structure</a:t>
            </a:r>
            <a:br>
              <a:rPr lang="en-US" b="1" dirty="0"/>
            </a:br>
            <a:r>
              <a:rPr lang="en-US" b="1" dirty="0"/>
              <a:t>Under Construction</a:t>
            </a:r>
          </a:p>
        </p:txBody>
      </p:sp>
      <p:pic>
        <p:nvPicPr>
          <p:cNvPr id="15" name="Picture 14" descr="A car parked outside a garage&#10;&#10;AI-generated content may be incorrect.">
            <a:extLst>
              <a:ext uri="{FF2B5EF4-FFF2-40B4-BE49-F238E27FC236}">
                <a16:creationId xmlns:a16="http://schemas.microsoft.com/office/drawing/2014/main" id="{5570573A-3757-8B17-4479-AEC4A08B98B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51156" y="3779078"/>
            <a:ext cx="3329943" cy="307892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F5715C5-F273-9877-B93C-A288B812676B}"/>
              </a:ext>
            </a:extLst>
          </p:cNvPr>
          <p:cNvSpPr txBox="1"/>
          <p:nvPr/>
        </p:nvSpPr>
        <p:spPr>
          <a:xfrm>
            <a:off x="4179092" y="5831248"/>
            <a:ext cx="1453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MST Mirror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46F24C-7743-6B1A-F295-02B74B185C2C}"/>
              </a:ext>
            </a:extLst>
          </p:cNvPr>
          <p:cNvSpPr txBox="1"/>
          <p:nvPr/>
        </p:nvSpPr>
        <p:spPr>
          <a:xfrm>
            <a:off x="7134686" y="6356350"/>
            <a:ext cx="3092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SST Structure</a:t>
            </a:r>
          </a:p>
        </p:txBody>
      </p:sp>
    </p:spTree>
    <p:extLst>
      <p:ext uri="{BB962C8B-B14F-4D97-AF65-F5344CB8AC3E}">
        <p14:creationId xmlns:p14="http://schemas.microsoft.com/office/powerpoint/2010/main" val="26236474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662D00-AD3B-701D-B919-EC875C72CA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268F0BE-8650-7CB2-4402-1202E1403F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7A8EA43-1DDA-DD4C-837A-17A3AFE5C005}" type="slidenum">
              <a:rPr lang="en-GB" noProof="0" smtClean="0"/>
              <a:pPr/>
              <a:t>13</a:t>
            </a:fld>
            <a:endParaRPr lang="en-GB" noProof="0"/>
          </a:p>
        </p:txBody>
      </p:sp>
      <p:sp>
        <p:nvSpPr>
          <p:cNvPr id="16" name="Marcador de contenido 7">
            <a:extLst>
              <a:ext uri="{FF2B5EF4-FFF2-40B4-BE49-F238E27FC236}">
                <a16:creationId xmlns:a16="http://schemas.microsoft.com/office/drawing/2014/main" id="{85DDD960-1936-7F52-4B02-9BD9D0C4D5CA}"/>
              </a:ext>
            </a:extLst>
          </p:cNvPr>
          <p:cNvSpPr txBox="1">
            <a:spLocks/>
          </p:cNvSpPr>
          <p:nvPr/>
        </p:nvSpPr>
        <p:spPr>
          <a:xfrm>
            <a:off x="433438" y="2754108"/>
            <a:ext cx="10725612" cy="3259390"/>
          </a:xfrm>
          <a:prstGeom prst="rect">
            <a:avLst/>
          </a:prstGeom>
        </p:spPr>
        <p:txBody>
          <a:bodyPr vert="horz" lIns="91416" tIns="45708" rIns="91416" bIns="45708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rgbClr val="00004A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rgbClr val="00004A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rgbClr val="00004A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00004A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00004A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D1BC4F-BCB2-2AB6-7CB9-BE6DF8F56A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398" y="844502"/>
            <a:ext cx="10498722" cy="5905531"/>
          </a:xfrm>
          <a:prstGeom prst="rect">
            <a:avLst/>
          </a:prstGeom>
        </p:spPr>
      </p:pic>
      <p:sp>
        <p:nvSpPr>
          <p:cNvPr id="7" name="Title 4">
            <a:extLst>
              <a:ext uri="{FF2B5EF4-FFF2-40B4-BE49-F238E27FC236}">
                <a16:creationId xmlns:a16="http://schemas.microsoft.com/office/drawing/2014/main" id="{8835DF31-0CA7-39A0-86CB-778A71F29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708968" cy="1325218"/>
          </a:xfrm>
        </p:spPr>
        <p:txBody>
          <a:bodyPr/>
          <a:lstStyle/>
          <a:p>
            <a:r>
              <a:rPr lang="en-GB" noProof="0"/>
              <a:t>CTAO Timeline</a:t>
            </a:r>
          </a:p>
        </p:txBody>
      </p:sp>
    </p:spTree>
    <p:extLst>
      <p:ext uri="{BB962C8B-B14F-4D97-AF65-F5344CB8AC3E}">
        <p14:creationId xmlns:p14="http://schemas.microsoft.com/office/powerpoint/2010/main" val="1905960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92AB5A-ED0F-F515-CD2B-7D11F7F121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DFF575D-8FCB-D542-BA89-0C800466D3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7A8EA43-1DDA-DD4C-837A-17A3AFE5C005}" type="slidenum">
              <a:rPr lang="en-GB" noProof="0" smtClean="0"/>
              <a:pPr/>
              <a:t>14</a:t>
            </a:fld>
            <a:endParaRPr lang="en-GB" noProof="0"/>
          </a:p>
        </p:txBody>
      </p:sp>
      <p:sp>
        <p:nvSpPr>
          <p:cNvPr id="24" name="Title 4">
            <a:extLst>
              <a:ext uri="{FF2B5EF4-FFF2-40B4-BE49-F238E27FC236}">
                <a16:creationId xmlns:a16="http://schemas.microsoft.com/office/drawing/2014/main" id="{95A77AF7-F589-2459-837B-C5F8F0998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438" y="311369"/>
            <a:ext cx="8193974" cy="1325218"/>
          </a:xfrm>
        </p:spPr>
        <p:txBody>
          <a:bodyPr/>
          <a:lstStyle/>
          <a:p>
            <a:r>
              <a:rPr lang="en-GB" noProof="0"/>
              <a:t>CTAO Sensitivity</a:t>
            </a:r>
          </a:p>
        </p:txBody>
      </p:sp>
      <p:sp>
        <p:nvSpPr>
          <p:cNvPr id="25" name="Marcador de contenido 5">
            <a:extLst>
              <a:ext uri="{FF2B5EF4-FFF2-40B4-BE49-F238E27FC236}">
                <a16:creationId xmlns:a16="http://schemas.microsoft.com/office/drawing/2014/main" id="{DC5CF81F-95FD-98CA-C742-28F907A3897A}"/>
              </a:ext>
            </a:extLst>
          </p:cNvPr>
          <p:cNvSpPr txBox="1">
            <a:spLocks/>
          </p:cNvSpPr>
          <p:nvPr/>
        </p:nvSpPr>
        <p:spPr>
          <a:xfrm>
            <a:off x="700966" y="1600909"/>
            <a:ext cx="5496634" cy="457081"/>
          </a:xfrm>
          <a:prstGeom prst="rect">
            <a:avLst/>
          </a:prstGeom>
        </p:spPr>
        <p:txBody>
          <a:bodyPr vert="horz" lIns="91416" tIns="45708" rIns="91416" bIns="45708" rtlCol="0">
            <a:noAutofit/>
          </a:bodyPr>
          <a:lstStyle>
            <a:lvl1pPr marL="0" indent="0" algn="l" defTabSz="914400" rtl="0" eaLnBrk="1" latinLnBrk="0" hangingPunct="1">
              <a:lnSpc>
                <a:spcPts val="37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0" i="0" kern="1200">
                <a:solidFill>
                  <a:srgbClr val="00E4D8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bg2">
                    <a:lumMod val="60000"/>
                    <a:lumOff val="40000"/>
                  </a:schemeClr>
                </a:solidFill>
              </a:rPr>
              <a:t>Beta Configuration Coming Soon!</a:t>
            </a:r>
          </a:p>
        </p:txBody>
      </p:sp>
      <p:sp>
        <p:nvSpPr>
          <p:cNvPr id="26" name="Slide Number Placeholder 1">
            <a:extLst>
              <a:ext uri="{FF2B5EF4-FFF2-40B4-BE49-F238E27FC236}">
                <a16:creationId xmlns:a16="http://schemas.microsoft.com/office/drawing/2014/main" id="{9146D409-E0F9-B2EC-4B38-E1BC7E43427B}"/>
              </a:ext>
            </a:extLst>
          </p:cNvPr>
          <p:cNvSpPr txBox="1">
            <a:spLocks/>
          </p:cNvSpPr>
          <p:nvPr/>
        </p:nvSpPr>
        <p:spPr>
          <a:xfrm>
            <a:off x="11019019" y="6355590"/>
            <a:ext cx="1015736" cy="365030"/>
          </a:xfrm>
          <a:prstGeom prst="rect">
            <a:avLst/>
          </a:prstGeom>
        </p:spPr>
        <p:txBody>
          <a:bodyPr vert="horz" lIns="91416" tIns="45708" rIns="91416" bIns="45708" rtlCol="0" anchor="ctr"/>
          <a:lstStyle>
            <a:defPPr>
              <a:defRPr lang="es-ES"/>
            </a:defPPr>
            <a:lvl1pPr marL="0" algn="r" defTabSz="914400" rtl="0" eaLnBrk="1" latinLnBrk="0" hangingPunct="1">
              <a:defRPr sz="1100" b="0" i="0" kern="12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7A8EA43-1DDA-DD4C-837A-17A3AFE5C005}" type="slidenum">
              <a:rPr lang="es-ES"/>
              <a:pPr/>
              <a:t>14</a:t>
            </a:fld>
            <a:endParaRPr lang="es-E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D2D3D6-6D06-4CF2-D909-AE3B8F0DA0FB}"/>
              </a:ext>
            </a:extLst>
          </p:cNvPr>
          <p:cNvSpPr txBox="1"/>
          <p:nvPr/>
        </p:nvSpPr>
        <p:spPr>
          <a:xfrm>
            <a:off x="8000530" y="2118797"/>
            <a:ext cx="349050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679" indent="-285679">
              <a:buFont typeface="Arial" panose="020B0604020202020204" pitchFamily="34" charset="0"/>
              <a:buChar char="•"/>
            </a:pPr>
            <a:r>
              <a:rPr lang="en-US" sz="2000" dirty="0"/>
              <a:t>Based on Prod5 Simulations</a:t>
            </a:r>
          </a:p>
          <a:p>
            <a:pPr marL="285679" indent="-285679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679" indent="-285679">
              <a:buFont typeface="Arial" panose="020B0604020202020204" pitchFamily="34" charset="0"/>
              <a:buChar char="•"/>
            </a:pPr>
            <a:r>
              <a:rPr lang="en-US" sz="2000" dirty="0"/>
              <a:t>Full array sensitivity</a:t>
            </a:r>
          </a:p>
          <a:p>
            <a:pPr marL="285679" indent="-285679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679" indent="-285679">
              <a:buFont typeface="Arial" panose="020B0604020202020204" pitchFamily="34" charset="0"/>
              <a:buChar char="•"/>
            </a:pPr>
            <a:r>
              <a:rPr lang="en-US" sz="2000" dirty="0"/>
              <a:t>Prod6 expected in the upcoming months</a:t>
            </a:r>
          </a:p>
          <a:p>
            <a:endParaRPr lang="en-US" sz="2000" dirty="0"/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id="{5C3E6755-9995-5123-4269-AFE03DD8C8F4}"/>
              </a:ext>
            </a:extLst>
          </p:cNvPr>
          <p:cNvSpPr txBox="1">
            <a:spLocks/>
          </p:cNvSpPr>
          <p:nvPr/>
        </p:nvSpPr>
        <p:spPr>
          <a:xfrm>
            <a:off x="433438" y="311369"/>
            <a:ext cx="9584322" cy="13252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00" b="0" i="0" kern="1200">
                <a:solidFill>
                  <a:schemeClr val="tx1"/>
                </a:solidFill>
                <a:latin typeface="Space Grotesk Light" pitchFamily="2" charset="77"/>
                <a:ea typeface="+mj-ea"/>
                <a:cs typeface="Space Grotesk Light" pitchFamily="2" charset="77"/>
              </a:defRPr>
            </a:lvl1pPr>
          </a:lstStyle>
          <a:p>
            <a:r>
              <a:rPr lang="en-GB" dirty="0"/>
              <a:t>CTAO Sensitivity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6CA8C0C-3436-CE10-692F-A3208F6F8D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8" y="2271898"/>
            <a:ext cx="7770376" cy="4184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197172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FDA31C-C35F-9B9E-BE01-178FA88862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8598504-D1CE-4326-9C90-16B3E87C94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7A8EA43-1DDA-DD4C-837A-17A3AFE5C005}" type="slidenum">
              <a:rPr lang="en-GB" noProof="0" smtClean="0"/>
              <a:pPr/>
              <a:t>15</a:t>
            </a:fld>
            <a:endParaRPr lang="en-GB" noProof="0"/>
          </a:p>
        </p:txBody>
      </p:sp>
      <p:sp>
        <p:nvSpPr>
          <p:cNvPr id="26" name="Slide Number Placeholder 1">
            <a:extLst>
              <a:ext uri="{FF2B5EF4-FFF2-40B4-BE49-F238E27FC236}">
                <a16:creationId xmlns:a16="http://schemas.microsoft.com/office/drawing/2014/main" id="{9D196362-A6DD-A023-606D-852EA761782C}"/>
              </a:ext>
            </a:extLst>
          </p:cNvPr>
          <p:cNvSpPr txBox="1">
            <a:spLocks/>
          </p:cNvSpPr>
          <p:nvPr/>
        </p:nvSpPr>
        <p:spPr>
          <a:xfrm>
            <a:off x="11019019" y="6355590"/>
            <a:ext cx="1015736" cy="365030"/>
          </a:xfrm>
          <a:prstGeom prst="rect">
            <a:avLst/>
          </a:prstGeom>
        </p:spPr>
        <p:txBody>
          <a:bodyPr vert="horz" lIns="91416" tIns="45708" rIns="91416" bIns="45708" rtlCol="0" anchor="ctr"/>
          <a:lstStyle>
            <a:defPPr>
              <a:defRPr lang="es-ES"/>
            </a:defPPr>
            <a:lvl1pPr marL="0" algn="r" defTabSz="914400" rtl="0" eaLnBrk="1" latinLnBrk="0" hangingPunct="1">
              <a:defRPr sz="1100" b="0" i="0" kern="120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7A8EA43-1DDA-DD4C-837A-17A3AFE5C005}" type="slidenum">
              <a:rPr lang="es-ES"/>
              <a:pPr/>
              <a:t>15</a:t>
            </a:fld>
            <a:endParaRPr lang="es-E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B945585-8612-A353-5877-4BA1CB5D4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238744" cy="1325563"/>
          </a:xfrm>
        </p:spPr>
        <p:txBody>
          <a:bodyPr/>
          <a:lstStyle/>
          <a:p>
            <a:r>
              <a:rPr lang="en-US"/>
              <a:t>Beyond Sensitivity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FDFB562F-E4C3-837F-2633-71C27426187B}"/>
              </a:ext>
            </a:extLst>
          </p:cNvPr>
          <p:cNvGrpSpPr/>
          <p:nvPr/>
        </p:nvGrpSpPr>
        <p:grpSpPr>
          <a:xfrm>
            <a:off x="7639560" y="187244"/>
            <a:ext cx="3029312" cy="3840335"/>
            <a:chOff x="4333867" y="1277921"/>
            <a:chExt cx="4293281" cy="5442699"/>
          </a:xfrm>
        </p:grpSpPr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7D053A89-55BA-E0C6-CD1A-F0B589A799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33867" y="2151011"/>
              <a:ext cx="1614484" cy="1616727"/>
            </a:xfrm>
            <a:prstGeom prst="rect">
              <a:avLst/>
            </a:prstGeom>
            <a:solidFill>
              <a:schemeClr val="accent1">
                <a:lumMod val="50000"/>
                <a:lumOff val="50000"/>
              </a:schemeClr>
            </a:solidFill>
            <a:ln>
              <a:noFill/>
            </a:ln>
          </p:spPr>
        </p:pic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E6DC05B5-8928-7C39-F681-8B6931EA31AB}"/>
                </a:ext>
              </a:extLst>
            </p:cNvPr>
            <p:cNvSpPr/>
            <p:nvPr/>
          </p:nvSpPr>
          <p:spPr>
            <a:xfrm>
              <a:off x="4572299" y="3841370"/>
              <a:ext cx="2879250" cy="287925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0" b="1" dirty="0"/>
                <a:t>LHAASO</a:t>
              </a:r>
              <a:br>
                <a:rPr lang="en-GB" sz="2000" b="1" dirty="0"/>
              </a:br>
              <a:r>
                <a:rPr lang="en-GB" sz="2000" b="1" dirty="0"/>
                <a:t>@30 TeV</a:t>
              </a: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3826E032-BDA3-0DD9-C5C8-AF1E415B4BE0}"/>
                </a:ext>
              </a:extLst>
            </p:cNvPr>
            <p:cNvSpPr/>
            <p:nvPr/>
          </p:nvSpPr>
          <p:spPr>
            <a:xfrm>
              <a:off x="5316010" y="2848288"/>
              <a:ext cx="1439625" cy="1439625"/>
            </a:xfrm>
            <a:prstGeom prst="ellipse">
              <a:avLst/>
            </a:prstGeom>
            <a:solidFill>
              <a:schemeClr val="bg1">
                <a:lumMod val="25000"/>
                <a:lumOff val="7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000" b="1">
                  <a:solidFill>
                    <a:srgbClr val="000000"/>
                  </a:solidFill>
                </a:rPr>
                <a:t>LAT @10GeV</a:t>
              </a: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865249FF-A59D-D1DC-E724-F4DF2B5C29B8}"/>
                </a:ext>
              </a:extLst>
            </p:cNvPr>
            <p:cNvSpPr/>
            <p:nvPr/>
          </p:nvSpPr>
          <p:spPr>
            <a:xfrm>
              <a:off x="6551541" y="3235870"/>
              <a:ext cx="1907503" cy="1907502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b="1">
                  <a:solidFill>
                    <a:srgbClr val="000000"/>
                  </a:solidFill>
                </a:rPr>
                <a:t>HAWC</a:t>
              </a:r>
              <a:br>
                <a:rPr lang="en-GB" sz="1400" b="1">
                  <a:solidFill>
                    <a:srgbClr val="000000"/>
                  </a:solidFill>
                </a:rPr>
              </a:br>
              <a:r>
                <a:rPr lang="en-GB" sz="1400" b="1">
                  <a:solidFill>
                    <a:srgbClr val="000000"/>
                  </a:solidFill>
                </a:rPr>
                <a:t>@10TeV</a:t>
              </a: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15EAAE93-2E20-FF09-B73C-F75C151CD483}"/>
                </a:ext>
              </a:extLst>
            </p:cNvPr>
            <p:cNvSpPr/>
            <p:nvPr/>
          </p:nvSpPr>
          <p:spPr>
            <a:xfrm>
              <a:off x="6588139" y="3027348"/>
              <a:ext cx="467878" cy="467878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b="1">
                <a:solidFill>
                  <a:srgbClr val="000000"/>
                </a:solidFill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B1BE8432-D981-EAA8-8E49-87068C92AEC1}"/>
                </a:ext>
              </a:extLst>
            </p:cNvPr>
            <p:cNvSpPr txBox="1"/>
            <p:nvPr/>
          </p:nvSpPr>
          <p:spPr>
            <a:xfrm>
              <a:off x="6258964" y="2349159"/>
              <a:ext cx="1054410" cy="6542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T" sz="1200"/>
                <a:t>ASTRI </a:t>
              </a:r>
              <a:br>
                <a:rPr lang="en-IT" sz="1200"/>
              </a:br>
              <a:r>
                <a:rPr lang="en-IT" sz="1200"/>
                <a:t>10 TeV</a:t>
              </a: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12ED598B-B9CF-F309-9053-055E66518E03}"/>
                </a:ext>
              </a:extLst>
            </p:cNvPr>
            <p:cNvSpPr/>
            <p:nvPr/>
          </p:nvSpPr>
          <p:spPr>
            <a:xfrm>
              <a:off x="7007569" y="2875964"/>
              <a:ext cx="359907" cy="359907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b="1">
                <a:solidFill>
                  <a:srgbClr val="000000"/>
                </a:solidFill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1F4F3530-DFBB-CC63-CC9B-8A0D5189C46F}"/>
                </a:ext>
              </a:extLst>
            </p:cNvPr>
            <p:cNvSpPr txBox="1"/>
            <p:nvPr/>
          </p:nvSpPr>
          <p:spPr>
            <a:xfrm>
              <a:off x="7294519" y="2387195"/>
              <a:ext cx="1191223" cy="741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T" sz="1400"/>
                <a:t>CTAO</a:t>
              </a:r>
              <a:br>
                <a:rPr lang="en-IT" sz="1400"/>
              </a:br>
              <a:r>
                <a:rPr lang="en-IT" sz="1400"/>
                <a:t>2 TeV</a:t>
              </a: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08CBD053-D658-83E5-D18C-3925EF5101AA}"/>
                </a:ext>
              </a:extLst>
            </p:cNvPr>
            <p:cNvSpPr/>
            <p:nvPr/>
          </p:nvSpPr>
          <p:spPr>
            <a:xfrm>
              <a:off x="7187523" y="4991704"/>
              <a:ext cx="1439625" cy="1439625"/>
            </a:xfrm>
            <a:prstGeom prst="ellipse">
              <a:avLst/>
            </a:prstGeom>
            <a:solidFill>
              <a:srgbClr val="F5D18E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050" b="1">
                  <a:solidFill>
                    <a:srgbClr val="000000"/>
                  </a:solidFill>
                </a:rPr>
                <a:t>SWGO</a:t>
              </a:r>
              <a:br>
                <a:rPr lang="en-GB" sz="1050" b="1">
                  <a:solidFill>
                    <a:srgbClr val="000000"/>
                  </a:solidFill>
                </a:rPr>
              </a:br>
              <a:r>
                <a:rPr lang="en-GB" sz="1050" b="1">
                  <a:solidFill>
                    <a:srgbClr val="000000"/>
                  </a:solidFill>
                </a:rPr>
                <a:t>@10TeV</a:t>
              </a:r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49F9DFAB-9DA4-36BF-92A8-8572F3CA181A}"/>
                </a:ext>
              </a:extLst>
            </p:cNvPr>
            <p:cNvSpPr/>
            <p:nvPr/>
          </p:nvSpPr>
          <p:spPr>
            <a:xfrm>
              <a:off x="4698582" y="2479122"/>
              <a:ext cx="899766" cy="899766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T" sz="3598">
                  <a:solidFill>
                    <a:schemeClr val="bg1"/>
                  </a:solidFill>
                </a:rPr>
                <a:t>x</a:t>
              </a:r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0669CFA4-2E93-F8CD-6A0C-B5B56ED057DF}"/>
                </a:ext>
              </a:extLst>
            </p:cNvPr>
            <p:cNvSpPr/>
            <p:nvPr/>
          </p:nvSpPr>
          <p:spPr>
            <a:xfrm>
              <a:off x="5078688" y="2875964"/>
              <a:ext cx="111571" cy="111571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 sz="3598"/>
            </a:p>
          </p:txBody>
        </p: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3616E8D2-4564-C103-A6C7-5EAF978647E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38072" y="2115165"/>
              <a:ext cx="1193159" cy="820186"/>
            </a:xfrm>
            <a:prstGeom prst="straightConnector1">
              <a:avLst/>
            </a:prstGeom>
            <a:ln>
              <a:solidFill>
                <a:schemeClr val="bg2">
                  <a:lumMod val="40000"/>
                  <a:lumOff val="60000"/>
                </a:schemeClr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4E1EECFB-AEB4-53E7-4081-6C3230BFB72B}"/>
                </a:ext>
              </a:extLst>
            </p:cNvPr>
            <p:cNvSpPr txBox="1"/>
            <p:nvPr/>
          </p:nvSpPr>
          <p:spPr>
            <a:xfrm>
              <a:off x="5559653" y="1277921"/>
              <a:ext cx="2056971" cy="369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T">
                  <a:solidFill>
                    <a:schemeClr val="bg2">
                      <a:lumMod val="40000"/>
                      <a:lumOff val="60000"/>
                    </a:schemeClr>
                  </a:solidFill>
                </a:rPr>
                <a:t>15-30” localization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6984B4C-60CC-19A0-EB80-4DBC1EA36136}"/>
              </a:ext>
            </a:extLst>
          </p:cNvPr>
          <p:cNvGrpSpPr/>
          <p:nvPr/>
        </p:nvGrpSpPr>
        <p:grpSpPr>
          <a:xfrm>
            <a:off x="4215578" y="3568831"/>
            <a:ext cx="3760844" cy="3090923"/>
            <a:chOff x="4365138" y="3550820"/>
            <a:chExt cx="3760844" cy="3090923"/>
          </a:xfrm>
        </p:grpSpPr>
        <p:pic>
          <p:nvPicPr>
            <p:cNvPr id="11" name="Picture 10" descr="A graph of different colors and lines&#10;&#10;AI-generated content may be incorrect.">
              <a:extLst>
                <a:ext uri="{FF2B5EF4-FFF2-40B4-BE49-F238E27FC236}">
                  <a16:creationId xmlns:a16="http://schemas.microsoft.com/office/drawing/2014/main" id="{26F7F2C6-70E2-0A14-B3B8-534DFC899FC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65138" y="3550820"/>
              <a:ext cx="3760844" cy="3090923"/>
            </a:xfrm>
            <a:prstGeom prst="rect">
              <a:avLst/>
            </a:prstGeom>
          </p:spPr>
        </p:pic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70DFD98F-0061-B61D-2FA7-E80B2445B2BE}"/>
                </a:ext>
              </a:extLst>
            </p:cNvPr>
            <p:cNvCxnSpPr>
              <a:cxnSpLocks/>
            </p:cNvCxnSpPr>
            <p:nvPr/>
          </p:nvCxnSpPr>
          <p:spPr>
            <a:xfrm>
              <a:off x="4884817" y="5621034"/>
              <a:ext cx="2935224" cy="0"/>
            </a:xfrm>
            <a:prstGeom prst="line">
              <a:avLst/>
            </a:prstGeom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ADBADFB0-DC50-D250-1464-4A276625CA1F}"/>
                </a:ext>
              </a:extLst>
            </p:cNvPr>
            <p:cNvSpPr txBox="1"/>
            <p:nvPr/>
          </p:nvSpPr>
          <p:spPr>
            <a:xfrm>
              <a:off x="5263594" y="5832709"/>
              <a:ext cx="24673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7% Energy Resolution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75F0B970-24B0-5C1B-BF08-56C6DCA0F8FF}"/>
              </a:ext>
            </a:extLst>
          </p:cNvPr>
          <p:cNvSpPr txBox="1"/>
          <p:nvPr/>
        </p:nvSpPr>
        <p:spPr>
          <a:xfrm>
            <a:off x="2070313" y="1266996"/>
            <a:ext cx="499937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Observational Functionalities</a:t>
            </a:r>
          </a:p>
          <a:p>
            <a:r>
              <a:rPr lang="en-US" dirty="0"/>
              <a:t> - Surveys and Deep Observations</a:t>
            </a:r>
          </a:p>
          <a:p>
            <a:r>
              <a:rPr lang="en-US" dirty="0"/>
              <a:t> - Fixed ICRS and fixed Horizon (i.e. drift scan)</a:t>
            </a:r>
          </a:p>
          <a:p>
            <a:r>
              <a:rPr lang="en-US" dirty="0"/>
              <a:t> - Sub-array configurations</a:t>
            </a:r>
          </a:p>
          <a:p>
            <a:r>
              <a:rPr lang="en-US" dirty="0"/>
              <a:t> - Parallel and Divergent (under investigation)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4F17C29-D3F5-D443-9CF0-22AB866D111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2671" r="12589"/>
          <a:stretch>
            <a:fillRect/>
          </a:stretch>
        </p:blipFill>
        <p:spPr>
          <a:xfrm>
            <a:off x="8165101" y="4016473"/>
            <a:ext cx="3522661" cy="265122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98A4429-B491-89AA-546A-CAB23F0DA7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5699" y="3022085"/>
            <a:ext cx="3868676" cy="3711746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BF7E6BC-2719-A378-A4EF-04EC361DA48C}"/>
              </a:ext>
            </a:extLst>
          </p:cNvPr>
          <p:cNvCxnSpPr>
            <a:cxnSpLocks/>
          </p:cNvCxnSpPr>
          <p:nvPr/>
        </p:nvCxnSpPr>
        <p:spPr>
          <a:xfrm>
            <a:off x="752075" y="4804309"/>
            <a:ext cx="2935224" cy="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0551CA1-D951-FBDE-ACD7-578875F50550}"/>
              </a:ext>
            </a:extLst>
          </p:cNvPr>
          <p:cNvCxnSpPr>
            <a:cxnSpLocks/>
          </p:cNvCxnSpPr>
          <p:nvPr/>
        </p:nvCxnSpPr>
        <p:spPr>
          <a:xfrm>
            <a:off x="2851913" y="4801484"/>
            <a:ext cx="0" cy="1491366"/>
          </a:xfrm>
          <a:prstGeom prst="line">
            <a:avLst/>
          </a:prstGeom>
          <a:ln>
            <a:solidFill>
              <a:srgbClr val="4C4C4C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0A1396B-F22F-7912-6DC1-554CFF5D3854}"/>
              </a:ext>
            </a:extLst>
          </p:cNvPr>
          <p:cNvCxnSpPr>
            <a:cxnSpLocks/>
          </p:cNvCxnSpPr>
          <p:nvPr/>
        </p:nvCxnSpPr>
        <p:spPr>
          <a:xfrm>
            <a:off x="3150471" y="4814700"/>
            <a:ext cx="0" cy="1478150"/>
          </a:xfrm>
          <a:prstGeom prst="line">
            <a:avLst/>
          </a:prstGeom>
          <a:ln>
            <a:solidFill>
              <a:srgbClr val="CD000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F687760-B831-8CE5-D22F-3651C42C864B}"/>
              </a:ext>
            </a:extLst>
          </p:cNvPr>
          <p:cNvCxnSpPr>
            <a:cxnSpLocks/>
          </p:cNvCxnSpPr>
          <p:nvPr/>
        </p:nvCxnSpPr>
        <p:spPr>
          <a:xfrm>
            <a:off x="3360193" y="4814700"/>
            <a:ext cx="0" cy="1478150"/>
          </a:xfrm>
          <a:prstGeom prst="line">
            <a:avLst/>
          </a:prstGeom>
          <a:ln>
            <a:solidFill>
              <a:srgbClr val="6A66DE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28060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1CB24D-8C12-E694-DB91-FDB5170480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207E287-DB75-5075-1001-88649470AB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7A8EA43-1DDA-DD4C-837A-17A3AFE5C005}" type="slidenum">
              <a:rPr lang="en-GB" noProof="0" smtClean="0"/>
              <a:pPr/>
              <a:t>16</a:t>
            </a:fld>
            <a:endParaRPr lang="en-GB" noProof="0"/>
          </a:p>
        </p:txBody>
      </p:sp>
      <p:sp>
        <p:nvSpPr>
          <p:cNvPr id="24" name="Title 4">
            <a:extLst>
              <a:ext uri="{FF2B5EF4-FFF2-40B4-BE49-F238E27FC236}">
                <a16:creationId xmlns:a16="http://schemas.microsoft.com/office/drawing/2014/main" id="{0A83FC3F-96DF-2BEC-68F7-DAF9C6D84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24" y="78"/>
            <a:ext cx="6275547" cy="1325218"/>
          </a:xfrm>
        </p:spPr>
        <p:txBody>
          <a:bodyPr/>
          <a:lstStyle/>
          <a:p>
            <a:r>
              <a:rPr lang="en-GB" noProof="0"/>
              <a:t>CTAO Science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DFF98C4-D42B-422E-D35A-0B7E5C6003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9067" y="942144"/>
            <a:ext cx="3399234" cy="2479401"/>
          </a:xfrm>
          <a:prstGeom prst="rect">
            <a:avLst/>
          </a:prstGeom>
        </p:spPr>
      </p:pic>
      <p:sp>
        <p:nvSpPr>
          <p:cNvPr id="14" name="Right Arrow 13">
            <a:extLst>
              <a:ext uri="{FF2B5EF4-FFF2-40B4-BE49-F238E27FC236}">
                <a16:creationId xmlns:a16="http://schemas.microsoft.com/office/drawing/2014/main" id="{4B183A0A-73E3-E735-22D4-4A1045996301}"/>
              </a:ext>
            </a:extLst>
          </p:cNvPr>
          <p:cNvSpPr/>
          <p:nvPr/>
        </p:nvSpPr>
        <p:spPr>
          <a:xfrm rot="19413248">
            <a:off x="11293285" y="1671248"/>
            <a:ext cx="944059" cy="453902"/>
          </a:xfrm>
          <a:prstGeom prst="rightArrow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CTAO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B96DE10-BAEB-FAE0-6593-0AEFC9809928}"/>
              </a:ext>
            </a:extLst>
          </p:cNvPr>
          <p:cNvSpPr txBox="1"/>
          <p:nvPr/>
        </p:nvSpPr>
        <p:spPr>
          <a:xfrm>
            <a:off x="10342767" y="3397730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err="1"/>
              <a:t>Kifune</a:t>
            </a:r>
            <a:r>
              <a:rPr lang="en-US"/>
              <a:t> Plot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4789524-7384-7738-0974-C56BAE5FAF4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114" t="16307" r="4049" b="15593"/>
          <a:stretch>
            <a:fillRect/>
          </a:stretch>
        </p:blipFill>
        <p:spPr>
          <a:xfrm>
            <a:off x="-122848" y="2394730"/>
            <a:ext cx="4572000" cy="22860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1AE28D7-7A1E-85A0-D371-3894A50CBDEF}"/>
              </a:ext>
            </a:extLst>
          </p:cNvPr>
          <p:cNvSpPr txBox="1"/>
          <p:nvPr/>
        </p:nvSpPr>
        <p:spPr>
          <a:xfrm>
            <a:off x="733614" y="1093416"/>
            <a:ext cx="2730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High Energy (&gt;100 MeV)</a:t>
            </a:r>
          </a:p>
        </p:txBody>
      </p:sp>
      <p:pic>
        <p:nvPicPr>
          <p:cNvPr id="1034" name="Picture 10">
            <a:extLst>
              <a:ext uri="{FF2B5EF4-FFF2-40B4-BE49-F238E27FC236}">
                <a16:creationId xmlns:a16="http://schemas.microsoft.com/office/drawing/2014/main" id="{A068BDC5-1C1F-5F96-F8F5-B7553A2979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2" t="14852" r="5641" b="10279"/>
          <a:stretch>
            <a:fillRect/>
          </a:stretch>
        </p:blipFill>
        <p:spPr bwMode="auto">
          <a:xfrm>
            <a:off x="4204812" y="2366572"/>
            <a:ext cx="4572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E6B000E6-1961-3369-4006-B62A2C9FD65A}"/>
              </a:ext>
            </a:extLst>
          </p:cNvPr>
          <p:cNvSpPr txBox="1"/>
          <p:nvPr/>
        </p:nvSpPr>
        <p:spPr>
          <a:xfrm>
            <a:off x="4512206" y="1118784"/>
            <a:ext cx="3243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Very High Energy (&gt;100 GeV)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C76160A-DB3C-E574-474B-F5DBAF614630}"/>
              </a:ext>
            </a:extLst>
          </p:cNvPr>
          <p:cNvSpPr txBox="1"/>
          <p:nvPr/>
        </p:nvSpPr>
        <p:spPr>
          <a:xfrm>
            <a:off x="802579" y="1529842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EGRET</a:t>
            </a:r>
          </a:p>
        </p:txBody>
      </p:sp>
      <p:sp>
        <p:nvSpPr>
          <p:cNvPr id="21" name="Right Arrow 20">
            <a:extLst>
              <a:ext uri="{FF2B5EF4-FFF2-40B4-BE49-F238E27FC236}">
                <a16:creationId xmlns:a16="http://schemas.microsoft.com/office/drawing/2014/main" id="{7CF34F22-9FC5-EE52-FE38-98B0D42F8293}"/>
              </a:ext>
            </a:extLst>
          </p:cNvPr>
          <p:cNvSpPr/>
          <p:nvPr/>
        </p:nvSpPr>
        <p:spPr>
          <a:xfrm>
            <a:off x="1782334" y="1478359"/>
            <a:ext cx="681293" cy="472297"/>
          </a:xfrm>
          <a:prstGeom prst="right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3017CAC-8910-6B3E-3FA4-B5FC6473573B}"/>
              </a:ext>
            </a:extLst>
          </p:cNvPr>
          <p:cNvSpPr txBox="1"/>
          <p:nvPr/>
        </p:nvSpPr>
        <p:spPr>
          <a:xfrm>
            <a:off x="2463627" y="1529841"/>
            <a:ext cx="1321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Fermi-LAT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3BC1B12-A8E5-45EB-3F43-1171104B49A4}"/>
              </a:ext>
            </a:extLst>
          </p:cNvPr>
          <p:cNvSpPr txBox="1"/>
          <p:nvPr/>
        </p:nvSpPr>
        <p:spPr>
          <a:xfrm>
            <a:off x="4826474" y="1554452"/>
            <a:ext cx="116782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MAGIC</a:t>
            </a:r>
            <a:br>
              <a:rPr lang="en-US" b="1"/>
            </a:br>
            <a:r>
              <a:rPr lang="en-US" b="1"/>
              <a:t>H.E.S.S.</a:t>
            </a:r>
            <a:br>
              <a:rPr lang="en-US" b="1"/>
            </a:br>
            <a:r>
              <a:rPr lang="en-US" b="1"/>
              <a:t>VERITAS</a:t>
            </a:r>
          </a:p>
        </p:txBody>
      </p:sp>
      <p:sp>
        <p:nvSpPr>
          <p:cNvPr id="25" name="Right Arrow 24">
            <a:extLst>
              <a:ext uri="{FF2B5EF4-FFF2-40B4-BE49-F238E27FC236}">
                <a16:creationId xmlns:a16="http://schemas.microsoft.com/office/drawing/2014/main" id="{0A3570DD-F560-8B3A-C0D2-38D003D26D5E}"/>
              </a:ext>
            </a:extLst>
          </p:cNvPr>
          <p:cNvSpPr/>
          <p:nvPr/>
        </p:nvSpPr>
        <p:spPr>
          <a:xfrm>
            <a:off x="6000400" y="1779969"/>
            <a:ext cx="681293" cy="472297"/>
          </a:xfrm>
          <a:prstGeom prst="right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BCD5BDE-73C6-7138-022E-78CB121F9C4D}"/>
              </a:ext>
            </a:extLst>
          </p:cNvPr>
          <p:cNvSpPr txBox="1"/>
          <p:nvPr/>
        </p:nvSpPr>
        <p:spPr>
          <a:xfrm>
            <a:off x="6681693" y="1831451"/>
            <a:ext cx="8215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CTAO</a:t>
            </a:r>
          </a:p>
        </p:txBody>
      </p:sp>
      <p:pic>
        <p:nvPicPr>
          <p:cNvPr id="1028" name="Picture 4" descr="ASI | Fermi-LAT collaboration has released the updated list of cosmic  gamma-ray sources to date">
            <a:extLst>
              <a:ext uri="{FF2B5EF4-FFF2-40B4-BE49-F238E27FC236}">
                <a16:creationId xmlns:a16="http://schemas.microsoft.com/office/drawing/2014/main" id="{50A14D2A-D65C-2EC9-C9B3-3E08A7C380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2" t="3040" r="4591" b="-1"/>
          <a:stretch>
            <a:fillRect/>
          </a:stretch>
        </p:blipFill>
        <p:spPr bwMode="auto">
          <a:xfrm>
            <a:off x="-122848" y="4672202"/>
            <a:ext cx="4572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ASI | Fermi-LAT collaboration has released the updated list of cosmic  gamma-ray sources to date">
            <a:extLst>
              <a:ext uri="{FF2B5EF4-FFF2-40B4-BE49-F238E27FC236}">
                <a16:creationId xmlns:a16="http://schemas.microsoft.com/office/drawing/2014/main" id="{AF2BC652-B77D-6817-153E-19717CEE7A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0" t="5644" r="4735" b="332"/>
          <a:stretch>
            <a:fillRect/>
          </a:stretch>
        </p:blipFill>
        <p:spPr bwMode="auto">
          <a:xfrm>
            <a:off x="4204812" y="4680730"/>
            <a:ext cx="4572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273463-5161-E64F-FFBA-650D53779C93}"/>
              </a:ext>
            </a:extLst>
          </p:cNvPr>
          <p:cNvSpPr txBox="1"/>
          <p:nvPr/>
        </p:nvSpPr>
        <p:spPr>
          <a:xfrm>
            <a:off x="971815" y="1882934"/>
            <a:ext cx="6812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188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C590ED5-4DCF-93C0-75E0-1E550A737775}"/>
              </a:ext>
            </a:extLst>
          </p:cNvPr>
          <p:cNvSpPr txBox="1"/>
          <p:nvPr/>
        </p:nvSpPr>
        <p:spPr>
          <a:xfrm>
            <a:off x="2737234" y="1865856"/>
            <a:ext cx="841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7194</a:t>
            </a:r>
          </a:p>
        </p:txBody>
      </p:sp>
    </p:spTree>
    <p:extLst>
      <p:ext uri="{BB962C8B-B14F-4D97-AF65-F5344CB8AC3E}">
        <p14:creationId xmlns:p14="http://schemas.microsoft.com/office/powerpoint/2010/main" val="38185056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0D6AD4-59D5-4BB5-AEE4-0F6EC1370F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33870BD-F39A-C385-C523-E8818BE18B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7A8EA43-1DDA-DD4C-837A-17A3AFE5C005}" type="slidenum">
              <a:rPr lang="en-GB" noProof="0" smtClean="0"/>
              <a:pPr/>
              <a:t>17</a:t>
            </a:fld>
            <a:endParaRPr lang="en-GB" noProof="0"/>
          </a:p>
        </p:txBody>
      </p:sp>
      <p:sp>
        <p:nvSpPr>
          <p:cNvPr id="24" name="Title 4">
            <a:extLst>
              <a:ext uri="{FF2B5EF4-FFF2-40B4-BE49-F238E27FC236}">
                <a16:creationId xmlns:a16="http://schemas.microsoft.com/office/drawing/2014/main" id="{BD670524-32D2-3982-F6EF-DFDA58B9B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24" y="78"/>
            <a:ext cx="6275547" cy="1325218"/>
          </a:xfrm>
        </p:spPr>
        <p:txBody>
          <a:bodyPr/>
          <a:lstStyle/>
          <a:p>
            <a:r>
              <a:rPr lang="en-GB" noProof="0"/>
              <a:t>CTAO Science</a:t>
            </a:r>
          </a:p>
        </p:txBody>
      </p:sp>
      <p:sp>
        <p:nvSpPr>
          <p:cNvPr id="2" name="Marcador de contenido 5">
            <a:extLst>
              <a:ext uri="{FF2B5EF4-FFF2-40B4-BE49-F238E27FC236}">
                <a16:creationId xmlns:a16="http://schemas.microsoft.com/office/drawing/2014/main" id="{4F62727B-C34E-8B88-F2C2-D6CDD7ED71F0}"/>
              </a:ext>
            </a:extLst>
          </p:cNvPr>
          <p:cNvSpPr txBox="1">
            <a:spLocks/>
          </p:cNvSpPr>
          <p:nvPr/>
        </p:nvSpPr>
        <p:spPr>
          <a:xfrm>
            <a:off x="103906" y="1021148"/>
            <a:ext cx="8976085" cy="457081"/>
          </a:xfrm>
          <a:prstGeom prst="rect">
            <a:avLst/>
          </a:prstGeom>
        </p:spPr>
        <p:txBody>
          <a:bodyPr vert="horz" lIns="91416" tIns="45708" rIns="91416" bIns="45708" rtlCol="0">
            <a:noAutofit/>
          </a:bodyPr>
          <a:lstStyle>
            <a:lvl1pPr marL="0" indent="0" algn="l" defTabSz="914400" rtl="0" eaLnBrk="1" latinLnBrk="0" hangingPunct="1">
              <a:lnSpc>
                <a:spcPts val="37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0" i="0" kern="1200">
                <a:solidFill>
                  <a:srgbClr val="00E4D8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bg2">
                    <a:lumMod val="60000"/>
                    <a:lumOff val="40000"/>
                  </a:schemeClr>
                </a:solidFill>
              </a:rPr>
              <a:t>Theme 1: Origin and role of Cosmic-rays in the Universe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849BF522-7F64-770F-7C6B-B286FD63A788}"/>
              </a:ext>
            </a:extLst>
          </p:cNvPr>
          <p:cNvSpPr/>
          <p:nvPr/>
        </p:nvSpPr>
        <p:spPr>
          <a:xfrm>
            <a:off x="326560" y="1563048"/>
            <a:ext cx="4960241" cy="1678165"/>
          </a:xfrm>
          <a:prstGeom prst="roundRect">
            <a:avLst/>
          </a:prstGeom>
          <a:solidFill>
            <a:schemeClr val="accent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en-US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Galactic </a:t>
            </a:r>
            <a:r>
              <a:rPr lang="en-US" b="1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PeVatrons</a:t>
            </a:r>
            <a:endParaRPr lang="en-US" b="1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457200">
              <a:spcBef>
                <a:spcPts val="500"/>
              </a:spcBef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Identify sources capable of </a:t>
            </a:r>
            <a:r>
              <a:rPr lang="en-US" i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accelerating cosmic rays to PeV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energies.</a:t>
            </a:r>
          </a:p>
          <a:p>
            <a:pPr marL="457200">
              <a:spcBef>
                <a:spcPts val="500"/>
              </a:spcBef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Key targets: Galactic Center, SNRs, PWNe,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mircoquasars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.</a:t>
            </a:r>
            <a:endParaRPr lang="en-US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019FBF68-16EF-46EA-A4EB-51005DC55A2F}"/>
              </a:ext>
            </a:extLst>
          </p:cNvPr>
          <p:cNvSpPr/>
          <p:nvPr/>
        </p:nvSpPr>
        <p:spPr>
          <a:xfrm>
            <a:off x="326560" y="3311708"/>
            <a:ext cx="4960241" cy="1678165"/>
          </a:xfrm>
          <a:prstGeom prst="roundRect">
            <a:avLst/>
          </a:prstGeom>
          <a:solidFill>
            <a:schemeClr val="accent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spcBef>
                <a:spcPts val="1000"/>
              </a:spcBef>
            </a:pPr>
            <a:r>
              <a:rPr lang="en-US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SNRs and the Origin of Cosmic Rays</a:t>
            </a:r>
          </a:p>
          <a:p>
            <a:pPr marL="457200">
              <a:spcBef>
                <a:spcPts val="500"/>
              </a:spcBef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Study </a:t>
            </a:r>
            <a:r>
              <a:rPr lang="en-US" i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acceleration, diffusion, and escape 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of particles.</a:t>
            </a:r>
          </a:p>
          <a:p>
            <a:pPr marL="457200">
              <a:spcBef>
                <a:spcPts val="500"/>
              </a:spcBef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Combine CTAO data with Fermi-LAT, radio, and X-ray observations.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CA3A3A90-4DB0-4E08-E8A6-4398BC747485}"/>
              </a:ext>
            </a:extLst>
          </p:cNvPr>
          <p:cNvSpPr/>
          <p:nvPr/>
        </p:nvSpPr>
        <p:spPr>
          <a:xfrm>
            <a:off x="5418805" y="2811646"/>
            <a:ext cx="4960241" cy="1140218"/>
          </a:xfrm>
          <a:prstGeom prst="roundRect">
            <a:avLst/>
          </a:prstGeom>
          <a:solidFill>
            <a:schemeClr val="accent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spcBef>
                <a:spcPts val="1000"/>
              </a:spcBef>
            </a:pPr>
            <a:r>
              <a:rPr lang="en-US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Pulsar Wind Nebulae (PWNe)</a:t>
            </a:r>
          </a:p>
          <a:p>
            <a:pPr marL="457200">
              <a:spcBef>
                <a:spcPts val="500"/>
              </a:spcBef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Examine leptonic acceleration, cooling, and nebular structure.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7DE65994-35D3-2848-D46F-D95833F01612}"/>
              </a:ext>
            </a:extLst>
          </p:cNvPr>
          <p:cNvSpPr/>
          <p:nvPr/>
        </p:nvSpPr>
        <p:spPr>
          <a:xfrm>
            <a:off x="5418805" y="1563048"/>
            <a:ext cx="4960241" cy="1140218"/>
          </a:xfrm>
          <a:prstGeom prst="roundRect">
            <a:avLst/>
          </a:prstGeom>
          <a:solidFill>
            <a:schemeClr val="accent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spcBef>
                <a:spcPts val="1000"/>
              </a:spcBef>
            </a:pPr>
            <a:r>
              <a:rPr lang="en-US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Binary Systems</a:t>
            </a:r>
          </a:p>
          <a:p>
            <a:pPr marL="457200">
              <a:spcBef>
                <a:spcPts val="500"/>
              </a:spcBef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Investigate </a:t>
            </a:r>
            <a:r>
              <a:rPr lang="en-US" i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particle acceleration 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in compact binaries, microquasars.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2AD54D17-F3AB-25A3-2C9C-351EA902924B}"/>
              </a:ext>
            </a:extLst>
          </p:cNvPr>
          <p:cNvSpPr/>
          <p:nvPr/>
        </p:nvSpPr>
        <p:spPr>
          <a:xfrm>
            <a:off x="5418804" y="4055025"/>
            <a:ext cx="4960241" cy="1140218"/>
          </a:xfrm>
          <a:prstGeom prst="roundRect">
            <a:avLst/>
          </a:prstGeom>
          <a:solidFill>
            <a:schemeClr val="accent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spcBef>
                <a:spcPts val="1000"/>
              </a:spcBef>
            </a:pPr>
            <a:r>
              <a:rPr lang="en-US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Star-forming Systems</a:t>
            </a:r>
          </a:p>
          <a:p>
            <a:pPr marL="457200">
              <a:spcBef>
                <a:spcPts val="500"/>
              </a:spcBef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Explore </a:t>
            </a:r>
            <a:r>
              <a:rPr lang="en-US" i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collective acceleration 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in starburst regions and OB associations.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E6120A5E-6D4F-543F-ACC3-46B2DD01D227}"/>
              </a:ext>
            </a:extLst>
          </p:cNvPr>
          <p:cNvSpPr/>
          <p:nvPr/>
        </p:nvSpPr>
        <p:spPr>
          <a:xfrm>
            <a:off x="326560" y="5060368"/>
            <a:ext cx="4960241" cy="1140218"/>
          </a:xfrm>
          <a:prstGeom prst="roundRect">
            <a:avLst/>
          </a:prstGeom>
          <a:solidFill>
            <a:schemeClr val="accent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spcBef>
                <a:spcPts val="1000"/>
              </a:spcBef>
            </a:pPr>
            <a:r>
              <a:rPr lang="en-US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Cosmic-Ray Diffusion and Propagation</a:t>
            </a:r>
          </a:p>
          <a:p>
            <a:pPr marL="457200">
              <a:spcBef>
                <a:spcPts val="500"/>
              </a:spcBef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Probe </a:t>
            </a:r>
            <a:r>
              <a:rPr lang="en-US" i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cosmic-ray transport 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through molecular clouds and diffuse emission.</a:t>
            </a:r>
          </a:p>
        </p:txBody>
      </p:sp>
    </p:spTree>
    <p:extLst>
      <p:ext uri="{BB962C8B-B14F-4D97-AF65-F5344CB8AC3E}">
        <p14:creationId xmlns:p14="http://schemas.microsoft.com/office/powerpoint/2010/main" val="16070545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742AB5-711E-973C-06E6-30F98FCF67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D482507-504D-4A46-1596-41220E7209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7A8EA43-1DDA-DD4C-837A-17A3AFE5C005}" type="slidenum">
              <a:rPr lang="en-GB" noProof="0" smtClean="0"/>
              <a:pPr/>
              <a:t>18</a:t>
            </a:fld>
            <a:endParaRPr lang="en-GB" noProof="0"/>
          </a:p>
        </p:txBody>
      </p:sp>
      <p:sp>
        <p:nvSpPr>
          <p:cNvPr id="24" name="Title 4">
            <a:extLst>
              <a:ext uri="{FF2B5EF4-FFF2-40B4-BE49-F238E27FC236}">
                <a16:creationId xmlns:a16="http://schemas.microsoft.com/office/drawing/2014/main" id="{B8777E23-C082-55E3-251B-84D68E2F3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24" y="78"/>
            <a:ext cx="6275547" cy="1325218"/>
          </a:xfrm>
        </p:spPr>
        <p:txBody>
          <a:bodyPr/>
          <a:lstStyle/>
          <a:p>
            <a:r>
              <a:rPr lang="en-GB" noProof="0"/>
              <a:t>CTAO Science</a:t>
            </a:r>
          </a:p>
        </p:txBody>
      </p:sp>
      <p:sp>
        <p:nvSpPr>
          <p:cNvPr id="2" name="Marcador de contenido 5">
            <a:extLst>
              <a:ext uri="{FF2B5EF4-FFF2-40B4-BE49-F238E27FC236}">
                <a16:creationId xmlns:a16="http://schemas.microsoft.com/office/drawing/2014/main" id="{AFED1106-A541-9F5F-9467-FA639BDDDC03}"/>
              </a:ext>
            </a:extLst>
          </p:cNvPr>
          <p:cNvSpPr txBox="1">
            <a:spLocks/>
          </p:cNvSpPr>
          <p:nvPr/>
        </p:nvSpPr>
        <p:spPr>
          <a:xfrm>
            <a:off x="103906" y="1021148"/>
            <a:ext cx="8976085" cy="457081"/>
          </a:xfrm>
          <a:prstGeom prst="rect">
            <a:avLst/>
          </a:prstGeom>
        </p:spPr>
        <p:txBody>
          <a:bodyPr vert="horz" lIns="91416" tIns="45708" rIns="91416" bIns="45708" rtlCol="0">
            <a:noAutofit/>
          </a:bodyPr>
          <a:lstStyle>
            <a:lvl1pPr marL="0" indent="0" algn="l" defTabSz="914400" rtl="0" eaLnBrk="1" latinLnBrk="0" hangingPunct="1">
              <a:lnSpc>
                <a:spcPts val="37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0" i="0" kern="1200">
                <a:solidFill>
                  <a:srgbClr val="00E4D8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solidFill>
                  <a:schemeClr val="bg2">
                    <a:lumMod val="60000"/>
                    <a:lumOff val="40000"/>
                  </a:schemeClr>
                </a:solidFill>
              </a:rPr>
              <a:t>Theme 2: Probing Extreme Environments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96CD135E-DD98-0714-69D8-5D99D3E44F5B}"/>
              </a:ext>
            </a:extLst>
          </p:cNvPr>
          <p:cNvSpPr/>
          <p:nvPr/>
        </p:nvSpPr>
        <p:spPr>
          <a:xfrm>
            <a:off x="5240681" y="4311157"/>
            <a:ext cx="4960241" cy="1678165"/>
          </a:xfrm>
          <a:prstGeom prst="roundRect">
            <a:avLst/>
          </a:prstGeom>
          <a:solidFill>
            <a:schemeClr val="accent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en-US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Active Galactic Nuclei (AGN)</a:t>
            </a:r>
          </a:p>
          <a:p>
            <a:pPr marL="457200">
              <a:spcBef>
                <a:spcPts val="500"/>
              </a:spcBef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Study particle acceleration, jet formation, B-field and variability.</a:t>
            </a:r>
          </a:p>
          <a:p>
            <a:pPr marL="457200">
              <a:spcBef>
                <a:spcPts val="500"/>
              </a:spcBef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Transient and multi-wavelength/multi-messenger program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C626F1B-6C81-11C5-92B0-A74454BDCB49}"/>
              </a:ext>
            </a:extLst>
          </p:cNvPr>
          <p:cNvSpPr/>
          <p:nvPr/>
        </p:nvSpPr>
        <p:spPr>
          <a:xfrm>
            <a:off x="173985" y="4396397"/>
            <a:ext cx="4960241" cy="1194576"/>
          </a:xfrm>
          <a:prstGeom prst="roundRect">
            <a:avLst/>
          </a:prstGeom>
          <a:solidFill>
            <a:schemeClr val="accent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spcBef>
                <a:spcPts val="1000"/>
              </a:spcBef>
            </a:pPr>
            <a:r>
              <a:rPr lang="en-US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Radio Galaxies and Misaligned AGN</a:t>
            </a:r>
          </a:p>
          <a:p>
            <a:pPr marL="457200">
              <a:spcBef>
                <a:spcPts val="500"/>
              </a:spcBef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Test jet models and large-scale VHE emission.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DB04A65-F6D8-FEA8-9ECA-A4DAA6A27CFC}"/>
              </a:ext>
            </a:extLst>
          </p:cNvPr>
          <p:cNvSpPr/>
          <p:nvPr/>
        </p:nvSpPr>
        <p:spPr>
          <a:xfrm>
            <a:off x="5240683" y="1562825"/>
            <a:ext cx="4960241" cy="1341130"/>
          </a:xfrm>
          <a:prstGeom prst="roundRect">
            <a:avLst/>
          </a:prstGeom>
          <a:solidFill>
            <a:schemeClr val="accent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spcBef>
                <a:spcPts val="1000"/>
              </a:spcBef>
            </a:pPr>
            <a:r>
              <a:rPr lang="en-US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Gamma-Ray Bursts (GRBs)</a:t>
            </a:r>
          </a:p>
          <a:p>
            <a:pPr marL="457200">
              <a:spcBef>
                <a:spcPts val="500"/>
              </a:spcBef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Explore prompt and afterglow VHE emission; Lorentz factor limits; new physics.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4776C761-7305-DC12-3E26-8929152209B3}"/>
              </a:ext>
            </a:extLst>
          </p:cNvPr>
          <p:cNvSpPr/>
          <p:nvPr/>
        </p:nvSpPr>
        <p:spPr>
          <a:xfrm>
            <a:off x="5240682" y="3019189"/>
            <a:ext cx="4960241" cy="1176734"/>
          </a:xfrm>
          <a:prstGeom prst="roundRect">
            <a:avLst/>
          </a:prstGeom>
          <a:solidFill>
            <a:schemeClr val="accent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spcBef>
                <a:spcPts val="1000"/>
              </a:spcBef>
            </a:pPr>
            <a:r>
              <a:rPr lang="en-US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Pulsars and Magnetospheres</a:t>
            </a:r>
          </a:p>
          <a:p>
            <a:pPr marL="457200">
              <a:spcBef>
                <a:spcPts val="500"/>
              </a:spcBef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Search for VHE pulsed emission; constrain emission zones.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C62B8126-0580-A8B7-86F0-CBF2DBE9E042}"/>
              </a:ext>
            </a:extLst>
          </p:cNvPr>
          <p:cNvSpPr/>
          <p:nvPr/>
        </p:nvSpPr>
        <p:spPr>
          <a:xfrm>
            <a:off x="173985" y="2988552"/>
            <a:ext cx="4960241" cy="1341130"/>
          </a:xfrm>
          <a:prstGeom prst="roundRect">
            <a:avLst/>
          </a:prstGeom>
          <a:solidFill>
            <a:schemeClr val="accent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spcBef>
                <a:spcPts val="1000"/>
              </a:spcBef>
            </a:pPr>
            <a:r>
              <a:rPr lang="en-US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The Galactic Center Environment as a whole</a:t>
            </a:r>
          </a:p>
          <a:p>
            <a:pPr marL="457200">
              <a:spcBef>
                <a:spcPts val="500"/>
              </a:spcBef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Study diffuse gamma-ray emission, potential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PeVatron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, and dark matter.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A410E7FF-0B0D-09F9-A665-CDA2384B066C}"/>
              </a:ext>
            </a:extLst>
          </p:cNvPr>
          <p:cNvSpPr/>
          <p:nvPr/>
        </p:nvSpPr>
        <p:spPr>
          <a:xfrm>
            <a:off x="173986" y="1598736"/>
            <a:ext cx="4960241" cy="1341130"/>
          </a:xfrm>
          <a:prstGeom prst="roundRect">
            <a:avLst/>
          </a:prstGeom>
          <a:solidFill>
            <a:schemeClr val="accent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spcBef>
                <a:spcPts val="1000"/>
              </a:spcBef>
            </a:pPr>
            <a:r>
              <a:rPr lang="en-US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Clusters of Galaxies</a:t>
            </a:r>
          </a:p>
          <a:p>
            <a:pPr marL="457200">
              <a:spcBef>
                <a:spcPts val="500"/>
              </a:spcBef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Probe cosmic-ray confinement, cluster energetics and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intracluster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medium heating.</a:t>
            </a:r>
          </a:p>
        </p:txBody>
      </p:sp>
    </p:spTree>
    <p:extLst>
      <p:ext uri="{BB962C8B-B14F-4D97-AF65-F5344CB8AC3E}">
        <p14:creationId xmlns:p14="http://schemas.microsoft.com/office/powerpoint/2010/main" val="5031789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356188-2269-5F11-25F5-77B9D94847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85E228E-38DC-F18F-D290-57438DAAE1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7A8EA43-1DDA-DD4C-837A-17A3AFE5C005}" type="slidenum">
              <a:rPr lang="en-GB" noProof="0" smtClean="0"/>
              <a:pPr/>
              <a:t>19</a:t>
            </a:fld>
            <a:endParaRPr lang="en-GB" noProof="0"/>
          </a:p>
        </p:txBody>
      </p:sp>
      <p:sp>
        <p:nvSpPr>
          <p:cNvPr id="24" name="Title 4">
            <a:extLst>
              <a:ext uri="{FF2B5EF4-FFF2-40B4-BE49-F238E27FC236}">
                <a16:creationId xmlns:a16="http://schemas.microsoft.com/office/drawing/2014/main" id="{77F86E2D-6170-BC5F-76BC-A0745BEAF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24" y="78"/>
            <a:ext cx="6275547" cy="1325218"/>
          </a:xfrm>
        </p:spPr>
        <p:txBody>
          <a:bodyPr/>
          <a:lstStyle/>
          <a:p>
            <a:r>
              <a:rPr lang="en-GB" noProof="0"/>
              <a:t>CTAO Science</a:t>
            </a:r>
          </a:p>
        </p:txBody>
      </p:sp>
      <p:sp>
        <p:nvSpPr>
          <p:cNvPr id="2" name="Marcador de contenido 5">
            <a:extLst>
              <a:ext uri="{FF2B5EF4-FFF2-40B4-BE49-F238E27FC236}">
                <a16:creationId xmlns:a16="http://schemas.microsoft.com/office/drawing/2014/main" id="{3727FFD9-DEA3-F9BA-8C17-33CB325A4100}"/>
              </a:ext>
            </a:extLst>
          </p:cNvPr>
          <p:cNvSpPr txBox="1">
            <a:spLocks/>
          </p:cNvSpPr>
          <p:nvPr/>
        </p:nvSpPr>
        <p:spPr>
          <a:xfrm>
            <a:off x="103906" y="1021148"/>
            <a:ext cx="8976085" cy="457081"/>
          </a:xfrm>
          <a:prstGeom prst="rect">
            <a:avLst/>
          </a:prstGeom>
        </p:spPr>
        <p:txBody>
          <a:bodyPr vert="horz" lIns="91416" tIns="45708" rIns="91416" bIns="45708" rtlCol="0">
            <a:noAutofit/>
          </a:bodyPr>
          <a:lstStyle>
            <a:lvl1pPr marL="0" indent="0" algn="l" defTabSz="914400" rtl="0" eaLnBrk="1" latinLnBrk="0" hangingPunct="1">
              <a:lnSpc>
                <a:spcPts val="37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0" i="0" kern="1200">
                <a:solidFill>
                  <a:srgbClr val="00E4D8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solidFill>
                  <a:schemeClr val="bg2">
                    <a:lumMod val="60000"/>
                    <a:lumOff val="40000"/>
                  </a:schemeClr>
                </a:solidFill>
              </a:rPr>
              <a:t>Theme 3: Exploring Frontiers in Physics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53175499-7A51-135E-F16E-64664063AEC1}"/>
              </a:ext>
            </a:extLst>
          </p:cNvPr>
          <p:cNvSpPr/>
          <p:nvPr/>
        </p:nvSpPr>
        <p:spPr>
          <a:xfrm>
            <a:off x="224028" y="4687595"/>
            <a:ext cx="4960241" cy="1341130"/>
          </a:xfrm>
          <a:prstGeom prst="roundRect">
            <a:avLst/>
          </a:prstGeom>
          <a:solidFill>
            <a:schemeClr val="accent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en-US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Dark Matter Searches</a:t>
            </a:r>
          </a:p>
          <a:p>
            <a:pPr marL="457200">
              <a:spcBef>
                <a:spcPts val="500"/>
              </a:spcBef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WIMP </a:t>
            </a:r>
            <a:r>
              <a:rPr lang="en-US" i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annihilation/decay 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from Galactic Center, dwarf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spheroidals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, galaxy clusters.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EECA388D-9A62-669C-1DBC-F58163725460}"/>
              </a:ext>
            </a:extLst>
          </p:cNvPr>
          <p:cNvSpPr/>
          <p:nvPr/>
        </p:nvSpPr>
        <p:spPr>
          <a:xfrm>
            <a:off x="5306558" y="1663218"/>
            <a:ext cx="4960241" cy="1341130"/>
          </a:xfrm>
          <a:prstGeom prst="roundRect">
            <a:avLst/>
          </a:prstGeom>
          <a:solidFill>
            <a:schemeClr val="accent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spcBef>
                <a:spcPts val="1000"/>
              </a:spcBef>
            </a:pPr>
            <a:r>
              <a:rPr lang="en-US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Lorentz Invariance Violation (LIV)</a:t>
            </a:r>
          </a:p>
          <a:p>
            <a:pPr marL="457200">
              <a:spcBef>
                <a:spcPts val="500"/>
              </a:spcBef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Use GRBs and AGN flares to test quantum-gravity effects through </a:t>
            </a:r>
            <a:r>
              <a:rPr lang="en-US" i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time-delay and threshold effects</a:t>
            </a:r>
            <a:endParaRPr lang="en-US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88AD2A74-5896-3B92-CDF1-160B0BE93BC2}"/>
              </a:ext>
            </a:extLst>
          </p:cNvPr>
          <p:cNvSpPr/>
          <p:nvPr/>
        </p:nvSpPr>
        <p:spPr>
          <a:xfrm>
            <a:off x="5306558" y="3183088"/>
            <a:ext cx="4960241" cy="1341130"/>
          </a:xfrm>
          <a:prstGeom prst="roundRect">
            <a:avLst/>
          </a:prstGeom>
          <a:solidFill>
            <a:schemeClr val="accent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spcBef>
                <a:spcPts val="1000"/>
              </a:spcBef>
            </a:pPr>
            <a:r>
              <a:rPr lang="en-US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Axion-like Particles (ALPs)</a:t>
            </a:r>
          </a:p>
          <a:p>
            <a:pPr marL="457200">
              <a:spcBef>
                <a:spcPts val="500"/>
              </a:spcBef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Search for photon–ALP mixing through </a:t>
            </a:r>
            <a:r>
              <a:rPr lang="en-US" i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irregularities in spectra and photon-recovery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.</a:t>
            </a:r>
            <a:endParaRPr lang="en-US" b="1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9D3DD156-3698-DB5D-2727-D9207B4D0218}"/>
              </a:ext>
            </a:extLst>
          </p:cNvPr>
          <p:cNvSpPr/>
          <p:nvPr/>
        </p:nvSpPr>
        <p:spPr>
          <a:xfrm>
            <a:off x="5306557" y="4634249"/>
            <a:ext cx="4960241" cy="1848441"/>
          </a:xfrm>
          <a:prstGeom prst="roundRect">
            <a:avLst/>
          </a:prstGeom>
          <a:solidFill>
            <a:schemeClr val="accent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spcBef>
                <a:spcPts val="1000"/>
              </a:spcBef>
            </a:pPr>
            <a:r>
              <a:rPr lang="en-US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Cosmic-Ray Electron Spectrum and Anisotropy</a:t>
            </a:r>
          </a:p>
          <a:p>
            <a:pPr marL="457200">
              <a:spcBef>
                <a:spcPts val="500"/>
              </a:spcBef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Measure </a:t>
            </a:r>
            <a:r>
              <a:rPr lang="en-US" i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local spectrum 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up to tens of TeV to test nearby sources.</a:t>
            </a:r>
          </a:p>
          <a:p>
            <a:pPr marL="457200">
              <a:spcBef>
                <a:spcPts val="500"/>
              </a:spcBef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Expected performance in </a:t>
            </a:r>
            <a:r>
              <a:rPr lang="en-US" i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heavier CRs</a:t>
            </a:r>
            <a:endParaRPr lang="en-US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AC77675B-981D-06FC-20E2-C5AEC04FB99D}"/>
              </a:ext>
            </a:extLst>
          </p:cNvPr>
          <p:cNvSpPr/>
          <p:nvPr/>
        </p:nvSpPr>
        <p:spPr>
          <a:xfrm>
            <a:off x="224028" y="3370296"/>
            <a:ext cx="4960241" cy="1253888"/>
          </a:xfrm>
          <a:prstGeom prst="roundRect">
            <a:avLst/>
          </a:prstGeom>
          <a:solidFill>
            <a:schemeClr val="accent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spcBef>
                <a:spcPts val="1000"/>
              </a:spcBef>
            </a:pPr>
            <a:r>
              <a:rPr lang="en-US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Extragalactic Background Light (EBL)</a:t>
            </a:r>
          </a:p>
          <a:p>
            <a:pPr marL="457200">
              <a:spcBef>
                <a:spcPts val="500"/>
              </a:spcBef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Constrain EBL density through </a:t>
            </a:r>
            <a:r>
              <a:rPr lang="en-US" i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attenuation of AGN and GRB spectra.</a:t>
            </a:r>
            <a:endParaRPr lang="en-US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2D9B6602-ED4F-2C76-AFDA-9B764698C425}"/>
              </a:ext>
            </a:extLst>
          </p:cNvPr>
          <p:cNvSpPr/>
          <p:nvPr/>
        </p:nvSpPr>
        <p:spPr>
          <a:xfrm>
            <a:off x="224028" y="1599807"/>
            <a:ext cx="4960241" cy="1707078"/>
          </a:xfrm>
          <a:prstGeom prst="roundRect">
            <a:avLst/>
          </a:prstGeom>
          <a:solidFill>
            <a:schemeClr val="accent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spcBef>
                <a:spcPts val="1000"/>
              </a:spcBef>
            </a:pPr>
            <a:r>
              <a:rPr lang="en-US" sz="15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Cosmology and Intergalactic Magnetic Fields (IGMF)</a:t>
            </a:r>
          </a:p>
          <a:p>
            <a:pPr lvl="1" fontAlgn="base">
              <a:spcBef>
                <a:spcPts val="1000"/>
              </a:spcBef>
            </a:pPr>
            <a:r>
              <a:rPr lang="en-US" sz="15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Hubble Constant via EBL</a:t>
            </a:r>
          </a:p>
          <a:p>
            <a:pPr marL="457200">
              <a:spcBef>
                <a:spcPts val="500"/>
              </a:spcBef>
            </a:pPr>
            <a:r>
              <a:rPr lang="en-US" sz="15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Study pair cascades and delayed emission to probe IGMF strength</a:t>
            </a:r>
          </a:p>
        </p:txBody>
      </p:sp>
    </p:spTree>
    <p:extLst>
      <p:ext uri="{BB962C8B-B14F-4D97-AF65-F5344CB8AC3E}">
        <p14:creationId xmlns:p14="http://schemas.microsoft.com/office/powerpoint/2010/main" val="590826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FEB6D3-EEAE-9719-C095-02C904DB78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AE9BFBA-E96F-095A-0557-445AEA1A01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7A8EA43-1DDA-DD4C-837A-17A3AFE5C005}" type="slidenum">
              <a:rPr lang="en-GB" noProof="0" smtClean="0"/>
              <a:pPr/>
              <a:t>2</a:t>
            </a:fld>
            <a:endParaRPr lang="en-GB" noProof="0"/>
          </a:p>
        </p:txBody>
      </p:sp>
      <p:sp>
        <p:nvSpPr>
          <p:cNvPr id="16" name="Marcador de contenido 7">
            <a:extLst>
              <a:ext uri="{FF2B5EF4-FFF2-40B4-BE49-F238E27FC236}">
                <a16:creationId xmlns:a16="http://schemas.microsoft.com/office/drawing/2014/main" id="{56083A69-4CB0-E9B2-1A50-2C9FC0F349DB}"/>
              </a:ext>
            </a:extLst>
          </p:cNvPr>
          <p:cNvSpPr txBox="1">
            <a:spLocks/>
          </p:cNvSpPr>
          <p:nvPr/>
        </p:nvSpPr>
        <p:spPr>
          <a:xfrm>
            <a:off x="433438" y="2754108"/>
            <a:ext cx="10725612" cy="3259390"/>
          </a:xfrm>
          <a:prstGeom prst="rect">
            <a:avLst/>
          </a:prstGeom>
        </p:spPr>
        <p:txBody>
          <a:bodyPr vert="horz" lIns="91416" tIns="45708" rIns="91416" bIns="45708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rgbClr val="00004A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rgbClr val="00004A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rgbClr val="00004A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00004A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00004A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24" name="Title 4">
            <a:extLst>
              <a:ext uri="{FF2B5EF4-FFF2-40B4-BE49-F238E27FC236}">
                <a16:creationId xmlns:a16="http://schemas.microsoft.com/office/drawing/2014/main" id="{B894DC16-DA02-F805-D32F-12CE00BE7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8" y="19790"/>
            <a:ext cx="8584359" cy="1325563"/>
          </a:xfrm>
        </p:spPr>
        <p:txBody>
          <a:bodyPr/>
          <a:lstStyle/>
          <a:p>
            <a:r>
              <a:rPr lang="en-GB"/>
              <a:t>What is CTAO?</a:t>
            </a:r>
            <a:endParaRPr lang="en-GB" noProof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C4C74D4-744C-B15C-5D68-BD47B8D21C71}"/>
              </a:ext>
            </a:extLst>
          </p:cNvPr>
          <p:cNvSpPr txBox="1"/>
          <p:nvPr/>
        </p:nvSpPr>
        <p:spPr>
          <a:xfrm>
            <a:off x="2024469" y="4222698"/>
            <a:ext cx="26887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CTAO Southern Array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14 MSTs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37 SSTs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A55A033-1A62-19A3-840C-5DE9948941A3}"/>
              </a:ext>
            </a:extLst>
          </p:cNvPr>
          <p:cNvSpPr txBox="1"/>
          <p:nvPr/>
        </p:nvSpPr>
        <p:spPr>
          <a:xfrm>
            <a:off x="7530354" y="2809378"/>
            <a:ext cx="25990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CTAO Northern Array</a:t>
            </a:r>
            <a:br>
              <a:rPr lang="en-US" b="1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4 LSTs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9 MSTs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4B131F5-7447-40C8-C871-B1B2F051AB26}"/>
              </a:ext>
            </a:extLst>
          </p:cNvPr>
          <p:cNvSpPr txBox="1"/>
          <p:nvPr/>
        </p:nvSpPr>
        <p:spPr>
          <a:xfrm>
            <a:off x="433438" y="1711972"/>
            <a:ext cx="452885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679" indent="-285679">
              <a:buFont typeface="Arial" panose="020B0604020202020204" pitchFamily="34" charset="0"/>
              <a:buChar char="•"/>
            </a:pPr>
            <a:r>
              <a:rPr lang="en-GB" sz="2000" dirty="0"/>
              <a:t>A facility with 4 sites</a:t>
            </a:r>
          </a:p>
          <a:p>
            <a:pPr marL="742879" lvl="1" indent="-285679">
              <a:buFont typeface="Arial" panose="020B0604020202020204" pitchFamily="34" charset="0"/>
              <a:buChar char="•"/>
            </a:pPr>
            <a:r>
              <a:rPr lang="en-GB" sz="2000" dirty="0"/>
              <a:t>Headquarters in Bologna (IT)</a:t>
            </a:r>
          </a:p>
          <a:p>
            <a:pPr marL="742879" lvl="1" indent="-285679">
              <a:buFont typeface="Arial" panose="020B0604020202020204" pitchFamily="34" charset="0"/>
              <a:buChar char="•"/>
            </a:pPr>
            <a:r>
              <a:rPr lang="en-GB" sz="2000" dirty="0"/>
              <a:t>Science data Management Centre in Zeuthen (DE)</a:t>
            </a:r>
          </a:p>
          <a:p>
            <a:pPr marL="742879" lvl="1" indent="-285679">
              <a:buFont typeface="Arial" panose="020B0604020202020204" pitchFamily="34" charset="0"/>
              <a:buChar char="•"/>
            </a:pPr>
            <a:r>
              <a:rPr lang="en-GB" sz="2000" dirty="0"/>
              <a:t>2 Observation Stations</a:t>
            </a:r>
          </a:p>
          <a:p>
            <a:pPr marL="742879" lvl="1" indent="-285679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679" indent="-285679">
              <a:buFont typeface="Arial" panose="020B0604020202020204" pitchFamily="34" charset="0"/>
              <a:buChar char="•"/>
            </a:pPr>
            <a:r>
              <a:rPr lang="en-GB" sz="2000" dirty="0"/>
              <a:t>CTAO is an ERIC (European Research and Innovation Consortium)</a:t>
            </a:r>
          </a:p>
          <a:p>
            <a:pPr marL="285679" indent="-285679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679" indent="-285679">
              <a:buFont typeface="Arial" panose="020B0604020202020204" pitchFamily="34" charset="0"/>
              <a:buChar char="•"/>
            </a:pPr>
            <a:r>
              <a:rPr lang="en-GB" sz="2000" dirty="0"/>
              <a:t>Funded by 9 EU member states, Switzerland, ESO, and Japan</a:t>
            </a:r>
          </a:p>
          <a:p>
            <a:pPr marL="742879" lvl="1" indent="-285679">
              <a:buFont typeface="Arial" panose="020B0604020202020204" pitchFamily="34" charset="0"/>
              <a:buChar char="•"/>
            </a:pPr>
            <a:r>
              <a:rPr lang="en-GB" sz="2000" dirty="0"/>
              <a:t>Australia, Brazil and USA are in talks</a:t>
            </a:r>
          </a:p>
          <a:p>
            <a:pPr marL="1200079" lvl="2" indent="-285679">
              <a:buFont typeface="Arial" panose="020B0604020202020204" pitchFamily="34" charset="0"/>
              <a:buChar char="•"/>
            </a:pPr>
            <a:r>
              <a:rPr lang="en-GB" sz="2000" dirty="0"/>
              <a:t>Acting as contributing parties</a:t>
            </a:r>
          </a:p>
        </p:txBody>
      </p:sp>
      <p:sp>
        <p:nvSpPr>
          <p:cNvPr id="15" name="Marcador de contenido 5">
            <a:extLst>
              <a:ext uri="{FF2B5EF4-FFF2-40B4-BE49-F238E27FC236}">
                <a16:creationId xmlns:a16="http://schemas.microsoft.com/office/drawing/2014/main" id="{7D7BB579-FC58-B2E8-833E-D6D727232837}"/>
              </a:ext>
            </a:extLst>
          </p:cNvPr>
          <p:cNvSpPr txBox="1">
            <a:spLocks/>
          </p:cNvSpPr>
          <p:nvPr/>
        </p:nvSpPr>
        <p:spPr>
          <a:xfrm>
            <a:off x="103907" y="1021148"/>
            <a:ext cx="8684538" cy="457081"/>
          </a:xfrm>
          <a:prstGeom prst="rect">
            <a:avLst/>
          </a:prstGeom>
        </p:spPr>
        <p:txBody>
          <a:bodyPr vert="horz" lIns="91416" tIns="45708" rIns="91416" bIns="45708" rtlCol="0">
            <a:noAutofit/>
          </a:bodyPr>
          <a:lstStyle>
            <a:lvl1pPr marL="0" indent="0" algn="l" defTabSz="914400" rtl="0" eaLnBrk="1" latinLnBrk="0" hangingPunct="1">
              <a:lnSpc>
                <a:spcPts val="37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0" i="0" kern="1200">
                <a:solidFill>
                  <a:srgbClr val="00E4D8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solidFill>
                  <a:schemeClr val="bg2">
                    <a:lumMod val="60000"/>
                    <a:lumOff val="40000"/>
                  </a:schemeClr>
                </a:solidFill>
              </a:rPr>
              <a:t>Beyond Telescopes</a:t>
            </a:r>
          </a:p>
        </p:txBody>
      </p:sp>
      <p:pic>
        <p:nvPicPr>
          <p:cNvPr id="18" name="Picture 17" descr="A map of the world&#10;&#10;AI-generated content may be incorrect.">
            <a:extLst>
              <a:ext uri="{FF2B5EF4-FFF2-40B4-BE49-F238E27FC236}">
                <a16:creationId xmlns:a16="http://schemas.microsoft.com/office/drawing/2014/main" id="{01DD2B5B-1F95-69F3-693A-86CB311342C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541"/>
          <a:stretch>
            <a:fillRect/>
          </a:stretch>
        </p:blipFill>
        <p:spPr>
          <a:xfrm>
            <a:off x="4962293" y="1711972"/>
            <a:ext cx="6984578" cy="4224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4867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06ED53-B31C-1341-CD9C-F818FDCE11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8B6D791C-F585-0ECD-739D-CB0C4891D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2281" y="7142383"/>
            <a:ext cx="3978235" cy="359822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0DB31D0C-39D8-2467-D1F1-ECBC599A6685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1363268" y="7034098"/>
            <a:ext cx="1425039" cy="3598223"/>
          </a:xfrm>
        </p:spPr>
        <p:txBody>
          <a:bodyPr/>
          <a:lstStyle/>
          <a:p>
            <a:endParaRPr lang="en-U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3287A2F-932A-5DCB-1621-C012622F68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7A8EA43-1DDA-DD4C-837A-17A3AFE5C005}" type="slidenum">
              <a:rPr lang="en-GB" noProof="0" smtClean="0"/>
              <a:pPr/>
              <a:t>20</a:t>
            </a:fld>
            <a:endParaRPr lang="en-GB" noProof="0"/>
          </a:p>
        </p:txBody>
      </p:sp>
      <p:sp>
        <p:nvSpPr>
          <p:cNvPr id="24" name="Title 4">
            <a:extLst>
              <a:ext uri="{FF2B5EF4-FFF2-40B4-BE49-F238E27FC236}">
                <a16:creationId xmlns:a16="http://schemas.microsoft.com/office/drawing/2014/main" id="{BAA27516-8356-D95E-E7DD-9738A52FBB4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5289" y="890337"/>
            <a:ext cx="8450263" cy="1325563"/>
          </a:xfrm>
        </p:spPr>
        <p:txBody>
          <a:bodyPr/>
          <a:lstStyle/>
          <a:p>
            <a:r>
              <a:rPr lang="en-GB" noProof="0" dirty="0">
                <a:solidFill>
                  <a:schemeClr val="tx1"/>
                </a:solidFill>
              </a:rPr>
              <a:t>Some Personal Highlights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1955DDE-3C48-908D-9AED-AF0E4A12E397}"/>
              </a:ext>
            </a:extLst>
          </p:cNvPr>
          <p:cNvSpPr txBox="1"/>
          <p:nvPr/>
        </p:nvSpPr>
        <p:spPr>
          <a:xfrm>
            <a:off x="5642518" y="2791499"/>
            <a:ext cx="580606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indent="-742950" rtl="0" fontAlgn="base">
              <a:buFont typeface="+mj-lt"/>
              <a:buAutoNum type="arabicPeriod"/>
            </a:pPr>
            <a:r>
              <a:rPr lang="en-US" sz="36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Pulsars</a:t>
            </a:r>
          </a:p>
          <a:p>
            <a:pPr marL="742950" indent="-742950" rtl="0" fontAlgn="base">
              <a:buFont typeface="+mj-lt"/>
              <a:buAutoNum type="arabicPeriod"/>
            </a:pPr>
            <a:r>
              <a:rPr lang="en-US" sz="36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Microquasars</a:t>
            </a:r>
          </a:p>
          <a:p>
            <a:pPr marL="742950" indent="-742950" rtl="0" fontAlgn="base">
              <a:buFont typeface="+mj-lt"/>
              <a:buAutoNum type="arabicPeriod"/>
            </a:pPr>
            <a:r>
              <a:rPr lang="en-US" sz="36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YMSC</a:t>
            </a:r>
          </a:p>
          <a:p>
            <a:pPr marL="742950" indent="-742950" rtl="0" fontAlgn="base">
              <a:buFont typeface="+mj-lt"/>
              <a:buAutoNum type="arabicPeriod"/>
            </a:pPr>
            <a:r>
              <a:rPr lang="en-US" sz="360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Novae</a:t>
            </a:r>
            <a:endParaRPr lang="en-US" sz="3600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0434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B93003-2230-3A65-044B-5BF0137B2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FBE9CCA-1A54-ABE3-EE57-1962011F97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7A8EA43-1DDA-DD4C-837A-17A3AFE5C005}" type="slidenum">
              <a:rPr lang="en-GB" noProof="0" smtClean="0"/>
              <a:pPr/>
              <a:t>21</a:t>
            </a:fld>
            <a:endParaRPr lang="en-GB" noProof="0"/>
          </a:p>
        </p:txBody>
      </p:sp>
      <p:sp>
        <p:nvSpPr>
          <p:cNvPr id="24" name="Title 4">
            <a:extLst>
              <a:ext uri="{FF2B5EF4-FFF2-40B4-BE49-F238E27FC236}">
                <a16:creationId xmlns:a16="http://schemas.microsoft.com/office/drawing/2014/main" id="{39CA9C78-514E-BC5F-91B1-76F69BB80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24" y="78"/>
            <a:ext cx="8449152" cy="1325218"/>
          </a:xfrm>
        </p:spPr>
        <p:txBody>
          <a:bodyPr/>
          <a:lstStyle/>
          <a:p>
            <a:r>
              <a:rPr lang="en-GB" noProof="0" dirty="0"/>
              <a:t>Pulsars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843249-282C-033B-D67F-07B1B28AFE5D}"/>
              </a:ext>
            </a:extLst>
          </p:cNvPr>
          <p:cNvSpPr txBox="1"/>
          <p:nvPr/>
        </p:nvSpPr>
        <p:spPr>
          <a:xfrm>
            <a:off x="302086" y="1120676"/>
            <a:ext cx="5884529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buFont typeface="Arial" panose="020B0604020202020204" pitchFamily="34" charset="0"/>
              <a:buChar char="•"/>
            </a:pPr>
            <a:r>
              <a:rPr lang="en-US" sz="2400" dirty="0">
                <a:ea typeface="Helvetica Neue" panose="02000503000000020004" pitchFamily="2" charset="0"/>
                <a:cs typeface="Helvetica Neue" panose="02000503000000020004" pitchFamily="2" charset="0"/>
              </a:rPr>
              <a:t> What does the primary spectrum look like: Simple cutoffs vs extra components</a:t>
            </a: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US" sz="2400" dirty="0">
                <a:ea typeface="Helvetica Neue" panose="02000503000000020004" pitchFamily="2" charset="0"/>
                <a:cs typeface="Helvetica Neue" panose="02000503000000020004" pitchFamily="2" charset="0"/>
              </a:rPr>
              <a:t> How many other pulsars have an IC peak?</a:t>
            </a: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US" sz="2400" dirty="0">
                <a:ea typeface="Helvetica Neue" panose="02000503000000020004" pitchFamily="2" charset="0"/>
                <a:cs typeface="Helvetica Neue" panose="02000503000000020004" pitchFamily="2" charset="0"/>
              </a:rPr>
              <a:t> How many more VHE pulsars   </a:t>
            </a: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US" sz="2400" dirty="0"/>
              <a:t> More targets mean more constraints on theory </a:t>
            </a: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US" sz="2400" dirty="0"/>
              <a:t> Extreme e+- accelerators -&gt; Understand positron fraction</a:t>
            </a:r>
            <a:endParaRPr lang="en-US" sz="2400" dirty="0"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A5C1B0E-5A46-2386-B31C-84EE45844C80}"/>
              </a:ext>
            </a:extLst>
          </p:cNvPr>
          <p:cNvGrpSpPr/>
          <p:nvPr/>
        </p:nvGrpSpPr>
        <p:grpSpPr>
          <a:xfrm>
            <a:off x="6917475" y="136525"/>
            <a:ext cx="7736854" cy="3693346"/>
            <a:chOff x="6804535" y="136525"/>
            <a:chExt cx="7736854" cy="3693346"/>
          </a:xfrm>
        </p:grpSpPr>
        <p:pic>
          <p:nvPicPr>
            <p:cNvPr id="2" name="Picture 1" descr="A graph of energy and energy&#10;&#10;AI-generated content may be incorrect.">
              <a:extLst>
                <a:ext uri="{FF2B5EF4-FFF2-40B4-BE49-F238E27FC236}">
                  <a16:creationId xmlns:a16="http://schemas.microsoft.com/office/drawing/2014/main" id="{3DBDBE77-AB3C-37B5-BD4F-12590F6C90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04535" y="189633"/>
              <a:ext cx="4810102" cy="3640238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16037BD-5219-7EF6-8805-2346A2A670CE}"/>
                </a:ext>
              </a:extLst>
            </p:cNvPr>
            <p:cNvSpPr txBox="1"/>
            <p:nvPr/>
          </p:nvSpPr>
          <p:spPr>
            <a:xfrm>
              <a:off x="6919865" y="136525"/>
              <a:ext cx="7621524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 fontAlgn="t">
                <a:spcAft>
                  <a:spcPts val="900"/>
                </a:spcAft>
                <a:buNone/>
              </a:pPr>
              <a:r>
                <a:rPr lang="en-US" sz="1200" b="0" i="0" dirty="0">
                  <a:solidFill>
                    <a:schemeClr val="bg1"/>
                  </a:solidFill>
                  <a:effectLst/>
                  <a:latin typeface="Helvetica Neue" panose="02000503000000020004" pitchFamily="2" charset="0"/>
                </a:rPr>
                <a:t>Nature Astronomy, Vol 7, p. 1341-1350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F428B24D-FBA5-C5BF-7464-C5512CA186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0590" y="-5727268"/>
            <a:ext cx="7772400" cy="5594579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D35714C6-F853-A772-25A2-D9A50FD51068}"/>
              </a:ext>
            </a:extLst>
          </p:cNvPr>
          <p:cNvGrpSpPr/>
          <p:nvPr/>
        </p:nvGrpSpPr>
        <p:grpSpPr>
          <a:xfrm>
            <a:off x="7310708" y="3913210"/>
            <a:ext cx="4086496" cy="2675498"/>
            <a:chOff x="7310708" y="3913210"/>
            <a:chExt cx="4086496" cy="2675498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2949C31-29CC-30B3-76A6-81F63AF4CB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10708" y="3913210"/>
              <a:ext cx="4086496" cy="2675498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F200D81-794F-B306-EC21-723B894A86BB}"/>
                </a:ext>
              </a:extLst>
            </p:cNvPr>
            <p:cNvSpPr txBox="1"/>
            <p:nvPr/>
          </p:nvSpPr>
          <p:spPr>
            <a:xfrm>
              <a:off x="8597026" y="3977587"/>
              <a:ext cx="2293396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algn="l" fontAlgn="t">
                <a:spcAft>
                  <a:spcPts val="900"/>
                </a:spcAft>
                <a:buNone/>
              </a:pPr>
              <a:r>
                <a:rPr lang="en-US" sz="1100" b="0" i="0" dirty="0" err="1">
                  <a:solidFill>
                    <a:schemeClr val="bg1"/>
                  </a:solidFill>
                  <a:effectLst/>
                  <a:latin typeface="Helvetica Neue" panose="02000503000000020004" pitchFamily="2" charset="0"/>
                </a:rPr>
                <a:t>ApJ</a:t>
              </a:r>
              <a:r>
                <a:rPr lang="en-US" sz="1100" b="0" i="0" dirty="0">
                  <a:solidFill>
                    <a:schemeClr val="bg1"/>
                  </a:solidFill>
                  <a:effectLst/>
                  <a:latin typeface="Helvetica Neue" panose="02000503000000020004" pitchFamily="2" charset="0"/>
                </a:rPr>
                <a:t> 923, 2, id.194, 17 pp.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FBC26E11-5FCA-171D-A81D-4B68A0F683AC}"/>
              </a:ext>
            </a:extLst>
          </p:cNvPr>
          <p:cNvSpPr txBox="1"/>
          <p:nvPr/>
        </p:nvSpPr>
        <p:spPr>
          <a:xfrm>
            <a:off x="8726905" y="4239197"/>
            <a:ext cx="229339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 fontAlgn="t">
              <a:spcAft>
                <a:spcPts val="900"/>
              </a:spcAft>
              <a:buNone/>
            </a:pPr>
            <a:r>
              <a:rPr lang="en-US" sz="1100" b="0" i="0" dirty="0">
                <a:solidFill>
                  <a:schemeClr val="bg1"/>
                </a:solidFill>
                <a:effectLst/>
                <a:latin typeface="Helvetica Neue" panose="02000503000000020004" pitchFamily="2" charset="0"/>
              </a:rPr>
              <a:t>Crab Pulsar  (P1 + P2)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69E9EF6-712F-B13B-1ECD-A576D57390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6484" y="4633501"/>
            <a:ext cx="5368832" cy="2224499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FBF2CA7-5EA1-3D28-1455-16F0022A7C86}"/>
              </a:ext>
            </a:extLst>
          </p:cNvPr>
          <p:cNvSpPr txBox="1"/>
          <p:nvPr/>
        </p:nvSpPr>
        <p:spPr>
          <a:xfrm>
            <a:off x="2834260" y="4565184"/>
            <a:ext cx="20470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A&amp;A, 698, A283.</a:t>
            </a:r>
          </a:p>
        </p:txBody>
      </p:sp>
    </p:spTree>
    <p:extLst>
      <p:ext uri="{BB962C8B-B14F-4D97-AF65-F5344CB8AC3E}">
        <p14:creationId xmlns:p14="http://schemas.microsoft.com/office/powerpoint/2010/main" val="33445060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49EA91-FB0B-A553-5FB8-B722FA38A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D6A2C31-C6EF-483F-688F-2484483D1F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7A8EA43-1DDA-DD4C-837A-17A3AFE5C005}" type="slidenum">
              <a:rPr lang="en-GB" noProof="0" smtClean="0"/>
              <a:pPr/>
              <a:t>22</a:t>
            </a:fld>
            <a:endParaRPr lang="en-GB" noProof="0"/>
          </a:p>
        </p:txBody>
      </p:sp>
      <p:sp>
        <p:nvSpPr>
          <p:cNvPr id="24" name="Title 4">
            <a:extLst>
              <a:ext uri="{FF2B5EF4-FFF2-40B4-BE49-F238E27FC236}">
                <a16:creationId xmlns:a16="http://schemas.microsoft.com/office/drawing/2014/main" id="{35CE67F3-4C06-B8D8-7508-22DA4B3AE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24" y="78"/>
            <a:ext cx="8449152" cy="1325218"/>
          </a:xfrm>
        </p:spPr>
        <p:txBody>
          <a:bodyPr/>
          <a:lstStyle/>
          <a:p>
            <a:r>
              <a:rPr lang="en-GB" noProof="0" dirty="0"/>
              <a:t>Microquasars</a:t>
            </a:r>
          </a:p>
        </p:txBody>
      </p:sp>
      <p:pic>
        <p:nvPicPr>
          <p:cNvPr id="7" name="Picture 6" descr="A diagram of a galaxy&#10;&#10;AI-generated content may be incorrect.">
            <a:extLst>
              <a:ext uri="{FF2B5EF4-FFF2-40B4-BE49-F238E27FC236}">
                <a16:creationId xmlns:a16="http://schemas.microsoft.com/office/drawing/2014/main" id="{2AAD5102-0C9E-FE11-BCAF-2878E2261E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8383" y="369332"/>
            <a:ext cx="3817113" cy="348589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446EA94-51BD-77F1-1DB8-30334B3EFB57}"/>
              </a:ext>
            </a:extLst>
          </p:cNvPr>
          <p:cNvSpPr txBox="1"/>
          <p:nvPr/>
        </p:nvSpPr>
        <p:spPr>
          <a:xfrm>
            <a:off x="6900382" y="0"/>
            <a:ext cx="30220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t">
              <a:spcAft>
                <a:spcPts val="900"/>
              </a:spcAft>
              <a:buNone/>
            </a:pPr>
            <a:r>
              <a:rPr lang="en-US" b="0" i="0" dirty="0">
                <a:effectLst/>
                <a:latin typeface="Helvetica Neue" panose="02000503000000020004" pitchFamily="2" charset="0"/>
              </a:rPr>
              <a:t>A&amp;A, Vol 706, id.A8, 23 pp.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1E9094C-A982-D74B-1362-2FD77788ED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0846" y="3935725"/>
            <a:ext cx="6025859" cy="292227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5471F42-47E1-26A5-26A7-27DEABEF4291}"/>
              </a:ext>
            </a:extLst>
          </p:cNvPr>
          <p:cNvSpPr txBox="1"/>
          <p:nvPr/>
        </p:nvSpPr>
        <p:spPr>
          <a:xfrm>
            <a:off x="6096000" y="3855230"/>
            <a:ext cx="62885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https://</a:t>
            </a:r>
            <a:r>
              <a:rPr lang="en-US" dirty="0" err="1">
                <a:solidFill>
                  <a:schemeClr val="bg1"/>
                </a:solidFill>
              </a:rPr>
              <a:t>arxiv.org</a:t>
            </a:r>
            <a:r>
              <a:rPr lang="en-US" dirty="0">
                <a:solidFill>
                  <a:schemeClr val="bg1"/>
                </a:solidFill>
              </a:rPr>
              <a:t>/abs/2512.16638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8EBD8B-B9D5-92C1-8B0F-839F5A1E1922}"/>
              </a:ext>
            </a:extLst>
          </p:cNvPr>
          <p:cNvSpPr txBox="1"/>
          <p:nvPr/>
        </p:nvSpPr>
        <p:spPr>
          <a:xfrm>
            <a:off x="302087" y="1120676"/>
            <a:ext cx="4879514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buFont typeface="Arial" panose="020B0604020202020204" pitchFamily="34" charset="0"/>
              <a:buChar char="•"/>
            </a:pPr>
            <a:r>
              <a:rPr lang="en-US" sz="2000" dirty="0">
                <a:ea typeface="Helvetica Neue" panose="02000503000000020004" pitchFamily="2" charset="0"/>
                <a:cs typeface="Helvetica Neue" panose="02000503000000020004" pitchFamily="2" charset="0"/>
              </a:rPr>
              <a:t> What is the maximum energy from these sources: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en-US" sz="2000" dirty="0">
                <a:ea typeface="Helvetica Neue" panose="02000503000000020004" pitchFamily="2" charset="0"/>
                <a:cs typeface="Helvetica Neue" panose="02000503000000020004" pitchFamily="2" charset="0"/>
              </a:rPr>
              <a:t> LHAASO says 100s TeV </a:t>
            </a:r>
            <a:r>
              <a:rPr lang="en-US" sz="2000" dirty="0"/>
              <a:t>Requires high power (~Ledd) and high magnetic fields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US" sz="2000" dirty="0">
                <a:ea typeface="Helvetica Neue" panose="02000503000000020004" pitchFamily="2" charset="0"/>
                <a:cs typeface="Helvetica Neue" panose="02000503000000020004" pitchFamily="2" charset="0"/>
              </a:rPr>
              <a:t>V4641 </a:t>
            </a:r>
            <a:r>
              <a:rPr lang="en-US" sz="2000" dirty="0" err="1">
                <a:ea typeface="Helvetica Neue" panose="02000503000000020004" pitchFamily="2" charset="0"/>
                <a:cs typeface="Helvetica Neue" panose="02000503000000020004" pitchFamily="2" charset="0"/>
              </a:rPr>
              <a:t>Sgr</a:t>
            </a:r>
            <a:r>
              <a:rPr lang="en-US" sz="2000" dirty="0">
                <a:ea typeface="Helvetica Neue" panose="02000503000000020004" pitchFamily="2" charset="0"/>
                <a:cs typeface="Helvetica Neue" panose="02000503000000020004" pitchFamily="2" charset="0"/>
              </a:rPr>
              <a:t> has been radio quiet but gamma-ray bright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US" sz="2000" dirty="0">
                <a:ea typeface="Helvetica Neue" panose="02000503000000020004" pitchFamily="2" charset="0"/>
                <a:cs typeface="Helvetica Neue" panose="02000503000000020004" pitchFamily="2" charset="0"/>
              </a:rPr>
              <a:t> What determines whether a </a:t>
            </a:r>
            <a:r>
              <a:rPr lang="en-US" sz="2000" dirty="0" err="1">
                <a:ea typeface="Helvetica Neue" panose="02000503000000020004" pitchFamily="2" charset="0"/>
                <a:cs typeface="Helvetica Neue" panose="02000503000000020004" pitchFamily="2" charset="0"/>
              </a:rPr>
              <a:t>microquasar</a:t>
            </a:r>
            <a:r>
              <a:rPr lang="en-US" sz="2000" dirty="0">
                <a:ea typeface="Helvetica Neue" panose="02000503000000020004" pitchFamily="2" charset="0"/>
                <a:cs typeface="Helvetica Neue" panose="02000503000000020004" pitchFamily="2" charset="0"/>
              </a:rPr>
              <a:t> is gamma-ray bright?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en-US" sz="2000" dirty="0">
                <a:ea typeface="Helvetica Neue" panose="02000503000000020004" pitchFamily="2" charset="0"/>
                <a:cs typeface="Helvetica Neue" panose="02000503000000020004" pitchFamily="2" charset="0"/>
              </a:rPr>
              <a:t>No clear correlation between average power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en-US" sz="2000" dirty="0">
                <a:ea typeface="Helvetica Neue" panose="02000503000000020004" pitchFamily="2" charset="0"/>
                <a:cs typeface="Helvetica Neue" panose="02000503000000020004" pitchFamily="2" charset="0"/>
              </a:rPr>
              <a:t>Only small sample size!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US" sz="2000" dirty="0">
                <a:ea typeface="Helvetica Neue" panose="02000503000000020004" pitchFamily="2" charset="0"/>
                <a:cs typeface="Helvetica Neue" panose="02000503000000020004" pitchFamily="2" charset="0"/>
              </a:rPr>
              <a:t> CTAO sensitivity, FoV, and PSF can determine: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en-US" sz="2000" dirty="0">
                <a:ea typeface="Helvetica Neue" panose="02000503000000020004" pitchFamily="2" charset="0"/>
                <a:cs typeface="Helvetica Neue" panose="02000503000000020004" pitchFamily="2" charset="0"/>
              </a:rPr>
              <a:t>Emission mechanisms, 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en-US" sz="2000" dirty="0">
                <a:ea typeface="Helvetica Neue" panose="02000503000000020004" pitchFamily="2" charset="0"/>
                <a:cs typeface="Helvetica Neue" panose="02000503000000020004" pitchFamily="2" charset="0"/>
              </a:rPr>
              <a:t>Maximum Energy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en-US" sz="2000" dirty="0">
                <a:ea typeface="Helvetica Neue" panose="02000503000000020004" pitchFamily="2" charset="0"/>
                <a:cs typeface="Helvetica Neue" panose="02000503000000020004" pitchFamily="2" charset="0"/>
              </a:rPr>
              <a:t>New microquasars</a:t>
            </a:r>
          </a:p>
        </p:txBody>
      </p:sp>
    </p:spTree>
    <p:extLst>
      <p:ext uri="{BB962C8B-B14F-4D97-AF65-F5344CB8AC3E}">
        <p14:creationId xmlns:p14="http://schemas.microsoft.com/office/powerpoint/2010/main" val="15867728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DA78C1-4164-6738-2EB1-374039B76C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C31A0EC-9B2B-CE50-5153-514B5D8F05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7A8EA43-1DDA-DD4C-837A-17A3AFE5C005}" type="slidenum">
              <a:rPr lang="en-GB" noProof="0" smtClean="0"/>
              <a:pPr/>
              <a:t>23</a:t>
            </a:fld>
            <a:endParaRPr lang="en-GB" noProof="0"/>
          </a:p>
        </p:txBody>
      </p:sp>
      <p:sp>
        <p:nvSpPr>
          <p:cNvPr id="24" name="Title 4">
            <a:extLst>
              <a:ext uri="{FF2B5EF4-FFF2-40B4-BE49-F238E27FC236}">
                <a16:creationId xmlns:a16="http://schemas.microsoft.com/office/drawing/2014/main" id="{88B39846-EE5F-7675-A2DF-42A86C55C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24" y="78"/>
            <a:ext cx="8449152" cy="1325218"/>
          </a:xfrm>
        </p:spPr>
        <p:txBody>
          <a:bodyPr/>
          <a:lstStyle/>
          <a:p>
            <a:r>
              <a:rPr lang="en-GB" noProof="0" dirty="0"/>
              <a:t>YMSC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709259-BD38-E278-084A-D93F25862C8A}"/>
              </a:ext>
            </a:extLst>
          </p:cNvPr>
          <p:cNvSpPr txBox="1"/>
          <p:nvPr/>
        </p:nvSpPr>
        <p:spPr>
          <a:xfrm>
            <a:off x="326770" y="1325296"/>
            <a:ext cx="6161582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 fontAlgn="base">
              <a:buFont typeface="Arial" panose="020B0604020202020204" pitchFamily="34" charset="0"/>
              <a:buChar char="•"/>
            </a:pPr>
            <a:r>
              <a:rPr lang="en-US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Increasingly promising sources for CRs</a:t>
            </a: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US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Show clear 100s TeV to PeV emission</a:t>
            </a: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US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Multiple components and energy dependent morphologies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en-US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What is the maximum energy and where in the YMSC is it emitted?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en-US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What is the role of escaping CRs? </a:t>
            </a: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US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How much to YMSC contribute to overall CR population? </a:t>
            </a: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US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Only a few detected currently, CTAO will increase by 10x</a:t>
            </a:r>
          </a:p>
          <a:p>
            <a:pPr rtl="0" fontAlgn="base">
              <a:buFont typeface="Arial" panose="020B0604020202020204" pitchFamily="34" charset="0"/>
              <a:buChar char="•"/>
            </a:pPr>
            <a:endParaRPr lang="en-US" sz="24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16DF0DE-1DEE-6186-E357-4B2C0AC90F28}"/>
              </a:ext>
            </a:extLst>
          </p:cNvPr>
          <p:cNvGrpSpPr/>
          <p:nvPr/>
        </p:nvGrpSpPr>
        <p:grpSpPr>
          <a:xfrm>
            <a:off x="7884160" y="0"/>
            <a:ext cx="4152141" cy="3730148"/>
            <a:chOff x="7048659" y="209173"/>
            <a:chExt cx="4152141" cy="373014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1B7DD23-B8F8-0EA0-0CA5-CDB8CE30D2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48659" y="209173"/>
              <a:ext cx="4152141" cy="3422371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A014980-BC12-117C-97B7-3B27E1A2F2E2}"/>
                </a:ext>
              </a:extLst>
            </p:cNvPr>
            <p:cNvSpPr txBox="1"/>
            <p:nvPr/>
          </p:nvSpPr>
          <p:spPr>
            <a:xfrm>
              <a:off x="7219729" y="3631544"/>
              <a:ext cx="381000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fontAlgn="t">
                <a:spcAft>
                  <a:spcPts val="900"/>
                </a:spcAft>
              </a:pPr>
              <a:r>
                <a:rPr lang="en-US" sz="1400" dirty="0">
                  <a:latin typeface="Helvetica Neue" panose="02000503000000020004" pitchFamily="2" charset="0"/>
                </a:rPr>
                <a:t>Nature Communications 16: 10820 (2025)</a:t>
              </a:r>
              <a:endParaRPr lang="en-US" sz="1400" b="0" i="0" dirty="0">
                <a:effectLst/>
                <a:latin typeface="Helvetica Neue" panose="02000503000000020004" pitchFamily="2" charset="0"/>
              </a:endParaRP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139FAC4C-7627-5DC3-BF62-72559FB18A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6256" y="3749478"/>
            <a:ext cx="4152141" cy="260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8444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20A810-0B75-B77B-30A6-2C70AFE677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DBD0446-ECF9-0535-D702-6E31D50FC4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7A8EA43-1DDA-DD4C-837A-17A3AFE5C005}" type="slidenum">
              <a:rPr lang="en-GB" noProof="0" smtClean="0"/>
              <a:pPr/>
              <a:t>24</a:t>
            </a:fld>
            <a:endParaRPr lang="en-GB" noProof="0"/>
          </a:p>
        </p:txBody>
      </p:sp>
      <p:sp>
        <p:nvSpPr>
          <p:cNvPr id="24" name="Title 4">
            <a:extLst>
              <a:ext uri="{FF2B5EF4-FFF2-40B4-BE49-F238E27FC236}">
                <a16:creationId xmlns:a16="http://schemas.microsoft.com/office/drawing/2014/main" id="{182E53D1-9FC7-A89A-AF7F-2DFF9CADA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24" y="78"/>
            <a:ext cx="8449152" cy="1325218"/>
          </a:xfrm>
        </p:spPr>
        <p:txBody>
          <a:bodyPr/>
          <a:lstStyle/>
          <a:p>
            <a:r>
              <a:rPr lang="en-GB" noProof="0" dirty="0"/>
              <a:t>Novae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B4AF8B-BB53-A211-9473-A126B433E9B7}"/>
              </a:ext>
            </a:extLst>
          </p:cNvPr>
          <p:cNvSpPr txBox="1"/>
          <p:nvPr/>
        </p:nvSpPr>
        <p:spPr>
          <a:xfrm>
            <a:off x="261447" y="1146613"/>
            <a:ext cx="4972440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 fontAlgn="base">
              <a:buFont typeface="Arial" panose="020B0604020202020204" pitchFamily="34" charset="0"/>
              <a:buChar char="•"/>
            </a:pPr>
            <a:r>
              <a:rPr lang="en-US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Only one nova has been detected in VHE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en-US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RS </a:t>
            </a:r>
            <a:r>
              <a:rPr lang="en-US" sz="2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Oph</a:t>
            </a:r>
            <a:r>
              <a:rPr lang="en-US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– Symbiotic Novae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en-US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Dozens in HE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US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What does the role of the donor environment play? 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en-US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What about classical novae? 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US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Deeper temporal observations are needed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en-US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Both long term and immediate follow up (&lt; 1 day after optical outburst)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US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Next RS </a:t>
            </a:r>
            <a:r>
              <a:rPr lang="en-US" sz="2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Oph</a:t>
            </a:r>
            <a:r>
              <a:rPr lang="en-US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outburst is ~2035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D9CD12-D403-CAB8-25E7-9916C1F5D4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5257" y="662687"/>
            <a:ext cx="4061064" cy="327828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C06C3D6-3FF2-506A-0130-BC6AF84F10DB}"/>
              </a:ext>
            </a:extLst>
          </p:cNvPr>
          <p:cNvSpPr txBox="1"/>
          <p:nvPr/>
        </p:nvSpPr>
        <p:spPr>
          <a:xfrm>
            <a:off x="6029042" y="293355"/>
            <a:ext cx="62890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Abe, K., et al.: A&amp;A, 695, A152 (2025)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F599FBA-0061-A830-6D4F-AF4B517CB5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5860" y="4008389"/>
            <a:ext cx="4972441" cy="244274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5752A67-47BE-6689-E9CE-73C4AA783D7C}"/>
              </a:ext>
            </a:extLst>
          </p:cNvPr>
          <p:cNvSpPr txBox="1"/>
          <p:nvPr/>
        </p:nvSpPr>
        <p:spPr>
          <a:xfrm>
            <a:off x="7030720" y="6396257"/>
            <a:ext cx="635508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Science, 376,6588, pp. 77-80 (2022).</a:t>
            </a:r>
          </a:p>
          <a:p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82737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0E58EE-6466-3580-7FC4-15A150325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B3BD4C0-E757-E40D-A6C8-F752D2BDED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7A8EA43-1DDA-DD4C-837A-17A3AFE5C005}" type="slidenum">
              <a:rPr lang="en-GB" noProof="0" smtClean="0"/>
              <a:pPr/>
              <a:t>25</a:t>
            </a:fld>
            <a:endParaRPr lang="en-GB" noProof="0"/>
          </a:p>
        </p:txBody>
      </p:sp>
      <p:sp>
        <p:nvSpPr>
          <p:cNvPr id="2" name="Marcador de contenido 5">
            <a:extLst>
              <a:ext uri="{FF2B5EF4-FFF2-40B4-BE49-F238E27FC236}">
                <a16:creationId xmlns:a16="http://schemas.microsoft.com/office/drawing/2014/main" id="{677441BA-6DF4-7F49-D505-875CC681CD05}"/>
              </a:ext>
            </a:extLst>
          </p:cNvPr>
          <p:cNvSpPr txBox="1">
            <a:spLocks/>
          </p:cNvSpPr>
          <p:nvPr/>
        </p:nvSpPr>
        <p:spPr>
          <a:xfrm>
            <a:off x="425558" y="928941"/>
            <a:ext cx="8684538" cy="457081"/>
          </a:xfrm>
          <a:prstGeom prst="rect">
            <a:avLst/>
          </a:prstGeom>
        </p:spPr>
        <p:txBody>
          <a:bodyPr vert="horz" lIns="91416" tIns="45708" rIns="91416" bIns="45708" rtlCol="0">
            <a:noAutofit/>
          </a:bodyPr>
          <a:lstStyle>
            <a:lvl1pPr marL="0" indent="0" algn="l" defTabSz="914400" rtl="0" eaLnBrk="1" latinLnBrk="0" hangingPunct="1">
              <a:lnSpc>
                <a:spcPts val="37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0" i="0" kern="1200">
                <a:solidFill>
                  <a:srgbClr val="00E4D8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solidFill>
                  <a:schemeClr val="bg2">
                    <a:lumMod val="60000"/>
                    <a:lumOff val="40000"/>
                  </a:schemeClr>
                </a:solidFill>
              </a:rPr>
              <a:t>Fully open and blind!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BBC95C7-7F9E-87FA-1DC3-777A200E91EF}"/>
              </a:ext>
            </a:extLst>
          </p:cNvPr>
          <p:cNvSpPr txBox="1"/>
          <p:nvPr/>
        </p:nvSpPr>
        <p:spPr>
          <a:xfrm>
            <a:off x="425558" y="1465224"/>
            <a:ext cx="105855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/>
              <a:t>Seven years of simulated CTAO observations provided as science-ready datasets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344798E-C7CF-4929-2E63-CF436DD87909}"/>
              </a:ext>
            </a:extLst>
          </p:cNvPr>
          <p:cNvSpPr txBox="1"/>
          <p:nvPr/>
        </p:nvSpPr>
        <p:spPr>
          <a:xfrm>
            <a:off x="6818901" y="2318642"/>
            <a:ext cx="485157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/>
              <a:t>Goals:</a:t>
            </a:r>
          </a:p>
          <a:p>
            <a:pPr marL="742765" lvl="1" indent="-285679">
              <a:buFont typeface="Arial" panose="020B0604020202020204" pitchFamily="34" charset="0"/>
              <a:buChar char="•"/>
            </a:pPr>
            <a:r>
              <a:rPr lang="en-GB" sz="2000"/>
              <a:t>Allow the scientific community to explore CTAO Scientific capabilities</a:t>
            </a:r>
          </a:p>
          <a:p>
            <a:pPr marL="742765" lvl="1" indent="-285679">
              <a:buFont typeface="Arial" panose="020B0604020202020204" pitchFamily="34" charset="0"/>
              <a:buChar char="•"/>
            </a:pPr>
            <a:r>
              <a:rPr lang="en-GB" sz="2000"/>
              <a:t>Allow users to become familiar with the technicalities of the analysis as well with the CTAO SAT/Gammapy</a:t>
            </a:r>
          </a:p>
          <a:p>
            <a:pPr marL="742765" lvl="1" indent="-285679">
              <a:buFont typeface="Arial" panose="020B0604020202020204" pitchFamily="34" charset="0"/>
              <a:buChar char="•"/>
            </a:pPr>
            <a:r>
              <a:rPr lang="en-GB" sz="2000"/>
              <a:t>Good opportunity to learn Gammapy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C5D13B7-A5BC-ED5B-3504-7FE2A46AC4D1}"/>
              </a:ext>
            </a:extLst>
          </p:cNvPr>
          <p:cNvSpPr txBox="1"/>
          <p:nvPr/>
        </p:nvSpPr>
        <p:spPr>
          <a:xfrm>
            <a:off x="6515663" y="5590584"/>
            <a:ext cx="54580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>
                <a:solidFill>
                  <a:schemeClr val="bg2">
                    <a:lumMod val="60000"/>
                    <a:lumOff val="40000"/>
                  </a:schemeClr>
                </a:solidFill>
              </a:rPr>
              <a:t>Release of Science Data Challenge Q4 2026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5F6D93F-1839-9E93-D6B2-16D1034125D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955" t="31358" r="12399" b="31311"/>
          <a:stretch>
            <a:fillRect/>
          </a:stretch>
        </p:blipFill>
        <p:spPr>
          <a:xfrm>
            <a:off x="745044" y="2086546"/>
            <a:ext cx="5613161" cy="3965815"/>
          </a:xfrm>
          <a:prstGeom prst="rect">
            <a:avLst/>
          </a:prstGeom>
        </p:spPr>
      </p:pic>
      <p:sp>
        <p:nvSpPr>
          <p:cNvPr id="21" name="Title 4">
            <a:extLst>
              <a:ext uri="{FF2B5EF4-FFF2-40B4-BE49-F238E27FC236}">
                <a16:creationId xmlns:a16="http://schemas.microsoft.com/office/drawing/2014/main" id="{7319AB15-D209-3BAB-2884-CB51F10DE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438" y="-28687"/>
            <a:ext cx="9836526" cy="1325218"/>
          </a:xfrm>
        </p:spPr>
        <p:txBody>
          <a:bodyPr/>
          <a:lstStyle/>
          <a:p>
            <a:r>
              <a:rPr lang="en-GB" noProof="0"/>
              <a:t>Science Data Challenge</a:t>
            </a:r>
          </a:p>
        </p:txBody>
      </p:sp>
    </p:spTree>
    <p:extLst>
      <p:ext uri="{BB962C8B-B14F-4D97-AF65-F5344CB8AC3E}">
        <p14:creationId xmlns:p14="http://schemas.microsoft.com/office/powerpoint/2010/main" val="6665420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8DA48-ED71-9FF8-A387-4884136DE9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DBB8D6C-7352-9092-522D-25B744EC9A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7A8EA43-1DDA-DD4C-837A-17A3AFE5C005}" type="slidenum">
              <a:rPr lang="en-GB" noProof="0" smtClean="0"/>
              <a:pPr/>
              <a:t>26</a:t>
            </a:fld>
            <a:endParaRPr lang="en-GB" noProof="0"/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D93F6367-C6D8-1833-6331-1AD22FDFC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441" y="683510"/>
            <a:ext cx="4936193" cy="1325218"/>
          </a:xfrm>
        </p:spPr>
        <p:txBody>
          <a:bodyPr/>
          <a:lstStyle/>
          <a:p>
            <a:r>
              <a:rPr lang="en-GB" noProof="0"/>
              <a:t>Conclusions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2A575D5-2440-0D16-2D66-7EF1600CD73A}"/>
              </a:ext>
            </a:extLst>
          </p:cNvPr>
          <p:cNvSpPr txBox="1"/>
          <p:nvPr/>
        </p:nvSpPr>
        <p:spPr>
          <a:xfrm>
            <a:off x="433438" y="2008725"/>
            <a:ext cx="1113086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679" indent="-285679">
              <a:buFont typeface="Arial" panose="020B0604020202020204" pitchFamily="34" charset="0"/>
              <a:buChar char="•"/>
            </a:pPr>
            <a:r>
              <a:rPr lang="en-GB" sz="2000" b="1">
                <a:solidFill>
                  <a:schemeClr val="bg2">
                    <a:lumMod val="40000"/>
                    <a:lumOff val="60000"/>
                  </a:schemeClr>
                </a:solidFill>
              </a:rPr>
              <a:t>VHE gamma-ray astronomy is a key discipline within the broader field of astrophysics</a:t>
            </a:r>
            <a:br>
              <a:rPr lang="en-GB" sz="2000" b="1"/>
            </a:br>
            <a:endParaRPr lang="en-GB" sz="2000" b="1"/>
          </a:p>
          <a:p>
            <a:pPr marL="285679" indent="-285679">
              <a:buFont typeface="Arial" panose="020B0604020202020204" pitchFamily="34" charset="0"/>
              <a:buChar char="•"/>
            </a:pPr>
            <a:r>
              <a:rPr lang="en-GB" sz="2000" b="1">
                <a:solidFill>
                  <a:schemeClr val="bg2">
                    <a:lumMod val="40000"/>
                    <a:lumOff val="60000"/>
                  </a:schemeClr>
                </a:solidFill>
              </a:rPr>
              <a:t>CTAO</a:t>
            </a:r>
            <a:r>
              <a:rPr lang="en-GB" sz="2000"/>
              <a:t> will be the first proposal driven open astronomy observatory in the field of VHE astronomy</a:t>
            </a:r>
          </a:p>
          <a:p>
            <a:pPr marL="285679" indent="-285679">
              <a:buFont typeface="Arial" panose="020B0604020202020204" pitchFamily="34" charset="0"/>
              <a:buChar char="•"/>
            </a:pPr>
            <a:endParaRPr lang="en-GB" sz="2000" b="1"/>
          </a:p>
          <a:p>
            <a:pPr marL="285679" indent="-285679">
              <a:buFont typeface="Arial" panose="020B0604020202020204" pitchFamily="34" charset="0"/>
              <a:buChar char="•"/>
            </a:pPr>
            <a:r>
              <a:rPr lang="en-GB" sz="2000"/>
              <a:t>The scientific community will have the possibility to request observing time and to access the data (after a one year of proprietary period)</a:t>
            </a:r>
          </a:p>
          <a:p>
            <a:pPr marL="285679" indent="-285679">
              <a:buFont typeface="Arial" panose="020B0604020202020204" pitchFamily="34" charset="0"/>
              <a:buChar char="•"/>
            </a:pPr>
            <a:endParaRPr lang="en-GB" sz="2000"/>
          </a:p>
          <a:p>
            <a:pPr marL="285679" indent="-285679">
              <a:buFont typeface="Arial" panose="020B0604020202020204" pitchFamily="34" charset="0"/>
              <a:buChar char="•"/>
            </a:pPr>
            <a:r>
              <a:rPr lang="en-GB" sz="2000" b="1">
                <a:solidFill>
                  <a:schemeClr val="bg2">
                    <a:lumMod val="40000"/>
                    <a:lumOff val="60000"/>
                  </a:schemeClr>
                </a:solidFill>
              </a:rPr>
              <a:t>CTAO</a:t>
            </a:r>
            <a:r>
              <a:rPr lang="en-GB" sz="2000"/>
              <a:t> is set to become a </a:t>
            </a:r>
            <a:r>
              <a:rPr lang="en-GB" sz="2000" b="1">
                <a:solidFill>
                  <a:schemeClr val="bg2">
                    <a:lumMod val="40000"/>
                    <a:lumOff val="60000"/>
                  </a:schemeClr>
                </a:solidFill>
              </a:rPr>
              <a:t>cornerstone</a:t>
            </a:r>
            <a:r>
              <a:rPr lang="en-GB" sz="2000"/>
              <a:t> of </a:t>
            </a:r>
            <a:r>
              <a:rPr lang="en-GB" sz="2000" err="1"/>
              <a:t>mutli</a:t>
            </a:r>
            <a:r>
              <a:rPr lang="en-GB" sz="2000"/>
              <a:t>-messenger and </a:t>
            </a:r>
            <a:r>
              <a:rPr lang="en-GB" sz="2000" err="1"/>
              <a:t>mutli</a:t>
            </a:r>
            <a:r>
              <a:rPr lang="en-GB" sz="2000"/>
              <a:t>-wavelength  (MM/MWL) astronomy</a:t>
            </a:r>
          </a:p>
          <a:p>
            <a:pPr marL="285679" indent="-285679">
              <a:buFont typeface="Arial" panose="020B0604020202020204" pitchFamily="34" charset="0"/>
              <a:buChar char="•"/>
            </a:pPr>
            <a:endParaRPr lang="en-GB" sz="2000"/>
          </a:p>
          <a:p>
            <a:pPr marL="285679" indent="-285679">
              <a:buFont typeface="Arial" panose="020B0604020202020204" pitchFamily="34" charset="0"/>
              <a:buChar char="•"/>
            </a:pPr>
            <a:r>
              <a:rPr lang="en-GB" sz="2000"/>
              <a:t>The construction of the </a:t>
            </a:r>
            <a:r>
              <a:rPr lang="en-GB" sz="2000" b="1">
                <a:solidFill>
                  <a:schemeClr val="bg2">
                    <a:lumMod val="40000"/>
                    <a:lumOff val="60000"/>
                  </a:schemeClr>
                </a:solidFill>
              </a:rPr>
              <a:t>CTAO project </a:t>
            </a:r>
            <a:r>
              <a:rPr lang="en-GB" sz="2000"/>
              <a:t>has already started! First data is coming soon.</a:t>
            </a: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1496525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A177CD-7F62-9DA0-6B36-833F65F94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5553DEC-FE24-486F-0439-F23B016706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426" y="5833275"/>
            <a:ext cx="9114749" cy="782484"/>
          </a:xfrm>
        </p:spPr>
        <p:txBody>
          <a:bodyPr/>
          <a:lstStyle/>
          <a:p>
            <a:r>
              <a:rPr lang="en-US" sz="7198"/>
              <a:t>Backup Slides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29A860-CE4F-954D-9609-BA394AE729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7A8EA43-1DDA-DD4C-837A-17A3AFE5C005}" type="slidenum">
              <a:rPr lang="en-GB" noProof="0" smtClean="0"/>
              <a:pPr/>
              <a:t>27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2703335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BCE5FF-1A01-D955-3035-DBB75E54B7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D60D960-9D58-2816-E777-A631A24FD4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7A8EA43-1DDA-DD4C-837A-17A3AFE5C005}" type="slidenum">
              <a:rPr lang="en-GB" noProof="0" smtClean="0"/>
              <a:pPr/>
              <a:t>28</a:t>
            </a:fld>
            <a:endParaRPr lang="en-GB" noProof="0"/>
          </a:p>
        </p:txBody>
      </p:sp>
      <p:sp>
        <p:nvSpPr>
          <p:cNvPr id="16" name="Marcador de contenido 7">
            <a:extLst>
              <a:ext uri="{FF2B5EF4-FFF2-40B4-BE49-F238E27FC236}">
                <a16:creationId xmlns:a16="http://schemas.microsoft.com/office/drawing/2014/main" id="{901BE311-795B-207D-5F16-F298977ECE60}"/>
              </a:ext>
            </a:extLst>
          </p:cNvPr>
          <p:cNvSpPr txBox="1">
            <a:spLocks/>
          </p:cNvSpPr>
          <p:nvPr/>
        </p:nvSpPr>
        <p:spPr>
          <a:xfrm>
            <a:off x="433438" y="5488880"/>
            <a:ext cx="10725612" cy="1044000"/>
          </a:xfrm>
          <a:prstGeom prst="rect">
            <a:avLst/>
          </a:prstGeom>
        </p:spPr>
        <p:txBody>
          <a:bodyPr vert="horz" lIns="91416" tIns="45708" rIns="91416" bIns="45708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rgbClr val="00004A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rgbClr val="00004A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rgbClr val="00004A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00004A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00004A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</a:rPr>
              <a:t>More information on the CTAO team: </a:t>
            </a:r>
            <a:r>
              <a:rPr lang="en-GB" dirty="0">
                <a:solidFill>
                  <a:schemeClr val="tx1"/>
                </a:solidFill>
                <a:hlinkClick r:id="rId3"/>
              </a:rPr>
              <a:t>https://</a:t>
            </a:r>
            <a:r>
              <a:rPr lang="en-GB" dirty="0" err="1">
                <a:solidFill>
                  <a:schemeClr val="tx1"/>
                </a:solidFill>
                <a:hlinkClick r:id="rId3"/>
              </a:rPr>
              <a:t>www.ctao.org</a:t>
            </a:r>
            <a:r>
              <a:rPr lang="en-GB" dirty="0">
                <a:solidFill>
                  <a:schemeClr val="tx1"/>
                </a:solidFill>
                <a:hlinkClick r:id="rId3"/>
              </a:rPr>
              <a:t>/it/organisation/team/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4" name="Title 4">
            <a:extLst>
              <a:ext uri="{FF2B5EF4-FFF2-40B4-BE49-F238E27FC236}">
                <a16:creationId xmlns:a16="http://schemas.microsoft.com/office/drawing/2014/main" id="{4A6452D3-B1B0-42F1-D5F9-0186967E2D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8" y="19790"/>
            <a:ext cx="8786857" cy="1325563"/>
          </a:xfrm>
        </p:spPr>
        <p:txBody>
          <a:bodyPr/>
          <a:lstStyle/>
          <a:p>
            <a:r>
              <a:rPr lang="en-GB" dirty="0"/>
              <a:t>Who is the CTAO ERIC?</a:t>
            </a:r>
            <a:endParaRPr lang="en-GB" noProof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13D1E2-6427-D720-197B-2C794EB8EF28}"/>
              </a:ext>
            </a:extLst>
          </p:cNvPr>
          <p:cNvSpPr txBox="1"/>
          <p:nvPr/>
        </p:nvSpPr>
        <p:spPr>
          <a:xfrm>
            <a:off x="2024469" y="4222698"/>
            <a:ext cx="26887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CTAO Southern Array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14 MSTs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37 SSTs</a:t>
            </a:r>
          </a:p>
        </p:txBody>
      </p:sp>
      <p:sp>
        <p:nvSpPr>
          <p:cNvPr id="15" name="Marcador de contenido 5">
            <a:extLst>
              <a:ext uri="{FF2B5EF4-FFF2-40B4-BE49-F238E27FC236}">
                <a16:creationId xmlns:a16="http://schemas.microsoft.com/office/drawing/2014/main" id="{C322C98A-2F32-FF49-3645-31BCF8662264}"/>
              </a:ext>
            </a:extLst>
          </p:cNvPr>
          <p:cNvSpPr txBox="1">
            <a:spLocks/>
          </p:cNvSpPr>
          <p:nvPr/>
        </p:nvSpPr>
        <p:spPr>
          <a:xfrm>
            <a:off x="103907" y="1021148"/>
            <a:ext cx="8684538" cy="457081"/>
          </a:xfrm>
          <a:prstGeom prst="rect">
            <a:avLst/>
          </a:prstGeom>
        </p:spPr>
        <p:txBody>
          <a:bodyPr vert="horz" lIns="91416" tIns="45708" rIns="91416" bIns="45708" rtlCol="0">
            <a:noAutofit/>
          </a:bodyPr>
          <a:lstStyle>
            <a:lvl1pPr marL="0" indent="0" algn="l" defTabSz="914400" rtl="0" eaLnBrk="1" latinLnBrk="0" hangingPunct="1">
              <a:lnSpc>
                <a:spcPts val="37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0" i="0" kern="1200">
                <a:solidFill>
                  <a:srgbClr val="00E4D8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bg2">
                    <a:lumMod val="60000"/>
                    <a:lumOff val="40000"/>
                  </a:schemeClr>
                </a:solidFill>
              </a:rPr>
              <a:t>Beyond Telescopes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8AAA9F2-6822-1392-A33C-FB243E97DB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449" y="1711972"/>
            <a:ext cx="11026476" cy="35369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D895D0B-458D-C8AA-4CF1-AB3EAF0F9951}"/>
              </a:ext>
            </a:extLst>
          </p:cNvPr>
          <p:cNvSpPr txBox="1"/>
          <p:nvPr/>
        </p:nvSpPr>
        <p:spPr>
          <a:xfrm>
            <a:off x="6096000" y="1835542"/>
            <a:ext cx="2121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Stuart </a:t>
            </a:r>
            <a:r>
              <a:rPr lang="en-US" dirty="0" err="1">
                <a:solidFill>
                  <a:schemeClr val="bg1"/>
                </a:solidFill>
              </a:rPr>
              <a:t>McMuldroch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960926-85A9-F5DB-125A-03E79B4C659E}"/>
              </a:ext>
            </a:extLst>
          </p:cNvPr>
          <p:cNvSpPr txBox="1"/>
          <p:nvPr/>
        </p:nvSpPr>
        <p:spPr>
          <a:xfrm>
            <a:off x="952063" y="3664770"/>
            <a:ext cx="1479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Volker Heinz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9F921B-CE45-53BE-AC34-B14028ED1526}"/>
              </a:ext>
            </a:extLst>
          </p:cNvPr>
          <p:cNvSpPr txBox="1"/>
          <p:nvPr/>
        </p:nvSpPr>
        <p:spPr>
          <a:xfrm>
            <a:off x="4300423" y="3664770"/>
            <a:ext cx="1646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Roberta Zanin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4AC1E7-8469-B4D9-1867-B9BB3E5D3DBC}"/>
              </a:ext>
            </a:extLst>
          </p:cNvPr>
          <p:cNvSpPr txBox="1"/>
          <p:nvPr/>
        </p:nvSpPr>
        <p:spPr>
          <a:xfrm>
            <a:off x="7308553" y="3526271"/>
            <a:ext cx="14798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Nadia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 err="1">
                <a:solidFill>
                  <a:schemeClr val="bg1"/>
                </a:solidFill>
              </a:rPr>
              <a:t>Defrancesco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2AE85F2C-F716-3966-3AC1-DF7CD16A7F47}"/>
              </a:ext>
            </a:extLst>
          </p:cNvPr>
          <p:cNvSpPr/>
          <p:nvPr/>
        </p:nvSpPr>
        <p:spPr>
          <a:xfrm>
            <a:off x="4199683" y="1720752"/>
            <a:ext cx="4017409" cy="598913"/>
          </a:xfrm>
          <a:prstGeom prst="round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854DAD8A-3B52-345C-EF43-1A12864802C1}"/>
              </a:ext>
            </a:extLst>
          </p:cNvPr>
          <p:cNvSpPr/>
          <p:nvPr/>
        </p:nvSpPr>
        <p:spPr>
          <a:xfrm>
            <a:off x="4292179" y="3549980"/>
            <a:ext cx="3008130" cy="598913"/>
          </a:xfrm>
          <a:prstGeom prst="round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6DD37C37-FD16-9AEB-68FE-0D1F11FDF7BB}"/>
              </a:ext>
            </a:extLst>
          </p:cNvPr>
          <p:cNvSpPr/>
          <p:nvPr/>
        </p:nvSpPr>
        <p:spPr>
          <a:xfrm>
            <a:off x="952063" y="3549980"/>
            <a:ext cx="2750056" cy="598913"/>
          </a:xfrm>
          <a:prstGeom prst="round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79D87FD7-C55C-CA52-8810-0BBD290682AF}"/>
              </a:ext>
            </a:extLst>
          </p:cNvPr>
          <p:cNvSpPr/>
          <p:nvPr/>
        </p:nvSpPr>
        <p:spPr>
          <a:xfrm>
            <a:off x="7358271" y="3549980"/>
            <a:ext cx="2777621" cy="598913"/>
          </a:xfrm>
          <a:prstGeom prst="round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341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1EF322-6DE2-3DB9-C196-961C5F495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889D67AE-DC08-5005-5EE6-AC998881B89A}"/>
              </a:ext>
            </a:extLst>
          </p:cNvPr>
          <p:cNvSpPr/>
          <p:nvPr/>
        </p:nvSpPr>
        <p:spPr>
          <a:xfrm>
            <a:off x="1638575" y="1536033"/>
            <a:ext cx="9683738" cy="1167351"/>
          </a:xfrm>
          <a:prstGeom prst="roundRect">
            <a:avLst/>
          </a:prstGeom>
          <a:solidFill>
            <a:schemeClr val="bg1">
              <a:lumMod val="75000"/>
              <a:lumOff val="25000"/>
              <a:alpha val="58187"/>
            </a:schemeClr>
          </a:solidFill>
          <a:ln w="38100">
            <a:solidFill>
              <a:schemeClr val="accent3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98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618CFD5-229D-8214-DB42-753C46B713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4"/>
          </p:nvPr>
        </p:nvSpPr>
        <p:spPr/>
        <p:txBody>
          <a:bodyPr/>
          <a:lstStyle/>
          <a:p>
            <a:fld id="{B7A8EA43-1DDA-DD4C-837A-17A3AFE5C005}" type="slidenum">
              <a:rPr lang="en-GB" noProof="0" smtClean="0"/>
              <a:pPr/>
              <a:t>29</a:t>
            </a:fld>
            <a:endParaRPr lang="en-GB" noProof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201EE6F-2EEA-0096-617F-F790F7A1B65A}"/>
              </a:ext>
            </a:extLst>
          </p:cNvPr>
          <p:cNvGraphicFramePr>
            <a:graphicFrameLocks noGrp="1"/>
          </p:cNvGraphicFramePr>
          <p:nvPr/>
        </p:nvGraphicFramePr>
        <p:xfrm>
          <a:off x="741949" y="2860697"/>
          <a:ext cx="10697539" cy="1828752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013556">
                  <a:extLst>
                    <a:ext uri="{9D8B030D-6E8A-4147-A177-3AD203B41FA5}">
                      <a16:colId xmlns:a16="http://schemas.microsoft.com/office/drawing/2014/main" val="1801554256"/>
                    </a:ext>
                  </a:extLst>
                </a:gridCol>
                <a:gridCol w="2997600">
                  <a:extLst>
                    <a:ext uri="{9D8B030D-6E8A-4147-A177-3AD203B41FA5}">
                      <a16:colId xmlns:a16="http://schemas.microsoft.com/office/drawing/2014/main" val="80540670"/>
                    </a:ext>
                  </a:extLst>
                </a:gridCol>
                <a:gridCol w="3295236">
                  <a:extLst>
                    <a:ext uri="{9D8B030D-6E8A-4147-A177-3AD203B41FA5}">
                      <a16:colId xmlns:a16="http://schemas.microsoft.com/office/drawing/2014/main" val="4160288916"/>
                    </a:ext>
                  </a:extLst>
                </a:gridCol>
                <a:gridCol w="3391147">
                  <a:extLst>
                    <a:ext uri="{9D8B030D-6E8A-4147-A177-3AD203B41FA5}">
                      <a16:colId xmlns:a16="http://schemas.microsoft.com/office/drawing/2014/main" val="969713613"/>
                    </a:ext>
                  </a:extLst>
                </a:gridCol>
              </a:tblGrid>
              <a:tr h="914376">
                <a:tc>
                  <a:txBody>
                    <a:bodyPr/>
                    <a:lstStyle/>
                    <a:p>
                      <a:r>
                        <a:rPr lang="en-US" sz="1800" b="0"/>
                        <a:t>Latency</a:t>
                      </a:r>
                    </a:p>
                  </a:txBody>
                  <a:tcPr marL="91416" marR="91416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/>
                        <a:t>Within the same observing night</a:t>
                      </a:r>
                    </a:p>
                  </a:txBody>
                  <a:tcPr marL="91416" marR="91416"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/>
                        <a:t>Next day </a:t>
                      </a:r>
                      <a:br>
                        <a:rPr lang="en-US" sz="1800" b="0"/>
                      </a:br>
                      <a:r>
                        <a:rPr lang="en-US" sz="1800" b="0"/>
                        <a:t>(before the start of the next observing night)</a:t>
                      </a:r>
                    </a:p>
                  </a:txBody>
                  <a:tcPr marL="91416" marR="91416"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b="0" dirty="0"/>
                        <a:t>Within</a:t>
                      </a:r>
                      <a:r>
                        <a:rPr lang="en-GB" sz="1800" dirty="0"/>
                        <a:t> </a:t>
                      </a:r>
                      <a:r>
                        <a:rPr lang="en-US" sz="1800" b="0" dirty="0"/>
                        <a:t>1 month of observation</a:t>
                      </a:r>
                    </a:p>
                  </a:txBody>
                  <a:tcPr marL="91416" marR="91416"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8292702"/>
                  </a:ext>
                </a:extLst>
              </a:tr>
              <a:tr h="914376">
                <a:tc>
                  <a:txBody>
                    <a:bodyPr/>
                    <a:lstStyle/>
                    <a:p>
                      <a:r>
                        <a:rPr lang="en-US" sz="1800" b="0"/>
                        <a:t>Goal</a:t>
                      </a:r>
                    </a:p>
                  </a:txBody>
                  <a:tcPr marL="91416" marR="91416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/>
                        <a:t>Issue Scientific alerts and follow-up observations</a:t>
                      </a:r>
                    </a:p>
                  </a:txBody>
                  <a:tcPr marL="91416" marR="91416"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/>
                        <a:t>Data quality and check of CAT-A results</a:t>
                      </a:r>
                    </a:p>
                  </a:txBody>
                  <a:tcPr marL="91416" marR="91416"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/>
                        <a:t>Delivery of best quality data for scientific analysis == used in publications</a:t>
                      </a:r>
                    </a:p>
                  </a:txBody>
                  <a:tcPr marL="91416" marR="91416"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1141913"/>
                  </a:ext>
                </a:extLst>
              </a:tr>
            </a:tbl>
          </a:graphicData>
        </a:graphic>
      </p:graphicFrame>
      <p:sp>
        <p:nvSpPr>
          <p:cNvPr id="4" name="Right Arrow 3">
            <a:extLst>
              <a:ext uri="{FF2B5EF4-FFF2-40B4-BE49-F238E27FC236}">
                <a16:creationId xmlns:a16="http://schemas.microsoft.com/office/drawing/2014/main" id="{C5489FB8-E096-CA51-9AF1-C14EA6BFB01D}"/>
              </a:ext>
            </a:extLst>
          </p:cNvPr>
          <p:cNvSpPr/>
          <p:nvPr/>
        </p:nvSpPr>
        <p:spPr>
          <a:xfrm>
            <a:off x="1562396" y="4984873"/>
            <a:ext cx="9067208" cy="329524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98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6C8BAA-4D45-0C6F-3D83-017100C81F05}"/>
              </a:ext>
            </a:extLst>
          </p:cNvPr>
          <p:cNvSpPr txBox="1"/>
          <p:nvPr/>
        </p:nvSpPr>
        <p:spPr>
          <a:xfrm>
            <a:off x="2753648" y="5314399"/>
            <a:ext cx="73885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/>
              <a:t>Performance Requirements in terms of systematic uncertainties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DEA8F073-FA5C-862B-BD8A-E7C0A57CE644}"/>
              </a:ext>
            </a:extLst>
          </p:cNvPr>
          <p:cNvSpPr/>
          <p:nvPr/>
        </p:nvSpPr>
        <p:spPr>
          <a:xfrm>
            <a:off x="1957469" y="1633589"/>
            <a:ext cx="2678706" cy="977941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/>
              <a:t>CAT-A data</a:t>
            </a:r>
            <a:br>
              <a:rPr lang="en-US" sz="2200"/>
            </a:br>
            <a:r>
              <a:rPr lang="en-US" sz="2200"/>
              <a:t>Realtime analysis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CABD01AF-BD83-9E38-27CD-B30DBA92F3AC}"/>
              </a:ext>
            </a:extLst>
          </p:cNvPr>
          <p:cNvSpPr/>
          <p:nvPr/>
        </p:nvSpPr>
        <p:spPr>
          <a:xfrm>
            <a:off x="5172980" y="1633589"/>
            <a:ext cx="2678706" cy="977941"/>
          </a:xfrm>
          <a:prstGeom prst="roundRect">
            <a:avLst/>
          </a:prstGeom>
          <a:solidFill>
            <a:schemeClr val="bg1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/>
              <a:t>CAT-B data</a:t>
            </a:r>
            <a:br>
              <a:rPr lang="en-US" sz="2200"/>
            </a:br>
            <a:r>
              <a:rPr lang="en-US" sz="2200"/>
              <a:t>On-site analysis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33E8FB22-522B-128C-2FC9-7CD52B975928}"/>
              </a:ext>
            </a:extLst>
          </p:cNvPr>
          <p:cNvSpPr/>
          <p:nvPr/>
        </p:nvSpPr>
        <p:spPr>
          <a:xfrm>
            <a:off x="8388490" y="1642184"/>
            <a:ext cx="2678706" cy="977941"/>
          </a:xfrm>
          <a:prstGeom prst="roundRect">
            <a:avLst/>
          </a:prstGeom>
          <a:solidFill>
            <a:schemeClr val="bg1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/>
              <a:t>CAT-C data</a:t>
            </a:r>
            <a:br>
              <a:rPr lang="en-US" sz="2200"/>
            </a:br>
            <a:r>
              <a:rPr lang="en-US" sz="2200"/>
              <a:t>Off-site analysis</a:t>
            </a:r>
          </a:p>
        </p:txBody>
      </p:sp>
      <p:sp>
        <p:nvSpPr>
          <p:cNvPr id="12" name="Título 3">
            <a:extLst>
              <a:ext uri="{FF2B5EF4-FFF2-40B4-BE49-F238E27FC236}">
                <a16:creationId xmlns:a16="http://schemas.microsoft.com/office/drawing/2014/main" id="{24A3DAFA-A321-1A15-F0DD-8F96ADA2C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035742" cy="815756"/>
          </a:xfrm>
        </p:spPr>
        <p:txBody>
          <a:bodyPr/>
          <a:lstStyle/>
          <a:p>
            <a:r>
              <a:rPr lang="en-US" sz="5399">
                <a:solidFill>
                  <a:srgbClr val="FFFFFF"/>
                </a:solidFill>
                <a:latin typeface="Space Grotesk" pitchFamily="2" charset="77"/>
                <a:cs typeface="Space Grotesk" pitchFamily="2" charset="77"/>
              </a:rPr>
              <a:t>Data Categories</a:t>
            </a:r>
          </a:p>
        </p:txBody>
      </p:sp>
    </p:spTree>
    <p:extLst>
      <p:ext uri="{BB962C8B-B14F-4D97-AF65-F5344CB8AC3E}">
        <p14:creationId xmlns:p14="http://schemas.microsoft.com/office/powerpoint/2010/main" val="17469852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4F27C2-5C96-3B82-EFC8-E9C23CFBE9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08C9D66-E918-D333-439A-3963CBEE98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7A8EA43-1DDA-DD4C-837A-17A3AFE5C005}" type="slidenum">
              <a:rPr lang="en-GB" noProof="0" smtClean="0"/>
              <a:pPr/>
              <a:t>3</a:t>
            </a:fld>
            <a:endParaRPr lang="en-GB" noProof="0"/>
          </a:p>
        </p:txBody>
      </p:sp>
      <p:sp>
        <p:nvSpPr>
          <p:cNvPr id="16" name="Marcador de contenido 7">
            <a:extLst>
              <a:ext uri="{FF2B5EF4-FFF2-40B4-BE49-F238E27FC236}">
                <a16:creationId xmlns:a16="http://schemas.microsoft.com/office/drawing/2014/main" id="{599367D3-FA19-B035-5592-5F3E32A199A3}"/>
              </a:ext>
            </a:extLst>
          </p:cNvPr>
          <p:cNvSpPr txBox="1">
            <a:spLocks/>
          </p:cNvSpPr>
          <p:nvPr/>
        </p:nvSpPr>
        <p:spPr>
          <a:xfrm>
            <a:off x="433438" y="2754108"/>
            <a:ext cx="10725612" cy="3259390"/>
          </a:xfrm>
          <a:prstGeom prst="rect">
            <a:avLst/>
          </a:prstGeom>
        </p:spPr>
        <p:txBody>
          <a:bodyPr vert="horz" lIns="91416" tIns="45708" rIns="91416" bIns="45708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rgbClr val="00004A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rgbClr val="00004A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rgbClr val="00004A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00004A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00004A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24" name="Title 4">
            <a:extLst>
              <a:ext uri="{FF2B5EF4-FFF2-40B4-BE49-F238E27FC236}">
                <a16:creationId xmlns:a16="http://schemas.microsoft.com/office/drawing/2014/main" id="{1E105524-7712-D403-2835-7AA24D844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6873722" cy="1817649"/>
          </a:xfrm>
        </p:spPr>
        <p:txBody>
          <a:bodyPr/>
          <a:lstStyle/>
          <a:p>
            <a:r>
              <a:rPr lang="en-GB"/>
              <a:t>A Proposal Driven Observatory</a:t>
            </a:r>
            <a:endParaRPr lang="en-GB" noProof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99F9CF7-7160-273A-2197-49551244713B}"/>
              </a:ext>
            </a:extLst>
          </p:cNvPr>
          <p:cNvSpPr txBox="1"/>
          <p:nvPr/>
        </p:nvSpPr>
        <p:spPr>
          <a:xfrm>
            <a:off x="7530354" y="2809378"/>
            <a:ext cx="25990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CTAO Northern Array</a:t>
            </a:r>
            <a:br>
              <a:rPr lang="en-US" b="1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4 LSTs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9 MSTs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92166B7-9A90-DC73-56F2-654619F9BF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7137" y="136525"/>
            <a:ext cx="6521926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32F1A4A-E0B5-C408-569A-B04C5E6EC61B}"/>
              </a:ext>
            </a:extLst>
          </p:cNvPr>
          <p:cNvSpPr/>
          <p:nvPr/>
        </p:nvSpPr>
        <p:spPr>
          <a:xfrm rot="2825647">
            <a:off x="7009362" y="1715873"/>
            <a:ext cx="3427161" cy="343735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14122860"/>
              </a:avLst>
            </a:prstTxWarp>
            <a:spAutoFit/>
          </a:bodyPr>
          <a:lstStyle/>
          <a:p>
            <a:pPr algn="ctr"/>
            <a:r>
              <a:rPr lang="en-US" sz="5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Temporary Storage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9701902-952B-2C8D-8C06-2B52D62E51E2}"/>
              </a:ext>
            </a:extLst>
          </p:cNvPr>
          <p:cNvSpPr/>
          <p:nvPr/>
        </p:nvSpPr>
        <p:spPr>
          <a:xfrm rot="2707429">
            <a:off x="7446270" y="2155711"/>
            <a:ext cx="2586149" cy="2554463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15157678"/>
              </a:avLst>
            </a:prstTxWarp>
            <a:spAutoFit/>
          </a:bodyPr>
          <a:lstStyle/>
          <a:p>
            <a:pPr algn="ctr"/>
            <a:r>
              <a:rPr lang="en-US" sz="5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ACADA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ED6B5A3-5528-E28C-979B-6C166DBADDB9}"/>
              </a:ext>
            </a:extLst>
          </p:cNvPr>
          <p:cNvSpPr/>
          <p:nvPr/>
        </p:nvSpPr>
        <p:spPr>
          <a:xfrm rot="8357861">
            <a:off x="7446270" y="2151769"/>
            <a:ext cx="2586149" cy="2554463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15157678"/>
              </a:avLst>
            </a:prstTxWarp>
            <a:spAutoFit/>
          </a:bodyPr>
          <a:lstStyle/>
          <a:p>
            <a:pPr algn="ctr"/>
            <a:r>
              <a:rPr lang="en-US" sz="5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DPPS   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B9AF660-05A2-FA6D-EC52-82F6F130C39B}"/>
              </a:ext>
            </a:extLst>
          </p:cNvPr>
          <p:cNvSpPr/>
          <p:nvPr/>
        </p:nvSpPr>
        <p:spPr>
          <a:xfrm rot="17061335">
            <a:off x="7472008" y="2151767"/>
            <a:ext cx="2586149" cy="2554463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15157678"/>
              </a:avLst>
            </a:prstTxWarp>
            <a:spAutoFit/>
          </a:bodyPr>
          <a:lstStyle/>
          <a:p>
            <a:pPr algn="ctr"/>
            <a:r>
              <a:rPr lang="en-US" sz="5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SUSS    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8B3626B-50C9-F05B-7FF4-660A04DBA5AC}"/>
              </a:ext>
            </a:extLst>
          </p:cNvPr>
          <p:cNvSpPr/>
          <p:nvPr/>
        </p:nvSpPr>
        <p:spPr>
          <a:xfrm rot="17123463">
            <a:off x="7079947" y="1715874"/>
            <a:ext cx="3427161" cy="343735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14122860"/>
              </a:avLst>
            </a:prstTxWarp>
            <a:spAutoFit/>
          </a:bodyPr>
          <a:lstStyle/>
          <a:p>
            <a:pPr algn="ctr"/>
            <a:r>
              <a:rPr lang="en-US" sz="5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Science Archive    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045D74F-B5F5-FB08-FC30-6E18F04544DF}"/>
              </a:ext>
            </a:extLst>
          </p:cNvPr>
          <p:cNvSpPr/>
          <p:nvPr/>
        </p:nvSpPr>
        <p:spPr>
          <a:xfrm rot="8633050">
            <a:off x="6989377" y="1703383"/>
            <a:ext cx="3427161" cy="343735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14122860"/>
              </a:avLst>
            </a:prstTxWarp>
            <a:spAutoFit/>
          </a:bodyPr>
          <a:lstStyle/>
          <a:p>
            <a:pPr algn="ctr"/>
            <a:r>
              <a:rPr lang="en-US" sz="5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Bulk Archive       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CFE7A44-E27F-C6DF-A43A-982CA3FD617C}"/>
              </a:ext>
            </a:extLst>
          </p:cNvPr>
          <p:cNvSpPr/>
          <p:nvPr/>
        </p:nvSpPr>
        <p:spPr>
          <a:xfrm rot="2707429">
            <a:off x="7820877" y="2535335"/>
            <a:ext cx="1880203" cy="181081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13482205"/>
              </a:avLst>
            </a:prstTxWarp>
            <a:spAutoFit/>
          </a:bodyPr>
          <a:lstStyle/>
          <a:p>
            <a:pPr algn="ctr"/>
            <a:r>
              <a:rPr lang="en-US" sz="5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On-Site ICT &amp; Clock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06945497-9F7A-1005-053A-B64947C4615E}"/>
              </a:ext>
            </a:extLst>
          </p:cNvPr>
          <p:cNvSpPr/>
          <p:nvPr/>
        </p:nvSpPr>
        <p:spPr>
          <a:xfrm rot="13695948">
            <a:off x="7815882" y="2507855"/>
            <a:ext cx="1880203" cy="181081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13482205"/>
              </a:avLst>
            </a:prstTxWarp>
            <a:spAutoFit/>
          </a:bodyPr>
          <a:lstStyle/>
          <a:p>
            <a:pPr algn="ctr"/>
            <a:r>
              <a:rPr lang="en-US" sz="5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Off-site ICT     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9D2A5FB-C268-73FE-9D75-F91EF5CBDF3D}"/>
              </a:ext>
            </a:extLst>
          </p:cNvPr>
          <p:cNvSpPr txBox="1"/>
          <p:nvPr/>
        </p:nvSpPr>
        <p:spPr>
          <a:xfrm>
            <a:off x="8326410" y="3271043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SOSS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22B5B36-7DCE-71FA-3EC5-7FA1860078FD}"/>
              </a:ext>
            </a:extLst>
          </p:cNvPr>
          <p:cNvSpPr txBox="1"/>
          <p:nvPr/>
        </p:nvSpPr>
        <p:spPr>
          <a:xfrm>
            <a:off x="156710" y="1962135"/>
            <a:ext cx="5020910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679" indent="-285679">
              <a:buFont typeface="Arial" panose="020B0604020202020204" pitchFamily="34" charset="0"/>
              <a:buChar char="•"/>
            </a:pPr>
            <a:r>
              <a:rPr lang="en-GB" sz="2000" b="1" dirty="0"/>
              <a:t>All science proposals will be evaluated by the CTAO Time Allocation Committee (TAC) purely on scientific merit</a:t>
            </a:r>
          </a:p>
          <a:p>
            <a:pPr marL="285679" indent="-285679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679" indent="-285679">
              <a:buFont typeface="Arial" panose="020B0604020202020204" pitchFamily="34" charset="0"/>
              <a:buChar char="•"/>
            </a:pPr>
            <a:r>
              <a:rPr lang="en-GB" sz="2000" dirty="0"/>
              <a:t>Science Ready data is processed and delivered to PI within one month after observations </a:t>
            </a:r>
          </a:p>
          <a:p>
            <a:pPr marL="285679" indent="-285679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679" indent="-285679">
              <a:buFont typeface="Arial" panose="020B0604020202020204" pitchFamily="34" charset="0"/>
              <a:buChar char="•"/>
            </a:pPr>
            <a:r>
              <a:rPr lang="en-GB" sz="2000" dirty="0"/>
              <a:t>Data will have a proprietary period of 1 year after the last observation in an Observing Period</a:t>
            </a:r>
          </a:p>
          <a:p>
            <a:pPr marL="742765" lvl="1" indent="-285679">
              <a:buFont typeface="Arial" panose="020B0604020202020204" pitchFamily="34" charset="0"/>
              <a:buChar char="•"/>
            </a:pPr>
            <a:r>
              <a:rPr lang="en-GB" sz="2000" dirty="0"/>
              <a:t>After which the data will be public</a:t>
            </a:r>
          </a:p>
          <a:p>
            <a:pPr marL="742765" lvl="1" indent="-285679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565" indent="-285679">
              <a:buFont typeface="Arial" panose="020B0604020202020204" pitchFamily="34" charset="0"/>
              <a:buChar char="•"/>
            </a:pPr>
            <a:r>
              <a:rPr lang="en-GB" sz="2000" dirty="0"/>
              <a:t>Observatory lifetime is is 30 years</a:t>
            </a:r>
          </a:p>
          <a:p>
            <a:pPr marL="742765" lvl="1" indent="-285679">
              <a:buFont typeface="Arial" panose="020B0604020202020204" pitchFamily="34" charset="0"/>
              <a:buChar char="•"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7730527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2478D0-C564-5E82-5511-19A6068C89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ounded Rectangle 49">
            <a:extLst>
              <a:ext uri="{FF2B5EF4-FFF2-40B4-BE49-F238E27FC236}">
                <a16:creationId xmlns:a16="http://schemas.microsoft.com/office/drawing/2014/main" id="{4C3BEA8E-D142-07A4-F1CC-97C90DFFF49F}"/>
              </a:ext>
            </a:extLst>
          </p:cNvPr>
          <p:cNvSpPr/>
          <p:nvPr/>
        </p:nvSpPr>
        <p:spPr>
          <a:xfrm>
            <a:off x="45551" y="2080069"/>
            <a:ext cx="12073193" cy="1498864"/>
          </a:xfrm>
          <a:prstGeom prst="roundRect">
            <a:avLst/>
          </a:prstGeom>
          <a:solidFill>
            <a:schemeClr val="bg1">
              <a:lumMod val="75000"/>
              <a:lumOff val="25000"/>
              <a:alpha val="68188"/>
            </a:schemeClr>
          </a:solidFill>
          <a:ln w="38100">
            <a:solidFill>
              <a:schemeClr val="accent3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98"/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8E8C5B6D-526E-B55A-12C7-72F8A0DDE2D3}"/>
              </a:ext>
            </a:extLst>
          </p:cNvPr>
          <p:cNvSpPr/>
          <p:nvPr/>
        </p:nvSpPr>
        <p:spPr>
          <a:xfrm>
            <a:off x="2758036" y="2080070"/>
            <a:ext cx="1343758" cy="2030795"/>
          </a:xfrm>
          <a:prstGeom prst="roundRect">
            <a:avLst/>
          </a:prstGeom>
          <a:solidFill>
            <a:srgbClr val="01004A">
              <a:alpha val="0"/>
            </a:srgbClr>
          </a:solidFill>
          <a:ln w="38100">
            <a:solidFill>
              <a:schemeClr val="accent3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98"/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5553F97E-7F5C-75AC-3193-D26CE7691455}"/>
              </a:ext>
            </a:extLst>
          </p:cNvPr>
          <p:cNvSpPr/>
          <p:nvPr/>
        </p:nvSpPr>
        <p:spPr>
          <a:xfrm>
            <a:off x="6764323" y="2080073"/>
            <a:ext cx="1343758" cy="2030796"/>
          </a:xfrm>
          <a:prstGeom prst="roundRect">
            <a:avLst/>
          </a:prstGeom>
          <a:solidFill>
            <a:srgbClr val="01004A">
              <a:alpha val="0"/>
            </a:srgbClr>
          </a:solidFill>
          <a:ln w="38100">
            <a:solidFill>
              <a:schemeClr val="accent3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98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3697685-4ABE-FF65-A2CA-89C8D78E30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20301" y="6356350"/>
            <a:ext cx="1016000" cy="365125"/>
          </a:xfrm>
        </p:spPr>
        <p:txBody>
          <a:bodyPr/>
          <a:lstStyle/>
          <a:p>
            <a:fld id="{B7A8EA43-1DDA-DD4C-837A-17A3AFE5C005}" type="slidenum">
              <a:rPr lang="en-GB" noProof="0" smtClean="0"/>
              <a:pPr/>
              <a:t>30</a:t>
            </a:fld>
            <a:endParaRPr lang="en-GB" noProof="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E7A04BE0-39B6-3573-C291-C31799CF552D}"/>
              </a:ext>
            </a:extLst>
          </p:cNvPr>
          <p:cNvSpPr/>
          <p:nvPr/>
        </p:nvSpPr>
        <p:spPr>
          <a:xfrm>
            <a:off x="120566" y="2145605"/>
            <a:ext cx="1243685" cy="1325218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/>
              <a:t>R0</a:t>
            </a:r>
            <a:br>
              <a:rPr lang="en-US" sz="1600"/>
            </a:br>
            <a:r>
              <a:rPr lang="en-US" sz="1600"/>
              <a:t>Telescope</a:t>
            </a:r>
            <a:br>
              <a:rPr lang="en-US" sz="1600"/>
            </a:br>
            <a:r>
              <a:rPr lang="en-US" sz="1600"/>
              <a:t>Raw data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DD899DB-A18A-B658-60E4-2036347BB6F8}"/>
              </a:ext>
            </a:extLst>
          </p:cNvPr>
          <p:cNvSpPr/>
          <p:nvPr/>
        </p:nvSpPr>
        <p:spPr>
          <a:xfrm>
            <a:off x="1458965" y="2145605"/>
            <a:ext cx="1243685" cy="1325218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/>
              <a:t>R1</a:t>
            </a:r>
            <a:br>
              <a:rPr lang="en-US" sz="1600"/>
            </a:br>
            <a:r>
              <a:rPr lang="en-US" sz="1600"/>
              <a:t>Standard Raw data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391DC9F1-7551-90FE-B130-A1341DC47676}"/>
              </a:ext>
            </a:extLst>
          </p:cNvPr>
          <p:cNvSpPr/>
          <p:nvPr/>
        </p:nvSpPr>
        <p:spPr>
          <a:xfrm>
            <a:off x="2797363" y="2145605"/>
            <a:ext cx="1243685" cy="1325218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/>
              <a:t>DL0</a:t>
            </a:r>
            <a:br>
              <a:rPr lang="en-US" sz="1600"/>
            </a:br>
            <a:r>
              <a:rPr lang="en-US" sz="1600"/>
              <a:t>Archived Raw data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87A73680-CA35-5503-2C71-504B9DC492EE}"/>
              </a:ext>
            </a:extLst>
          </p:cNvPr>
          <p:cNvSpPr/>
          <p:nvPr/>
        </p:nvSpPr>
        <p:spPr>
          <a:xfrm>
            <a:off x="4135761" y="2145605"/>
            <a:ext cx="1243685" cy="1325218"/>
          </a:xfrm>
          <a:prstGeom prst="roundRect">
            <a:avLst/>
          </a:prstGeom>
          <a:solidFill>
            <a:schemeClr val="bg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/>
              <a:t>DL1</a:t>
            </a:r>
            <a:br>
              <a:rPr lang="en-US" sz="1600"/>
            </a:br>
            <a:r>
              <a:rPr lang="en-US" sz="1600"/>
              <a:t>Calibrated data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D276B3D0-3FD7-E608-2DA5-7907727E5590}"/>
              </a:ext>
            </a:extLst>
          </p:cNvPr>
          <p:cNvSpPr/>
          <p:nvPr/>
        </p:nvSpPr>
        <p:spPr>
          <a:xfrm>
            <a:off x="5474160" y="2145605"/>
            <a:ext cx="1243685" cy="1325218"/>
          </a:xfrm>
          <a:prstGeom prst="roundRect">
            <a:avLst/>
          </a:prstGeom>
          <a:solidFill>
            <a:schemeClr val="bg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/>
              <a:t>DL2</a:t>
            </a:r>
            <a:br>
              <a:rPr lang="en-US" sz="1600"/>
            </a:br>
            <a:r>
              <a:rPr lang="en-US" sz="1600" err="1"/>
              <a:t>Reconst</a:t>
            </a:r>
            <a:r>
              <a:rPr lang="en-US" sz="1600"/>
              <a:t>. Air showers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14D1F63E-8679-C15F-9EAE-7E658FF54711}"/>
              </a:ext>
            </a:extLst>
          </p:cNvPr>
          <p:cNvSpPr/>
          <p:nvPr/>
        </p:nvSpPr>
        <p:spPr>
          <a:xfrm>
            <a:off x="6812558" y="2145605"/>
            <a:ext cx="1243685" cy="1325218"/>
          </a:xfrm>
          <a:prstGeom prst="roundRect">
            <a:avLst/>
          </a:prstGeom>
          <a:solidFill>
            <a:schemeClr val="bg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/>
              <a:t>DL3</a:t>
            </a:r>
            <a:br>
              <a:rPr lang="en-US" sz="1600"/>
            </a:br>
            <a:r>
              <a:rPr lang="en-US" sz="1600"/>
              <a:t>Science Ready data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7BF8DD5E-98AC-AFA6-3748-5F67D92FB1AF}"/>
              </a:ext>
            </a:extLst>
          </p:cNvPr>
          <p:cNvSpPr/>
          <p:nvPr/>
        </p:nvSpPr>
        <p:spPr>
          <a:xfrm>
            <a:off x="8150956" y="2145605"/>
            <a:ext cx="1243685" cy="1325218"/>
          </a:xfrm>
          <a:prstGeom prst="roundRect">
            <a:avLst/>
          </a:prstGeom>
          <a:solidFill>
            <a:schemeClr val="accent1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/>
              <a:t>DL4</a:t>
            </a:r>
            <a:br>
              <a:rPr lang="en-US" sz="1600"/>
            </a:br>
            <a:r>
              <a:rPr lang="en-US" sz="1600"/>
              <a:t>Binned Science Data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BCFEC3B2-471C-EB08-A9A3-C505CFF5500C}"/>
              </a:ext>
            </a:extLst>
          </p:cNvPr>
          <p:cNvSpPr/>
          <p:nvPr/>
        </p:nvSpPr>
        <p:spPr>
          <a:xfrm>
            <a:off x="9489355" y="2145605"/>
            <a:ext cx="1243685" cy="1325218"/>
          </a:xfrm>
          <a:prstGeom prst="roundRect">
            <a:avLst/>
          </a:prstGeom>
          <a:solidFill>
            <a:schemeClr val="accent1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/>
              <a:t>DL5</a:t>
            </a:r>
            <a:br>
              <a:rPr lang="en-US" sz="1600"/>
            </a:br>
            <a:r>
              <a:rPr lang="en-US" sz="1600"/>
              <a:t>Advanced Science Data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341AA946-F932-069A-BE4C-8403D06CB654}"/>
              </a:ext>
            </a:extLst>
          </p:cNvPr>
          <p:cNvSpPr/>
          <p:nvPr/>
        </p:nvSpPr>
        <p:spPr>
          <a:xfrm>
            <a:off x="10827750" y="2145605"/>
            <a:ext cx="1243685" cy="1325218"/>
          </a:xfrm>
          <a:prstGeom prst="roundRect">
            <a:avLst/>
          </a:prstGeom>
          <a:solidFill>
            <a:schemeClr val="accent1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600" b="1"/>
              <a:t>DL6</a:t>
            </a:r>
            <a:br>
              <a:rPr lang="en-US" sz="1600"/>
            </a:br>
            <a:r>
              <a:rPr lang="en-US" sz="1600"/>
              <a:t>Advanced Science </a:t>
            </a:r>
          </a:p>
          <a:p>
            <a:pPr algn="ctr"/>
            <a:r>
              <a:rPr lang="en-US" sz="1600"/>
              <a:t>Collection</a:t>
            </a:r>
          </a:p>
          <a:p>
            <a:pPr algn="ctr"/>
            <a:r>
              <a:rPr lang="en-US" sz="1600"/>
              <a:t>Structure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8D35B17-1E8E-15E3-2119-8B282707CF03}"/>
              </a:ext>
            </a:extLst>
          </p:cNvPr>
          <p:cNvSpPr txBox="1"/>
          <p:nvPr/>
        </p:nvSpPr>
        <p:spPr>
          <a:xfrm>
            <a:off x="4514460" y="4538368"/>
            <a:ext cx="19656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/>
              <a:t>Preserved Data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FFFF0A7-FF8C-DE42-CF3B-9DC2A5A2E319}"/>
              </a:ext>
            </a:extLst>
          </p:cNvPr>
          <p:cNvSpPr txBox="1"/>
          <p:nvPr/>
        </p:nvSpPr>
        <p:spPr>
          <a:xfrm>
            <a:off x="4217470" y="5036257"/>
            <a:ext cx="25133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Distributed to the Scientific Community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E0BEF4E-C722-094C-30BA-99F29492AF98}"/>
              </a:ext>
            </a:extLst>
          </p:cNvPr>
          <p:cNvSpPr txBox="1"/>
          <p:nvPr/>
        </p:nvSpPr>
        <p:spPr>
          <a:xfrm>
            <a:off x="7949223" y="4147559"/>
            <a:ext cx="411861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Produced by:</a:t>
            </a:r>
          </a:p>
          <a:p>
            <a:pPr marL="285679" indent="-285679">
              <a:buFont typeface="Arial" panose="020B0604020202020204" pitchFamily="34" charset="0"/>
              <a:buChar char="•"/>
            </a:pPr>
            <a:r>
              <a:rPr lang="en-US" sz="2000"/>
              <a:t>Users with SAT</a:t>
            </a:r>
          </a:p>
          <a:p>
            <a:pPr marL="742765" lvl="1" indent="-285679"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bg2">
                    <a:lumMod val="60000"/>
                    <a:lumOff val="40000"/>
                  </a:schemeClr>
                </a:solidFill>
              </a:rPr>
              <a:t>User-contributed data products</a:t>
            </a:r>
          </a:p>
          <a:p>
            <a:pPr marL="285679" indent="-285679">
              <a:buFont typeface="Arial" panose="020B0604020202020204" pitchFamily="34" charset="0"/>
              <a:buChar char="•"/>
            </a:pPr>
            <a:r>
              <a:rPr lang="en-US" sz="2000"/>
              <a:t>CTAO with standardized pipeline</a:t>
            </a:r>
          </a:p>
          <a:p>
            <a:pPr marL="742765" lvl="1" indent="-285679"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bg2">
                    <a:lumMod val="60000"/>
                    <a:lumOff val="40000"/>
                  </a:schemeClr>
                </a:solidFill>
              </a:rPr>
              <a:t>Observatory data products for quick-look results</a:t>
            </a:r>
          </a:p>
        </p:txBody>
      </p:sp>
      <p:cxnSp>
        <p:nvCxnSpPr>
          <p:cNvPr id="25" name="Elbow Connector 24">
            <a:extLst>
              <a:ext uri="{FF2B5EF4-FFF2-40B4-BE49-F238E27FC236}">
                <a16:creationId xmlns:a16="http://schemas.microsoft.com/office/drawing/2014/main" id="{C3472E41-455B-9F24-44CC-9796E93CC8BD}"/>
              </a:ext>
            </a:extLst>
          </p:cNvPr>
          <p:cNvCxnSpPr>
            <a:cxnSpLocks/>
            <a:stCxn id="20" idx="2"/>
            <a:endCxn id="21" idx="3"/>
          </p:cNvCxnSpPr>
          <p:nvPr/>
        </p:nvCxnSpPr>
        <p:spPr>
          <a:xfrm rot="5400000">
            <a:off x="6644356" y="3946577"/>
            <a:ext cx="627554" cy="956139"/>
          </a:xfrm>
          <a:prstGeom prst="bentConnector2">
            <a:avLst/>
          </a:prstGeom>
          <a:ln w="38100">
            <a:solidFill>
              <a:schemeClr val="tx1">
                <a:lumMod val="9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25">
            <a:extLst>
              <a:ext uri="{FF2B5EF4-FFF2-40B4-BE49-F238E27FC236}">
                <a16:creationId xmlns:a16="http://schemas.microsoft.com/office/drawing/2014/main" id="{8D4A2103-2277-FC07-4864-AA302FC66BDF}"/>
              </a:ext>
            </a:extLst>
          </p:cNvPr>
          <p:cNvCxnSpPr>
            <a:cxnSpLocks/>
            <a:stCxn id="19" idx="2"/>
            <a:endCxn id="21" idx="1"/>
          </p:cNvCxnSpPr>
          <p:nvPr/>
        </p:nvCxnSpPr>
        <p:spPr>
          <a:xfrm rot="16200000" flipH="1">
            <a:off x="3658408" y="3882371"/>
            <a:ext cx="627558" cy="1084545"/>
          </a:xfrm>
          <a:prstGeom prst="bentConnector2">
            <a:avLst/>
          </a:prstGeom>
          <a:ln w="38100">
            <a:solidFill>
              <a:schemeClr val="tx1">
                <a:lumMod val="9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Elbow Connector 36">
            <a:extLst>
              <a:ext uri="{FF2B5EF4-FFF2-40B4-BE49-F238E27FC236}">
                <a16:creationId xmlns:a16="http://schemas.microsoft.com/office/drawing/2014/main" id="{5396D248-86A4-AB39-6214-D7ABA2EF9663}"/>
              </a:ext>
            </a:extLst>
          </p:cNvPr>
          <p:cNvCxnSpPr>
            <a:cxnSpLocks/>
            <a:stCxn id="20" idx="2"/>
            <a:endCxn id="22" idx="3"/>
          </p:cNvCxnSpPr>
          <p:nvPr/>
        </p:nvCxnSpPr>
        <p:spPr>
          <a:xfrm rot="5400000">
            <a:off x="6366913" y="4474800"/>
            <a:ext cx="1433220" cy="705358"/>
          </a:xfrm>
          <a:prstGeom prst="bentConnector2">
            <a:avLst/>
          </a:prstGeom>
          <a:ln w="38100">
            <a:solidFill>
              <a:schemeClr val="tx1">
                <a:lumMod val="9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ight Brace 48">
            <a:extLst>
              <a:ext uri="{FF2B5EF4-FFF2-40B4-BE49-F238E27FC236}">
                <a16:creationId xmlns:a16="http://schemas.microsoft.com/office/drawing/2014/main" id="{B05E62BA-8E48-6084-B4CE-3276431F62EE}"/>
              </a:ext>
            </a:extLst>
          </p:cNvPr>
          <p:cNvSpPr/>
          <p:nvPr/>
        </p:nvSpPr>
        <p:spPr>
          <a:xfrm rot="5400000">
            <a:off x="9184876" y="2592331"/>
            <a:ext cx="471367" cy="2624956"/>
          </a:xfrm>
          <a:prstGeom prst="rightBrace">
            <a:avLst>
              <a:gd name="adj1" fmla="val 8333"/>
              <a:gd name="adj2" fmla="val 69338"/>
            </a:avLst>
          </a:prstGeom>
          <a:ln w="38100">
            <a:solidFill>
              <a:schemeClr val="accent1">
                <a:lumMod val="25000"/>
                <a:lumOff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3598"/>
          </a:p>
        </p:txBody>
      </p:sp>
      <p:sp>
        <p:nvSpPr>
          <p:cNvPr id="7" name="Título 3">
            <a:extLst>
              <a:ext uri="{FF2B5EF4-FFF2-40B4-BE49-F238E27FC236}">
                <a16:creationId xmlns:a16="http://schemas.microsoft.com/office/drawing/2014/main" id="{E0FAB358-DA83-DFAD-197D-6D4AB4435C70}"/>
              </a:ext>
            </a:extLst>
          </p:cNvPr>
          <p:cNvSpPr txBox="1">
            <a:spLocks/>
          </p:cNvSpPr>
          <p:nvPr/>
        </p:nvSpPr>
        <p:spPr>
          <a:xfrm>
            <a:off x="0" y="38693"/>
            <a:ext cx="10035742" cy="66503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00" b="0" i="0" kern="1200">
                <a:solidFill>
                  <a:schemeClr val="tx1"/>
                </a:solidFill>
                <a:latin typeface="Space Grotesk Light" pitchFamily="2" charset="77"/>
                <a:ea typeface="+mj-ea"/>
                <a:cs typeface="Space Grotesk Light" pitchFamily="2" charset="77"/>
              </a:defRPr>
            </a:lvl1pPr>
          </a:lstStyle>
          <a:p>
            <a:r>
              <a:rPr lang="en-US" sz="5399">
                <a:solidFill>
                  <a:srgbClr val="FFFFFF"/>
                </a:solidFill>
                <a:latin typeface="Space Grotesk" pitchFamily="2" charset="77"/>
                <a:cs typeface="Space Grotesk" pitchFamily="2" charset="77"/>
              </a:rPr>
              <a:t>Data Levels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147068D-939E-22E1-DC6A-949C23CCD19E}"/>
              </a:ext>
            </a:extLst>
          </p:cNvPr>
          <p:cNvSpPr txBox="1"/>
          <p:nvPr/>
        </p:nvSpPr>
        <p:spPr>
          <a:xfrm>
            <a:off x="7531354" y="844358"/>
            <a:ext cx="47315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US" sz="2000" dirty="0"/>
              <a:t>CTAO will offer a storage service on selected DL5/6 data (e.g., skymaps, catalogs)</a:t>
            </a:r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637E08C1-DB73-29C1-AF2A-30312BDFED76}"/>
              </a:ext>
            </a:extLst>
          </p:cNvPr>
          <p:cNvSpPr/>
          <p:nvPr/>
        </p:nvSpPr>
        <p:spPr>
          <a:xfrm rot="5400000" flipH="1">
            <a:off x="10514603" y="534873"/>
            <a:ext cx="448199" cy="2498696"/>
          </a:xfrm>
          <a:prstGeom prst="rightBrace">
            <a:avLst>
              <a:gd name="adj1" fmla="val 8333"/>
              <a:gd name="adj2" fmla="val 48770"/>
            </a:avLst>
          </a:prstGeom>
          <a:ln w="38100">
            <a:solidFill>
              <a:schemeClr val="accent1">
                <a:lumMod val="25000"/>
                <a:lumOff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3598"/>
          </a:p>
        </p:txBody>
      </p:sp>
    </p:spTree>
    <p:extLst>
      <p:ext uri="{BB962C8B-B14F-4D97-AF65-F5344CB8AC3E}">
        <p14:creationId xmlns:p14="http://schemas.microsoft.com/office/powerpoint/2010/main" val="9075908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60E401-C33D-F7C1-E077-087947E622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72986AD-1BD8-278D-0A70-F54D008B9F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7A8EA43-1DDA-DD4C-837A-17A3AFE5C005}" type="slidenum">
              <a:rPr lang="en-GB" noProof="0" smtClean="0"/>
              <a:pPr/>
              <a:t>31</a:t>
            </a:fld>
            <a:endParaRPr lang="en-GB" noProof="0"/>
          </a:p>
        </p:txBody>
      </p:sp>
      <p:sp>
        <p:nvSpPr>
          <p:cNvPr id="16" name="Marcador de contenido 7">
            <a:extLst>
              <a:ext uri="{FF2B5EF4-FFF2-40B4-BE49-F238E27FC236}">
                <a16:creationId xmlns:a16="http://schemas.microsoft.com/office/drawing/2014/main" id="{BB081728-E520-9D91-72FE-84289ACACEF4}"/>
              </a:ext>
            </a:extLst>
          </p:cNvPr>
          <p:cNvSpPr txBox="1">
            <a:spLocks/>
          </p:cNvSpPr>
          <p:nvPr/>
        </p:nvSpPr>
        <p:spPr>
          <a:xfrm>
            <a:off x="433438" y="2754108"/>
            <a:ext cx="10725612" cy="3259390"/>
          </a:xfrm>
          <a:prstGeom prst="rect">
            <a:avLst/>
          </a:prstGeom>
        </p:spPr>
        <p:txBody>
          <a:bodyPr vert="horz" lIns="91416" tIns="45708" rIns="91416" bIns="45708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rgbClr val="00004A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rgbClr val="00004A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rgbClr val="00004A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00004A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00004A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C81A167-2CB2-922C-F1A1-9C7073E3E3F8}"/>
              </a:ext>
            </a:extLst>
          </p:cNvPr>
          <p:cNvSpPr txBox="1"/>
          <p:nvPr/>
        </p:nvSpPr>
        <p:spPr>
          <a:xfrm>
            <a:off x="434720" y="2043260"/>
            <a:ext cx="1058558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679" indent="-285679">
              <a:buFont typeface="Arial" panose="020B0604020202020204" pitchFamily="34" charset="0"/>
              <a:buChar char="•"/>
            </a:pPr>
            <a:r>
              <a:rPr lang="en-GB" sz="2400" dirty="0"/>
              <a:t>Incremental array configurations that become progressively available to community</a:t>
            </a:r>
            <a:br>
              <a:rPr lang="en-GB" sz="2400" dirty="0"/>
            </a:br>
            <a:endParaRPr lang="en-GB" sz="2400" dirty="0"/>
          </a:p>
          <a:p>
            <a:pPr marL="742765" lvl="1" indent="-285679">
              <a:buFont typeface="Arial" panose="020B0604020202020204" pitchFamily="34" charset="0"/>
              <a:buChar char="•"/>
            </a:pPr>
            <a:r>
              <a:rPr lang="en-GB" sz="2400" dirty="0"/>
              <a:t>Telescopes and array elements fully integrated with the intermediate release of software packages</a:t>
            </a:r>
          </a:p>
          <a:p>
            <a:pPr marL="742765" lvl="1" indent="-285679">
              <a:buFont typeface="Arial" panose="020B0604020202020204" pitchFamily="34" charset="0"/>
              <a:buChar char="•"/>
            </a:pPr>
            <a:r>
              <a:rPr lang="en-GB" sz="2400" dirty="0"/>
              <a:t>Array elements include telescopes but also calibration devices and atmospheric characterization instruments</a:t>
            </a:r>
          </a:p>
          <a:p>
            <a:pPr marL="742765" lvl="1" indent="-285679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285679" indent="-285679">
              <a:buFont typeface="Arial" panose="020B0604020202020204" pitchFamily="34" charset="0"/>
              <a:buChar char="•"/>
            </a:pPr>
            <a:r>
              <a:rPr lang="en-GB" sz="2400" dirty="0"/>
              <a:t>Mid-period plan (~3 years) based on the construction and acceptance schedule</a:t>
            </a:r>
          </a:p>
          <a:p>
            <a:pPr marL="742765" lvl="1" indent="-285679">
              <a:buFont typeface="Arial" panose="020B0604020202020204" pitchFamily="34" charset="0"/>
              <a:buChar char="•"/>
            </a:pPr>
            <a:r>
              <a:rPr lang="en-GB" sz="2400" b="1" dirty="0"/>
              <a:t>Built accounting for the inputs of the in-kind contribution teams</a:t>
            </a:r>
          </a:p>
        </p:txBody>
      </p:sp>
      <p:sp>
        <p:nvSpPr>
          <p:cNvPr id="2" name="Marcador de contenido 5">
            <a:extLst>
              <a:ext uri="{FF2B5EF4-FFF2-40B4-BE49-F238E27FC236}">
                <a16:creationId xmlns:a16="http://schemas.microsoft.com/office/drawing/2014/main" id="{6181BC79-D5A6-C4B7-AF83-513F83D68F20}"/>
              </a:ext>
            </a:extLst>
          </p:cNvPr>
          <p:cNvSpPr txBox="1">
            <a:spLocks/>
          </p:cNvSpPr>
          <p:nvPr/>
        </p:nvSpPr>
        <p:spPr>
          <a:xfrm>
            <a:off x="433438" y="1202341"/>
            <a:ext cx="8684538" cy="457081"/>
          </a:xfrm>
          <a:prstGeom prst="rect">
            <a:avLst/>
          </a:prstGeom>
        </p:spPr>
        <p:txBody>
          <a:bodyPr vert="horz" lIns="91416" tIns="45708" rIns="91416" bIns="45708" rtlCol="0">
            <a:noAutofit/>
          </a:bodyPr>
          <a:lstStyle>
            <a:lvl1pPr marL="0" indent="0" algn="l" defTabSz="914400" rtl="0" eaLnBrk="1" latinLnBrk="0" hangingPunct="1">
              <a:lnSpc>
                <a:spcPts val="37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0" i="0" kern="1200">
                <a:solidFill>
                  <a:srgbClr val="00E4D8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bg2">
                    <a:lumMod val="60000"/>
                    <a:lumOff val="40000"/>
                  </a:schemeClr>
                </a:solidFill>
              </a:rPr>
              <a:t>Intermediate array configurations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4AAF904A-44E3-C2DD-F63D-950E6A8E0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438" y="147193"/>
            <a:ext cx="9708968" cy="1325218"/>
          </a:xfrm>
        </p:spPr>
        <p:txBody>
          <a:bodyPr/>
          <a:lstStyle/>
          <a:p>
            <a:r>
              <a:rPr lang="en-GB" noProof="0" dirty="0"/>
              <a:t>Towards first CTAO data</a:t>
            </a:r>
          </a:p>
        </p:txBody>
      </p:sp>
    </p:spTree>
    <p:extLst>
      <p:ext uri="{BB962C8B-B14F-4D97-AF65-F5344CB8AC3E}">
        <p14:creationId xmlns:p14="http://schemas.microsoft.com/office/powerpoint/2010/main" val="37937028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94BCB-88D0-032E-27CA-A6A6F6464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FB8E639-59BF-FD84-CEC0-B7C9B76E2D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7A8EA43-1DDA-DD4C-837A-17A3AFE5C005}" type="slidenum">
              <a:rPr lang="en-GB" noProof="0" smtClean="0"/>
              <a:pPr/>
              <a:t>32</a:t>
            </a:fld>
            <a:endParaRPr lang="en-GB" noProof="0"/>
          </a:p>
        </p:txBody>
      </p:sp>
      <p:sp>
        <p:nvSpPr>
          <p:cNvPr id="2" name="Marcador de contenido 5">
            <a:extLst>
              <a:ext uri="{FF2B5EF4-FFF2-40B4-BE49-F238E27FC236}">
                <a16:creationId xmlns:a16="http://schemas.microsoft.com/office/drawing/2014/main" id="{504E612D-0618-B749-6CAB-55D032B5F42E}"/>
              </a:ext>
            </a:extLst>
          </p:cNvPr>
          <p:cNvSpPr txBox="1">
            <a:spLocks/>
          </p:cNvSpPr>
          <p:nvPr/>
        </p:nvSpPr>
        <p:spPr>
          <a:xfrm>
            <a:off x="521043" y="976542"/>
            <a:ext cx="8684538" cy="457081"/>
          </a:xfrm>
          <a:prstGeom prst="rect">
            <a:avLst/>
          </a:prstGeom>
        </p:spPr>
        <p:txBody>
          <a:bodyPr vert="horz" lIns="91416" tIns="45708" rIns="91416" bIns="45708" rtlCol="0">
            <a:noAutofit/>
          </a:bodyPr>
          <a:lstStyle>
            <a:lvl1pPr marL="0" indent="0" algn="l" defTabSz="914400" rtl="0" eaLnBrk="1" latinLnBrk="0" hangingPunct="1">
              <a:lnSpc>
                <a:spcPts val="37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0" i="0" kern="1200">
                <a:solidFill>
                  <a:srgbClr val="00E4D8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solidFill>
                  <a:schemeClr val="bg2">
                    <a:lumMod val="60000"/>
                    <a:lumOff val="40000"/>
                  </a:schemeClr>
                </a:solidFill>
              </a:rPr>
              <a:t>3 years from today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7A64AB-5235-B573-1FD7-A1048E0B67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63" y="3430205"/>
            <a:ext cx="5942052" cy="319956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D5BBFCF-8814-C4B5-7082-746C4A25CD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1015" y="3359553"/>
            <a:ext cx="5942052" cy="348461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439A46A-DB7F-39E6-99AD-CAA8F137B5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2819" y="1547000"/>
            <a:ext cx="2115893" cy="1682921"/>
          </a:xfrm>
          <a:prstGeom prst="teardrop">
            <a:avLst>
              <a:gd name="adj" fmla="val 92605"/>
            </a:avLst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DD3FCFA-CB04-9C4D-E204-8C0B953816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86887" y="1533374"/>
            <a:ext cx="2249414" cy="1789119"/>
          </a:xfrm>
          <a:prstGeom prst="teardrop">
            <a:avLst>
              <a:gd name="adj" fmla="val 95955"/>
            </a:avLst>
          </a:prstGeom>
        </p:spPr>
      </p:pic>
      <p:sp>
        <p:nvSpPr>
          <p:cNvPr id="32" name="Title 4">
            <a:extLst>
              <a:ext uri="{FF2B5EF4-FFF2-40B4-BE49-F238E27FC236}">
                <a16:creationId xmlns:a16="http://schemas.microsoft.com/office/drawing/2014/main" id="{B5753091-743D-A647-B69B-2DF4A0F72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438" y="13835"/>
            <a:ext cx="8859748" cy="1325218"/>
          </a:xfrm>
        </p:spPr>
        <p:txBody>
          <a:bodyPr/>
          <a:lstStyle/>
          <a:p>
            <a:r>
              <a:rPr lang="en-GB" dirty="0"/>
              <a:t>1</a:t>
            </a:r>
            <a:r>
              <a:rPr lang="en-GB" baseline="30000" dirty="0"/>
              <a:t>st</a:t>
            </a:r>
            <a:r>
              <a:rPr lang="en-GB" dirty="0"/>
              <a:t> Intermediate Arrays</a:t>
            </a:r>
            <a:endParaRPr lang="en-GB" noProof="0" dirty="0"/>
          </a:p>
        </p:txBody>
      </p:sp>
      <p:sp>
        <p:nvSpPr>
          <p:cNvPr id="33" name="Marcador de contenido 5">
            <a:extLst>
              <a:ext uri="{FF2B5EF4-FFF2-40B4-BE49-F238E27FC236}">
                <a16:creationId xmlns:a16="http://schemas.microsoft.com/office/drawing/2014/main" id="{2AC6B1AA-EE4B-1794-6683-0E7D33950AA6}"/>
              </a:ext>
            </a:extLst>
          </p:cNvPr>
          <p:cNvSpPr txBox="1">
            <a:spLocks/>
          </p:cNvSpPr>
          <p:nvPr/>
        </p:nvSpPr>
        <p:spPr>
          <a:xfrm>
            <a:off x="2050040" y="2931316"/>
            <a:ext cx="2115893" cy="457081"/>
          </a:xfrm>
          <a:prstGeom prst="rect">
            <a:avLst/>
          </a:prstGeom>
        </p:spPr>
        <p:txBody>
          <a:bodyPr vert="horz" lIns="91416" tIns="45708" rIns="91416" bIns="45708" rtlCol="0">
            <a:noAutofit/>
          </a:bodyPr>
          <a:lstStyle>
            <a:lvl1pPr marL="0" indent="0" algn="l" defTabSz="914400" rtl="0" eaLnBrk="1" latinLnBrk="0" hangingPunct="1">
              <a:lnSpc>
                <a:spcPts val="37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0" i="0" kern="1200">
                <a:solidFill>
                  <a:srgbClr val="00E4D8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solidFill>
                  <a:schemeClr val="bg2">
                    <a:lumMod val="60000"/>
                    <a:lumOff val="40000"/>
                  </a:schemeClr>
                </a:solidFill>
              </a:rPr>
              <a:t>CTAO-North</a:t>
            </a:r>
          </a:p>
        </p:txBody>
      </p:sp>
      <p:sp>
        <p:nvSpPr>
          <p:cNvPr id="34" name="Marcador de contenido 5">
            <a:extLst>
              <a:ext uri="{FF2B5EF4-FFF2-40B4-BE49-F238E27FC236}">
                <a16:creationId xmlns:a16="http://schemas.microsoft.com/office/drawing/2014/main" id="{E318EF6F-3D16-9F66-E4C3-77833A1478CD}"/>
              </a:ext>
            </a:extLst>
          </p:cNvPr>
          <p:cNvSpPr txBox="1">
            <a:spLocks/>
          </p:cNvSpPr>
          <p:nvPr/>
        </p:nvSpPr>
        <p:spPr>
          <a:xfrm>
            <a:off x="7924095" y="2931316"/>
            <a:ext cx="2115893" cy="457081"/>
          </a:xfrm>
          <a:prstGeom prst="rect">
            <a:avLst/>
          </a:prstGeom>
        </p:spPr>
        <p:txBody>
          <a:bodyPr vert="horz" lIns="91416" tIns="45708" rIns="91416" bIns="45708" rtlCol="0">
            <a:noAutofit/>
          </a:bodyPr>
          <a:lstStyle>
            <a:lvl1pPr marL="0" indent="0" algn="l" defTabSz="914400" rtl="0" eaLnBrk="1" latinLnBrk="0" hangingPunct="1">
              <a:lnSpc>
                <a:spcPts val="37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0" i="0" kern="1200">
                <a:solidFill>
                  <a:srgbClr val="00E4D8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solidFill>
                  <a:schemeClr val="bg2">
                    <a:lumMod val="60000"/>
                    <a:lumOff val="40000"/>
                  </a:schemeClr>
                </a:solidFill>
              </a:rPr>
              <a:t>CTAO-South</a:t>
            </a:r>
          </a:p>
        </p:txBody>
      </p:sp>
    </p:spTree>
    <p:extLst>
      <p:ext uri="{BB962C8B-B14F-4D97-AF65-F5344CB8AC3E}">
        <p14:creationId xmlns:p14="http://schemas.microsoft.com/office/powerpoint/2010/main" val="34048031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54AE70-2D59-0C40-3914-56A4B2A79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7CECAD7-7D7F-F990-C56E-0D8E6A2CBA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7A8EA43-1DDA-DD4C-837A-17A3AFE5C005}" type="slidenum">
              <a:rPr lang="en-GB" noProof="0" smtClean="0"/>
              <a:pPr/>
              <a:t>33</a:t>
            </a:fld>
            <a:endParaRPr lang="en-GB" noProof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B02148C-C7DF-E5CD-0C14-9546A3E534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63" y="3427850"/>
            <a:ext cx="5942052" cy="319956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8A3017F-218D-3C6B-CD2A-1B5DEB6318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1015" y="3359553"/>
            <a:ext cx="5942052" cy="3484618"/>
          </a:xfrm>
          <a:prstGeom prst="rect">
            <a:avLst/>
          </a:prstGeom>
        </p:spPr>
      </p:pic>
      <p:sp>
        <p:nvSpPr>
          <p:cNvPr id="32" name="Title 4">
            <a:extLst>
              <a:ext uri="{FF2B5EF4-FFF2-40B4-BE49-F238E27FC236}">
                <a16:creationId xmlns:a16="http://schemas.microsoft.com/office/drawing/2014/main" id="{84C03E18-08DD-24CD-9EE1-8F1924F58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438" y="13835"/>
            <a:ext cx="8859748" cy="1325218"/>
          </a:xfrm>
        </p:spPr>
        <p:txBody>
          <a:bodyPr/>
          <a:lstStyle/>
          <a:p>
            <a:r>
              <a:rPr lang="en-GB"/>
              <a:t>1</a:t>
            </a:r>
            <a:r>
              <a:rPr lang="en-GB" baseline="30000"/>
              <a:t>st</a:t>
            </a:r>
            <a:r>
              <a:rPr lang="en-GB"/>
              <a:t> Intermediate Arrays</a:t>
            </a:r>
            <a:endParaRPr lang="en-GB" noProof="0"/>
          </a:p>
        </p:txBody>
      </p:sp>
      <p:sp>
        <p:nvSpPr>
          <p:cNvPr id="33" name="Marcador de contenido 5">
            <a:extLst>
              <a:ext uri="{FF2B5EF4-FFF2-40B4-BE49-F238E27FC236}">
                <a16:creationId xmlns:a16="http://schemas.microsoft.com/office/drawing/2014/main" id="{E8C282A0-BEEA-A045-F988-DE79060540A8}"/>
              </a:ext>
            </a:extLst>
          </p:cNvPr>
          <p:cNvSpPr txBox="1">
            <a:spLocks/>
          </p:cNvSpPr>
          <p:nvPr/>
        </p:nvSpPr>
        <p:spPr>
          <a:xfrm>
            <a:off x="2050040" y="2959536"/>
            <a:ext cx="2115893" cy="457081"/>
          </a:xfrm>
          <a:prstGeom prst="rect">
            <a:avLst/>
          </a:prstGeom>
        </p:spPr>
        <p:txBody>
          <a:bodyPr vert="horz" lIns="91416" tIns="45708" rIns="91416" bIns="45708" rtlCol="0">
            <a:noAutofit/>
          </a:bodyPr>
          <a:lstStyle>
            <a:lvl1pPr marL="0" indent="0" algn="l" defTabSz="914400" rtl="0" eaLnBrk="1" latinLnBrk="0" hangingPunct="1">
              <a:lnSpc>
                <a:spcPts val="37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0" i="0" kern="1200">
                <a:solidFill>
                  <a:srgbClr val="00E4D8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solidFill>
                  <a:schemeClr val="bg2">
                    <a:lumMod val="60000"/>
                    <a:lumOff val="40000"/>
                  </a:schemeClr>
                </a:solidFill>
              </a:rPr>
              <a:t>CTAO-North</a:t>
            </a:r>
          </a:p>
        </p:txBody>
      </p:sp>
      <p:sp>
        <p:nvSpPr>
          <p:cNvPr id="34" name="Marcador de contenido 5">
            <a:extLst>
              <a:ext uri="{FF2B5EF4-FFF2-40B4-BE49-F238E27FC236}">
                <a16:creationId xmlns:a16="http://schemas.microsoft.com/office/drawing/2014/main" id="{14601052-C712-8544-91B2-FE2B1FC95FDD}"/>
              </a:ext>
            </a:extLst>
          </p:cNvPr>
          <p:cNvSpPr txBox="1">
            <a:spLocks/>
          </p:cNvSpPr>
          <p:nvPr/>
        </p:nvSpPr>
        <p:spPr>
          <a:xfrm>
            <a:off x="7924095" y="2959536"/>
            <a:ext cx="2115893" cy="457081"/>
          </a:xfrm>
          <a:prstGeom prst="rect">
            <a:avLst/>
          </a:prstGeom>
        </p:spPr>
        <p:txBody>
          <a:bodyPr vert="horz" lIns="91416" tIns="45708" rIns="91416" bIns="45708" rtlCol="0">
            <a:noAutofit/>
          </a:bodyPr>
          <a:lstStyle>
            <a:lvl1pPr marL="0" indent="0" algn="l" defTabSz="914400" rtl="0" eaLnBrk="1" latinLnBrk="0" hangingPunct="1">
              <a:lnSpc>
                <a:spcPts val="37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0" i="0" kern="1200">
                <a:solidFill>
                  <a:srgbClr val="00E4D8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solidFill>
                  <a:schemeClr val="bg2">
                    <a:lumMod val="60000"/>
                    <a:lumOff val="40000"/>
                  </a:schemeClr>
                </a:solidFill>
              </a:rPr>
              <a:t>CTAO-South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DCFF4D-9B7D-55F7-067F-77E3B59B3DE7}"/>
              </a:ext>
            </a:extLst>
          </p:cNvPr>
          <p:cNvSpPr txBox="1"/>
          <p:nvPr/>
        </p:nvSpPr>
        <p:spPr>
          <a:xfrm>
            <a:off x="433438" y="1007485"/>
            <a:ext cx="113251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679" indent="-285679">
              <a:buFont typeface="Arial" panose="020B0604020202020204" pitchFamily="34" charset="0"/>
              <a:buChar char="•"/>
            </a:pPr>
            <a:r>
              <a:rPr lang="en-US" dirty="0"/>
              <a:t>Intermediate array configurations should be available in 2029</a:t>
            </a:r>
          </a:p>
          <a:p>
            <a:pPr marL="742765" lvl="1" indent="-285679">
              <a:buFont typeface="Arial" panose="020B0604020202020204" pitchFamily="34" charset="0"/>
              <a:buChar char="•"/>
            </a:pPr>
            <a:r>
              <a:rPr lang="en-US" dirty="0"/>
              <a:t>CTAO Central Office is working closely with IKC teams</a:t>
            </a:r>
          </a:p>
          <a:p>
            <a:pPr marL="285679" indent="-285679">
              <a:buFont typeface="Arial" panose="020B0604020202020204" pitchFamily="34" charset="0"/>
              <a:buChar char="•"/>
            </a:pPr>
            <a:endParaRPr lang="en-US" dirty="0"/>
          </a:p>
          <a:p>
            <a:pPr marL="285679" indent="-285679">
              <a:buFont typeface="Arial" panose="020B0604020202020204" pitchFamily="34" charset="0"/>
              <a:buChar char="•"/>
            </a:pPr>
            <a:r>
              <a:rPr lang="en-US" dirty="0"/>
              <a:t>CTAO-North -&gt; 4 LST + 1 MST</a:t>
            </a:r>
          </a:p>
          <a:p>
            <a:pPr marL="285679" indent="-285679">
              <a:buFont typeface="Arial" panose="020B0604020202020204" pitchFamily="34" charset="0"/>
              <a:buChar char="•"/>
            </a:pPr>
            <a:r>
              <a:rPr lang="en-US" dirty="0"/>
              <a:t>CTAO-South -&gt; 2 MST + 5 SST</a:t>
            </a:r>
          </a:p>
          <a:p>
            <a:pPr marL="285679" indent="-285679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6004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5E0D0-6D84-959B-B9F6-23E781859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93876DE-44CB-51BD-C17C-885D96A6C9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7A8EA43-1DDA-DD4C-837A-17A3AFE5C005}" type="slidenum">
              <a:rPr lang="en-GB" noProof="0" smtClean="0"/>
              <a:pPr/>
              <a:t>34</a:t>
            </a:fld>
            <a:endParaRPr lang="en-GB" noProof="0"/>
          </a:p>
        </p:txBody>
      </p:sp>
      <p:sp>
        <p:nvSpPr>
          <p:cNvPr id="11" name="Title 4">
            <a:extLst>
              <a:ext uri="{FF2B5EF4-FFF2-40B4-BE49-F238E27FC236}">
                <a16:creationId xmlns:a16="http://schemas.microsoft.com/office/drawing/2014/main" id="{3732AFDE-1377-198F-3145-1D0EFEECED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248" y="896"/>
            <a:ext cx="9708968" cy="1325218"/>
          </a:xfrm>
        </p:spPr>
        <p:txBody>
          <a:bodyPr/>
          <a:lstStyle/>
          <a:p>
            <a:r>
              <a:rPr lang="en-GB" sz="5400" dirty="0"/>
              <a:t>Public</a:t>
            </a:r>
            <a:r>
              <a:rPr lang="en-GB" sz="5400" noProof="0" dirty="0"/>
              <a:t> Early Science Timeline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6EAA303-CADA-5999-9FB8-5907BC6387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041" y="1040654"/>
            <a:ext cx="10619260" cy="5973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3064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7C038B-5ECA-D74F-E741-53F41202F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6BE78C1-B107-3B7D-202C-19C6EF6748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7A8EA43-1DDA-DD4C-837A-17A3AFE5C005}" type="slidenum">
              <a:rPr lang="en-GB" noProof="0" smtClean="0"/>
              <a:pPr/>
              <a:t>35</a:t>
            </a:fld>
            <a:endParaRPr lang="en-GB" noProof="0"/>
          </a:p>
        </p:txBody>
      </p:sp>
      <p:sp>
        <p:nvSpPr>
          <p:cNvPr id="11" name="Title 4">
            <a:extLst>
              <a:ext uri="{FF2B5EF4-FFF2-40B4-BE49-F238E27FC236}">
                <a16:creationId xmlns:a16="http://schemas.microsoft.com/office/drawing/2014/main" id="{FA277EE5-8A9A-E358-84A4-09256DF80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248" y="896"/>
            <a:ext cx="9708968" cy="1325218"/>
          </a:xfrm>
        </p:spPr>
        <p:txBody>
          <a:bodyPr/>
          <a:lstStyle/>
          <a:p>
            <a:r>
              <a:rPr lang="en-US" noProof="0" dirty="0"/>
              <a:t>Public </a:t>
            </a:r>
            <a:r>
              <a:rPr lang="en-GB" noProof="0" dirty="0"/>
              <a:t>Early Science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BECE7BF-0A54-E94E-2865-1B6A7484AB17}"/>
              </a:ext>
            </a:extLst>
          </p:cNvPr>
          <p:cNvSpPr txBox="1"/>
          <p:nvPr/>
        </p:nvSpPr>
        <p:spPr>
          <a:xfrm>
            <a:off x="434720" y="1326114"/>
            <a:ext cx="1058558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679" indent="-285679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Goals: Get data to community, get community ready for CTAO</a:t>
            </a:r>
          </a:p>
          <a:p>
            <a:pPr marL="285679" indent="-285679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285679" indent="-285679">
              <a:buFont typeface="Arial" panose="020B0604020202020204" pitchFamily="34" charset="0"/>
              <a:buChar char="•"/>
            </a:pPr>
            <a:r>
              <a:rPr lang="en-GB" sz="2400" dirty="0"/>
              <a:t>Best effort Announcement of Opportunity</a:t>
            </a:r>
            <a:br>
              <a:rPr lang="en-GB" sz="2400" dirty="0"/>
            </a:br>
            <a:endParaRPr lang="en-GB" sz="2400" dirty="0"/>
          </a:p>
          <a:p>
            <a:pPr marL="285679" indent="-285679">
              <a:buFont typeface="Arial" panose="020B0604020202020204" pitchFamily="34" charset="0"/>
              <a:buChar char="•"/>
            </a:pPr>
            <a:r>
              <a:rPr lang="en-GB" sz="2400" dirty="0"/>
              <a:t>CTAO guarantees the performance of the intermediate configuration prior to the start of the Public Early Science Observing Period</a:t>
            </a:r>
            <a:br>
              <a:rPr lang="en-GB" sz="2400" dirty="0"/>
            </a:br>
            <a:endParaRPr lang="en-GB" sz="2400" dirty="0"/>
          </a:p>
          <a:p>
            <a:pPr marL="742879" lvl="1" indent="-285679">
              <a:buFont typeface="Arial" panose="020B0604020202020204" pitchFamily="34" charset="0"/>
              <a:buChar char="•"/>
            </a:pPr>
            <a:r>
              <a:rPr lang="en-GB" sz="2400" dirty="0"/>
              <a:t>Done after science validation and verification</a:t>
            </a:r>
          </a:p>
          <a:p>
            <a:endParaRPr lang="en-GB" sz="2400" dirty="0"/>
          </a:p>
          <a:p>
            <a:pPr marL="285679" indent="-285679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Stay tuned for more information!</a:t>
            </a:r>
          </a:p>
          <a:p>
            <a:endParaRPr lang="en-GB" sz="2400" dirty="0"/>
          </a:p>
          <a:p>
            <a:pPr marL="285679" indent="-285679">
              <a:buFont typeface="Arial" panose="020B0604020202020204" pitchFamily="34" charset="0"/>
              <a:buChar char="•"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683564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D2CFE7-CF78-6E3D-28FB-2353119257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4">
            <a:extLst>
              <a:ext uri="{FF2B5EF4-FFF2-40B4-BE49-F238E27FC236}">
                <a16:creationId xmlns:a16="http://schemas.microsoft.com/office/drawing/2014/main" id="{B10BA932-1715-7868-CEC0-4ED55454C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6903715" cy="1817649"/>
          </a:xfrm>
        </p:spPr>
        <p:txBody>
          <a:bodyPr/>
          <a:lstStyle/>
          <a:p>
            <a:r>
              <a:rPr lang="en-GB"/>
              <a:t>A Proposal Driven Observatory</a:t>
            </a:r>
            <a:endParaRPr lang="en-GB" noProof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6B908B8-F4C9-7E01-E3E9-6F538C5123B7}"/>
              </a:ext>
            </a:extLst>
          </p:cNvPr>
          <p:cNvSpPr txBox="1"/>
          <p:nvPr/>
        </p:nvSpPr>
        <p:spPr>
          <a:xfrm>
            <a:off x="156710" y="1962135"/>
            <a:ext cx="5426531" cy="480131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AO (Announcement of Opportunity) Calls regularly issued</a:t>
            </a:r>
            <a:endParaRPr lang="en-GB" noProof="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Occurs once every observing period (13 lunar cycles ~1 year)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noProof="0" dirty="0"/>
              <a:t>To request Open Time and most of the </a:t>
            </a:r>
            <a:r>
              <a:rPr lang="en-GB" dirty="0"/>
              <a:t>Host Guaranteed time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Issued by CTAO several months before the observing period begins on the CTAO Science Portal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8% of time is for any scientist either through DDT or ICOT</a:t>
            </a:r>
            <a:br>
              <a:rPr lang="en-GB" dirty="0"/>
            </a:br>
            <a:endParaRPr lang="en-GB" dirty="0"/>
          </a:p>
          <a:p>
            <a:pPr marL="285115" indent="-285115">
              <a:buFont typeface="Arial" panose="020B0604020202020204" pitchFamily="34" charset="0"/>
              <a:buChar char="•"/>
            </a:pPr>
            <a:r>
              <a:rPr lang="en-GB" dirty="0"/>
              <a:t>HGT = Host Guarantee Time (CCI, Spain, Chile, ESO)</a:t>
            </a:r>
            <a:endParaRPr lang="en-GB" dirty="0">
              <a:cs typeface="Arial" panose="020B0604020202020204"/>
            </a:endParaRPr>
          </a:p>
          <a:p>
            <a:pPr marL="285115" indent="-285115">
              <a:buFont typeface="Arial" panose="020B0604020202020204" pitchFamily="34" charset="0"/>
              <a:buChar char="•"/>
            </a:pPr>
            <a:r>
              <a:rPr lang="en-GB" dirty="0"/>
              <a:t>DDT = Director’s Discretionary Time</a:t>
            </a:r>
            <a:endParaRPr lang="en-GB" dirty="0">
              <a:cs typeface="Arial" panose="020B0604020202020204"/>
            </a:endParaRPr>
          </a:p>
          <a:p>
            <a:pPr marL="285115" indent="-285115">
              <a:buFont typeface="Arial" panose="020B0604020202020204" pitchFamily="34" charset="0"/>
              <a:buChar char="•"/>
            </a:pPr>
            <a:r>
              <a:rPr lang="en-GB" dirty="0"/>
              <a:t>KSP = Key Science Projects Time</a:t>
            </a:r>
          </a:p>
          <a:p>
            <a:pPr marL="285115" indent="-285115">
              <a:buFont typeface="Arial" panose="020B0604020202020204" pitchFamily="34" charset="0"/>
              <a:buChar char="•"/>
            </a:pPr>
            <a:r>
              <a:rPr lang="en-GB" dirty="0">
                <a:cs typeface="Arial" panose="020B0604020202020204"/>
              </a:rPr>
              <a:t>ICOT = International Community Open Time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4B62D8C-642B-D00A-DD06-D0A9E20E2A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9547" y="322708"/>
            <a:ext cx="4259505" cy="4259505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83B82A1A-991D-B28A-E418-1129BB53C7D1}"/>
              </a:ext>
            </a:extLst>
          </p:cNvPr>
          <p:cNvGrpSpPr/>
          <p:nvPr/>
        </p:nvGrpSpPr>
        <p:grpSpPr>
          <a:xfrm>
            <a:off x="5746192" y="4335830"/>
            <a:ext cx="6182596" cy="2496060"/>
            <a:chOff x="522315" y="3999973"/>
            <a:chExt cx="6182596" cy="249606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AB20185-F0F5-DAB8-A41B-344D8200D3AF}"/>
                </a:ext>
              </a:extLst>
            </p:cNvPr>
            <p:cNvSpPr/>
            <p:nvPr/>
          </p:nvSpPr>
          <p:spPr>
            <a:xfrm>
              <a:off x="992375" y="4486938"/>
              <a:ext cx="5514752" cy="1573617"/>
            </a:xfrm>
            <a:prstGeom prst="rect">
              <a:avLst/>
            </a:prstGeom>
            <a:solidFill>
              <a:schemeClr val="bg1">
                <a:lumMod val="25000"/>
                <a:lumOff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3B49180-CD5B-3D13-0331-DB85A32E8610}"/>
                </a:ext>
              </a:extLst>
            </p:cNvPr>
            <p:cNvSpPr/>
            <p:nvPr/>
          </p:nvSpPr>
          <p:spPr>
            <a:xfrm>
              <a:off x="1031631" y="4674466"/>
              <a:ext cx="505881" cy="1360968"/>
            </a:xfrm>
            <a:prstGeom prst="rect">
              <a:avLst/>
            </a:prstGeom>
            <a:solidFill>
              <a:schemeClr val="bg1">
                <a:lumMod val="10000"/>
                <a:lumOff val="90000"/>
              </a:schemeClr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2E7275-6219-C6E2-5D4B-62C2B4EFC364}"/>
                </a:ext>
              </a:extLst>
            </p:cNvPr>
            <p:cNvSpPr/>
            <p:nvPr/>
          </p:nvSpPr>
          <p:spPr>
            <a:xfrm>
              <a:off x="1569133" y="4674466"/>
              <a:ext cx="505881" cy="1360968"/>
            </a:xfrm>
            <a:prstGeom prst="rect">
              <a:avLst/>
            </a:prstGeom>
            <a:solidFill>
              <a:schemeClr val="bg1">
                <a:lumMod val="10000"/>
                <a:lumOff val="90000"/>
              </a:schemeClr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257F7CD-FEE2-687D-6266-185FB63524FB}"/>
                </a:ext>
              </a:extLst>
            </p:cNvPr>
            <p:cNvSpPr/>
            <p:nvPr/>
          </p:nvSpPr>
          <p:spPr>
            <a:xfrm>
              <a:off x="2106635" y="5106846"/>
              <a:ext cx="505881" cy="928588"/>
            </a:xfrm>
            <a:prstGeom prst="rect">
              <a:avLst/>
            </a:prstGeom>
            <a:solidFill>
              <a:schemeClr val="bg1">
                <a:lumMod val="10000"/>
                <a:lumOff val="90000"/>
              </a:schemeClr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BE9CBD7-278E-9D33-C9D3-2CC704E7392E}"/>
                </a:ext>
              </a:extLst>
            </p:cNvPr>
            <p:cNvSpPr/>
            <p:nvPr/>
          </p:nvSpPr>
          <p:spPr>
            <a:xfrm>
              <a:off x="2644137" y="5106846"/>
              <a:ext cx="505881" cy="928588"/>
            </a:xfrm>
            <a:prstGeom prst="rect">
              <a:avLst/>
            </a:prstGeom>
            <a:solidFill>
              <a:schemeClr val="bg1">
                <a:lumMod val="10000"/>
                <a:lumOff val="90000"/>
              </a:schemeClr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DA208D6-FB74-42F8-1349-F884C9ED50A2}"/>
                </a:ext>
              </a:extLst>
            </p:cNvPr>
            <p:cNvSpPr/>
            <p:nvPr/>
          </p:nvSpPr>
          <p:spPr>
            <a:xfrm>
              <a:off x="3181639" y="5471908"/>
              <a:ext cx="505881" cy="563526"/>
            </a:xfrm>
            <a:prstGeom prst="rect">
              <a:avLst/>
            </a:prstGeom>
            <a:solidFill>
              <a:schemeClr val="bg1">
                <a:lumMod val="10000"/>
                <a:lumOff val="90000"/>
              </a:schemeClr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F5BC27A-6CF6-34E2-D6D2-4110F4E83E52}"/>
                </a:ext>
              </a:extLst>
            </p:cNvPr>
            <p:cNvSpPr/>
            <p:nvPr/>
          </p:nvSpPr>
          <p:spPr>
            <a:xfrm>
              <a:off x="3719141" y="5471908"/>
              <a:ext cx="505881" cy="563526"/>
            </a:xfrm>
            <a:prstGeom prst="rect">
              <a:avLst/>
            </a:prstGeom>
            <a:solidFill>
              <a:schemeClr val="bg1">
                <a:lumMod val="10000"/>
                <a:lumOff val="90000"/>
              </a:schemeClr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2000E9A-B05F-E468-A588-10CABF0FFB1C}"/>
                </a:ext>
              </a:extLst>
            </p:cNvPr>
            <p:cNvSpPr/>
            <p:nvPr/>
          </p:nvSpPr>
          <p:spPr>
            <a:xfrm>
              <a:off x="4256643" y="5471908"/>
              <a:ext cx="505881" cy="563526"/>
            </a:xfrm>
            <a:prstGeom prst="rect">
              <a:avLst/>
            </a:prstGeom>
            <a:solidFill>
              <a:schemeClr val="bg1">
                <a:lumMod val="10000"/>
                <a:lumOff val="90000"/>
              </a:schemeClr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C26E76F-0BBC-08FE-F6CC-4B1953AFBA1B}"/>
                </a:ext>
              </a:extLst>
            </p:cNvPr>
            <p:cNvSpPr/>
            <p:nvPr/>
          </p:nvSpPr>
          <p:spPr>
            <a:xfrm>
              <a:off x="4794145" y="5631396"/>
              <a:ext cx="505881" cy="404038"/>
            </a:xfrm>
            <a:prstGeom prst="rect">
              <a:avLst/>
            </a:prstGeom>
            <a:solidFill>
              <a:schemeClr val="bg1">
                <a:lumMod val="10000"/>
                <a:lumOff val="90000"/>
              </a:schemeClr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98EEC23-F95A-9BBF-A09D-31A5B38BE837}"/>
                </a:ext>
              </a:extLst>
            </p:cNvPr>
            <p:cNvSpPr/>
            <p:nvPr/>
          </p:nvSpPr>
          <p:spPr>
            <a:xfrm>
              <a:off x="5331647" y="5631396"/>
              <a:ext cx="505881" cy="404038"/>
            </a:xfrm>
            <a:prstGeom prst="rect">
              <a:avLst/>
            </a:prstGeom>
            <a:solidFill>
              <a:schemeClr val="bg1">
                <a:lumMod val="10000"/>
                <a:lumOff val="90000"/>
              </a:schemeClr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6F0300B-398A-932A-87C2-4FF9E6DF9129}"/>
                </a:ext>
              </a:extLst>
            </p:cNvPr>
            <p:cNvSpPr/>
            <p:nvPr/>
          </p:nvSpPr>
          <p:spPr>
            <a:xfrm>
              <a:off x="5869146" y="5631396"/>
              <a:ext cx="505881" cy="404038"/>
            </a:xfrm>
            <a:prstGeom prst="rect">
              <a:avLst/>
            </a:prstGeom>
            <a:solidFill>
              <a:schemeClr val="bg1">
                <a:lumMod val="10000"/>
                <a:lumOff val="90000"/>
              </a:schemeClr>
            </a:solidFill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/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5FE043CE-44D3-F261-CDB8-5593D174B380}"/>
                </a:ext>
              </a:extLst>
            </p:cNvPr>
            <p:cNvCxnSpPr>
              <a:cxnSpLocks/>
            </p:cNvCxnSpPr>
            <p:nvPr/>
          </p:nvCxnSpPr>
          <p:spPr>
            <a:xfrm>
              <a:off x="935665" y="6113721"/>
              <a:ext cx="57203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57CC46CA-FA4C-C274-7671-58EE014012A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49842" y="4433777"/>
              <a:ext cx="0" cy="169912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1AB5813-734D-EE7D-3D94-42261FF3AC04}"/>
                </a:ext>
              </a:extLst>
            </p:cNvPr>
            <p:cNvSpPr txBox="1"/>
            <p:nvPr/>
          </p:nvSpPr>
          <p:spPr>
            <a:xfrm rot="16200000">
              <a:off x="713421" y="5170284"/>
              <a:ext cx="11423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noProof="0">
                  <a:solidFill>
                    <a:schemeClr val="bg1"/>
                  </a:solidFill>
                </a:rPr>
                <a:t>KSP time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00D23BB-2819-4F8A-C91C-FD42EA18DB37}"/>
                </a:ext>
              </a:extLst>
            </p:cNvPr>
            <p:cNvSpPr txBox="1"/>
            <p:nvPr/>
          </p:nvSpPr>
          <p:spPr>
            <a:xfrm>
              <a:off x="3325423" y="4674466"/>
              <a:ext cx="27966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noProof="0"/>
                <a:t>Available Observing Time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6344DF2-2A6C-B57E-DA7A-353125B6D003}"/>
                </a:ext>
              </a:extLst>
            </p:cNvPr>
            <p:cNvSpPr txBox="1"/>
            <p:nvPr/>
          </p:nvSpPr>
          <p:spPr>
            <a:xfrm>
              <a:off x="5047085" y="6188256"/>
              <a:ext cx="165782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noProof="0" dirty="0"/>
                <a:t>Observing Periods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EE562AE-6195-B39A-6EED-6B40E0B39029}"/>
                </a:ext>
              </a:extLst>
            </p:cNvPr>
            <p:cNvSpPr txBox="1"/>
            <p:nvPr/>
          </p:nvSpPr>
          <p:spPr>
            <a:xfrm rot="16200000">
              <a:off x="-430670" y="4952958"/>
              <a:ext cx="221374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noProof="0"/>
                <a:t>Observing Time Category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30551A80-9CD3-3283-4FA4-C42F325C8252}"/>
              </a:ext>
            </a:extLst>
          </p:cNvPr>
          <p:cNvSpPr txBox="1"/>
          <p:nvPr/>
        </p:nvSpPr>
        <p:spPr>
          <a:xfrm>
            <a:off x="8507045" y="4486990"/>
            <a:ext cx="32239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noProof="0" dirty="0"/>
              <a:t>For Illustration Purposes Only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479DBC8-2AE3-0008-5AB3-F7CA68AFA474}"/>
              </a:ext>
            </a:extLst>
          </p:cNvPr>
          <p:cNvSpPr txBox="1"/>
          <p:nvPr/>
        </p:nvSpPr>
        <p:spPr>
          <a:xfrm>
            <a:off x="7130327" y="197645"/>
            <a:ext cx="2706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noProof="0"/>
              <a:t>Integrated over 10 Years</a:t>
            </a:r>
          </a:p>
        </p:txBody>
      </p:sp>
    </p:spTree>
    <p:extLst>
      <p:ext uri="{BB962C8B-B14F-4D97-AF65-F5344CB8AC3E}">
        <p14:creationId xmlns:p14="http://schemas.microsoft.com/office/powerpoint/2010/main" val="2331683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BD3C11-6916-1DF9-E5A6-BA821747F1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9278DB0-F0F5-2451-66C0-46B0182E78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7A8EA43-1DDA-DD4C-837A-17A3AFE5C005}" type="slidenum">
              <a:rPr lang="en-GB" noProof="0" smtClean="0"/>
              <a:pPr/>
              <a:t>5</a:t>
            </a:fld>
            <a:endParaRPr lang="en-GB" noProof="0"/>
          </a:p>
        </p:txBody>
      </p:sp>
      <p:sp>
        <p:nvSpPr>
          <p:cNvPr id="16" name="Marcador de contenido 7">
            <a:extLst>
              <a:ext uri="{FF2B5EF4-FFF2-40B4-BE49-F238E27FC236}">
                <a16:creationId xmlns:a16="http://schemas.microsoft.com/office/drawing/2014/main" id="{B3994D08-4703-C8E2-E6DA-4A95383B5E6D}"/>
              </a:ext>
            </a:extLst>
          </p:cNvPr>
          <p:cNvSpPr txBox="1">
            <a:spLocks/>
          </p:cNvSpPr>
          <p:nvPr/>
        </p:nvSpPr>
        <p:spPr>
          <a:xfrm>
            <a:off x="431963" y="2753929"/>
            <a:ext cx="10728406" cy="32602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rgbClr val="00004A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rgbClr val="00004A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rgbClr val="00004A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00004A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00004A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noProof="0">
              <a:solidFill>
                <a:schemeClr val="tx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9E8C07D-814F-FFE4-ACC3-DF576CE97D39}"/>
              </a:ext>
            </a:extLst>
          </p:cNvPr>
          <p:cNvSpPr txBox="1"/>
          <p:nvPr/>
        </p:nvSpPr>
        <p:spPr>
          <a:xfrm>
            <a:off x="431963" y="4800264"/>
            <a:ext cx="1132807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noProof="0" dirty="0"/>
              <a:t>Dedicated KSP call to submit KSP proposals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noProof="0" dirty="0"/>
              <a:t>Must be submitted through the CTAO Science Collaboration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800" noProof="0" dirty="0"/>
              <a:t>Up to 10% of external scientists for each KSP proposal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7AF1858-13F4-3899-FA69-8F8D89C3236E}"/>
              </a:ext>
            </a:extLst>
          </p:cNvPr>
          <p:cNvSpPr txBox="1"/>
          <p:nvPr/>
        </p:nvSpPr>
        <p:spPr>
          <a:xfrm>
            <a:off x="9524968" y="4514773"/>
            <a:ext cx="19159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noProof="0">
                <a:solidFill>
                  <a:schemeClr val="bg1"/>
                </a:solidFill>
              </a:rPr>
              <a:t>Scientific Comm.</a:t>
            </a:r>
          </a:p>
        </p:txBody>
      </p:sp>
      <p:sp>
        <p:nvSpPr>
          <p:cNvPr id="51" name="Rounded Rectangle 50">
            <a:extLst>
              <a:ext uri="{FF2B5EF4-FFF2-40B4-BE49-F238E27FC236}">
                <a16:creationId xmlns:a16="http://schemas.microsoft.com/office/drawing/2014/main" id="{506683A1-9C8D-8B44-5F97-8E888D7DF476}"/>
              </a:ext>
            </a:extLst>
          </p:cNvPr>
          <p:cNvSpPr/>
          <p:nvPr/>
        </p:nvSpPr>
        <p:spPr>
          <a:xfrm>
            <a:off x="2390746" y="1441456"/>
            <a:ext cx="7410508" cy="2848341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200">
                <a:solidFill>
                  <a:schemeClr val="bg1"/>
                </a:solidFill>
              </a:rPr>
              <a:t>Key Science Projects (KSPs) are observing projects requiring </a:t>
            </a:r>
            <a:r>
              <a:rPr lang="en-GB" sz="2200" b="1">
                <a:solidFill>
                  <a:schemeClr val="bg1"/>
                </a:solidFill>
              </a:rPr>
              <a:t>more than 300 hours </a:t>
            </a:r>
            <a:r>
              <a:rPr lang="en-GB" sz="2200">
                <a:solidFill>
                  <a:schemeClr val="bg1"/>
                </a:solidFill>
              </a:rPr>
              <a:t>of CTAO observing time allocated over more than one observing period with the aim of delivering legacy datasets, science data products and gamma-ray catalogues, which are produced </a:t>
            </a:r>
            <a:r>
              <a:rPr lang="en-GB" sz="2200" b="1">
                <a:solidFill>
                  <a:schemeClr val="bg1"/>
                </a:solidFill>
              </a:rPr>
              <a:t>in a coherent fashion</a:t>
            </a:r>
            <a:r>
              <a:rPr lang="en-GB" sz="2200">
                <a:solidFill>
                  <a:schemeClr val="bg1"/>
                </a:solidFill>
              </a:rPr>
              <a:t>, on </a:t>
            </a:r>
            <a:r>
              <a:rPr lang="en-GB" sz="2200" b="1">
                <a:solidFill>
                  <a:schemeClr val="bg1"/>
                </a:solidFill>
              </a:rPr>
              <a:t>key science cases </a:t>
            </a:r>
            <a:r>
              <a:rPr lang="en-GB" sz="2200">
                <a:solidFill>
                  <a:schemeClr val="bg1"/>
                </a:solidFill>
              </a:rPr>
              <a:t>promising major breakthroughs</a:t>
            </a:r>
          </a:p>
        </p:txBody>
      </p:sp>
      <p:sp>
        <p:nvSpPr>
          <p:cNvPr id="4" name="Title 4">
            <a:extLst>
              <a:ext uri="{FF2B5EF4-FFF2-40B4-BE49-F238E27FC236}">
                <a16:creationId xmlns:a16="http://schemas.microsoft.com/office/drawing/2014/main" id="{B6CA3321-0082-303B-7095-2EAE9FF10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5436"/>
            <a:ext cx="9226296" cy="1325563"/>
          </a:xfrm>
        </p:spPr>
        <p:txBody>
          <a:bodyPr/>
          <a:lstStyle/>
          <a:p>
            <a:r>
              <a:rPr lang="en-GB" noProof="0" dirty="0"/>
              <a:t>Key Science </a:t>
            </a:r>
            <a:r>
              <a:rPr lang="en-GB" dirty="0"/>
              <a:t>Projects</a:t>
            </a:r>
            <a:endParaRPr lang="en-GB" noProof="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350216E-1D00-8DFF-3636-398A0696521A}"/>
              </a:ext>
            </a:extLst>
          </p:cNvPr>
          <p:cNvSpPr txBox="1"/>
          <p:nvPr/>
        </p:nvSpPr>
        <p:spPr>
          <a:xfrm>
            <a:off x="231240" y="1370999"/>
            <a:ext cx="1958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25000"/>
                    <a:lumOff val="75000"/>
                  </a:schemeClr>
                </a:solidFill>
              </a:rPr>
              <a:t>Large and Long Proposals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6CB822-B2DF-D145-E7BB-40EC73159FB3}"/>
              </a:ext>
            </a:extLst>
          </p:cNvPr>
          <p:cNvSpPr txBox="1"/>
          <p:nvPr/>
        </p:nvSpPr>
        <p:spPr>
          <a:xfrm>
            <a:off x="329678" y="3337557"/>
            <a:ext cx="22064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25000"/>
                    <a:lumOff val="75000"/>
                  </a:schemeClr>
                </a:solidFill>
              </a:rPr>
              <a:t>Systematic Analysis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E5AA11-7C96-0F09-A29B-CB5B87FED674}"/>
              </a:ext>
            </a:extLst>
          </p:cNvPr>
          <p:cNvSpPr txBox="1"/>
          <p:nvPr/>
        </p:nvSpPr>
        <p:spPr>
          <a:xfrm>
            <a:off x="10197377" y="3697351"/>
            <a:ext cx="22064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25000"/>
                    <a:lumOff val="75000"/>
                  </a:schemeClr>
                </a:solidFill>
              </a:rPr>
              <a:t>Well defined research case</a:t>
            </a:r>
          </a:p>
        </p:txBody>
      </p:sp>
      <p:sp>
        <p:nvSpPr>
          <p:cNvPr id="7" name="Down Arrow 6">
            <a:extLst>
              <a:ext uri="{FF2B5EF4-FFF2-40B4-BE49-F238E27FC236}">
                <a16:creationId xmlns:a16="http://schemas.microsoft.com/office/drawing/2014/main" id="{538F9D52-E819-BAD0-A474-FF24E24477F1}"/>
              </a:ext>
            </a:extLst>
          </p:cNvPr>
          <p:cNvSpPr/>
          <p:nvPr/>
        </p:nvSpPr>
        <p:spPr>
          <a:xfrm rot="17101557">
            <a:off x="2024955" y="1434832"/>
            <a:ext cx="336388" cy="1121796"/>
          </a:xfrm>
          <a:prstGeom prst="downArrow">
            <a:avLst/>
          </a:prstGeom>
          <a:solidFill>
            <a:schemeClr val="accent1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>
            <a:extLst>
              <a:ext uri="{FF2B5EF4-FFF2-40B4-BE49-F238E27FC236}">
                <a16:creationId xmlns:a16="http://schemas.microsoft.com/office/drawing/2014/main" id="{15E0F844-C32D-9FC6-7513-D9C4C86117B3}"/>
              </a:ext>
            </a:extLst>
          </p:cNvPr>
          <p:cNvSpPr/>
          <p:nvPr/>
        </p:nvSpPr>
        <p:spPr>
          <a:xfrm rot="15837864">
            <a:off x="2096073" y="3026706"/>
            <a:ext cx="336388" cy="1121796"/>
          </a:xfrm>
          <a:prstGeom prst="downArrow">
            <a:avLst/>
          </a:prstGeom>
          <a:solidFill>
            <a:schemeClr val="accent1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>
            <a:extLst>
              <a:ext uri="{FF2B5EF4-FFF2-40B4-BE49-F238E27FC236}">
                <a16:creationId xmlns:a16="http://schemas.microsoft.com/office/drawing/2014/main" id="{798EA4E7-456E-95AD-8A5D-2103054641B6}"/>
              </a:ext>
            </a:extLst>
          </p:cNvPr>
          <p:cNvSpPr/>
          <p:nvPr/>
        </p:nvSpPr>
        <p:spPr>
          <a:xfrm rot="5064460">
            <a:off x="10277488" y="3003890"/>
            <a:ext cx="336388" cy="1121796"/>
          </a:xfrm>
          <a:prstGeom prst="downArrow">
            <a:avLst/>
          </a:prstGeom>
          <a:solidFill>
            <a:schemeClr val="accent1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8990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685EE2-2145-50A0-0997-64A951CB5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53A18D6-ABC2-5497-31C6-7904475F0A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7A8EA43-1DDA-DD4C-837A-17A3AFE5C005}" type="slidenum">
              <a:rPr lang="en-GB" noProof="0" smtClean="0"/>
              <a:pPr/>
              <a:t>6</a:t>
            </a:fld>
            <a:endParaRPr lang="en-GB" noProof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D3E5AED-F3B5-1548-CC26-1BA4B4BC3215}"/>
              </a:ext>
            </a:extLst>
          </p:cNvPr>
          <p:cNvSpPr txBox="1"/>
          <p:nvPr/>
        </p:nvSpPr>
        <p:spPr>
          <a:xfrm>
            <a:off x="9597377" y="4530355"/>
            <a:ext cx="19159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noProof="0">
                <a:solidFill>
                  <a:schemeClr val="bg1"/>
                </a:solidFill>
              </a:rPr>
              <a:t>Scientific Comm.</a:t>
            </a:r>
          </a:p>
        </p:txBody>
      </p:sp>
      <p:sp>
        <p:nvSpPr>
          <p:cNvPr id="4" name="Title 4">
            <a:extLst>
              <a:ext uri="{FF2B5EF4-FFF2-40B4-BE49-F238E27FC236}">
                <a16:creationId xmlns:a16="http://schemas.microsoft.com/office/drawing/2014/main" id="{DF5D7FB5-A3B8-8A8F-5057-1D27EC5E6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5436"/>
            <a:ext cx="9226296" cy="1325563"/>
          </a:xfrm>
        </p:spPr>
        <p:txBody>
          <a:bodyPr/>
          <a:lstStyle/>
          <a:p>
            <a:r>
              <a:rPr lang="en-GB" noProof="0" dirty="0"/>
              <a:t>Key Science </a:t>
            </a:r>
            <a:r>
              <a:rPr lang="en-GB" dirty="0"/>
              <a:t>Projects</a:t>
            </a:r>
            <a:endParaRPr lang="en-GB" noProof="0" dirty="0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BBB9ABF4-AF7A-798E-B9EC-FEE27CD91D63}"/>
              </a:ext>
            </a:extLst>
          </p:cNvPr>
          <p:cNvSpPr/>
          <p:nvPr/>
        </p:nvSpPr>
        <p:spPr>
          <a:xfrm>
            <a:off x="4923607" y="1183425"/>
            <a:ext cx="2230546" cy="710376"/>
          </a:xfrm>
          <a:prstGeom prst="roundRect">
            <a:avLst/>
          </a:prstGeom>
          <a:solidFill>
            <a:schemeClr val="accent1">
              <a:lumMod val="50000"/>
              <a:lumOff val="50000"/>
            </a:schemeClr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KSP Proposal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AA5DE51E-D770-A78F-ADE8-F3987C2BA7D5}"/>
              </a:ext>
            </a:extLst>
          </p:cNvPr>
          <p:cNvSpPr txBox="1"/>
          <p:nvPr/>
        </p:nvSpPr>
        <p:spPr>
          <a:xfrm>
            <a:off x="431963" y="5255230"/>
            <a:ext cx="113280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noProof="0" dirty="0"/>
              <a:t>KSP Proposals are made up of several Science Objectives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noProof="0" dirty="0"/>
              <a:t>Each having their own team PIs and experts</a:t>
            </a:r>
          </a:p>
        </p:txBody>
      </p:sp>
      <p:cxnSp>
        <p:nvCxnSpPr>
          <p:cNvPr id="23" name="Elbow Connector 22">
            <a:extLst>
              <a:ext uri="{FF2B5EF4-FFF2-40B4-BE49-F238E27FC236}">
                <a16:creationId xmlns:a16="http://schemas.microsoft.com/office/drawing/2014/main" id="{6BFE9B13-8884-9CB2-B33D-999C728C1F8B}"/>
              </a:ext>
            </a:extLst>
          </p:cNvPr>
          <p:cNvCxnSpPr>
            <a:stCxn id="2" idx="2"/>
            <a:endCxn id="6" idx="0"/>
          </p:cNvCxnSpPr>
          <p:nvPr/>
        </p:nvCxnSpPr>
        <p:spPr>
          <a:xfrm rot="5400000">
            <a:off x="3639731" y="185304"/>
            <a:ext cx="690653" cy="4107647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23">
            <a:extLst>
              <a:ext uri="{FF2B5EF4-FFF2-40B4-BE49-F238E27FC236}">
                <a16:creationId xmlns:a16="http://schemas.microsoft.com/office/drawing/2014/main" id="{970CEE82-F623-CBF2-FE6B-E914FC5F15B8}"/>
              </a:ext>
            </a:extLst>
          </p:cNvPr>
          <p:cNvCxnSpPr>
            <a:cxnSpLocks/>
            <a:stCxn id="2" idx="2"/>
            <a:endCxn id="10" idx="0"/>
          </p:cNvCxnSpPr>
          <p:nvPr/>
        </p:nvCxnSpPr>
        <p:spPr>
          <a:xfrm rot="5400000">
            <a:off x="4982418" y="1527991"/>
            <a:ext cx="690653" cy="1422273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28">
            <a:extLst>
              <a:ext uri="{FF2B5EF4-FFF2-40B4-BE49-F238E27FC236}">
                <a16:creationId xmlns:a16="http://schemas.microsoft.com/office/drawing/2014/main" id="{094A6C69-95AF-0235-56EB-06440DEAD5B5}"/>
              </a:ext>
            </a:extLst>
          </p:cNvPr>
          <p:cNvCxnSpPr>
            <a:cxnSpLocks/>
            <a:stCxn id="2" idx="2"/>
            <a:endCxn id="14" idx="0"/>
          </p:cNvCxnSpPr>
          <p:nvPr/>
        </p:nvCxnSpPr>
        <p:spPr>
          <a:xfrm rot="16200000" flipH="1">
            <a:off x="6325104" y="1607576"/>
            <a:ext cx="690653" cy="1263101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Elbow Connector 32">
            <a:extLst>
              <a:ext uri="{FF2B5EF4-FFF2-40B4-BE49-F238E27FC236}">
                <a16:creationId xmlns:a16="http://schemas.microsoft.com/office/drawing/2014/main" id="{2206933C-D685-4A15-6ED0-6C8031EDAE4C}"/>
              </a:ext>
            </a:extLst>
          </p:cNvPr>
          <p:cNvCxnSpPr>
            <a:cxnSpLocks/>
            <a:stCxn id="2" idx="2"/>
            <a:endCxn id="19" idx="0"/>
          </p:cNvCxnSpPr>
          <p:nvPr/>
        </p:nvCxnSpPr>
        <p:spPr>
          <a:xfrm rot="16200000" flipH="1">
            <a:off x="7667791" y="264890"/>
            <a:ext cx="690653" cy="3948474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0" name="Group 69">
            <a:extLst>
              <a:ext uri="{FF2B5EF4-FFF2-40B4-BE49-F238E27FC236}">
                <a16:creationId xmlns:a16="http://schemas.microsoft.com/office/drawing/2014/main" id="{2605F016-ED79-9942-C3BE-5DA28A17338D}"/>
              </a:ext>
            </a:extLst>
          </p:cNvPr>
          <p:cNvGrpSpPr/>
          <p:nvPr/>
        </p:nvGrpSpPr>
        <p:grpSpPr>
          <a:xfrm>
            <a:off x="902533" y="2584454"/>
            <a:ext cx="2057400" cy="2030182"/>
            <a:chOff x="902533" y="2594842"/>
            <a:chExt cx="2057400" cy="2030182"/>
          </a:xfrm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30F88AF3-2F13-60E2-A39B-9F25CFAA7041}"/>
                </a:ext>
              </a:extLst>
            </p:cNvPr>
            <p:cNvSpPr/>
            <p:nvPr/>
          </p:nvSpPr>
          <p:spPr>
            <a:xfrm>
              <a:off x="902533" y="2594842"/>
              <a:ext cx="2057400" cy="710376"/>
            </a:xfrm>
            <a:prstGeom prst="roundRect">
              <a:avLst/>
            </a:prstGeom>
            <a:solidFill>
              <a:schemeClr val="accent1">
                <a:lumMod val="50000"/>
                <a:lumOff val="50000"/>
              </a:schemeClr>
            </a:solidFill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Science Objective #1</a:t>
              </a:r>
            </a:p>
          </p:txBody>
        </p:sp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3A6E1E0E-3944-6637-FE07-422B289B3DED}"/>
                </a:ext>
              </a:extLst>
            </p:cNvPr>
            <p:cNvSpPr/>
            <p:nvPr/>
          </p:nvSpPr>
          <p:spPr>
            <a:xfrm>
              <a:off x="902533" y="3914648"/>
              <a:ext cx="2057400" cy="710376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Team Expertise</a:t>
              </a:r>
            </a:p>
          </p:txBody>
        </p:sp>
        <p:cxnSp>
          <p:nvCxnSpPr>
            <p:cNvPr id="59" name="Straight Arrow Connector 58">
              <a:extLst>
                <a:ext uri="{FF2B5EF4-FFF2-40B4-BE49-F238E27FC236}">
                  <a16:creationId xmlns:a16="http://schemas.microsoft.com/office/drawing/2014/main" id="{FD8C493E-B9D4-AF9D-ED79-E4CCD926924B}"/>
                </a:ext>
              </a:extLst>
            </p:cNvPr>
            <p:cNvCxnSpPr>
              <a:cxnSpLocks/>
            </p:cNvCxnSpPr>
            <p:nvPr/>
          </p:nvCxnSpPr>
          <p:spPr>
            <a:xfrm>
              <a:off x="1928827" y="3296128"/>
              <a:ext cx="4813" cy="60943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5694FADD-0887-E17E-378B-FF0D746989AA}"/>
              </a:ext>
            </a:extLst>
          </p:cNvPr>
          <p:cNvGrpSpPr/>
          <p:nvPr/>
        </p:nvGrpSpPr>
        <p:grpSpPr>
          <a:xfrm>
            <a:off x="3587907" y="2584454"/>
            <a:ext cx="2057400" cy="2030182"/>
            <a:chOff x="3581047" y="2594842"/>
            <a:chExt cx="2057400" cy="2030182"/>
          </a:xfrm>
        </p:grpSpPr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CFADA7C2-A39B-817C-A056-5D376F3B32B6}"/>
                </a:ext>
              </a:extLst>
            </p:cNvPr>
            <p:cNvSpPr/>
            <p:nvPr/>
          </p:nvSpPr>
          <p:spPr>
            <a:xfrm>
              <a:off x="3581047" y="2594842"/>
              <a:ext cx="2057400" cy="710376"/>
            </a:xfrm>
            <a:prstGeom prst="roundRect">
              <a:avLst/>
            </a:prstGeom>
            <a:solidFill>
              <a:schemeClr val="accent1">
                <a:lumMod val="50000"/>
                <a:lumOff val="50000"/>
              </a:schemeClr>
            </a:solidFill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Science Objective #2</a:t>
              </a:r>
            </a:p>
          </p:txBody>
        </p:sp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E82C7746-D937-B67F-4120-CB1ECA9F908F}"/>
                </a:ext>
              </a:extLst>
            </p:cNvPr>
            <p:cNvSpPr/>
            <p:nvPr/>
          </p:nvSpPr>
          <p:spPr>
            <a:xfrm>
              <a:off x="3581047" y="3914648"/>
              <a:ext cx="2057400" cy="710376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Team Expertise</a:t>
              </a:r>
            </a:p>
          </p:txBody>
        </p:sp>
        <p:cxnSp>
          <p:nvCxnSpPr>
            <p:cNvPr id="63" name="Straight Arrow Connector 62">
              <a:extLst>
                <a:ext uri="{FF2B5EF4-FFF2-40B4-BE49-F238E27FC236}">
                  <a16:creationId xmlns:a16="http://schemas.microsoft.com/office/drawing/2014/main" id="{F1C84207-D468-569B-DF7E-93E769B5A146}"/>
                </a:ext>
              </a:extLst>
            </p:cNvPr>
            <p:cNvCxnSpPr>
              <a:cxnSpLocks/>
            </p:cNvCxnSpPr>
            <p:nvPr/>
          </p:nvCxnSpPr>
          <p:spPr>
            <a:xfrm>
              <a:off x="4607341" y="3296128"/>
              <a:ext cx="4813" cy="60943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30FD22EC-868F-C2C3-29C6-36D7E25ADD4C}"/>
              </a:ext>
            </a:extLst>
          </p:cNvPr>
          <p:cNvGrpSpPr/>
          <p:nvPr/>
        </p:nvGrpSpPr>
        <p:grpSpPr>
          <a:xfrm>
            <a:off x="6273281" y="2584454"/>
            <a:ext cx="2057400" cy="2030182"/>
            <a:chOff x="6256713" y="2589648"/>
            <a:chExt cx="2057400" cy="2030182"/>
          </a:xfrm>
        </p:grpSpPr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104F5C80-C589-3189-7060-D67FDD31F3F3}"/>
                </a:ext>
              </a:extLst>
            </p:cNvPr>
            <p:cNvSpPr/>
            <p:nvPr/>
          </p:nvSpPr>
          <p:spPr>
            <a:xfrm>
              <a:off x="6256713" y="2589648"/>
              <a:ext cx="2057400" cy="710376"/>
            </a:xfrm>
            <a:prstGeom prst="roundRect">
              <a:avLst/>
            </a:prstGeom>
            <a:solidFill>
              <a:schemeClr val="accent1">
                <a:lumMod val="50000"/>
                <a:lumOff val="50000"/>
              </a:schemeClr>
            </a:solidFill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Science Objective #3</a:t>
              </a:r>
            </a:p>
          </p:txBody>
        </p:sp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F65EE393-8E44-995B-0B8A-06F0F417D848}"/>
                </a:ext>
              </a:extLst>
            </p:cNvPr>
            <p:cNvSpPr/>
            <p:nvPr/>
          </p:nvSpPr>
          <p:spPr>
            <a:xfrm>
              <a:off x="6256713" y="3909454"/>
              <a:ext cx="2057400" cy="710376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Team Expertise</a:t>
              </a:r>
            </a:p>
          </p:txBody>
        </p:sp>
        <p:cxnSp>
          <p:nvCxnSpPr>
            <p:cNvPr id="64" name="Straight Arrow Connector 63">
              <a:extLst>
                <a:ext uri="{FF2B5EF4-FFF2-40B4-BE49-F238E27FC236}">
                  <a16:creationId xmlns:a16="http://schemas.microsoft.com/office/drawing/2014/main" id="{F2B54AA3-B23F-747B-51E8-BF8ECD91A291}"/>
                </a:ext>
              </a:extLst>
            </p:cNvPr>
            <p:cNvCxnSpPr>
              <a:cxnSpLocks/>
            </p:cNvCxnSpPr>
            <p:nvPr/>
          </p:nvCxnSpPr>
          <p:spPr>
            <a:xfrm>
              <a:off x="7283007" y="3296128"/>
              <a:ext cx="4813" cy="60943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3B16D599-0D59-20CE-C7DA-79797029BA17}"/>
              </a:ext>
            </a:extLst>
          </p:cNvPr>
          <p:cNvGrpSpPr/>
          <p:nvPr/>
        </p:nvGrpSpPr>
        <p:grpSpPr>
          <a:xfrm>
            <a:off x="8958654" y="2584454"/>
            <a:ext cx="2057400" cy="2045764"/>
            <a:chOff x="8958654" y="2584454"/>
            <a:chExt cx="2057400" cy="2045764"/>
          </a:xfrm>
        </p:grpSpPr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42E866DF-F804-1F6E-915F-5E9AB7F1AB97}"/>
                </a:ext>
              </a:extLst>
            </p:cNvPr>
            <p:cNvSpPr/>
            <p:nvPr/>
          </p:nvSpPr>
          <p:spPr>
            <a:xfrm>
              <a:off x="8958654" y="2584454"/>
              <a:ext cx="2057400" cy="710376"/>
            </a:xfrm>
            <a:prstGeom prst="roundRect">
              <a:avLst/>
            </a:prstGeom>
            <a:solidFill>
              <a:schemeClr val="accent1">
                <a:lumMod val="50000"/>
                <a:lumOff val="50000"/>
              </a:schemeClr>
            </a:solidFill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Science Objective #N</a:t>
              </a:r>
            </a:p>
          </p:txBody>
        </p:sp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816C664E-4A21-8051-9BAC-8263C5E3D5F8}"/>
                </a:ext>
              </a:extLst>
            </p:cNvPr>
            <p:cNvSpPr/>
            <p:nvPr/>
          </p:nvSpPr>
          <p:spPr>
            <a:xfrm>
              <a:off x="8958654" y="3919842"/>
              <a:ext cx="2057400" cy="710376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Team Expertise</a:t>
              </a:r>
            </a:p>
          </p:txBody>
        </p:sp>
        <p:cxnSp>
          <p:nvCxnSpPr>
            <p:cNvPr id="66" name="Straight Arrow Connector 65">
              <a:extLst>
                <a:ext uri="{FF2B5EF4-FFF2-40B4-BE49-F238E27FC236}">
                  <a16:creationId xmlns:a16="http://schemas.microsoft.com/office/drawing/2014/main" id="{BE9A3CD7-54EA-D766-49E4-B7DD8FDF0E4A}"/>
                </a:ext>
              </a:extLst>
            </p:cNvPr>
            <p:cNvCxnSpPr>
              <a:cxnSpLocks/>
            </p:cNvCxnSpPr>
            <p:nvPr/>
          </p:nvCxnSpPr>
          <p:spPr>
            <a:xfrm>
              <a:off x="9984948" y="3296128"/>
              <a:ext cx="4813" cy="60943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461285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1896E4-C0B4-935A-4AC7-DF56A0163B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7A8EA43-1DDA-DD4C-837A-17A3AFE5C005}" type="slidenum">
              <a:rPr lang="en-GB" noProof="0" smtClean="0"/>
              <a:pPr/>
              <a:t>7</a:t>
            </a:fld>
            <a:endParaRPr lang="en-GB" noProof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AA880B3-0ADF-DEA1-8CEA-DF9DD4D65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080" y="0"/>
            <a:ext cx="8677656" cy="1709362"/>
          </a:xfrm>
        </p:spPr>
        <p:txBody>
          <a:bodyPr/>
          <a:lstStyle/>
          <a:p>
            <a:r>
              <a:rPr lang="en-US" dirty="0"/>
              <a:t>A Cornerstone of MM/MWL Astronomy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DB4E578-57E3-0C51-D882-967B29DE19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6392" y="1795115"/>
            <a:ext cx="7645920" cy="4834920"/>
          </a:xfrm>
          <a:prstGeom prst="rect">
            <a:avLst/>
          </a:prstGeom>
        </p:spPr>
      </p:pic>
      <p:sp>
        <p:nvSpPr>
          <p:cNvPr id="8" name="Left Arrow 7">
            <a:extLst>
              <a:ext uri="{FF2B5EF4-FFF2-40B4-BE49-F238E27FC236}">
                <a16:creationId xmlns:a16="http://schemas.microsoft.com/office/drawing/2014/main" id="{C8FA69E7-4237-D8AF-0A13-C925CD8B33D1}"/>
              </a:ext>
            </a:extLst>
          </p:cNvPr>
          <p:cNvSpPr/>
          <p:nvPr/>
        </p:nvSpPr>
        <p:spPr>
          <a:xfrm>
            <a:off x="5738146" y="1951365"/>
            <a:ext cx="4246651" cy="578013"/>
          </a:xfrm>
          <a:prstGeom prst="leftArrow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solidFill>
                  <a:schemeClr val="bg1"/>
                </a:solidFill>
              </a:rPr>
              <a:t>External Alerts (&lt;50s)</a:t>
            </a:r>
          </a:p>
        </p:txBody>
      </p:sp>
      <p:sp>
        <p:nvSpPr>
          <p:cNvPr id="9" name="Left Arrow 8">
            <a:extLst>
              <a:ext uri="{FF2B5EF4-FFF2-40B4-BE49-F238E27FC236}">
                <a16:creationId xmlns:a16="http://schemas.microsoft.com/office/drawing/2014/main" id="{28E05A19-909E-B6F6-F999-CC19A6723CF0}"/>
              </a:ext>
            </a:extLst>
          </p:cNvPr>
          <p:cNvSpPr/>
          <p:nvPr/>
        </p:nvSpPr>
        <p:spPr>
          <a:xfrm flipH="1">
            <a:off x="6698673" y="4622538"/>
            <a:ext cx="3286124" cy="601867"/>
          </a:xfrm>
          <a:prstGeom prst="leftArrow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solidFill>
                  <a:schemeClr val="bg1"/>
                </a:solidFill>
              </a:rPr>
              <a:t>Internal Alerts (30s)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5875F3D-96CD-99B2-099D-1EAEBE9944A3}"/>
              </a:ext>
            </a:extLst>
          </p:cNvPr>
          <p:cNvSpPr/>
          <p:nvPr/>
        </p:nvSpPr>
        <p:spPr>
          <a:xfrm>
            <a:off x="5573839" y="4537710"/>
            <a:ext cx="1235870" cy="771525"/>
          </a:xfrm>
          <a:prstGeom prst="ellipse">
            <a:avLst/>
          </a:prstGeom>
          <a:solidFill>
            <a:schemeClr val="bg1">
              <a:lumMod val="25000"/>
              <a:lumOff val="75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/>
              <a:t>Real-time Analysis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1E1447D-B612-CFB7-2CC8-3CD128887464}"/>
              </a:ext>
            </a:extLst>
          </p:cNvPr>
          <p:cNvSpPr txBox="1"/>
          <p:nvPr/>
        </p:nvSpPr>
        <p:spPr>
          <a:xfrm>
            <a:off x="132080" y="1811918"/>
            <a:ext cx="3729795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noProof="0" dirty="0"/>
              <a:t>CTAO will have dynamic scheduling and fast repointing (30 seconds) via the LSTs</a:t>
            </a:r>
            <a:br>
              <a:rPr lang="en-GB" noProof="0" dirty="0"/>
            </a:br>
            <a:endParaRPr lang="en-GB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Automatic and manual alert generation configurable via proposals</a:t>
            </a:r>
            <a:br>
              <a:rPr lang="en-GB" dirty="0"/>
            </a:b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Building Transient Handlers to use all types of external alerts: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Neutrinos, optical, x-rays, radio, other gamma-ray instruments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Internal Alerts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Self triggers from monitoring of sources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Serendipitous discoveries</a:t>
            </a:r>
          </a:p>
        </p:txBody>
      </p:sp>
    </p:spTree>
    <p:extLst>
      <p:ext uri="{BB962C8B-B14F-4D97-AF65-F5344CB8AC3E}">
        <p14:creationId xmlns:p14="http://schemas.microsoft.com/office/powerpoint/2010/main" val="1981301511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51A92A-5D7E-4C2A-A4CE-10E387F908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62A72215-BFBA-29DF-C966-CA765A522E2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019" b="13092"/>
          <a:stretch>
            <a:fillRect/>
          </a:stretch>
        </p:blipFill>
        <p:spPr>
          <a:xfrm>
            <a:off x="1961716" y="1642786"/>
            <a:ext cx="8061871" cy="44967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90000"/>
                <a:lumOff val="1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CB8D489-08BC-ADD5-F27F-B24F5D42B5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7A8EA43-1DDA-DD4C-837A-17A3AFE5C005}" type="slidenum">
              <a:rPr lang="en-GB" noProof="0" smtClean="0"/>
              <a:pPr/>
              <a:t>8</a:t>
            </a:fld>
            <a:endParaRPr lang="en-GB" noProof="0"/>
          </a:p>
        </p:txBody>
      </p:sp>
      <p:sp>
        <p:nvSpPr>
          <p:cNvPr id="16" name="Marcador de contenido 7">
            <a:extLst>
              <a:ext uri="{FF2B5EF4-FFF2-40B4-BE49-F238E27FC236}">
                <a16:creationId xmlns:a16="http://schemas.microsoft.com/office/drawing/2014/main" id="{8E28D3EA-DC93-8700-C8A2-6CB3185FEB33}"/>
              </a:ext>
            </a:extLst>
          </p:cNvPr>
          <p:cNvSpPr txBox="1">
            <a:spLocks/>
          </p:cNvSpPr>
          <p:nvPr/>
        </p:nvSpPr>
        <p:spPr>
          <a:xfrm>
            <a:off x="433438" y="2754108"/>
            <a:ext cx="10725612" cy="3259390"/>
          </a:xfrm>
          <a:prstGeom prst="rect">
            <a:avLst/>
          </a:prstGeom>
        </p:spPr>
        <p:txBody>
          <a:bodyPr vert="horz" lIns="91416" tIns="45708" rIns="91416" bIns="45708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rgbClr val="00004A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rgbClr val="00004A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rgbClr val="00004A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00004A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00004A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E373F7-D4E2-57E0-9F89-A53D4B425E3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821" t="8892" r="32210" b="4175"/>
          <a:stretch>
            <a:fillRect/>
          </a:stretch>
        </p:blipFill>
        <p:spPr>
          <a:xfrm>
            <a:off x="9759950" y="3625125"/>
            <a:ext cx="2333017" cy="1935234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bg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4" name="Title 4">
            <a:extLst>
              <a:ext uri="{FF2B5EF4-FFF2-40B4-BE49-F238E27FC236}">
                <a16:creationId xmlns:a16="http://schemas.microsoft.com/office/drawing/2014/main" id="{B8AE93C2-8CE3-6993-6F2F-1A95CCAC6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8" y="19790"/>
            <a:ext cx="11157462" cy="1325563"/>
          </a:xfrm>
        </p:spPr>
        <p:txBody>
          <a:bodyPr/>
          <a:lstStyle/>
          <a:p>
            <a:r>
              <a:rPr lang="en-GB" sz="4800" noProof="0" dirty="0"/>
              <a:t>One Observatory, Two Stations</a:t>
            </a:r>
          </a:p>
        </p:txBody>
      </p:sp>
      <p:sp>
        <p:nvSpPr>
          <p:cNvPr id="25" name="Marcador de contenido 5">
            <a:extLst>
              <a:ext uri="{FF2B5EF4-FFF2-40B4-BE49-F238E27FC236}">
                <a16:creationId xmlns:a16="http://schemas.microsoft.com/office/drawing/2014/main" id="{435B891D-D7E2-26DE-C746-EF7D52841C2F}"/>
              </a:ext>
            </a:extLst>
          </p:cNvPr>
          <p:cNvSpPr txBox="1">
            <a:spLocks/>
          </p:cNvSpPr>
          <p:nvPr/>
        </p:nvSpPr>
        <p:spPr>
          <a:xfrm>
            <a:off x="103907" y="1021148"/>
            <a:ext cx="8684538" cy="457081"/>
          </a:xfrm>
          <a:prstGeom prst="rect">
            <a:avLst/>
          </a:prstGeom>
        </p:spPr>
        <p:txBody>
          <a:bodyPr vert="horz" lIns="91416" tIns="45708" rIns="91416" bIns="45708" rtlCol="0">
            <a:noAutofit/>
          </a:bodyPr>
          <a:lstStyle>
            <a:lvl1pPr marL="0" indent="0" algn="l" defTabSz="914400" rtl="0" eaLnBrk="1" latinLnBrk="0" hangingPunct="1">
              <a:lnSpc>
                <a:spcPts val="37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0" i="0" kern="1200">
                <a:solidFill>
                  <a:srgbClr val="00E4D8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bg2">
                    <a:lumMod val="60000"/>
                    <a:lumOff val="40000"/>
                  </a:schemeClr>
                </a:solidFill>
              </a:rPr>
              <a:t>Beta Configuration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0B1FFCD-DD9F-9648-FA50-BE3F01DF4F7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36770"/>
          <a:stretch>
            <a:fillRect/>
          </a:stretch>
        </p:blipFill>
        <p:spPr>
          <a:xfrm>
            <a:off x="7745825" y="1127233"/>
            <a:ext cx="3296090" cy="1623596"/>
          </a:xfrm>
          <a:prstGeom prst="rect">
            <a:avLst/>
          </a:prstGeom>
          <a:effectLst>
            <a:softEdge rad="254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88282F-49D2-40EE-C218-F4AD53466E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0552" y="5079772"/>
            <a:ext cx="3126113" cy="1758438"/>
          </a:xfrm>
          <a:prstGeom prst="rect">
            <a:avLst/>
          </a:prstGeom>
          <a:effectLst>
            <a:softEdge rad="25400"/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5B9088B-EF44-D0A5-FE79-7C2DBBD4873E}"/>
              </a:ext>
            </a:extLst>
          </p:cNvPr>
          <p:cNvSpPr txBox="1"/>
          <p:nvPr/>
        </p:nvSpPr>
        <p:spPr>
          <a:xfrm>
            <a:off x="2024469" y="4222698"/>
            <a:ext cx="26887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CTAO Southern Array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14 MSTs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37 SSTs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9C54E03-C986-1A3E-8590-65975E6628E1}"/>
              </a:ext>
            </a:extLst>
          </p:cNvPr>
          <p:cNvSpPr txBox="1"/>
          <p:nvPr/>
        </p:nvSpPr>
        <p:spPr>
          <a:xfrm>
            <a:off x="7530354" y="2809378"/>
            <a:ext cx="25990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CTAO Northern Array</a:t>
            </a:r>
            <a:br>
              <a:rPr lang="en-US" b="1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4 LSTs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9 MSTs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EF284D9-CA0D-1F6D-6354-D0A05A5CDCD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3218" b="26218"/>
          <a:stretch>
            <a:fillRect/>
          </a:stretch>
        </p:blipFill>
        <p:spPr>
          <a:xfrm>
            <a:off x="120363" y="1613258"/>
            <a:ext cx="2937048" cy="2910853"/>
          </a:xfrm>
          <a:prstGeom prst="rect">
            <a:avLst/>
          </a:prstGeom>
          <a:ln w="38100"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31678568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E4FDFC-FB8D-271D-1A40-984B8D323A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52D8B35-205E-1612-96A6-3544724046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7A8EA43-1DDA-DD4C-837A-17A3AFE5C005}" type="slidenum">
              <a:rPr lang="en-GB" noProof="0" smtClean="0"/>
              <a:pPr/>
              <a:t>9</a:t>
            </a:fld>
            <a:endParaRPr lang="en-GB" noProof="0"/>
          </a:p>
        </p:txBody>
      </p:sp>
      <p:pic>
        <p:nvPicPr>
          <p:cNvPr id="18" name="Picture 17" descr="A red and blue satellite dish&#10;&#10;AI-generated content may be incorrect.">
            <a:extLst>
              <a:ext uri="{FF2B5EF4-FFF2-40B4-BE49-F238E27FC236}">
                <a16:creationId xmlns:a16="http://schemas.microsoft.com/office/drawing/2014/main" id="{85443985-38AD-3190-763A-34E31BFDE7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4889" y="5245502"/>
            <a:ext cx="865484" cy="1475973"/>
          </a:xfrm>
          <a:prstGeom prst="rect">
            <a:avLst/>
          </a:prstGeom>
        </p:spPr>
      </p:pic>
      <p:pic>
        <p:nvPicPr>
          <p:cNvPr id="20" name="Picture 19" descr="A large satellite dish with red poles&#10;&#10;AI-generated content may be incorrect.">
            <a:extLst>
              <a:ext uri="{FF2B5EF4-FFF2-40B4-BE49-F238E27FC236}">
                <a16:creationId xmlns:a16="http://schemas.microsoft.com/office/drawing/2014/main" id="{AF741827-1C51-9A14-6762-DAA32F6FBB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0806" y="3205746"/>
            <a:ext cx="3410622" cy="3519240"/>
          </a:xfrm>
          <a:prstGeom prst="rect">
            <a:avLst/>
          </a:prstGeom>
        </p:spPr>
      </p:pic>
      <p:pic>
        <p:nvPicPr>
          <p:cNvPr id="22" name="Picture 21" descr="A large satellite dish with a large antenna&#10;&#10;AI-generated content may be incorrect.">
            <a:extLst>
              <a:ext uri="{FF2B5EF4-FFF2-40B4-BE49-F238E27FC236}">
                <a16:creationId xmlns:a16="http://schemas.microsoft.com/office/drawing/2014/main" id="{891BA9DE-4C44-330C-91D4-B395C484D2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4215" y="783344"/>
            <a:ext cx="5499847" cy="59246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645627DB-C5ED-44A5-A74D-88AA13DEC407}"/>
              </a:ext>
            </a:extLst>
          </p:cNvPr>
          <p:cNvSpPr txBox="1"/>
          <p:nvPr/>
        </p:nvSpPr>
        <p:spPr>
          <a:xfrm>
            <a:off x="95187" y="136525"/>
            <a:ext cx="31578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Large-Sized Telescopes:</a:t>
            </a:r>
            <a:br>
              <a:rPr lang="en-US" b="1" dirty="0"/>
            </a:br>
            <a:r>
              <a:rPr lang="en-US" b="1" dirty="0"/>
              <a:t>- </a:t>
            </a:r>
            <a:r>
              <a:rPr lang="en-US" dirty="0"/>
              <a:t>4 North</a:t>
            </a:r>
            <a:br>
              <a:rPr lang="en-US" dirty="0"/>
            </a:br>
            <a:r>
              <a:rPr lang="en-US" dirty="0"/>
              <a:t>- 2 South </a:t>
            </a:r>
          </a:p>
          <a:p>
            <a:r>
              <a:rPr lang="en-US" dirty="0"/>
              <a:t>- 4.5° FoV</a:t>
            </a:r>
          </a:p>
          <a:p>
            <a:r>
              <a:rPr lang="en-US" dirty="0"/>
              <a:t>- 20 GeV – 3 TeV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D8135CF-B029-89B4-0C6F-460F7316DAF9}"/>
              </a:ext>
            </a:extLst>
          </p:cNvPr>
          <p:cNvSpPr txBox="1"/>
          <p:nvPr/>
        </p:nvSpPr>
        <p:spPr>
          <a:xfrm>
            <a:off x="5735519" y="1728418"/>
            <a:ext cx="31578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Medium-Sized Telescopes:</a:t>
            </a:r>
            <a:br>
              <a:rPr lang="en-US"/>
            </a:br>
            <a:r>
              <a:rPr lang="en-US"/>
              <a:t> - 9 North</a:t>
            </a:r>
            <a:br>
              <a:rPr lang="en-US"/>
            </a:br>
            <a:r>
              <a:rPr lang="en-US"/>
              <a:t> - 14 South </a:t>
            </a:r>
            <a:br>
              <a:rPr lang="en-US"/>
            </a:br>
            <a:r>
              <a:rPr lang="en-US"/>
              <a:t> - 8° FoV</a:t>
            </a:r>
          </a:p>
          <a:p>
            <a:r>
              <a:rPr lang="en-US"/>
              <a:t> - 80 GeV – 50 TeV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876EE4C-C004-8451-9CBB-AEC2E3E2A75D}"/>
              </a:ext>
            </a:extLst>
          </p:cNvPr>
          <p:cNvSpPr txBox="1"/>
          <p:nvPr/>
        </p:nvSpPr>
        <p:spPr>
          <a:xfrm>
            <a:off x="8666629" y="3488038"/>
            <a:ext cx="35126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Small-Sized Telescopes:</a:t>
            </a:r>
            <a:br>
              <a:rPr lang="en-US" dirty="0"/>
            </a:br>
            <a:r>
              <a:rPr lang="en-US" dirty="0"/>
              <a:t> - 37 South</a:t>
            </a:r>
            <a:br>
              <a:rPr lang="en-US" dirty="0"/>
            </a:br>
            <a:r>
              <a:rPr lang="en-US" dirty="0"/>
              <a:t>- 9.6° FoV</a:t>
            </a:r>
            <a:br>
              <a:rPr lang="en-US" dirty="0"/>
            </a:br>
            <a:r>
              <a:rPr lang="en-US" dirty="0"/>
              <a:t> - 2 TeV – 300 TeV</a:t>
            </a:r>
          </a:p>
        </p:txBody>
      </p:sp>
      <p:sp>
        <p:nvSpPr>
          <p:cNvPr id="36" name="Title 4">
            <a:extLst>
              <a:ext uri="{FF2B5EF4-FFF2-40B4-BE49-F238E27FC236}">
                <a16:creationId xmlns:a16="http://schemas.microsoft.com/office/drawing/2014/main" id="{12F08C1B-2822-D501-596D-81D2ABBDD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9248" y="120563"/>
            <a:ext cx="8584359" cy="1325563"/>
          </a:xfrm>
        </p:spPr>
        <p:txBody>
          <a:bodyPr/>
          <a:lstStyle/>
          <a:p>
            <a:r>
              <a:rPr lang="en-GB" noProof="0"/>
              <a:t>Telescopes</a:t>
            </a:r>
          </a:p>
        </p:txBody>
      </p:sp>
    </p:spTree>
    <p:extLst>
      <p:ext uri="{BB962C8B-B14F-4D97-AF65-F5344CB8AC3E}">
        <p14:creationId xmlns:p14="http://schemas.microsoft.com/office/powerpoint/2010/main" val="379116672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Custom 10">
      <a:dk1>
        <a:srgbClr val="01004A"/>
      </a:dk1>
      <a:lt1>
        <a:srgbClr val="FFFFFF"/>
      </a:lt1>
      <a:dk2>
        <a:srgbClr val="00E3D8"/>
      </a:dk2>
      <a:lt2>
        <a:srgbClr val="FFFFFF"/>
      </a:lt2>
      <a:accent1>
        <a:srgbClr val="01004A"/>
      </a:accent1>
      <a:accent2>
        <a:srgbClr val="00E3D8"/>
      </a:accent2>
      <a:accent3>
        <a:srgbClr val="FFFFFF"/>
      </a:accent3>
      <a:accent4>
        <a:srgbClr val="010048"/>
      </a:accent4>
      <a:accent5>
        <a:srgbClr val="00E3D8"/>
      </a:accent5>
      <a:accent6>
        <a:srgbClr val="FFFFFF"/>
      </a:accent6>
      <a:hlink>
        <a:srgbClr val="007AFF"/>
      </a:hlink>
      <a:folHlink>
        <a:srgbClr val="007A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D05340A-411E-2940-9B1E-5D407BA79D2B}" vid="{75003842-8451-BA46-BE68-504287F6C68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F5F3290C9CB824D9294F5AC0EA96102" ma:contentTypeVersion="16" ma:contentTypeDescription="Create a new document." ma:contentTypeScope="" ma:versionID="2ed0b76b6208f02acf2ab9f0ac863ab2">
  <xsd:schema xmlns:xsd="http://www.w3.org/2001/XMLSchema" xmlns:xs="http://www.w3.org/2001/XMLSchema" xmlns:p="http://schemas.microsoft.com/office/2006/metadata/properties" xmlns:ns2="ba9faee8-1878-4996-b153-826c445c8d92" xmlns:ns3="168c5d6c-b8d8-4b15-8014-b19bdc14819c" targetNamespace="http://schemas.microsoft.com/office/2006/metadata/properties" ma:root="true" ma:fieldsID="55361a5670805be7e7c64c93c24ceb5c" ns2:_="" ns3:_="">
    <xsd:import namespace="ba9faee8-1878-4996-b153-826c445c8d92"/>
    <xsd:import namespace="168c5d6c-b8d8-4b15-8014-b19bdc14819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Thumbnail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9faee8-1878-4996-b153-826c445c8d9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Thumbnail" ma:index="14" nillable="true" ma:displayName="Thumbnail" ma:format="Image" ma:internalName="Thumbnail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9b5218bd-594c-46eb-aa40-cdff40eaeda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8c5d6c-b8d8-4b15-8014-b19bdc14819c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3f58a444-8e0c-4fae-9be2-0375471d693f}" ma:internalName="TaxCatchAll" ma:showField="CatchAllData" ma:web="168c5d6c-b8d8-4b15-8014-b19bdc14819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9972404-5177-4429-BF2D-48DF637326F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B19A373-D2E8-474C-8A6E-C594FAB424D1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ba9faee8-1878-4996-b153-826c445c8d92"/>
    <ds:schemaRef ds:uri="168c5d6c-b8d8-4b15-8014-b19bdc14819c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2477</TotalTime>
  <Words>2191</Words>
  <Application>Microsoft Macintosh PowerPoint</Application>
  <PresentationFormat>Widescreen</PresentationFormat>
  <Paragraphs>395</Paragraphs>
  <Slides>35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3" baseType="lpstr">
      <vt:lpstr>ABC Favorit Unlicensed Trial</vt:lpstr>
      <vt:lpstr>Aptos</vt:lpstr>
      <vt:lpstr>Arial</vt:lpstr>
      <vt:lpstr>Helvetica Neue</vt:lpstr>
      <vt:lpstr>Inter</vt:lpstr>
      <vt:lpstr>Space Grotesk</vt:lpstr>
      <vt:lpstr>Space Grotesk Light</vt:lpstr>
      <vt:lpstr>Tema de Office</vt:lpstr>
      <vt:lpstr>CTAO: The Upcoming VHE γ-ray Observatory</vt:lpstr>
      <vt:lpstr>What is CTAO?</vt:lpstr>
      <vt:lpstr>A Proposal Driven Observatory</vt:lpstr>
      <vt:lpstr>A Proposal Driven Observatory</vt:lpstr>
      <vt:lpstr>Key Science Projects</vt:lpstr>
      <vt:lpstr>Key Science Projects</vt:lpstr>
      <vt:lpstr>A Cornerstone of MM/MWL Astronomy</vt:lpstr>
      <vt:lpstr>One Observatory, Two Stations</vt:lpstr>
      <vt:lpstr>Telescopes</vt:lpstr>
      <vt:lpstr>Array Common Elements</vt:lpstr>
      <vt:lpstr>PowerPoint Presentation</vt:lpstr>
      <vt:lpstr>PowerPoint Presentation</vt:lpstr>
      <vt:lpstr>CTAO Timeline</vt:lpstr>
      <vt:lpstr>CTAO Sensitivity</vt:lpstr>
      <vt:lpstr>Beyond Sensitivity</vt:lpstr>
      <vt:lpstr>CTAO Science</vt:lpstr>
      <vt:lpstr>CTAO Science</vt:lpstr>
      <vt:lpstr>CTAO Science</vt:lpstr>
      <vt:lpstr>CTAO Science</vt:lpstr>
      <vt:lpstr>Some Personal Highlights</vt:lpstr>
      <vt:lpstr>Pulsars</vt:lpstr>
      <vt:lpstr>Microquasars</vt:lpstr>
      <vt:lpstr>YMSC</vt:lpstr>
      <vt:lpstr>Novae</vt:lpstr>
      <vt:lpstr>Science Data Challenge</vt:lpstr>
      <vt:lpstr>Conclusions</vt:lpstr>
      <vt:lpstr>PowerPoint Presentation</vt:lpstr>
      <vt:lpstr>Who is the CTAO ERIC?</vt:lpstr>
      <vt:lpstr>Data Categories</vt:lpstr>
      <vt:lpstr>PowerPoint Presentation</vt:lpstr>
      <vt:lpstr>Towards first CTAO data</vt:lpstr>
      <vt:lpstr>1st Intermediate Arrays</vt:lpstr>
      <vt:lpstr>1st Intermediate Arrays</vt:lpstr>
      <vt:lpstr>Public Early Science Timeline</vt:lpstr>
      <vt:lpstr>Public Early Science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CTAO: The Upcoming VHE γ-ray Observatory</dc:title>
  <dc:creator>Antonia Flores</dc:creator>
  <cp:lastModifiedBy>David Green</cp:lastModifiedBy>
  <cp:revision>78</cp:revision>
  <dcterms:created xsi:type="dcterms:W3CDTF">2025-05-19T13:27:05Z</dcterms:created>
  <dcterms:modified xsi:type="dcterms:W3CDTF">2026-07-19T16:02:25Z</dcterms:modified>
</cp:coreProperties>
</file>