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1"/>
  </p:notesMasterIdLst>
  <p:sldIdLst>
    <p:sldId id="279" r:id="rId5"/>
    <p:sldId id="287" r:id="rId6"/>
    <p:sldId id="282" r:id="rId7"/>
    <p:sldId id="286" r:id="rId8"/>
    <p:sldId id="281" r:id="rId9"/>
    <p:sldId id="288" r:id="rId10"/>
  </p:sldIdLst>
  <p:sldSz cx="12192000" cy="6858000"/>
  <p:notesSz cx="7104063" cy="10234613"/>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B753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8C85939-39DF-4BC6-88B9-79B0DF0DA0DC}" v="7" dt="2026-03-11T09:49:36.176"/>
  </p1510:revLst>
</p1510:revInfo>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363" autoAdjust="0"/>
    <p:restoredTop sz="94660"/>
  </p:normalViewPr>
  <p:slideViewPr>
    <p:cSldViewPr snapToGrid="0">
      <p:cViewPr varScale="1">
        <p:scale>
          <a:sx n="40" d="100"/>
          <a:sy n="40" d="100"/>
        </p:scale>
        <p:origin x="1214" y="2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17" Type="http://schemas.microsoft.com/office/2015/10/relationships/revisionInfo" Target="revisionInfo.xml"/><Relationship Id="rId2" Type="http://schemas.openxmlformats.org/officeDocument/2006/relationships/customXml" Target="../customXml/item2.xml"/><Relationship Id="rId16"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tonella d'andrea" userId="10f9c8d8-b53b-4d38-a9bf-9adc3273d4d2" providerId="ADAL" clId="{6CDF7715-54FC-4AF4-9CCE-924ED53CF45A}"/>
    <pc:docChg chg="undo custSel addSld delSld modSld">
      <pc:chgData name="antonella d'andrea" userId="10f9c8d8-b53b-4d38-a9bf-9adc3273d4d2" providerId="ADAL" clId="{6CDF7715-54FC-4AF4-9CCE-924ED53CF45A}" dt="2026-03-11T09:52:28.897" v="188" actId="27636"/>
      <pc:docMkLst>
        <pc:docMk/>
      </pc:docMkLst>
      <pc:sldChg chg="modSp mod">
        <pc:chgData name="antonella d'andrea" userId="10f9c8d8-b53b-4d38-a9bf-9adc3273d4d2" providerId="ADAL" clId="{6CDF7715-54FC-4AF4-9CCE-924ED53CF45A}" dt="2026-03-11T09:51:28.709" v="181" actId="113"/>
        <pc:sldMkLst>
          <pc:docMk/>
          <pc:sldMk cId="4096600427" sldId="279"/>
        </pc:sldMkLst>
        <pc:spChg chg="mod">
          <ac:chgData name="antonella d'andrea" userId="10f9c8d8-b53b-4d38-a9bf-9adc3273d4d2" providerId="ADAL" clId="{6CDF7715-54FC-4AF4-9CCE-924ED53CF45A}" dt="2026-03-11T09:51:10.275" v="177" actId="14100"/>
          <ac:spMkLst>
            <pc:docMk/>
            <pc:sldMk cId="4096600427" sldId="279"/>
            <ac:spMk id="2" creationId="{583CCC7D-5E06-47A8-A7BC-3298CBC83031}"/>
          </ac:spMkLst>
        </pc:spChg>
        <pc:spChg chg="mod">
          <ac:chgData name="antonella d'andrea" userId="10f9c8d8-b53b-4d38-a9bf-9adc3273d4d2" providerId="ADAL" clId="{6CDF7715-54FC-4AF4-9CCE-924ED53CF45A}" dt="2026-03-11T09:51:28.709" v="181" actId="113"/>
          <ac:spMkLst>
            <pc:docMk/>
            <pc:sldMk cId="4096600427" sldId="279"/>
            <ac:spMk id="3" creationId="{350F7673-4CDE-4739-943F-69412A824714}"/>
          </ac:spMkLst>
        </pc:spChg>
      </pc:sldChg>
      <pc:sldChg chg="del">
        <pc:chgData name="antonella d'andrea" userId="10f9c8d8-b53b-4d38-a9bf-9adc3273d4d2" providerId="ADAL" clId="{6CDF7715-54FC-4AF4-9CCE-924ED53CF45A}" dt="2026-03-11T09:51:56.938" v="182" actId="47"/>
        <pc:sldMkLst>
          <pc:docMk/>
          <pc:sldMk cId="2088851077" sldId="280"/>
        </pc:sldMkLst>
      </pc:sldChg>
      <pc:sldChg chg="modSp mod">
        <pc:chgData name="antonella d'andrea" userId="10f9c8d8-b53b-4d38-a9bf-9adc3273d4d2" providerId="ADAL" clId="{6CDF7715-54FC-4AF4-9CCE-924ED53CF45A}" dt="2026-03-11T09:50:12.917" v="175" actId="20577"/>
        <pc:sldMkLst>
          <pc:docMk/>
          <pc:sldMk cId="4113762423" sldId="281"/>
        </pc:sldMkLst>
        <pc:spChg chg="mod">
          <ac:chgData name="antonella d'andrea" userId="10f9c8d8-b53b-4d38-a9bf-9adc3273d4d2" providerId="ADAL" clId="{6CDF7715-54FC-4AF4-9CCE-924ED53CF45A}" dt="2026-03-11T09:48:53.554" v="117" actId="20577"/>
          <ac:spMkLst>
            <pc:docMk/>
            <pc:sldMk cId="4113762423" sldId="281"/>
            <ac:spMk id="7" creationId="{1F901C5C-C8A4-DADA-F08A-22A83033AE8B}"/>
          </ac:spMkLst>
        </pc:spChg>
        <pc:spChg chg="mod">
          <ac:chgData name="antonella d'andrea" userId="10f9c8d8-b53b-4d38-a9bf-9adc3273d4d2" providerId="ADAL" clId="{6CDF7715-54FC-4AF4-9CCE-924ED53CF45A}" dt="2026-03-11T09:50:12.917" v="175" actId="20577"/>
          <ac:spMkLst>
            <pc:docMk/>
            <pc:sldMk cId="4113762423" sldId="281"/>
            <ac:spMk id="8" creationId="{E6C77D44-9C9C-D06F-8158-E74BF189CCF6}"/>
          </ac:spMkLst>
        </pc:spChg>
      </pc:sldChg>
      <pc:sldChg chg="modSp mod">
        <pc:chgData name="antonella d'andrea" userId="10f9c8d8-b53b-4d38-a9bf-9adc3273d4d2" providerId="ADAL" clId="{6CDF7715-54FC-4AF4-9CCE-924ED53CF45A}" dt="2026-03-11T09:52:07.114" v="184" actId="20577"/>
        <pc:sldMkLst>
          <pc:docMk/>
          <pc:sldMk cId="250716807" sldId="282"/>
        </pc:sldMkLst>
        <pc:spChg chg="mod">
          <ac:chgData name="antonella d'andrea" userId="10f9c8d8-b53b-4d38-a9bf-9adc3273d4d2" providerId="ADAL" clId="{6CDF7715-54FC-4AF4-9CCE-924ED53CF45A}" dt="2026-03-11T09:45:40.684" v="66" actId="20577"/>
          <ac:spMkLst>
            <pc:docMk/>
            <pc:sldMk cId="250716807" sldId="282"/>
            <ac:spMk id="11" creationId="{3E292E16-C055-0837-C5FA-BF06D653A896}"/>
          </ac:spMkLst>
        </pc:spChg>
        <pc:graphicFrameChg chg="modGraphic">
          <ac:chgData name="antonella d'andrea" userId="10f9c8d8-b53b-4d38-a9bf-9adc3273d4d2" providerId="ADAL" clId="{6CDF7715-54FC-4AF4-9CCE-924ED53CF45A}" dt="2026-03-11T09:52:07.114" v="184" actId="20577"/>
          <ac:graphicFrameMkLst>
            <pc:docMk/>
            <pc:sldMk cId="250716807" sldId="282"/>
            <ac:graphicFrameMk id="15" creationId="{D04EF950-0238-1412-7635-5E20709FB3B6}"/>
          </ac:graphicFrameMkLst>
        </pc:graphicFrameChg>
      </pc:sldChg>
      <pc:sldChg chg="modSp mod">
        <pc:chgData name="antonella d'andrea" userId="10f9c8d8-b53b-4d38-a9bf-9adc3273d4d2" providerId="ADAL" clId="{6CDF7715-54FC-4AF4-9CCE-924ED53CF45A}" dt="2026-03-11T09:52:28.897" v="188" actId="27636"/>
        <pc:sldMkLst>
          <pc:docMk/>
          <pc:sldMk cId="1177180735" sldId="286"/>
        </pc:sldMkLst>
        <pc:spChg chg="mod">
          <ac:chgData name="antonella d'andrea" userId="10f9c8d8-b53b-4d38-a9bf-9adc3273d4d2" providerId="ADAL" clId="{6CDF7715-54FC-4AF4-9CCE-924ED53CF45A}" dt="2026-03-11T09:52:28.897" v="188" actId="27636"/>
          <ac:spMkLst>
            <pc:docMk/>
            <pc:sldMk cId="1177180735" sldId="286"/>
            <ac:spMk id="5" creationId="{BA896FDC-23E3-2E4A-034D-3726A03DBA1D}"/>
          </ac:spMkLst>
        </pc:spChg>
        <pc:spChg chg="mod">
          <ac:chgData name="antonella d'andrea" userId="10f9c8d8-b53b-4d38-a9bf-9adc3273d4d2" providerId="ADAL" clId="{6CDF7715-54FC-4AF4-9CCE-924ED53CF45A}" dt="2026-03-11T09:47:35.405" v="89" actId="20577"/>
          <ac:spMkLst>
            <pc:docMk/>
            <pc:sldMk cId="1177180735" sldId="286"/>
            <ac:spMk id="8" creationId="{4AF79652-11D4-3F36-A4E7-FB372F03050A}"/>
          </ac:spMkLst>
        </pc:spChg>
        <pc:spChg chg="mod">
          <ac:chgData name="antonella d'andrea" userId="10f9c8d8-b53b-4d38-a9bf-9adc3273d4d2" providerId="ADAL" clId="{6CDF7715-54FC-4AF4-9CCE-924ED53CF45A}" dt="2026-03-11T09:47:50.499" v="90" actId="20577"/>
          <ac:spMkLst>
            <pc:docMk/>
            <pc:sldMk cId="1177180735" sldId="286"/>
            <ac:spMk id="9" creationId="{326BED56-6055-90B5-8C3D-6BA431966F42}"/>
          </ac:spMkLst>
        </pc:spChg>
      </pc:sldChg>
      <pc:sldChg chg="addSp delSp modSp new mod">
        <pc:chgData name="antonella d'andrea" userId="10f9c8d8-b53b-4d38-a9bf-9adc3273d4d2" providerId="ADAL" clId="{6CDF7715-54FC-4AF4-9CCE-924ED53CF45A}" dt="2026-03-11T09:43:18.731" v="38" actId="14734"/>
        <pc:sldMkLst>
          <pc:docMk/>
          <pc:sldMk cId="3379882072" sldId="287"/>
        </pc:sldMkLst>
        <pc:spChg chg="mod">
          <ac:chgData name="antonella d'andrea" userId="10f9c8d8-b53b-4d38-a9bf-9adc3273d4d2" providerId="ADAL" clId="{6CDF7715-54FC-4AF4-9CCE-924ED53CF45A}" dt="2026-03-11T09:41:18.835" v="19" actId="122"/>
          <ac:spMkLst>
            <pc:docMk/>
            <pc:sldMk cId="3379882072" sldId="287"/>
            <ac:spMk id="2" creationId="{61390439-0B7A-ECB4-E8B9-8AA5EE0460F3}"/>
          </ac:spMkLst>
        </pc:spChg>
        <pc:spChg chg="add del">
          <ac:chgData name="antonella d'andrea" userId="10f9c8d8-b53b-4d38-a9bf-9adc3273d4d2" providerId="ADAL" clId="{6CDF7715-54FC-4AF4-9CCE-924ED53CF45A}" dt="2026-03-11T09:38:21.780" v="5"/>
          <ac:spMkLst>
            <pc:docMk/>
            <pc:sldMk cId="3379882072" sldId="287"/>
            <ac:spMk id="3" creationId="{7E9B5191-FA41-6B24-7A14-6C75E0FE807D}"/>
          </ac:spMkLst>
        </pc:spChg>
        <pc:spChg chg="del mod">
          <ac:chgData name="antonella d'andrea" userId="10f9c8d8-b53b-4d38-a9bf-9adc3273d4d2" providerId="ADAL" clId="{6CDF7715-54FC-4AF4-9CCE-924ED53CF45A}" dt="2026-03-11T09:42:58.671" v="36" actId="21"/>
          <ac:spMkLst>
            <pc:docMk/>
            <pc:sldMk cId="3379882072" sldId="287"/>
            <ac:spMk id="4" creationId="{C6FEB572-5B13-7949-D771-0E1F45483F45}"/>
          </ac:spMkLst>
        </pc:spChg>
        <pc:spChg chg="add del mod">
          <ac:chgData name="antonella d'andrea" userId="10f9c8d8-b53b-4d38-a9bf-9adc3273d4d2" providerId="ADAL" clId="{6CDF7715-54FC-4AF4-9CCE-924ED53CF45A}" dt="2026-03-11T09:40:06.512" v="10"/>
          <ac:spMkLst>
            <pc:docMk/>
            <pc:sldMk cId="3379882072" sldId="287"/>
            <ac:spMk id="10" creationId="{5C45ADC2-05DD-1080-7F33-665FD1686E22}"/>
          </ac:spMkLst>
        </pc:spChg>
        <pc:spChg chg="add mod">
          <ac:chgData name="antonella d'andrea" userId="10f9c8d8-b53b-4d38-a9bf-9adc3273d4d2" providerId="ADAL" clId="{6CDF7715-54FC-4AF4-9CCE-924ED53CF45A}" dt="2026-03-11T09:42:30.263" v="34" actId="27636"/>
          <ac:spMkLst>
            <pc:docMk/>
            <pc:sldMk cId="3379882072" sldId="287"/>
            <ac:spMk id="11" creationId="{B09579BE-DC52-4855-3A65-A25FD09F982E}"/>
          </ac:spMkLst>
        </pc:spChg>
        <pc:spChg chg="add">
          <ac:chgData name="antonella d'andrea" userId="10f9c8d8-b53b-4d38-a9bf-9adc3273d4d2" providerId="ADAL" clId="{6CDF7715-54FC-4AF4-9CCE-924ED53CF45A}" dt="2026-03-11T09:42:42.471" v="35" actId="11529"/>
          <ac:spMkLst>
            <pc:docMk/>
            <pc:sldMk cId="3379882072" sldId="287"/>
            <ac:spMk id="12" creationId="{23280968-9053-3E85-F3CF-D6495401C1BD}"/>
          </ac:spMkLst>
        </pc:spChg>
        <pc:graphicFrameChg chg="add mod modGraphic">
          <ac:chgData name="antonella d'andrea" userId="10f9c8d8-b53b-4d38-a9bf-9adc3273d4d2" providerId="ADAL" clId="{6CDF7715-54FC-4AF4-9CCE-924ED53CF45A}" dt="2026-03-11T09:43:18.731" v="38" actId="14734"/>
          <ac:graphicFrameMkLst>
            <pc:docMk/>
            <pc:sldMk cId="3379882072" sldId="287"/>
            <ac:graphicFrameMk id="8" creationId="{AE593815-494D-3410-43FC-7C349FAFC249}"/>
          </ac:graphicFrameMkLst>
        </pc:graphicFrameChg>
        <pc:graphicFrameChg chg="add del">
          <ac:chgData name="antonella d'andrea" userId="10f9c8d8-b53b-4d38-a9bf-9adc3273d4d2" providerId="ADAL" clId="{6CDF7715-54FC-4AF4-9CCE-924ED53CF45A}" dt="2026-03-11T09:37:21.713" v="3" actId="3680"/>
          <ac:graphicFrameMkLst>
            <pc:docMk/>
            <pc:sldMk cId="3379882072" sldId="287"/>
            <ac:graphicFrameMk id="9" creationId="{547E28CF-19CE-4979-5CB1-174D7261E02D}"/>
          </ac:graphicFrameMkLst>
        </pc:graphicFrame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427" cy="513508"/>
          </a:xfrm>
          <a:prstGeom prst="rect">
            <a:avLst/>
          </a:prstGeom>
        </p:spPr>
        <p:txBody>
          <a:bodyPr vert="horz" lIns="99075" tIns="49538" rIns="99075" bIns="49538" rtlCol="0"/>
          <a:lstStyle>
            <a:lvl1pPr algn="l">
              <a:defRPr sz="1300"/>
            </a:lvl1pPr>
          </a:lstStyle>
          <a:p>
            <a:endParaRPr lang="it-IT"/>
          </a:p>
        </p:txBody>
      </p:sp>
      <p:sp>
        <p:nvSpPr>
          <p:cNvPr id="3" name="Date Placeholder 2"/>
          <p:cNvSpPr>
            <a:spLocks noGrp="1"/>
          </p:cNvSpPr>
          <p:nvPr>
            <p:ph type="dt" idx="1"/>
          </p:nvPr>
        </p:nvSpPr>
        <p:spPr>
          <a:xfrm>
            <a:off x="4023992" y="0"/>
            <a:ext cx="3078427" cy="513508"/>
          </a:xfrm>
          <a:prstGeom prst="rect">
            <a:avLst/>
          </a:prstGeom>
        </p:spPr>
        <p:txBody>
          <a:bodyPr vert="horz" lIns="99075" tIns="49538" rIns="99075" bIns="49538" rtlCol="0"/>
          <a:lstStyle>
            <a:lvl1pPr algn="r">
              <a:defRPr sz="1300"/>
            </a:lvl1pPr>
          </a:lstStyle>
          <a:p>
            <a:fld id="{D8AA19FA-41AE-4F2A-8228-3399FEB02D4B}" type="datetimeFigureOut">
              <a:rPr lang="it-IT" smtClean="0"/>
              <a:t>16/03/2026</a:t>
            </a:fld>
            <a:endParaRPr lang="it-IT"/>
          </a:p>
        </p:txBody>
      </p:sp>
      <p:sp>
        <p:nvSpPr>
          <p:cNvPr id="4" name="Slide Image Placeholder 3"/>
          <p:cNvSpPr>
            <a:spLocks noGrp="1" noRot="1" noChangeAspect="1"/>
          </p:cNvSpPr>
          <p:nvPr>
            <p:ph type="sldImg" idx="2"/>
          </p:nvPr>
        </p:nvSpPr>
        <p:spPr>
          <a:xfrm>
            <a:off x="482600" y="1279525"/>
            <a:ext cx="6140450" cy="3454400"/>
          </a:xfrm>
          <a:prstGeom prst="rect">
            <a:avLst/>
          </a:prstGeom>
          <a:noFill/>
          <a:ln w="12700">
            <a:solidFill>
              <a:prstClr val="black"/>
            </a:solidFill>
          </a:ln>
        </p:spPr>
        <p:txBody>
          <a:bodyPr vert="horz" lIns="99075" tIns="49538" rIns="99075" bIns="49538" rtlCol="0" anchor="ctr"/>
          <a:lstStyle/>
          <a:p>
            <a:endParaRPr lang="it-IT"/>
          </a:p>
        </p:txBody>
      </p:sp>
      <p:sp>
        <p:nvSpPr>
          <p:cNvPr id="5" name="Notes Placeholder 4"/>
          <p:cNvSpPr>
            <a:spLocks noGrp="1"/>
          </p:cNvSpPr>
          <p:nvPr>
            <p:ph type="body" sz="quarter" idx="3"/>
          </p:nvPr>
        </p:nvSpPr>
        <p:spPr>
          <a:xfrm>
            <a:off x="710407" y="4925407"/>
            <a:ext cx="5683250" cy="4029879"/>
          </a:xfrm>
          <a:prstGeom prst="rect">
            <a:avLst/>
          </a:prstGeom>
        </p:spPr>
        <p:txBody>
          <a:bodyPr vert="horz" lIns="99075" tIns="49538" rIns="99075" bIns="4953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6" name="Footer Placeholder 5"/>
          <p:cNvSpPr>
            <a:spLocks noGrp="1"/>
          </p:cNvSpPr>
          <p:nvPr>
            <p:ph type="ftr" sz="quarter" idx="4"/>
          </p:nvPr>
        </p:nvSpPr>
        <p:spPr>
          <a:xfrm>
            <a:off x="0" y="9721107"/>
            <a:ext cx="3078427" cy="513507"/>
          </a:xfrm>
          <a:prstGeom prst="rect">
            <a:avLst/>
          </a:prstGeom>
        </p:spPr>
        <p:txBody>
          <a:bodyPr vert="horz" lIns="99075" tIns="49538" rIns="99075" bIns="49538" rtlCol="0" anchor="b"/>
          <a:lstStyle>
            <a:lvl1pPr algn="l">
              <a:defRPr sz="1300"/>
            </a:lvl1pPr>
          </a:lstStyle>
          <a:p>
            <a:endParaRPr lang="it-IT"/>
          </a:p>
        </p:txBody>
      </p:sp>
      <p:sp>
        <p:nvSpPr>
          <p:cNvPr id="7" name="Slide Number Placeholder 6"/>
          <p:cNvSpPr>
            <a:spLocks noGrp="1"/>
          </p:cNvSpPr>
          <p:nvPr>
            <p:ph type="sldNum" sz="quarter" idx="5"/>
          </p:nvPr>
        </p:nvSpPr>
        <p:spPr>
          <a:xfrm>
            <a:off x="4023992" y="9721107"/>
            <a:ext cx="3078427" cy="513507"/>
          </a:xfrm>
          <a:prstGeom prst="rect">
            <a:avLst/>
          </a:prstGeom>
        </p:spPr>
        <p:txBody>
          <a:bodyPr vert="horz" lIns="99075" tIns="49538" rIns="99075" bIns="49538" rtlCol="0" anchor="b"/>
          <a:lstStyle>
            <a:lvl1pPr algn="r">
              <a:defRPr sz="1300"/>
            </a:lvl1pPr>
          </a:lstStyle>
          <a:p>
            <a:fld id="{0D1F2187-BD6B-4CD4-8DF4-F350925E52CA}" type="slidenum">
              <a:rPr lang="it-IT" smtClean="0"/>
              <a:t>‹#›</a:t>
            </a:fld>
            <a:endParaRPr lang="it-IT"/>
          </a:p>
        </p:txBody>
      </p:sp>
    </p:spTree>
    <p:extLst>
      <p:ext uri="{BB962C8B-B14F-4D97-AF65-F5344CB8AC3E}">
        <p14:creationId xmlns:p14="http://schemas.microsoft.com/office/powerpoint/2010/main" val="30847202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txBody>
          <a:bodyPr/>
          <a:lstStyle/>
          <a:p>
            <a:endParaRPr lang="it-IT"/>
          </a:p>
        </p:txBody>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0D1F2187-BD6B-4CD4-8DF4-F350925E52CA}" type="slidenum">
              <a:rPr lang="it-IT" smtClean="0"/>
              <a:t>3</a:t>
            </a:fld>
            <a:endParaRPr lang="it-IT"/>
          </a:p>
        </p:txBody>
      </p:sp>
    </p:spTree>
    <p:extLst>
      <p:ext uri="{BB962C8B-B14F-4D97-AF65-F5344CB8AC3E}">
        <p14:creationId xmlns:p14="http://schemas.microsoft.com/office/powerpoint/2010/main" val="80884527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titolo">
    <p:spTree>
      <p:nvGrpSpPr>
        <p:cNvPr id="1" name=""/>
        <p:cNvGrpSpPr/>
        <p:nvPr/>
      </p:nvGrpSpPr>
      <p:grpSpPr>
        <a:xfrm>
          <a:off x="0" y="0"/>
          <a:ext cx="0" cy="0"/>
          <a:chOff x="0" y="0"/>
          <a:chExt cx="0" cy="0"/>
        </a:xfrm>
      </p:grpSpPr>
      <p:pic>
        <p:nvPicPr>
          <p:cNvPr id="9" name="Immagine 3">
            <a:extLst>
              <a:ext uri="{FF2B5EF4-FFF2-40B4-BE49-F238E27FC236}">
                <a16:creationId xmlns:a16="http://schemas.microsoft.com/office/drawing/2014/main" id="{25F6244B-B1B3-416D-B88B-0FE1D1159F8D}"/>
              </a:ext>
            </a:extLst>
          </p:cNvPr>
          <p:cNvPicPr>
            <a:picLocks noChangeAspect="1"/>
          </p:cNvPicPr>
          <p:nvPr userDrawn="1"/>
        </p:nvPicPr>
        <p:blipFill rotWithShape="1">
          <a:blip r:embed="rId2"/>
          <a:srcRect b="9003"/>
          <a:stretch/>
        </p:blipFill>
        <p:spPr>
          <a:xfrm>
            <a:off x="0" y="1310759"/>
            <a:ext cx="12202758" cy="5038670"/>
          </a:xfrm>
          <a:prstGeom prst="rect">
            <a:avLst/>
          </a:prstGeom>
        </p:spPr>
      </p:pic>
      <p:sp>
        <p:nvSpPr>
          <p:cNvPr id="2" name="Title 1">
            <a:extLst>
              <a:ext uri="{FF2B5EF4-FFF2-40B4-BE49-F238E27FC236}">
                <a16:creationId xmlns:a16="http://schemas.microsoft.com/office/drawing/2014/main" id="{263D0686-F3B6-4B9D-A347-9CE02FFD17B0}"/>
              </a:ext>
            </a:extLst>
          </p:cNvPr>
          <p:cNvSpPr>
            <a:spLocks noGrp="1"/>
          </p:cNvSpPr>
          <p:nvPr>
            <p:ph type="ctrTitle"/>
          </p:nvPr>
        </p:nvSpPr>
        <p:spPr>
          <a:xfrm>
            <a:off x="838200" y="1335636"/>
            <a:ext cx="3795445" cy="2414431"/>
          </a:xfrm>
        </p:spPr>
        <p:txBody>
          <a:bodyPr anchor="b">
            <a:normAutofit/>
          </a:bodyPr>
          <a:lstStyle>
            <a:lvl1pPr algn="l">
              <a:defRPr sz="4500"/>
            </a:lvl1pPr>
          </a:lstStyle>
          <a:p>
            <a:r>
              <a:rPr lang="it-IT"/>
              <a:t>Fare clic per modificare lo stile del titolo dello schema</a:t>
            </a:r>
          </a:p>
        </p:txBody>
      </p:sp>
      <p:sp>
        <p:nvSpPr>
          <p:cNvPr id="3" name="Subtitle 2">
            <a:extLst>
              <a:ext uri="{FF2B5EF4-FFF2-40B4-BE49-F238E27FC236}">
                <a16:creationId xmlns:a16="http://schemas.microsoft.com/office/drawing/2014/main" id="{760DCE23-7D2E-4485-A8A3-6D0DC38C1D3F}"/>
              </a:ext>
            </a:extLst>
          </p:cNvPr>
          <p:cNvSpPr>
            <a:spLocks noGrp="1"/>
          </p:cNvSpPr>
          <p:nvPr>
            <p:ph type="subTitle" idx="1"/>
          </p:nvPr>
        </p:nvSpPr>
        <p:spPr>
          <a:xfrm>
            <a:off x="838200" y="3879437"/>
            <a:ext cx="3795445"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Date Placeholder 3">
            <a:extLst>
              <a:ext uri="{FF2B5EF4-FFF2-40B4-BE49-F238E27FC236}">
                <a16:creationId xmlns:a16="http://schemas.microsoft.com/office/drawing/2014/main" id="{255F0CEF-51FF-466C-8532-9EF423A4266A}"/>
              </a:ext>
            </a:extLst>
          </p:cNvPr>
          <p:cNvSpPr>
            <a:spLocks noGrp="1"/>
          </p:cNvSpPr>
          <p:nvPr>
            <p:ph type="dt" sz="half" idx="10"/>
          </p:nvPr>
        </p:nvSpPr>
        <p:spPr>
          <a:xfrm>
            <a:off x="154713" y="6430138"/>
            <a:ext cx="1267691" cy="365125"/>
          </a:xfrm>
          <a:prstGeom prst="rect">
            <a:avLst/>
          </a:prstGeom>
        </p:spPr>
        <p:txBody>
          <a:bodyPr/>
          <a:lstStyle>
            <a:lvl1pPr>
              <a:defRPr/>
            </a:lvl1pPr>
          </a:lstStyle>
          <a:p>
            <a:fld id="{CB2E1D69-7EF8-475F-9A66-8F0B74D5DC54}" type="datetime1">
              <a:rPr lang="it-IT" smtClean="0"/>
              <a:t>16/03/2026</a:t>
            </a:fld>
            <a:endParaRPr lang="it-IT"/>
          </a:p>
        </p:txBody>
      </p:sp>
      <p:sp>
        <p:nvSpPr>
          <p:cNvPr id="5" name="Footer Placeholder 4">
            <a:extLst>
              <a:ext uri="{FF2B5EF4-FFF2-40B4-BE49-F238E27FC236}">
                <a16:creationId xmlns:a16="http://schemas.microsoft.com/office/drawing/2014/main" id="{325040DB-8460-4471-A536-03EED8D2ECE0}"/>
              </a:ext>
            </a:extLst>
          </p:cNvPr>
          <p:cNvSpPr>
            <a:spLocks noGrp="1"/>
          </p:cNvSpPr>
          <p:nvPr>
            <p:ph type="ftr" sz="quarter" idx="11"/>
          </p:nvPr>
        </p:nvSpPr>
        <p:spPr>
          <a:xfrm>
            <a:off x="1422404" y="6450240"/>
            <a:ext cx="4417287" cy="365125"/>
          </a:xfrm>
          <a:prstGeom prst="rect">
            <a:avLst/>
          </a:prstGeom>
        </p:spPr>
        <p:txBody>
          <a:bodyPr/>
          <a:lstStyle/>
          <a:p>
            <a:r>
              <a:rPr lang="it-IT"/>
              <a:t>Piè di pagina</a:t>
            </a:r>
          </a:p>
        </p:txBody>
      </p:sp>
      <p:sp>
        <p:nvSpPr>
          <p:cNvPr id="6" name="Slide Number Placeholder 5">
            <a:extLst>
              <a:ext uri="{FF2B5EF4-FFF2-40B4-BE49-F238E27FC236}">
                <a16:creationId xmlns:a16="http://schemas.microsoft.com/office/drawing/2014/main" id="{600264DF-C80E-4A54-97BF-B28A94C1B9DC}"/>
              </a:ext>
            </a:extLst>
          </p:cNvPr>
          <p:cNvSpPr>
            <a:spLocks noGrp="1"/>
          </p:cNvSpPr>
          <p:nvPr>
            <p:ph type="sldNum" sz="quarter" idx="12"/>
          </p:nvPr>
        </p:nvSpPr>
        <p:spPr>
          <a:xfrm>
            <a:off x="11610110" y="6430138"/>
            <a:ext cx="484909" cy="365125"/>
          </a:xfrm>
          <a:prstGeom prst="rect">
            <a:avLst/>
          </a:prstGeom>
        </p:spPr>
        <p:txBody>
          <a:bodyPr/>
          <a:lstStyle/>
          <a:p>
            <a:fld id="{9B13B172-409A-48BF-92CD-9E808051E234}" type="slidenum">
              <a:rPr lang="it-IT" smtClean="0"/>
              <a:t>‹#›</a:t>
            </a:fld>
            <a:endParaRPr lang="it-IT"/>
          </a:p>
        </p:txBody>
      </p:sp>
      <p:sp>
        <p:nvSpPr>
          <p:cNvPr id="10" name="Picture Placeholder 2">
            <a:extLst>
              <a:ext uri="{FF2B5EF4-FFF2-40B4-BE49-F238E27FC236}">
                <a16:creationId xmlns:a16="http://schemas.microsoft.com/office/drawing/2014/main" id="{27805BB2-49DE-4832-9EF2-DACA471C18BD}"/>
              </a:ext>
            </a:extLst>
          </p:cNvPr>
          <p:cNvSpPr>
            <a:spLocks noGrp="1"/>
          </p:cNvSpPr>
          <p:nvPr>
            <p:ph type="pic" idx="13"/>
          </p:nvPr>
        </p:nvSpPr>
        <p:spPr>
          <a:xfrm>
            <a:off x="5188449" y="2106202"/>
            <a:ext cx="5712431" cy="3754848"/>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p>
        </p:txBody>
      </p:sp>
      <p:sp>
        <p:nvSpPr>
          <p:cNvPr id="8" name="Content Placeholder 7">
            <a:extLst>
              <a:ext uri="{FF2B5EF4-FFF2-40B4-BE49-F238E27FC236}">
                <a16:creationId xmlns:a16="http://schemas.microsoft.com/office/drawing/2014/main" id="{E6A686CD-BC84-4E44-BDAF-161736E81F40}"/>
              </a:ext>
            </a:extLst>
          </p:cNvPr>
          <p:cNvSpPr>
            <a:spLocks noGrp="1"/>
          </p:cNvSpPr>
          <p:nvPr>
            <p:ph sz="quarter" idx="14" hasCustomPrompt="1"/>
          </p:nvPr>
        </p:nvSpPr>
        <p:spPr>
          <a:xfrm>
            <a:off x="838200" y="5681663"/>
            <a:ext cx="3795444" cy="482600"/>
          </a:xfrm>
        </p:spPr>
        <p:txBody>
          <a:bodyPr>
            <a:normAutofit/>
          </a:bodyPr>
          <a:lstStyle>
            <a:lvl1pPr marL="0" indent="0">
              <a:buNone/>
              <a:defRPr sz="1800"/>
            </a:lvl1pPr>
          </a:lstStyle>
          <a:p>
            <a:pPr lvl="0"/>
            <a:r>
              <a:rPr lang="it-IT"/>
              <a:t>Click to </a:t>
            </a:r>
            <a:r>
              <a:rPr lang="it-IT" err="1"/>
              <a:t>edit</a:t>
            </a:r>
            <a:r>
              <a:rPr lang="it-IT"/>
              <a:t> date</a:t>
            </a:r>
          </a:p>
        </p:txBody>
      </p:sp>
      <p:pic>
        <p:nvPicPr>
          <p:cNvPr id="7" name="image1.png" descr="Immagine che contiene testo, schermata, Carattere, Elementi grafici&#10;&#10;Descrizione generata automaticamente">
            <a:extLst>
              <a:ext uri="{FF2B5EF4-FFF2-40B4-BE49-F238E27FC236}">
                <a16:creationId xmlns:a16="http://schemas.microsoft.com/office/drawing/2014/main" id="{0E6E60A7-934E-16B0-04A6-EF874487628E}"/>
              </a:ext>
            </a:extLst>
          </p:cNvPr>
          <p:cNvPicPr/>
          <p:nvPr userDrawn="1"/>
        </p:nvPicPr>
        <p:blipFill>
          <a:blip r:embed="rId3"/>
          <a:srcRect t="11940" b="15207"/>
          <a:stretch>
            <a:fillRect/>
          </a:stretch>
        </p:blipFill>
        <p:spPr>
          <a:xfrm>
            <a:off x="9790545" y="219625"/>
            <a:ext cx="1930140" cy="780114"/>
          </a:xfrm>
          <a:prstGeom prst="rect">
            <a:avLst/>
          </a:prstGeom>
          <a:ln/>
        </p:spPr>
      </p:pic>
    </p:spTree>
    <p:extLst>
      <p:ext uri="{BB962C8B-B14F-4D97-AF65-F5344CB8AC3E}">
        <p14:creationId xmlns:p14="http://schemas.microsoft.com/office/powerpoint/2010/main" val="6685210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D9BC9C-2F86-4F3C-86FF-092C95A64B84}"/>
              </a:ext>
            </a:extLst>
          </p:cNvPr>
          <p:cNvSpPr>
            <a:spLocks noGrp="1"/>
          </p:cNvSpPr>
          <p:nvPr>
            <p:ph type="title"/>
          </p:nvPr>
        </p:nvSpPr>
        <p:spPr/>
        <p:txBody>
          <a:bodyPr/>
          <a:lstStyle/>
          <a:p>
            <a:r>
              <a:rPr lang="it-IT"/>
              <a:t>Fare clic per modificare lo stile del titolo dello schema</a:t>
            </a:r>
          </a:p>
        </p:txBody>
      </p:sp>
      <p:sp>
        <p:nvSpPr>
          <p:cNvPr id="3" name="Vertical Text Placeholder 2">
            <a:extLst>
              <a:ext uri="{FF2B5EF4-FFF2-40B4-BE49-F238E27FC236}">
                <a16:creationId xmlns:a16="http://schemas.microsoft.com/office/drawing/2014/main" id="{E723F1F7-0749-4694-BE63-E403BDDD5F47}"/>
              </a:ext>
            </a:extLst>
          </p:cNvPr>
          <p:cNvSpPr>
            <a:spLocks noGrp="1"/>
          </p:cNvSpPr>
          <p:nvPr>
            <p:ph type="body" orient="vert" idx="1"/>
          </p:nvPr>
        </p:nvSpPr>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pic>
        <p:nvPicPr>
          <p:cNvPr id="8" name="image1.png" descr="Immagine che contiene testo, schermata, Carattere, Elementi grafici&#10;&#10;Descrizione generata automaticamente">
            <a:extLst>
              <a:ext uri="{FF2B5EF4-FFF2-40B4-BE49-F238E27FC236}">
                <a16:creationId xmlns:a16="http://schemas.microsoft.com/office/drawing/2014/main" id="{F0BFCC7C-8C58-60BA-FCEE-82D50DDD3F79}"/>
              </a:ext>
            </a:extLst>
          </p:cNvPr>
          <p:cNvPicPr/>
          <p:nvPr userDrawn="1"/>
        </p:nvPicPr>
        <p:blipFill>
          <a:blip r:embed="rId2"/>
          <a:srcRect t="11940" b="15207"/>
          <a:stretch>
            <a:fillRect/>
          </a:stretch>
        </p:blipFill>
        <p:spPr>
          <a:xfrm>
            <a:off x="9790545" y="219625"/>
            <a:ext cx="1930140" cy="780114"/>
          </a:xfrm>
          <a:prstGeom prst="rect">
            <a:avLst/>
          </a:prstGeom>
          <a:ln/>
        </p:spPr>
      </p:pic>
      <p:sp>
        <p:nvSpPr>
          <p:cNvPr id="7" name="Date Placeholder 3">
            <a:extLst>
              <a:ext uri="{FF2B5EF4-FFF2-40B4-BE49-F238E27FC236}">
                <a16:creationId xmlns:a16="http://schemas.microsoft.com/office/drawing/2014/main" id="{58CE76D5-1363-B0E3-1D33-41AADE016C6C}"/>
              </a:ext>
            </a:extLst>
          </p:cNvPr>
          <p:cNvSpPr>
            <a:spLocks noGrp="1"/>
          </p:cNvSpPr>
          <p:nvPr>
            <p:ph type="dt" sz="half" idx="2"/>
          </p:nvPr>
        </p:nvSpPr>
        <p:spPr>
          <a:xfrm>
            <a:off x="87752" y="6430138"/>
            <a:ext cx="1196104" cy="365125"/>
          </a:xfrm>
          <a:prstGeom prst="rect">
            <a:avLst/>
          </a:prstGeom>
        </p:spPr>
        <p:txBody>
          <a:bodyPr vert="horz" lIns="91440" tIns="45720" rIns="91440" bIns="45720" rtlCol="0" anchor="ctr"/>
          <a:lstStyle>
            <a:lvl1pPr algn="l">
              <a:defRPr lang="it-IT" sz="1400" kern="1200" smtClean="0">
                <a:solidFill>
                  <a:schemeClr val="bg1">
                    <a:alpha val="50000"/>
                  </a:schemeClr>
                </a:solidFill>
                <a:latin typeface="Titillium" pitchFamily="2" charset="77"/>
                <a:ea typeface="+mn-ea"/>
                <a:cs typeface="+mn-cs"/>
              </a:defRPr>
            </a:lvl1pPr>
          </a:lstStyle>
          <a:p>
            <a:fld id="{FBF9AF8D-982E-4695-97F0-27FB92086935}" type="datetime1">
              <a:rPr lang="it-IT" smtClean="0"/>
              <a:t>16/03/2026</a:t>
            </a:fld>
            <a:endParaRPr lang="it-IT"/>
          </a:p>
        </p:txBody>
      </p:sp>
      <p:sp>
        <p:nvSpPr>
          <p:cNvPr id="9" name="Footer Placeholder 4">
            <a:extLst>
              <a:ext uri="{FF2B5EF4-FFF2-40B4-BE49-F238E27FC236}">
                <a16:creationId xmlns:a16="http://schemas.microsoft.com/office/drawing/2014/main" id="{6E6DBEE0-A27F-225E-5E90-31C29A1A1449}"/>
              </a:ext>
            </a:extLst>
          </p:cNvPr>
          <p:cNvSpPr>
            <a:spLocks noGrp="1"/>
          </p:cNvSpPr>
          <p:nvPr>
            <p:ph type="ftr" sz="quarter" idx="3"/>
          </p:nvPr>
        </p:nvSpPr>
        <p:spPr>
          <a:xfrm>
            <a:off x="1371609" y="6430138"/>
            <a:ext cx="4234864" cy="365125"/>
          </a:xfrm>
          <a:prstGeom prst="rect">
            <a:avLst/>
          </a:prstGeom>
        </p:spPr>
        <p:txBody>
          <a:bodyPr vert="horz" lIns="91440" tIns="45720" rIns="91440" bIns="45720" rtlCol="0" anchor="ctr"/>
          <a:lstStyle>
            <a:lvl1pPr algn="r">
              <a:defRPr lang="it-IT" sz="1400" kern="1200" smtClean="0">
                <a:solidFill>
                  <a:schemeClr val="bg1">
                    <a:alpha val="50000"/>
                  </a:schemeClr>
                </a:solidFill>
                <a:latin typeface="Titillium" pitchFamily="2" charset="77"/>
                <a:ea typeface="+mn-ea"/>
                <a:cs typeface="+mn-cs"/>
              </a:defRPr>
            </a:lvl1pPr>
          </a:lstStyle>
          <a:p>
            <a:r>
              <a:rPr lang="it-IT"/>
              <a:t>Piè di pagina</a:t>
            </a:r>
          </a:p>
        </p:txBody>
      </p:sp>
      <p:sp>
        <p:nvSpPr>
          <p:cNvPr id="10" name="Slide Number Placeholder 5">
            <a:extLst>
              <a:ext uri="{FF2B5EF4-FFF2-40B4-BE49-F238E27FC236}">
                <a16:creationId xmlns:a16="http://schemas.microsoft.com/office/drawing/2014/main" id="{F2BFE872-A7E0-3A8B-0326-4D037EC4C1C5}"/>
              </a:ext>
            </a:extLst>
          </p:cNvPr>
          <p:cNvSpPr>
            <a:spLocks noGrp="1"/>
          </p:cNvSpPr>
          <p:nvPr>
            <p:ph type="sldNum" sz="quarter" idx="4"/>
          </p:nvPr>
        </p:nvSpPr>
        <p:spPr>
          <a:xfrm>
            <a:off x="11584726" y="6430138"/>
            <a:ext cx="450272" cy="365125"/>
          </a:xfrm>
          <a:prstGeom prst="rect">
            <a:avLst/>
          </a:prstGeom>
        </p:spPr>
        <p:txBody>
          <a:bodyPr vert="horz" lIns="91440" tIns="45720" rIns="91440" bIns="45720" rtlCol="0" anchor="ctr"/>
          <a:lstStyle>
            <a:lvl1pPr algn="ctr">
              <a:defRPr lang="it-IT" sz="1400" kern="1200" smtClean="0">
                <a:solidFill>
                  <a:schemeClr val="bg1">
                    <a:alpha val="50000"/>
                  </a:schemeClr>
                </a:solidFill>
                <a:latin typeface="Titillium" pitchFamily="2" charset="77"/>
                <a:ea typeface="+mn-ea"/>
                <a:cs typeface="+mn-cs"/>
              </a:defRPr>
            </a:lvl1pPr>
          </a:lstStyle>
          <a:p>
            <a:fld id="{9B13B172-409A-48BF-92CD-9E808051E234}" type="slidenum">
              <a:rPr lang="it-IT" smtClean="0"/>
              <a:pPr/>
              <a:t>‹#›</a:t>
            </a:fld>
            <a:endParaRPr lang="it-IT"/>
          </a:p>
        </p:txBody>
      </p:sp>
    </p:spTree>
    <p:extLst>
      <p:ext uri="{BB962C8B-B14F-4D97-AF65-F5344CB8AC3E}">
        <p14:creationId xmlns:p14="http://schemas.microsoft.com/office/powerpoint/2010/main" val="32976857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21B6E7A-AAE9-4771-A56C-9BFBA5E562BD}"/>
              </a:ext>
            </a:extLst>
          </p:cNvPr>
          <p:cNvSpPr>
            <a:spLocks noGrp="1"/>
          </p:cNvSpPr>
          <p:nvPr>
            <p:ph type="title" orient="vert"/>
          </p:nvPr>
        </p:nvSpPr>
        <p:spPr>
          <a:xfrm>
            <a:off x="8724900" y="1335635"/>
            <a:ext cx="2628900" cy="4841328"/>
          </a:xfrm>
        </p:spPr>
        <p:txBody>
          <a:bodyPr vert="eaVert"/>
          <a:lstStyle/>
          <a:p>
            <a:r>
              <a:rPr lang="it-IT"/>
              <a:t>Fare clic per modificare lo stile del titolo dello schema</a:t>
            </a:r>
          </a:p>
        </p:txBody>
      </p:sp>
      <p:sp>
        <p:nvSpPr>
          <p:cNvPr id="3" name="Vertical Text Placeholder 2">
            <a:extLst>
              <a:ext uri="{FF2B5EF4-FFF2-40B4-BE49-F238E27FC236}">
                <a16:creationId xmlns:a16="http://schemas.microsoft.com/office/drawing/2014/main" id="{3BDB7342-37F0-452E-BA73-5C35A8EBE74A}"/>
              </a:ext>
            </a:extLst>
          </p:cNvPr>
          <p:cNvSpPr>
            <a:spLocks noGrp="1"/>
          </p:cNvSpPr>
          <p:nvPr>
            <p:ph type="body" orient="vert" idx="1"/>
          </p:nvPr>
        </p:nvSpPr>
        <p:spPr>
          <a:xfrm>
            <a:off x="838200" y="1335635"/>
            <a:ext cx="7734300" cy="4841327"/>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pic>
        <p:nvPicPr>
          <p:cNvPr id="8" name="image1.png" descr="Immagine che contiene testo, schermata, Carattere, Elementi grafici&#10;&#10;Descrizione generata automaticamente">
            <a:extLst>
              <a:ext uri="{FF2B5EF4-FFF2-40B4-BE49-F238E27FC236}">
                <a16:creationId xmlns:a16="http://schemas.microsoft.com/office/drawing/2014/main" id="{DAE6506A-00D5-ABFE-26DE-D4E0AD6A5AF2}"/>
              </a:ext>
            </a:extLst>
          </p:cNvPr>
          <p:cNvPicPr/>
          <p:nvPr userDrawn="1"/>
        </p:nvPicPr>
        <p:blipFill>
          <a:blip r:embed="rId2"/>
          <a:srcRect t="11940" b="15207"/>
          <a:stretch>
            <a:fillRect/>
          </a:stretch>
        </p:blipFill>
        <p:spPr>
          <a:xfrm>
            <a:off x="9790545" y="219625"/>
            <a:ext cx="1930140" cy="780114"/>
          </a:xfrm>
          <a:prstGeom prst="rect">
            <a:avLst/>
          </a:prstGeom>
          <a:ln/>
        </p:spPr>
      </p:pic>
      <p:sp>
        <p:nvSpPr>
          <p:cNvPr id="7" name="Date Placeholder 3">
            <a:extLst>
              <a:ext uri="{FF2B5EF4-FFF2-40B4-BE49-F238E27FC236}">
                <a16:creationId xmlns:a16="http://schemas.microsoft.com/office/drawing/2014/main" id="{D02864DA-2EE3-8B72-178C-B6393D7BCA9C}"/>
              </a:ext>
            </a:extLst>
          </p:cNvPr>
          <p:cNvSpPr>
            <a:spLocks noGrp="1"/>
          </p:cNvSpPr>
          <p:nvPr>
            <p:ph type="dt" sz="half" idx="2"/>
          </p:nvPr>
        </p:nvSpPr>
        <p:spPr>
          <a:xfrm>
            <a:off x="87752" y="6430138"/>
            <a:ext cx="1196104" cy="365125"/>
          </a:xfrm>
          <a:prstGeom prst="rect">
            <a:avLst/>
          </a:prstGeom>
        </p:spPr>
        <p:txBody>
          <a:bodyPr vert="horz" lIns="91440" tIns="45720" rIns="91440" bIns="45720" rtlCol="0" anchor="ctr"/>
          <a:lstStyle>
            <a:lvl1pPr algn="l">
              <a:defRPr lang="it-IT" sz="1400" kern="1200" smtClean="0">
                <a:solidFill>
                  <a:schemeClr val="bg1">
                    <a:alpha val="50000"/>
                  </a:schemeClr>
                </a:solidFill>
                <a:latin typeface="Titillium" pitchFamily="2" charset="77"/>
                <a:ea typeface="+mn-ea"/>
                <a:cs typeface="+mn-cs"/>
              </a:defRPr>
            </a:lvl1pPr>
          </a:lstStyle>
          <a:p>
            <a:fld id="{FBF9AF8D-982E-4695-97F0-27FB92086935}" type="datetime1">
              <a:rPr lang="it-IT" smtClean="0"/>
              <a:t>16/03/2026</a:t>
            </a:fld>
            <a:endParaRPr lang="it-IT"/>
          </a:p>
        </p:txBody>
      </p:sp>
      <p:sp>
        <p:nvSpPr>
          <p:cNvPr id="9" name="Footer Placeholder 4">
            <a:extLst>
              <a:ext uri="{FF2B5EF4-FFF2-40B4-BE49-F238E27FC236}">
                <a16:creationId xmlns:a16="http://schemas.microsoft.com/office/drawing/2014/main" id="{4DBECF07-1B6C-5AE7-E36F-4EBD794065D4}"/>
              </a:ext>
            </a:extLst>
          </p:cNvPr>
          <p:cNvSpPr>
            <a:spLocks noGrp="1"/>
          </p:cNvSpPr>
          <p:nvPr>
            <p:ph type="ftr" sz="quarter" idx="3"/>
          </p:nvPr>
        </p:nvSpPr>
        <p:spPr>
          <a:xfrm>
            <a:off x="1371609" y="6430138"/>
            <a:ext cx="4234864" cy="365125"/>
          </a:xfrm>
          <a:prstGeom prst="rect">
            <a:avLst/>
          </a:prstGeom>
        </p:spPr>
        <p:txBody>
          <a:bodyPr vert="horz" lIns="91440" tIns="45720" rIns="91440" bIns="45720" rtlCol="0" anchor="ctr"/>
          <a:lstStyle>
            <a:lvl1pPr algn="r">
              <a:defRPr lang="it-IT" sz="1400" kern="1200" smtClean="0">
                <a:solidFill>
                  <a:schemeClr val="bg1">
                    <a:alpha val="50000"/>
                  </a:schemeClr>
                </a:solidFill>
                <a:latin typeface="Titillium" pitchFamily="2" charset="77"/>
                <a:ea typeface="+mn-ea"/>
                <a:cs typeface="+mn-cs"/>
              </a:defRPr>
            </a:lvl1pPr>
          </a:lstStyle>
          <a:p>
            <a:r>
              <a:rPr lang="it-IT"/>
              <a:t>Piè di pagina</a:t>
            </a:r>
          </a:p>
        </p:txBody>
      </p:sp>
      <p:sp>
        <p:nvSpPr>
          <p:cNvPr id="10" name="Slide Number Placeholder 5">
            <a:extLst>
              <a:ext uri="{FF2B5EF4-FFF2-40B4-BE49-F238E27FC236}">
                <a16:creationId xmlns:a16="http://schemas.microsoft.com/office/drawing/2014/main" id="{BA3051DC-1352-C74E-6CC3-A5E947A55E55}"/>
              </a:ext>
            </a:extLst>
          </p:cNvPr>
          <p:cNvSpPr>
            <a:spLocks noGrp="1"/>
          </p:cNvSpPr>
          <p:nvPr>
            <p:ph type="sldNum" sz="quarter" idx="4"/>
          </p:nvPr>
        </p:nvSpPr>
        <p:spPr>
          <a:xfrm>
            <a:off x="11584726" y="6430138"/>
            <a:ext cx="450272" cy="365125"/>
          </a:xfrm>
          <a:prstGeom prst="rect">
            <a:avLst/>
          </a:prstGeom>
        </p:spPr>
        <p:txBody>
          <a:bodyPr vert="horz" lIns="91440" tIns="45720" rIns="91440" bIns="45720" rtlCol="0" anchor="ctr"/>
          <a:lstStyle>
            <a:lvl1pPr algn="ctr">
              <a:defRPr lang="it-IT" sz="1400" kern="1200" smtClean="0">
                <a:solidFill>
                  <a:schemeClr val="bg1">
                    <a:alpha val="50000"/>
                  </a:schemeClr>
                </a:solidFill>
                <a:latin typeface="Titillium" pitchFamily="2" charset="77"/>
                <a:ea typeface="+mn-ea"/>
                <a:cs typeface="+mn-cs"/>
              </a:defRPr>
            </a:lvl1pPr>
          </a:lstStyle>
          <a:p>
            <a:fld id="{9B13B172-409A-48BF-92CD-9E808051E234}" type="slidenum">
              <a:rPr lang="it-IT" smtClean="0"/>
              <a:pPr/>
              <a:t>‹#›</a:t>
            </a:fld>
            <a:endParaRPr lang="it-IT"/>
          </a:p>
        </p:txBody>
      </p:sp>
    </p:spTree>
    <p:extLst>
      <p:ext uri="{BB962C8B-B14F-4D97-AF65-F5344CB8AC3E}">
        <p14:creationId xmlns:p14="http://schemas.microsoft.com/office/powerpoint/2010/main" val="646614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olo e contenut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A23C25-57A7-422D-B6C7-C275549FF640}"/>
              </a:ext>
            </a:extLst>
          </p:cNvPr>
          <p:cNvSpPr>
            <a:spLocks noGrp="1"/>
          </p:cNvSpPr>
          <p:nvPr>
            <p:ph type="title"/>
          </p:nvPr>
        </p:nvSpPr>
        <p:spPr>
          <a:xfrm>
            <a:off x="838200" y="1335635"/>
            <a:ext cx="10515600" cy="544535"/>
          </a:xfrm>
        </p:spPr>
        <p:txBody>
          <a:bodyPr/>
          <a:lstStyle/>
          <a:p>
            <a:r>
              <a:rPr lang="it-IT"/>
              <a:t>Fare clic per modificare lo stile del titolo dello schema</a:t>
            </a:r>
          </a:p>
        </p:txBody>
      </p:sp>
      <p:sp>
        <p:nvSpPr>
          <p:cNvPr id="3" name="Content Placeholder 2">
            <a:extLst>
              <a:ext uri="{FF2B5EF4-FFF2-40B4-BE49-F238E27FC236}">
                <a16:creationId xmlns:a16="http://schemas.microsoft.com/office/drawing/2014/main" id="{54D1D7BD-5B6C-4729-8C26-EC0268815D31}"/>
              </a:ext>
            </a:extLst>
          </p:cNvPr>
          <p:cNvSpPr>
            <a:spLocks noGrp="1"/>
          </p:cNvSpPr>
          <p:nvPr>
            <p:ph idx="1"/>
          </p:nvPr>
        </p:nvSpPr>
        <p:spPr>
          <a:xfrm>
            <a:off x="838200" y="2496619"/>
            <a:ext cx="10515600" cy="3680343"/>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11" name="Text Placeholder 10">
            <a:extLst>
              <a:ext uri="{FF2B5EF4-FFF2-40B4-BE49-F238E27FC236}">
                <a16:creationId xmlns:a16="http://schemas.microsoft.com/office/drawing/2014/main" id="{FBC8B6CE-46DE-458F-9FB7-666DF33C8D38}"/>
              </a:ext>
            </a:extLst>
          </p:cNvPr>
          <p:cNvSpPr>
            <a:spLocks noGrp="1"/>
          </p:cNvSpPr>
          <p:nvPr>
            <p:ph type="body" sz="quarter" idx="13" hasCustomPrompt="1"/>
          </p:nvPr>
        </p:nvSpPr>
        <p:spPr>
          <a:xfrm>
            <a:off x="838200" y="1931597"/>
            <a:ext cx="10515600" cy="452007"/>
          </a:xfrm>
        </p:spPr>
        <p:txBody>
          <a:bodyPr vert="horz" lIns="91440" tIns="45720" rIns="91440" bIns="45720" rtlCol="0" anchor="t">
            <a:normAutofit/>
          </a:bodyPr>
          <a:lstStyle>
            <a:lvl1pPr>
              <a:defRPr lang="it-IT" sz="2400" b="1" dirty="0">
                <a:solidFill>
                  <a:srgbClr val="B27F47"/>
                </a:solidFill>
                <a:latin typeface="Titillium Bd" pitchFamily="2" charset="77"/>
              </a:defRPr>
            </a:lvl1pPr>
          </a:lstStyle>
          <a:p>
            <a:pPr marL="0" lvl="0">
              <a:spcBef>
                <a:spcPct val="0"/>
              </a:spcBef>
              <a:buNone/>
            </a:pPr>
            <a:r>
              <a:rPr lang="en-US"/>
              <a:t>Click to edit Master sub-title styles</a:t>
            </a:r>
            <a:endParaRPr lang="it-IT"/>
          </a:p>
        </p:txBody>
      </p:sp>
      <p:pic>
        <p:nvPicPr>
          <p:cNvPr id="8" name="image1.png" descr="Immagine che contiene testo, schermata, Carattere, Elementi grafici&#10;&#10;Descrizione generata automaticamente">
            <a:extLst>
              <a:ext uri="{FF2B5EF4-FFF2-40B4-BE49-F238E27FC236}">
                <a16:creationId xmlns:a16="http://schemas.microsoft.com/office/drawing/2014/main" id="{263B1A4A-EC73-EBFE-80B3-0A63C246CD63}"/>
              </a:ext>
            </a:extLst>
          </p:cNvPr>
          <p:cNvPicPr/>
          <p:nvPr userDrawn="1"/>
        </p:nvPicPr>
        <p:blipFill>
          <a:blip r:embed="rId2"/>
          <a:srcRect t="11940" b="15207"/>
          <a:stretch>
            <a:fillRect/>
          </a:stretch>
        </p:blipFill>
        <p:spPr>
          <a:xfrm>
            <a:off x="9790545" y="219625"/>
            <a:ext cx="1930140" cy="780114"/>
          </a:xfrm>
          <a:prstGeom prst="rect">
            <a:avLst/>
          </a:prstGeom>
          <a:ln/>
        </p:spPr>
      </p:pic>
      <p:sp>
        <p:nvSpPr>
          <p:cNvPr id="7" name="Date Placeholder 3">
            <a:extLst>
              <a:ext uri="{FF2B5EF4-FFF2-40B4-BE49-F238E27FC236}">
                <a16:creationId xmlns:a16="http://schemas.microsoft.com/office/drawing/2014/main" id="{88704586-59CF-4888-2F19-AD16297FCC25}"/>
              </a:ext>
            </a:extLst>
          </p:cNvPr>
          <p:cNvSpPr>
            <a:spLocks noGrp="1"/>
          </p:cNvSpPr>
          <p:nvPr>
            <p:ph type="dt" sz="half" idx="2"/>
          </p:nvPr>
        </p:nvSpPr>
        <p:spPr>
          <a:xfrm>
            <a:off x="87752" y="6430138"/>
            <a:ext cx="1196104" cy="365125"/>
          </a:xfrm>
          <a:prstGeom prst="rect">
            <a:avLst/>
          </a:prstGeom>
        </p:spPr>
        <p:txBody>
          <a:bodyPr vert="horz" lIns="91440" tIns="45720" rIns="91440" bIns="45720" rtlCol="0" anchor="ctr"/>
          <a:lstStyle>
            <a:lvl1pPr algn="l">
              <a:defRPr lang="it-IT" sz="1400" kern="1200" smtClean="0">
                <a:solidFill>
                  <a:schemeClr val="bg1">
                    <a:alpha val="50000"/>
                  </a:schemeClr>
                </a:solidFill>
                <a:latin typeface="Titillium" pitchFamily="2" charset="77"/>
                <a:ea typeface="+mn-ea"/>
                <a:cs typeface="+mn-cs"/>
              </a:defRPr>
            </a:lvl1pPr>
          </a:lstStyle>
          <a:p>
            <a:fld id="{FBF9AF8D-982E-4695-97F0-27FB92086935}" type="datetime1">
              <a:rPr lang="it-IT" smtClean="0"/>
              <a:t>16/03/2026</a:t>
            </a:fld>
            <a:endParaRPr lang="it-IT"/>
          </a:p>
        </p:txBody>
      </p:sp>
      <p:sp>
        <p:nvSpPr>
          <p:cNvPr id="9" name="Footer Placeholder 4">
            <a:extLst>
              <a:ext uri="{FF2B5EF4-FFF2-40B4-BE49-F238E27FC236}">
                <a16:creationId xmlns:a16="http://schemas.microsoft.com/office/drawing/2014/main" id="{92D8ED97-4BEE-40FC-826D-7D6FDD924012}"/>
              </a:ext>
            </a:extLst>
          </p:cNvPr>
          <p:cNvSpPr>
            <a:spLocks noGrp="1"/>
          </p:cNvSpPr>
          <p:nvPr>
            <p:ph type="ftr" sz="quarter" idx="3"/>
          </p:nvPr>
        </p:nvSpPr>
        <p:spPr>
          <a:xfrm>
            <a:off x="1371609" y="6430138"/>
            <a:ext cx="4234864" cy="365125"/>
          </a:xfrm>
          <a:prstGeom prst="rect">
            <a:avLst/>
          </a:prstGeom>
        </p:spPr>
        <p:txBody>
          <a:bodyPr vert="horz" lIns="91440" tIns="45720" rIns="91440" bIns="45720" rtlCol="0" anchor="ctr"/>
          <a:lstStyle>
            <a:lvl1pPr algn="r">
              <a:defRPr lang="it-IT" sz="1400" kern="1200" smtClean="0">
                <a:solidFill>
                  <a:schemeClr val="bg1">
                    <a:alpha val="50000"/>
                  </a:schemeClr>
                </a:solidFill>
                <a:latin typeface="Titillium" pitchFamily="2" charset="77"/>
                <a:ea typeface="+mn-ea"/>
                <a:cs typeface="+mn-cs"/>
              </a:defRPr>
            </a:lvl1pPr>
          </a:lstStyle>
          <a:p>
            <a:r>
              <a:rPr lang="it-IT"/>
              <a:t>Piè di pagina</a:t>
            </a:r>
          </a:p>
        </p:txBody>
      </p:sp>
      <p:sp>
        <p:nvSpPr>
          <p:cNvPr id="10" name="Slide Number Placeholder 5">
            <a:extLst>
              <a:ext uri="{FF2B5EF4-FFF2-40B4-BE49-F238E27FC236}">
                <a16:creationId xmlns:a16="http://schemas.microsoft.com/office/drawing/2014/main" id="{C91BF96B-D6F6-E2F5-2489-D2C5CE2D9181}"/>
              </a:ext>
            </a:extLst>
          </p:cNvPr>
          <p:cNvSpPr>
            <a:spLocks noGrp="1"/>
          </p:cNvSpPr>
          <p:nvPr>
            <p:ph type="sldNum" sz="quarter" idx="4"/>
          </p:nvPr>
        </p:nvSpPr>
        <p:spPr>
          <a:xfrm>
            <a:off x="11584726" y="6430138"/>
            <a:ext cx="450272" cy="365125"/>
          </a:xfrm>
          <a:prstGeom prst="rect">
            <a:avLst/>
          </a:prstGeom>
        </p:spPr>
        <p:txBody>
          <a:bodyPr vert="horz" lIns="91440" tIns="45720" rIns="91440" bIns="45720" rtlCol="0" anchor="ctr"/>
          <a:lstStyle>
            <a:lvl1pPr algn="ctr">
              <a:defRPr lang="it-IT" sz="1400" kern="1200" smtClean="0">
                <a:solidFill>
                  <a:schemeClr val="bg1">
                    <a:alpha val="50000"/>
                  </a:schemeClr>
                </a:solidFill>
                <a:latin typeface="Titillium" pitchFamily="2" charset="77"/>
                <a:ea typeface="+mn-ea"/>
                <a:cs typeface="+mn-cs"/>
              </a:defRPr>
            </a:lvl1pPr>
          </a:lstStyle>
          <a:p>
            <a:fld id="{9B13B172-409A-48BF-92CD-9E808051E234}" type="slidenum">
              <a:rPr lang="it-IT" smtClean="0"/>
              <a:pPr/>
              <a:t>‹#›</a:t>
            </a:fld>
            <a:endParaRPr lang="it-IT"/>
          </a:p>
        </p:txBody>
      </p:sp>
    </p:spTree>
    <p:extLst>
      <p:ext uri="{BB962C8B-B14F-4D97-AF65-F5344CB8AC3E}">
        <p14:creationId xmlns:p14="http://schemas.microsoft.com/office/powerpoint/2010/main" val="27789749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estazione sezione">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1AD4B3F6-6C68-4448-9A54-C6BD041FE18A}"/>
              </a:ext>
            </a:extLst>
          </p:cNvPr>
          <p:cNvSpPr>
            <a:spLocks noGrp="1"/>
          </p:cNvSpPr>
          <p:nvPr>
            <p:ph type="ctrTitle"/>
          </p:nvPr>
        </p:nvSpPr>
        <p:spPr>
          <a:xfrm>
            <a:off x="838200" y="1335636"/>
            <a:ext cx="4925602" cy="2414431"/>
          </a:xfrm>
        </p:spPr>
        <p:txBody>
          <a:bodyPr anchor="b">
            <a:normAutofit/>
          </a:bodyPr>
          <a:lstStyle>
            <a:lvl1pPr algn="l">
              <a:defRPr sz="4500"/>
            </a:lvl1pPr>
          </a:lstStyle>
          <a:p>
            <a:r>
              <a:rPr lang="it-IT"/>
              <a:t>Fare clic per modificare lo stile del titolo dello schema</a:t>
            </a:r>
          </a:p>
        </p:txBody>
      </p:sp>
      <p:sp>
        <p:nvSpPr>
          <p:cNvPr id="9" name="Subtitle 2">
            <a:extLst>
              <a:ext uri="{FF2B5EF4-FFF2-40B4-BE49-F238E27FC236}">
                <a16:creationId xmlns:a16="http://schemas.microsoft.com/office/drawing/2014/main" id="{2C7E8842-6CF4-4239-978C-24793C718D97}"/>
              </a:ext>
            </a:extLst>
          </p:cNvPr>
          <p:cNvSpPr>
            <a:spLocks noGrp="1"/>
          </p:cNvSpPr>
          <p:nvPr>
            <p:ph type="subTitle" idx="1"/>
          </p:nvPr>
        </p:nvSpPr>
        <p:spPr>
          <a:xfrm>
            <a:off x="838200" y="3879437"/>
            <a:ext cx="4925602"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10" name="Picture Placeholder 2">
            <a:extLst>
              <a:ext uri="{FF2B5EF4-FFF2-40B4-BE49-F238E27FC236}">
                <a16:creationId xmlns:a16="http://schemas.microsoft.com/office/drawing/2014/main" id="{0595AC86-47A3-4B03-BA39-81256C7A369C}"/>
              </a:ext>
            </a:extLst>
          </p:cNvPr>
          <p:cNvSpPr>
            <a:spLocks noGrp="1"/>
          </p:cNvSpPr>
          <p:nvPr>
            <p:ph type="pic" idx="13"/>
          </p:nvPr>
        </p:nvSpPr>
        <p:spPr>
          <a:xfrm>
            <a:off x="6096000" y="1335636"/>
            <a:ext cx="5257800" cy="4525414"/>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p>
        </p:txBody>
      </p:sp>
      <p:pic>
        <p:nvPicPr>
          <p:cNvPr id="2" name="image1.png" descr="Immagine che contiene testo, schermata, Carattere, Elementi grafici&#10;&#10;Descrizione generata automaticamente">
            <a:extLst>
              <a:ext uri="{FF2B5EF4-FFF2-40B4-BE49-F238E27FC236}">
                <a16:creationId xmlns:a16="http://schemas.microsoft.com/office/drawing/2014/main" id="{980E1C01-A77E-16BF-EC4B-DFABA1DC8022}"/>
              </a:ext>
            </a:extLst>
          </p:cNvPr>
          <p:cNvPicPr/>
          <p:nvPr userDrawn="1"/>
        </p:nvPicPr>
        <p:blipFill>
          <a:blip r:embed="rId2"/>
          <a:srcRect t="11940" b="15207"/>
          <a:stretch>
            <a:fillRect/>
          </a:stretch>
        </p:blipFill>
        <p:spPr>
          <a:xfrm>
            <a:off x="9790545" y="219625"/>
            <a:ext cx="1930140" cy="780114"/>
          </a:xfrm>
          <a:prstGeom prst="rect">
            <a:avLst/>
          </a:prstGeom>
          <a:ln/>
        </p:spPr>
      </p:pic>
      <p:sp>
        <p:nvSpPr>
          <p:cNvPr id="3" name="Date Placeholder 3">
            <a:extLst>
              <a:ext uri="{FF2B5EF4-FFF2-40B4-BE49-F238E27FC236}">
                <a16:creationId xmlns:a16="http://schemas.microsoft.com/office/drawing/2014/main" id="{4FD71D4E-877A-9FD7-30DB-58BF372F0DDA}"/>
              </a:ext>
            </a:extLst>
          </p:cNvPr>
          <p:cNvSpPr>
            <a:spLocks noGrp="1"/>
          </p:cNvSpPr>
          <p:nvPr>
            <p:ph type="dt" sz="half" idx="2"/>
          </p:nvPr>
        </p:nvSpPr>
        <p:spPr>
          <a:xfrm>
            <a:off x="87752" y="6430138"/>
            <a:ext cx="1196104" cy="365125"/>
          </a:xfrm>
          <a:prstGeom prst="rect">
            <a:avLst/>
          </a:prstGeom>
        </p:spPr>
        <p:txBody>
          <a:bodyPr vert="horz" lIns="91440" tIns="45720" rIns="91440" bIns="45720" rtlCol="0" anchor="ctr"/>
          <a:lstStyle>
            <a:lvl1pPr algn="l">
              <a:defRPr lang="it-IT" sz="1400" kern="1200" smtClean="0">
                <a:solidFill>
                  <a:schemeClr val="bg1">
                    <a:alpha val="50000"/>
                  </a:schemeClr>
                </a:solidFill>
                <a:latin typeface="Titillium" pitchFamily="2" charset="77"/>
                <a:ea typeface="+mn-ea"/>
                <a:cs typeface="+mn-cs"/>
              </a:defRPr>
            </a:lvl1pPr>
          </a:lstStyle>
          <a:p>
            <a:fld id="{FBF9AF8D-982E-4695-97F0-27FB92086935}" type="datetime1">
              <a:rPr lang="it-IT" smtClean="0"/>
              <a:t>16/03/2026</a:t>
            </a:fld>
            <a:endParaRPr lang="it-IT"/>
          </a:p>
        </p:txBody>
      </p:sp>
      <p:sp>
        <p:nvSpPr>
          <p:cNvPr id="7" name="Footer Placeholder 4">
            <a:extLst>
              <a:ext uri="{FF2B5EF4-FFF2-40B4-BE49-F238E27FC236}">
                <a16:creationId xmlns:a16="http://schemas.microsoft.com/office/drawing/2014/main" id="{BE39A091-5D00-181F-4511-FEA9AA7B272B}"/>
              </a:ext>
            </a:extLst>
          </p:cNvPr>
          <p:cNvSpPr>
            <a:spLocks noGrp="1"/>
          </p:cNvSpPr>
          <p:nvPr>
            <p:ph type="ftr" sz="quarter" idx="3"/>
          </p:nvPr>
        </p:nvSpPr>
        <p:spPr>
          <a:xfrm>
            <a:off x="1371609" y="6430138"/>
            <a:ext cx="4234864" cy="365125"/>
          </a:xfrm>
          <a:prstGeom prst="rect">
            <a:avLst/>
          </a:prstGeom>
        </p:spPr>
        <p:txBody>
          <a:bodyPr vert="horz" lIns="91440" tIns="45720" rIns="91440" bIns="45720" rtlCol="0" anchor="ctr"/>
          <a:lstStyle>
            <a:lvl1pPr algn="r">
              <a:defRPr lang="it-IT" sz="1400" kern="1200" smtClean="0">
                <a:solidFill>
                  <a:schemeClr val="bg1">
                    <a:alpha val="50000"/>
                  </a:schemeClr>
                </a:solidFill>
                <a:latin typeface="Titillium" pitchFamily="2" charset="77"/>
                <a:ea typeface="+mn-ea"/>
                <a:cs typeface="+mn-cs"/>
              </a:defRPr>
            </a:lvl1pPr>
          </a:lstStyle>
          <a:p>
            <a:r>
              <a:rPr lang="it-IT"/>
              <a:t>Piè di pagina</a:t>
            </a:r>
          </a:p>
        </p:txBody>
      </p:sp>
      <p:sp>
        <p:nvSpPr>
          <p:cNvPr id="11" name="Slide Number Placeholder 5">
            <a:extLst>
              <a:ext uri="{FF2B5EF4-FFF2-40B4-BE49-F238E27FC236}">
                <a16:creationId xmlns:a16="http://schemas.microsoft.com/office/drawing/2014/main" id="{C8E697FF-B5B5-DAE7-E86F-2FEE441526D8}"/>
              </a:ext>
            </a:extLst>
          </p:cNvPr>
          <p:cNvSpPr>
            <a:spLocks noGrp="1"/>
          </p:cNvSpPr>
          <p:nvPr>
            <p:ph type="sldNum" sz="quarter" idx="4"/>
          </p:nvPr>
        </p:nvSpPr>
        <p:spPr>
          <a:xfrm>
            <a:off x="11584726" y="6430138"/>
            <a:ext cx="450272" cy="365125"/>
          </a:xfrm>
          <a:prstGeom prst="rect">
            <a:avLst/>
          </a:prstGeom>
        </p:spPr>
        <p:txBody>
          <a:bodyPr vert="horz" lIns="91440" tIns="45720" rIns="91440" bIns="45720" rtlCol="0" anchor="ctr"/>
          <a:lstStyle>
            <a:lvl1pPr algn="ctr">
              <a:defRPr lang="it-IT" sz="1400" kern="1200" smtClean="0">
                <a:solidFill>
                  <a:schemeClr val="bg1">
                    <a:alpha val="50000"/>
                  </a:schemeClr>
                </a:solidFill>
                <a:latin typeface="Titillium" pitchFamily="2" charset="77"/>
                <a:ea typeface="+mn-ea"/>
                <a:cs typeface="+mn-cs"/>
              </a:defRPr>
            </a:lvl1pPr>
          </a:lstStyle>
          <a:p>
            <a:fld id="{9B13B172-409A-48BF-92CD-9E808051E234}" type="slidenum">
              <a:rPr lang="it-IT" smtClean="0"/>
              <a:pPr/>
              <a:t>‹#›</a:t>
            </a:fld>
            <a:endParaRPr lang="it-IT"/>
          </a:p>
        </p:txBody>
      </p:sp>
    </p:spTree>
    <p:extLst>
      <p:ext uri="{BB962C8B-B14F-4D97-AF65-F5344CB8AC3E}">
        <p14:creationId xmlns:p14="http://schemas.microsoft.com/office/powerpoint/2010/main" val="30384433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ue contenuti">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CBA8B0-F68D-4A0D-8A24-8F78014D6953}"/>
              </a:ext>
            </a:extLst>
          </p:cNvPr>
          <p:cNvSpPr>
            <a:spLocks noGrp="1"/>
          </p:cNvSpPr>
          <p:nvPr>
            <p:ph type="title"/>
          </p:nvPr>
        </p:nvSpPr>
        <p:spPr/>
        <p:txBody>
          <a:bodyPr/>
          <a:lstStyle/>
          <a:p>
            <a:r>
              <a:rPr lang="it-IT"/>
              <a:t>Fare clic per modificare lo stile del titolo dello schema</a:t>
            </a:r>
          </a:p>
        </p:txBody>
      </p:sp>
      <p:sp>
        <p:nvSpPr>
          <p:cNvPr id="3" name="Content Placeholder 2">
            <a:extLst>
              <a:ext uri="{FF2B5EF4-FFF2-40B4-BE49-F238E27FC236}">
                <a16:creationId xmlns:a16="http://schemas.microsoft.com/office/drawing/2014/main" id="{4326570B-BDA4-42C4-922B-A550CE793100}"/>
              </a:ext>
            </a:extLst>
          </p:cNvPr>
          <p:cNvSpPr>
            <a:spLocks noGrp="1"/>
          </p:cNvSpPr>
          <p:nvPr>
            <p:ph sz="half" idx="1"/>
          </p:nvPr>
        </p:nvSpPr>
        <p:spPr>
          <a:xfrm>
            <a:off x="838200" y="2496619"/>
            <a:ext cx="5181600" cy="3680344"/>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Content Placeholder 3">
            <a:extLst>
              <a:ext uri="{FF2B5EF4-FFF2-40B4-BE49-F238E27FC236}">
                <a16:creationId xmlns:a16="http://schemas.microsoft.com/office/drawing/2014/main" id="{9E526D08-C78C-4553-A117-1F0011D763A4}"/>
              </a:ext>
            </a:extLst>
          </p:cNvPr>
          <p:cNvSpPr>
            <a:spLocks noGrp="1"/>
          </p:cNvSpPr>
          <p:nvPr>
            <p:ph sz="half" idx="2"/>
          </p:nvPr>
        </p:nvSpPr>
        <p:spPr>
          <a:xfrm>
            <a:off x="6172200" y="2496619"/>
            <a:ext cx="5181600" cy="3680344"/>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pic>
        <p:nvPicPr>
          <p:cNvPr id="9" name="image1.png" descr="Immagine che contiene testo, schermata, Carattere, Elementi grafici&#10;&#10;Descrizione generata automaticamente">
            <a:extLst>
              <a:ext uri="{FF2B5EF4-FFF2-40B4-BE49-F238E27FC236}">
                <a16:creationId xmlns:a16="http://schemas.microsoft.com/office/drawing/2014/main" id="{70D64DA9-3184-E425-2F14-09F5B9347244}"/>
              </a:ext>
            </a:extLst>
          </p:cNvPr>
          <p:cNvPicPr/>
          <p:nvPr userDrawn="1"/>
        </p:nvPicPr>
        <p:blipFill>
          <a:blip r:embed="rId2"/>
          <a:srcRect t="11940" b="15207"/>
          <a:stretch>
            <a:fillRect/>
          </a:stretch>
        </p:blipFill>
        <p:spPr>
          <a:xfrm>
            <a:off x="9790545" y="219625"/>
            <a:ext cx="1930140" cy="780114"/>
          </a:xfrm>
          <a:prstGeom prst="rect">
            <a:avLst/>
          </a:prstGeom>
          <a:ln/>
        </p:spPr>
      </p:pic>
      <p:sp>
        <p:nvSpPr>
          <p:cNvPr id="8" name="Date Placeholder 3">
            <a:extLst>
              <a:ext uri="{FF2B5EF4-FFF2-40B4-BE49-F238E27FC236}">
                <a16:creationId xmlns:a16="http://schemas.microsoft.com/office/drawing/2014/main" id="{E9B4612E-B97B-7AEA-96F0-11DCC892FEE1}"/>
              </a:ext>
            </a:extLst>
          </p:cNvPr>
          <p:cNvSpPr>
            <a:spLocks noGrp="1"/>
          </p:cNvSpPr>
          <p:nvPr>
            <p:ph type="dt" sz="half" idx="10"/>
          </p:nvPr>
        </p:nvSpPr>
        <p:spPr>
          <a:xfrm>
            <a:off x="87752" y="6430138"/>
            <a:ext cx="1196104" cy="365125"/>
          </a:xfrm>
          <a:prstGeom prst="rect">
            <a:avLst/>
          </a:prstGeom>
        </p:spPr>
        <p:txBody>
          <a:bodyPr vert="horz" lIns="91440" tIns="45720" rIns="91440" bIns="45720" rtlCol="0" anchor="ctr"/>
          <a:lstStyle>
            <a:lvl1pPr algn="l">
              <a:defRPr lang="it-IT" sz="1400" kern="1200" smtClean="0">
                <a:solidFill>
                  <a:schemeClr val="bg1">
                    <a:alpha val="50000"/>
                  </a:schemeClr>
                </a:solidFill>
                <a:latin typeface="Titillium" pitchFamily="2" charset="77"/>
                <a:ea typeface="+mn-ea"/>
                <a:cs typeface="+mn-cs"/>
              </a:defRPr>
            </a:lvl1pPr>
          </a:lstStyle>
          <a:p>
            <a:fld id="{FBF9AF8D-982E-4695-97F0-27FB92086935}" type="datetime1">
              <a:rPr lang="it-IT" smtClean="0"/>
              <a:t>16/03/2026</a:t>
            </a:fld>
            <a:endParaRPr lang="it-IT"/>
          </a:p>
        </p:txBody>
      </p:sp>
      <p:sp>
        <p:nvSpPr>
          <p:cNvPr id="10" name="Footer Placeholder 4">
            <a:extLst>
              <a:ext uri="{FF2B5EF4-FFF2-40B4-BE49-F238E27FC236}">
                <a16:creationId xmlns:a16="http://schemas.microsoft.com/office/drawing/2014/main" id="{EF3BB756-BD2F-43D6-948C-C0917FD3F66F}"/>
              </a:ext>
            </a:extLst>
          </p:cNvPr>
          <p:cNvSpPr>
            <a:spLocks noGrp="1"/>
          </p:cNvSpPr>
          <p:nvPr>
            <p:ph type="ftr" sz="quarter" idx="3"/>
          </p:nvPr>
        </p:nvSpPr>
        <p:spPr>
          <a:xfrm>
            <a:off x="1371609" y="6430138"/>
            <a:ext cx="4234864" cy="365125"/>
          </a:xfrm>
          <a:prstGeom prst="rect">
            <a:avLst/>
          </a:prstGeom>
        </p:spPr>
        <p:txBody>
          <a:bodyPr vert="horz" lIns="91440" tIns="45720" rIns="91440" bIns="45720" rtlCol="0" anchor="ctr"/>
          <a:lstStyle>
            <a:lvl1pPr algn="r">
              <a:defRPr lang="it-IT" sz="1400" kern="1200" smtClean="0">
                <a:solidFill>
                  <a:schemeClr val="bg1">
                    <a:alpha val="50000"/>
                  </a:schemeClr>
                </a:solidFill>
                <a:latin typeface="Titillium" pitchFamily="2" charset="77"/>
                <a:ea typeface="+mn-ea"/>
                <a:cs typeface="+mn-cs"/>
              </a:defRPr>
            </a:lvl1pPr>
          </a:lstStyle>
          <a:p>
            <a:r>
              <a:rPr lang="it-IT"/>
              <a:t>Piè di pagina</a:t>
            </a:r>
          </a:p>
        </p:txBody>
      </p:sp>
      <p:sp>
        <p:nvSpPr>
          <p:cNvPr id="11" name="Slide Number Placeholder 5">
            <a:extLst>
              <a:ext uri="{FF2B5EF4-FFF2-40B4-BE49-F238E27FC236}">
                <a16:creationId xmlns:a16="http://schemas.microsoft.com/office/drawing/2014/main" id="{44A5671A-3412-9A04-D19B-0374FE81151A}"/>
              </a:ext>
            </a:extLst>
          </p:cNvPr>
          <p:cNvSpPr>
            <a:spLocks noGrp="1"/>
          </p:cNvSpPr>
          <p:nvPr>
            <p:ph type="sldNum" sz="quarter" idx="4"/>
          </p:nvPr>
        </p:nvSpPr>
        <p:spPr>
          <a:xfrm>
            <a:off x="11584726" y="6430138"/>
            <a:ext cx="450272" cy="365125"/>
          </a:xfrm>
          <a:prstGeom prst="rect">
            <a:avLst/>
          </a:prstGeom>
        </p:spPr>
        <p:txBody>
          <a:bodyPr vert="horz" lIns="91440" tIns="45720" rIns="91440" bIns="45720" rtlCol="0" anchor="ctr"/>
          <a:lstStyle>
            <a:lvl1pPr algn="ctr">
              <a:defRPr lang="it-IT" sz="1400" kern="1200" smtClean="0">
                <a:solidFill>
                  <a:schemeClr val="bg1">
                    <a:alpha val="50000"/>
                  </a:schemeClr>
                </a:solidFill>
                <a:latin typeface="Titillium" pitchFamily="2" charset="77"/>
                <a:ea typeface="+mn-ea"/>
                <a:cs typeface="+mn-cs"/>
              </a:defRPr>
            </a:lvl1pPr>
          </a:lstStyle>
          <a:p>
            <a:fld id="{9B13B172-409A-48BF-92CD-9E808051E234}" type="slidenum">
              <a:rPr lang="it-IT" smtClean="0"/>
              <a:pPr/>
              <a:t>‹#›</a:t>
            </a:fld>
            <a:endParaRPr lang="it-IT"/>
          </a:p>
        </p:txBody>
      </p:sp>
    </p:spTree>
    <p:extLst>
      <p:ext uri="{BB962C8B-B14F-4D97-AF65-F5344CB8AC3E}">
        <p14:creationId xmlns:p14="http://schemas.microsoft.com/office/powerpoint/2010/main" val="12220535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fronto">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4170A749-EDF4-4F2E-B347-33EC26320285}"/>
              </a:ext>
            </a:extLst>
          </p:cNvPr>
          <p:cNvSpPr>
            <a:spLocks noGrp="1"/>
          </p:cNvSpPr>
          <p:nvPr>
            <p:ph type="title"/>
          </p:nvPr>
        </p:nvSpPr>
        <p:spPr>
          <a:xfrm>
            <a:off x="838200" y="1335636"/>
            <a:ext cx="10515600" cy="540000"/>
          </a:xfrm>
        </p:spPr>
        <p:txBody>
          <a:bodyPr/>
          <a:lstStyle/>
          <a:p>
            <a:r>
              <a:rPr lang="it-IT"/>
              <a:t>Fare clic per modificare lo stile del titolo dello schema</a:t>
            </a:r>
          </a:p>
        </p:txBody>
      </p:sp>
      <p:sp>
        <p:nvSpPr>
          <p:cNvPr id="11" name="Text Placeholder 10">
            <a:extLst>
              <a:ext uri="{FF2B5EF4-FFF2-40B4-BE49-F238E27FC236}">
                <a16:creationId xmlns:a16="http://schemas.microsoft.com/office/drawing/2014/main" id="{4645C435-9F3C-40A6-BA2D-BD3831F5FA98}"/>
              </a:ext>
            </a:extLst>
          </p:cNvPr>
          <p:cNvSpPr>
            <a:spLocks noGrp="1"/>
          </p:cNvSpPr>
          <p:nvPr>
            <p:ph type="body" sz="quarter" idx="13" hasCustomPrompt="1"/>
          </p:nvPr>
        </p:nvSpPr>
        <p:spPr>
          <a:xfrm>
            <a:off x="838200" y="1931597"/>
            <a:ext cx="10515600" cy="452007"/>
          </a:xfrm>
        </p:spPr>
        <p:txBody>
          <a:bodyPr vert="horz" lIns="91440" tIns="45720" rIns="91440" bIns="45720" rtlCol="0" anchor="t">
            <a:normAutofit/>
          </a:bodyPr>
          <a:lstStyle>
            <a:lvl1pPr>
              <a:defRPr lang="it-IT" sz="2400" b="1" dirty="0">
                <a:solidFill>
                  <a:srgbClr val="B27F47"/>
                </a:solidFill>
                <a:latin typeface="Titillium Bd" pitchFamily="2" charset="77"/>
              </a:defRPr>
            </a:lvl1pPr>
          </a:lstStyle>
          <a:p>
            <a:pPr marL="0" lvl="0">
              <a:spcBef>
                <a:spcPct val="0"/>
              </a:spcBef>
              <a:buNone/>
            </a:pPr>
            <a:r>
              <a:rPr lang="en-US"/>
              <a:t>Click to edit Master sub-title styles</a:t>
            </a:r>
            <a:endParaRPr lang="it-IT"/>
          </a:p>
        </p:txBody>
      </p:sp>
      <p:sp>
        <p:nvSpPr>
          <p:cNvPr id="12" name="Content Placeholder 2">
            <a:extLst>
              <a:ext uri="{FF2B5EF4-FFF2-40B4-BE49-F238E27FC236}">
                <a16:creationId xmlns:a16="http://schemas.microsoft.com/office/drawing/2014/main" id="{03523A13-DF16-439A-A901-D42A74C992BA}"/>
              </a:ext>
            </a:extLst>
          </p:cNvPr>
          <p:cNvSpPr>
            <a:spLocks noGrp="1"/>
          </p:cNvSpPr>
          <p:nvPr>
            <p:ph sz="half" idx="1"/>
          </p:nvPr>
        </p:nvSpPr>
        <p:spPr>
          <a:xfrm>
            <a:off x="838200" y="2496619"/>
            <a:ext cx="5181600" cy="3680344"/>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13" name="Content Placeholder 3">
            <a:extLst>
              <a:ext uri="{FF2B5EF4-FFF2-40B4-BE49-F238E27FC236}">
                <a16:creationId xmlns:a16="http://schemas.microsoft.com/office/drawing/2014/main" id="{91548BF4-DA08-4F5A-BD58-1257B92A59D7}"/>
              </a:ext>
            </a:extLst>
          </p:cNvPr>
          <p:cNvSpPr>
            <a:spLocks noGrp="1"/>
          </p:cNvSpPr>
          <p:nvPr>
            <p:ph sz="half" idx="2"/>
          </p:nvPr>
        </p:nvSpPr>
        <p:spPr>
          <a:xfrm>
            <a:off x="6172200" y="2496619"/>
            <a:ext cx="5181600" cy="3680344"/>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pic>
        <p:nvPicPr>
          <p:cNvPr id="2" name="image1.png" descr="Immagine che contiene testo, schermata, Carattere, Elementi grafici&#10;&#10;Descrizione generata automaticamente">
            <a:extLst>
              <a:ext uri="{FF2B5EF4-FFF2-40B4-BE49-F238E27FC236}">
                <a16:creationId xmlns:a16="http://schemas.microsoft.com/office/drawing/2014/main" id="{0A6BAA98-4BA2-0844-4484-46E5BDABD48B}"/>
              </a:ext>
            </a:extLst>
          </p:cNvPr>
          <p:cNvPicPr/>
          <p:nvPr userDrawn="1"/>
        </p:nvPicPr>
        <p:blipFill>
          <a:blip r:embed="rId2"/>
          <a:srcRect t="11940" b="15207"/>
          <a:stretch>
            <a:fillRect/>
          </a:stretch>
        </p:blipFill>
        <p:spPr>
          <a:xfrm>
            <a:off x="9790545" y="219625"/>
            <a:ext cx="1930140" cy="780114"/>
          </a:xfrm>
          <a:prstGeom prst="rect">
            <a:avLst/>
          </a:prstGeom>
          <a:ln/>
        </p:spPr>
      </p:pic>
      <p:sp>
        <p:nvSpPr>
          <p:cNvPr id="3" name="Date Placeholder 3">
            <a:extLst>
              <a:ext uri="{FF2B5EF4-FFF2-40B4-BE49-F238E27FC236}">
                <a16:creationId xmlns:a16="http://schemas.microsoft.com/office/drawing/2014/main" id="{29F2DF3D-1A2B-CC9B-B05E-92190FFDEB08}"/>
              </a:ext>
            </a:extLst>
          </p:cNvPr>
          <p:cNvSpPr>
            <a:spLocks noGrp="1"/>
          </p:cNvSpPr>
          <p:nvPr>
            <p:ph type="dt" sz="half" idx="14"/>
          </p:nvPr>
        </p:nvSpPr>
        <p:spPr>
          <a:xfrm>
            <a:off x="87752" y="6430138"/>
            <a:ext cx="1196104" cy="365125"/>
          </a:xfrm>
          <a:prstGeom prst="rect">
            <a:avLst/>
          </a:prstGeom>
        </p:spPr>
        <p:txBody>
          <a:bodyPr vert="horz" lIns="91440" tIns="45720" rIns="91440" bIns="45720" rtlCol="0" anchor="ctr"/>
          <a:lstStyle>
            <a:lvl1pPr algn="l">
              <a:defRPr lang="it-IT" sz="1400" kern="1200" smtClean="0">
                <a:solidFill>
                  <a:schemeClr val="bg1">
                    <a:alpha val="50000"/>
                  </a:schemeClr>
                </a:solidFill>
                <a:latin typeface="Titillium" pitchFamily="2" charset="77"/>
                <a:ea typeface="+mn-ea"/>
                <a:cs typeface="+mn-cs"/>
              </a:defRPr>
            </a:lvl1pPr>
          </a:lstStyle>
          <a:p>
            <a:fld id="{FBF9AF8D-982E-4695-97F0-27FB92086935}" type="datetime1">
              <a:rPr lang="it-IT" smtClean="0"/>
              <a:t>16/03/2026</a:t>
            </a:fld>
            <a:endParaRPr lang="it-IT"/>
          </a:p>
        </p:txBody>
      </p:sp>
      <p:sp>
        <p:nvSpPr>
          <p:cNvPr id="4" name="Footer Placeholder 4">
            <a:extLst>
              <a:ext uri="{FF2B5EF4-FFF2-40B4-BE49-F238E27FC236}">
                <a16:creationId xmlns:a16="http://schemas.microsoft.com/office/drawing/2014/main" id="{AC072F27-275D-31C2-16B3-085C30AB82AF}"/>
              </a:ext>
            </a:extLst>
          </p:cNvPr>
          <p:cNvSpPr>
            <a:spLocks noGrp="1"/>
          </p:cNvSpPr>
          <p:nvPr>
            <p:ph type="ftr" sz="quarter" idx="3"/>
          </p:nvPr>
        </p:nvSpPr>
        <p:spPr>
          <a:xfrm>
            <a:off x="1371609" y="6430138"/>
            <a:ext cx="4234864" cy="365125"/>
          </a:xfrm>
          <a:prstGeom prst="rect">
            <a:avLst/>
          </a:prstGeom>
        </p:spPr>
        <p:txBody>
          <a:bodyPr vert="horz" lIns="91440" tIns="45720" rIns="91440" bIns="45720" rtlCol="0" anchor="ctr"/>
          <a:lstStyle>
            <a:lvl1pPr algn="r">
              <a:defRPr lang="it-IT" sz="1400" kern="1200" smtClean="0">
                <a:solidFill>
                  <a:schemeClr val="bg1">
                    <a:alpha val="50000"/>
                  </a:schemeClr>
                </a:solidFill>
                <a:latin typeface="Titillium" pitchFamily="2" charset="77"/>
                <a:ea typeface="+mn-ea"/>
                <a:cs typeface="+mn-cs"/>
              </a:defRPr>
            </a:lvl1pPr>
          </a:lstStyle>
          <a:p>
            <a:r>
              <a:rPr lang="it-IT"/>
              <a:t>Piè di pagina</a:t>
            </a:r>
          </a:p>
        </p:txBody>
      </p:sp>
      <p:sp>
        <p:nvSpPr>
          <p:cNvPr id="5" name="Slide Number Placeholder 5">
            <a:extLst>
              <a:ext uri="{FF2B5EF4-FFF2-40B4-BE49-F238E27FC236}">
                <a16:creationId xmlns:a16="http://schemas.microsoft.com/office/drawing/2014/main" id="{0C1F38E6-E1A4-0C70-080B-4436058E6462}"/>
              </a:ext>
            </a:extLst>
          </p:cNvPr>
          <p:cNvSpPr>
            <a:spLocks noGrp="1"/>
          </p:cNvSpPr>
          <p:nvPr>
            <p:ph type="sldNum" sz="quarter" idx="4"/>
          </p:nvPr>
        </p:nvSpPr>
        <p:spPr>
          <a:xfrm>
            <a:off x="11584726" y="6430138"/>
            <a:ext cx="450272" cy="365125"/>
          </a:xfrm>
          <a:prstGeom prst="rect">
            <a:avLst/>
          </a:prstGeom>
        </p:spPr>
        <p:txBody>
          <a:bodyPr vert="horz" lIns="91440" tIns="45720" rIns="91440" bIns="45720" rtlCol="0" anchor="ctr"/>
          <a:lstStyle>
            <a:lvl1pPr algn="ctr">
              <a:defRPr lang="it-IT" sz="1400" kern="1200" smtClean="0">
                <a:solidFill>
                  <a:schemeClr val="bg1">
                    <a:alpha val="50000"/>
                  </a:schemeClr>
                </a:solidFill>
                <a:latin typeface="Titillium" pitchFamily="2" charset="77"/>
                <a:ea typeface="+mn-ea"/>
                <a:cs typeface="+mn-cs"/>
              </a:defRPr>
            </a:lvl1pPr>
          </a:lstStyle>
          <a:p>
            <a:fld id="{9B13B172-409A-48BF-92CD-9E808051E234}" type="slidenum">
              <a:rPr lang="it-IT" smtClean="0"/>
              <a:pPr/>
              <a:t>‹#›</a:t>
            </a:fld>
            <a:endParaRPr lang="it-IT"/>
          </a:p>
        </p:txBody>
      </p:sp>
    </p:spTree>
    <p:extLst>
      <p:ext uri="{BB962C8B-B14F-4D97-AF65-F5344CB8AC3E}">
        <p14:creationId xmlns:p14="http://schemas.microsoft.com/office/powerpoint/2010/main" val="1340949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F64FA8-0EC4-493B-8FF4-DB43442ADC44}"/>
              </a:ext>
            </a:extLst>
          </p:cNvPr>
          <p:cNvSpPr>
            <a:spLocks noGrp="1"/>
          </p:cNvSpPr>
          <p:nvPr>
            <p:ph type="title"/>
          </p:nvPr>
        </p:nvSpPr>
        <p:spPr/>
        <p:txBody>
          <a:bodyPr/>
          <a:lstStyle/>
          <a:p>
            <a:r>
              <a:rPr lang="it-IT"/>
              <a:t>Fare clic per modificare lo stile del titolo dello schema</a:t>
            </a:r>
          </a:p>
        </p:txBody>
      </p:sp>
      <p:pic>
        <p:nvPicPr>
          <p:cNvPr id="7" name="image1.png" descr="Immagine che contiene testo, schermata, Carattere, Elementi grafici&#10;&#10;Descrizione generata automaticamente">
            <a:extLst>
              <a:ext uri="{FF2B5EF4-FFF2-40B4-BE49-F238E27FC236}">
                <a16:creationId xmlns:a16="http://schemas.microsoft.com/office/drawing/2014/main" id="{D0A363E4-DDEC-7DE1-B177-FB02225AD627}"/>
              </a:ext>
            </a:extLst>
          </p:cNvPr>
          <p:cNvPicPr/>
          <p:nvPr userDrawn="1"/>
        </p:nvPicPr>
        <p:blipFill>
          <a:blip r:embed="rId2"/>
          <a:srcRect t="11940" b="15207"/>
          <a:stretch>
            <a:fillRect/>
          </a:stretch>
        </p:blipFill>
        <p:spPr>
          <a:xfrm>
            <a:off x="9790545" y="219625"/>
            <a:ext cx="1930140" cy="780114"/>
          </a:xfrm>
          <a:prstGeom prst="rect">
            <a:avLst/>
          </a:prstGeom>
          <a:ln/>
        </p:spPr>
      </p:pic>
      <p:sp>
        <p:nvSpPr>
          <p:cNvPr id="6" name="Date Placeholder 3">
            <a:extLst>
              <a:ext uri="{FF2B5EF4-FFF2-40B4-BE49-F238E27FC236}">
                <a16:creationId xmlns:a16="http://schemas.microsoft.com/office/drawing/2014/main" id="{0A7DCEE4-5046-64E2-5C0F-676EDDD0DA3D}"/>
              </a:ext>
            </a:extLst>
          </p:cNvPr>
          <p:cNvSpPr>
            <a:spLocks noGrp="1"/>
          </p:cNvSpPr>
          <p:nvPr>
            <p:ph type="dt" sz="half" idx="2"/>
          </p:nvPr>
        </p:nvSpPr>
        <p:spPr>
          <a:xfrm>
            <a:off x="87752" y="6430138"/>
            <a:ext cx="1196104" cy="365125"/>
          </a:xfrm>
          <a:prstGeom prst="rect">
            <a:avLst/>
          </a:prstGeom>
        </p:spPr>
        <p:txBody>
          <a:bodyPr vert="horz" lIns="91440" tIns="45720" rIns="91440" bIns="45720" rtlCol="0" anchor="ctr"/>
          <a:lstStyle>
            <a:lvl1pPr algn="l">
              <a:defRPr lang="it-IT" sz="1400" kern="1200" smtClean="0">
                <a:solidFill>
                  <a:schemeClr val="bg1">
                    <a:alpha val="50000"/>
                  </a:schemeClr>
                </a:solidFill>
                <a:latin typeface="Titillium" pitchFamily="2" charset="77"/>
                <a:ea typeface="+mn-ea"/>
                <a:cs typeface="+mn-cs"/>
              </a:defRPr>
            </a:lvl1pPr>
          </a:lstStyle>
          <a:p>
            <a:fld id="{FBF9AF8D-982E-4695-97F0-27FB92086935}" type="datetime1">
              <a:rPr lang="it-IT" smtClean="0"/>
              <a:t>16/03/2026</a:t>
            </a:fld>
            <a:endParaRPr lang="it-IT"/>
          </a:p>
        </p:txBody>
      </p:sp>
      <p:sp>
        <p:nvSpPr>
          <p:cNvPr id="8" name="Footer Placeholder 4">
            <a:extLst>
              <a:ext uri="{FF2B5EF4-FFF2-40B4-BE49-F238E27FC236}">
                <a16:creationId xmlns:a16="http://schemas.microsoft.com/office/drawing/2014/main" id="{582CF4E6-B513-5EA4-CC92-00CC044A6028}"/>
              </a:ext>
            </a:extLst>
          </p:cNvPr>
          <p:cNvSpPr>
            <a:spLocks noGrp="1"/>
          </p:cNvSpPr>
          <p:nvPr>
            <p:ph type="ftr" sz="quarter" idx="3"/>
          </p:nvPr>
        </p:nvSpPr>
        <p:spPr>
          <a:xfrm>
            <a:off x="1371609" y="6430138"/>
            <a:ext cx="4234864" cy="365125"/>
          </a:xfrm>
          <a:prstGeom prst="rect">
            <a:avLst/>
          </a:prstGeom>
        </p:spPr>
        <p:txBody>
          <a:bodyPr vert="horz" lIns="91440" tIns="45720" rIns="91440" bIns="45720" rtlCol="0" anchor="ctr"/>
          <a:lstStyle>
            <a:lvl1pPr algn="r">
              <a:defRPr lang="it-IT" sz="1400" kern="1200" smtClean="0">
                <a:solidFill>
                  <a:schemeClr val="bg1">
                    <a:alpha val="50000"/>
                  </a:schemeClr>
                </a:solidFill>
                <a:latin typeface="Titillium" pitchFamily="2" charset="77"/>
                <a:ea typeface="+mn-ea"/>
                <a:cs typeface="+mn-cs"/>
              </a:defRPr>
            </a:lvl1pPr>
          </a:lstStyle>
          <a:p>
            <a:r>
              <a:rPr lang="it-IT"/>
              <a:t>Piè di pagina</a:t>
            </a:r>
          </a:p>
        </p:txBody>
      </p:sp>
      <p:sp>
        <p:nvSpPr>
          <p:cNvPr id="9" name="Slide Number Placeholder 5">
            <a:extLst>
              <a:ext uri="{FF2B5EF4-FFF2-40B4-BE49-F238E27FC236}">
                <a16:creationId xmlns:a16="http://schemas.microsoft.com/office/drawing/2014/main" id="{1A2B6F0E-CFA2-0EC4-7838-4C13111E6758}"/>
              </a:ext>
            </a:extLst>
          </p:cNvPr>
          <p:cNvSpPr>
            <a:spLocks noGrp="1"/>
          </p:cNvSpPr>
          <p:nvPr>
            <p:ph type="sldNum" sz="quarter" idx="4"/>
          </p:nvPr>
        </p:nvSpPr>
        <p:spPr>
          <a:xfrm>
            <a:off x="11584726" y="6430138"/>
            <a:ext cx="450272" cy="365125"/>
          </a:xfrm>
          <a:prstGeom prst="rect">
            <a:avLst/>
          </a:prstGeom>
        </p:spPr>
        <p:txBody>
          <a:bodyPr vert="horz" lIns="91440" tIns="45720" rIns="91440" bIns="45720" rtlCol="0" anchor="ctr"/>
          <a:lstStyle>
            <a:lvl1pPr algn="ctr">
              <a:defRPr lang="it-IT" sz="1400" kern="1200" smtClean="0">
                <a:solidFill>
                  <a:schemeClr val="bg1">
                    <a:alpha val="50000"/>
                  </a:schemeClr>
                </a:solidFill>
                <a:latin typeface="Titillium" pitchFamily="2" charset="77"/>
                <a:ea typeface="+mn-ea"/>
                <a:cs typeface="+mn-cs"/>
              </a:defRPr>
            </a:lvl1pPr>
          </a:lstStyle>
          <a:p>
            <a:fld id="{9B13B172-409A-48BF-92CD-9E808051E234}" type="slidenum">
              <a:rPr lang="it-IT" smtClean="0"/>
              <a:pPr/>
              <a:t>‹#›</a:t>
            </a:fld>
            <a:endParaRPr lang="it-IT"/>
          </a:p>
        </p:txBody>
      </p:sp>
    </p:spTree>
    <p:extLst>
      <p:ext uri="{BB962C8B-B14F-4D97-AF65-F5344CB8AC3E}">
        <p14:creationId xmlns:p14="http://schemas.microsoft.com/office/powerpoint/2010/main" val="18908708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pic>
        <p:nvPicPr>
          <p:cNvPr id="6" name="image1.png" descr="Immagine che contiene testo, schermata, Carattere, Elementi grafici&#10;&#10;Descrizione generata automaticamente">
            <a:extLst>
              <a:ext uri="{FF2B5EF4-FFF2-40B4-BE49-F238E27FC236}">
                <a16:creationId xmlns:a16="http://schemas.microsoft.com/office/drawing/2014/main" id="{A5257136-2FED-5642-B342-6423D0D094E9}"/>
              </a:ext>
            </a:extLst>
          </p:cNvPr>
          <p:cNvPicPr/>
          <p:nvPr userDrawn="1"/>
        </p:nvPicPr>
        <p:blipFill>
          <a:blip r:embed="rId2"/>
          <a:srcRect t="11940" b="15207"/>
          <a:stretch>
            <a:fillRect/>
          </a:stretch>
        </p:blipFill>
        <p:spPr>
          <a:xfrm>
            <a:off x="9790545" y="219625"/>
            <a:ext cx="1930140" cy="780114"/>
          </a:xfrm>
          <a:prstGeom prst="rect">
            <a:avLst/>
          </a:prstGeom>
          <a:ln/>
        </p:spPr>
      </p:pic>
      <p:sp>
        <p:nvSpPr>
          <p:cNvPr id="5" name="Date Placeholder 3">
            <a:extLst>
              <a:ext uri="{FF2B5EF4-FFF2-40B4-BE49-F238E27FC236}">
                <a16:creationId xmlns:a16="http://schemas.microsoft.com/office/drawing/2014/main" id="{FFE3D8C9-9E0F-B077-98FA-3A0A4C1123C7}"/>
              </a:ext>
            </a:extLst>
          </p:cNvPr>
          <p:cNvSpPr>
            <a:spLocks noGrp="1"/>
          </p:cNvSpPr>
          <p:nvPr>
            <p:ph type="dt" sz="half" idx="2"/>
          </p:nvPr>
        </p:nvSpPr>
        <p:spPr>
          <a:xfrm>
            <a:off x="87752" y="6430138"/>
            <a:ext cx="1196104" cy="365125"/>
          </a:xfrm>
          <a:prstGeom prst="rect">
            <a:avLst/>
          </a:prstGeom>
        </p:spPr>
        <p:txBody>
          <a:bodyPr vert="horz" lIns="91440" tIns="45720" rIns="91440" bIns="45720" rtlCol="0" anchor="ctr"/>
          <a:lstStyle>
            <a:lvl1pPr algn="l">
              <a:defRPr lang="it-IT" sz="1400" kern="1200" smtClean="0">
                <a:solidFill>
                  <a:schemeClr val="bg1">
                    <a:alpha val="50000"/>
                  </a:schemeClr>
                </a:solidFill>
                <a:latin typeface="Titillium" pitchFamily="2" charset="77"/>
                <a:ea typeface="+mn-ea"/>
                <a:cs typeface="+mn-cs"/>
              </a:defRPr>
            </a:lvl1pPr>
          </a:lstStyle>
          <a:p>
            <a:fld id="{FBF9AF8D-982E-4695-97F0-27FB92086935}" type="datetime1">
              <a:rPr lang="it-IT" smtClean="0"/>
              <a:t>16/03/2026</a:t>
            </a:fld>
            <a:endParaRPr lang="it-IT"/>
          </a:p>
        </p:txBody>
      </p:sp>
      <p:sp>
        <p:nvSpPr>
          <p:cNvPr id="7" name="Footer Placeholder 4">
            <a:extLst>
              <a:ext uri="{FF2B5EF4-FFF2-40B4-BE49-F238E27FC236}">
                <a16:creationId xmlns:a16="http://schemas.microsoft.com/office/drawing/2014/main" id="{1E79C1CB-9E10-737C-495B-CA28E009CF1C}"/>
              </a:ext>
            </a:extLst>
          </p:cNvPr>
          <p:cNvSpPr>
            <a:spLocks noGrp="1"/>
          </p:cNvSpPr>
          <p:nvPr>
            <p:ph type="ftr" sz="quarter" idx="3"/>
          </p:nvPr>
        </p:nvSpPr>
        <p:spPr>
          <a:xfrm>
            <a:off x="1371609" y="6430138"/>
            <a:ext cx="4234864" cy="365125"/>
          </a:xfrm>
          <a:prstGeom prst="rect">
            <a:avLst/>
          </a:prstGeom>
        </p:spPr>
        <p:txBody>
          <a:bodyPr vert="horz" lIns="91440" tIns="45720" rIns="91440" bIns="45720" rtlCol="0" anchor="ctr"/>
          <a:lstStyle>
            <a:lvl1pPr algn="r">
              <a:defRPr lang="it-IT" sz="1400" kern="1200" smtClean="0">
                <a:solidFill>
                  <a:schemeClr val="bg1">
                    <a:alpha val="50000"/>
                  </a:schemeClr>
                </a:solidFill>
                <a:latin typeface="Titillium" pitchFamily="2" charset="77"/>
                <a:ea typeface="+mn-ea"/>
                <a:cs typeface="+mn-cs"/>
              </a:defRPr>
            </a:lvl1pPr>
          </a:lstStyle>
          <a:p>
            <a:r>
              <a:rPr lang="it-IT"/>
              <a:t>Piè di pagina</a:t>
            </a:r>
          </a:p>
        </p:txBody>
      </p:sp>
      <p:sp>
        <p:nvSpPr>
          <p:cNvPr id="8" name="Slide Number Placeholder 5">
            <a:extLst>
              <a:ext uri="{FF2B5EF4-FFF2-40B4-BE49-F238E27FC236}">
                <a16:creationId xmlns:a16="http://schemas.microsoft.com/office/drawing/2014/main" id="{F94328F8-6C78-AEB2-539B-E388784CF9A9}"/>
              </a:ext>
            </a:extLst>
          </p:cNvPr>
          <p:cNvSpPr>
            <a:spLocks noGrp="1"/>
          </p:cNvSpPr>
          <p:nvPr>
            <p:ph type="sldNum" sz="quarter" idx="4"/>
          </p:nvPr>
        </p:nvSpPr>
        <p:spPr>
          <a:xfrm>
            <a:off x="11584726" y="6430138"/>
            <a:ext cx="450272" cy="365125"/>
          </a:xfrm>
          <a:prstGeom prst="rect">
            <a:avLst/>
          </a:prstGeom>
        </p:spPr>
        <p:txBody>
          <a:bodyPr vert="horz" lIns="91440" tIns="45720" rIns="91440" bIns="45720" rtlCol="0" anchor="ctr"/>
          <a:lstStyle>
            <a:lvl1pPr algn="ctr">
              <a:defRPr lang="it-IT" sz="1400" kern="1200" smtClean="0">
                <a:solidFill>
                  <a:schemeClr val="bg1">
                    <a:alpha val="50000"/>
                  </a:schemeClr>
                </a:solidFill>
                <a:latin typeface="Titillium" pitchFamily="2" charset="77"/>
                <a:ea typeface="+mn-ea"/>
                <a:cs typeface="+mn-cs"/>
              </a:defRPr>
            </a:lvl1pPr>
          </a:lstStyle>
          <a:p>
            <a:fld id="{9B13B172-409A-48BF-92CD-9E808051E234}" type="slidenum">
              <a:rPr lang="it-IT" smtClean="0"/>
              <a:pPr/>
              <a:t>‹#›</a:t>
            </a:fld>
            <a:endParaRPr lang="it-IT"/>
          </a:p>
        </p:txBody>
      </p:sp>
    </p:spTree>
    <p:extLst>
      <p:ext uri="{BB962C8B-B14F-4D97-AF65-F5344CB8AC3E}">
        <p14:creationId xmlns:p14="http://schemas.microsoft.com/office/powerpoint/2010/main" val="7239819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uto con didascalia">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85E764F-CF80-49B6-8E4B-C193335C2FEC}"/>
              </a:ext>
            </a:extLst>
          </p:cNvPr>
          <p:cNvSpPr>
            <a:spLocks noGrp="1"/>
          </p:cNvSpPr>
          <p:nvPr>
            <p:ph idx="1"/>
          </p:nvPr>
        </p:nvSpPr>
        <p:spPr>
          <a:xfrm>
            <a:off x="5183188" y="1335636"/>
            <a:ext cx="6172200" cy="484132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Text Placeholder 3">
            <a:extLst>
              <a:ext uri="{FF2B5EF4-FFF2-40B4-BE49-F238E27FC236}">
                <a16:creationId xmlns:a16="http://schemas.microsoft.com/office/drawing/2014/main" id="{3DBF6AB0-1695-409A-92AC-42B69DBF8DC7}"/>
              </a:ext>
            </a:extLst>
          </p:cNvPr>
          <p:cNvSpPr>
            <a:spLocks noGrp="1"/>
          </p:cNvSpPr>
          <p:nvPr>
            <p:ph type="body" sz="half" idx="2"/>
          </p:nvPr>
        </p:nvSpPr>
        <p:spPr>
          <a:xfrm>
            <a:off x="839788" y="2496619"/>
            <a:ext cx="3932237" cy="368034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8" name="Title 1">
            <a:extLst>
              <a:ext uri="{FF2B5EF4-FFF2-40B4-BE49-F238E27FC236}">
                <a16:creationId xmlns:a16="http://schemas.microsoft.com/office/drawing/2014/main" id="{39C5567D-41FF-426C-86BB-85B0FAD82684}"/>
              </a:ext>
            </a:extLst>
          </p:cNvPr>
          <p:cNvSpPr>
            <a:spLocks noGrp="1"/>
          </p:cNvSpPr>
          <p:nvPr>
            <p:ph type="title"/>
          </p:nvPr>
        </p:nvSpPr>
        <p:spPr>
          <a:xfrm>
            <a:off x="838200" y="1335636"/>
            <a:ext cx="3932237" cy="780114"/>
          </a:xfrm>
        </p:spPr>
        <p:txBody>
          <a:bodyPr/>
          <a:lstStyle/>
          <a:p>
            <a:r>
              <a:rPr lang="it-IT"/>
              <a:t>Fare clic per modificare lo stile del titolo dello schema</a:t>
            </a:r>
          </a:p>
        </p:txBody>
      </p:sp>
      <p:pic>
        <p:nvPicPr>
          <p:cNvPr id="2" name="image1.png" descr="Immagine che contiene testo, schermata, Carattere, Elementi grafici&#10;&#10;Descrizione generata automaticamente">
            <a:extLst>
              <a:ext uri="{FF2B5EF4-FFF2-40B4-BE49-F238E27FC236}">
                <a16:creationId xmlns:a16="http://schemas.microsoft.com/office/drawing/2014/main" id="{770A456A-0FDE-2072-3AD0-B337ED1E39CA}"/>
              </a:ext>
            </a:extLst>
          </p:cNvPr>
          <p:cNvPicPr/>
          <p:nvPr userDrawn="1"/>
        </p:nvPicPr>
        <p:blipFill>
          <a:blip r:embed="rId2"/>
          <a:srcRect t="11940" b="15207"/>
          <a:stretch>
            <a:fillRect/>
          </a:stretch>
        </p:blipFill>
        <p:spPr>
          <a:xfrm>
            <a:off x="9790545" y="219625"/>
            <a:ext cx="1930140" cy="780114"/>
          </a:xfrm>
          <a:prstGeom prst="rect">
            <a:avLst/>
          </a:prstGeom>
          <a:ln/>
        </p:spPr>
      </p:pic>
      <p:sp>
        <p:nvSpPr>
          <p:cNvPr id="9" name="Date Placeholder 3">
            <a:extLst>
              <a:ext uri="{FF2B5EF4-FFF2-40B4-BE49-F238E27FC236}">
                <a16:creationId xmlns:a16="http://schemas.microsoft.com/office/drawing/2014/main" id="{C7C4880B-19F4-97A1-DDDE-AD3E2E96D95C}"/>
              </a:ext>
            </a:extLst>
          </p:cNvPr>
          <p:cNvSpPr>
            <a:spLocks noGrp="1"/>
          </p:cNvSpPr>
          <p:nvPr>
            <p:ph type="dt" sz="half" idx="10"/>
          </p:nvPr>
        </p:nvSpPr>
        <p:spPr>
          <a:xfrm>
            <a:off x="87752" y="6430138"/>
            <a:ext cx="1196104" cy="365125"/>
          </a:xfrm>
          <a:prstGeom prst="rect">
            <a:avLst/>
          </a:prstGeom>
        </p:spPr>
        <p:txBody>
          <a:bodyPr vert="horz" lIns="91440" tIns="45720" rIns="91440" bIns="45720" rtlCol="0" anchor="ctr"/>
          <a:lstStyle>
            <a:lvl1pPr algn="l">
              <a:defRPr lang="it-IT" sz="1400" kern="1200" smtClean="0">
                <a:solidFill>
                  <a:schemeClr val="bg1">
                    <a:alpha val="50000"/>
                  </a:schemeClr>
                </a:solidFill>
                <a:latin typeface="Titillium" pitchFamily="2" charset="77"/>
                <a:ea typeface="+mn-ea"/>
                <a:cs typeface="+mn-cs"/>
              </a:defRPr>
            </a:lvl1pPr>
          </a:lstStyle>
          <a:p>
            <a:fld id="{FBF9AF8D-982E-4695-97F0-27FB92086935}" type="datetime1">
              <a:rPr lang="it-IT" smtClean="0"/>
              <a:t>16/03/2026</a:t>
            </a:fld>
            <a:endParaRPr lang="it-IT"/>
          </a:p>
        </p:txBody>
      </p:sp>
      <p:sp>
        <p:nvSpPr>
          <p:cNvPr id="10" name="Footer Placeholder 4">
            <a:extLst>
              <a:ext uri="{FF2B5EF4-FFF2-40B4-BE49-F238E27FC236}">
                <a16:creationId xmlns:a16="http://schemas.microsoft.com/office/drawing/2014/main" id="{F320AA9F-EBBA-603B-A16A-6E78D9E46C19}"/>
              </a:ext>
            </a:extLst>
          </p:cNvPr>
          <p:cNvSpPr>
            <a:spLocks noGrp="1"/>
          </p:cNvSpPr>
          <p:nvPr>
            <p:ph type="ftr" sz="quarter" idx="3"/>
          </p:nvPr>
        </p:nvSpPr>
        <p:spPr>
          <a:xfrm>
            <a:off x="1371609" y="6430138"/>
            <a:ext cx="4234864" cy="365125"/>
          </a:xfrm>
          <a:prstGeom prst="rect">
            <a:avLst/>
          </a:prstGeom>
        </p:spPr>
        <p:txBody>
          <a:bodyPr vert="horz" lIns="91440" tIns="45720" rIns="91440" bIns="45720" rtlCol="0" anchor="ctr"/>
          <a:lstStyle>
            <a:lvl1pPr algn="r">
              <a:defRPr lang="it-IT" sz="1400" kern="1200" smtClean="0">
                <a:solidFill>
                  <a:schemeClr val="bg1">
                    <a:alpha val="50000"/>
                  </a:schemeClr>
                </a:solidFill>
                <a:latin typeface="Titillium" pitchFamily="2" charset="77"/>
                <a:ea typeface="+mn-ea"/>
                <a:cs typeface="+mn-cs"/>
              </a:defRPr>
            </a:lvl1pPr>
          </a:lstStyle>
          <a:p>
            <a:r>
              <a:rPr lang="it-IT"/>
              <a:t>Piè di pagina</a:t>
            </a:r>
          </a:p>
        </p:txBody>
      </p:sp>
      <p:sp>
        <p:nvSpPr>
          <p:cNvPr id="11" name="Slide Number Placeholder 5">
            <a:extLst>
              <a:ext uri="{FF2B5EF4-FFF2-40B4-BE49-F238E27FC236}">
                <a16:creationId xmlns:a16="http://schemas.microsoft.com/office/drawing/2014/main" id="{E25FFDEC-114F-5509-1E6D-1A3B878DFAFA}"/>
              </a:ext>
            </a:extLst>
          </p:cNvPr>
          <p:cNvSpPr>
            <a:spLocks noGrp="1"/>
          </p:cNvSpPr>
          <p:nvPr>
            <p:ph type="sldNum" sz="quarter" idx="4"/>
          </p:nvPr>
        </p:nvSpPr>
        <p:spPr>
          <a:xfrm>
            <a:off x="11584726" y="6430138"/>
            <a:ext cx="450272" cy="365125"/>
          </a:xfrm>
          <a:prstGeom prst="rect">
            <a:avLst/>
          </a:prstGeom>
        </p:spPr>
        <p:txBody>
          <a:bodyPr vert="horz" lIns="91440" tIns="45720" rIns="91440" bIns="45720" rtlCol="0" anchor="ctr"/>
          <a:lstStyle>
            <a:lvl1pPr algn="ctr">
              <a:defRPr lang="it-IT" sz="1400" kern="1200" smtClean="0">
                <a:solidFill>
                  <a:schemeClr val="bg1">
                    <a:alpha val="50000"/>
                  </a:schemeClr>
                </a:solidFill>
                <a:latin typeface="Titillium" pitchFamily="2" charset="77"/>
                <a:ea typeface="+mn-ea"/>
                <a:cs typeface="+mn-cs"/>
              </a:defRPr>
            </a:lvl1pPr>
          </a:lstStyle>
          <a:p>
            <a:fld id="{9B13B172-409A-48BF-92CD-9E808051E234}" type="slidenum">
              <a:rPr lang="it-IT" smtClean="0"/>
              <a:pPr/>
              <a:t>‹#›</a:t>
            </a:fld>
            <a:endParaRPr lang="it-IT"/>
          </a:p>
        </p:txBody>
      </p:sp>
    </p:spTree>
    <p:extLst>
      <p:ext uri="{BB962C8B-B14F-4D97-AF65-F5344CB8AC3E}">
        <p14:creationId xmlns:p14="http://schemas.microsoft.com/office/powerpoint/2010/main" val="37561114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mmagine con didascalia">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0F011955-3DB8-4C70-93FB-7A2C5F5DFAAF}"/>
              </a:ext>
            </a:extLst>
          </p:cNvPr>
          <p:cNvSpPr>
            <a:spLocks noGrp="1"/>
          </p:cNvSpPr>
          <p:nvPr>
            <p:ph type="pic" idx="1"/>
          </p:nvPr>
        </p:nvSpPr>
        <p:spPr>
          <a:xfrm>
            <a:off x="5183188" y="1335636"/>
            <a:ext cx="6172200" cy="484132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p>
        </p:txBody>
      </p:sp>
      <p:sp>
        <p:nvSpPr>
          <p:cNvPr id="8" name="Text Placeholder 3">
            <a:extLst>
              <a:ext uri="{FF2B5EF4-FFF2-40B4-BE49-F238E27FC236}">
                <a16:creationId xmlns:a16="http://schemas.microsoft.com/office/drawing/2014/main" id="{27F36783-77AA-4762-A0D4-79CAC387421F}"/>
              </a:ext>
            </a:extLst>
          </p:cNvPr>
          <p:cNvSpPr>
            <a:spLocks noGrp="1"/>
          </p:cNvSpPr>
          <p:nvPr>
            <p:ph type="body" sz="half" idx="2"/>
          </p:nvPr>
        </p:nvSpPr>
        <p:spPr>
          <a:xfrm>
            <a:off x="839788" y="2496619"/>
            <a:ext cx="3932237" cy="368034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9" name="Title 1">
            <a:extLst>
              <a:ext uri="{FF2B5EF4-FFF2-40B4-BE49-F238E27FC236}">
                <a16:creationId xmlns:a16="http://schemas.microsoft.com/office/drawing/2014/main" id="{40DBF051-2A17-4A20-A3FC-2B33FE5B757D}"/>
              </a:ext>
            </a:extLst>
          </p:cNvPr>
          <p:cNvSpPr>
            <a:spLocks noGrp="1"/>
          </p:cNvSpPr>
          <p:nvPr>
            <p:ph type="title"/>
          </p:nvPr>
        </p:nvSpPr>
        <p:spPr>
          <a:xfrm>
            <a:off x="838200" y="1335636"/>
            <a:ext cx="3932237" cy="780114"/>
          </a:xfrm>
        </p:spPr>
        <p:txBody>
          <a:bodyPr/>
          <a:lstStyle/>
          <a:p>
            <a:r>
              <a:rPr lang="it-IT"/>
              <a:t>Fare clic per modificare lo stile del titolo dello schema</a:t>
            </a:r>
          </a:p>
        </p:txBody>
      </p:sp>
      <p:pic>
        <p:nvPicPr>
          <p:cNvPr id="2" name="image1.png" descr="Immagine che contiene testo, schermata, Carattere, Elementi grafici&#10;&#10;Descrizione generata automaticamente">
            <a:extLst>
              <a:ext uri="{FF2B5EF4-FFF2-40B4-BE49-F238E27FC236}">
                <a16:creationId xmlns:a16="http://schemas.microsoft.com/office/drawing/2014/main" id="{B96ADF9C-85E9-D28A-FB16-416C721CB9B7}"/>
              </a:ext>
            </a:extLst>
          </p:cNvPr>
          <p:cNvPicPr/>
          <p:nvPr userDrawn="1"/>
        </p:nvPicPr>
        <p:blipFill>
          <a:blip r:embed="rId2"/>
          <a:srcRect t="11940" b="15207"/>
          <a:stretch>
            <a:fillRect/>
          </a:stretch>
        </p:blipFill>
        <p:spPr>
          <a:xfrm>
            <a:off x="9790545" y="219625"/>
            <a:ext cx="1930140" cy="780114"/>
          </a:xfrm>
          <a:prstGeom prst="rect">
            <a:avLst/>
          </a:prstGeom>
          <a:ln/>
        </p:spPr>
      </p:pic>
      <p:sp>
        <p:nvSpPr>
          <p:cNvPr id="4" name="Date Placeholder 3">
            <a:extLst>
              <a:ext uri="{FF2B5EF4-FFF2-40B4-BE49-F238E27FC236}">
                <a16:creationId xmlns:a16="http://schemas.microsoft.com/office/drawing/2014/main" id="{4F851A2E-F19C-1002-E4BF-DCF30C6E86B2}"/>
              </a:ext>
            </a:extLst>
          </p:cNvPr>
          <p:cNvSpPr>
            <a:spLocks noGrp="1"/>
          </p:cNvSpPr>
          <p:nvPr>
            <p:ph type="dt" sz="half" idx="10"/>
          </p:nvPr>
        </p:nvSpPr>
        <p:spPr>
          <a:xfrm>
            <a:off x="87752" y="6430138"/>
            <a:ext cx="1196104" cy="365125"/>
          </a:xfrm>
          <a:prstGeom prst="rect">
            <a:avLst/>
          </a:prstGeom>
        </p:spPr>
        <p:txBody>
          <a:bodyPr vert="horz" lIns="91440" tIns="45720" rIns="91440" bIns="45720" rtlCol="0" anchor="ctr"/>
          <a:lstStyle>
            <a:lvl1pPr algn="l">
              <a:defRPr lang="it-IT" sz="1400" kern="1200" smtClean="0">
                <a:solidFill>
                  <a:schemeClr val="bg1">
                    <a:alpha val="50000"/>
                  </a:schemeClr>
                </a:solidFill>
                <a:latin typeface="Titillium" pitchFamily="2" charset="77"/>
                <a:ea typeface="+mn-ea"/>
                <a:cs typeface="+mn-cs"/>
              </a:defRPr>
            </a:lvl1pPr>
          </a:lstStyle>
          <a:p>
            <a:fld id="{FBF9AF8D-982E-4695-97F0-27FB92086935}" type="datetime1">
              <a:rPr lang="it-IT" smtClean="0"/>
              <a:t>16/03/2026</a:t>
            </a:fld>
            <a:endParaRPr lang="it-IT"/>
          </a:p>
        </p:txBody>
      </p:sp>
      <p:sp>
        <p:nvSpPr>
          <p:cNvPr id="10" name="Footer Placeholder 4">
            <a:extLst>
              <a:ext uri="{FF2B5EF4-FFF2-40B4-BE49-F238E27FC236}">
                <a16:creationId xmlns:a16="http://schemas.microsoft.com/office/drawing/2014/main" id="{619CB933-26AB-8E1D-8C37-6344EDC8A7B8}"/>
              </a:ext>
            </a:extLst>
          </p:cNvPr>
          <p:cNvSpPr>
            <a:spLocks noGrp="1"/>
          </p:cNvSpPr>
          <p:nvPr>
            <p:ph type="ftr" sz="quarter" idx="3"/>
          </p:nvPr>
        </p:nvSpPr>
        <p:spPr>
          <a:xfrm>
            <a:off x="1371609" y="6430138"/>
            <a:ext cx="4234864" cy="365125"/>
          </a:xfrm>
          <a:prstGeom prst="rect">
            <a:avLst/>
          </a:prstGeom>
        </p:spPr>
        <p:txBody>
          <a:bodyPr vert="horz" lIns="91440" tIns="45720" rIns="91440" bIns="45720" rtlCol="0" anchor="ctr"/>
          <a:lstStyle>
            <a:lvl1pPr algn="r">
              <a:defRPr lang="it-IT" sz="1400" kern="1200" smtClean="0">
                <a:solidFill>
                  <a:schemeClr val="bg1">
                    <a:alpha val="50000"/>
                  </a:schemeClr>
                </a:solidFill>
                <a:latin typeface="Titillium" pitchFamily="2" charset="77"/>
                <a:ea typeface="+mn-ea"/>
                <a:cs typeface="+mn-cs"/>
              </a:defRPr>
            </a:lvl1pPr>
          </a:lstStyle>
          <a:p>
            <a:r>
              <a:rPr lang="it-IT"/>
              <a:t>Piè di pagina</a:t>
            </a:r>
          </a:p>
        </p:txBody>
      </p:sp>
      <p:sp>
        <p:nvSpPr>
          <p:cNvPr id="11" name="Slide Number Placeholder 5">
            <a:extLst>
              <a:ext uri="{FF2B5EF4-FFF2-40B4-BE49-F238E27FC236}">
                <a16:creationId xmlns:a16="http://schemas.microsoft.com/office/drawing/2014/main" id="{A48E82B1-CC9A-CBE9-8A67-8FED80651CFE}"/>
              </a:ext>
            </a:extLst>
          </p:cNvPr>
          <p:cNvSpPr>
            <a:spLocks noGrp="1"/>
          </p:cNvSpPr>
          <p:nvPr>
            <p:ph type="sldNum" sz="quarter" idx="4"/>
          </p:nvPr>
        </p:nvSpPr>
        <p:spPr>
          <a:xfrm>
            <a:off x="11584726" y="6430138"/>
            <a:ext cx="450272" cy="365125"/>
          </a:xfrm>
          <a:prstGeom prst="rect">
            <a:avLst/>
          </a:prstGeom>
        </p:spPr>
        <p:txBody>
          <a:bodyPr vert="horz" lIns="91440" tIns="45720" rIns="91440" bIns="45720" rtlCol="0" anchor="ctr"/>
          <a:lstStyle>
            <a:lvl1pPr algn="ctr">
              <a:defRPr lang="it-IT" sz="1400" kern="1200" smtClean="0">
                <a:solidFill>
                  <a:schemeClr val="bg1">
                    <a:alpha val="50000"/>
                  </a:schemeClr>
                </a:solidFill>
                <a:latin typeface="Titillium" pitchFamily="2" charset="77"/>
                <a:ea typeface="+mn-ea"/>
                <a:cs typeface="+mn-cs"/>
              </a:defRPr>
            </a:lvl1pPr>
          </a:lstStyle>
          <a:p>
            <a:fld id="{9B13B172-409A-48BF-92CD-9E808051E234}" type="slidenum">
              <a:rPr lang="it-IT" smtClean="0"/>
              <a:pPr/>
              <a:t>‹#›</a:t>
            </a:fld>
            <a:endParaRPr lang="it-IT"/>
          </a:p>
        </p:txBody>
      </p:sp>
    </p:spTree>
    <p:extLst>
      <p:ext uri="{BB962C8B-B14F-4D97-AF65-F5344CB8AC3E}">
        <p14:creationId xmlns:p14="http://schemas.microsoft.com/office/powerpoint/2010/main" val="11084990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Immagine 7">
            <a:extLst>
              <a:ext uri="{FF2B5EF4-FFF2-40B4-BE49-F238E27FC236}">
                <a16:creationId xmlns:a16="http://schemas.microsoft.com/office/drawing/2014/main" id="{838A3F9A-B0DF-455D-9D22-F973C5829AD4}"/>
              </a:ext>
            </a:extLst>
          </p:cNvPr>
          <p:cNvPicPr>
            <a:picLocks noChangeAspect="1"/>
          </p:cNvPicPr>
          <p:nvPr userDrawn="1"/>
        </p:nvPicPr>
        <p:blipFill>
          <a:blip r:embed="rId13"/>
          <a:stretch>
            <a:fillRect/>
          </a:stretch>
        </p:blipFill>
        <p:spPr>
          <a:xfrm>
            <a:off x="0" y="6352350"/>
            <a:ext cx="12192000" cy="520700"/>
          </a:xfrm>
          <a:prstGeom prst="rect">
            <a:avLst/>
          </a:prstGeom>
        </p:spPr>
      </p:pic>
      <p:pic>
        <p:nvPicPr>
          <p:cNvPr id="7" name="Immagine 21">
            <a:extLst>
              <a:ext uri="{FF2B5EF4-FFF2-40B4-BE49-F238E27FC236}">
                <a16:creationId xmlns:a16="http://schemas.microsoft.com/office/drawing/2014/main" id="{05C8ED0B-EDF3-4C3A-92D1-A4F9DD64EA11}"/>
              </a:ext>
            </a:extLst>
          </p:cNvPr>
          <p:cNvPicPr>
            <a:picLocks noChangeAspect="1"/>
          </p:cNvPicPr>
          <p:nvPr userDrawn="1"/>
        </p:nvPicPr>
        <p:blipFill>
          <a:blip r:embed="rId14"/>
          <a:stretch>
            <a:fillRect/>
          </a:stretch>
        </p:blipFill>
        <p:spPr>
          <a:xfrm>
            <a:off x="0" y="-25841"/>
            <a:ext cx="12192000" cy="1219200"/>
          </a:xfrm>
          <a:prstGeom prst="rect">
            <a:avLst/>
          </a:prstGeom>
        </p:spPr>
      </p:pic>
      <p:sp>
        <p:nvSpPr>
          <p:cNvPr id="2" name="Title Placeholder 1">
            <a:extLst>
              <a:ext uri="{FF2B5EF4-FFF2-40B4-BE49-F238E27FC236}">
                <a16:creationId xmlns:a16="http://schemas.microsoft.com/office/drawing/2014/main" id="{C15A10E0-2D6B-4598-95E9-DAF7E2001CCC}"/>
              </a:ext>
            </a:extLst>
          </p:cNvPr>
          <p:cNvSpPr>
            <a:spLocks noGrp="1"/>
          </p:cNvSpPr>
          <p:nvPr>
            <p:ph type="title"/>
          </p:nvPr>
        </p:nvSpPr>
        <p:spPr>
          <a:xfrm>
            <a:off x="838200" y="1335636"/>
            <a:ext cx="10515600" cy="780114"/>
          </a:xfrm>
          <a:prstGeom prst="rect">
            <a:avLst/>
          </a:prstGeom>
        </p:spPr>
        <p:txBody>
          <a:bodyPr vert="horz" lIns="91440" tIns="45720" rIns="91440" bIns="45720" rtlCol="0" anchor="t">
            <a:normAutofit/>
          </a:bodyPr>
          <a:lstStyle/>
          <a:p>
            <a:r>
              <a:rPr lang="it-IT"/>
              <a:t>Fare clic per modificare lo stile del titolo dello schema</a:t>
            </a:r>
          </a:p>
        </p:txBody>
      </p:sp>
      <p:sp>
        <p:nvSpPr>
          <p:cNvPr id="3" name="Text Placeholder 2">
            <a:extLst>
              <a:ext uri="{FF2B5EF4-FFF2-40B4-BE49-F238E27FC236}">
                <a16:creationId xmlns:a16="http://schemas.microsoft.com/office/drawing/2014/main" id="{5AD6820F-9E8E-47CA-AD4E-6E99B9E0B8A8}"/>
              </a:ext>
            </a:extLst>
          </p:cNvPr>
          <p:cNvSpPr>
            <a:spLocks noGrp="1"/>
          </p:cNvSpPr>
          <p:nvPr>
            <p:ph type="body" idx="1"/>
          </p:nvPr>
        </p:nvSpPr>
        <p:spPr>
          <a:xfrm>
            <a:off x="838200" y="2291137"/>
            <a:ext cx="10515600" cy="3885826"/>
          </a:xfrm>
          <a:prstGeom prst="rect">
            <a:avLst/>
          </a:prstGeom>
        </p:spPr>
        <p:txBody>
          <a:bodyPr vert="horz" lIns="91440" tIns="45720" rIns="91440" bIns="45720" rtlCol="0">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Date Placeholder 3">
            <a:extLst>
              <a:ext uri="{FF2B5EF4-FFF2-40B4-BE49-F238E27FC236}">
                <a16:creationId xmlns:a16="http://schemas.microsoft.com/office/drawing/2014/main" id="{65169399-BC99-4040-8272-2E03FED919DC}"/>
              </a:ext>
            </a:extLst>
          </p:cNvPr>
          <p:cNvSpPr>
            <a:spLocks noGrp="1"/>
          </p:cNvSpPr>
          <p:nvPr>
            <p:ph type="dt" sz="half" idx="2"/>
          </p:nvPr>
        </p:nvSpPr>
        <p:spPr>
          <a:xfrm>
            <a:off x="87752" y="6430138"/>
            <a:ext cx="1196104" cy="365125"/>
          </a:xfrm>
          <a:prstGeom prst="rect">
            <a:avLst/>
          </a:prstGeom>
        </p:spPr>
        <p:txBody>
          <a:bodyPr vert="horz" lIns="91440" tIns="45720" rIns="91440" bIns="45720" rtlCol="0" anchor="ctr"/>
          <a:lstStyle>
            <a:lvl1pPr algn="l">
              <a:defRPr lang="it-IT" sz="1400" kern="1200" smtClean="0">
                <a:solidFill>
                  <a:schemeClr val="bg1">
                    <a:alpha val="50000"/>
                  </a:schemeClr>
                </a:solidFill>
                <a:latin typeface="Titillium" pitchFamily="2" charset="77"/>
                <a:ea typeface="+mn-ea"/>
                <a:cs typeface="+mn-cs"/>
              </a:defRPr>
            </a:lvl1pPr>
          </a:lstStyle>
          <a:p>
            <a:fld id="{FBF9AF8D-982E-4695-97F0-27FB92086935}" type="datetime1">
              <a:rPr lang="it-IT" smtClean="0"/>
              <a:t>16/03/2026</a:t>
            </a:fld>
            <a:endParaRPr lang="it-IT"/>
          </a:p>
        </p:txBody>
      </p:sp>
      <p:sp>
        <p:nvSpPr>
          <p:cNvPr id="5" name="Footer Placeholder 4">
            <a:extLst>
              <a:ext uri="{FF2B5EF4-FFF2-40B4-BE49-F238E27FC236}">
                <a16:creationId xmlns:a16="http://schemas.microsoft.com/office/drawing/2014/main" id="{4937EE08-80FA-4652-929B-0973683787A9}"/>
              </a:ext>
            </a:extLst>
          </p:cNvPr>
          <p:cNvSpPr>
            <a:spLocks noGrp="1"/>
          </p:cNvSpPr>
          <p:nvPr>
            <p:ph type="ftr" sz="quarter" idx="3"/>
          </p:nvPr>
        </p:nvSpPr>
        <p:spPr>
          <a:xfrm>
            <a:off x="1371609" y="6430138"/>
            <a:ext cx="4234864" cy="365125"/>
          </a:xfrm>
          <a:prstGeom prst="rect">
            <a:avLst/>
          </a:prstGeom>
        </p:spPr>
        <p:txBody>
          <a:bodyPr vert="horz" lIns="91440" tIns="45720" rIns="91440" bIns="45720" rtlCol="0" anchor="ctr"/>
          <a:lstStyle>
            <a:lvl1pPr algn="r">
              <a:defRPr lang="it-IT" sz="1400" kern="1200" smtClean="0">
                <a:solidFill>
                  <a:schemeClr val="bg1">
                    <a:alpha val="50000"/>
                  </a:schemeClr>
                </a:solidFill>
                <a:latin typeface="Titillium" pitchFamily="2" charset="77"/>
                <a:ea typeface="+mn-ea"/>
                <a:cs typeface="+mn-cs"/>
              </a:defRPr>
            </a:lvl1pPr>
          </a:lstStyle>
          <a:p>
            <a:r>
              <a:rPr lang="it-IT"/>
              <a:t>Piè di pagina</a:t>
            </a:r>
          </a:p>
        </p:txBody>
      </p:sp>
      <p:sp>
        <p:nvSpPr>
          <p:cNvPr id="6" name="Slide Number Placeholder 5">
            <a:extLst>
              <a:ext uri="{FF2B5EF4-FFF2-40B4-BE49-F238E27FC236}">
                <a16:creationId xmlns:a16="http://schemas.microsoft.com/office/drawing/2014/main" id="{C90B07AC-22DD-4854-AF1C-98DD868E264E}"/>
              </a:ext>
            </a:extLst>
          </p:cNvPr>
          <p:cNvSpPr>
            <a:spLocks noGrp="1"/>
          </p:cNvSpPr>
          <p:nvPr>
            <p:ph type="sldNum" sz="quarter" idx="4"/>
          </p:nvPr>
        </p:nvSpPr>
        <p:spPr>
          <a:xfrm>
            <a:off x="11584726" y="6430138"/>
            <a:ext cx="450272" cy="365125"/>
          </a:xfrm>
          <a:prstGeom prst="rect">
            <a:avLst/>
          </a:prstGeom>
        </p:spPr>
        <p:txBody>
          <a:bodyPr vert="horz" lIns="91440" tIns="45720" rIns="91440" bIns="45720" rtlCol="0" anchor="ctr"/>
          <a:lstStyle>
            <a:lvl1pPr algn="ctr">
              <a:defRPr lang="it-IT" sz="1400" kern="1200" smtClean="0">
                <a:solidFill>
                  <a:schemeClr val="bg1">
                    <a:alpha val="50000"/>
                  </a:schemeClr>
                </a:solidFill>
                <a:latin typeface="Titillium" pitchFamily="2" charset="77"/>
                <a:ea typeface="+mn-ea"/>
                <a:cs typeface="+mn-cs"/>
              </a:defRPr>
            </a:lvl1pPr>
          </a:lstStyle>
          <a:p>
            <a:fld id="{9B13B172-409A-48BF-92CD-9E808051E234}" type="slidenum">
              <a:rPr lang="it-IT" smtClean="0"/>
              <a:pPr/>
              <a:t>‹#›</a:t>
            </a:fld>
            <a:endParaRPr lang="it-IT"/>
          </a:p>
        </p:txBody>
      </p:sp>
      <p:pic>
        <p:nvPicPr>
          <p:cNvPr id="9" name="image1.png" descr="Immagine che contiene testo, schermata, Carattere, Elementi grafici&#10;&#10;Descrizione generata automaticamente">
            <a:extLst>
              <a:ext uri="{FF2B5EF4-FFF2-40B4-BE49-F238E27FC236}">
                <a16:creationId xmlns:a16="http://schemas.microsoft.com/office/drawing/2014/main" id="{F81EF3C4-62A6-7EEA-E7AD-2E7B03E620B7}"/>
              </a:ext>
            </a:extLst>
          </p:cNvPr>
          <p:cNvPicPr/>
          <p:nvPr userDrawn="1"/>
        </p:nvPicPr>
        <p:blipFill>
          <a:blip r:embed="rId15"/>
          <a:srcRect t="11940" b="15207"/>
          <a:stretch>
            <a:fillRect/>
          </a:stretch>
        </p:blipFill>
        <p:spPr>
          <a:xfrm>
            <a:off x="9790545" y="219625"/>
            <a:ext cx="1930140" cy="780114"/>
          </a:xfrm>
          <a:prstGeom prst="rect">
            <a:avLst/>
          </a:prstGeom>
          <a:ln/>
        </p:spPr>
      </p:pic>
      <p:sp>
        <p:nvSpPr>
          <p:cNvPr id="15" name="CasellaDiTesto 14">
            <a:extLst>
              <a:ext uri="{FF2B5EF4-FFF2-40B4-BE49-F238E27FC236}">
                <a16:creationId xmlns:a16="http://schemas.microsoft.com/office/drawing/2014/main" id="{ECA45D12-536B-C576-C549-F19523F6C903}"/>
              </a:ext>
            </a:extLst>
          </p:cNvPr>
          <p:cNvSpPr txBox="1"/>
          <p:nvPr userDrawn="1"/>
        </p:nvSpPr>
        <p:spPr>
          <a:xfrm>
            <a:off x="7594761" y="6296308"/>
            <a:ext cx="1883367" cy="60016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it-IT" sz="1100" b="0" i="0" u="none" strike="noStrike" kern="1200" cap="none" spc="0" normalizeH="0" baseline="0" noProof="0" dirty="0">
                <a:ln>
                  <a:noFill/>
                </a:ln>
                <a:solidFill>
                  <a:prstClr val="white">
                    <a:alpha val="50000"/>
                  </a:prstClr>
                </a:solidFill>
                <a:effectLst/>
                <a:uLnTx/>
                <a:uFillTx/>
                <a:latin typeface="Titillium" pitchFamily="2" charset="77"/>
                <a:ea typeface="+mn-ea"/>
                <a:cs typeface="+mn-cs"/>
              </a:rPr>
              <a:t>PNRR </a:t>
            </a:r>
            <a:br>
              <a:rPr kumimoji="0" lang="it-IT" sz="1100" b="0" i="0" u="none" strike="noStrike" kern="1200" cap="none" spc="0" normalizeH="0" baseline="0" noProof="0" dirty="0">
                <a:ln>
                  <a:noFill/>
                </a:ln>
                <a:solidFill>
                  <a:prstClr val="white">
                    <a:alpha val="50000"/>
                  </a:prstClr>
                </a:solidFill>
                <a:effectLst/>
                <a:uLnTx/>
                <a:uFillTx/>
                <a:latin typeface="Titillium" pitchFamily="2" charset="77"/>
                <a:ea typeface="+mn-ea"/>
                <a:cs typeface="+mn-cs"/>
              </a:rPr>
            </a:br>
            <a:r>
              <a:rPr kumimoji="0" lang="it-IT" sz="1100" b="0" i="0" u="none" strike="noStrike" kern="1200" cap="none" spc="0" normalizeH="0" baseline="0" noProof="0" dirty="0">
                <a:ln>
                  <a:noFill/>
                </a:ln>
                <a:solidFill>
                  <a:prstClr val="white">
                    <a:alpha val="50000"/>
                  </a:prstClr>
                </a:solidFill>
                <a:effectLst/>
                <a:uLnTx/>
                <a:uFillTx/>
                <a:latin typeface="Titillium" pitchFamily="2" charset="77"/>
                <a:ea typeface="+mn-ea"/>
                <a:cs typeface="+mn-cs"/>
              </a:rPr>
              <a:t>Missione 4 </a:t>
            </a:r>
            <a:r>
              <a:rPr kumimoji="0" lang="it-IT" sz="1100" b="1" i="0" u="none" strike="noStrike" kern="1200" cap="none" spc="0" normalizeH="0" baseline="0" noProof="0" dirty="0">
                <a:ln>
                  <a:noFill/>
                </a:ln>
                <a:solidFill>
                  <a:prstClr val="white">
                    <a:alpha val="50000"/>
                  </a:prstClr>
                </a:solidFill>
                <a:effectLst/>
                <a:uLnTx/>
                <a:uFillTx/>
                <a:latin typeface="Titillium" pitchFamily="2" charset="77"/>
                <a:ea typeface="+mn-ea"/>
                <a:cs typeface="+mn-cs"/>
              </a:rPr>
              <a:t>• </a:t>
            </a:r>
            <a:r>
              <a:rPr kumimoji="0" lang="it-IT" sz="1100" i="0" u="none" strike="noStrike" kern="1200" cap="none" spc="0" normalizeH="0" baseline="0" noProof="0" dirty="0">
                <a:ln>
                  <a:noFill/>
                </a:ln>
                <a:solidFill>
                  <a:prstClr val="white">
                    <a:alpha val="50000"/>
                  </a:prstClr>
                </a:solidFill>
                <a:effectLst/>
                <a:uLnTx/>
                <a:uFillTx/>
                <a:latin typeface="Titillium" pitchFamily="2" charset="77"/>
                <a:ea typeface="+mn-ea"/>
                <a:cs typeface="+mn-cs"/>
              </a:rPr>
              <a:t>Componente 2</a:t>
            </a:r>
            <a:br>
              <a:rPr kumimoji="0" lang="it-IT" sz="1100" i="0" u="none" strike="noStrike" kern="1200" cap="none" spc="0" normalizeH="0" baseline="0" noProof="0" dirty="0">
                <a:ln>
                  <a:noFill/>
                </a:ln>
                <a:solidFill>
                  <a:prstClr val="white">
                    <a:alpha val="50000"/>
                  </a:prstClr>
                </a:solidFill>
                <a:effectLst/>
                <a:uLnTx/>
                <a:uFillTx/>
                <a:latin typeface="Titillium" pitchFamily="2" charset="77"/>
                <a:ea typeface="+mn-ea"/>
                <a:cs typeface="+mn-cs"/>
              </a:rPr>
            </a:br>
            <a:r>
              <a:rPr kumimoji="0" lang="it-IT" sz="1100" i="0" u="none" strike="noStrike" kern="1200" cap="none" spc="0" normalizeH="0" baseline="0" noProof="0" dirty="0">
                <a:ln>
                  <a:noFill/>
                </a:ln>
                <a:solidFill>
                  <a:prstClr val="white">
                    <a:alpha val="50000"/>
                  </a:prstClr>
                </a:solidFill>
                <a:effectLst/>
                <a:uLnTx/>
                <a:uFillTx/>
                <a:latin typeface="Titillium" pitchFamily="2" charset="77"/>
                <a:ea typeface="+mn-ea"/>
                <a:cs typeface="+mn-cs"/>
              </a:rPr>
              <a:t>Investimento 3.1</a:t>
            </a:r>
          </a:p>
        </p:txBody>
      </p:sp>
      <p:sp>
        <p:nvSpPr>
          <p:cNvPr id="16" name="CasellaDiTesto 15">
            <a:extLst>
              <a:ext uri="{FF2B5EF4-FFF2-40B4-BE49-F238E27FC236}">
                <a16:creationId xmlns:a16="http://schemas.microsoft.com/office/drawing/2014/main" id="{0387A767-1E27-83E6-A62F-F8AF3E4F88A7}"/>
              </a:ext>
            </a:extLst>
          </p:cNvPr>
          <p:cNvSpPr txBox="1"/>
          <p:nvPr userDrawn="1"/>
        </p:nvSpPr>
        <p:spPr>
          <a:xfrm>
            <a:off x="9529917" y="6401844"/>
            <a:ext cx="1983658" cy="430887"/>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it-IT" sz="1100" b="0" i="0" u="none" strike="noStrike" kern="1200" cap="none" spc="0" normalizeH="0" baseline="0" noProof="0" dirty="0">
                <a:ln>
                  <a:noFill/>
                </a:ln>
                <a:solidFill>
                  <a:prstClr val="white">
                    <a:alpha val="50000"/>
                  </a:prstClr>
                </a:solidFill>
                <a:effectLst/>
                <a:uLnTx/>
                <a:uFillTx/>
                <a:latin typeface="Titillium" pitchFamily="2" charset="77"/>
                <a:ea typeface="+mn-ea"/>
                <a:cs typeface="+mn-cs"/>
              </a:rPr>
              <a:t>STILES – IR0000034</a:t>
            </a:r>
            <a:br>
              <a:rPr kumimoji="0" lang="it-IT" sz="1100" i="0" u="none" strike="noStrike" kern="1200" cap="none" spc="0" normalizeH="0" baseline="0" noProof="0" dirty="0">
                <a:ln>
                  <a:noFill/>
                </a:ln>
                <a:solidFill>
                  <a:prstClr val="white">
                    <a:alpha val="50000"/>
                  </a:prstClr>
                </a:solidFill>
                <a:effectLst/>
                <a:uLnTx/>
                <a:uFillTx/>
                <a:latin typeface="Titillium" pitchFamily="2" charset="77"/>
                <a:ea typeface="+mn-ea"/>
                <a:cs typeface="+mn-cs"/>
              </a:rPr>
            </a:br>
            <a:r>
              <a:rPr kumimoji="0" lang="it-IT" sz="1100" i="0" u="none" strike="noStrike" kern="1200" cap="none" spc="0" normalizeH="0" baseline="0" noProof="0" dirty="0">
                <a:ln>
                  <a:noFill/>
                </a:ln>
                <a:solidFill>
                  <a:prstClr val="white">
                    <a:alpha val="50000"/>
                  </a:prstClr>
                </a:solidFill>
                <a:effectLst/>
                <a:uLnTx/>
                <a:uFillTx/>
                <a:latin typeface="Titillium" pitchFamily="2" charset="77"/>
                <a:ea typeface="+mn-ea"/>
                <a:cs typeface="+mn-cs"/>
              </a:rPr>
              <a:t>CUP C33C22000640006</a:t>
            </a:r>
          </a:p>
        </p:txBody>
      </p:sp>
    </p:spTree>
    <p:extLst>
      <p:ext uri="{BB962C8B-B14F-4D97-AF65-F5344CB8AC3E}">
        <p14:creationId xmlns:p14="http://schemas.microsoft.com/office/powerpoint/2010/main" val="35914374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marL="0" algn="l" defTabSz="914400" rtl="0" eaLnBrk="1" latinLnBrk="0" hangingPunct="1">
        <a:lnSpc>
          <a:spcPct val="90000"/>
        </a:lnSpc>
        <a:spcBef>
          <a:spcPct val="0"/>
        </a:spcBef>
        <a:buNone/>
        <a:defRPr lang="it-IT" sz="2800" b="1" kern="1200" dirty="0">
          <a:solidFill>
            <a:srgbClr val="B27F47"/>
          </a:solidFill>
          <a:latin typeface="Titillium Bd" pitchFamily="2" charset="77"/>
          <a:ea typeface="+mn-ea"/>
          <a:cs typeface="+mn-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800" kern="1200" dirty="0" smtClean="0">
          <a:solidFill>
            <a:schemeClr val="tx1"/>
          </a:solidFill>
          <a:effectLst/>
          <a:latin typeface="Titillium"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effectLst/>
          <a:latin typeface="Titillium"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000" kern="1200" dirty="0" smtClean="0">
          <a:solidFill>
            <a:schemeClr val="tx1"/>
          </a:solidFill>
          <a:effectLst/>
          <a:latin typeface="Titillium"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800" kern="1200" dirty="0" smtClean="0">
          <a:solidFill>
            <a:schemeClr val="tx1"/>
          </a:solidFill>
          <a:effectLst/>
          <a:latin typeface="Titillium"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it-IT" sz="1600" kern="1200" dirty="0">
          <a:solidFill>
            <a:schemeClr val="tx1"/>
          </a:solidFill>
          <a:effectLst/>
          <a:latin typeface="Titillium"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3CCC7D-5E06-47A8-A7BC-3298CBC83031}"/>
              </a:ext>
            </a:extLst>
          </p:cNvPr>
          <p:cNvSpPr>
            <a:spLocks noGrp="1"/>
          </p:cNvSpPr>
          <p:nvPr>
            <p:ph type="ctrTitle"/>
          </p:nvPr>
        </p:nvSpPr>
        <p:spPr>
          <a:xfrm>
            <a:off x="216358" y="1335636"/>
            <a:ext cx="4417287" cy="2414431"/>
          </a:xfrm>
        </p:spPr>
        <p:txBody>
          <a:bodyPr/>
          <a:lstStyle/>
          <a:p>
            <a:r>
              <a:rPr lang="it-IT" dirty="0">
                <a:solidFill>
                  <a:srgbClr val="BB7537"/>
                </a:solidFill>
              </a:rPr>
              <a:t>STILES</a:t>
            </a:r>
          </a:p>
        </p:txBody>
      </p:sp>
      <p:sp>
        <p:nvSpPr>
          <p:cNvPr id="3" name="Subtitle 2">
            <a:extLst>
              <a:ext uri="{FF2B5EF4-FFF2-40B4-BE49-F238E27FC236}">
                <a16:creationId xmlns:a16="http://schemas.microsoft.com/office/drawing/2014/main" id="{350F7673-4CDE-4739-943F-69412A824714}"/>
              </a:ext>
            </a:extLst>
          </p:cNvPr>
          <p:cNvSpPr>
            <a:spLocks noGrp="1"/>
          </p:cNvSpPr>
          <p:nvPr>
            <p:ph type="subTitle" idx="1"/>
          </p:nvPr>
        </p:nvSpPr>
        <p:spPr>
          <a:xfrm>
            <a:off x="216358" y="3866602"/>
            <a:ext cx="4090171" cy="1655762"/>
          </a:xfrm>
        </p:spPr>
        <p:txBody>
          <a:bodyPr>
            <a:normAutofit/>
          </a:bodyPr>
          <a:lstStyle/>
          <a:p>
            <a:r>
              <a:rPr lang="it-IT" b="1" dirty="0">
                <a:solidFill>
                  <a:schemeClr val="accent1"/>
                </a:solidFill>
              </a:rPr>
              <a:t>Le procedure del progetto STILES tra evoluzione normativa e gestione operativa</a:t>
            </a:r>
          </a:p>
        </p:txBody>
      </p:sp>
      <p:pic>
        <p:nvPicPr>
          <p:cNvPr id="10" name="Segnaposto immagine 9">
            <a:extLst>
              <a:ext uri="{FF2B5EF4-FFF2-40B4-BE49-F238E27FC236}">
                <a16:creationId xmlns:a16="http://schemas.microsoft.com/office/drawing/2014/main" id="{4DB21B72-C508-44FD-FC52-6F1A7E739EAA}"/>
              </a:ext>
            </a:extLst>
          </p:cNvPr>
          <p:cNvPicPr>
            <a:picLocks noGrp="1" noChangeAspect="1"/>
          </p:cNvPicPr>
          <p:nvPr>
            <p:ph type="pic" idx="13"/>
          </p:nvPr>
        </p:nvPicPr>
        <p:blipFill>
          <a:blip r:embed="rId2"/>
          <a:srcRect t="16713" b="16713"/>
          <a:stretch/>
        </p:blipFill>
        <p:spPr/>
      </p:pic>
      <p:sp>
        <p:nvSpPr>
          <p:cNvPr id="6" name="Segnaposto data 5">
            <a:extLst>
              <a:ext uri="{FF2B5EF4-FFF2-40B4-BE49-F238E27FC236}">
                <a16:creationId xmlns:a16="http://schemas.microsoft.com/office/drawing/2014/main" id="{4331779B-3F4D-573D-70F6-5A70CF229A8C}"/>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a:ln>
                  <a:noFill/>
                </a:ln>
                <a:solidFill>
                  <a:prstClr val="white">
                    <a:alpha val="50000"/>
                  </a:prstClr>
                </a:solidFill>
                <a:effectLst/>
                <a:uLnTx/>
                <a:uFillTx/>
                <a:latin typeface="Titillium" pitchFamily="2" charset="77"/>
                <a:ea typeface="+mn-ea"/>
                <a:cs typeface="+mn-cs"/>
              </a:rPr>
              <a:t>17/03/2026</a:t>
            </a:r>
          </a:p>
        </p:txBody>
      </p:sp>
      <p:sp>
        <p:nvSpPr>
          <p:cNvPr id="7" name="Segnaposto piè di pagina 6">
            <a:extLst>
              <a:ext uri="{FF2B5EF4-FFF2-40B4-BE49-F238E27FC236}">
                <a16:creationId xmlns:a16="http://schemas.microsoft.com/office/drawing/2014/main" id="{AF503183-32CC-50F5-2ED0-B496CE68C0AE}"/>
              </a:ext>
            </a:extLst>
          </p:cNvPr>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a:ln>
                  <a:noFill/>
                </a:ln>
                <a:solidFill>
                  <a:prstClr val="white">
                    <a:alpha val="50000"/>
                  </a:prstClr>
                </a:solidFill>
                <a:effectLst/>
                <a:uLnTx/>
                <a:uFillTx/>
                <a:latin typeface="Titillium" pitchFamily="2" charset="77"/>
                <a:ea typeface="+mn-ea"/>
                <a:cs typeface="+mn-cs"/>
              </a:rPr>
              <a:t>Piè di pagina</a:t>
            </a:r>
          </a:p>
        </p:txBody>
      </p:sp>
      <p:sp>
        <p:nvSpPr>
          <p:cNvPr id="8" name="Segnaposto numero diapositiva 7">
            <a:extLst>
              <a:ext uri="{FF2B5EF4-FFF2-40B4-BE49-F238E27FC236}">
                <a16:creationId xmlns:a16="http://schemas.microsoft.com/office/drawing/2014/main" id="{7CE634FC-EE5F-CD56-277A-EF5D99A67D48}"/>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9B13B172-409A-48BF-92CD-9E808051E234}" type="slidenum">
              <a:rPr kumimoji="0" lang="it-IT" sz="1400" b="0" i="0" u="none" strike="noStrike" kern="1200" cap="none" spc="0" normalizeH="0" baseline="0" noProof="0" smtClean="0">
                <a:ln>
                  <a:noFill/>
                </a:ln>
                <a:solidFill>
                  <a:prstClr val="white">
                    <a:alpha val="50000"/>
                  </a:prstClr>
                </a:solidFill>
                <a:effectLst/>
                <a:uLnTx/>
                <a:uFillTx/>
                <a:latin typeface="Titillium" pitchFamily="2" charset="77"/>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a:t>
            </a:fld>
            <a:endParaRPr kumimoji="0" lang="it-IT" sz="1400" b="0" i="0" u="none" strike="noStrike" kern="1200" cap="none" spc="0" normalizeH="0" baseline="0" noProof="0">
              <a:ln>
                <a:noFill/>
              </a:ln>
              <a:solidFill>
                <a:prstClr val="white">
                  <a:alpha val="50000"/>
                </a:prstClr>
              </a:solidFill>
              <a:effectLst/>
              <a:uLnTx/>
              <a:uFillTx/>
              <a:latin typeface="Titillium" pitchFamily="2" charset="77"/>
              <a:ea typeface="+mn-ea"/>
              <a:cs typeface="+mn-cs"/>
            </a:endParaRPr>
          </a:p>
        </p:txBody>
      </p:sp>
    </p:spTree>
    <p:extLst>
      <p:ext uri="{BB962C8B-B14F-4D97-AF65-F5344CB8AC3E}">
        <p14:creationId xmlns:p14="http://schemas.microsoft.com/office/powerpoint/2010/main" val="40966004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1390439-0B7A-ECB4-E8B9-8AA5EE0460F3}"/>
              </a:ext>
            </a:extLst>
          </p:cNvPr>
          <p:cNvSpPr>
            <a:spLocks noGrp="1"/>
          </p:cNvSpPr>
          <p:nvPr>
            <p:ph type="title"/>
          </p:nvPr>
        </p:nvSpPr>
        <p:spPr>
          <a:xfrm>
            <a:off x="598713" y="1257755"/>
            <a:ext cx="10986013" cy="544535"/>
          </a:xfrm>
        </p:spPr>
        <p:txBody>
          <a:bodyPr/>
          <a:lstStyle/>
          <a:p>
            <a:pPr algn="ctr"/>
            <a:r>
              <a:rPr kumimoji="0" lang="it-IT" sz="2800" b="1" i="0" u="none" strike="noStrike" kern="1200" cap="none" spc="0" normalizeH="0" baseline="0" noProof="0" dirty="0">
                <a:ln>
                  <a:noFill/>
                </a:ln>
                <a:solidFill>
                  <a:srgbClr val="B27F47"/>
                </a:solidFill>
                <a:effectLst/>
                <a:uLnTx/>
                <a:uFillTx/>
                <a:latin typeface="Titillium Bd" pitchFamily="2" charset="77"/>
                <a:ea typeface="+mn-ea"/>
                <a:cs typeface="+mn-cs"/>
              </a:rPr>
              <a:t>Evoluzione normativa delle procedure STILES di INAF</a:t>
            </a:r>
            <a:endParaRPr lang="it-IT" dirty="0"/>
          </a:p>
        </p:txBody>
      </p:sp>
      <p:graphicFrame>
        <p:nvGraphicFramePr>
          <p:cNvPr id="8" name="Segnaposto contenuto 7">
            <a:extLst>
              <a:ext uri="{FF2B5EF4-FFF2-40B4-BE49-F238E27FC236}">
                <a16:creationId xmlns:a16="http://schemas.microsoft.com/office/drawing/2014/main" id="{AE593815-494D-3410-43FC-7C349FAFC249}"/>
              </a:ext>
            </a:extLst>
          </p:cNvPr>
          <p:cNvGraphicFramePr>
            <a:graphicFrameLocks noGrp="1"/>
          </p:cNvGraphicFramePr>
          <p:nvPr>
            <p:ph idx="1"/>
            <p:extLst>
              <p:ext uri="{D42A27DB-BD31-4B8C-83A1-F6EECF244321}">
                <p14:modId xmlns:p14="http://schemas.microsoft.com/office/powerpoint/2010/main" val="1154006762"/>
              </p:ext>
            </p:extLst>
          </p:nvPr>
        </p:nvGraphicFramePr>
        <p:xfrm>
          <a:off x="598714" y="1881774"/>
          <a:ext cx="10986013" cy="2619869"/>
        </p:xfrm>
        <a:graphic>
          <a:graphicData uri="http://schemas.openxmlformats.org/drawingml/2006/table">
            <a:tbl>
              <a:tblPr/>
              <a:tblGrid>
                <a:gridCol w="4299857">
                  <a:extLst>
                    <a:ext uri="{9D8B030D-6E8A-4147-A177-3AD203B41FA5}">
                      <a16:colId xmlns:a16="http://schemas.microsoft.com/office/drawing/2014/main" val="3097566207"/>
                    </a:ext>
                  </a:extLst>
                </a:gridCol>
                <a:gridCol w="4561456">
                  <a:extLst>
                    <a:ext uri="{9D8B030D-6E8A-4147-A177-3AD203B41FA5}">
                      <a16:colId xmlns:a16="http://schemas.microsoft.com/office/drawing/2014/main" val="495990836"/>
                    </a:ext>
                  </a:extLst>
                </a:gridCol>
                <a:gridCol w="2124700">
                  <a:extLst>
                    <a:ext uri="{9D8B030D-6E8A-4147-A177-3AD203B41FA5}">
                      <a16:colId xmlns:a16="http://schemas.microsoft.com/office/drawing/2014/main" val="1070251282"/>
                    </a:ext>
                  </a:extLst>
                </a:gridCol>
              </a:tblGrid>
              <a:tr h="416798">
                <a:tc>
                  <a:txBody>
                    <a:bodyPr/>
                    <a:lstStyle/>
                    <a:p>
                      <a:pPr>
                        <a:buNone/>
                      </a:pPr>
                      <a:r>
                        <a:rPr lang="it-IT" sz="2000" b="1" dirty="0">
                          <a:solidFill>
                            <a:schemeClr val="accent1"/>
                          </a:solidFill>
                        </a:rPr>
                        <a:t>Regime normativo</a:t>
                      </a:r>
                    </a:p>
                  </a:txBody>
                  <a:tcPr anchor="ctr">
                    <a:lnL>
                      <a:noFill/>
                    </a:lnL>
                    <a:lnR>
                      <a:noFill/>
                    </a:lnR>
                    <a:lnT>
                      <a:noFill/>
                    </a:lnT>
                    <a:lnB>
                      <a:noFill/>
                    </a:lnB>
                    <a:noFill/>
                  </a:tcPr>
                </a:tc>
                <a:tc>
                  <a:txBody>
                    <a:bodyPr/>
                    <a:lstStyle/>
                    <a:p>
                      <a:pPr>
                        <a:buNone/>
                      </a:pPr>
                      <a:r>
                        <a:rPr lang="it-IT" sz="2000" b="1" dirty="0">
                          <a:solidFill>
                            <a:schemeClr val="accent1"/>
                          </a:solidFill>
                        </a:rPr>
                        <a:t>Periodo</a:t>
                      </a:r>
                    </a:p>
                  </a:txBody>
                  <a:tcPr anchor="ctr">
                    <a:lnL>
                      <a:noFill/>
                    </a:lnL>
                    <a:lnR>
                      <a:noFill/>
                    </a:lnR>
                    <a:lnT>
                      <a:noFill/>
                    </a:lnT>
                    <a:lnB>
                      <a:noFill/>
                    </a:lnB>
                    <a:noFill/>
                  </a:tcPr>
                </a:tc>
                <a:tc>
                  <a:txBody>
                    <a:bodyPr/>
                    <a:lstStyle/>
                    <a:p>
                      <a:pPr>
                        <a:buNone/>
                      </a:pPr>
                      <a:r>
                        <a:rPr lang="it-IT" sz="2000" b="1" dirty="0">
                          <a:solidFill>
                            <a:schemeClr val="accent1"/>
                          </a:solidFill>
                        </a:rPr>
                        <a:t>N. Procedure</a:t>
                      </a:r>
                    </a:p>
                  </a:txBody>
                  <a:tcPr anchor="ctr">
                    <a:lnL>
                      <a:noFill/>
                    </a:lnL>
                    <a:lnR>
                      <a:noFill/>
                    </a:lnR>
                    <a:lnT>
                      <a:noFill/>
                    </a:lnT>
                    <a:lnB>
                      <a:noFill/>
                    </a:lnB>
                    <a:noFill/>
                  </a:tcPr>
                </a:tc>
                <a:extLst>
                  <a:ext uri="{0D108BD9-81ED-4DB2-BD59-A6C34878D82A}">
                    <a16:rowId xmlns:a16="http://schemas.microsoft.com/office/drawing/2014/main" val="1884500738"/>
                  </a:ext>
                </a:extLst>
              </a:tr>
              <a:tr h="416798">
                <a:tc>
                  <a:txBody>
                    <a:bodyPr/>
                    <a:lstStyle/>
                    <a:p>
                      <a:pPr>
                        <a:buNone/>
                      </a:pPr>
                      <a:r>
                        <a:rPr lang="it-IT" dirty="0"/>
                        <a:t>D.lgs. 50/2016 e s.m.i.</a:t>
                      </a:r>
                    </a:p>
                  </a:txBody>
                  <a:tcPr anchor="ctr">
                    <a:lnL>
                      <a:noFill/>
                    </a:lnL>
                    <a:lnR>
                      <a:noFill/>
                    </a:lnR>
                    <a:lnT>
                      <a:noFill/>
                    </a:lnT>
                    <a:lnB>
                      <a:noFill/>
                    </a:lnB>
                    <a:noFill/>
                  </a:tcPr>
                </a:tc>
                <a:tc>
                  <a:txBody>
                    <a:bodyPr/>
                    <a:lstStyle/>
                    <a:p>
                      <a:pPr>
                        <a:buNone/>
                      </a:pPr>
                      <a:r>
                        <a:rPr lang="it-IT" dirty="0"/>
                        <a:t>prima del 1° luglio 2023</a:t>
                      </a:r>
                    </a:p>
                  </a:txBody>
                  <a:tcPr anchor="ctr">
                    <a:lnL>
                      <a:noFill/>
                    </a:lnL>
                    <a:lnR>
                      <a:noFill/>
                    </a:lnR>
                    <a:lnT>
                      <a:noFill/>
                    </a:lnT>
                    <a:lnB>
                      <a:noFill/>
                    </a:lnB>
                    <a:noFill/>
                  </a:tcPr>
                </a:tc>
                <a:tc>
                  <a:txBody>
                    <a:bodyPr/>
                    <a:lstStyle/>
                    <a:p>
                      <a:pPr>
                        <a:buNone/>
                      </a:pPr>
                      <a:r>
                        <a:rPr lang="it-IT" dirty="0"/>
                        <a:t>2</a:t>
                      </a:r>
                    </a:p>
                  </a:txBody>
                  <a:tcPr anchor="ctr">
                    <a:lnL>
                      <a:noFill/>
                    </a:lnL>
                    <a:lnR>
                      <a:noFill/>
                    </a:lnR>
                    <a:lnT>
                      <a:noFill/>
                    </a:lnT>
                    <a:lnB>
                      <a:noFill/>
                    </a:lnB>
                    <a:noFill/>
                  </a:tcPr>
                </a:tc>
                <a:extLst>
                  <a:ext uri="{0D108BD9-81ED-4DB2-BD59-A6C34878D82A}">
                    <a16:rowId xmlns:a16="http://schemas.microsoft.com/office/drawing/2014/main" val="799684746"/>
                  </a:ext>
                </a:extLst>
              </a:tr>
              <a:tr h="416798">
                <a:tc>
                  <a:txBody>
                    <a:bodyPr/>
                    <a:lstStyle/>
                    <a:p>
                      <a:pPr>
                        <a:buNone/>
                      </a:pPr>
                      <a:r>
                        <a:rPr lang="pt-BR" dirty="0"/>
                        <a:t>D.lgs. 36/2023 vigente - regime transitorio</a:t>
                      </a:r>
                    </a:p>
                  </a:txBody>
                  <a:tcPr anchor="ctr">
                    <a:lnL>
                      <a:noFill/>
                    </a:lnL>
                    <a:lnR>
                      <a:noFill/>
                    </a:lnR>
                    <a:lnT>
                      <a:noFill/>
                    </a:lnT>
                    <a:lnB>
                      <a:noFill/>
                    </a:lnB>
                    <a:noFill/>
                  </a:tcPr>
                </a:tc>
                <a:tc>
                  <a:txBody>
                    <a:bodyPr/>
                    <a:lstStyle/>
                    <a:p>
                      <a:pPr>
                        <a:buNone/>
                      </a:pPr>
                      <a:r>
                        <a:rPr lang="it-IT" dirty="0"/>
                        <a:t>1° luglio 2023 - 31 dicembre 2023</a:t>
                      </a:r>
                    </a:p>
                  </a:txBody>
                  <a:tcPr anchor="ctr">
                    <a:lnL>
                      <a:noFill/>
                    </a:lnL>
                    <a:lnR>
                      <a:noFill/>
                    </a:lnR>
                    <a:lnT>
                      <a:noFill/>
                    </a:lnT>
                    <a:lnB>
                      <a:noFill/>
                    </a:lnB>
                    <a:noFill/>
                  </a:tcPr>
                </a:tc>
                <a:tc>
                  <a:txBody>
                    <a:bodyPr/>
                    <a:lstStyle/>
                    <a:p>
                      <a:pPr>
                        <a:buNone/>
                      </a:pPr>
                      <a:r>
                        <a:rPr lang="it-IT" dirty="0"/>
                        <a:t>67</a:t>
                      </a:r>
                    </a:p>
                  </a:txBody>
                  <a:tcPr anchor="ctr">
                    <a:lnL>
                      <a:noFill/>
                    </a:lnL>
                    <a:lnR>
                      <a:noFill/>
                    </a:lnR>
                    <a:lnT>
                      <a:noFill/>
                    </a:lnT>
                    <a:lnB>
                      <a:noFill/>
                    </a:lnB>
                    <a:noFill/>
                  </a:tcPr>
                </a:tc>
                <a:extLst>
                  <a:ext uri="{0D108BD9-81ED-4DB2-BD59-A6C34878D82A}">
                    <a16:rowId xmlns:a16="http://schemas.microsoft.com/office/drawing/2014/main" val="3546791171"/>
                  </a:ext>
                </a:extLst>
              </a:tr>
              <a:tr h="729395">
                <a:tc>
                  <a:txBody>
                    <a:bodyPr/>
                    <a:lstStyle/>
                    <a:p>
                      <a:pPr>
                        <a:buNone/>
                      </a:pPr>
                      <a:r>
                        <a:rPr lang="it-IT" dirty="0"/>
                        <a:t>D.lgs. 36/2023 - digitalizzazione ciclo di vita dei contratti pubblici</a:t>
                      </a:r>
                    </a:p>
                  </a:txBody>
                  <a:tcPr anchor="ctr">
                    <a:lnL>
                      <a:noFill/>
                    </a:lnL>
                    <a:lnR>
                      <a:noFill/>
                    </a:lnR>
                    <a:lnT>
                      <a:noFill/>
                    </a:lnT>
                    <a:lnB>
                      <a:noFill/>
                    </a:lnB>
                    <a:noFill/>
                  </a:tcPr>
                </a:tc>
                <a:tc>
                  <a:txBody>
                    <a:bodyPr/>
                    <a:lstStyle/>
                    <a:p>
                      <a:pPr>
                        <a:buNone/>
                      </a:pPr>
                      <a:r>
                        <a:rPr lang="it-IT" dirty="0"/>
                        <a:t>1° gennaio 2024 - 31 dicembre 2024</a:t>
                      </a:r>
                    </a:p>
                  </a:txBody>
                  <a:tcPr anchor="ctr">
                    <a:lnL>
                      <a:noFill/>
                    </a:lnL>
                    <a:lnR>
                      <a:noFill/>
                    </a:lnR>
                    <a:lnT>
                      <a:noFill/>
                    </a:lnT>
                    <a:lnB>
                      <a:noFill/>
                    </a:lnB>
                    <a:noFill/>
                  </a:tcPr>
                </a:tc>
                <a:tc>
                  <a:txBody>
                    <a:bodyPr/>
                    <a:lstStyle/>
                    <a:p>
                      <a:pPr>
                        <a:buNone/>
                      </a:pPr>
                      <a:r>
                        <a:rPr lang="it-IT" dirty="0"/>
                        <a:t>95</a:t>
                      </a:r>
                    </a:p>
                  </a:txBody>
                  <a:tcPr anchor="ctr">
                    <a:lnL>
                      <a:noFill/>
                    </a:lnL>
                    <a:lnR>
                      <a:noFill/>
                    </a:lnR>
                    <a:lnT>
                      <a:noFill/>
                    </a:lnT>
                    <a:lnB>
                      <a:noFill/>
                    </a:lnB>
                    <a:noFill/>
                  </a:tcPr>
                </a:tc>
                <a:extLst>
                  <a:ext uri="{0D108BD9-81ED-4DB2-BD59-A6C34878D82A}">
                    <a16:rowId xmlns:a16="http://schemas.microsoft.com/office/drawing/2014/main" val="668847735"/>
                  </a:ext>
                </a:extLst>
              </a:tr>
              <a:tr h="416798">
                <a:tc>
                  <a:txBody>
                    <a:bodyPr/>
                    <a:lstStyle/>
                    <a:p>
                      <a:pPr>
                        <a:buNone/>
                      </a:pPr>
                      <a:r>
                        <a:rPr lang="it-IT" dirty="0"/>
                        <a:t>D.lgs. 209/2024 - Correttivo al Codice dei contratti pubblici</a:t>
                      </a:r>
                    </a:p>
                  </a:txBody>
                  <a:tcPr anchor="ctr">
                    <a:lnL>
                      <a:noFill/>
                    </a:lnL>
                    <a:lnR>
                      <a:noFill/>
                    </a:lnR>
                    <a:lnT>
                      <a:noFill/>
                    </a:lnT>
                    <a:lnB>
                      <a:noFill/>
                    </a:lnB>
                    <a:noFill/>
                  </a:tcPr>
                </a:tc>
                <a:tc>
                  <a:txBody>
                    <a:bodyPr/>
                    <a:lstStyle/>
                    <a:p>
                      <a:pPr>
                        <a:buNone/>
                      </a:pPr>
                      <a:r>
                        <a:rPr lang="it-IT" dirty="0"/>
                        <a:t>dal 1° gennaio 2025</a:t>
                      </a:r>
                    </a:p>
                  </a:txBody>
                  <a:tcPr anchor="ctr">
                    <a:lnL>
                      <a:noFill/>
                    </a:lnL>
                    <a:lnR>
                      <a:noFill/>
                    </a:lnR>
                    <a:lnT>
                      <a:noFill/>
                    </a:lnT>
                    <a:lnB>
                      <a:noFill/>
                    </a:lnB>
                    <a:noFill/>
                  </a:tcPr>
                </a:tc>
                <a:tc>
                  <a:txBody>
                    <a:bodyPr/>
                    <a:lstStyle/>
                    <a:p>
                      <a:pPr>
                        <a:buNone/>
                      </a:pPr>
                      <a:r>
                        <a:rPr lang="it-IT" dirty="0"/>
                        <a:t>76</a:t>
                      </a:r>
                    </a:p>
                  </a:txBody>
                  <a:tcPr anchor="ctr">
                    <a:lnL>
                      <a:noFill/>
                    </a:lnL>
                    <a:lnR>
                      <a:noFill/>
                    </a:lnR>
                    <a:lnT>
                      <a:noFill/>
                    </a:lnT>
                    <a:lnB>
                      <a:noFill/>
                    </a:lnB>
                    <a:noFill/>
                  </a:tcPr>
                </a:tc>
                <a:extLst>
                  <a:ext uri="{0D108BD9-81ED-4DB2-BD59-A6C34878D82A}">
                    <a16:rowId xmlns:a16="http://schemas.microsoft.com/office/drawing/2014/main" val="1486911276"/>
                  </a:ext>
                </a:extLst>
              </a:tr>
            </a:tbl>
          </a:graphicData>
        </a:graphic>
      </p:graphicFrame>
      <p:sp>
        <p:nvSpPr>
          <p:cNvPr id="5" name="Segnaposto data 4">
            <a:extLst>
              <a:ext uri="{FF2B5EF4-FFF2-40B4-BE49-F238E27FC236}">
                <a16:creationId xmlns:a16="http://schemas.microsoft.com/office/drawing/2014/main" id="{3503AC20-A46F-CC11-A0D7-85CCF73641CA}"/>
              </a:ext>
            </a:extLst>
          </p:cNvPr>
          <p:cNvSpPr>
            <a:spLocks noGrp="1"/>
          </p:cNvSpPr>
          <p:nvPr>
            <p:ph type="dt" sz="half" idx="2"/>
          </p:nvPr>
        </p:nvSpPr>
        <p:spPr/>
        <p:txBody>
          <a:bodyPr/>
          <a:lstStyle/>
          <a:p>
            <a:r>
              <a:rPr lang="it-IT" dirty="0"/>
              <a:t>17/03/2026</a:t>
            </a:r>
          </a:p>
        </p:txBody>
      </p:sp>
      <p:sp>
        <p:nvSpPr>
          <p:cNvPr id="6" name="Segnaposto piè di pagina 5">
            <a:extLst>
              <a:ext uri="{FF2B5EF4-FFF2-40B4-BE49-F238E27FC236}">
                <a16:creationId xmlns:a16="http://schemas.microsoft.com/office/drawing/2014/main" id="{F35F6CDA-C2F0-C0DC-D2F3-BD7BFA92A271}"/>
              </a:ext>
            </a:extLst>
          </p:cNvPr>
          <p:cNvSpPr>
            <a:spLocks noGrp="1"/>
          </p:cNvSpPr>
          <p:nvPr>
            <p:ph type="ftr" sz="quarter" idx="3"/>
          </p:nvPr>
        </p:nvSpPr>
        <p:spPr/>
        <p:txBody>
          <a:bodyPr/>
          <a:lstStyle/>
          <a:p>
            <a:r>
              <a:rPr lang="it-IT"/>
              <a:t>Piè di pagina</a:t>
            </a:r>
          </a:p>
        </p:txBody>
      </p:sp>
      <p:sp>
        <p:nvSpPr>
          <p:cNvPr id="7" name="Segnaposto numero diapositiva 6">
            <a:extLst>
              <a:ext uri="{FF2B5EF4-FFF2-40B4-BE49-F238E27FC236}">
                <a16:creationId xmlns:a16="http://schemas.microsoft.com/office/drawing/2014/main" id="{F508F5CB-65AF-003D-1CCA-2D396B46DDAF}"/>
              </a:ext>
            </a:extLst>
          </p:cNvPr>
          <p:cNvSpPr>
            <a:spLocks noGrp="1"/>
          </p:cNvSpPr>
          <p:nvPr>
            <p:ph type="sldNum" sz="quarter" idx="4"/>
          </p:nvPr>
        </p:nvSpPr>
        <p:spPr/>
        <p:txBody>
          <a:bodyPr/>
          <a:lstStyle/>
          <a:p>
            <a:fld id="{9B13B172-409A-48BF-92CD-9E808051E234}" type="slidenum">
              <a:rPr lang="it-IT" smtClean="0"/>
              <a:pPr/>
              <a:t>2</a:t>
            </a:fld>
            <a:endParaRPr lang="it-IT"/>
          </a:p>
        </p:txBody>
      </p:sp>
      <p:sp>
        <p:nvSpPr>
          <p:cNvPr id="11" name="Segnaposto contenuto 7">
            <a:extLst>
              <a:ext uri="{FF2B5EF4-FFF2-40B4-BE49-F238E27FC236}">
                <a16:creationId xmlns:a16="http://schemas.microsoft.com/office/drawing/2014/main" id="{B09579BE-DC52-4855-3A65-A25FD09F982E}"/>
              </a:ext>
            </a:extLst>
          </p:cNvPr>
          <p:cNvSpPr txBox="1">
            <a:spLocks/>
          </p:cNvSpPr>
          <p:nvPr/>
        </p:nvSpPr>
        <p:spPr>
          <a:xfrm>
            <a:off x="598713" y="4437327"/>
            <a:ext cx="10986013" cy="1833844"/>
          </a:xfrm>
          <a:prstGeom prst="rect">
            <a:avLst/>
          </a:prstGeom>
          <a:ln>
            <a:solidFill>
              <a:schemeClr val="accent1"/>
            </a:solidFill>
          </a:ln>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lang="en-US" sz="2800" kern="1200" dirty="0" smtClean="0">
                <a:solidFill>
                  <a:schemeClr val="tx1"/>
                </a:solidFill>
                <a:effectLst/>
                <a:latin typeface="Titillium"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effectLst/>
                <a:latin typeface="Titillium"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000" kern="1200" dirty="0" smtClean="0">
                <a:solidFill>
                  <a:schemeClr val="tx1"/>
                </a:solidFill>
                <a:effectLst/>
                <a:latin typeface="Titillium"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800" kern="1200" dirty="0" smtClean="0">
                <a:solidFill>
                  <a:schemeClr val="tx1"/>
                </a:solidFill>
                <a:effectLst/>
                <a:latin typeface="Titillium"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it-IT" sz="1600" kern="1200" dirty="0">
                <a:solidFill>
                  <a:schemeClr val="tx1"/>
                </a:solidFill>
                <a:effectLst/>
                <a:latin typeface="Titillium"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defRPr/>
            </a:pPr>
            <a:r>
              <a:rPr lang="en-GB" sz="2000" b="1" dirty="0">
                <a:solidFill>
                  <a:srgbClr val="B27F47"/>
                </a:solidFill>
                <a:latin typeface="Titillium Bd" pitchFamily="2" charset="77"/>
              </a:rPr>
              <a:t>Effetti </a:t>
            </a:r>
            <a:r>
              <a:rPr lang="en-GB" sz="2000" b="1" dirty="0" err="1">
                <a:solidFill>
                  <a:srgbClr val="B27F47"/>
                </a:solidFill>
                <a:latin typeface="Titillium Bd" pitchFamily="2" charset="77"/>
              </a:rPr>
              <a:t>dell’evoluzione</a:t>
            </a:r>
            <a:r>
              <a:rPr lang="en-GB" sz="2000" b="1" dirty="0">
                <a:solidFill>
                  <a:srgbClr val="B27F47"/>
                </a:solidFill>
                <a:latin typeface="Titillium Bd" pitchFamily="2" charset="77"/>
              </a:rPr>
              <a:t> </a:t>
            </a:r>
            <a:r>
              <a:rPr lang="en-GB" sz="2000" b="1" dirty="0" err="1">
                <a:solidFill>
                  <a:srgbClr val="B27F47"/>
                </a:solidFill>
                <a:latin typeface="Titillium Bd" pitchFamily="2" charset="77"/>
              </a:rPr>
              <a:t>normativa</a:t>
            </a:r>
            <a:endParaRPr lang="en-GB" sz="2000" b="1" dirty="0">
              <a:solidFill>
                <a:srgbClr val="B27F47"/>
              </a:solidFill>
              <a:latin typeface="Titillium Bd" pitchFamily="2" charset="77"/>
            </a:endParaRPr>
          </a:p>
          <a:p>
            <a:pPr marL="0" indent="0" algn="ctr">
              <a:buFont typeface="Arial" panose="020B0604020202020204" pitchFamily="34" charset="0"/>
              <a:buNone/>
              <a:defRPr/>
            </a:pPr>
            <a:endParaRPr lang="en-GB" sz="1800" b="1" dirty="0">
              <a:solidFill>
                <a:srgbClr val="B27F47"/>
              </a:solidFill>
              <a:latin typeface="Titillium Bd" pitchFamily="2" charset="77"/>
            </a:endParaRPr>
          </a:p>
          <a:p>
            <a:pPr marL="0" indent="0" algn="ctr">
              <a:buFont typeface="Arial" panose="020B0604020202020204" pitchFamily="34" charset="0"/>
              <a:buNone/>
              <a:defRPr/>
            </a:pPr>
            <a:r>
              <a:rPr lang="it-IT" sz="1800" b="1" dirty="0">
                <a:solidFill>
                  <a:schemeClr val="accent1"/>
                </a:solidFill>
              </a:rPr>
              <a:t>Necessario aggiornamento continuo</a:t>
            </a:r>
          </a:p>
          <a:p>
            <a:pPr marL="0" indent="0" algn="ctr">
              <a:buFont typeface="Arial" panose="020B0604020202020204" pitchFamily="34" charset="0"/>
              <a:buNone/>
              <a:defRPr/>
            </a:pPr>
            <a:r>
              <a:rPr lang="it-IT" sz="1800" b="1" dirty="0">
                <a:solidFill>
                  <a:schemeClr val="accent1"/>
                </a:solidFill>
              </a:rPr>
              <a:t>Applicazione di regole diverse a procedure simili</a:t>
            </a:r>
          </a:p>
          <a:p>
            <a:pPr marL="0" indent="0" algn="ctr">
              <a:buFont typeface="Arial" panose="020B0604020202020204" pitchFamily="34" charset="0"/>
              <a:buNone/>
              <a:defRPr/>
            </a:pPr>
            <a:r>
              <a:rPr lang="it-IT" sz="1800" b="1" dirty="0">
                <a:solidFill>
                  <a:schemeClr val="accent1"/>
                </a:solidFill>
              </a:rPr>
              <a:t>Avvio delle procedure in un contesto normativo in fase di transizione</a:t>
            </a:r>
          </a:p>
        </p:txBody>
      </p:sp>
      <p:sp>
        <p:nvSpPr>
          <p:cNvPr id="12" name="Freccia in giù 11">
            <a:extLst>
              <a:ext uri="{FF2B5EF4-FFF2-40B4-BE49-F238E27FC236}">
                <a16:creationId xmlns:a16="http://schemas.microsoft.com/office/drawing/2014/main" id="{23280968-9053-3E85-F3CF-D6495401C1BD}"/>
              </a:ext>
            </a:extLst>
          </p:cNvPr>
          <p:cNvSpPr/>
          <p:nvPr/>
        </p:nvSpPr>
        <p:spPr>
          <a:xfrm>
            <a:off x="5846955" y="4849658"/>
            <a:ext cx="489527" cy="186813"/>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3798820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olo 10">
            <a:extLst>
              <a:ext uri="{FF2B5EF4-FFF2-40B4-BE49-F238E27FC236}">
                <a16:creationId xmlns:a16="http://schemas.microsoft.com/office/drawing/2014/main" id="{3E292E16-C055-0837-C5FA-BF06D653A896}"/>
              </a:ext>
            </a:extLst>
          </p:cNvPr>
          <p:cNvSpPr>
            <a:spLocks noGrp="1"/>
          </p:cNvSpPr>
          <p:nvPr>
            <p:ph type="title"/>
          </p:nvPr>
        </p:nvSpPr>
        <p:spPr>
          <a:xfrm>
            <a:off x="315686" y="4865914"/>
            <a:ext cx="11571514" cy="1466060"/>
          </a:xfrm>
        </p:spPr>
        <p:txBody>
          <a:bodyPr>
            <a:normAutofit/>
          </a:bodyPr>
          <a:lstStyle/>
          <a:p>
            <a:pPr algn="ctr"/>
            <a:r>
              <a:rPr lang="it-IT" sz="2000" dirty="0"/>
              <a:t>Effetti operativi degli adempimenti sull’attività ordinaria</a:t>
            </a:r>
            <a:br>
              <a:rPr lang="en-GB" sz="2000" dirty="0">
                <a:solidFill>
                  <a:schemeClr val="accent1"/>
                </a:solidFill>
                <a:latin typeface="Titillium"/>
              </a:rPr>
            </a:br>
            <a:br>
              <a:rPr lang="en-GB" sz="2000" dirty="0">
                <a:solidFill>
                  <a:schemeClr val="accent1"/>
                </a:solidFill>
                <a:latin typeface="Titillium"/>
              </a:rPr>
            </a:br>
            <a:r>
              <a:rPr lang="en-GB" sz="1800" dirty="0" err="1">
                <a:solidFill>
                  <a:schemeClr val="accent1"/>
                </a:solidFill>
                <a:latin typeface="Titillium" pitchFamily="2" charset="77"/>
              </a:rPr>
              <a:t>Controllo</a:t>
            </a:r>
            <a:r>
              <a:rPr lang="en-GB" sz="1800" dirty="0">
                <a:solidFill>
                  <a:schemeClr val="accent1"/>
                </a:solidFill>
                <a:latin typeface="Titillium" pitchFamily="2" charset="77"/>
              </a:rPr>
              <a:t> </a:t>
            </a:r>
            <a:r>
              <a:rPr lang="en-GB" sz="1800" dirty="0" err="1">
                <a:solidFill>
                  <a:schemeClr val="accent1"/>
                </a:solidFill>
                <a:latin typeface="Titillium" pitchFamily="2" charset="77"/>
              </a:rPr>
              <a:t>su</a:t>
            </a:r>
            <a:r>
              <a:rPr lang="en-GB" sz="1800" dirty="0">
                <a:solidFill>
                  <a:schemeClr val="accent1"/>
                </a:solidFill>
                <a:latin typeface="Titillium" pitchFamily="2" charset="77"/>
              </a:rPr>
              <a:t> </a:t>
            </a:r>
            <a:r>
              <a:rPr lang="en-GB" sz="1800" dirty="0" err="1">
                <a:solidFill>
                  <a:schemeClr val="accent1"/>
                </a:solidFill>
                <a:latin typeface="Titillium" pitchFamily="2" charset="77"/>
              </a:rPr>
              <a:t>visure</a:t>
            </a:r>
            <a:r>
              <a:rPr lang="en-GB" sz="1800" dirty="0">
                <a:solidFill>
                  <a:schemeClr val="accent1"/>
                </a:solidFill>
                <a:latin typeface="Titillium" pitchFamily="2" charset="77"/>
              </a:rPr>
              <a:t> </a:t>
            </a:r>
            <a:r>
              <a:rPr lang="en-GB" sz="1800" dirty="0" err="1">
                <a:solidFill>
                  <a:schemeClr val="accent1"/>
                </a:solidFill>
                <a:latin typeface="Titillium" pitchFamily="2" charset="77"/>
              </a:rPr>
              <a:t>camerali</a:t>
            </a:r>
            <a:br>
              <a:rPr lang="en-GB" sz="1800" dirty="0">
                <a:solidFill>
                  <a:schemeClr val="accent1"/>
                </a:solidFill>
                <a:latin typeface="Titillium" pitchFamily="2" charset="77"/>
              </a:rPr>
            </a:br>
            <a:r>
              <a:rPr lang="en-GB" sz="1800" dirty="0">
                <a:solidFill>
                  <a:schemeClr val="accent1"/>
                </a:solidFill>
                <a:latin typeface="Titillium" pitchFamily="2" charset="77"/>
              </a:rPr>
              <a:t>Maggiore </a:t>
            </a:r>
            <a:r>
              <a:rPr lang="en-GB" sz="1800" dirty="0" err="1">
                <a:solidFill>
                  <a:schemeClr val="accent1"/>
                </a:solidFill>
                <a:latin typeface="Titillium" pitchFamily="2" charset="77"/>
              </a:rPr>
              <a:t>attenzione</a:t>
            </a:r>
            <a:r>
              <a:rPr lang="en-GB" sz="1800" dirty="0">
                <a:solidFill>
                  <a:schemeClr val="accent1"/>
                </a:solidFill>
                <a:latin typeface="Titillium" pitchFamily="2" charset="77"/>
              </a:rPr>
              <a:t> alle </a:t>
            </a:r>
            <a:r>
              <a:rPr lang="en-GB" sz="1800" dirty="0" err="1">
                <a:solidFill>
                  <a:schemeClr val="accent1"/>
                </a:solidFill>
                <a:latin typeface="Titillium" pitchFamily="2" charset="77"/>
              </a:rPr>
              <a:t>verifiche</a:t>
            </a:r>
            <a:r>
              <a:rPr lang="en-GB" sz="1800" dirty="0">
                <a:solidFill>
                  <a:schemeClr val="accent1"/>
                </a:solidFill>
                <a:latin typeface="Titillium" pitchFamily="2" charset="77"/>
              </a:rPr>
              <a:t> relative al rispetto degli </a:t>
            </a:r>
            <a:r>
              <a:rPr lang="en-GB" sz="1800" dirty="0" err="1">
                <a:solidFill>
                  <a:schemeClr val="accent1"/>
                </a:solidFill>
                <a:latin typeface="Titillium" pitchFamily="2" charset="77"/>
              </a:rPr>
              <a:t>obblighi</a:t>
            </a:r>
            <a:r>
              <a:rPr lang="en-GB" sz="1800" dirty="0">
                <a:solidFill>
                  <a:schemeClr val="accent1"/>
                </a:solidFill>
                <a:latin typeface="Titillium" pitchFamily="2" charset="77"/>
              </a:rPr>
              <a:t> </a:t>
            </a:r>
            <a:r>
              <a:rPr lang="en-GB" sz="1800" dirty="0" err="1">
                <a:solidFill>
                  <a:schemeClr val="accent1"/>
                </a:solidFill>
                <a:latin typeface="Titillium" pitchFamily="2" charset="77"/>
              </a:rPr>
              <a:t>sul</a:t>
            </a:r>
            <a:r>
              <a:rPr lang="en-GB" sz="1800" dirty="0">
                <a:solidFill>
                  <a:schemeClr val="accent1"/>
                </a:solidFill>
                <a:latin typeface="Titillium" pitchFamily="2" charset="77"/>
              </a:rPr>
              <a:t> </a:t>
            </a:r>
            <a:r>
              <a:rPr lang="en-GB" sz="1800" dirty="0" err="1">
                <a:solidFill>
                  <a:schemeClr val="accent1"/>
                </a:solidFill>
                <a:latin typeface="Titillium" pitchFamily="2" charset="77"/>
              </a:rPr>
              <a:t>lavoro</a:t>
            </a:r>
            <a:r>
              <a:rPr lang="en-GB" sz="1800" dirty="0">
                <a:solidFill>
                  <a:schemeClr val="accent1"/>
                </a:solidFill>
                <a:latin typeface="Titillium" pitchFamily="2" charset="77"/>
              </a:rPr>
              <a:t> delle </a:t>
            </a:r>
            <a:r>
              <a:rPr lang="en-GB" sz="1800" dirty="0" err="1">
                <a:solidFill>
                  <a:schemeClr val="accent1"/>
                </a:solidFill>
                <a:latin typeface="Titillium" pitchFamily="2" charset="77"/>
              </a:rPr>
              <a:t>persone</a:t>
            </a:r>
            <a:r>
              <a:rPr lang="en-GB" sz="1800" dirty="0">
                <a:solidFill>
                  <a:schemeClr val="accent1"/>
                </a:solidFill>
                <a:latin typeface="Titillium" pitchFamily="2" charset="77"/>
              </a:rPr>
              <a:t> con </a:t>
            </a:r>
            <a:r>
              <a:rPr lang="en-GB" sz="1800" dirty="0" err="1">
                <a:solidFill>
                  <a:schemeClr val="accent1"/>
                </a:solidFill>
                <a:latin typeface="Titillium" pitchFamily="2" charset="77"/>
              </a:rPr>
              <a:t>disabilità</a:t>
            </a:r>
            <a:br>
              <a:rPr lang="en-GB" sz="1800" dirty="0">
                <a:solidFill>
                  <a:schemeClr val="accent1"/>
                </a:solidFill>
                <a:latin typeface="Titillium" pitchFamily="2" charset="77"/>
              </a:rPr>
            </a:br>
            <a:r>
              <a:rPr lang="en-GB" sz="1800" dirty="0">
                <a:solidFill>
                  <a:schemeClr val="accent1"/>
                </a:solidFill>
                <a:latin typeface="Titillium" pitchFamily="2" charset="77"/>
              </a:rPr>
              <a:t>Migliore </a:t>
            </a:r>
            <a:r>
              <a:rPr lang="en-GB" sz="1800" dirty="0" err="1">
                <a:solidFill>
                  <a:schemeClr val="accent1"/>
                </a:solidFill>
                <a:latin typeface="Titillium" pitchFamily="2" charset="77"/>
              </a:rPr>
              <a:t>gestione</a:t>
            </a:r>
            <a:r>
              <a:rPr lang="en-GB" sz="1800" dirty="0">
                <a:solidFill>
                  <a:schemeClr val="accent1"/>
                </a:solidFill>
                <a:latin typeface="Titillium" pitchFamily="2" charset="77"/>
              </a:rPr>
              <a:t> della </a:t>
            </a:r>
            <a:r>
              <a:rPr lang="en-GB" sz="1800" dirty="0" err="1">
                <a:solidFill>
                  <a:schemeClr val="accent1"/>
                </a:solidFill>
                <a:latin typeface="Titillium" pitchFamily="2" charset="77"/>
              </a:rPr>
              <a:t>sequenzialità</a:t>
            </a:r>
            <a:r>
              <a:rPr lang="en-GB" sz="1800" dirty="0">
                <a:solidFill>
                  <a:schemeClr val="accent1"/>
                </a:solidFill>
                <a:latin typeface="Titillium" pitchFamily="2" charset="77"/>
              </a:rPr>
              <a:t> delle </a:t>
            </a:r>
            <a:r>
              <a:rPr lang="en-GB" sz="1800" dirty="0" err="1">
                <a:solidFill>
                  <a:schemeClr val="accent1"/>
                </a:solidFill>
                <a:latin typeface="Titillium" pitchFamily="2" charset="77"/>
              </a:rPr>
              <a:t>fasi</a:t>
            </a:r>
            <a:r>
              <a:rPr lang="en-GB" sz="1800" dirty="0">
                <a:solidFill>
                  <a:schemeClr val="accent1"/>
                </a:solidFill>
                <a:latin typeface="Titillium" pitchFamily="2" charset="77"/>
              </a:rPr>
              <a:t> </a:t>
            </a:r>
            <a:r>
              <a:rPr lang="en-GB" sz="1800" dirty="0" err="1">
                <a:solidFill>
                  <a:schemeClr val="accent1"/>
                </a:solidFill>
                <a:latin typeface="Titillium" pitchFamily="2" charset="77"/>
              </a:rPr>
              <a:t>procedurali</a:t>
            </a:r>
            <a:endParaRPr lang="en-GB" sz="1800" dirty="0">
              <a:solidFill>
                <a:schemeClr val="accent1"/>
              </a:solidFill>
              <a:latin typeface="Titillium" pitchFamily="2" charset="77"/>
            </a:endParaRPr>
          </a:p>
        </p:txBody>
      </p:sp>
      <p:sp>
        <p:nvSpPr>
          <p:cNvPr id="2" name="Segnaposto data 1">
            <a:extLst>
              <a:ext uri="{FF2B5EF4-FFF2-40B4-BE49-F238E27FC236}">
                <a16:creationId xmlns:a16="http://schemas.microsoft.com/office/drawing/2014/main" id="{A261F1AB-8D59-0D35-38DF-5A65BDBD3904}"/>
              </a:ext>
            </a:extLst>
          </p:cNvPr>
          <p:cNvSpPr>
            <a:spLocks noGrp="1"/>
          </p:cNvSpPr>
          <p:nvPr>
            <p:ph type="dt" sz="half" idx="10"/>
          </p:nvPr>
        </p:nvSpPr>
        <p:spPr/>
        <p:txBody>
          <a:bodyPr/>
          <a:lstStyle/>
          <a:p>
            <a:r>
              <a:rPr lang="it-IT" dirty="0"/>
              <a:t>17/03/2026</a:t>
            </a:r>
          </a:p>
        </p:txBody>
      </p:sp>
      <p:sp>
        <p:nvSpPr>
          <p:cNvPr id="3" name="Segnaposto piè di pagina 2">
            <a:extLst>
              <a:ext uri="{FF2B5EF4-FFF2-40B4-BE49-F238E27FC236}">
                <a16:creationId xmlns:a16="http://schemas.microsoft.com/office/drawing/2014/main" id="{E1AADF71-3B67-B834-DD20-4EEC5679F15A}"/>
              </a:ext>
            </a:extLst>
          </p:cNvPr>
          <p:cNvSpPr>
            <a:spLocks noGrp="1"/>
          </p:cNvSpPr>
          <p:nvPr>
            <p:ph type="ftr" sz="quarter" idx="3"/>
          </p:nvPr>
        </p:nvSpPr>
        <p:spPr/>
        <p:txBody>
          <a:bodyPr/>
          <a:lstStyle/>
          <a:p>
            <a:r>
              <a:rPr lang="it-IT"/>
              <a:t>Piè di pagina</a:t>
            </a:r>
          </a:p>
        </p:txBody>
      </p:sp>
      <p:sp>
        <p:nvSpPr>
          <p:cNvPr id="4" name="Segnaposto numero diapositiva 3">
            <a:extLst>
              <a:ext uri="{FF2B5EF4-FFF2-40B4-BE49-F238E27FC236}">
                <a16:creationId xmlns:a16="http://schemas.microsoft.com/office/drawing/2014/main" id="{45FF3B86-EFC0-23C5-093A-DB3B2F20EB2E}"/>
              </a:ext>
            </a:extLst>
          </p:cNvPr>
          <p:cNvSpPr>
            <a:spLocks noGrp="1"/>
          </p:cNvSpPr>
          <p:nvPr>
            <p:ph type="sldNum" sz="quarter" idx="4"/>
          </p:nvPr>
        </p:nvSpPr>
        <p:spPr/>
        <p:txBody>
          <a:bodyPr/>
          <a:lstStyle/>
          <a:p>
            <a:fld id="{9B13B172-409A-48BF-92CD-9E808051E234}" type="slidenum">
              <a:rPr lang="it-IT" smtClean="0"/>
              <a:pPr/>
              <a:t>3</a:t>
            </a:fld>
            <a:endParaRPr lang="it-IT"/>
          </a:p>
        </p:txBody>
      </p:sp>
      <p:graphicFrame>
        <p:nvGraphicFramePr>
          <p:cNvPr id="15" name="Segnaposto contenuto 14">
            <a:extLst>
              <a:ext uri="{FF2B5EF4-FFF2-40B4-BE49-F238E27FC236}">
                <a16:creationId xmlns:a16="http://schemas.microsoft.com/office/drawing/2014/main" id="{D04EF950-0238-1412-7635-5E20709FB3B6}"/>
              </a:ext>
            </a:extLst>
          </p:cNvPr>
          <p:cNvGraphicFramePr>
            <a:graphicFrameLocks noGrp="1"/>
          </p:cNvGraphicFramePr>
          <p:nvPr>
            <p:ph sz="half" idx="1"/>
            <p:extLst>
              <p:ext uri="{D42A27DB-BD31-4B8C-83A1-F6EECF244321}">
                <p14:modId xmlns:p14="http://schemas.microsoft.com/office/powerpoint/2010/main" val="2362242774"/>
              </p:ext>
            </p:extLst>
          </p:nvPr>
        </p:nvGraphicFramePr>
        <p:xfrm>
          <a:off x="315686" y="1251857"/>
          <a:ext cx="11571514" cy="3514288"/>
        </p:xfrm>
        <a:graphic>
          <a:graphicData uri="http://schemas.openxmlformats.org/drawingml/2006/table">
            <a:tbl>
              <a:tblPr firstRow="1" bandRow="1">
                <a:tableStyleId>{5C22544A-7EE6-4342-B048-85BDC9FD1C3A}</a:tableStyleId>
              </a:tblPr>
              <a:tblGrid>
                <a:gridCol w="5791200">
                  <a:extLst>
                    <a:ext uri="{9D8B030D-6E8A-4147-A177-3AD203B41FA5}">
                      <a16:colId xmlns:a16="http://schemas.microsoft.com/office/drawing/2014/main" val="2569441913"/>
                    </a:ext>
                  </a:extLst>
                </a:gridCol>
                <a:gridCol w="5780314">
                  <a:extLst>
                    <a:ext uri="{9D8B030D-6E8A-4147-A177-3AD203B41FA5}">
                      <a16:colId xmlns:a16="http://schemas.microsoft.com/office/drawing/2014/main" val="501079009"/>
                    </a:ext>
                  </a:extLst>
                </a:gridCol>
              </a:tblGrid>
              <a:tr h="649972">
                <a:tc gridSpan="2">
                  <a:txBody>
                    <a:bodyPr/>
                    <a:lstStyle/>
                    <a:p>
                      <a:pPr algn="ctr"/>
                      <a:r>
                        <a:rPr lang="it-IT" sz="2800" dirty="0">
                          <a:latin typeface="Titillium"/>
                        </a:rPr>
                        <a:t>Adempimenti aggiuntivi PNRR</a:t>
                      </a:r>
                    </a:p>
                  </a:txBody>
                  <a:tcPr/>
                </a:tc>
                <a:tc hMerge="1">
                  <a:txBody>
                    <a:bodyPr/>
                    <a:lstStyle/>
                    <a:p>
                      <a:endParaRPr lang="it-IT" dirty="0"/>
                    </a:p>
                  </a:txBody>
                  <a:tcPr/>
                </a:tc>
                <a:extLst>
                  <a:ext uri="{0D108BD9-81ED-4DB2-BD59-A6C34878D82A}">
                    <a16:rowId xmlns:a16="http://schemas.microsoft.com/office/drawing/2014/main" val="1300070543"/>
                  </a:ext>
                </a:extLst>
              </a:tr>
              <a:tr h="649972">
                <a:tc>
                  <a:txBody>
                    <a:bodyPr/>
                    <a:lstStyle/>
                    <a:p>
                      <a:pPr algn="just">
                        <a:lnSpc>
                          <a:spcPct val="107000"/>
                        </a:lnSpc>
                        <a:spcAft>
                          <a:spcPts val="800"/>
                        </a:spcAft>
                        <a:buNone/>
                      </a:pPr>
                      <a:r>
                        <a:rPr lang="it-IT" sz="1800" kern="100" dirty="0">
                          <a:solidFill>
                            <a:schemeClr val="accent2">
                              <a:lumMod val="75000"/>
                            </a:schemeClr>
                          </a:solidFill>
                          <a:effectLst/>
                          <a:latin typeface="Titillium"/>
                          <a:ea typeface="Aptos" panose="020B0004020202020204" pitchFamily="34" charset="0"/>
                          <a:cs typeface="Times New Roman" panose="02020603050405020304" pitchFamily="18" charset="0"/>
                        </a:rPr>
                        <a:t>DNSH - [art. 17 Reg. UE 2020/852 - Guide operative DNSH]</a:t>
                      </a:r>
                    </a:p>
                  </a:txBody>
                  <a:tcPr marL="68580" marR="68580" marT="0" marB="0"/>
                </a:tc>
                <a:tc>
                  <a:txBody>
                    <a:bodyPr/>
                    <a:lstStyle/>
                    <a:p>
                      <a:pPr marL="285750" indent="-285750">
                        <a:buFont typeface="Wingdings" panose="05000000000000000000" pitchFamily="2" charset="2"/>
                        <a:buChar char="§"/>
                      </a:pPr>
                      <a:r>
                        <a:rPr lang="it-IT" sz="1800" dirty="0">
                          <a:latin typeface="Titillium"/>
                        </a:rPr>
                        <a:t>Dichiarazioni operatore economico</a:t>
                      </a:r>
                    </a:p>
                    <a:p>
                      <a:pPr marL="285750" indent="-285750">
                        <a:buFont typeface="Wingdings" panose="05000000000000000000" pitchFamily="2" charset="2"/>
                        <a:buChar char="§"/>
                      </a:pPr>
                      <a:r>
                        <a:rPr lang="it-IT" sz="1800" dirty="0">
                          <a:latin typeface="Titillium"/>
                        </a:rPr>
                        <a:t>Verifiche Stati Avanzamento e finali</a:t>
                      </a:r>
                    </a:p>
                  </a:txBody>
                  <a:tcPr/>
                </a:tc>
                <a:extLst>
                  <a:ext uri="{0D108BD9-81ED-4DB2-BD59-A6C34878D82A}">
                    <a16:rowId xmlns:a16="http://schemas.microsoft.com/office/drawing/2014/main" val="1191037443"/>
                  </a:ext>
                </a:extLst>
              </a:tr>
              <a:tr h="649972">
                <a:tc>
                  <a:txBody>
                    <a:bodyPr/>
                    <a:lstStyle/>
                    <a:p>
                      <a:pPr algn="just">
                        <a:lnSpc>
                          <a:spcPct val="107000"/>
                        </a:lnSpc>
                        <a:spcAft>
                          <a:spcPts val="800"/>
                        </a:spcAft>
                        <a:buNone/>
                      </a:pPr>
                      <a:r>
                        <a:rPr lang="it-IT" sz="1800" kern="100" dirty="0">
                          <a:solidFill>
                            <a:schemeClr val="accent2">
                              <a:lumMod val="75000"/>
                            </a:schemeClr>
                          </a:solidFill>
                          <a:effectLst/>
                          <a:latin typeface="Titillium"/>
                          <a:ea typeface="Aptos" panose="020B0004020202020204" pitchFamily="34" charset="0"/>
                          <a:cs typeface="Times New Roman" panose="02020603050405020304" pitchFamily="18" charset="0"/>
                        </a:rPr>
                        <a:t>Titolarità effettiva - [art. 22 Reg. UE 2021/241 - D.lgs. 231/2007]</a:t>
                      </a:r>
                    </a:p>
                  </a:txBody>
                  <a:tcPr marL="68580" marR="68580" marT="0" marB="0"/>
                </a:tc>
                <a:tc>
                  <a:txBody>
                    <a:bodyPr/>
                    <a:lstStyle/>
                    <a:p>
                      <a:pPr marL="285750" indent="-285750">
                        <a:buFont typeface="Wingdings" panose="05000000000000000000" pitchFamily="2" charset="2"/>
                        <a:buChar char="§"/>
                      </a:pPr>
                      <a:r>
                        <a:rPr lang="it-IT" sz="1800" dirty="0">
                          <a:latin typeface="Titillium"/>
                        </a:rPr>
                        <a:t>Dichiarazioni operatore economico</a:t>
                      </a:r>
                    </a:p>
                    <a:p>
                      <a:pPr marL="285750" indent="-285750">
                        <a:buFont typeface="Wingdings" panose="05000000000000000000" pitchFamily="2" charset="2"/>
                        <a:buChar char="§"/>
                      </a:pPr>
                      <a:r>
                        <a:rPr lang="it-IT" sz="1800" dirty="0">
                          <a:latin typeface="Titillium"/>
                        </a:rPr>
                        <a:t>Verifiche su documenti quali visure camerali</a:t>
                      </a:r>
                    </a:p>
                  </a:txBody>
                  <a:tcPr/>
                </a:tc>
                <a:extLst>
                  <a:ext uri="{0D108BD9-81ED-4DB2-BD59-A6C34878D82A}">
                    <a16:rowId xmlns:a16="http://schemas.microsoft.com/office/drawing/2014/main" val="435463720"/>
                  </a:ext>
                </a:extLst>
              </a:tr>
              <a:tr h="867740">
                <a:tc>
                  <a:txBody>
                    <a:bodyPr/>
                    <a:lstStyle/>
                    <a:p>
                      <a:pPr algn="just">
                        <a:lnSpc>
                          <a:spcPct val="107000"/>
                        </a:lnSpc>
                        <a:spcAft>
                          <a:spcPts val="800"/>
                        </a:spcAft>
                        <a:buNone/>
                      </a:pPr>
                      <a:r>
                        <a:rPr lang="it-IT" sz="1800" kern="100" dirty="0">
                          <a:solidFill>
                            <a:schemeClr val="accent2">
                              <a:lumMod val="75000"/>
                            </a:schemeClr>
                          </a:solidFill>
                          <a:effectLst/>
                          <a:latin typeface="Titillium"/>
                          <a:ea typeface="Aptos" panose="020B0004020202020204" pitchFamily="34" charset="0"/>
                          <a:cs typeface="Times New Roman" panose="02020603050405020304" pitchFamily="18" charset="0"/>
                        </a:rPr>
                        <a:t>Obblighi assunzionali - [</a:t>
                      </a:r>
                      <a:r>
                        <a:rPr lang="de-DE" sz="1800" kern="100" dirty="0">
                          <a:solidFill>
                            <a:schemeClr val="accent2">
                              <a:lumMod val="75000"/>
                            </a:schemeClr>
                          </a:solidFill>
                          <a:effectLst/>
                          <a:latin typeface="Titillium"/>
                          <a:ea typeface="Aptos" panose="020B0004020202020204" pitchFamily="34" charset="0"/>
                          <a:cs typeface="Times New Roman" panose="02020603050405020304" pitchFamily="18" charset="0"/>
                        </a:rPr>
                        <a:t>art. 47 D.L. 77/2021 - L. 68/1999</a:t>
                      </a:r>
                      <a:r>
                        <a:rPr lang="it-IT" sz="1800" kern="100" dirty="0">
                          <a:solidFill>
                            <a:schemeClr val="accent2">
                              <a:lumMod val="75000"/>
                            </a:schemeClr>
                          </a:solidFill>
                          <a:effectLst/>
                          <a:latin typeface="Titillium"/>
                          <a:ea typeface="Aptos" panose="020B0004020202020204" pitchFamily="34" charset="0"/>
                          <a:cs typeface="Times New Roman" panose="02020603050405020304" pitchFamily="18" charset="0"/>
                        </a:rPr>
                        <a:t>]</a:t>
                      </a:r>
                    </a:p>
                  </a:txBody>
                  <a:tcPr marL="68580" marR="68580" marT="0" marB="0"/>
                </a:tc>
                <a:tc>
                  <a:txBody>
                    <a:bodyPr/>
                    <a:lstStyle/>
                    <a:p>
                      <a:pPr marL="285750" indent="-285750">
                        <a:buFont typeface="Wingdings" panose="05000000000000000000" pitchFamily="2" charset="2"/>
                        <a:buChar char="§"/>
                      </a:pPr>
                      <a:r>
                        <a:rPr lang="it-IT" sz="1800" dirty="0">
                          <a:latin typeface="Titillium"/>
                        </a:rPr>
                        <a:t>Attenzione a clausole sociali nei bandi</a:t>
                      </a:r>
                    </a:p>
                    <a:p>
                      <a:pPr marL="285750" indent="-285750">
                        <a:buFont typeface="Wingdings" panose="05000000000000000000" pitchFamily="2" charset="2"/>
                        <a:buChar char="§"/>
                      </a:pPr>
                      <a:r>
                        <a:rPr lang="it-IT" sz="1800" dirty="0">
                          <a:latin typeface="Titillium"/>
                        </a:rPr>
                        <a:t>Dichiarazione operatore economico</a:t>
                      </a:r>
                    </a:p>
                    <a:p>
                      <a:pPr marL="285750" indent="-285750">
                        <a:buFont typeface="Wingdings" panose="05000000000000000000" pitchFamily="2" charset="2"/>
                        <a:buChar char="§"/>
                      </a:pPr>
                      <a:r>
                        <a:rPr lang="it-IT" sz="1800" dirty="0">
                          <a:latin typeface="Titillium"/>
                        </a:rPr>
                        <a:t>verifiche sul rispetto dei principi trasversali</a:t>
                      </a:r>
                    </a:p>
                  </a:txBody>
                  <a:tcPr/>
                </a:tc>
                <a:extLst>
                  <a:ext uri="{0D108BD9-81ED-4DB2-BD59-A6C34878D82A}">
                    <a16:rowId xmlns:a16="http://schemas.microsoft.com/office/drawing/2014/main" val="1593717974"/>
                  </a:ext>
                </a:extLst>
              </a:tr>
              <a:tr h="649972">
                <a:tc>
                  <a:txBody>
                    <a:bodyPr/>
                    <a:lstStyle/>
                    <a:p>
                      <a:pPr algn="just">
                        <a:lnSpc>
                          <a:spcPct val="107000"/>
                        </a:lnSpc>
                        <a:spcAft>
                          <a:spcPts val="800"/>
                        </a:spcAft>
                        <a:buNone/>
                      </a:pPr>
                      <a:r>
                        <a:rPr lang="it-IT" sz="1800" kern="100" dirty="0">
                          <a:solidFill>
                            <a:schemeClr val="accent2">
                              <a:lumMod val="75000"/>
                            </a:schemeClr>
                          </a:solidFill>
                          <a:effectLst/>
                          <a:latin typeface="Titillium"/>
                          <a:ea typeface="Aptos" panose="020B0004020202020204" pitchFamily="34" charset="0"/>
                          <a:cs typeface="Times New Roman" panose="02020603050405020304" pitchFamily="18" charset="0"/>
                        </a:rPr>
                        <a:t>Rendicontazione - [Reg. UE 2021/241 - Linee guida MUR rendicontazione (M4C2 I3.1)]</a:t>
                      </a:r>
                    </a:p>
                  </a:txBody>
                  <a:tcPr marL="68580" marR="68580" marT="0" marB="0"/>
                </a:tc>
                <a:tc>
                  <a:txBody>
                    <a:bodyPr/>
                    <a:lstStyle/>
                    <a:p>
                      <a:pPr marL="285750" indent="-285750">
                        <a:buFont typeface="Wingdings" panose="05000000000000000000" pitchFamily="2" charset="2"/>
                        <a:buChar char="§"/>
                      </a:pPr>
                      <a:r>
                        <a:rPr lang="it-IT" sz="1800" dirty="0">
                          <a:latin typeface="Titillium"/>
                        </a:rPr>
                        <a:t>Attenzione a oggetto e coerenza acquisti</a:t>
                      </a:r>
                    </a:p>
                    <a:p>
                      <a:pPr marL="285750" indent="-285750">
                        <a:buFont typeface="Wingdings" panose="05000000000000000000" pitchFamily="2" charset="2"/>
                        <a:buChar char="§"/>
                      </a:pPr>
                      <a:r>
                        <a:rPr lang="it-IT" sz="1800" dirty="0">
                          <a:latin typeface="Titillium"/>
                        </a:rPr>
                        <a:t>Preparazione checklist procedurali</a:t>
                      </a:r>
                    </a:p>
                  </a:txBody>
                  <a:tcPr/>
                </a:tc>
                <a:extLst>
                  <a:ext uri="{0D108BD9-81ED-4DB2-BD59-A6C34878D82A}">
                    <a16:rowId xmlns:a16="http://schemas.microsoft.com/office/drawing/2014/main" val="2401374904"/>
                  </a:ext>
                </a:extLst>
              </a:tr>
            </a:tbl>
          </a:graphicData>
        </a:graphic>
      </p:graphicFrame>
      <p:sp>
        <p:nvSpPr>
          <p:cNvPr id="5" name="Freccia in giù 4">
            <a:extLst>
              <a:ext uri="{FF2B5EF4-FFF2-40B4-BE49-F238E27FC236}">
                <a16:creationId xmlns:a16="http://schemas.microsoft.com/office/drawing/2014/main" id="{B6FCE20E-5503-6F04-C103-972C7370B5D9}"/>
              </a:ext>
            </a:extLst>
          </p:cNvPr>
          <p:cNvSpPr/>
          <p:nvPr/>
        </p:nvSpPr>
        <p:spPr>
          <a:xfrm>
            <a:off x="5948516" y="5230760"/>
            <a:ext cx="294968" cy="167149"/>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507168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egnaposto testo 6">
            <a:extLst>
              <a:ext uri="{FF2B5EF4-FFF2-40B4-BE49-F238E27FC236}">
                <a16:creationId xmlns:a16="http://schemas.microsoft.com/office/drawing/2014/main" id="{37E87EC0-6E3F-2564-EEED-016DC53FCD38}"/>
              </a:ext>
            </a:extLst>
          </p:cNvPr>
          <p:cNvSpPr>
            <a:spLocks noGrp="1"/>
          </p:cNvSpPr>
          <p:nvPr>
            <p:ph type="body" sz="half" idx="2"/>
          </p:nvPr>
        </p:nvSpPr>
        <p:spPr>
          <a:xfrm>
            <a:off x="531224" y="1853795"/>
            <a:ext cx="4920668" cy="1094813"/>
          </a:xfrm>
          <a:ln>
            <a:solidFill>
              <a:schemeClr val="accent1"/>
            </a:solidFill>
          </a:ln>
        </p:spPr>
        <p:txBody>
          <a:bodyPr>
            <a:normAutofit lnSpcReduction="10000"/>
          </a:bodyPr>
          <a:lstStyle/>
          <a:p>
            <a:pPr algn="ctr"/>
            <a:r>
              <a:rPr lang="en-GB" sz="2000" b="1" dirty="0"/>
              <a:t>Collaborazione interna alla Struttura</a:t>
            </a:r>
          </a:p>
          <a:p>
            <a:pPr algn="ctr">
              <a:lnSpc>
                <a:spcPct val="100000"/>
              </a:lnSpc>
            </a:pPr>
            <a:r>
              <a:rPr lang="en-GB" dirty="0"/>
              <a:t>collaborazione </a:t>
            </a:r>
            <a:r>
              <a:rPr lang="en-GB" dirty="0" err="1"/>
              <a:t>continuativa</a:t>
            </a:r>
            <a:r>
              <a:rPr lang="en-GB" dirty="0"/>
              <a:t> </a:t>
            </a:r>
            <a:r>
              <a:rPr lang="en-GB" dirty="0" err="1"/>
              <a:t>tra</a:t>
            </a:r>
            <a:r>
              <a:rPr lang="en-GB" dirty="0"/>
              <a:t> </a:t>
            </a:r>
          </a:p>
          <a:p>
            <a:pPr algn="ctr">
              <a:lnSpc>
                <a:spcPct val="100000"/>
              </a:lnSpc>
            </a:pPr>
            <a:r>
              <a:rPr lang="en-GB" dirty="0" err="1"/>
              <a:t>personale</a:t>
            </a:r>
            <a:r>
              <a:rPr lang="en-GB" dirty="0"/>
              <a:t> di </a:t>
            </a:r>
            <a:r>
              <a:rPr lang="en-GB" dirty="0" err="1"/>
              <a:t>ricerca</a:t>
            </a:r>
            <a:r>
              <a:rPr lang="en-GB" dirty="0"/>
              <a:t> e </a:t>
            </a:r>
            <a:r>
              <a:rPr lang="en-GB" dirty="0" err="1"/>
              <a:t>amministrativo</a:t>
            </a:r>
            <a:endParaRPr lang="en-GB" dirty="0"/>
          </a:p>
        </p:txBody>
      </p:sp>
      <p:sp>
        <p:nvSpPr>
          <p:cNvPr id="5" name="Titolo 4">
            <a:extLst>
              <a:ext uri="{FF2B5EF4-FFF2-40B4-BE49-F238E27FC236}">
                <a16:creationId xmlns:a16="http://schemas.microsoft.com/office/drawing/2014/main" id="{BA896FDC-23E3-2E4A-034D-3726A03DBA1D}"/>
              </a:ext>
            </a:extLst>
          </p:cNvPr>
          <p:cNvSpPr>
            <a:spLocks noGrp="1"/>
          </p:cNvSpPr>
          <p:nvPr>
            <p:ph type="title"/>
          </p:nvPr>
        </p:nvSpPr>
        <p:spPr>
          <a:xfrm>
            <a:off x="4274203" y="3597604"/>
            <a:ext cx="3932237" cy="505385"/>
          </a:xfrm>
          <a:ln>
            <a:solidFill>
              <a:schemeClr val="accent2"/>
            </a:solidFill>
          </a:ln>
        </p:spPr>
        <p:txBody>
          <a:bodyPr>
            <a:normAutofit/>
          </a:bodyPr>
          <a:lstStyle/>
          <a:p>
            <a:pPr algn="ctr"/>
            <a:r>
              <a:rPr lang="en-GB" dirty="0">
                <a:latin typeface="Titillium"/>
              </a:rPr>
              <a:t>Procedura STILES</a:t>
            </a:r>
          </a:p>
        </p:txBody>
      </p:sp>
      <p:sp>
        <p:nvSpPr>
          <p:cNvPr id="2" name="Segnaposto data 1">
            <a:extLst>
              <a:ext uri="{FF2B5EF4-FFF2-40B4-BE49-F238E27FC236}">
                <a16:creationId xmlns:a16="http://schemas.microsoft.com/office/drawing/2014/main" id="{DECDEB89-86BF-E2C9-9AEC-E2DD6144E3C4}"/>
              </a:ext>
            </a:extLst>
          </p:cNvPr>
          <p:cNvSpPr>
            <a:spLocks noGrp="1"/>
          </p:cNvSpPr>
          <p:nvPr>
            <p:ph type="dt" sz="half" idx="10"/>
          </p:nvPr>
        </p:nvSpPr>
        <p:spPr/>
        <p:txBody>
          <a:bodyPr/>
          <a:lstStyle/>
          <a:p>
            <a:r>
              <a:rPr lang="it-IT" dirty="0"/>
              <a:t>17/03/2026</a:t>
            </a:r>
          </a:p>
        </p:txBody>
      </p:sp>
      <p:sp>
        <p:nvSpPr>
          <p:cNvPr id="3" name="Segnaposto piè di pagina 2">
            <a:extLst>
              <a:ext uri="{FF2B5EF4-FFF2-40B4-BE49-F238E27FC236}">
                <a16:creationId xmlns:a16="http://schemas.microsoft.com/office/drawing/2014/main" id="{76858D87-17F3-8248-6172-0AF78E87F4DE}"/>
              </a:ext>
            </a:extLst>
          </p:cNvPr>
          <p:cNvSpPr>
            <a:spLocks noGrp="1"/>
          </p:cNvSpPr>
          <p:nvPr>
            <p:ph type="ftr" sz="quarter" idx="3"/>
          </p:nvPr>
        </p:nvSpPr>
        <p:spPr/>
        <p:txBody>
          <a:bodyPr/>
          <a:lstStyle/>
          <a:p>
            <a:r>
              <a:rPr lang="it-IT"/>
              <a:t>Piè di pagina</a:t>
            </a:r>
          </a:p>
        </p:txBody>
      </p:sp>
      <p:sp>
        <p:nvSpPr>
          <p:cNvPr id="4" name="Segnaposto numero diapositiva 3">
            <a:extLst>
              <a:ext uri="{FF2B5EF4-FFF2-40B4-BE49-F238E27FC236}">
                <a16:creationId xmlns:a16="http://schemas.microsoft.com/office/drawing/2014/main" id="{AF9E67F8-DB50-FB2E-3A7F-BC41CCBD3F45}"/>
              </a:ext>
            </a:extLst>
          </p:cNvPr>
          <p:cNvSpPr>
            <a:spLocks noGrp="1"/>
          </p:cNvSpPr>
          <p:nvPr>
            <p:ph type="sldNum" sz="quarter" idx="4"/>
          </p:nvPr>
        </p:nvSpPr>
        <p:spPr/>
        <p:txBody>
          <a:bodyPr/>
          <a:lstStyle/>
          <a:p>
            <a:fld id="{9B13B172-409A-48BF-92CD-9E808051E234}" type="slidenum">
              <a:rPr lang="it-IT" smtClean="0"/>
              <a:pPr/>
              <a:t>4</a:t>
            </a:fld>
            <a:endParaRPr lang="it-IT"/>
          </a:p>
        </p:txBody>
      </p:sp>
      <p:sp>
        <p:nvSpPr>
          <p:cNvPr id="8" name="Segnaposto testo 6">
            <a:extLst>
              <a:ext uri="{FF2B5EF4-FFF2-40B4-BE49-F238E27FC236}">
                <a16:creationId xmlns:a16="http://schemas.microsoft.com/office/drawing/2014/main" id="{4AF79652-11D4-3F36-A4E7-FB372F03050A}"/>
              </a:ext>
            </a:extLst>
          </p:cNvPr>
          <p:cNvSpPr txBox="1">
            <a:spLocks/>
          </p:cNvSpPr>
          <p:nvPr/>
        </p:nvSpPr>
        <p:spPr>
          <a:xfrm>
            <a:off x="531224" y="4779835"/>
            <a:ext cx="4920669" cy="1094813"/>
          </a:xfrm>
          <a:prstGeom prst="rect">
            <a:avLst/>
          </a:prstGeom>
          <a:ln>
            <a:solidFill>
              <a:schemeClr val="accent1"/>
            </a:solidFill>
          </a:ln>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lang="en-US" sz="1600" kern="1200">
                <a:solidFill>
                  <a:schemeClr val="tx1"/>
                </a:solidFill>
                <a:effectLst/>
                <a:latin typeface="Titillium" pitchFamily="2" charset="77"/>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lang="en-US" sz="1400" kern="1200">
                <a:solidFill>
                  <a:schemeClr val="tx1"/>
                </a:solidFill>
                <a:effectLst/>
                <a:latin typeface="Titillium" pitchFamily="2" charset="77"/>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lang="en-US" sz="1200" kern="1200">
                <a:solidFill>
                  <a:schemeClr val="tx1"/>
                </a:solidFill>
                <a:effectLst/>
                <a:latin typeface="Titillium" pitchFamily="2" charset="77"/>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lang="en-US" sz="1000" kern="1200">
                <a:solidFill>
                  <a:schemeClr val="tx1"/>
                </a:solidFill>
                <a:effectLst/>
                <a:latin typeface="Titillium" pitchFamily="2" charset="77"/>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lang="it-IT" sz="1000" kern="1200">
                <a:solidFill>
                  <a:schemeClr val="tx1"/>
                </a:solidFill>
                <a:effectLst/>
                <a:latin typeface="Titillium" pitchFamily="2" charset="77"/>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a:r>
              <a:rPr lang="en-GB" sz="2000" b="1" dirty="0"/>
              <a:t>Collaborazione tra Strutture</a:t>
            </a:r>
          </a:p>
          <a:p>
            <a:pPr algn="ctr">
              <a:lnSpc>
                <a:spcPct val="100000"/>
              </a:lnSpc>
            </a:pPr>
            <a:r>
              <a:rPr lang="it-IT" dirty="0"/>
              <a:t>partecipazione di più strutture alla stessa procedura</a:t>
            </a:r>
          </a:p>
          <a:p>
            <a:pPr algn="ctr">
              <a:lnSpc>
                <a:spcPct val="100000"/>
              </a:lnSpc>
            </a:pPr>
            <a:r>
              <a:rPr lang="en-GB" dirty="0"/>
              <a:t>coinvolgimento di </a:t>
            </a:r>
            <a:r>
              <a:rPr lang="en-GB" dirty="0" err="1"/>
              <a:t>personale</a:t>
            </a:r>
            <a:r>
              <a:rPr lang="en-GB" dirty="0"/>
              <a:t> di </a:t>
            </a:r>
            <a:r>
              <a:rPr lang="en-GB" dirty="0" err="1"/>
              <a:t>altre</a:t>
            </a:r>
            <a:r>
              <a:rPr lang="en-GB" dirty="0"/>
              <a:t> </a:t>
            </a:r>
            <a:r>
              <a:rPr lang="en-GB" dirty="0" err="1"/>
              <a:t>strutture</a:t>
            </a:r>
            <a:endParaRPr lang="en-GB" dirty="0"/>
          </a:p>
        </p:txBody>
      </p:sp>
      <p:sp>
        <p:nvSpPr>
          <p:cNvPr id="9" name="Segnaposto testo 6">
            <a:extLst>
              <a:ext uri="{FF2B5EF4-FFF2-40B4-BE49-F238E27FC236}">
                <a16:creationId xmlns:a16="http://schemas.microsoft.com/office/drawing/2014/main" id="{326BED56-6055-90B5-8C3D-6BA431966F42}"/>
              </a:ext>
            </a:extLst>
          </p:cNvPr>
          <p:cNvSpPr txBox="1">
            <a:spLocks/>
          </p:cNvSpPr>
          <p:nvPr/>
        </p:nvSpPr>
        <p:spPr>
          <a:xfrm>
            <a:off x="7119258" y="1853795"/>
            <a:ext cx="4724402" cy="1094814"/>
          </a:xfrm>
          <a:prstGeom prst="rect">
            <a:avLst/>
          </a:prstGeom>
          <a:ln>
            <a:solidFill>
              <a:schemeClr val="accent1"/>
            </a:solidFill>
          </a:ln>
        </p:spPr>
        <p:txBody>
          <a:bodyPr vert="horz" lIns="91440" tIns="45720" rIns="91440" bIns="45720" rtlCol="0">
            <a:normAutofit fontScale="85000" lnSpcReduction="10000"/>
          </a:bodyPr>
          <a:lstStyle>
            <a:lvl1pPr marL="0" indent="0" algn="l" defTabSz="914400" rtl="0" eaLnBrk="1" latinLnBrk="0" hangingPunct="1">
              <a:lnSpc>
                <a:spcPct val="90000"/>
              </a:lnSpc>
              <a:spcBef>
                <a:spcPts val="1000"/>
              </a:spcBef>
              <a:buFont typeface="Arial" panose="020B0604020202020204" pitchFamily="34" charset="0"/>
              <a:buNone/>
              <a:defRPr lang="en-US" sz="1600" kern="1200">
                <a:solidFill>
                  <a:schemeClr val="tx1"/>
                </a:solidFill>
                <a:effectLst/>
                <a:latin typeface="Titillium" pitchFamily="2" charset="77"/>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lang="en-US" sz="1400" kern="1200">
                <a:solidFill>
                  <a:schemeClr val="tx1"/>
                </a:solidFill>
                <a:effectLst/>
                <a:latin typeface="Titillium" pitchFamily="2" charset="77"/>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lang="en-US" sz="1200" kern="1200">
                <a:solidFill>
                  <a:schemeClr val="tx1"/>
                </a:solidFill>
                <a:effectLst/>
                <a:latin typeface="Titillium" pitchFamily="2" charset="77"/>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lang="en-US" sz="1000" kern="1200">
                <a:solidFill>
                  <a:schemeClr val="tx1"/>
                </a:solidFill>
                <a:effectLst/>
                <a:latin typeface="Titillium" pitchFamily="2" charset="77"/>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lang="it-IT" sz="1000" kern="1200">
                <a:solidFill>
                  <a:schemeClr val="tx1"/>
                </a:solidFill>
                <a:effectLst/>
                <a:latin typeface="Titillium" pitchFamily="2" charset="77"/>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a:r>
              <a:rPr lang="en-GB" sz="2100" b="1" dirty="0"/>
              <a:t>Collaborazione Struttura - Supporto di progetto</a:t>
            </a:r>
          </a:p>
          <a:p>
            <a:pPr algn="ctr">
              <a:lnSpc>
                <a:spcPct val="100000"/>
              </a:lnSpc>
            </a:pPr>
            <a:r>
              <a:rPr lang="it-IT" dirty="0"/>
              <a:t>chiarimenti applicativi a fini di rendicontazione</a:t>
            </a:r>
          </a:p>
          <a:p>
            <a:pPr algn="ctr">
              <a:lnSpc>
                <a:spcPct val="100000"/>
              </a:lnSpc>
            </a:pPr>
            <a:r>
              <a:rPr lang="en-GB" dirty="0"/>
              <a:t>allineamento </a:t>
            </a:r>
            <a:r>
              <a:rPr lang="en-GB" dirty="0" err="1"/>
              <a:t>su</a:t>
            </a:r>
            <a:r>
              <a:rPr lang="en-GB" dirty="0"/>
              <a:t> </a:t>
            </a:r>
            <a:r>
              <a:rPr lang="en-GB" dirty="0" err="1"/>
              <a:t>requisiti</a:t>
            </a:r>
            <a:r>
              <a:rPr lang="en-GB" dirty="0"/>
              <a:t> PNRR</a:t>
            </a:r>
          </a:p>
        </p:txBody>
      </p:sp>
      <p:sp>
        <p:nvSpPr>
          <p:cNvPr id="10" name="Segnaposto testo 6">
            <a:extLst>
              <a:ext uri="{FF2B5EF4-FFF2-40B4-BE49-F238E27FC236}">
                <a16:creationId xmlns:a16="http://schemas.microsoft.com/office/drawing/2014/main" id="{63202F8D-2EC6-83CE-3162-AD5E48DA3CC2}"/>
              </a:ext>
            </a:extLst>
          </p:cNvPr>
          <p:cNvSpPr txBox="1">
            <a:spLocks/>
          </p:cNvSpPr>
          <p:nvPr/>
        </p:nvSpPr>
        <p:spPr>
          <a:xfrm>
            <a:off x="7195460" y="4779835"/>
            <a:ext cx="4648199" cy="1094813"/>
          </a:xfrm>
          <a:prstGeom prst="rect">
            <a:avLst/>
          </a:prstGeom>
          <a:ln>
            <a:solidFill>
              <a:schemeClr val="accent1"/>
            </a:solidFill>
          </a:ln>
        </p:spPr>
        <p:txBody>
          <a:bodyPr vert="horz" lIns="91440" tIns="45720" rIns="91440" bIns="45720" rtlCol="0">
            <a:normAutofit fontScale="85000" lnSpcReduction="20000"/>
          </a:bodyPr>
          <a:lstStyle>
            <a:lvl1pPr marL="0" indent="0" algn="l" defTabSz="914400" rtl="0" eaLnBrk="1" latinLnBrk="0" hangingPunct="1">
              <a:lnSpc>
                <a:spcPct val="90000"/>
              </a:lnSpc>
              <a:spcBef>
                <a:spcPts val="1000"/>
              </a:spcBef>
              <a:buFont typeface="Arial" panose="020B0604020202020204" pitchFamily="34" charset="0"/>
              <a:buNone/>
              <a:defRPr lang="en-US" sz="1600" kern="1200">
                <a:solidFill>
                  <a:schemeClr val="tx1"/>
                </a:solidFill>
                <a:effectLst/>
                <a:latin typeface="Titillium" pitchFamily="2" charset="77"/>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lang="en-US" sz="1400" kern="1200">
                <a:solidFill>
                  <a:schemeClr val="tx1"/>
                </a:solidFill>
                <a:effectLst/>
                <a:latin typeface="Titillium" pitchFamily="2" charset="77"/>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lang="en-US" sz="1200" kern="1200">
                <a:solidFill>
                  <a:schemeClr val="tx1"/>
                </a:solidFill>
                <a:effectLst/>
                <a:latin typeface="Titillium" pitchFamily="2" charset="77"/>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lang="en-US" sz="1000" kern="1200">
                <a:solidFill>
                  <a:schemeClr val="tx1"/>
                </a:solidFill>
                <a:effectLst/>
                <a:latin typeface="Titillium" pitchFamily="2" charset="77"/>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lang="it-IT" sz="1000" kern="1200">
                <a:solidFill>
                  <a:schemeClr val="tx1"/>
                </a:solidFill>
                <a:effectLst/>
                <a:latin typeface="Titillium" pitchFamily="2" charset="77"/>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a:r>
              <a:rPr lang="it-IT" sz="2200" b="1" dirty="0"/>
              <a:t>Collaborazione con enti esterni a INAF</a:t>
            </a:r>
          </a:p>
          <a:p>
            <a:pPr algn="ctr">
              <a:lnSpc>
                <a:spcPct val="100000"/>
              </a:lnSpc>
            </a:pPr>
            <a:r>
              <a:rPr lang="it-IT" sz="1700" dirty="0"/>
              <a:t>stazioni appaltanti o centrali di committenza qualificate per lavori &gt; 500.000</a:t>
            </a:r>
          </a:p>
          <a:p>
            <a:pPr algn="ctr">
              <a:lnSpc>
                <a:spcPct val="100000"/>
              </a:lnSpc>
            </a:pPr>
            <a:r>
              <a:rPr lang="it-IT" sz="1700" dirty="0"/>
              <a:t>rapporti con altre amministrazioni</a:t>
            </a:r>
          </a:p>
        </p:txBody>
      </p:sp>
      <p:sp>
        <p:nvSpPr>
          <p:cNvPr id="12" name="CasellaDiTesto 11">
            <a:extLst>
              <a:ext uri="{FF2B5EF4-FFF2-40B4-BE49-F238E27FC236}">
                <a16:creationId xmlns:a16="http://schemas.microsoft.com/office/drawing/2014/main" id="{E66CC371-C580-1338-BFDA-A1B07DEE4C3C}"/>
              </a:ext>
            </a:extLst>
          </p:cNvPr>
          <p:cNvSpPr txBox="1"/>
          <p:nvPr/>
        </p:nvSpPr>
        <p:spPr>
          <a:xfrm>
            <a:off x="3048000" y="1207976"/>
            <a:ext cx="6096000" cy="480131"/>
          </a:xfrm>
          <a:prstGeom prst="rect">
            <a:avLst/>
          </a:prstGeom>
          <a:noFill/>
        </p:spPr>
        <p:txBody>
          <a:bodyPr wrap="square">
            <a:spAutoFit/>
          </a:bodyPr>
          <a:lstStyle/>
          <a:p>
            <a:pPr algn="ctr">
              <a:lnSpc>
                <a:spcPct val="90000"/>
              </a:lnSpc>
              <a:spcBef>
                <a:spcPct val="0"/>
              </a:spcBef>
            </a:pPr>
            <a:r>
              <a:rPr lang="it-IT" sz="2800" b="1" dirty="0">
                <a:solidFill>
                  <a:srgbClr val="B27F47"/>
                </a:solidFill>
                <a:latin typeface="Titillium Bd" pitchFamily="2" charset="77"/>
              </a:rPr>
              <a:t>Operatività condivisa delle procedure</a:t>
            </a:r>
          </a:p>
        </p:txBody>
      </p:sp>
      <p:sp>
        <p:nvSpPr>
          <p:cNvPr id="15" name="Freccia in giù 14">
            <a:extLst>
              <a:ext uri="{FF2B5EF4-FFF2-40B4-BE49-F238E27FC236}">
                <a16:creationId xmlns:a16="http://schemas.microsoft.com/office/drawing/2014/main" id="{5B6FA0E4-3245-D519-F5FA-05E1C4710927}"/>
              </a:ext>
            </a:extLst>
          </p:cNvPr>
          <p:cNvSpPr/>
          <p:nvPr/>
        </p:nvSpPr>
        <p:spPr>
          <a:xfrm rot="18369055">
            <a:off x="3972232" y="3105229"/>
            <a:ext cx="294968" cy="167149"/>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7" name="Freccia in giù 16">
            <a:extLst>
              <a:ext uri="{FF2B5EF4-FFF2-40B4-BE49-F238E27FC236}">
                <a16:creationId xmlns:a16="http://schemas.microsoft.com/office/drawing/2014/main" id="{B27B70CA-6665-99A6-91A6-C7BD9DBA9196}"/>
              </a:ext>
            </a:extLst>
          </p:cNvPr>
          <p:cNvSpPr/>
          <p:nvPr/>
        </p:nvSpPr>
        <p:spPr>
          <a:xfrm rot="13875913">
            <a:off x="3972232" y="4410900"/>
            <a:ext cx="294968" cy="167149"/>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9" name="Freccia in giù 18">
            <a:extLst>
              <a:ext uri="{FF2B5EF4-FFF2-40B4-BE49-F238E27FC236}">
                <a16:creationId xmlns:a16="http://schemas.microsoft.com/office/drawing/2014/main" id="{11BDC16E-14B3-48F9-DE71-91F0FDFA3F09}"/>
              </a:ext>
            </a:extLst>
          </p:cNvPr>
          <p:cNvSpPr/>
          <p:nvPr/>
        </p:nvSpPr>
        <p:spPr>
          <a:xfrm rot="7632381">
            <a:off x="8062838" y="4410900"/>
            <a:ext cx="294968" cy="167149"/>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1" name="Freccia in giù 20">
            <a:extLst>
              <a:ext uri="{FF2B5EF4-FFF2-40B4-BE49-F238E27FC236}">
                <a16:creationId xmlns:a16="http://schemas.microsoft.com/office/drawing/2014/main" id="{DC271FA8-C541-1EE3-A985-3742F9F3D8E3}"/>
              </a:ext>
            </a:extLst>
          </p:cNvPr>
          <p:cNvSpPr/>
          <p:nvPr/>
        </p:nvSpPr>
        <p:spPr>
          <a:xfrm rot="1992056">
            <a:off x="8076264" y="3175607"/>
            <a:ext cx="294968" cy="167149"/>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1771807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a:extLst>
              <a:ext uri="{FF2B5EF4-FFF2-40B4-BE49-F238E27FC236}">
                <a16:creationId xmlns:a16="http://schemas.microsoft.com/office/drawing/2014/main" id="{1F901C5C-C8A4-DADA-F08A-22A83033AE8B}"/>
              </a:ext>
            </a:extLst>
          </p:cNvPr>
          <p:cNvSpPr>
            <a:spLocks noGrp="1"/>
          </p:cNvSpPr>
          <p:nvPr>
            <p:ph type="ctrTitle"/>
          </p:nvPr>
        </p:nvSpPr>
        <p:spPr>
          <a:xfrm>
            <a:off x="838200" y="1335637"/>
            <a:ext cx="10972800" cy="732650"/>
          </a:xfrm>
        </p:spPr>
        <p:txBody>
          <a:bodyPr>
            <a:normAutofit/>
          </a:bodyPr>
          <a:lstStyle/>
          <a:p>
            <a:pPr algn="ctr"/>
            <a:r>
              <a:rPr lang="it-IT" sz="3600" dirty="0"/>
              <a:t>Conclusioni - Risultati consolidati</a:t>
            </a:r>
            <a:endParaRPr lang="en-GB" sz="3600" dirty="0"/>
          </a:p>
        </p:txBody>
      </p:sp>
      <p:sp>
        <p:nvSpPr>
          <p:cNvPr id="8" name="Sottotitolo 7">
            <a:extLst>
              <a:ext uri="{FF2B5EF4-FFF2-40B4-BE49-F238E27FC236}">
                <a16:creationId xmlns:a16="http://schemas.microsoft.com/office/drawing/2014/main" id="{E6C77D44-9C9C-D06F-8158-E74BF189CCF6}"/>
              </a:ext>
            </a:extLst>
          </p:cNvPr>
          <p:cNvSpPr>
            <a:spLocks noGrp="1"/>
          </p:cNvSpPr>
          <p:nvPr>
            <p:ph type="subTitle" idx="1"/>
          </p:nvPr>
        </p:nvSpPr>
        <p:spPr>
          <a:xfrm>
            <a:off x="468087" y="2264229"/>
            <a:ext cx="11234056" cy="3744685"/>
          </a:xfrm>
        </p:spPr>
        <p:txBody>
          <a:bodyPr>
            <a:normAutofit/>
          </a:bodyPr>
          <a:lstStyle/>
          <a:p>
            <a:pPr marL="342900" lvl="0" indent="-342900" algn="just">
              <a:lnSpc>
                <a:spcPct val="107000"/>
              </a:lnSpc>
              <a:buFont typeface="Symbol" panose="05050102010706020507" pitchFamily="18" charset="2"/>
              <a:buChar char=""/>
            </a:pPr>
            <a:r>
              <a:rPr lang="it-IT" sz="3000" kern="100" dirty="0">
                <a:solidFill>
                  <a:schemeClr val="dk1"/>
                </a:solidFill>
                <a:latin typeface="Titillium"/>
                <a:cs typeface="Times New Roman" panose="02020603050405020304" pitchFamily="18" charset="0"/>
              </a:rPr>
              <a:t>Definizione di modalità operative per futuri progetti europei.</a:t>
            </a:r>
          </a:p>
          <a:p>
            <a:pPr marL="342900" lvl="0" indent="-342900" algn="just">
              <a:lnSpc>
                <a:spcPct val="107000"/>
              </a:lnSpc>
              <a:buFont typeface="Symbol" panose="05050102010706020507" pitchFamily="18" charset="2"/>
              <a:buChar char=""/>
            </a:pPr>
            <a:r>
              <a:rPr lang="it-IT" sz="3000" kern="100" dirty="0">
                <a:solidFill>
                  <a:schemeClr val="dk1"/>
                </a:solidFill>
                <a:latin typeface="Titillium"/>
                <a:cs typeface="Times New Roman" panose="02020603050405020304" pitchFamily="18" charset="0"/>
              </a:rPr>
              <a:t>Sviluppo di una gestione </a:t>
            </a:r>
            <a:r>
              <a:rPr lang="it-IT" sz="3000" dirty="0"/>
              <a:t>coordinata delle procedure e delle criticità operative</a:t>
            </a:r>
            <a:r>
              <a:rPr lang="it-IT" sz="3000" kern="100" dirty="0">
                <a:solidFill>
                  <a:schemeClr val="dk1"/>
                </a:solidFill>
                <a:latin typeface="Titillium"/>
                <a:cs typeface="Times New Roman" panose="02020603050405020304" pitchFamily="18" charset="0"/>
              </a:rPr>
              <a:t>.</a:t>
            </a:r>
          </a:p>
          <a:p>
            <a:pPr marL="342900" lvl="0" indent="-342900" algn="just">
              <a:lnSpc>
                <a:spcPct val="107000"/>
              </a:lnSpc>
              <a:buFont typeface="Symbol" panose="05050102010706020507" pitchFamily="18" charset="2"/>
              <a:buChar char=""/>
            </a:pPr>
            <a:r>
              <a:rPr lang="it-IT" sz="3000" kern="100" dirty="0">
                <a:solidFill>
                  <a:schemeClr val="dk1"/>
                </a:solidFill>
                <a:latin typeface="Titillium"/>
                <a:cs typeface="Times New Roman" panose="02020603050405020304" pitchFamily="18" charset="0"/>
              </a:rPr>
              <a:t>Avanzamento delle procedure nel rispetto dei vincoli di progetto.</a:t>
            </a:r>
          </a:p>
          <a:p>
            <a:pPr marL="342900" lvl="0" indent="-342900" algn="just">
              <a:lnSpc>
                <a:spcPct val="107000"/>
              </a:lnSpc>
              <a:spcAft>
                <a:spcPts val="800"/>
              </a:spcAft>
              <a:buFont typeface="Symbol" panose="05050102010706020507" pitchFamily="18" charset="2"/>
              <a:buChar char=""/>
            </a:pPr>
            <a:r>
              <a:rPr lang="it-IT" sz="3000" kern="100" dirty="0">
                <a:solidFill>
                  <a:schemeClr val="dk1"/>
                </a:solidFill>
                <a:latin typeface="Titillium"/>
                <a:cs typeface="Times New Roman" panose="02020603050405020304" pitchFamily="18" charset="0"/>
              </a:rPr>
              <a:t>Disponibilità di dati coerenti e verificabili per la rendicontazione.</a:t>
            </a:r>
          </a:p>
        </p:txBody>
      </p:sp>
      <p:sp>
        <p:nvSpPr>
          <p:cNvPr id="4" name="Segnaposto data 3">
            <a:extLst>
              <a:ext uri="{FF2B5EF4-FFF2-40B4-BE49-F238E27FC236}">
                <a16:creationId xmlns:a16="http://schemas.microsoft.com/office/drawing/2014/main" id="{E0CFE801-6F23-1F69-C9DA-2D64F9B2F155}"/>
              </a:ext>
            </a:extLst>
          </p:cNvPr>
          <p:cNvSpPr>
            <a:spLocks noGrp="1"/>
          </p:cNvSpPr>
          <p:nvPr>
            <p:ph type="dt" sz="half" idx="2"/>
          </p:nvPr>
        </p:nvSpPr>
        <p:spPr/>
        <p:txBody>
          <a:bodyPr/>
          <a:lstStyle/>
          <a:p>
            <a:r>
              <a:rPr lang="it-IT" dirty="0"/>
              <a:t>17/03/2026</a:t>
            </a:r>
          </a:p>
        </p:txBody>
      </p:sp>
      <p:sp>
        <p:nvSpPr>
          <p:cNvPr id="5" name="Segnaposto piè di pagina 4">
            <a:extLst>
              <a:ext uri="{FF2B5EF4-FFF2-40B4-BE49-F238E27FC236}">
                <a16:creationId xmlns:a16="http://schemas.microsoft.com/office/drawing/2014/main" id="{D8D832D7-3700-A775-D6C9-EB733DD0D4FE}"/>
              </a:ext>
            </a:extLst>
          </p:cNvPr>
          <p:cNvSpPr>
            <a:spLocks noGrp="1"/>
          </p:cNvSpPr>
          <p:nvPr>
            <p:ph type="ftr" sz="quarter" idx="3"/>
          </p:nvPr>
        </p:nvSpPr>
        <p:spPr/>
        <p:txBody>
          <a:bodyPr/>
          <a:lstStyle/>
          <a:p>
            <a:r>
              <a:rPr lang="it-IT"/>
              <a:t>Piè di pagina</a:t>
            </a:r>
          </a:p>
        </p:txBody>
      </p:sp>
      <p:sp>
        <p:nvSpPr>
          <p:cNvPr id="6" name="Segnaposto numero diapositiva 5">
            <a:extLst>
              <a:ext uri="{FF2B5EF4-FFF2-40B4-BE49-F238E27FC236}">
                <a16:creationId xmlns:a16="http://schemas.microsoft.com/office/drawing/2014/main" id="{04C99514-5463-3914-4D8D-46181F2F8DC8}"/>
              </a:ext>
            </a:extLst>
          </p:cNvPr>
          <p:cNvSpPr>
            <a:spLocks noGrp="1"/>
          </p:cNvSpPr>
          <p:nvPr>
            <p:ph type="sldNum" sz="quarter" idx="4"/>
          </p:nvPr>
        </p:nvSpPr>
        <p:spPr/>
        <p:txBody>
          <a:bodyPr/>
          <a:lstStyle/>
          <a:p>
            <a:fld id="{9B13B172-409A-48BF-92CD-9E808051E234}" type="slidenum">
              <a:rPr lang="it-IT" smtClean="0"/>
              <a:pPr/>
              <a:t>5</a:t>
            </a:fld>
            <a:endParaRPr lang="it-IT"/>
          </a:p>
        </p:txBody>
      </p:sp>
    </p:spTree>
    <p:extLst>
      <p:ext uri="{BB962C8B-B14F-4D97-AF65-F5344CB8AC3E}">
        <p14:creationId xmlns:p14="http://schemas.microsoft.com/office/powerpoint/2010/main" val="41137624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E46288E-6050-35AE-A390-2348D75CEEF0}"/>
              </a:ext>
            </a:extLst>
          </p:cNvPr>
          <p:cNvSpPr>
            <a:spLocks noGrp="1"/>
          </p:cNvSpPr>
          <p:nvPr>
            <p:ph type="ctrTitle"/>
          </p:nvPr>
        </p:nvSpPr>
        <p:spPr>
          <a:xfrm>
            <a:off x="598714" y="2460171"/>
            <a:ext cx="10986012" cy="1404258"/>
          </a:xfrm>
        </p:spPr>
        <p:txBody>
          <a:bodyPr>
            <a:normAutofit/>
          </a:bodyPr>
          <a:lstStyle/>
          <a:p>
            <a:pPr algn="ctr"/>
            <a:r>
              <a:rPr lang="it-IT" sz="4000" dirty="0">
                <a:latin typeface="Titillium"/>
              </a:rPr>
              <a:t>Grazie per la collaborazione</a:t>
            </a:r>
          </a:p>
        </p:txBody>
      </p:sp>
      <p:sp>
        <p:nvSpPr>
          <p:cNvPr id="5" name="Segnaposto data 4">
            <a:extLst>
              <a:ext uri="{FF2B5EF4-FFF2-40B4-BE49-F238E27FC236}">
                <a16:creationId xmlns:a16="http://schemas.microsoft.com/office/drawing/2014/main" id="{38A51689-6A09-50A2-BDA4-107B8D508149}"/>
              </a:ext>
            </a:extLst>
          </p:cNvPr>
          <p:cNvSpPr>
            <a:spLocks noGrp="1"/>
          </p:cNvSpPr>
          <p:nvPr>
            <p:ph type="dt" sz="half" idx="2"/>
          </p:nvPr>
        </p:nvSpPr>
        <p:spPr/>
        <p:txBody>
          <a:bodyPr/>
          <a:lstStyle/>
          <a:p>
            <a:r>
              <a:rPr lang="it-IT" dirty="0"/>
              <a:t>17/03/2026</a:t>
            </a:r>
          </a:p>
        </p:txBody>
      </p:sp>
      <p:sp>
        <p:nvSpPr>
          <p:cNvPr id="6" name="Segnaposto piè di pagina 5">
            <a:extLst>
              <a:ext uri="{FF2B5EF4-FFF2-40B4-BE49-F238E27FC236}">
                <a16:creationId xmlns:a16="http://schemas.microsoft.com/office/drawing/2014/main" id="{485A43DE-325D-7EA9-730F-92D7567EDAA7}"/>
              </a:ext>
            </a:extLst>
          </p:cNvPr>
          <p:cNvSpPr>
            <a:spLocks noGrp="1"/>
          </p:cNvSpPr>
          <p:nvPr>
            <p:ph type="ftr" sz="quarter" idx="3"/>
          </p:nvPr>
        </p:nvSpPr>
        <p:spPr/>
        <p:txBody>
          <a:bodyPr/>
          <a:lstStyle/>
          <a:p>
            <a:r>
              <a:rPr lang="it-IT"/>
              <a:t>Piè di pagina</a:t>
            </a:r>
          </a:p>
        </p:txBody>
      </p:sp>
      <p:sp>
        <p:nvSpPr>
          <p:cNvPr id="7" name="Segnaposto numero diapositiva 6">
            <a:extLst>
              <a:ext uri="{FF2B5EF4-FFF2-40B4-BE49-F238E27FC236}">
                <a16:creationId xmlns:a16="http://schemas.microsoft.com/office/drawing/2014/main" id="{6D030CD4-BA95-9CD4-8B6C-E75A66E94D78}"/>
              </a:ext>
            </a:extLst>
          </p:cNvPr>
          <p:cNvSpPr>
            <a:spLocks noGrp="1"/>
          </p:cNvSpPr>
          <p:nvPr>
            <p:ph type="sldNum" sz="quarter" idx="4"/>
          </p:nvPr>
        </p:nvSpPr>
        <p:spPr/>
        <p:txBody>
          <a:bodyPr/>
          <a:lstStyle/>
          <a:p>
            <a:fld id="{9B13B172-409A-48BF-92CD-9E808051E234}" type="slidenum">
              <a:rPr lang="it-IT" smtClean="0"/>
              <a:pPr/>
              <a:t>6</a:t>
            </a:fld>
            <a:endParaRPr lang="it-IT"/>
          </a:p>
        </p:txBody>
      </p:sp>
    </p:spTree>
    <p:extLst>
      <p:ext uri="{BB962C8B-B14F-4D97-AF65-F5344CB8AC3E}">
        <p14:creationId xmlns:p14="http://schemas.microsoft.com/office/powerpoint/2010/main" val="1336707937"/>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 MUR_SoggAttuatori.potx" id="{9805767C-2E52-4DE8-B760-2E02FDAAF4CD}" vid="{686DB170-6579-47D4-A971-0F75D53EEBC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a398c2fc-ef96-41f5-a6be-4e19eee013d8" xsi:nil="true"/>
    <lcf76f155ced4ddcb4097134ff3c332f xmlns="33de9cbb-7065-497c-aaf6-21859a933a93">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o" ma:contentTypeID="0x010100777A26F539967D4F98503910BA4FFFD8" ma:contentTypeVersion="15" ma:contentTypeDescription="Creare un nuovo documento." ma:contentTypeScope="" ma:versionID="63b9c261a55c251c9d1e50215d3749c4">
  <xsd:schema xmlns:xsd="http://www.w3.org/2001/XMLSchema" xmlns:xs="http://www.w3.org/2001/XMLSchema" xmlns:p="http://schemas.microsoft.com/office/2006/metadata/properties" xmlns:ns2="33de9cbb-7065-497c-aaf6-21859a933a93" xmlns:ns3="a398c2fc-ef96-41f5-a6be-4e19eee013d8" targetNamespace="http://schemas.microsoft.com/office/2006/metadata/properties" ma:root="true" ma:fieldsID="a66aada771cda6968eaf211002d80a89" ns2:_="" ns3:_="">
    <xsd:import namespace="33de9cbb-7065-497c-aaf6-21859a933a93"/>
    <xsd:import namespace="a398c2fc-ef96-41f5-a6be-4e19eee013d8"/>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lcf76f155ced4ddcb4097134ff3c332f" minOccurs="0"/>
                <xsd:element ref="ns3:TaxCatchAll"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3de9cbb-7065-497c-aaf6-21859a933a9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lcf76f155ced4ddcb4097134ff3c332f" ma:index="20" nillable="true" ma:taxonomy="true" ma:internalName="lcf76f155ced4ddcb4097134ff3c332f" ma:taxonomyFieldName="MediaServiceImageTags" ma:displayName="Tag immagine" ma:readOnly="false" ma:fieldId="{5cf76f15-5ced-4ddc-b409-7134ff3c332f}" ma:taxonomyMulti="true" ma:sspId="6d165d17-9b79-46c3-82b9-c927e733c429" ma:termSetId="09814cd3-568e-fe90-9814-8d621ff8fb84" ma:anchorId="fba54fb3-c3e1-fe81-a776-ca4b69148c4d" ma:open="true" ma:isKeyword="false">
      <xsd:complexType>
        <xsd:sequence>
          <xsd:element ref="pc:Terms" minOccurs="0" maxOccurs="1"/>
        </xsd:sequence>
      </xsd:complexType>
    </xsd:element>
    <xsd:element name="MediaLengthInSeconds" ma:index="22"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a398c2fc-ef96-41f5-a6be-4e19eee013d8" elementFormDefault="qualified">
    <xsd:import namespace="http://schemas.microsoft.com/office/2006/documentManagement/types"/>
    <xsd:import namespace="http://schemas.microsoft.com/office/infopath/2007/PartnerControls"/>
    <xsd:element name="SharedWithUsers" ma:index="16" nillable="true" ma:displayName="Condivis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Condiviso con dettagli" ma:internalName="SharedWithDetails" ma:readOnly="true">
      <xsd:simpleType>
        <xsd:restriction base="dms:Note">
          <xsd:maxLength value="255"/>
        </xsd:restriction>
      </xsd:simpleType>
    </xsd:element>
    <xsd:element name="TaxCatchAll" ma:index="21" nillable="true" ma:displayName="Taxonomy Catch All Column" ma:hidden="true" ma:list="{71b5f323-8b4a-4b41-bb8e-fb1b53a1f540}" ma:internalName="TaxCatchAll" ma:showField="CatchAllData" ma:web="a398c2fc-ef96-41f5-a6be-4e19eee013d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i contenuto"/>
        <xsd:element ref="dc:title" minOccurs="0" maxOccurs="1" ma:index="4" ma:displayName="Tito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3467FBC-AEAE-4EC2-BF36-9EF027E22BDD}">
  <ds:schemaRefs>
    <ds:schemaRef ds:uri="http://purl.org/dc/terms/"/>
    <ds:schemaRef ds:uri="http://www.w3.org/XML/1998/namespace"/>
    <ds:schemaRef ds:uri="http://purl.org/dc/dcmitype/"/>
    <ds:schemaRef ds:uri="33de9cbb-7065-497c-aaf6-21859a933a93"/>
    <ds:schemaRef ds:uri="http://schemas.microsoft.com/office/2006/metadata/properties"/>
    <ds:schemaRef ds:uri="http://schemas.microsoft.com/office/2006/documentManagement/types"/>
    <ds:schemaRef ds:uri="http://purl.org/dc/elements/1.1/"/>
    <ds:schemaRef ds:uri="http://schemas.microsoft.com/office/infopath/2007/PartnerControls"/>
    <ds:schemaRef ds:uri="http://schemas.openxmlformats.org/package/2006/metadata/core-properties"/>
    <ds:schemaRef ds:uri="a398c2fc-ef96-41f5-a6be-4e19eee013d8"/>
  </ds:schemaRefs>
</ds:datastoreItem>
</file>

<file path=customXml/itemProps2.xml><?xml version="1.0" encoding="utf-8"?>
<ds:datastoreItem xmlns:ds="http://schemas.openxmlformats.org/officeDocument/2006/customXml" ds:itemID="{FF8A19A0-51A2-4533-A590-3477DED3BDE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3de9cbb-7065-497c-aaf6-21859a933a93"/>
    <ds:schemaRef ds:uri="a398c2fc-ef96-41f5-a6be-4e19eee013d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0BE24F4-7EB1-434B-8205-B2D5D658486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Template MUR_SoggAttuatori</Template>
  <TotalTime>973</TotalTime>
  <Words>423</Words>
  <Application>Microsoft Office PowerPoint</Application>
  <PresentationFormat>Widescreen</PresentationFormat>
  <Paragraphs>77</Paragraphs>
  <Slides>6</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vt:i4>
      </vt:variant>
    </vt:vector>
  </HeadingPairs>
  <TitlesOfParts>
    <vt:vector size="13" baseType="lpstr">
      <vt:lpstr>Arial</vt:lpstr>
      <vt:lpstr>Calibri</vt:lpstr>
      <vt:lpstr>Symbol</vt:lpstr>
      <vt:lpstr>Titillium</vt:lpstr>
      <vt:lpstr>Titillium Bd</vt:lpstr>
      <vt:lpstr>Wingdings</vt:lpstr>
      <vt:lpstr>Tema di Office</vt:lpstr>
      <vt:lpstr>STILES</vt:lpstr>
      <vt:lpstr>Evoluzione normativa delle procedure STILES di INAF</vt:lpstr>
      <vt:lpstr>Effetti operativi degli adempimenti sull’attività ordinaria  Controllo su visure camerali Maggiore attenzione alle verifiche relative al rispetto degli obblighi sul lavoro delle persone con disabilità Migliore gestione della sequenzialità delle fasi procedurali</vt:lpstr>
      <vt:lpstr>Procedura STILES</vt:lpstr>
      <vt:lpstr>Conclusioni - Risultati consolidati</vt:lpstr>
      <vt:lpstr>Grazie per la collaborazione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Francesco Pompa Pacchi</dc:creator>
  <cp:lastModifiedBy>Dario Rotondo</cp:lastModifiedBy>
  <cp:revision>241</cp:revision>
  <cp:lastPrinted>2023-08-29T09:47:03Z</cp:lastPrinted>
  <dcterms:created xsi:type="dcterms:W3CDTF">2022-10-26T09:11:02Z</dcterms:created>
  <dcterms:modified xsi:type="dcterms:W3CDTF">2026-03-16T21:52:14Z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0x010100777A26F539967D4F98503910BA4FFFD8</vt:lpwstr>
  </property>
</Properties>
</file>