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2"/>
  </p:notesMasterIdLst>
  <p:sldIdLst>
    <p:sldId id="279" r:id="rId5"/>
    <p:sldId id="307" r:id="rId6"/>
    <p:sldId id="309" r:id="rId7"/>
    <p:sldId id="308" r:id="rId8"/>
    <p:sldId id="310" r:id="rId9"/>
    <p:sldId id="311" r:id="rId10"/>
    <p:sldId id="301" r:id="rId11"/>
  </p:sldIdLst>
  <p:sldSz cx="12192000" cy="6858000"/>
  <p:notesSz cx="7104063" cy="10234613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BB7537"/>
    <a:srgbClr val="00FF00"/>
    <a:srgbClr val="EAD0B8"/>
    <a:srgbClr val="D6A374"/>
    <a:srgbClr val="B27F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ACAFC9B-FDAB-4DCE-B600-4E63F4A1CB4D}" v="14" dt="2023-09-06T14:35:40.74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65" autoAdjust="0"/>
    <p:restoredTop sz="94660"/>
  </p:normalViewPr>
  <p:slideViewPr>
    <p:cSldViewPr snapToGrid="0">
      <p:cViewPr>
        <p:scale>
          <a:sx n="73" d="100"/>
          <a:sy n="73" d="100"/>
        </p:scale>
        <p:origin x="2406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rancesco Pompa Pacchi" userId="07da78bb433810cd" providerId="LiveId" clId="{9ACAFC9B-FDAB-4DCE-B600-4E63F4A1CB4D}"/>
    <pc:docChg chg="undo custSel addSld modSld modMainMaster">
      <pc:chgData name="Francesco Pompa Pacchi" userId="07da78bb433810cd" providerId="LiveId" clId="{9ACAFC9B-FDAB-4DCE-B600-4E63F4A1CB4D}" dt="2023-09-06T14:38:26.378" v="337" actId="700"/>
      <pc:docMkLst>
        <pc:docMk/>
      </pc:docMkLst>
      <pc:sldChg chg="addSp delSp modSp mod modClrScheme chgLayout">
        <pc:chgData name="Francesco Pompa Pacchi" userId="07da78bb433810cd" providerId="LiveId" clId="{9ACAFC9B-FDAB-4DCE-B600-4E63F4A1CB4D}" dt="2023-09-06T14:37:24.498" v="323" actId="700"/>
        <pc:sldMkLst>
          <pc:docMk/>
          <pc:sldMk cId="2088851077" sldId="280"/>
        </pc:sldMkLst>
        <pc:spChg chg="mod ord">
          <ac:chgData name="Francesco Pompa Pacchi" userId="07da78bb433810cd" providerId="LiveId" clId="{9ACAFC9B-FDAB-4DCE-B600-4E63F4A1CB4D}" dt="2023-09-06T14:37:24.498" v="323" actId="700"/>
          <ac:spMkLst>
            <pc:docMk/>
            <pc:sldMk cId="2088851077" sldId="280"/>
            <ac:spMk id="2" creationId="{BF29614D-F2DF-9D4D-947E-7F6262E42B95}"/>
          </ac:spMkLst>
        </pc:spChg>
        <pc:spChg chg="mod ord">
          <ac:chgData name="Francesco Pompa Pacchi" userId="07da78bb433810cd" providerId="LiveId" clId="{9ACAFC9B-FDAB-4DCE-B600-4E63F4A1CB4D}" dt="2023-09-06T14:37:24.498" v="323" actId="700"/>
          <ac:spMkLst>
            <pc:docMk/>
            <pc:sldMk cId="2088851077" sldId="280"/>
            <ac:spMk id="4" creationId="{F34FA977-365E-8084-656A-BE00836FDDB2}"/>
          </ac:spMkLst>
        </pc:spChg>
        <pc:spChg chg="mod ord">
          <ac:chgData name="Francesco Pompa Pacchi" userId="07da78bb433810cd" providerId="LiveId" clId="{9ACAFC9B-FDAB-4DCE-B600-4E63F4A1CB4D}" dt="2023-09-06T14:37:24.498" v="323" actId="700"/>
          <ac:spMkLst>
            <pc:docMk/>
            <pc:sldMk cId="2088851077" sldId="280"/>
            <ac:spMk id="5" creationId="{3A60142F-E109-8093-7FBF-4BA2577E1055}"/>
          </ac:spMkLst>
        </pc:spChg>
        <pc:spChg chg="del">
          <ac:chgData name="Francesco Pompa Pacchi" userId="07da78bb433810cd" providerId="LiveId" clId="{9ACAFC9B-FDAB-4DCE-B600-4E63F4A1CB4D}" dt="2023-09-06T14:36:26.039" v="317" actId="478"/>
          <ac:spMkLst>
            <pc:docMk/>
            <pc:sldMk cId="2088851077" sldId="280"/>
            <ac:spMk id="6" creationId="{75FEC5D9-BE2C-47F7-8627-3DC64C1F8A42}"/>
          </ac:spMkLst>
        </pc:spChg>
        <pc:spChg chg="add mod ord">
          <ac:chgData name="Francesco Pompa Pacchi" userId="07da78bb433810cd" providerId="LiveId" clId="{9ACAFC9B-FDAB-4DCE-B600-4E63F4A1CB4D}" dt="2023-09-06T14:37:24.498" v="323" actId="700"/>
          <ac:spMkLst>
            <pc:docMk/>
            <pc:sldMk cId="2088851077" sldId="280"/>
            <ac:spMk id="7" creationId="{3AA68849-FE55-39F7-F246-993444446351}"/>
          </ac:spMkLst>
        </pc:spChg>
        <pc:spChg chg="add mod ord">
          <ac:chgData name="Francesco Pompa Pacchi" userId="07da78bb433810cd" providerId="LiveId" clId="{9ACAFC9B-FDAB-4DCE-B600-4E63F4A1CB4D}" dt="2023-09-06T14:37:24.498" v="323" actId="700"/>
          <ac:spMkLst>
            <pc:docMk/>
            <pc:sldMk cId="2088851077" sldId="280"/>
            <ac:spMk id="8" creationId="{776C1DAB-6281-3FF8-F9F2-E8B921963A64}"/>
          </ac:spMkLst>
        </pc:spChg>
        <pc:spChg chg="add mod ord">
          <ac:chgData name="Francesco Pompa Pacchi" userId="07da78bb433810cd" providerId="LiveId" clId="{9ACAFC9B-FDAB-4DCE-B600-4E63F4A1CB4D}" dt="2023-09-06T14:37:24.498" v="323" actId="700"/>
          <ac:spMkLst>
            <pc:docMk/>
            <pc:sldMk cId="2088851077" sldId="280"/>
            <ac:spMk id="9" creationId="{F07B29C3-211B-1A80-A717-B9D2C592DC0C}"/>
          </ac:spMkLst>
        </pc:spChg>
        <pc:spChg chg="del mod ord">
          <ac:chgData name="Francesco Pompa Pacchi" userId="07da78bb433810cd" providerId="LiveId" clId="{9ACAFC9B-FDAB-4DCE-B600-4E63F4A1CB4D}" dt="2023-09-06T14:37:24.498" v="323" actId="700"/>
          <ac:spMkLst>
            <pc:docMk/>
            <pc:sldMk cId="2088851077" sldId="280"/>
            <ac:spMk id="10" creationId="{25C08AEA-CAA7-BE4B-510F-2DBD9D9ECE41}"/>
          </ac:spMkLst>
        </pc:spChg>
        <pc:spChg chg="del mod ord">
          <ac:chgData name="Francesco Pompa Pacchi" userId="07da78bb433810cd" providerId="LiveId" clId="{9ACAFC9B-FDAB-4DCE-B600-4E63F4A1CB4D}" dt="2023-09-06T14:37:24.498" v="323" actId="700"/>
          <ac:spMkLst>
            <pc:docMk/>
            <pc:sldMk cId="2088851077" sldId="280"/>
            <ac:spMk id="11" creationId="{CAAA7C05-A904-476A-4508-4E301CAE08D8}"/>
          </ac:spMkLst>
        </pc:spChg>
        <pc:spChg chg="del">
          <ac:chgData name="Francesco Pompa Pacchi" userId="07da78bb433810cd" providerId="LiveId" clId="{9ACAFC9B-FDAB-4DCE-B600-4E63F4A1CB4D}" dt="2023-09-06T14:36:23.893" v="316" actId="478"/>
          <ac:spMkLst>
            <pc:docMk/>
            <pc:sldMk cId="2088851077" sldId="280"/>
            <ac:spMk id="13" creationId="{1477B1D9-6D3E-8C3D-E797-9125E28CE661}"/>
          </ac:spMkLst>
        </pc:spChg>
      </pc:sldChg>
      <pc:sldChg chg="addSp delSp modSp new mod modClrScheme chgLayout">
        <pc:chgData name="Francesco Pompa Pacchi" userId="07da78bb433810cd" providerId="LiveId" clId="{9ACAFC9B-FDAB-4DCE-B600-4E63F4A1CB4D}" dt="2023-09-06T14:37:36.397" v="324" actId="700"/>
        <pc:sldMkLst>
          <pc:docMk/>
          <pc:sldMk cId="4113762423" sldId="281"/>
        </pc:sldMkLst>
        <pc:spChg chg="del">
          <ac:chgData name="Francesco Pompa Pacchi" userId="07da78bb433810cd" providerId="LiveId" clId="{9ACAFC9B-FDAB-4DCE-B600-4E63F4A1CB4D}" dt="2023-09-06T14:36:54.136" v="319" actId="700"/>
          <ac:spMkLst>
            <pc:docMk/>
            <pc:sldMk cId="4113762423" sldId="281"/>
            <ac:spMk id="2" creationId="{9E68A98D-93DA-16D2-6566-6069D8804CFA}"/>
          </ac:spMkLst>
        </pc:spChg>
        <pc:spChg chg="del">
          <ac:chgData name="Francesco Pompa Pacchi" userId="07da78bb433810cd" providerId="LiveId" clId="{9ACAFC9B-FDAB-4DCE-B600-4E63F4A1CB4D}" dt="2023-09-06T14:36:54.136" v="319" actId="700"/>
          <ac:spMkLst>
            <pc:docMk/>
            <pc:sldMk cId="4113762423" sldId="281"/>
            <ac:spMk id="3" creationId="{60A6B579-A5AC-BC7D-C079-3709E163E022}"/>
          </ac:spMkLst>
        </pc:spChg>
        <pc:spChg chg="mod ord">
          <ac:chgData name="Francesco Pompa Pacchi" userId="07da78bb433810cd" providerId="LiveId" clId="{9ACAFC9B-FDAB-4DCE-B600-4E63F4A1CB4D}" dt="2023-09-06T14:37:36.397" v="324" actId="700"/>
          <ac:spMkLst>
            <pc:docMk/>
            <pc:sldMk cId="4113762423" sldId="281"/>
            <ac:spMk id="4" creationId="{E0CFE801-6F23-1F69-C9DA-2D64F9B2F155}"/>
          </ac:spMkLst>
        </pc:spChg>
        <pc:spChg chg="mod ord">
          <ac:chgData name="Francesco Pompa Pacchi" userId="07da78bb433810cd" providerId="LiveId" clId="{9ACAFC9B-FDAB-4DCE-B600-4E63F4A1CB4D}" dt="2023-09-06T14:37:36.397" v="324" actId="700"/>
          <ac:spMkLst>
            <pc:docMk/>
            <pc:sldMk cId="4113762423" sldId="281"/>
            <ac:spMk id="5" creationId="{D8D832D7-3700-A775-D6C9-EB733DD0D4FE}"/>
          </ac:spMkLst>
        </pc:spChg>
        <pc:spChg chg="mod ord">
          <ac:chgData name="Francesco Pompa Pacchi" userId="07da78bb433810cd" providerId="LiveId" clId="{9ACAFC9B-FDAB-4DCE-B600-4E63F4A1CB4D}" dt="2023-09-06T14:37:36.397" v="324" actId="700"/>
          <ac:spMkLst>
            <pc:docMk/>
            <pc:sldMk cId="4113762423" sldId="281"/>
            <ac:spMk id="6" creationId="{04C99514-5463-3914-4D8D-46181F2F8DC8}"/>
          </ac:spMkLst>
        </pc:spChg>
        <pc:spChg chg="add mod ord">
          <ac:chgData name="Francesco Pompa Pacchi" userId="07da78bb433810cd" providerId="LiveId" clId="{9ACAFC9B-FDAB-4DCE-B600-4E63F4A1CB4D}" dt="2023-09-06T14:37:36.397" v="324" actId="700"/>
          <ac:spMkLst>
            <pc:docMk/>
            <pc:sldMk cId="4113762423" sldId="281"/>
            <ac:spMk id="7" creationId="{1F901C5C-C8A4-DADA-F08A-22A83033AE8B}"/>
          </ac:spMkLst>
        </pc:spChg>
        <pc:spChg chg="add mod ord">
          <ac:chgData name="Francesco Pompa Pacchi" userId="07da78bb433810cd" providerId="LiveId" clId="{9ACAFC9B-FDAB-4DCE-B600-4E63F4A1CB4D}" dt="2023-09-06T14:37:36.397" v="324" actId="700"/>
          <ac:spMkLst>
            <pc:docMk/>
            <pc:sldMk cId="4113762423" sldId="281"/>
            <ac:spMk id="8" creationId="{E6C77D44-9C9C-D06F-8158-E74BF189CCF6}"/>
          </ac:spMkLst>
        </pc:spChg>
        <pc:spChg chg="add mod ord">
          <ac:chgData name="Francesco Pompa Pacchi" userId="07da78bb433810cd" providerId="LiveId" clId="{9ACAFC9B-FDAB-4DCE-B600-4E63F4A1CB4D}" dt="2023-09-06T14:37:36.397" v="324" actId="700"/>
          <ac:spMkLst>
            <pc:docMk/>
            <pc:sldMk cId="4113762423" sldId="281"/>
            <ac:spMk id="9" creationId="{37E6F057-6EF7-BFE6-5396-30C402F0C191}"/>
          </ac:spMkLst>
        </pc:spChg>
      </pc:sldChg>
      <pc:sldChg chg="addSp delSp modSp new mod modClrScheme chgLayout">
        <pc:chgData name="Francesco Pompa Pacchi" userId="07da78bb433810cd" providerId="LiveId" clId="{9ACAFC9B-FDAB-4DCE-B600-4E63F4A1CB4D}" dt="2023-09-06T14:37:43.609" v="325" actId="700"/>
        <pc:sldMkLst>
          <pc:docMk/>
          <pc:sldMk cId="250716807" sldId="282"/>
        </pc:sldMkLst>
        <pc:spChg chg="mod ord">
          <ac:chgData name="Francesco Pompa Pacchi" userId="07da78bb433810cd" providerId="LiveId" clId="{9ACAFC9B-FDAB-4DCE-B600-4E63F4A1CB4D}" dt="2023-09-06T14:37:43.609" v="325" actId="700"/>
          <ac:spMkLst>
            <pc:docMk/>
            <pc:sldMk cId="250716807" sldId="282"/>
            <ac:spMk id="2" creationId="{A261F1AB-8D59-0D35-38DF-5A65BDBD3904}"/>
          </ac:spMkLst>
        </pc:spChg>
        <pc:spChg chg="mod ord">
          <ac:chgData name="Francesco Pompa Pacchi" userId="07da78bb433810cd" providerId="LiveId" clId="{9ACAFC9B-FDAB-4DCE-B600-4E63F4A1CB4D}" dt="2023-09-06T14:37:43.609" v="325" actId="700"/>
          <ac:spMkLst>
            <pc:docMk/>
            <pc:sldMk cId="250716807" sldId="282"/>
            <ac:spMk id="3" creationId="{E1AADF71-3B67-B834-DD20-4EEC5679F15A}"/>
          </ac:spMkLst>
        </pc:spChg>
        <pc:spChg chg="mod ord">
          <ac:chgData name="Francesco Pompa Pacchi" userId="07da78bb433810cd" providerId="LiveId" clId="{9ACAFC9B-FDAB-4DCE-B600-4E63F4A1CB4D}" dt="2023-09-06T14:37:43.609" v="325" actId="700"/>
          <ac:spMkLst>
            <pc:docMk/>
            <pc:sldMk cId="250716807" sldId="282"/>
            <ac:spMk id="4" creationId="{45FF3B86-EFC0-23C5-093A-DB3B2F20EB2E}"/>
          </ac:spMkLst>
        </pc:spChg>
        <pc:spChg chg="add del mod ord">
          <ac:chgData name="Francesco Pompa Pacchi" userId="07da78bb433810cd" providerId="LiveId" clId="{9ACAFC9B-FDAB-4DCE-B600-4E63F4A1CB4D}" dt="2023-09-06T14:37:10.821" v="322" actId="700"/>
          <ac:spMkLst>
            <pc:docMk/>
            <pc:sldMk cId="250716807" sldId="282"/>
            <ac:spMk id="5" creationId="{3DAB11C3-0708-5849-0E6E-2FB6E26ABCC5}"/>
          </ac:spMkLst>
        </pc:spChg>
        <pc:spChg chg="add del mod ord">
          <ac:chgData name="Francesco Pompa Pacchi" userId="07da78bb433810cd" providerId="LiveId" clId="{9ACAFC9B-FDAB-4DCE-B600-4E63F4A1CB4D}" dt="2023-09-06T14:37:10.821" v="322" actId="700"/>
          <ac:spMkLst>
            <pc:docMk/>
            <pc:sldMk cId="250716807" sldId="282"/>
            <ac:spMk id="6" creationId="{4C1EBA39-830B-4074-284F-5759775E2750}"/>
          </ac:spMkLst>
        </pc:spChg>
        <pc:spChg chg="add del mod ord">
          <ac:chgData name="Francesco Pompa Pacchi" userId="07da78bb433810cd" providerId="LiveId" clId="{9ACAFC9B-FDAB-4DCE-B600-4E63F4A1CB4D}" dt="2023-09-06T14:37:10.821" v="322" actId="700"/>
          <ac:spMkLst>
            <pc:docMk/>
            <pc:sldMk cId="250716807" sldId="282"/>
            <ac:spMk id="7" creationId="{D18F8A67-36A5-7534-B47A-E22CA554BC85}"/>
          </ac:spMkLst>
        </pc:spChg>
        <pc:spChg chg="add del mod ord">
          <ac:chgData name="Francesco Pompa Pacchi" userId="07da78bb433810cd" providerId="LiveId" clId="{9ACAFC9B-FDAB-4DCE-B600-4E63F4A1CB4D}" dt="2023-09-06T14:37:43.609" v="325" actId="700"/>
          <ac:spMkLst>
            <pc:docMk/>
            <pc:sldMk cId="250716807" sldId="282"/>
            <ac:spMk id="8" creationId="{15655775-D4C3-08A9-9735-12B65F5DF6AE}"/>
          </ac:spMkLst>
        </pc:spChg>
        <pc:spChg chg="add del mod ord">
          <ac:chgData name="Francesco Pompa Pacchi" userId="07da78bb433810cd" providerId="LiveId" clId="{9ACAFC9B-FDAB-4DCE-B600-4E63F4A1CB4D}" dt="2023-09-06T14:37:43.609" v="325" actId="700"/>
          <ac:spMkLst>
            <pc:docMk/>
            <pc:sldMk cId="250716807" sldId="282"/>
            <ac:spMk id="9" creationId="{D6FDA265-F109-30DA-1674-CC24F221C3A6}"/>
          </ac:spMkLst>
        </pc:spChg>
        <pc:spChg chg="add del mod ord">
          <ac:chgData name="Francesco Pompa Pacchi" userId="07da78bb433810cd" providerId="LiveId" clId="{9ACAFC9B-FDAB-4DCE-B600-4E63F4A1CB4D}" dt="2023-09-06T14:37:43.609" v="325" actId="700"/>
          <ac:spMkLst>
            <pc:docMk/>
            <pc:sldMk cId="250716807" sldId="282"/>
            <ac:spMk id="10" creationId="{05645B75-73BB-23E9-6E4A-43CD90745848}"/>
          </ac:spMkLst>
        </pc:spChg>
        <pc:spChg chg="add mod ord">
          <ac:chgData name="Francesco Pompa Pacchi" userId="07da78bb433810cd" providerId="LiveId" clId="{9ACAFC9B-FDAB-4DCE-B600-4E63F4A1CB4D}" dt="2023-09-06T14:37:43.609" v="325" actId="700"/>
          <ac:spMkLst>
            <pc:docMk/>
            <pc:sldMk cId="250716807" sldId="282"/>
            <ac:spMk id="11" creationId="{3E292E16-C055-0837-C5FA-BF06D653A896}"/>
          </ac:spMkLst>
        </pc:spChg>
        <pc:spChg chg="add mod ord">
          <ac:chgData name="Francesco Pompa Pacchi" userId="07da78bb433810cd" providerId="LiveId" clId="{9ACAFC9B-FDAB-4DCE-B600-4E63F4A1CB4D}" dt="2023-09-06T14:37:43.609" v="325" actId="700"/>
          <ac:spMkLst>
            <pc:docMk/>
            <pc:sldMk cId="250716807" sldId="282"/>
            <ac:spMk id="12" creationId="{915E8FA5-2B06-D7B6-AF26-937C05D3E715}"/>
          </ac:spMkLst>
        </pc:spChg>
        <pc:spChg chg="add mod ord">
          <ac:chgData name="Francesco Pompa Pacchi" userId="07da78bb433810cd" providerId="LiveId" clId="{9ACAFC9B-FDAB-4DCE-B600-4E63F4A1CB4D}" dt="2023-09-06T14:37:43.609" v="325" actId="700"/>
          <ac:spMkLst>
            <pc:docMk/>
            <pc:sldMk cId="250716807" sldId="282"/>
            <ac:spMk id="13" creationId="{BB3E63D4-5A59-72A8-854B-E8906FD97670}"/>
          </ac:spMkLst>
        </pc:spChg>
      </pc:sldChg>
      <pc:sldChg chg="addSp delSp modSp new mod modClrScheme chgLayout">
        <pc:chgData name="Francesco Pompa Pacchi" userId="07da78bb433810cd" providerId="LiveId" clId="{9ACAFC9B-FDAB-4DCE-B600-4E63F4A1CB4D}" dt="2023-09-06T14:37:50.880" v="327" actId="700"/>
        <pc:sldMkLst>
          <pc:docMk/>
          <pc:sldMk cId="318510640" sldId="283"/>
        </pc:sldMkLst>
        <pc:spChg chg="del mod ord">
          <ac:chgData name="Francesco Pompa Pacchi" userId="07da78bb433810cd" providerId="LiveId" clId="{9ACAFC9B-FDAB-4DCE-B600-4E63F4A1CB4D}" dt="2023-09-06T14:37:50.880" v="327" actId="700"/>
          <ac:spMkLst>
            <pc:docMk/>
            <pc:sldMk cId="318510640" sldId="283"/>
            <ac:spMk id="2" creationId="{39E8777F-4E12-E814-7D70-6D6F0FAA15C1}"/>
          </ac:spMkLst>
        </pc:spChg>
        <pc:spChg chg="del mod ord">
          <ac:chgData name="Francesco Pompa Pacchi" userId="07da78bb433810cd" providerId="LiveId" clId="{9ACAFC9B-FDAB-4DCE-B600-4E63F4A1CB4D}" dt="2023-09-06T14:37:50.880" v="327" actId="700"/>
          <ac:spMkLst>
            <pc:docMk/>
            <pc:sldMk cId="318510640" sldId="283"/>
            <ac:spMk id="3" creationId="{9B4B8513-FDA9-30DA-6022-B449527786F1}"/>
          </ac:spMkLst>
        </pc:spChg>
        <pc:spChg chg="del mod ord">
          <ac:chgData name="Francesco Pompa Pacchi" userId="07da78bb433810cd" providerId="LiveId" clId="{9ACAFC9B-FDAB-4DCE-B600-4E63F4A1CB4D}" dt="2023-09-06T14:37:50.880" v="327" actId="700"/>
          <ac:spMkLst>
            <pc:docMk/>
            <pc:sldMk cId="318510640" sldId="283"/>
            <ac:spMk id="4" creationId="{F00FE981-6888-4B40-80EB-6D9FD287A987}"/>
          </ac:spMkLst>
        </pc:spChg>
        <pc:spChg chg="mod ord">
          <ac:chgData name="Francesco Pompa Pacchi" userId="07da78bb433810cd" providerId="LiveId" clId="{9ACAFC9B-FDAB-4DCE-B600-4E63F4A1CB4D}" dt="2023-09-06T14:37:50.880" v="327" actId="700"/>
          <ac:spMkLst>
            <pc:docMk/>
            <pc:sldMk cId="318510640" sldId="283"/>
            <ac:spMk id="5" creationId="{58B36407-8250-99D3-EE51-A13CBF6ADB61}"/>
          </ac:spMkLst>
        </pc:spChg>
        <pc:spChg chg="mod ord">
          <ac:chgData name="Francesco Pompa Pacchi" userId="07da78bb433810cd" providerId="LiveId" clId="{9ACAFC9B-FDAB-4DCE-B600-4E63F4A1CB4D}" dt="2023-09-06T14:37:50.880" v="327" actId="700"/>
          <ac:spMkLst>
            <pc:docMk/>
            <pc:sldMk cId="318510640" sldId="283"/>
            <ac:spMk id="6" creationId="{5C2990ED-B67F-BF3A-DB1C-A2B1F7500A36}"/>
          </ac:spMkLst>
        </pc:spChg>
        <pc:spChg chg="mod ord">
          <ac:chgData name="Francesco Pompa Pacchi" userId="07da78bb433810cd" providerId="LiveId" clId="{9ACAFC9B-FDAB-4DCE-B600-4E63F4A1CB4D}" dt="2023-09-06T14:37:50.880" v="327" actId="700"/>
          <ac:spMkLst>
            <pc:docMk/>
            <pc:sldMk cId="318510640" sldId="283"/>
            <ac:spMk id="7" creationId="{5007335D-1189-6058-4C9A-E906FD139D3D}"/>
          </ac:spMkLst>
        </pc:spChg>
        <pc:spChg chg="add mod ord">
          <ac:chgData name="Francesco Pompa Pacchi" userId="07da78bb433810cd" providerId="LiveId" clId="{9ACAFC9B-FDAB-4DCE-B600-4E63F4A1CB4D}" dt="2023-09-06T14:37:50.880" v="327" actId="700"/>
          <ac:spMkLst>
            <pc:docMk/>
            <pc:sldMk cId="318510640" sldId="283"/>
            <ac:spMk id="8" creationId="{9D174A1E-2A46-CD08-D420-9BD613032E02}"/>
          </ac:spMkLst>
        </pc:spChg>
        <pc:spChg chg="add mod ord">
          <ac:chgData name="Francesco Pompa Pacchi" userId="07da78bb433810cd" providerId="LiveId" clId="{9ACAFC9B-FDAB-4DCE-B600-4E63F4A1CB4D}" dt="2023-09-06T14:37:50.880" v="327" actId="700"/>
          <ac:spMkLst>
            <pc:docMk/>
            <pc:sldMk cId="318510640" sldId="283"/>
            <ac:spMk id="9" creationId="{D5510881-24B9-4A21-BB98-DAC85938989F}"/>
          </ac:spMkLst>
        </pc:spChg>
        <pc:spChg chg="add mod ord">
          <ac:chgData name="Francesco Pompa Pacchi" userId="07da78bb433810cd" providerId="LiveId" clId="{9ACAFC9B-FDAB-4DCE-B600-4E63F4A1CB4D}" dt="2023-09-06T14:37:50.880" v="327" actId="700"/>
          <ac:spMkLst>
            <pc:docMk/>
            <pc:sldMk cId="318510640" sldId="283"/>
            <ac:spMk id="10" creationId="{4A11ECA7-EDD5-9509-80A5-86F66EA6B0C0}"/>
          </ac:spMkLst>
        </pc:spChg>
        <pc:spChg chg="add mod ord">
          <ac:chgData name="Francesco Pompa Pacchi" userId="07da78bb433810cd" providerId="LiveId" clId="{9ACAFC9B-FDAB-4DCE-B600-4E63F4A1CB4D}" dt="2023-09-06T14:37:50.880" v="327" actId="700"/>
          <ac:spMkLst>
            <pc:docMk/>
            <pc:sldMk cId="318510640" sldId="283"/>
            <ac:spMk id="11" creationId="{039B10E8-59CB-38A3-86F8-496CD4449715}"/>
          </ac:spMkLst>
        </pc:spChg>
      </pc:sldChg>
      <pc:sldChg chg="addSp delSp modSp new mod modClrScheme chgLayout">
        <pc:chgData name="Francesco Pompa Pacchi" userId="07da78bb433810cd" providerId="LiveId" clId="{9ACAFC9B-FDAB-4DCE-B600-4E63F4A1CB4D}" dt="2023-09-06T14:37:56.556" v="329" actId="700"/>
        <pc:sldMkLst>
          <pc:docMk/>
          <pc:sldMk cId="1690445600" sldId="284"/>
        </pc:sldMkLst>
        <pc:spChg chg="del mod ord">
          <ac:chgData name="Francesco Pompa Pacchi" userId="07da78bb433810cd" providerId="LiveId" clId="{9ACAFC9B-FDAB-4DCE-B600-4E63F4A1CB4D}" dt="2023-09-06T14:37:56.556" v="329" actId="700"/>
          <ac:spMkLst>
            <pc:docMk/>
            <pc:sldMk cId="1690445600" sldId="284"/>
            <ac:spMk id="2" creationId="{10759FA5-175A-33A1-0143-1296CB7F45C3}"/>
          </ac:spMkLst>
        </pc:spChg>
        <pc:spChg chg="del">
          <ac:chgData name="Francesco Pompa Pacchi" userId="07da78bb433810cd" providerId="LiveId" clId="{9ACAFC9B-FDAB-4DCE-B600-4E63F4A1CB4D}" dt="2023-09-06T14:37:56.556" v="329" actId="700"/>
          <ac:spMkLst>
            <pc:docMk/>
            <pc:sldMk cId="1690445600" sldId="284"/>
            <ac:spMk id="3" creationId="{2FA22B65-4835-FD83-9304-1C6779C74950}"/>
          </ac:spMkLst>
        </pc:spChg>
        <pc:spChg chg="del">
          <ac:chgData name="Francesco Pompa Pacchi" userId="07da78bb433810cd" providerId="LiveId" clId="{9ACAFC9B-FDAB-4DCE-B600-4E63F4A1CB4D}" dt="2023-09-06T14:37:56.556" v="329" actId="700"/>
          <ac:spMkLst>
            <pc:docMk/>
            <pc:sldMk cId="1690445600" sldId="284"/>
            <ac:spMk id="4" creationId="{7D279496-AF55-D2FE-08C1-1A3DBF04BA1C}"/>
          </ac:spMkLst>
        </pc:spChg>
        <pc:spChg chg="del">
          <ac:chgData name="Francesco Pompa Pacchi" userId="07da78bb433810cd" providerId="LiveId" clId="{9ACAFC9B-FDAB-4DCE-B600-4E63F4A1CB4D}" dt="2023-09-06T14:37:56.556" v="329" actId="700"/>
          <ac:spMkLst>
            <pc:docMk/>
            <pc:sldMk cId="1690445600" sldId="284"/>
            <ac:spMk id="5" creationId="{20241769-E870-3D54-4581-AD4F9C3A0C4D}"/>
          </ac:spMkLst>
        </pc:spChg>
        <pc:spChg chg="mod ord">
          <ac:chgData name="Francesco Pompa Pacchi" userId="07da78bb433810cd" providerId="LiveId" clId="{9ACAFC9B-FDAB-4DCE-B600-4E63F4A1CB4D}" dt="2023-09-06T14:37:56.556" v="329" actId="700"/>
          <ac:spMkLst>
            <pc:docMk/>
            <pc:sldMk cId="1690445600" sldId="284"/>
            <ac:spMk id="6" creationId="{6F3304D3-1AFD-3F2C-0F70-926715A83E08}"/>
          </ac:spMkLst>
        </pc:spChg>
        <pc:spChg chg="mod ord">
          <ac:chgData name="Francesco Pompa Pacchi" userId="07da78bb433810cd" providerId="LiveId" clId="{9ACAFC9B-FDAB-4DCE-B600-4E63F4A1CB4D}" dt="2023-09-06T14:37:56.556" v="329" actId="700"/>
          <ac:spMkLst>
            <pc:docMk/>
            <pc:sldMk cId="1690445600" sldId="284"/>
            <ac:spMk id="7" creationId="{4AE4861E-9A6E-D8DF-689B-56A8CCEF6C45}"/>
          </ac:spMkLst>
        </pc:spChg>
        <pc:spChg chg="mod ord">
          <ac:chgData name="Francesco Pompa Pacchi" userId="07da78bb433810cd" providerId="LiveId" clId="{9ACAFC9B-FDAB-4DCE-B600-4E63F4A1CB4D}" dt="2023-09-06T14:37:56.556" v="329" actId="700"/>
          <ac:spMkLst>
            <pc:docMk/>
            <pc:sldMk cId="1690445600" sldId="284"/>
            <ac:spMk id="8" creationId="{A394968C-40A1-C956-1383-8906DF32B11A}"/>
          </ac:spMkLst>
        </pc:spChg>
        <pc:spChg chg="add mod ord">
          <ac:chgData name="Francesco Pompa Pacchi" userId="07da78bb433810cd" providerId="LiveId" clId="{9ACAFC9B-FDAB-4DCE-B600-4E63F4A1CB4D}" dt="2023-09-06T14:37:56.556" v="329" actId="700"/>
          <ac:spMkLst>
            <pc:docMk/>
            <pc:sldMk cId="1690445600" sldId="284"/>
            <ac:spMk id="9" creationId="{230785A4-BBE3-8612-90C1-8A3258C97159}"/>
          </ac:spMkLst>
        </pc:spChg>
      </pc:sldChg>
      <pc:sldChg chg="delSp modSp new mod modClrScheme chgLayout">
        <pc:chgData name="Francesco Pompa Pacchi" userId="07da78bb433810cd" providerId="LiveId" clId="{9ACAFC9B-FDAB-4DCE-B600-4E63F4A1CB4D}" dt="2023-09-06T14:38:02.569" v="331" actId="700"/>
        <pc:sldMkLst>
          <pc:docMk/>
          <pc:sldMk cId="582445159" sldId="285"/>
        </pc:sldMkLst>
        <pc:spChg chg="del">
          <ac:chgData name="Francesco Pompa Pacchi" userId="07da78bb433810cd" providerId="LiveId" clId="{9ACAFC9B-FDAB-4DCE-B600-4E63F4A1CB4D}" dt="2023-09-06T14:38:02.569" v="331" actId="700"/>
          <ac:spMkLst>
            <pc:docMk/>
            <pc:sldMk cId="582445159" sldId="285"/>
            <ac:spMk id="2" creationId="{4C10F20B-7EA3-154F-9887-5E553884984A}"/>
          </ac:spMkLst>
        </pc:spChg>
        <pc:spChg chg="mod ord">
          <ac:chgData name="Francesco Pompa Pacchi" userId="07da78bb433810cd" providerId="LiveId" clId="{9ACAFC9B-FDAB-4DCE-B600-4E63F4A1CB4D}" dt="2023-09-06T14:38:02.569" v="331" actId="700"/>
          <ac:spMkLst>
            <pc:docMk/>
            <pc:sldMk cId="582445159" sldId="285"/>
            <ac:spMk id="3" creationId="{D35C0241-EFEA-C510-1FA0-843E87C70E60}"/>
          </ac:spMkLst>
        </pc:spChg>
        <pc:spChg chg="mod ord">
          <ac:chgData name="Francesco Pompa Pacchi" userId="07da78bb433810cd" providerId="LiveId" clId="{9ACAFC9B-FDAB-4DCE-B600-4E63F4A1CB4D}" dt="2023-09-06T14:38:02.569" v="331" actId="700"/>
          <ac:spMkLst>
            <pc:docMk/>
            <pc:sldMk cId="582445159" sldId="285"/>
            <ac:spMk id="4" creationId="{89A04BC9-6954-F7E4-CA9E-CA067DFC72E5}"/>
          </ac:spMkLst>
        </pc:spChg>
        <pc:spChg chg="mod ord">
          <ac:chgData name="Francesco Pompa Pacchi" userId="07da78bb433810cd" providerId="LiveId" clId="{9ACAFC9B-FDAB-4DCE-B600-4E63F4A1CB4D}" dt="2023-09-06T14:38:02.569" v="331" actId="700"/>
          <ac:spMkLst>
            <pc:docMk/>
            <pc:sldMk cId="582445159" sldId="285"/>
            <ac:spMk id="5" creationId="{BF2C1697-7280-B089-40E7-E4A007A48EBC}"/>
          </ac:spMkLst>
        </pc:spChg>
      </pc:sldChg>
      <pc:sldChg chg="addSp modSp new mod modClrScheme chgLayout">
        <pc:chgData name="Francesco Pompa Pacchi" userId="07da78bb433810cd" providerId="LiveId" clId="{9ACAFC9B-FDAB-4DCE-B600-4E63F4A1CB4D}" dt="2023-09-06T14:38:10.898" v="333" actId="700"/>
        <pc:sldMkLst>
          <pc:docMk/>
          <pc:sldMk cId="1177180735" sldId="286"/>
        </pc:sldMkLst>
        <pc:spChg chg="mod ord">
          <ac:chgData name="Francesco Pompa Pacchi" userId="07da78bb433810cd" providerId="LiveId" clId="{9ACAFC9B-FDAB-4DCE-B600-4E63F4A1CB4D}" dt="2023-09-06T14:38:10.898" v="333" actId="700"/>
          <ac:spMkLst>
            <pc:docMk/>
            <pc:sldMk cId="1177180735" sldId="286"/>
            <ac:spMk id="2" creationId="{DECDEB89-86BF-E2C9-9AEC-E2DD6144E3C4}"/>
          </ac:spMkLst>
        </pc:spChg>
        <pc:spChg chg="mod ord">
          <ac:chgData name="Francesco Pompa Pacchi" userId="07da78bb433810cd" providerId="LiveId" clId="{9ACAFC9B-FDAB-4DCE-B600-4E63F4A1CB4D}" dt="2023-09-06T14:38:10.898" v="333" actId="700"/>
          <ac:spMkLst>
            <pc:docMk/>
            <pc:sldMk cId="1177180735" sldId="286"/>
            <ac:spMk id="3" creationId="{76858D87-17F3-8248-6172-0AF78E87F4DE}"/>
          </ac:spMkLst>
        </pc:spChg>
        <pc:spChg chg="mod ord">
          <ac:chgData name="Francesco Pompa Pacchi" userId="07da78bb433810cd" providerId="LiveId" clId="{9ACAFC9B-FDAB-4DCE-B600-4E63F4A1CB4D}" dt="2023-09-06T14:38:10.898" v="333" actId="700"/>
          <ac:spMkLst>
            <pc:docMk/>
            <pc:sldMk cId="1177180735" sldId="286"/>
            <ac:spMk id="4" creationId="{AF9E67F8-DB50-FB2E-3A7F-BC41CCBD3F45}"/>
          </ac:spMkLst>
        </pc:spChg>
        <pc:spChg chg="add mod ord">
          <ac:chgData name="Francesco Pompa Pacchi" userId="07da78bb433810cd" providerId="LiveId" clId="{9ACAFC9B-FDAB-4DCE-B600-4E63F4A1CB4D}" dt="2023-09-06T14:38:10.898" v="333" actId="700"/>
          <ac:spMkLst>
            <pc:docMk/>
            <pc:sldMk cId="1177180735" sldId="286"/>
            <ac:spMk id="5" creationId="{BA896FDC-23E3-2E4A-034D-3726A03DBA1D}"/>
          </ac:spMkLst>
        </pc:spChg>
        <pc:spChg chg="add mod ord">
          <ac:chgData name="Francesco Pompa Pacchi" userId="07da78bb433810cd" providerId="LiveId" clId="{9ACAFC9B-FDAB-4DCE-B600-4E63F4A1CB4D}" dt="2023-09-06T14:38:10.898" v="333" actId="700"/>
          <ac:spMkLst>
            <pc:docMk/>
            <pc:sldMk cId="1177180735" sldId="286"/>
            <ac:spMk id="6" creationId="{E8B0238E-5E8D-015F-72CC-16F8AEC47BB2}"/>
          </ac:spMkLst>
        </pc:spChg>
        <pc:spChg chg="add mod ord">
          <ac:chgData name="Francesco Pompa Pacchi" userId="07da78bb433810cd" providerId="LiveId" clId="{9ACAFC9B-FDAB-4DCE-B600-4E63F4A1CB4D}" dt="2023-09-06T14:38:10.898" v="333" actId="700"/>
          <ac:spMkLst>
            <pc:docMk/>
            <pc:sldMk cId="1177180735" sldId="286"/>
            <ac:spMk id="7" creationId="{37E87EC0-6E3F-2564-EEED-016DC53FCD38}"/>
          </ac:spMkLst>
        </pc:spChg>
      </pc:sldChg>
      <pc:sldChg chg="addSp delSp modSp new mod modClrScheme chgLayout">
        <pc:chgData name="Francesco Pompa Pacchi" userId="07da78bb433810cd" providerId="LiveId" clId="{9ACAFC9B-FDAB-4DCE-B600-4E63F4A1CB4D}" dt="2023-09-06T14:38:20.173" v="335" actId="700"/>
        <pc:sldMkLst>
          <pc:docMk/>
          <pc:sldMk cId="1086535859" sldId="287"/>
        </pc:sldMkLst>
        <pc:spChg chg="del mod ord">
          <ac:chgData name="Francesco Pompa Pacchi" userId="07da78bb433810cd" providerId="LiveId" clId="{9ACAFC9B-FDAB-4DCE-B600-4E63F4A1CB4D}" dt="2023-09-06T14:38:20.173" v="335" actId="700"/>
          <ac:spMkLst>
            <pc:docMk/>
            <pc:sldMk cId="1086535859" sldId="287"/>
            <ac:spMk id="2" creationId="{A826EB81-E945-6CD6-0584-976DA69073DE}"/>
          </ac:spMkLst>
        </pc:spChg>
        <pc:spChg chg="del mod ord">
          <ac:chgData name="Francesco Pompa Pacchi" userId="07da78bb433810cd" providerId="LiveId" clId="{9ACAFC9B-FDAB-4DCE-B600-4E63F4A1CB4D}" dt="2023-09-06T14:38:20.173" v="335" actId="700"/>
          <ac:spMkLst>
            <pc:docMk/>
            <pc:sldMk cId="1086535859" sldId="287"/>
            <ac:spMk id="3" creationId="{FA63812E-53A8-9C1D-A1CB-712F59AC4318}"/>
          </ac:spMkLst>
        </pc:spChg>
        <pc:spChg chg="del mod ord">
          <ac:chgData name="Francesco Pompa Pacchi" userId="07da78bb433810cd" providerId="LiveId" clId="{9ACAFC9B-FDAB-4DCE-B600-4E63F4A1CB4D}" dt="2023-09-06T14:38:20.173" v="335" actId="700"/>
          <ac:spMkLst>
            <pc:docMk/>
            <pc:sldMk cId="1086535859" sldId="287"/>
            <ac:spMk id="4" creationId="{653460C3-550E-9BB9-BAA5-E78B3D1223A0}"/>
          </ac:spMkLst>
        </pc:spChg>
        <pc:spChg chg="mod ord">
          <ac:chgData name="Francesco Pompa Pacchi" userId="07da78bb433810cd" providerId="LiveId" clId="{9ACAFC9B-FDAB-4DCE-B600-4E63F4A1CB4D}" dt="2023-09-06T14:38:20.173" v="335" actId="700"/>
          <ac:spMkLst>
            <pc:docMk/>
            <pc:sldMk cId="1086535859" sldId="287"/>
            <ac:spMk id="5" creationId="{8A0D8C88-053F-79F4-5F1D-A0D8322AD50F}"/>
          </ac:spMkLst>
        </pc:spChg>
        <pc:spChg chg="mod ord">
          <ac:chgData name="Francesco Pompa Pacchi" userId="07da78bb433810cd" providerId="LiveId" clId="{9ACAFC9B-FDAB-4DCE-B600-4E63F4A1CB4D}" dt="2023-09-06T14:38:20.173" v="335" actId="700"/>
          <ac:spMkLst>
            <pc:docMk/>
            <pc:sldMk cId="1086535859" sldId="287"/>
            <ac:spMk id="6" creationId="{7DF36848-AD48-0BAD-810C-4D8EC7A8F402}"/>
          </ac:spMkLst>
        </pc:spChg>
        <pc:spChg chg="mod ord">
          <ac:chgData name="Francesco Pompa Pacchi" userId="07da78bb433810cd" providerId="LiveId" clId="{9ACAFC9B-FDAB-4DCE-B600-4E63F4A1CB4D}" dt="2023-09-06T14:38:20.173" v="335" actId="700"/>
          <ac:spMkLst>
            <pc:docMk/>
            <pc:sldMk cId="1086535859" sldId="287"/>
            <ac:spMk id="7" creationId="{CB479FC0-9023-32B7-17FE-50139768DB1C}"/>
          </ac:spMkLst>
        </pc:spChg>
        <pc:spChg chg="add mod ord">
          <ac:chgData name="Francesco Pompa Pacchi" userId="07da78bb433810cd" providerId="LiveId" clId="{9ACAFC9B-FDAB-4DCE-B600-4E63F4A1CB4D}" dt="2023-09-06T14:38:20.173" v="335" actId="700"/>
          <ac:spMkLst>
            <pc:docMk/>
            <pc:sldMk cId="1086535859" sldId="287"/>
            <ac:spMk id="8" creationId="{AF74F08A-C823-B01D-6982-90CFD1551B2F}"/>
          </ac:spMkLst>
        </pc:spChg>
        <pc:spChg chg="add mod ord">
          <ac:chgData name="Francesco Pompa Pacchi" userId="07da78bb433810cd" providerId="LiveId" clId="{9ACAFC9B-FDAB-4DCE-B600-4E63F4A1CB4D}" dt="2023-09-06T14:38:20.173" v="335" actId="700"/>
          <ac:spMkLst>
            <pc:docMk/>
            <pc:sldMk cId="1086535859" sldId="287"/>
            <ac:spMk id="9" creationId="{21C1B386-334A-B767-1432-EED3FF6FC5AC}"/>
          </ac:spMkLst>
        </pc:spChg>
        <pc:spChg chg="add mod ord">
          <ac:chgData name="Francesco Pompa Pacchi" userId="07da78bb433810cd" providerId="LiveId" clId="{9ACAFC9B-FDAB-4DCE-B600-4E63F4A1CB4D}" dt="2023-09-06T14:38:20.173" v="335" actId="700"/>
          <ac:spMkLst>
            <pc:docMk/>
            <pc:sldMk cId="1086535859" sldId="287"/>
            <ac:spMk id="10" creationId="{63BD3E70-5EBF-D8AA-7E9B-5EA9B384A81A}"/>
          </ac:spMkLst>
        </pc:spChg>
      </pc:sldChg>
      <pc:sldChg chg="addSp delSp modSp new mod modClrScheme chgLayout">
        <pc:chgData name="Francesco Pompa Pacchi" userId="07da78bb433810cd" providerId="LiveId" clId="{9ACAFC9B-FDAB-4DCE-B600-4E63F4A1CB4D}" dt="2023-09-06T14:38:26.378" v="337" actId="700"/>
        <pc:sldMkLst>
          <pc:docMk/>
          <pc:sldMk cId="4194262224" sldId="288"/>
        </pc:sldMkLst>
        <pc:spChg chg="del mod ord">
          <ac:chgData name="Francesco Pompa Pacchi" userId="07da78bb433810cd" providerId="LiveId" clId="{9ACAFC9B-FDAB-4DCE-B600-4E63F4A1CB4D}" dt="2023-09-06T14:38:26.378" v="337" actId="700"/>
          <ac:spMkLst>
            <pc:docMk/>
            <pc:sldMk cId="4194262224" sldId="288"/>
            <ac:spMk id="2" creationId="{4BA2449E-1F7E-8815-4FA0-E2E2D32BB8C3}"/>
          </ac:spMkLst>
        </pc:spChg>
        <pc:spChg chg="del">
          <ac:chgData name="Francesco Pompa Pacchi" userId="07da78bb433810cd" providerId="LiveId" clId="{9ACAFC9B-FDAB-4DCE-B600-4E63F4A1CB4D}" dt="2023-09-06T14:38:26.378" v="337" actId="700"/>
          <ac:spMkLst>
            <pc:docMk/>
            <pc:sldMk cId="4194262224" sldId="288"/>
            <ac:spMk id="3" creationId="{FC457D23-1B1A-2016-444D-F7017F034340}"/>
          </ac:spMkLst>
        </pc:spChg>
        <pc:spChg chg="del mod ord">
          <ac:chgData name="Francesco Pompa Pacchi" userId="07da78bb433810cd" providerId="LiveId" clId="{9ACAFC9B-FDAB-4DCE-B600-4E63F4A1CB4D}" dt="2023-09-06T14:38:26.378" v="337" actId="700"/>
          <ac:spMkLst>
            <pc:docMk/>
            <pc:sldMk cId="4194262224" sldId="288"/>
            <ac:spMk id="4" creationId="{5D66B542-0687-EF36-56D7-05CC5A4C683A}"/>
          </ac:spMkLst>
        </pc:spChg>
        <pc:spChg chg="mod ord">
          <ac:chgData name="Francesco Pompa Pacchi" userId="07da78bb433810cd" providerId="LiveId" clId="{9ACAFC9B-FDAB-4DCE-B600-4E63F4A1CB4D}" dt="2023-09-06T14:38:26.378" v="337" actId="700"/>
          <ac:spMkLst>
            <pc:docMk/>
            <pc:sldMk cId="4194262224" sldId="288"/>
            <ac:spMk id="5" creationId="{0A352035-61F4-1DB5-615C-6E1A92E3E190}"/>
          </ac:spMkLst>
        </pc:spChg>
        <pc:spChg chg="mod ord">
          <ac:chgData name="Francesco Pompa Pacchi" userId="07da78bb433810cd" providerId="LiveId" clId="{9ACAFC9B-FDAB-4DCE-B600-4E63F4A1CB4D}" dt="2023-09-06T14:38:26.378" v="337" actId="700"/>
          <ac:spMkLst>
            <pc:docMk/>
            <pc:sldMk cId="4194262224" sldId="288"/>
            <ac:spMk id="6" creationId="{93B483ED-2D42-1C69-0383-3C0C8F977D85}"/>
          </ac:spMkLst>
        </pc:spChg>
        <pc:spChg chg="mod ord">
          <ac:chgData name="Francesco Pompa Pacchi" userId="07da78bb433810cd" providerId="LiveId" clId="{9ACAFC9B-FDAB-4DCE-B600-4E63F4A1CB4D}" dt="2023-09-06T14:38:26.378" v="337" actId="700"/>
          <ac:spMkLst>
            <pc:docMk/>
            <pc:sldMk cId="4194262224" sldId="288"/>
            <ac:spMk id="7" creationId="{9B4A5E66-64FF-01D2-8F12-0B5657A08FE7}"/>
          </ac:spMkLst>
        </pc:spChg>
        <pc:spChg chg="add mod ord">
          <ac:chgData name="Francesco Pompa Pacchi" userId="07da78bb433810cd" providerId="LiveId" clId="{9ACAFC9B-FDAB-4DCE-B600-4E63F4A1CB4D}" dt="2023-09-06T14:38:26.378" v="337" actId="700"/>
          <ac:spMkLst>
            <pc:docMk/>
            <pc:sldMk cId="4194262224" sldId="288"/>
            <ac:spMk id="8" creationId="{5135A167-7535-CF13-DBC7-2C42AE5C690D}"/>
          </ac:spMkLst>
        </pc:spChg>
        <pc:spChg chg="add mod ord">
          <ac:chgData name="Francesco Pompa Pacchi" userId="07da78bb433810cd" providerId="LiveId" clId="{9ACAFC9B-FDAB-4DCE-B600-4E63F4A1CB4D}" dt="2023-09-06T14:38:26.378" v="337" actId="700"/>
          <ac:spMkLst>
            <pc:docMk/>
            <pc:sldMk cId="4194262224" sldId="288"/>
            <ac:spMk id="9" creationId="{EFF74685-EECF-CE86-40E3-91CA8D2BD3CF}"/>
          </ac:spMkLst>
        </pc:spChg>
      </pc:sldChg>
      <pc:sldMasterChg chg="addSp delSp modSp mod modSldLayout">
        <pc:chgData name="Francesco Pompa Pacchi" userId="07da78bb433810cd" providerId="LiveId" clId="{9ACAFC9B-FDAB-4DCE-B600-4E63F4A1CB4D}" dt="2023-09-06T14:35:40.745" v="315"/>
        <pc:sldMasterMkLst>
          <pc:docMk/>
          <pc:sldMasterMk cId="3591437458" sldId="2147483648"/>
        </pc:sldMasterMkLst>
        <pc:spChg chg="add del mod">
          <ac:chgData name="Francesco Pompa Pacchi" userId="07da78bb433810cd" providerId="LiveId" clId="{9ACAFC9B-FDAB-4DCE-B600-4E63F4A1CB4D}" dt="2023-09-06T14:33:43.468" v="299" actId="14100"/>
          <ac:spMkLst>
            <pc:docMk/>
            <pc:sldMasterMk cId="3591437458" sldId="2147483648"/>
            <ac:spMk id="4" creationId="{65169399-BC99-4040-8272-2E03FED919DC}"/>
          </ac:spMkLst>
        </pc:spChg>
        <pc:spChg chg="add del mod">
          <ac:chgData name="Francesco Pompa Pacchi" userId="07da78bb433810cd" providerId="LiveId" clId="{9ACAFC9B-FDAB-4DCE-B600-4E63F4A1CB4D}" dt="2023-09-06T14:33:52.008" v="301" actId="14100"/>
          <ac:spMkLst>
            <pc:docMk/>
            <pc:sldMasterMk cId="3591437458" sldId="2147483648"/>
            <ac:spMk id="5" creationId="{4937EE08-80FA-4652-929B-0973683787A9}"/>
          </ac:spMkLst>
        </pc:spChg>
        <pc:spChg chg="add del mod">
          <ac:chgData name="Francesco Pompa Pacchi" userId="07da78bb433810cd" providerId="LiveId" clId="{9ACAFC9B-FDAB-4DCE-B600-4E63F4A1CB4D}" dt="2023-09-06T14:33:30.295" v="244" actId="1038"/>
          <ac:spMkLst>
            <pc:docMk/>
            <pc:sldMasterMk cId="3591437458" sldId="2147483648"/>
            <ac:spMk id="6" creationId="{C90B07AC-22DD-4854-AF1C-98DD868E264E}"/>
          </ac:spMkLst>
        </pc:spChg>
        <pc:spChg chg="add del mod">
          <ac:chgData name="Francesco Pompa Pacchi" userId="07da78bb433810cd" providerId="LiveId" clId="{9ACAFC9B-FDAB-4DCE-B600-4E63F4A1CB4D}" dt="2023-09-06T14:32:53.901" v="72"/>
          <ac:spMkLst>
            <pc:docMk/>
            <pc:sldMasterMk cId="3591437458" sldId="2147483648"/>
            <ac:spMk id="10" creationId="{97A4EA9B-A49D-23BE-A0FC-BCAE09FCD74E}"/>
          </ac:spMkLst>
        </pc:spChg>
        <pc:spChg chg="add del mod">
          <ac:chgData name="Francesco Pompa Pacchi" userId="07da78bb433810cd" providerId="LiveId" clId="{9ACAFC9B-FDAB-4DCE-B600-4E63F4A1CB4D}" dt="2023-09-06T14:32:53.901" v="72"/>
          <ac:spMkLst>
            <pc:docMk/>
            <pc:sldMasterMk cId="3591437458" sldId="2147483648"/>
            <ac:spMk id="11" creationId="{29F425F6-02D0-12B4-9992-05126E57572E}"/>
          </ac:spMkLst>
        </pc:spChg>
        <pc:spChg chg="add del mod">
          <ac:chgData name="Francesco Pompa Pacchi" userId="07da78bb433810cd" providerId="LiveId" clId="{9ACAFC9B-FDAB-4DCE-B600-4E63F4A1CB4D}" dt="2023-09-06T14:32:53.901" v="72"/>
          <ac:spMkLst>
            <pc:docMk/>
            <pc:sldMasterMk cId="3591437458" sldId="2147483648"/>
            <ac:spMk id="12" creationId="{9C06FFD4-6282-C104-A0F5-5D393CE3180D}"/>
          </ac:spMkLst>
        </pc:spChg>
        <pc:spChg chg="add del mod">
          <ac:chgData name="Francesco Pompa Pacchi" userId="07da78bb433810cd" providerId="LiveId" clId="{9ACAFC9B-FDAB-4DCE-B600-4E63F4A1CB4D}" dt="2023-09-06T14:32:53.901" v="72"/>
          <ac:spMkLst>
            <pc:docMk/>
            <pc:sldMasterMk cId="3591437458" sldId="2147483648"/>
            <ac:spMk id="13" creationId="{D9B16353-30A9-2293-A117-23CF09E2E2E1}"/>
          </ac:spMkLst>
        </pc:spChg>
        <pc:spChg chg="add del mod">
          <ac:chgData name="Francesco Pompa Pacchi" userId="07da78bb433810cd" providerId="LiveId" clId="{9ACAFC9B-FDAB-4DCE-B600-4E63F4A1CB4D}" dt="2023-09-06T14:32:53.901" v="72"/>
          <ac:spMkLst>
            <pc:docMk/>
            <pc:sldMasterMk cId="3591437458" sldId="2147483648"/>
            <ac:spMk id="14" creationId="{43479140-05C1-C927-C8E2-0A34711DD498}"/>
          </ac:spMkLst>
        </pc:spChg>
        <pc:spChg chg="add mod">
          <ac:chgData name="Francesco Pompa Pacchi" userId="07da78bb433810cd" providerId="LiveId" clId="{9ACAFC9B-FDAB-4DCE-B600-4E63F4A1CB4D}" dt="2023-09-06T14:34:01.281" v="302"/>
          <ac:spMkLst>
            <pc:docMk/>
            <pc:sldMasterMk cId="3591437458" sldId="2147483648"/>
            <ac:spMk id="15" creationId="{ECA45D12-536B-C576-C549-F19523F6C903}"/>
          </ac:spMkLst>
        </pc:spChg>
        <pc:spChg chg="add mod">
          <ac:chgData name="Francesco Pompa Pacchi" userId="07da78bb433810cd" providerId="LiveId" clId="{9ACAFC9B-FDAB-4DCE-B600-4E63F4A1CB4D}" dt="2023-09-06T14:34:01.281" v="302"/>
          <ac:spMkLst>
            <pc:docMk/>
            <pc:sldMasterMk cId="3591437458" sldId="2147483648"/>
            <ac:spMk id="16" creationId="{0387A767-1E27-83E6-A62F-F8AF3E4F88A7}"/>
          </ac:spMkLst>
        </pc:spChg>
        <pc:picChg chg="add del">
          <ac:chgData name="Francesco Pompa Pacchi" userId="07da78bb433810cd" providerId="LiveId" clId="{9ACAFC9B-FDAB-4DCE-B600-4E63F4A1CB4D}" dt="2023-09-06T13:59:22.741" v="12" actId="478"/>
          <ac:picMkLst>
            <pc:docMk/>
            <pc:sldMasterMk cId="3591437458" sldId="2147483648"/>
            <ac:picMk id="8" creationId="{838A3F9A-B0DF-455D-9D22-F973C5829AD4}"/>
          </ac:picMkLst>
        </pc:picChg>
        <pc:sldLayoutChg chg="addSp delSp modSp mod">
          <pc:chgData name="Francesco Pompa Pacchi" userId="07da78bb433810cd" providerId="LiveId" clId="{9ACAFC9B-FDAB-4DCE-B600-4E63F4A1CB4D}" dt="2023-09-06T14:34:21.464" v="304" actId="478"/>
          <pc:sldLayoutMkLst>
            <pc:docMk/>
            <pc:sldMasterMk cId="3591437458" sldId="2147483648"/>
            <pc:sldLayoutMk cId="668521014" sldId="2147483649"/>
          </pc:sldLayoutMkLst>
          <pc:spChg chg="mod">
            <ac:chgData name="Francesco Pompa Pacchi" userId="07da78bb433810cd" providerId="LiveId" clId="{9ACAFC9B-FDAB-4DCE-B600-4E63F4A1CB4D}" dt="2023-09-06T14:32:53.130" v="71" actId="1035"/>
            <ac:spMkLst>
              <pc:docMk/>
              <pc:sldMasterMk cId="3591437458" sldId="2147483648"/>
              <pc:sldLayoutMk cId="668521014" sldId="2147483649"/>
              <ac:spMk id="5" creationId="{325040DB-8460-4471-A536-03EED8D2ECE0}"/>
            </ac:spMkLst>
          </pc:spChg>
          <pc:spChg chg="del">
            <ac:chgData name="Francesco Pompa Pacchi" userId="07da78bb433810cd" providerId="LiveId" clId="{9ACAFC9B-FDAB-4DCE-B600-4E63F4A1CB4D}" dt="2023-09-06T14:34:18.616" v="303" actId="478"/>
            <ac:spMkLst>
              <pc:docMk/>
              <pc:sldMasterMk cId="3591437458" sldId="2147483648"/>
              <pc:sldLayoutMk cId="668521014" sldId="2147483649"/>
              <ac:spMk id="11" creationId="{177E2263-3959-B7F0-EFFE-F3AF5ADE3687}"/>
            </ac:spMkLst>
          </pc:spChg>
          <pc:spChg chg="add del mod">
            <ac:chgData name="Francesco Pompa Pacchi" userId="07da78bb433810cd" providerId="LiveId" clId="{9ACAFC9B-FDAB-4DCE-B600-4E63F4A1CB4D}" dt="2023-09-06T14:34:21.464" v="304" actId="478"/>
            <ac:spMkLst>
              <pc:docMk/>
              <pc:sldMasterMk cId="3591437458" sldId="2147483648"/>
              <pc:sldLayoutMk cId="668521014" sldId="2147483649"/>
              <ac:spMk id="12" creationId="{2AD4E24C-2A0F-5DDB-14FD-D3C7D6963A2D}"/>
            </ac:spMkLst>
          </pc:spChg>
        </pc:sldLayoutChg>
        <pc:sldLayoutChg chg="addSp delSp modSp mod">
          <pc:chgData name="Francesco Pompa Pacchi" userId="07da78bb433810cd" providerId="LiveId" clId="{9ACAFC9B-FDAB-4DCE-B600-4E63F4A1CB4D}" dt="2023-09-06T14:35:12.152" v="305"/>
          <pc:sldLayoutMkLst>
            <pc:docMk/>
            <pc:sldMasterMk cId="3591437458" sldId="2147483648"/>
            <pc:sldLayoutMk cId="2778974981" sldId="2147483650"/>
          </pc:sldLayoutMkLst>
          <pc:spChg chg="del">
            <ac:chgData name="Francesco Pompa Pacchi" userId="07da78bb433810cd" providerId="LiveId" clId="{9ACAFC9B-FDAB-4DCE-B600-4E63F4A1CB4D}" dt="2023-09-06T13:58:06.325" v="0" actId="478"/>
            <ac:spMkLst>
              <pc:docMk/>
              <pc:sldMasterMk cId="3591437458" sldId="2147483648"/>
              <pc:sldLayoutMk cId="2778974981" sldId="2147483650"/>
              <ac:spMk id="4" creationId="{B1E677E2-EEEB-4625-AFD0-BA41ADF9EC3A}"/>
            </ac:spMkLst>
          </pc:spChg>
          <pc:spChg chg="del">
            <ac:chgData name="Francesco Pompa Pacchi" userId="07da78bb433810cd" providerId="LiveId" clId="{9ACAFC9B-FDAB-4DCE-B600-4E63F4A1CB4D}" dt="2023-09-06T13:58:06.325" v="0" actId="478"/>
            <ac:spMkLst>
              <pc:docMk/>
              <pc:sldMasterMk cId="3591437458" sldId="2147483648"/>
              <pc:sldLayoutMk cId="2778974981" sldId="2147483650"/>
              <ac:spMk id="5" creationId="{17FDC0B7-3FBE-491C-8FE8-55BD53B99BCD}"/>
            </ac:spMkLst>
          </pc:spChg>
          <pc:spChg chg="del">
            <ac:chgData name="Francesco Pompa Pacchi" userId="07da78bb433810cd" providerId="LiveId" clId="{9ACAFC9B-FDAB-4DCE-B600-4E63F4A1CB4D}" dt="2023-09-06T13:58:06.325" v="0" actId="478"/>
            <ac:spMkLst>
              <pc:docMk/>
              <pc:sldMasterMk cId="3591437458" sldId="2147483648"/>
              <pc:sldLayoutMk cId="2778974981" sldId="2147483650"/>
              <ac:spMk id="6" creationId="{6863BC19-E814-447A-9737-03C21E843360}"/>
            </ac:spMkLst>
          </pc:spChg>
          <pc:spChg chg="add mod">
            <ac:chgData name="Francesco Pompa Pacchi" userId="07da78bb433810cd" providerId="LiveId" clId="{9ACAFC9B-FDAB-4DCE-B600-4E63F4A1CB4D}" dt="2023-09-06T14:35:12.152" v="305"/>
            <ac:spMkLst>
              <pc:docMk/>
              <pc:sldMasterMk cId="3591437458" sldId="2147483648"/>
              <pc:sldLayoutMk cId="2778974981" sldId="2147483650"/>
              <ac:spMk id="7" creationId="{88704586-59CF-4888-2F19-AD16297FCC25}"/>
            </ac:spMkLst>
          </pc:spChg>
          <pc:spChg chg="add mod">
            <ac:chgData name="Francesco Pompa Pacchi" userId="07da78bb433810cd" providerId="LiveId" clId="{9ACAFC9B-FDAB-4DCE-B600-4E63F4A1CB4D}" dt="2023-09-06T14:35:12.152" v="305"/>
            <ac:spMkLst>
              <pc:docMk/>
              <pc:sldMasterMk cId="3591437458" sldId="2147483648"/>
              <pc:sldLayoutMk cId="2778974981" sldId="2147483650"/>
              <ac:spMk id="9" creationId="{92D8ED97-4BEE-40FC-826D-7D6FDD924012}"/>
            </ac:spMkLst>
          </pc:spChg>
          <pc:spChg chg="add mod">
            <ac:chgData name="Francesco Pompa Pacchi" userId="07da78bb433810cd" providerId="LiveId" clId="{9ACAFC9B-FDAB-4DCE-B600-4E63F4A1CB4D}" dt="2023-09-06T14:35:12.152" v="305"/>
            <ac:spMkLst>
              <pc:docMk/>
              <pc:sldMasterMk cId="3591437458" sldId="2147483648"/>
              <pc:sldLayoutMk cId="2778974981" sldId="2147483650"/>
              <ac:spMk id="10" creationId="{C91BF96B-D6F6-E2F5-2489-D2C5CE2D9181}"/>
            </ac:spMkLst>
          </pc:spChg>
        </pc:sldLayoutChg>
        <pc:sldLayoutChg chg="addSp delSp modSp mod">
          <pc:chgData name="Francesco Pompa Pacchi" userId="07da78bb433810cd" providerId="LiveId" clId="{9ACAFC9B-FDAB-4DCE-B600-4E63F4A1CB4D}" dt="2023-09-06T14:35:18.118" v="306"/>
          <pc:sldLayoutMkLst>
            <pc:docMk/>
            <pc:sldMasterMk cId="3591437458" sldId="2147483648"/>
            <pc:sldLayoutMk cId="3038443378" sldId="2147483651"/>
          </pc:sldLayoutMkLst>
          <pc:spChg chg="add mod">
            <ac:chgData name="Francesco Pompa Pacchi" userId="07da78bb433810cd" providerId="LiveId" clId="{9ACAFC9B-FDAB-4DCE-B600-4E63F4A1CB4D}" dt="2023-09-06T14:35:18.118" v="306"/>
            <ac:spMkLst>
              <pc:docMk/>
              <pc:sldMasterMk cId="3591437458" sldId="2147483648"/>
              <pc:sldLayoutMk cId="3038443378" sldId="2147483651"/>
              <ac:spMk id="3" creationId="{4FD71D4E-877A-9FD7-30DB-58BF372F0DDA}"/>
            </ac:spMkLst>
          </pc:spChg>
          <pc:spChg chg="del">
            <ac:chgData name="Francesco Pompa Pacchi" userId="07da78bb433810cd" providerId="LiveId" clId="{9ACAFC9B-FDAB-4DCE-B600-4E63F4A1CB4D}" dt="2023-09-06T13:58:13.188" v="1" actId="478"/>
            <ac:spMkLst>
              <pc:docMk/>
              <pc:sldMasterMk cId="3591437458" sldId="2147483648"/>
              <pc:sldLayoutMk cId="3038443378" sldId="2147483651"/>
              <ac:spMk id="4" creationId="{33263CD4-4668-4FC6-9FA0-9C78C434250A}"/>
            </ac:spMkLst>
          </pc:spChg>
          <pc:spChg chg="del">
            <ac:chgData name="Francesco Pompa Pacchi" userId="07da78bb433810cd" providerId="LiveId" clId="{9ACAFC9B-FDAB-4DCE-B600-4E63F4A1CB4D}" dt="2023-09-06T13:58:13.188" v="1" actId="478"/>
            <ac:spMkLst>
              <pc:docMk/>
              <pc:sldMasterMk cId="3591437458" sldId="2147483648"/>
              <pc:sldLayoutMk cId="3038443378" sldId="2147483651"/>
              <ac:spMk id="5" creationId="{62280035-87ED-481F-BA20-EE60B0190F75}"/>
            </ac:spMkLst>
          </pc:spChg>
          <pc:spChg chg="del">
            <ac:chgData name="Francesco Pompa Pacchi" userId="07da78bb433810cd" providerId="LiveId" clId="{9ACAFC9B-FDAB-4DCE-B600-4E63F4A1CB4D}" dt="2023-09-06T13:58:13.188" v="1" actId="478"/>
            <ac:spMkLst>
              <pc:docMk/>
              <pc:sldMasterMk cId="3591437458" sldId="2147483648"/>
              <pc:sldLayoutMk cId="3038443378" sldId="2147483651"/>
              <ac:spMk id="6" creationId="{3B3D36F7-444C-4BBE-9901-9D7D2895045E}"/>
            </ac:spMkLst>
          </pc:spChg>
          <pc:spChg chg="add mod">
            <ac:chgData name="Francesco Pompa Pacchi" userId="07da78bb433810cd" providerId="LiveId" clId="{9ACAFC9B-FDAB-4DCE-B600-4E63F4A1CB4D}" dt="2023-09-06T14:35:18.118" v="306"/>
            <ac:spMkLst>
              <pc:docMk/>
              <pc:sldMasterMk cId="3591437458" sldId="2147483648"/>
              <pc:sldLayoutMk cId="3038443378" sldId="2147483651"/>
              <ac:spMk id="7" creationId="{BE39A091-5D00-181F-4511-FEA9AA7B272B}"/>
            </ac:spMkLst>
          </pc:spChg>
          <pc:spChg chg="add mod">
            <ac:chgData name="Francesco Pompa Pacchi" userId="07da78bb433810cd" providerId="LiveId" clId="{9ACAFC9B-FDAB-4DCE-B600-4E63F4A1CB4D}" dt="2023-09-06T14:35:18.118" v="306"/>
            <ac:spMkLst>
              <pc:docMk/>
              <pc:sldMasterMk cId="3591437458" sldId="2147483648"/>
              <pc:sldLayoutMk cId="3038443378" sldId="2147483651"/>
              <ac:spMk id="11" creationId="{C8E697FF-B5B5-DAE7-E86F-2FEE441526D8}"/>
            </ac:spMkLst>
          </pc:spChg>
        </pc:sldLayoutChg>
        <pc:sldLayoutChg chg="addSp delSp modSp mod">
          <pc:chgData name="Francesco Pompa Pacchi" userId="07da78bb433810cd" providerId="LiveId" clId="{9ACAFC9B-FDAB-4DCE-B600-4E63F4A1CB4D}" dt="2023-09-06T14:35:20.243" v="307"/>
          <pc:sldLayoutMkLst>
            <pc:docMk/>
            <pc:sldMasterMk cId="3591437458" sldId="2147483648"/>
            <pc:sldLayoutMk cId="1222053526" sldId="2147483652"/>
          </pc:sldLayoutMkLst>
          <pc:spChg chg="del">
            <ac:chgData name="Francesco Pompa Pacchi" userId="07da78bb433810cd" providerId="LiveId" clId="{9ACAFC9B-FDAB-4DCE-B600-4E63F4A1CB4D}" dt="2023-09-06T13:58:20.581" v="2" actId="478"/>
            <ac:spMkLst>
              <pc:docMk/>
              <pc:sldMasterMk cId="3591437458" sldId="2147483648"/>
              <pc:sldLayoutMk cId="1222053526" sldId="2147483652"/>
              <ac:spMk id="5" creationId="{B8B81DAE-08F7-4455-BD6C-BE39F64CE254}"/>
            </ac:spMkLst>
          </pc:spChg>
          <pc:spChg chg="del">
            <ac:chgData name="Francesco Pompa Pacchi" userId="07da78bb433810cd" providerId="LiveId" clId="{9ACAFC9B-FDAB-4DCE-B600-4E63F4A1CB4D}" dt="2023-09-06T13:58:20.581" v="2" actId="478"/>
            <ac:spMkLst>
              <pc:docMk/>
              <pc:sldMasterMk cId="3591437458" sldId="2147483648"/>
              <pc:sldLayoutMk cId="1222053526" sldId="2147483652"/>
              <ac:spMk id="6" creationId="{5DED7E12-FA56-48FD-AA8A-F0F91A8E3DB8}"/>
            </ac:spMkLst>
          </pc:spChg>
          <pc:spChg chg="del">
            <ac:chgData name="Francesco Pompa Pacchi" userId="07da78bb433810cd" providerId="LiveId" clId="{9ACAFC9B-FDAB-4DCE-B600-4E63F4A1CB4D}" dt="2023-09-06T13:58:20.581" v="2" actId="478"/>
            <ac:spMkLst>
              <pc:docMk/>
              <pc:sldMasterMk cId="3591437458" sldId="2147483648"/>
              <pc:sldLayoutMk cId="1222053526" sldId="2147483652"/>
              <ac:spMk id="7" creationId="{DB05207B-2CAE-431E-B6E5-F19E2A9F58F8}"/>
            </ac:spMkLst>
          </pc:spChg>
          <pc:spChg chg="add mod">
            <ac:chgData name="Francesco Pompa Pacchi" userId="07da78bb433810cd" providerId="LiveId" clId="{9ACAFC9B-FDAB-4DCE-B600-4E63F4A1CB4D}" dt="2023-09-06T14:35:20.243" v="307"/>
            <ac:spMkLst>
              <pc:docMk/>
              <pc:sldMasterMk cId="3591437458" sldId="2147483648"/>
              <pc:sldLayoutMk cId="1222053526" sldId="2147483652"/>
              <ac:spMk id="8" creationId="{E9B4612E-B97B-7AEA-96F0-11DCC892FEE1}"/>
            </ac:spMkLst>
          </pc:spChg>
          <pc:spChg chg="add mod">
            <ac:chgData name="Francesco Pompa Pacchi" userId="07da78bb433810cd" providerId="LiveId" clId="{9ACAFC9B-FDAB-4DCE-B600-4E63F4A1CB4D}" dt="2023-09-06T14:35:20.243" v="307"/>
            <ac:spMkLst>
              <pc:docMk/>
              <pc:sldMasterMk cId="3591437458" sldId="2147483648"/>
              <pc:sldLayoutMk cId="1222053526" sldId="2147483652"/>
              <ac:spMk id="10" creationId="{EF3BB756-BD2F-43D6-948C-C0917FD3F66F}"/>
            </ac:spMkLst>
          </pc:spChg>
          <pc:spChg chg="add mod">
            <ac:chgData name="Francesco Pompa Pacchi" userId="07da78bb433810cd" providerId="LiveId" clId="{9ACAFC9B-FDAB-4DCE-B600-4E63F4A1CB4D}" dt="2023-09-06T14:35:20.243" v="307"/>
            <ac:spMkLst>
              <pc:docMk/>
              <pc:sldMasterMk cId="3591437458" sldId="2147483648"/>
              <pc:sldLayoutMk cId="1222053526" sldId="2147483652"/>
              <ac:spMk id="11" creationId="{44A5671A-3412-9A04-D19B-0374FE81151A}"/>
            </ac:spMkLst>
          </pc:spChg>
        </pc:sldLayoutChg>
        <pc:sldLayoutChg chg="addSp delSp modSp mod">
          <pc:chgData name="Francesco Pompa Pacchi" userId="07da78bb433810cd" providerId="LiveId" clId="{9ACAFC9B-FDAB-4DCE-B600-4E63F4A1CB4D}" dt="2023-09-06T14:35:22.706" v="308"/>
          <pc:sldLayoutMkLst>
            <pc:docMk/>
            <pc:sldMasterMk cId="3591437458" sldId="2147483648"/>
            <pc:sldLayoutMk cId="134094954" sldId="2147483653"/>
          </pc:sldLayoutMkLst>
          <pc:spChg chg="add mod">
            <ac:chgData name="Francesco Pompa Pacchi" userId="07da78bb433810cd" providerId="LiveId" clId="{9ACAFC9B-FDAB-4DCE-B600-4E63F4A1CB4D}" dt="2023-09-06T14:35:22.706" v="308"/>
            <ac:spMkLst>
              <pc:docMk/>
              <pc:sldMasterMk cId="3591437458" sldId="2147483648"/>
              <pc:sldLayoutMk cId="134094954" sldId="2147483653"/>
              <ac:spMk id="3" creationId="{29F2DF3D-1A2B-CC9B-B05E-92190FFDEB08}"/>
            </ac:spMkLst>
          </pc:spChg>
          <pc:spChg chg="add mod">
            <ac:chgData name="Francesco Pompa Pacchi" userId="07da78bb433810cd" providerId="LiveId" clId="{9ACAFC9B-FDAB-4DCE-B600-4E63F4A1CB4D}" dt="2023-09-06T14:35:22.706" v="308"/>
            <ac:spMkLst>
              <pc:docMk/>
              <pc:sldMasterMk cId="3591437458" sldId="2147483648"/>
              <pc:sldLayoutMk cId="134094954" sldId="2147483653"/>
              <ac:spMk id="4" creationId="{AC072F27-275D-31C2-16B3-085C30AB82AF}"/>
            </ac:spMkLst>
          </pc:spChg>
          <pc:spChg chg="add mod">
            <ac:chgData name="Francesco Pompa Pacchi" userId="07da78bb433810cd" providerId="LiveId" clId="{9ACAFC9B-FDAB-4DCE-B600-4E63F4A1CB4D}" dt="2023-09-06T14:35:22.706" v="308"/>
            <ac:spMkLst>
              <pc:docMk/>
              <pc:sldMasterMk cId="3591437458" sldId="2147483648"/>
              <pc:sldLayoutMk cId="134094954" sldId="2147483653"/>
              <ac:spMk id="5" creationId="{0C1F38E6-E1A4-0C70-080B-4436058E6462}"/>
            </ac:spMkLst>
          </pc:spChg>
          <pc:spChg chg="del">
            <ac:chgData name="Francesco Pompa Pacchi" userId="07da78bb433810cd" providerId="LiveId" clId="{9ACAFC9B-FDAB-4DCE-B600-4E63F4A1CB4D}" dt="2023-09-06T13:58:25.614" v="3" actId="478"/>
            <ac:spMkLst>
              <pc:docMk/>
              <pc:sldMasterMk cId="3591437458" sldId="2147483648"/>
              <pc:sldLayoutMk cId="134094954" sldId="2147483653"/>
              <ac:spMk id="7" creationId="{69DA399C-1B0C-440F-B657-67652B399CD2}"/>
            </ac:spMkLst>
          </pc:spChg>
          <pc:spChg chg="del">
            <ac:chgData name="Francesco Pompa Pacchi" userId="07da78bb433810cd" providerId="LiveId" clId="{9ACAFC9B-FDAB-4DCE-B600-4E63F4A1CB4D}" dt="2023-09-06T13:58:25.614" v="3" actId="478"/>
            <ac:spMkLst>
              <pc:docMk/>
              <pc:sldMasterMk cId="3591437458" sldId="2147483648"/>
              <pc:sldLayoutMk cId="134094954" sldId="2147483653"/>
              <ac:spMk id="8" creationId="{5B255F85-46AF-4BA1-AF87-BD384DE93224}"/>
            </ac:spMkLst>
          </pc:spChg>
          <pc:spChg chg="del">
            <ac:chgData name="Francesco Pompa Pacchi" userId="07da78bb433810cd" providerId="LiveId" clId="{9ACAFC9B-FDAB-4DCE-B600-4E63F4A1CB4D}" dt="2023-09-06T13:58:25.614" v="3" actId="478"/>
            <ac:spMkLst>
              <pc:docMk/>
              <pc:sldMasterMk cId="3591437458" sldId="2147483648"/>
              <pc:sldLayoutMk cId="134094954" sldId="2147483653"/>
              <ac:spMk id="9" creationId="{E402AF58-9572-47BE-A27E-675094BA3F36}"/>
            </ac:spMkLst>
          </pc:spChg>
        </pc:sldLayoutChg>
        <pc:sldLayoutChg chg="addSp delSp modSp mod">
          <pc:chgData name="Francesco Pompa Pacchi" userId="07da78bb433810cd" providerId="LiveId" clId="{9ACAFC9B-FDAB-4DCE-B600-4E63F4A1CB4D}" dt="2023-09-06T14:35:25.575" v="309"/>
          <pc:sldLayoutMkLst>
            <pc:docMk/>
            <pc:sldMasterMk cId="3591437458" sldId="2147483648"/>
            <pc:sldLayoutMk cId="1890870898" sldId="2147483654"/>
          </pc:sldLayoutMkLst>
          <pc:spChg chg="del">
            <ac:chgData name="Francesco Pompa Pacchi" userId="07da78bb433810cd" providerId="LiveId" clId="{9ACAFC9B-FDAB-4DCE-B600-4E63F4A1CB4D}" dt="2023-09-06T13:58:31.684" v="4" actId="478"/>
            <ac:spMkLst>
              <pc:docMk/>
              <pc:sldMasterMk cId="3591437458" sldId="2147483648"/>
              <pc:sldLayoutMk cId="1890870898" sldId="2147483654"/>
              <ac:spMk id="3" creationId="{A7EABCFE-413D-4F1C-BAAC-CBBB0BF41604}"/>
            </ac:spMkLst>
          </pc:spChg>
          <pc:spChg chg="del">
            <ac:chgData name="Francesco Pompa Pacchi" userId="07da78bb433810cd" providerId="LiveId" clId="{9ACAFC9B-FDAB-4DCE-B600-4E63F4A1CB4D}" dt="2023-09-06T13:58:31.684" v="4" actId="478"/>
            <ac:spMkLst>
              <pc:docMk/>
              <pc:sldMasterMk cId="3591437458" sldId="2147483648"/>
              <pc:sldLayoutMk cId="1890870898" sldId="2147483654"/>
              <ac:spMk id="4" creationId="{674F461C-019F-49AF-A23C-B47D0FC8E452}"/>
            </ac:spMkLst>
          </pc:spChg>
          <pc:spChg chg="del">
            <ac:chgData name="Francesco Pompa Pacchi" userId="07da78bb433810cd" providerId="LiveId" clId="{9ACAFC9B-FDAB-4DCE-B600-4E63F4A1CB4D}" dt="2023-09-06T13:58:31.684" v="4" actId="478"/>
            <ac:spMkLst>
              <pc:docMk/>
              <pc:sldMasterMk cId="3591437458" sldId="2147483648"/>
              <pc:sldLayoutMk cId="1890870898" sldId="2147483654"/>
              <ac:spMk id="5" creationId="{6EE70EE3-9A44-439E-9280-9267337E5A31}"/>
            </ac:spMkLst>
          </pc:spChg>
          <pc:spChg chg="add mod">
            <ac:chgData name="Francesco Pompa Pacchi" userId="07da78bb433810cd" providerId="LiveId" clId="{9ACAFC9B-FDAB-4DCE-B600-4E63F4A1CB4D}" dt="2023-09-06T14:35:25.575" v="309"/>
            <ac:spMkLst>
              <pc:docMk/>
              <pc:sldMasterMk cId="3591437458" sldId="2147483648"/>
              <pc:sldLayoutMk cId="1890870898" sldId="2147483654"/>
              <ac:spMk id="6" creationId="{0A7DCEE4-5046-64E2-5C0F-676EDDD0DA3D}"/>
            </ac:spMkLst>
          </pc:spChg>
          <pc:spChg chg="add mod">
            <ac:chgData name="Francesco Pompa Pacchi" userId="07da78bb433810cd" providerId="LiveId" clId="{9ACAFC9B-FDAB-4DCE-B600-4E63F4A1CB4D}" dt="2023-09-06T14:35:25.575" v="309"/>
            <ac:spMkLst>
              <pc:docMk/>
              <pc:sldMasterMk cId="3591437458" sldId="2147483648"/>
              <pc:sldLayoutMk cId="1890870898" sldId="2147483654"/>
              <ac:spMk id="8" creationId="{582CF4E6-B513-5EA4-CC92-00CC044A6028}"/>
            </ac:spMkLst>
          </pc:spChg>
          <pc:spChg chg="add mod">
            <ac:chgData name="Francesco Pompa Pacchi" userId="07da78bb433810cd" providerId="LiveId" clId="{9ACAFC9B-FDAB-4DCE-B600-4E63F4A1CB4D}" dt="2023-09-06T14:35:25.575" v="309"/>
            <ac:spMkLst>
              <pc:docMk/>
              <pc:sldMasterMk cId="3591437458" sldId="2147483648"/>
              <pc:sldLayoutMk cId="1890870898" sldId="2147483654"/>
              <ac:spMk id="9" creationId="{1A2B6F0E-CFA2-0EC4-7838-4C13111E6758}"/>
            </ac:spMkLst>
          </pc:spChg>
        </pc:sldLayoutChg>
        <pc:sldLayoutChg chg="addSp delSp modSp mod">
          <pc:chgData name="Francesco Pompa Pacchi" userId="07da78bb433810cd" providerId="LiveId" clId="{9ACAFC9B-FDAB-4DCE-B600-4E63F4A1CB4D}" dt="2023-09-06T14:35:28.039" v="310"/>
          <pc:sldLayoutMkLst>
            <pc:docMk/>
            <pc:sldMasterMk cId="3591437458" sldId="2147483648"/>
            <pc:sldLayoutMk cId="723981908" sldId="2147483655"/>
          </pc:sldLayoutMkLst>
          <pc:spChg chg="del">
            <ac:chgData name="Francesco Pompa Pacchi" userId="07da78bb433810cd" providerId="LiveId" clId="{9ACAFC9B-FDAB-4DCE-B600-4E63F4A1CB4D}" dt="2023-09-06T13:58:37.484" v="5" actId="478"/>
            <ac:spMkLst>
              <pc:docMk/>
              <pc:sldMasterMk cId="3591437458" sldId="2147483648"/>
              <pc:sldLayoutMk cId="723981908" sldId="2147483655"/>
              <ac:spMk id="2" creationId="{18F67D12-C271-44F1-A874-5C28BCD38B1E}"/>
            </ac:spMkLst>
          </pc:spChg>
          <pc:spChg chg="del">
            <ac:chgData name="Francesco Pompa Pacchi" userId="07da78bb433810cd" providerId="LiveId" clId="{9ACAFC9B-FDAB-4DCE-B600-4E63F4A1CB4D}" dt="2023-09-06T13:58:37.484" v="5" actId="478"/>
            <ac:spMkLst>
              <pc:docMk/>
              <pc:sldMasterMk cId="3591437458" sldId="2147483648"/>
              <pc:sldLayoutMk cId="723981908" sldId="2147483655"/>
              <ac:spMk id="3" creationId="{B2DA6622-24D6-47F0-9FF2-EB2FC437D361}"/>
            </ac:spMkLst>
          </pc:spChg>
          <pc:spChg chg="del">
            <ac:chgData name="Francesco Pompa Pacchi" userId="07da78bb433810cd" providerId="LiveId" clId="{9ACAFC9B-FDAB-4DCE-B600-4E63F4A1CB4D}" dt="2023-09-06T13:58:37.484" v="5" actId="478"/>
            <ac:spMkLst>
              <pc:docMk/>
              <pc:sldMasterMk cId="3591437458" sldId="2147483648"/>
              <pc:sldLayoutMk cId="723981908" sldId="2147483655"/>
              <ac:spMk id="4" creationId="{20351582-F7D0-499A-8765-179B26F43FDD}"/>
            </ac:spMkLst>
          </pc:spChg>
          <pc:spChg chg="add mod">
            <ac:chgData name="Francesco Pompa Pacchi" userId="07da78bb433810cd" providerId="LiveId" clId="{9ACAFC9B-FDAB-4DCE-B600-4E63F4A1CB4D}" dt="2023-09-06T14:35:28.039" v="310"/>
            <ac:spMkLst>
              <pc:docMk/>
              <pc:sldMasterMk cId="3591437458" sldId="2147483648"/>
              <pc:sldLayoutMk cId="723981908" sldId="2147483655"/>
              <ac:spMk id="5" creationId="{FFE3D8C9-9E0F-B077-98FA-3A0A4C1123C7}"/>
            </ac:spMkLst>
          </pc:spChg>
          <pc:spChg chg="add mod">
            <ac:chgData name="Francesco Pompa Pacchi" userId="07da78bb433810cd" providerId="LiveId" clId="{9ACAFC9B-FDAB-4DCE-B600-4E63F4A1CB4D}" dt="2023-09-06T14:35:28.039" v="310"/>
            <ac:spMkLst>
              <pc:docMk/>
              <pc:sldMasterMk cId="3591437458" sldId="2147483648"/>
              <pc:sldLayoutMk cId="723981908" sldId="2147483655"/>
              <ac:spMk id="7" creationId="{1E79C1CB-9E10-737C-495B-CA28E009CF1C}"/>
            </ac:spMkLst>
          </pc:spChg>
          <pc:spChg chg="add mod">
            <ac:chgData name="Francesco Pompa Pacchi" userId="07da78bb433810cd" providerId="LiveId" clId="{9ACAFC9B-FDAB-4DCE-B600-4E63F4A1CB4D}" dt="2023-09-06T14:35:28.039" v="310"/>
            <ac:spMkLst>
              <pc:docMk/>
              <pc:sldMasterMk cId="3591437458" sldId="2147483648"/>
              <pc:sldLayoutMk cId="723981908" sldId="2147483655"/>
              <ac:spMk id="8" creationId="{F94328F8-6C78-AEB2-539B-E388784CF9A9}"/>
            </ac:spMkLst>
          </pc:spChg>
        </pc:sldLayoutChg>
        <pc:sldLayoutChg chg="addSp delSp modSp mod">
          <pc:chgData name="Francesco Pompa Pacchi" userId="07da78bb433810cd" providerId="LiveId" clId="{9ACAFC9B-FDAB-4DCE-B600-4E63F4A1CB4D}" dt="2023-09-06T14:35:30.618" v="311"/>
          <pc:sldLayoutMkLst>
            <pc:docMk/>
            <pc:sldMasterMk cId="3591437458" sldId="2147483648"/>
            <pc:sldLayoutMk cId="3756111496" sldId="2147483656"/>
          </pc:sldLayoutMkLst>
          <pc:spChg chg="del">
            <ac:chgData name="Francesco Pompa Pacchi" userId="07da78bb433810cd" providerId="LiveId" clId="{9ACAFC9B-FDAB-4DCE-B600-4E63F4A1CB4D}" dt="2023-09-06T13:58:42.242" v="6" actId="478"/>
            <ac:spMkLst>
              <pc:docMk/>
              <pc:sldMasterMk cId="3591437458" sldId="2147483648"/>
              <pc:sldLayoutMk cId="3756111496" sldId="2147483656"/>
              <ac:spMk id="5" creationId="{63A1C334-8129-4545-8C84-46DA06B03D8B}"/>
            </ac:spMkLst>
          </pc:spChg>
          <pc:spChg chg="del">
            <ac:chgData name="Francesco Pompa Pacchi" userId="07da78bb433810cd" providerId="LiveId" clId="{9ACAFC9B-FDAB-4DCE-B600-4E63F4A1CB4D}" dt="2023-09-06T13:58:42.242" v="6" actId="478"/>
            <ac:spMkLst>
              <pc:docMk/>
              <pc:sldMasterMk cId="3591437458" sldId="2147483648"/>
              <pc:sldLayoutMk cId="3756111496" sldId="2147483656"/>
              <ac:spMk id="6" creationId="{3188F4DD-001E-4B6C-BAD4-62C2A6952B28}"/>
            </ac:spMkLst>
          </pc:spChg>
          <pc:spChg chg="del">
            <ac:chgData name="Francesco Pompa Pacchi" userId="07da78bb433810cd" providerId="LiveId" clId="{9ACAFC9B-FDAB-4DCE-B600-4E63F4A1CB4D}" dt="2023-09-06T13:58:42.242" v="6" actId="478"/>
            <ac:spMkLst>
              <pc:docMk/>
              <pc:sldMasterMk cId="3591437458" sldId="2147483648"/>
              <pc:sldLayoutMk cId="3756111496" sldId="2147483656"/>
              <ac:spMk id="7" creationId="{31106F97-3F23-4DEE-B190-0481C29793AA}"/>
            </ac:spMkLst>
          </pc:spChg>
          <pc:spChg chg="add mod">
            <ac:chgData name="Francesco Pompa Pacchi" userId="07da78bb433810cd" providerId="LiveId" clId="{9ACAFC9B-FDAB-4DCE-B600-4E63F4A1CB4D}" dt="2023-09-06T14:35:30.618" v="311"/>
            <ac:spMkLst>
              <pc:docMk/>
              <pc:sldMasterMk cId="3591437458" sldId="2147483648"/>
              <pc:sldLayoutMk cId="3756111496" sldId="2147483656"/>
              <ac:spMk id="9" creationId="{C7C4880B-19F4-97A1-DDDE-AD3E2E96D95C}"/>
            </ac:spMkLst>
          </pc:spChg>
          <pc:spChg chg="add mod">
            <ac:chgData name="Francesco Pompa Pacchi" userId="07da78bb433810cd" providerId="LiveId" clId="{9ACAFC9B-FDAB-4DCE-B600-4E63F4A1CB4D}" dt="2023-09-06T14:35:30.618" v="311"/>
            <ac:spMkLst>
              <pc:docMk/>
              <pc:sldMasterMk cId="3591437458" sldId="2147483648"/>
              <pc:sldLayoutMk cId="3756111496" sldId="2147483656"/>
              <ac:spMk id="10" creationId="{F320AA9F-EBBA-603B-A16A-6E78D9E46C19}"/>
            </ac:spMkLst>
          </pc:spChg>
          <pc:spChg chg="add mod">
            <ac:chgData name="Francesco Pompa Pacchi" userId="07da78bb433810cd" providerId="LiveId" clId="{9ACAFC9B-FDAB-4DCE-B600-4E63F4A1CB4D}" dt="2023-09-06T14:35:30.618" v="311"/>
            <ac:spMkLst>
              <pc:docMk/>
              <pc:sldMasterMk cId="3591437458" sldId="2147483648"/>
              <pc:sldLayoutMk cId="3756111496" sldId="2147483656"/>
              <ac:spMk id="11" creationId="{E25FFDEC-114F-5509-1E6D-1A3B878DFAFA}"/>
            </ac:spMkLst>
          </pc:spChg>
        </pc:sldLayoutChg>
        <pc:sldLayoutChg chg="addSp delSp modSp mod">
          <pc:chgData name="Francesco Pompa Pacchi" userId="07da78bb433810cd" providerId="LiveId" clId="{9ACAFC9B-FDAB-4DCE-B600-4E63F4A1CB4D}" dt="2023-09-06T14:35:33.048" v="312"/>
          <pc:sldLayoutMkLst>
            <pc:docMk/>
            <pc:sldMasterMk cId="3591437458" sldId="2147483648"/>
            <pc:sldLayoutMk cId="1108499084" sldId="2147483657"/>
          </pc:sldLayoutMkLst>
          <pc:spChg chg="add mod">
            <ac:chgData name="Francesco Pompa Pacchi" userId="07da78bb433810cd" providerId="LiveId" clId="{9ACAFC9B-FDAB-4DCE-B600-4E63F4A1CB4D}" dt="2023-09-06T14:35:33.048" v="312"/>
            <ac:spMkLst>
              <pc:docMk/>
              <pc:sldMasterMk cId="3591437458" sldId="2147483648"/>
              <pc:sldLayoutMk cId="1108499084" sldId="2147483657"/>
              <ac:spMk id="4" creationId="{4F851A2E-F19C-1002-E4BF-DCF30C6E86B2}"/>
            </ac:spMkLst>
          </pc:spChg>
          <pc:spChg chg="del">
            <ac:chgData name="Francesco Pompa Pacchi" userId="07da78bb433810cd" providerId="LiveId" clId="{9ACAFC9B-FDAB-4DCE-B600-4E63F4A1CB4D}" dt="2023-09-06T13:58:47.998" v="7" actId="478"/>
            <ac:spMkLst>
              <pc:docMk/>
              <pc:sldMasterMk cId="3591437458" sldId="2147483648"/>
              <pc:sldLayoutMk cId="1108499084" sldId="2147483657"/>
              <ac:spMk id="5" creationId="{6EAB0AD8-6FDF-4622-85A4-51A8E967EC8D}"/>
            </ac:spMkLst>
          </pc:spChg>
          <pc:spChg chg="del">
            <ac:chgData name="Francesco Pompa Pacchi" userId="07da78bb433810cd" providerId="LiveId" clId="{9ACAFC9B-FDAB-4DCE-B600-4E63F4A1CB4D}" dt="2023-09-06T13:58:47.998" v="7" actId="478"/>
            <ac:spMkLst>
              <pc:docMk/>
              <pc:sldMasterMk cId="3591437458" sldId="2147483648"/>
              <pc:sldLayoutMk cId="1108499084" sldId="2147483657"/>
              <ac:spMk id="6" creationId="{634D2E99-DBA0-4970-ABF3-9596AA57D33E}"/>
            </ac:spMkLst>
          </pc:spChg>
          <pc:spChg chg="del">
            <ac:chgData name="Francesco Pompa Pacchi" userId="07da78bb433810cd" providerId="LiveId" clId="{9ACAFC9B-FDAB-4DCE-B600-4E63F4A1CB4D}" dt="2023-09-06T13:58:47.998" v="7" actId="478"/>
            <ac:spMkLst>
              <pc:docMk/>
              <pc:sldMasterMk cId="3591437458" sldId="2147483648"/>
              <pc:sldLayoutMk cId="1108499084" sldId="2147483657"/>
              <ac:spMk id="7" creationId="{8FADE91F-FFB0-4E6D-8AF8-6FBDBC0DE59D}"/>
            </ac:spMkLst>
          </pc:spChg>
          <pc:spChg chg="add mod">
            <ac:chgData name="Francesco Pompa Pacchi" userId="07da78bb433810cd" providerId="LiveId" clId="{9ACAFC9B-FDAB-4DCE-B600-4E63F4A1CB4D}" dt="2023-09-06T14:35:33.048" v="312"/>
            <ac:spMkLst>
              <pc:docMk/>
              <pc:sldMasterMk cId="3591437458" sldId="2147483648"/>
              <pc:sldLayoutMk cId="1108499084" sldId="2147483657"/>
              <ac:spMk id="10" creationId="{619CB933-26AB-8E1D-8C37-6344EDC8A7B8}"/>
            </ac:spMkLst>
          </pc:spChg>
          <pc:spChg chg="add mod">
            <ac:chgData name="Francesco Pompa Pacchi" userId="07da78bb433810cd" providerId="LiveId" clId="{9ACAFC9B-FDAB-4DCE-B600-4E63F4A1CB4D}" dt="2023-09-06T14:35:33.048" v="312"/>
            <ac:spMkLst>
              <pc:docMk/>
              <pc:sldMasterMk cId="3591437458" sldId="2147483648"/>
              <pc:sldLayoutMk cId="1108499084" sldId="2147483657"/>
              <ac:spMk id="11" creationId="{A48E82B1-CC9A-CBE9-8A67-8FED80651CFE}"/>
            </ac:spMkLst>
          </pc:spChg>
        </pc:sldLayoutChg>
        <pc:sldLayoutChg chg="addSp delSp modSp mod">
          <pc:chgData name="Francesco Pompa Pacchi" userId="07da78bb433810cd" providerId="LiveId" clId="{9ACAFC9B-FDAB-4DCE-B600-4E63F4A1CB4D}" dt="2023-09-06T14:35:35.954" v="313"/>
          <pc:sldLayoutMkLst>
            <pc:docMk/>
            <pc:sldMasterMk cId="3591437458" sldId="2147483648"/>
            <pc:sldLayoutMk cId="3297685786" sldId="2147483658"/>
          </pc:sldLayoutMkLst>
          <pc:spChg chg="del">
            <ac:chgData name="Francesco Pompa Pacchi" userId="07da78bb433810cd" providerId="LiveId" clId="{9ACAFC9B-FDAB-4DCE-B600-4E63F4A1CB4D}" dt="2023-09-06T13:58:52.980" v="8" actId="478"/>
            <ac:spMkLst>
              <pc:docMk/>
              <pc:sldMasterMk cId="3591437458" sldId="2147483648"/>
              <pc:sldLayoutMk cId="3297685786" sldId="2147483658"/>
              <ac:spMk id="4" creationId="{409E3090-1E92-4CFB-9491-E0F885599797}"/>
            </ac:spMkLst>
          </pc:spChg>
          <pc:spChg chg="del">
            <ac:chgData name="Francesco Pompa Pacchi" userId="07da78bb433810cd" providerId="LiveId" clId="{9ACAFC9B-FDAB-4DCE-B600-4E63F4A1CB4D}" dt="2023-09-06T13:58:52.980" v="8" actId="478"/>
            <ac:spMkLst>
              <pc:docMk/>
              <pc:sldMasterMk cId="3591437458" sldId="2147483648"/>
              <pc:sldLayoutMk cId="3297685786" sldId="2147483658"/>
              <ac:spMk id="5" creationId="{DFD25BC3-9F27-484C-9378-EEFF57FBB926}"/>
            </ac:spMkLst>
          </pc:spChg>
          <pc:spChg chg="del">
            <ac:chgData name="Francesco Pompa Pacchi" userId="07da78bb433810cd" providerId="LiveId" clId="{9ACAFC9B-FDAB-4DCE-B600-4E63F4A1CB4D}" dt="2023-09-06T13:58:52.980" v="8" actId="478"/>
            <ac:spMkLst>
              <pc:docMk/>
              <pc:sldMasterMk cId="3591437458" sldId="2147483648"/>
              <pc:sldLayoutMk cId="3297685786" sldId="2147483658"/>
              <ac:spMk id="6" creationId="{0555A28A-D94D-4C1E-9701-B2E9F89D9F6B}"/>
            </ac:spMkLst>
          </pc:spChg>
          <pc:spChg chg="add mod">
            <ac:chgData name="Francesco Pompa Pacchi" userId="07da78bb433810cd" providerId="LiveId" clId="{9ACAFC9B-FDAB-4DCE-B600-4E63F4A1CB4D}" dt="2023-09-06T14:35:35.954" v="313"/>
            <ac:spMkLst>
              <pc:docMk/>
              <pc:sldMasterMk cId="3591437458" sldId="2147483648"/>
              <pc:sldLayoutMk cId="3297685786" sldId="2147483658"/>
              <ac:spMk id="7" creationId="{58CE76D5-1363-B0E3-1D33-41AADE016C6C}"/>
            </ac:spMkLst>
          </pc:spChg>
          <pc:spChg chg="add mod">
            <ac:chgData name="Francesco Pompa Pacchi" userId="07da78bb433810cd" providerId="LiveId" clId="{9ACAFC9B-FDAB-4DCE-B600-4E63F4A1CB4D}" dt="2023-09-06T14:35:35.954" v="313"/>
            <ac:spMkLst>
              <pc:docMk/>
              <pc:sldMasterMk cId="3591437458" sldId="2147483648"/>
              <pc:sldLayoutMk cId="3297685786" sldId="2147483658"/>
              <ac:spMk id="9" creationId="{6E6DBEE0-A27F-225E-5E90-31C29A1A1449}"/>
            </ac:spMkLst>
          </pc:spChg>
          <pc:spChg chg="add mod">
            <ac:chgData name="Francesco Pompa Pacchi" userId="07da78bb433810cd" providerId="LiveId" clId="{9ACAFC9B-FDAB-4DCE-B600-4E63F4A1CB4D}" dt="2023-09-06T14:35:35.954" v="313"/>
            <ac:spMkLst>
              <pc:docMk/>
              <pc:sldMasterMk cId="3591437458" sldId="2147483648"/>
              <pc:sldLayoutMk cId="3297685786" sldId="2147483658"/>
              <ac:spMk id="10" creationId="{F2BFE872-A7E0-3A8B-0326-4D037EC4C1C5}"/>
            </ac:spMkLst>
          </pc:spChg>
        </pc:sldLayoutChg>
        <pc:sldLayoutChg chg="addSp delSp modSp mod">
          <pc:chgData name="Francesco Pompa Pacchi" userId="07da78bb433810cd" providerId="LiveId" clId="{9ACAFC9B-FDAB-4DCE-B600-4E63F4A1CB4D}" dt="2023-09-06T14:35:38.374" v="314"/>
          <pc:sldLayoutMkLst>
            <pc:docMk/>
            <pc:sldMasterMk cId="3591437458" sldId="2147483648"/>
            <pc:sldLayoutMk cId="64661494" sldId="2147483659"/>
          </pc:sldLayoutMkLst>
          <pc:spChg chg="del">
            <ac:chgData name="Francesco Pompa Pacchi" userId="07da78bb433810cd" providerId="LiveId" clId="{9ACAFC9B-FDAB-4DCE-B600-4E63F4A1CB4D}" dt="2023-09-06T13:58:57.531" v="9" actId="478"/>
            <ac:spMkLst>
              <pc:docMk/>
              <pc:sldMasterMk cId="3591437458" sldId="2147483648"/>
              <pc:sldLayoutMk cId="64661494" sldId="2147483659"/>
              <ac:spMk id="4" creationId="{BDE9D5CD-1CAE-47E9-9CA5-BEAB47994C3F}"/>
            </ac:spMkLst>
          </pc:spChg>
          <pc:spChg chg="del">
            <ac:chgData name="Francesco Pompa Pacchi" userId="07da78bb433810cd" providerId="LiveId" clId="{9ACAFC9B-FDAB-4DCE-B600-4E63F4A1CB4D}" dt="2023-09-06T13:58:57.531" v="9" actId="478"/>
            <ac:spMkLst>
              <pc:docMk/>
              <pc:sldMasterMk cId="3591437458" sldId="2147483648"/>
              <pc:sldLayoutMk cId="64661494" sldId="2147483659"/>
              <ac:spMk id="5" creationId="{859C3418-3EDC-4379-99CA-291BB22DBA11}"/>
            </ac:spMkLst>
          </pc:spChg>
          <pc:spChg chg="del">
            <ac:chgData name="Francesco Pompa Pacchi" userId="07da78bb433810cd" providerId="LiveId" clId="{9ACAFC9B-FDAB-4DCE-B600-4E63F4A1CB4D}" dt="2023-09-06T13:58:57.531" v="9" actId="478"/>
            <ac:spMkLst>
              <pc:docMk/>
              <pc:sldMasterMk cId="3591437458" sldId="2147483648"/>
              <pc:sldLayoutMk cId="64661494" sldId="2147483659"/>
              <ac:spMk id="6" creationId="{F375C136-5125-40ED-9798-0847DBFB37DB}"/>
            </ac:spMkLst>
          </pc:spChg>
          <pc:spChg chg="add mod">
            <ac:chgData name="Francesco Pompa Pacchi" userId="07da78bb433810cd" providerId="LiveId" clId="{9ACAFC9B-FDAB-4DCE-B600-4E63F4A1CB4D}" dt="2023-09-06T14:35:38.374" v="314"/>
            <ac:spMkLst>
              <pc:docMk/>
              <pc:sldMasterMk cId="3591437458" sldId="2147483648"/>
              <pc:sldLayoutMk cId="64661494" sldId="2147483659"/>
              <ac:spMk id="7" creationId="{D02864DA-2EE3-8B72-178C-B6393D7BCA9C}"/>
            </ac:spMkLst>
          </pc:spChg>
          <pc:spChg chg="add mod">
            <ac:chgData name="Francesco Pompa Pacchi" userId="07da78bb433810cd" providerId="LiveId" clId="{9ACAFC9B-FDAB-4DCE-B600-4E63F4A1CB4D}" dt="2023-09-06T14:35:38.374" v="314"/>
            <ac:spMkLst>
              <pc:docMk/>
              <pc:sldMasterMk cId="3591437458" sldId="2147483648"/>
              <pc:sldLayoutMk cId="64661494" sldId="2147483659"/>
              <ac:spMk id="9" creationId="{4DBECF07-1B6C-5AE7-E36F-4EBD794065D4}"/>
            </ac:spMkLst>
          </pc:spChg>
          <pc:spChg chg="add mod">
            <ac:chgData name="Francesco Pompa Pacchi" userId="07da78bb433810cd" providerId="LiveId" clId="{9ACAFC9B-FDAB-4DCE-B600-4E63F4A1CB4D}" dt="2023-09-06T14:35:38.374" v="314"/>
            <ac:spMkLst>
              <pc:docMk/>
              <pc:sldMasterMk cId="3591437458" sldId="2147483648"/>
              <pc:sldLayoutMk cId="64661494" sldId="2147483659"/>
              <ac:spMk id="10" creationId="{BA3051DC-1352-C74E-6CC3-A5E947A55E55}"/>
            </ac:spMkLst>
          </pc:spChg>
        </pc:sldLayoutChg>
        <pc:sldLayoutChg chg="addSp delSp modSp mod">
          <pc:chgData name="Francesco Pompa Pacchi" userId="07da78bb433810cd" providerId="LiveId" clId="{9ACAFC9B-FDAB-4DCE-B600-4E63F4A1CB4D}" dt="2023-09-06T14:35:40.745" v="315"/>
          <pc:sldLayoutMkLst>
            <pc:docMk/>
            <pc:sldMasterMk cId="3591437458" sldId="2147483648"/>
            <pc:sldLayoutMk cId="2825917361" sldId="2147483660"/>
          </pc:sldLayoutMkLst>
          <pc:spChg chg="del">
            <ac:chgData name="Francesco Pompa Pacchi" userId="07da78bb433810cd" providerId="LiveId" clId="{9ACAFC9B-FDAB-4DCE-B600-4E63F4A1CB4D}" dt="2023-09-06T13:59:02.162" v="10" actId="478"/>
            <ac:spMkLst>
              <pc:docMk/>
              <pc:sldMasterMk cId="3591437458" sldId="2147483648"/>
              <pc:sldLayoutMk cId="2825917361" sldId="2147483660"/>
              <ac:spMk id="4" creationId="{B0F22038-E401-9B59-43A1-1AFFB7DF452F}"/>
            </ac:spMkLst>
          </pc:spChg>
          <pc:spChg chg="del">
            <ac:chgData name="Francesco Pompa Pacchi" userId="07da78bb433810cd" providerId="LiveId" clId="{9ACAFC9B-FDAB-4DCE-B600-4E63F4A1CB4D}" dt="2023-09-06T13:59:02.162" v="10" actId="478"/>
            <ac:spMkLst>
              <pc:docMk/>
              <pc:sldMasterMk cId="3591437458" sldId="2147483648"/>
              <pc:sldLayoutMk cId="2825917361" sldId="2147483660"/>
              <ac:spMk id="5" creationId="{0F960FDE-D97A-7471-78F1-CE28AF30207D}"/>
            </ac:spMkLst>
          </pc:spChg>
          <pc:spChg chg="del">
            <ac:chgData name="Francesco Pompa Pacchi" userId="07da78bb433810cd" providerId="LiveId" clId="{9ACAFC9B-FDAB-4DCE-B600-4E63F4A1CB4D}" dt="2023-09-06T13:59:02.162" v="10" actId="478"/>
            <ac:spMkLst>
              <pc:docMk/>
              <pc:sldMasterMk cId="3591437458" sldId="2147483648"/>
              <pc:sldLayoutMk cId="2825917361" sldId="2147483660"/>
              <ac:spMk id="6" creationId="{F67E22B4-7DF0-794F-F8A7-5684B7EAD564}"/>
            </ac:spMkLst>
          </pc:spChg>
          <pc:spChg chg="add mod">
            <ac:chgData name="Francesco Pompa Pacchi" userId="07da78bb433810cd" providerId="LiveId" clId="{9ACAFC9B-FDAB-4DCE-B600-4E63F4A1CB4D}" dt="2023-09-06T14:35:40.745" v="315"/>
            <ac:spMkLst>
              <pc:docMk/>
              <pc:sldMasterMk cId="3591437458" sldId="2147483648"/>
              <pc:sldLayoutMk cId="2825917361" sldId="2147483660"/>
              <ac:spMk id="7" creationId="{C2537FB0-122B-54A1-D0B8-29B21F61E4AF}"/>
            </ac:spMkLst>
          </pc:spChg>
          <pc:spChg chg="add mod">
            <ac:chgData name="Francesco Pompa Pacchi" userId="07da78bb433810cd" providerId="LiveId" clId="{9ACAFC9B-FDAB-4DCE-B600-4E63F4A1CB4D}" dt="2023-09-06T14:35:40.745" v="315"/>
            <ac:spMkLst>
              <pc:docMk/>
              <pc:sldMasterMk cId="3591437458" sldId="2147483648"/>
              <pc:sldLayoutMk cId="2825917361" sldId="2147483660"/>
              <ac:spMk id="9" creationId="{CAF6D3F4-3F2E-E8F1-1DF2-9C24076E3D24}"/>
            </ac:spMkLst>
          </pc:spChg>
          <pc:spChg chg="add mod">
            <ac:chgData name="Francesco Pompa Pacchi" userId="07da78bb433810cd" providerId="LiveId" clId="{9ACAFC9B-FDAB-4DCE-B600-4E63F4A1CB4D}" dt="2023-09-06T14:35:40.745" v="315"/>
            <ac:spMkLst>
              <pc:docMk/>
              <pc:sldMasterMk cId="3591437458" sldId="2147483648"/>
              <pc:sldLayoutMk cId="2825917361" sldId="2147483660"/>
              <ac:spMk id="10" creationId="{815E09E0-91B4-18E9-E9E8-07BE2A86D284}"/>
            </ac:spMkLst>
          </pc:sp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D8AA19FA-41AE-4F2A-8228-3399FEB02D4B}" type="datetimeFigureOut">
              <a:rPr lang="it-IT" smtClean="0"/>
              <a:t>16/03/2026</a:t>
            </a:fld>
            <a:endParaRPr lang="it-I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it-I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0D1F2187-BD6B-4CD4-8DF4-F350925E52C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847202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tillium" pitchFamily="2" charset="77"/>
            </a:endParaRP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1F2187-BD6B-4CD4-8DF4-F350925E52CA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454919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3">
            <a:extLst>
              <a:ext uri="{FF2B5EF4-FFF2-40B4-BE49-F238E27FC236}">
                <a16:creationId xmlns:a16="http://schemas.microsoft.com/office/drawing/2014/main" id="{25F6244B-B1B3-416D-B88B-0FE1D1159F8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310759"/>
            <a:ext cx="12202758" cy="503867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63D0686-F3B6-4B9D-A347-9CE02FFD17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335636"/>
            <a:ext cx="3795445" cy="2414431"/>
          </a:xfrm>
        </p:spPr>
        <p:txBody>
          <a:bodyPr anchor="b">
            <a:normAutofit/>
          </a:bodyPr>
          <a:lstStyle>
            <a:lvl1pPr algn="l">
              <a:defRPr sz="45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60DCE23-7D2E-4485-A8A3-6D0DC38C1D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879437"/>
            <a:ext cx="3795445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5F0CEF-51FF-466C-8532-9EF423A4266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4713" y="6430138"/>
            <a:ext cx="1267691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B2E1D69-7EF8-475F-9A66-8F0B74D5DC54}" type="datetime1">
              <a:rPr lang="it-IT" smtClean="0"/>
              <a:t>16/03/2026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5040DB-8460-4471-A536-03EED8D2E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22404" y="6450240"/>
            <a:ext cx="4417287" cy="365125"/>
          </a:xfrm>
          <a:prstGeom prst="rect">
            <a:avLst/>
          </a:prstGeom>
        </p:spPr>
        <p:txBody>
          <a:bodyPr/>
          <a:lstStyle/>
          <a:p>
            <a:r>
              <a:rPr lang="it-IT"/>
              <a:t>Piè di pagina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0264DF-C80E-4A54-97BF-B28A94C1B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10110" y="6430138"/>
            <a:ext cx="484909" cy="365125"/>
          </a:xfrm>
          <a:prstGeom prst="rect">
            <a:avLst/>
          </a:prstGeom>
        </p:spPr>
        <p:txBody>
          <a:bodyPr/>
          <a:lstStyle/>
          <a:p>
            <a:fld id="{9B13B172-409A-48BF-92CD-9E808051E234}" type="slidenum">
              <a:rPr lang="it-IT" smtClean="0"/>
              <a:t>‹N›</a:t>
            </a:fld>
            <a:endParaRPr lang="it-IT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27805BB2-49DE-4832-9EF2-DACA471C18BD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5188449" y="2106202"/>
            <a:ext cx="5712431" cy="3754848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6A686CD-BC84-4E44-BDAF-161736E81F40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838200" y="5681663"/>
            <a:ext cx="3795444" cy="4826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it-IT"/>
              <a:t>Click to </a:t>
            </a:r>
            <a:r>
              <a:rPr lang="it-IT" err="1"/>
              <a:t>edit</a:t>
            </a:r>
            <a:r>
              <a:rPr lang="it-IT"/>
              <a:t> date</a:t>
            </a:r>
          </a:p>
        </p:txBody>
      </p:sp>
      <p:pic>
        <p:nvPicPr>
          <p:cNvPr id="7" name="image1.png" descr="Immagine che contiene testo, schermata, Carattere, Elementi grafici&#10;&#10;Descrizione generata automaticamente">
            <a:extLst>
              <a:ext uri="{FF2B5EF4-FFF2-40B4-BE49-F238E27FC236}">
                <a16:creationId xmlns:a16="http://schemas.microsoft.com/office/drawing/2014/main" id="{0E6E60A7-934E-16B0-04A6-EF874487628E}"/>
              </a:ext>
            </a:extLst>
          </p:cNvPr>
          <p:cNvPicPr/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790545" y="219625"/>
            <a:ext cx="1930140" cy="780114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6685210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D9BC9C-2F86-4F3C-86FF-092C95A64B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723F1F7-0749-4694-BE63-E403BDDD5F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pic>
        <p:nvPicPr>
          <p:cNvPr id="8" name="image1.png" descr="Immagine che contiene testo, schermata, Carattere, Elementi grafici&#10;&#10;Descrizione generata automaticamente">
            <a:extLst>
              <a:ext uri="{FF2B5EF4-FFF2-40B4-BE49-F238E27FC236}">
                <a16:creationId xmlns:a16="http://schemas.microsoft.com/office/drawing/2014/main" id="{F0BFCC7C-8C58-60BA-FCEE-82D50DDD3F79}"/>
              </a:ext>
            </a:extLst>
          </p:cNvPr>
          <p:cNvPicPr/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790545" y="219625"/>
            <a:ext cx="1930140" cy="780114"/>
          </a:xfrm>
          <a:prstGeom prst="rect">
            <a:avLst/>
          </a:prstGeom>
          <a:ln/>
        </p:spPr>
      </p:pic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58CE76D5-1363-B0E3-1D33-41AADE016C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7752" y="6430138"/>
            <a:ext cx="11961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it-IT" sz="1400" kern="1200" smtClean="0">
                <a:solidFill>
                  <a:schemeClr val="bg1">
                    <a:alpha val="50000"/>
                  </a:schemeClr>
                </a:solidFill>
                <a:latin typeface="Titillium" pitchFamily="2" charset="77"/>
                <a:ea typeface="+mn-ea"/>
                <a:cs typeface="+mn-cs"/>
              </a:defRPr>
            </a:lvl1pPr>
          </a:lstStyle>
          <a:p>
            <a:fld id="{FBF9AF8D-982E-4695-97F0-27FB92086935}" type="datetime1">
              <a:rPr lang="it-IT" smtClean="0"/>
              <a:t>16/03/2026</a:t>
            </a:fld>
            <a:endParaRPr lang="it-IT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6E6DBEE0-A27F-225E-5E90-31C29A1A14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71609" y="6430138"/>
            <a:ext cx="42348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it-IT" sz="1400" kern="1200" smtClean="0">
                <a:solidFill>
                  <a:schemeClr val="bg1">
                    <a:alpha val="50000"/>
                  </a:schemeClr>
                </a:solidFill>
                <a:latin typeface="Titillium" pitchFamily="2" charset="77"/>
                <a:ea typeface="+mn-ea"/>
                <a:cs typeface="+mn-cs"/>
              </a:defRPr>
            </a:lvl1pPr>
          </a:lstStyle>
          <a:p>
            <a:r>
              <a:rPr lang="it-IT"/>
              <a:t>Piè di pagina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F2BFE872-A7E0-3A8B-0326-4D037EC4C1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84726" y="6430138"/>
            <a:ext cx="4502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it-IT" sz="1400" kern="1200" smtClean="0">
                <a:solidFill>
                  <a:schemeClr val="bg1">
                    <a:alpha val="50000"/>
                  </a:schemeClr>
                </a:solidFill>
                <a:latin typeface="Titillium" pitchFamily="2" charset="77"/>
                <a:ea typeface="+mn-ea"/>
                <a:cs typeface="+mn-cs"/>
              </a:defRPr>
            </a:lvl1pPr>
          </a:lstStyle>
          <a:p>
            <a:fld id="{9B13B172-409A-48BF-92CD-9E808051E23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97685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21B6E7A-AAE9-4771-A56C-9BFBA5E562B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1335635"/>
            <a:ext cx="2628900" cy="484132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BDB7342-37F0-452E-BA73-5C35A8EBE7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335635"/>
            <a:ext cx="7734300" cy="4841327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pic>
        <p:nvPicPr>
          <p:cNvPr id="8" name="image1.png" descr="Immagine che contiene testo, schermata, Carattere, Elementi grafici&#10;&#10;Descrizione generata automaticamente">
            <a:extLst>
              <a:ext uri="{FF2B5EF4-FFF2-40B4-BE49-F238E27FC236}">
                <a16:creationId xmlns:a16="http://schemas.microsoft.com/office/drawing/2014/main" id="{DAE6506A-00D5-ABFE-26DE-D4E0AD6A5AF2}"/>
              </a:ext>
            </a:extLst>
          </p:cNvPr>
          <p:cNvPicPr/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790545" y="219625"/>
            <a:ext cx="1930140" cy="780114"/>
          </a:xfrm>
          <a:prstGeom prst="rect">
            <a:avLst/>
          </a:prstGeom>
          <a:ln/>
        </p:spPr>
      </p:pic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D02864DA-2EE3-8B72-178C-B6393D7BCA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7752" y="6430138"/>
            <a:ext cx="11961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it-IT" sz="1400" kern="1200" smtClean="0">
                <a:solidFill>
                  <a:schemeClr val="bg1">
                    <a:alpha val="50000"/>
                  </a:schemeClr>
                </a:solidFill>
                <a:latin typeface="Titillium" pitchFamily="2" charset="77"/>
                <a:ea typeface="+mn-ea"/>
                <a:cs typeface="+mn-cs"/>
              </a:defRPr>
            </a:lvl1pPr>
          </a:lstStyle>
          <a:p>
            <a:fld id="{FBF9AF8D-982E-4695-97F0-27FB92086935}" type="datetime1">
              <a:rPr lang="it-IT" smtClean="0"/>
              <a:t>16/03/2026</a:t>
            </a:fld>
            <a:endParaRPr lang="it-IT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4DBECF07-1B6C-5AE7-E36F-4EBD794065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71609" y="6430138"/>
            <a:ext cx="42348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it-IT" sz="1400" kern="1200" smtClean="0">
                <a:solidFill>
                  <a:schemeClr val="bg1">
                    <a:alpha val="50000"/>
                  </a:schemeClr>
                </a:solidFill>
                <a:latin typeface="Titillium" pitchFamily="2" charset="77"/>
                <a:ea typeface="+mn-ea"/>
                <a:cs typeface="+mn-cs"/>
              </a:defRPr>
            </a:lvl1pPr>
          </a:lstStyle>
          <a:p>
            <a:r>
              <a:rPr lang="it-IT"/>
              <a:t>Piè di pagina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BA3051DC-1352-C74E-6CC3-A5E947A55E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84726" y="6430138"/>
            <a:ext cx="4502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it-IT" sz="1400" kern="1200" smtClean="0">
                <a:solidFill>
                  <a:schemeClr val="bg1">
                    <a:alpha val="50000"/>
                  </a:schemeClr>
                </a:solidFill>
                <a:latin typeface="Titillium" pitchFamily="2" charset="77"/>
                <a:ea typeface="+mn-ea"/>
                <a:cs typeface="+mn-cs"/>
              </a:defRPr>
            </a:lvl1pPr>
          </a:lstStyle>
          <a:p>
            <a:fld id="{9B13B172-409A-48BF-92CD-9E808051E23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46614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4E6F965-22BB-5CB6-312C-62EDB1057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740986D-B2E6-E64A-9F09-D13E9F372C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pic>
        <p:nvPicPr>
          <p:cNvPr id="8" name="image1.png" descr="Immagine che contiene testo, schermata, Carattere, Elementi grafici&#10;&#10;Descrizione generata automaticamente">
            <a:extLst>
              <a:ext uri="{FF2B5EF4-FFF2-40B4-BE49-F238E27FC236}">
                <a16:creationId xmlns:a16="http://schemas.microsoft.com/office/drawing/2014/main" id="{EB2F688B-C58C-C690-B3A5-EA3DC3F347DB}"/>
              </a:ext>
            </a:extLst>
          </p:cNvPr>
          <p:cNvPicPr/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790545" y="219625"/>
            <a:ext cx="1930140" cy="780114"/>
          </a:xfrm>
          <a:prstGeom prst="rect">
            <a:avLst/>
          </a:prstGeom>
          <a:ln/>
        </p:spPr>
      </p:pic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C2537FB0-122B-54A1-D0B8-29B21F61E4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7752" y="6430138"/>
            <a:ext cx="11961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it-IT" sz="1400" kern="1200" smtClean="0">
                <a:solidFill>
                  <a:schemeClr val="bg1">
                    <a:alpha val="50000"/>
                  </a:schemeClr>
                </a:solidFill>
                <a:latin typeface="Titillium" pitchFamily="2" charset="77"/>
                <a:ea typeface="+mn-ea"/>
                <a:cs typeface="+mn-cs"/>
              </a:defRPr>
            </a:lvl1pPr>
          </a:lstStyle>
          <a:p>
            <a:fld id="{FBF9AF8D-982E-4695-97F0-27FB92086935}" type="datetime1">
              <a:rPr lang="it-IT" smtClean="0"/>
              <a:t>16/03/2026</a:t>
            </a:fld>
            <a:endParaRPr lang="it-IT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CAF6D3F4-3F2E-E8F1-1DF2-9C24076E3D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71609" y="6430138"/>
            <a:ext cx="42348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it-IT" sz="1400" kern="1200" smtClean="0">
                <a:solidFill>
                  <a:schemeClr val="bg1">
                    <a:alpha val="50000"/>
                  </a:schemeClr>
                </a:solidFill>
                <a:latin typeface="Titillium" pitchFamily="2" charset="77"/>
                <a:ea typeface="+mn-ea"/>
                <a:cs typeface="+mn-cs"/>
              </a:defRPr>
            </a:lvl1pPr>
          </a:lstStyle>
          <a:p>
            <a:r>
              <a:rPr lang="it-IT"/>
              <a:t>Piè di pagina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815E09E0-91B4-18E9-E9E8-07BE2A86D2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84726" y="6430138"/>
            <a:ext cx="4502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it-IT" sz="1400" kern="1200" smtClean="0">
                <a:solidFill>
                  <a:schemeClr val="bg1">
                    <a:alpha val="50000"/>
                  </a:schemeClr>
                </a:solidFill>
                <a:latin typeface="Titillium" pitchFamily="2" charset="77"/>
                <a:ea typeface="+mn-ea"/>
                <a:cs typeface="+mn-cs"/>
              </a:defRPr>
            </a:lvl1pPr>
          </a:lstStyle>
          <a:p>
            <a:fld id="{9B13B172-409A-48BF-92CD-9E808051E23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259173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A23C25-57A7-422D-B6C7-C275549FF6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35635"/>
            <a:ext cx="10515600" cy="544535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D1D7BD-5B6C-4729-8C26-EC0268815D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96619"/>
            <a:ext cx="10515600" cy="3680343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BC8B6CE-46DE-458F-9FB7-666DF33C8D3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931597"/>
            <a:ext cx="10515600" cy="452007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it-IT" sz="2400" b="1" dirty="0">
                <a:solidFill>
                  <a:srgbClr val="B27F47"/>
                </a:solidFill>
                <a:latin typeface="Titillium Bd" pitchFamily="2" charset="77"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sub-title styles</a:t>
            </a:r>
            <a:endParaRPr lang="it-IT"/>
          </a:p>
        </p:txBody>
      </p:sp>
      <p:pic>
        <p:nvPicPr>
          <p:cNvPr id="8" name="image1.png" descr="Immagine che contiene testo, schermata, Carattere, Elementi grafici&#10;&#10;Descrizione generata automaticamente">
            <a:extLst>
              <a:ext uri="{FF2B5EF4-FFF2-40B4-BE49-F238E27FC236}">
                <a16:creationId xmlns:a16="http://schemas.microsoft.com/office/drawing/2014/main" id="{263B1A4A-EC73-EBFE-80B3-0A63C246CD63}"/>
              </a:ext>
            </a:extLst>
          </p:cNvPr>
          <p:cNvPicPr/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790545" y="219625"/>
            <a:ext cx="1930140" cy="780114"/>
          </a:xfrm>
          <a:prstGeom prst="rect">
            <a:avLst/>
          </a:prstGeom>
          <a:ln/>
        </p:spPr>
      </p:pic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88704586-59CF-4888-2F19-AD16297FCC2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7752" y="6430138"/>
            <a:ext cx="11961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it-IT" sz="1400" kern="1200" smtClean="0">
                <a:solidFill>
                  <a:schemeClr val="bg1">
                    <a:alpha val="50000"/>
                  </a:schemeClr>
                </a:solidFill>
                <a:latin typeface="Titillium" pitchFamily="2" charset="77"/>
                <a:ea typeface="+mn-ea"/>
                <a:cs typeface="+mn-cs"/>
              </a:defRPr>
            </a:lvl1pPr>
          </a:lstStyle>
          <a:p>
            <a:fld id="{FBF9AF8D-982E-4695-97F0-27FB92086935}" type="datetime1">
              <a:rPr lang="it-IT" smtClean="0"/>
              <a:t>16/03/2026</a:t>
            </a:fld>
            <a:endParaRPr lang="it-IT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92D8ED97-4BEE-40FC-826D-7D6FDD9240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71609" y="6430138"/>
            <a:ext cx="42348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it-IT" sz="1400" kern="1200" smtClean="0">
                <a:solidFill>
                  <a:schemeClr val="bg1">
                    <a:alpha val="50000"/>
                  </a:schemeClr>
                </a:solidFill>
                <a:latin typeface="Titillium" pitchFamily="2" charset="77"/>
                <a:ea typeface="+mn-ea"/>
                <a:cs typeface="+mn-cs"/>
              </a:defRPr>
            </a:lvl1pPr>
          </a:lstStyle>
          <a:p>
            <a:r>
              <a:rPr lang="it-IT"/>
              <a:t>Piè di pagina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91BF96B-D6F6-E2F5-2489-D2C5CE2D91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84726" y="6430138"/>
            <a:ext cx="4502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it-IT" sz="1400" kern="1200" smtClean="0">
                <a:solidFill>
                  <a:schemeClr val="bg1">
                    <a:alpha val="50000"/>
                  </a:schemeClr>
                </a:solidFill>
                <a:latin typeface="Titillium" pitchFamily="2" charset="77"/>
                <a:ea typeface="+mn-ea"/>
                <a:cs typeface="+mn-cs"/>
              </a:defRPr>
            </a:lvl1pPr>
          </a:lstStyle>
          <a:p>
            <a:fld id="{9B13B172-409A-48BF-92CD-9E808051E23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789749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1AD4B3F6-6C68-4448-9A54-C6BD041FE1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335636"/>
            <a:ext cx="4925602" cy="2414431"/>
          </a:xfrm>
        </p:spPr>
        <p:txBody>
          <a:bodyPr anchor="b">
            <a:normAutofit/>
          </a:bodyPr>
          <a:lstStyle>
            <a:lvl1pPr algn="l">
              <a:defRPr sz="45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2C7E8842-6CF4-4239-978C-24793C718D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879437"/>
            <a:ext cx="4925602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0595AC86-47A3-4B03-BA39-81256C7A369C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6096000" y="1335636"/>
            <a:ext cx="5257800" cy="4525414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</a:p>
        </p:txBody>
      </p:sp>
      <p:pic>
        <p:nvPicPr>
          <p:cNvPr id="2" name="image1.png" descr="Immagine che contiene testo, schermata, Carattere, Elementi grafici&#10;&#10;Descrizione generata automaticamente">
            <a:extLst>
              <a:ext uri="{FF2B5EF4-FFF2-40B4-BE49-F238E27FC236}">
                <a16:creationId xmlns:a16="http://schemas.microsoft.com/office/drawing/2014/main" id="{980E1C01-A77E-16BF-EC4B-DFABA1DC8022}"/>
              </a:ext>
            </a:extLst>
          </p:cNvPr>
          <p:cNvPicPr/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790545" y="219625"/>
            <a:ext cx="1930140" cy="780114"/>
          </a:xfrm>
          <a:prstGeom prst="rect">
            <a:avLst/>
          </a:prstGeom>
          <a:ln/>
        </p:spPr>
      </p:pic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4FD71D4E-877A-9FD7-30DB-58BF372F0D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7752" y="6430138"/>
            <a:ext cx="11961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it-IT" sz="1400" kern="1200" smtClean="0">
                <a:solidFill>
                  <a:schemeClr val="bg1">
                    <a:alpha val="50000"/>
                  </a:schemeClr>
                </a:solidFill>
                <a:latin typeface="Titillium" pitchFamily="2" charset="77"/>
                <a:ea typeface="+mn-ea"/>
                <a:cs typeface="+mn-cs"/>
              </a:defRPr>
            </a:lvl1pPr>
          </a:lstStyle>
          <a:p>
            <a:fld id="{FBF9AF8D-982E-4695-97F0-27FB92086935}" type="datetime1">
              <a:rPr lang="it-IT" smtClean="0"/>
              <a:t>16/03/2026</a:t>
            </a:fld>
            <a:endParaRPr lang="it-IT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BE39A091-5D00-181F-4511-FEA9AA7B27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71609" y="6430138"/>
            <a:ext cx="42348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it-IT" sz="1400" kern="1200" smtClean="0">
                <a:solidFill>
                  <a:schemeClr val="bg1">
                    <a:alpha val="50000"/>
                  </a:schemeClr>
                </a:solidFill>
                <a:latin typeface="Titillium" pitchFamily="2" charset="77"/>
                <a:ea typeface="+mn-ea"/>
                <a:cs typeface="+mn-cs"/>
              </a:defRPr>
            </a:lvl1pPr>
          </a:lstStyle>
          <a:p>
            <a:r>
              <a:rPr lang="it-IT"/>
              <a:t>Piè di pagina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C8E697FF-B5B5-DAE7-E86F-2FEE441526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84726" y="6430138"/>
            <a:ext cx="4502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it-IT" sz="1400" kern="1200" smtClean="0">
                <a:solidFill>
                  <a:schemeClr val="bg1">
                    <a:alpha val="50000"/>
                  </a:schemeClr>
                </a:solidFill>
                <a:latin typeface="Titillium" pitchFamily="2" charset="77"/>
                <a:ea typeface="+mn-ea"/>
                <a:cs typeface="+mn-cs"/>
              </a:defRPr>
            </a:lvl1pPr>
          </a:lstStyle>
          <a:p>
            <a:fld id="{9B13B172-409A-48BF-92CD-9E808051E23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38443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CBA8B0-F68D-4A0D-8A24-8F78014D69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26570B-BDA4-42C4-922B-A550CE7931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496619"/>
            <a:ext cx="5181600" cy="3680344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526D08-C78C-4553-A117-1F0011D763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496619"/>
            <a:ext cx="5181600" cy="3680344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pic>
        <p:nvPicPr>
          <p:cNvPr id="9" name="image1.png" descr="Immagine che contiene testo, schermata, Carattere, Elementi grafici&#10;&#10;Descrizione generata automaticamente">
            <a:extLst>
              <a:ext uri="{FF2B5EF4-FFF2-40B4-BE49-F238E27FC236}">
                <a16:creationId xmlns:a16="http://schemas.microsoft.com/office/drawing/2014/main" id="{70D64DA9-3184-E425-2F14-09F5B9347244}"/>
              </a:ext>
            </a:extLst>
          </p:cNvPr>
          <p:cNvPicPr/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790545" y="219625"/>
            <a:ext cx="1930140" cy="780114"/>
          </a:xfrm>
          <a:prstGeom prst="rect">
            <a:avLst/>
          </a:prstGeom>
          <a:ln/>
        </p:spPr>
      </p:pic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E9B4612E-B97B-7AEA-96F0-11DCC892FE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7752" y="6430138"/>
            <a:ext cx="11961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it-IT" sz="1400" kern="1200" smtClean="0">
                <a:solidFill>
                  <a:schemeClr val="bg1">
                    <a:alpha val="50000"/>
                  </a:schemeClr>
                </a:solidFill>
                <a:latin typeface="Titillium" pitchFamily="2" charset="77"/>
                <a:ea typeface="+mn-ea"/>
                <a:cs typeface="+mn-cs"/>
              </a:defRPr>
            </a:lvl1pPr>
          </a:lstStyle>
          <a:p>
            <a:fld id="{FBF9AF8D-982E-4695-97F0-27FB92086935}" type="datetime1">
              <a:rPr lang="it-IT" smtClean="0"/>
              <a:t>16/03/2026</a:t>
            </a:fld>
            <a:endParaRPr lang="it-IT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EF3BB756-BD2F-43D6-948C-C0917FD3F6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71609" y="6430138"/>
            <a:ext cx="42348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it-IT" sz="1400" kern="1200" smtClean="0">
                <a:solidFill>
                  <a:schemeClr val="bg1">
                    <a:alpha val="50000"/>
                  </a:schemeClr>
                </a:solidFill>
                <a:latin typeface="Titillium" pitchFamily="2" charset="77"/>
                <a:ea typeface="+mn-ea"/>
                <a:cs typeface="+mn-cs"/>
              </a:defRPr>
            </a:lvl1pPr>
          </a:lstStyle>
          <a:p>
            <a:r>
              <a:rPr lang="it-IT"/>
              <a:t>Piè di pagina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44A5671A-3412-9A04-D19B-0374FE8115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84726" y="6430138"/>
            <a:ext cx="4502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it-IT" sz="1400" kern="1200" smtClean="0">
                <a:solidFill>
                  <a:schemeClr val="bg1">
                    <a:alpha val="50000"/>
                  </a:schemeClr>
                </a:solidFill>
                <a:latin typeface="Titillium" pitchFamily="2" charset="77"/>
                <a:ea typeface="+mn-ea"/>
                <a:cs typeface="+mn-cs"/>
              </a:defRPr>
            </a:lvl1pPr>
          </a:lstStyle>
          <a:p>
            <a:fld id="{9B13B172-409A-48BF-92CD-9E808051E23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220535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4170A749-EDF4-4F2E-B347-33EC263202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35636"/>
            <a:ext cx="10515600" cy="54000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645C435-9F3C-40A6-BA2D-BD3831F5FA9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931597"/>
            <a:ext cx="10515600" cy="452007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it-IT" sz="2400" b="1" dirty="0">
                <a:solidFill>
                  <a:srgbClr val="B27F47"/>
                </a:solidFill>
                <a:latin typeface="Titillium Bd" pitchFamily="2" charset="77"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sub-title styles</a:t>
            </a:r>
            <a:endParaRPr lang="it-IT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03523A13-DF16-439A-A901-D42A74C992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496619"/>
            <a:ext cx="5181600" cy="3680344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91548BF4-DA08-4F5A-BD58-1257B92A59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496619"/>
            <a:ext cx="5181600" cy="3680344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pic>
        <p:nvPicPr>
          <p:cNvPr id="2" name="image1.png" descr="Immagine che contiene testo, schermata, Carattere, Elementi grafici&#10;&#10;Descrizione generata automaticamente">
            <a:extLst>
              <a:ext uri="{FF2B5EF4-FFF2-40B4-BE49-F238E27FC236}">
                <a16:creationId xmlns:a16="http://schemas.microsoft.com/office/drawing/2014/main" id="{0A6BAA98-4BA2-0844-4484-46E5BDABD48B}"/>
              </a:ext>
            </a:extLst>
          </p:cNvPr>
          <p:cNvPicPr/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790545" y="219625"/>
            <a:ext cx="1930140" cy="780114"/>
          </a:xfrm>
          <a:prstGeom prst="rect">
            <a:avLst/>
          </a:prstGeom>
          <a:ln/>
        </p:spPr>
      </p:pic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29F2DF3D-1A2B-CC9B-B05E-92190FFDEB08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87752" y="6430138"/>
            <a:ext cx="11961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it-IT" sz="1400" kern="1200" smtClean="0">
                <a:solidFill>
                  <a:schemeClr val="bg1">
                    <a:alpha val="50000"/>
                  </a:schemeClr>
                </a:solidFill>
                <a:latin typeface="Titillium" pitchFamily="2" charset="77"/>
                <a:ea typeface="+mn-ea"/>
                <a:cs typeface="+mn-cs"/>
              </a:defRPr>
            </a:lvl1pPr>
          </a:lstStyle>
          <a:p>
            <a:fld id="{FBF9AF8D-982E-4695-97F0-27FB92086935}" type="datetime1">
              <a:rPr lang="it-IT" smtClean="0"/>
              <a:t>16/03/2026</a:t>
            </a:fld>
            <a:endParaRPr lang="it-IT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AC072F27-275D-31C2-16B3-085C30AB82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71609" y="6430138"/>
            <a:ext cx="42348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it-IT" sz="1400" kern="1200" smtClean="0">
                <a:solidFill>
                  <a:schemeClr val="bg1">
                    <a:alpha val="50000"/>
                  </a:schemeClr>
                </a:solidFill>
                <a:latin typeface="Titillium" pitchFamily="2" charset="77"/>
                <a:ea typeface="+mn-ea"/>
                <a:cs typeface="+mn-cs"/>
              </a:defRPr>
            </a:lvl1pPr>
          </a:lstStyle>
          <a:p>
            <a:r>
              <a:rPr lang="it-IT"/>
              <a:t>Piè di pagina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1F38E6-E1A4-0C70-080B-4436058E64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84726" y="6430138"/>
            <a:ext cx="4502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it-IT" sz="1400" kern="1200" smtClean="0">
                <a:solidFill>
                  <a:schemeClr val="bg1">
                    <a:alpha val="50000"/>
                  </a:schemeClr>
                </a:solidFill>
                <a:latin typeface="Titillium" pitchFamily="2" charset="77"/>
                <a:ea typeface="+mn-ea"/>
                <a:cs typeface="+mn-cs"/>
              </a:defRPr>
            </a:lvl1pPr>
          </a:lstStyle>
          <a:p>
            <a:fld id="{9B13B172-409A-48BF-92CD-9E808051E23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40949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F64FA8-0EC4-493B-8FF4-DB43442ADC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pic>
        <p:nvPicPr>
          <p:cNvPr id="7" name="image1.png" descr="Immagine che contiene testo, schermata, Carattere, Elementi grafici&#10;&#10;Descrizione generata automaticamente">
            <a:extLst>
              <a:ext uri="{FF2B5EF4-FFF2-40B4-BE49-F238E27FC236}">
                <a16:creationId xmlns:a16="http://schemas.microsoft.com/office/drawing/2014/main" id="{D0A363E4-DDEC-7DE1-B177-FB02225AD627}"/>
              </a:ext>
            </a:extLst>
          </p:cNvPr>
          <p:cNvPicPr/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790545" y="219625"/>
            <a:ext cx="1930140" cy="780114"/>
          </a:xfrm>
          <a:prstGeom prst="rect">
            <a:avLst/>
          </a:prstGeom>
          <a:ln/>
        </p:spPr>
      </p:pic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0A7DCEE4-5046-64E2-5C0F-676EDDD0DA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7752" y="6430138"/>
            <a:ext cx="11961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it-IT" sz="1400" kern="1200" smtClean="0">
                <a:solidFill>
                  <a:schemeClr val="bg1">
                    <a:alpha val="50000"/>
                  </a:schemeClr>
                </a:solidFill>
                <a:latin typeface="Titillium" pitchFamily="2" charset="77"/>
                <a:ea typeface="+mn-ea"/>
                <a:cs typeface="+mn-cs"/>
              </a:defRPr>
            </a:lvl1pPr>
          </a:lstStyle>
          <a:p>
            <a:fld id="{FBF9AF8D-982E-4695-97F0-27FB92086935}" type="datetime1">
              <a:rPr lang="it-IT" smtClean="0"/>
              <a:t>16/03/2026</a:t>
            </a:fld>
            <a:endParaRPr lang="it-IT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82CF4E6-B513-5EA4-CC92-00CC044A60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71609" y="6430138"/>
            <a:ext cx="42348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it-IT" sz="1400" kern="1200" smtClean="0">
                <a:solidFill>
                  <a:schemeClr val="bg1">
                    <a:alpha val="50000"/>
                  </a:schemeClr>
                </a:solidFill>
                <a:latin typeface="Titillium" pitchFamily="2" charset="77"/>
                <a:ea typeface="+mn-ea"/>
                <a:cs typeface="+mn-cs"/>
              </a:defRPr>
            </a:lvl1pPr>
          </a:lstStyle>
          <a:p>
            <a:r>
              <a:rPr lang="it-IT"/>
              <a:t>Piè di pagina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1A2B6F0E-CFA2-0EC4-7838-4C13111E67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84726" y="6430138"/>
            <a:ext cx="4502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it-IT" sz="1400" kern="1200" smtClean="0">
                <a:solidFill>
                  <a:schemeClr val="bg1">
                    <a:alpha val="50000"/>
                  </a:schemeClr>
                </a:solidFill>
                <a:latin typeface="Titillium" pitchFamily="2" charset="77"/>
                <a:ea typeface="+mn-ea"/>
                <a:cs typeface="+mn-cs"/>
              </a:defRPr>
            </a:lvl1pPr>
          </a:lstStyle>
          <a:p>
            <a:fld id="{9B13B172-409A-48BF-92CD-9E808051E23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908708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png" descr="Immagine che contiene testo, schermata, Carattere, Elementi grafici&#10;&#10;Descrizione generata automaticamente">
            <a:extLst>
              <a:ext uri="{FF2B5EF4-FFF2-40B4-BE49-F238E27FC236}">
                <a16:creationId xmlns:a16="http://schemas.microsoft.com/office/drawing/2014/main" id="{A5257136-2FED-5642-B342-6423D0D094E9}"/>
              </a:ext>
            </a:extLst>
          </p:cNvPr>
          <p:cNvPicPr/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790545" y="219625"/>
            <a:ext cx="1930140" cy="780114"/>
          </a:xfrm>
          <a:prstGeom prst="rect">
            <a:avLst/>
          </a:prstGeom>
          <a:ln/>
        </p:spPr>
      </p:pic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FE3D8C9-9E0F-B077-98FA-3A0A4C1123C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7752" y="6430138"/>
            <a:ext cx="11961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it-IT" sz="1400" kern="1200" smtClean="0">
                <a:solidFill>
                  <a:schemeClr val="bg1">
                    <a:alpha val="50000"/>
                  </a:schemeClr>
                </a:solidFill>
                <a:latin typeface="Titillium" pitchFamily="2" charset="77"/>
                <a:ea typeface="+mn-ea"/>
                <a:cs typeface="+mn-cs"/>
              </a:defRPr>
            </a:lvl1pPr>
          </a:lstStyle>
          <a:p>
            <a:fld id="{FBF9AF8D-982E-4695-97F0-27FB92086935}" type="datetime1">
              <a:rPr lang="it-IT" smtClean="0"/>
              <a:t>16/03/2026</a:t>
            </a:fld>
            <a:endParaRPr lang="it-IT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1E79C1CB-9E10-737C-495B-CA28E009CF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71609" y="6430138"/>
            <a:ext cx="42348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it-IT" sz="1400" kern="1200" smtClean="0">
                <a:solidFill>
                  <a:schemeClr val="bg1">
                    <a:alpha val="50000"/>
                  </a:schemeClr>
                </a:solidFill>
                <a:latin typeface="Titillium" pitchFamily="2" charset="77"/>
                <a:ea typeface="+mn-ea"/>
                <a:cs typeface="+mn-cs"/>
              </a:defRPr>
            </a:lvl1pPr>
          </a:lstStyle>
          <a:p>
            <a:r>
              <a:rPr lang="it-IT"/>
              <a:t>Piè di pagina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F94328F8-6C78-AEB2-539B-E388784CF9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84726" y="6430138"/>
            <a:ext cx="4502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it-IT" sz="1400" kern="1200" smtClean="0">
                <a:solidFill>
                  <a:schemeClr val="bg1">
                    <a:alpha val="50000"/>
                  </a:schemeClr>
                </a:solidFill>
                <a:latin typeface="Titillium" pitchFamily="2" charset="77"/>
                <a:ea typeface="+mn-ea"/>
                <a:cs typeface="+mn-cs"/>
              </a:defRPr>
            </a:lvl1pPr>
          </a:lstStyle>
          <a:p>
            <a:fld id="{9B13B172-409A-48BF-92CD-9E808051E23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239819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E764F-CF80-49B6-8E4B-C193335C2F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335636"/>
            <a:ext cx="6172200" cy="484132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BF6AB0-1695-409A-92AC-42B69DBF8D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496619"/>
            <a:ext cx="3932237" cy="36803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9C5567D-41FF-426C-86BB-85B0FAD826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35636"/>
            <a:ext cx="3932237" cy="780114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pic>
        <p:nvPicPr>
          <p:cNvPr id="2" name="image1.png" descr="Immagine che contiene testo, schermata, Carattere, Elementi grafici&#10;&#10;Descrizione generata automaticamente">
            <a:extLst>
              <a:ext uri="{FF2B5EF4-FFF2-40B4-BE49-F238E27FC236}">
                <a16:creationId xmlns:a16="http://schemas.microsoft.com/office/drawing/2014/main" id="{770A456A-0FDE-2072-3AD0-B337ED1E39CA}"/>
              </a:ext>
            </a:extLst>
          </p:cNvPr>
          <p:cNvPicPr/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790545" y="219625"/>
            <a:ext cx="1930140" cy="780114"/>
          </a:xfrm>
          <a:prstGeom prst="rect">
            <a:avLst/>
          </a:prstGeom>
          <a:ln/>
        </p:spPr>
      </p:pic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C7C4880B-19F4-97A1-DDDE-AD3E2E96D95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7752" y="6430138"/>
            <a:ext cx="11961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it-IT" sz="1400" kern="1200" smtClean="0">
                <a:solidFill>
                  <a:schemeClr val="bg1">
                    <a:alpha val="50000"/>
                  </a:schemeClr>
                </a:solidFill>
                <a:latin typeface="Titillium" pitchFamily="2" charset="77"/>
                <a:ea typeface="+mn-ea"/>
                <a:cs typeface="+mn-cs"/>
              </a:defRPr>
            </a:lvl1pPr>
          </a:lstStyle>
          <a:p>
            <a:fld id="{FBF9AF8D-982E-4695-97F0-27FB92086935}" type="datetime1">
              <a:rPr lang="it-IT" smtClean="0"/>
              <a:t>16/03/2026</a:t>
            </a:fld>
            <a:endParaRPr lang="it-IT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F320AA9F-EBBA-603B-A16A-6E78D9E46C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71609" y="6430138"/>
            <a:ext cx="42348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it-IT" sz="1400" kern="1200" smtClean="0">
                <a:solidFill>
                  <a:schemeClr val="bg1">
                    <a:alpha val="50000"/>
                  </a:schemeClr>
                </a:solidFill>
                <a:latin typeface="Titillium" pitchFamily="2" charset="77"/>
                <a:ea typeface="+mn-ea"/>
                <a:cs typeface="+mn-cs"/>
              </a:defRPr>
            </a:lvl1pPr>
          </a:lstStyle>
          <a:p>
            <a:r>
              <a:rPr lang="it-IT"/>
              <a:t>Piè di pagina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E25FFDEC-114F-5509-1E6D-1A3B878DFA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84726" y="6430138"/>
            <a:ext cx="4502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it-IT" sz="1400" kern="1200" smtClean="0">
                <a:solidFill>
                  <a:schemeClr val="bg1">
                    <a:alpha val="50000"/>
                  </a:schemeClr>
                </a:solidFill>
                <a:latin typeface="Titillium" pitchFamily="2" charset="77"/>
                <a:ea typeface="+mn-ea"/>
                <a:cs typeface="+mn-cs"/>
              </a:defRPr>
            </a:lvl1pPr>
          </a:lstStyle>
          <a:p>
            <a:fld id="{9B13B172-409A-48BF-92CD-9E808051E23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561114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F011955-3DB8-4C70-93FB-7A2C5F5DFA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335636"/>
            <a:ext cx="6172200" cy="484132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27F36783-77AA-4762-A0D4-79CAC38742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496619"/>
            <a:ext cx="3932237" cy="36803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40DBF051-2A17-4A20-A3FC-2B33FE5B75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35636"/>
            <a:ext cx="3932237" cy="780114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pic>
        <p:nvPicPr>
          <p:cNvPr id="2" name="image1.png" descr="Immagine che contiene testo, schermata, Carattere, Elementi grafici&#10;&#10;Descrizione generata automaticamente">
            <a:extLst>
              <a:ext uri="{FF2B5EF4-FFF2-40B4-BE49-F238E27FC236}">
                <a16:creationId xmlns:a16="http://schemas.microsoft.com/office/drawing/2014/main" id="{B96ADF9C-85E9-D28A-FB16-416C721CB9B7}"/>
              </a:ext>
            </a:extLst>
          </p:cNvPr>
          <p:cNvPicPr/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790545" y="219625"/>
            <a:ext cx="1930140" cy="780114"/>
          </a:xfrm>
          <a:prstGeom prst="rect">
            <a:avLst/>
          </a:prstGeom>
          <a:ln/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851A2E-F19C-1002-E4BF-DCF30C6E86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7752" y="6430138"/>
            <a:ext cx="11961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it-IT" sz="1400" kern="1200" smtClean="0">
                <a:solidFill>
                  <a:schemeClr val="bg1">
                    <a:alpha val="50000"/>
                  </a:schemeClr>
                </a:solidFill>
                <a:latin typeface="Titillium" pitchFamily="2" charset="77"/>
                <a:ea typeface="+mn-ea"/>
                <a:cs typeface="+mn-cs"/>
              </a:defRPr>
            </a:lvl1pPr>
          </a:lstStyle>
          <a:p>
            <a:fld id="{FBF9AF8D-982E-4695-97F0-27FB92086935}" type="datetime1">
              <a:rPr lang="it-IT" smtClean="0"/>
              <a:t>16/03/2026</a:t>
            </a:fld>
            <a:endParaRPr lang="it-IT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619CB933-26AB-8E1D-8C37-6344EDC8A7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71609" y="6430138"/>
            <a:ext cx="42348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it-IT" sz="1400" kern="1200" smtClean="0">
                <a:solidFill>
                  <a:schemeClr val="bg1">
                    <a:alpha val="50000"/>
                  </a:schemeClr>
                </a:solidFill>
                <a:latin typeface="Titillium" pitchFamily="2" charset="77"/>
                <a:ea typeface="+mn-ea"/>
                <a:cs typeface="+mn-cs"/>
              </a:defRPr>
            </a:lvl1pPr>
          </a:lstStyle>
          <a:p>
            <a:r>
              <a:rPr lang="it-IT"/>
              <a:t>Piè di pagina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A48E82B1-CC9A-CBE9-8A67-8FED80651C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84726" y="6430138"/>
            <a:ext cx="4502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it-IT" sz="1400" kern="1200" smtClean="0">
                <a:solidFill>
                  <a:schemeClr val="bg1">
                    <a:alpha val="50000"/>
                  </a:schemeClr>
                </a:solidFill>
                <a:latin typeface="Titillium" pitchFamily="2" charset="77"/>
                <a:ea typeface="+mn-ea"/>
                <a:cs typeface="+mn-cs"/>
              </a:defRPr>
            </a:lvl1pPr>
          </a:lstStyle>
          <a:p>
            <a:fld id="{9B13B172-409A-48BF-92CD-9E808051E23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084990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id="{838A3F9A-B0DF-455D-9D22-F973C5829AD4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352350"/>
            <a:ext cx="12192000" cy="520700"/>
          </a:xfrm>
          <a:prstGeom prst="rect">
            <a:avLst/>
          </a:prstGeom>
        </p:spPr>
      </p:pic>
      <p:pic>
        <p:nvPicPr>
          <p:cNvPr id="7" name="Immagine 21">
            <a:extLst>
              <a:ext uri="{FF2B5EF4-FFF2-40B4-BE49-F238E27FC236}">
                <a16:creationId xmlns:a16="http://schemas.microsoft.com/office/drawing/2014/main" id="{05C8ED0B-EDF3-4C3A-92D1-A4F9DD64EA11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5841"/>
            <a:ext cx="12192000" cy="12192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15A10E0-2D6B-4598-95E9-DAF7E2001C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35636"/>
            <a:ext cx="10515600" cy="78011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D6820F-9E8E-47CA-AD4E-6E99B9E0B8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291137"/>
            <a:ext cx="10515600" cy="38858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169399-BC99-4040-8272-2E03FED919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7752" y="6430138"/>
            <a:ext cx="11961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it-IT" sz="1400" kern="1200" smtClean="0">
                <a:solidFill>
                  <a:schemeClr val="bg1">
                    <a:alpha val="50000"/>
                  </a:schemeClr>
                </a:solidFill>
                <a:latin typeface="Titillium" pitchFamily="2" charset="77"/>
                <a:ea typeface="+mn-ea"/>
                <a:cs typeface="+mn-cs"/>
              </a:defRPr>
            </a:lvl1pPr>
          </a:lstStyle>
          <a:p>
            <a:fld id="{FBF9AF8D-982E-4695-97F0-27FB92086935}" type="datetime1">
              <a:rPr lang="it-IT" smtClean="0"/>
              <a:t>16/03/2026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37EE08-80FA-4652-929B-0973683787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71609" y="6430138"/>
            <a:ext cx="42348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it-IT" sz="1400" kern="1200" smtClean="0">
                <a:solidFill>
                  <a:schemeClr val="bg1">
                    <a:alpha val="50000"/>
                  </a:schemeClr>
                </a:solidFill>
                <a:latin typeface="Titillium" pitchFamily="2" charset="77"/>
                <a:ea typeface="+mn-ea"/>
                <a:cs typeface="+mn-cs"/>
              </a:defRPr>
            </a:lvl1pPr>
          </a:lstStyle>
          <a:p>
            <a:r>
              <a:rPr lang="it-IT"/>
              <a:t>Piè di pagina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0B07AC-22DD-4854-AF1C-98DD868E26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84726" y="6430138"/>
            <a:ext cx="4502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it-IT" sz="1400" kern="1200" smtClean="0">
                <a:solidFill>
                  <a:schemeClr val="bg1">
                    <a:alpha val="50000"/>
                  </a:schemeClr>
                </a:solidFill>
                <a:latin typeface="Titillium" pitchFamily="2" charset="77"/>
                <a:ea typeface="+mn-ea"/>
                <a:cs typeface="+mn-cs"/>
              </a:defRPr>
            </a:lvl1pPr>
          </a:lstStyle>
          <a:p>
            <a:fld id="{9B13B172-409A-48BF-92CD-9E808051E234}" type="slidenum">
              <a:rPr lang="it-IT" smtClean="0"/>
              <a:pPr/>
              <a:t>‹N›</a:t>
            </a:fld>
            <a:endParaRPr lang="it-IT"/>
          </a:p>
        </p:txBody>
      </p:sp>
      <p:pic>
        <p:nvPicPr>
          <p:cNvPr id="9" name="image1.png" descr="Immagine che contiene testo, schermata, Carattere, Elementi grafici&#10;&#10;Descrizione generata automaticamente">
            <a:extLst>
              <a:ext uri="{FF2B5EF4-FFF2-40B4-BE49-F238E27FC236}">
                <a16:creationId xmlns:a16="http://schemas.microsoft.com/office/drawing/2014/main" id="{F81EF3C4-62A6-7EEA-E7AD-2E7B03E620B7}"/>
              </a:ext>
            </a:extLst>
          </p:cNvPr>
          <p:cNvPicPr/>
          <p:nvPr userDrawn="1"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790545" y="219625"/>
            <a:ext cx="1930140" cy="780114"/>
          </a:xfrm>
          <a:prstGeom prst="rect">
            <a:avLst/>
          </a:prstGeom>
          <a:ln/>
        </p:spPr>
      </p:pic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ECA45D12-536B-C576-C549-F19523F6C903}"/>
              </a:ext>
            </a:extLst>
          </p:cNvPr>
          <p:cNvSpPr txBox="1"/>
          <p:nvPr userDrawn="1"/>
        </p:nvSpPr>
        <p:spPr>
          <a:xfrm>
            <a:off x="7594761" y="6296308"/>
            <a:ext cx="188336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50000"/>
                  </a:prstClr>
                </a:solidFill>
                <a:effectLst/>
                <a:uLnTx/>
                <a:uFillTx/>
                <a:latin typeface="Titillium" pitchFamily="2" charset="77"/>
                <a:ea typeface="+mn-ea"/>
                <a:cs typeface="+mn-cs"/>
              </a:rPr>
              <a:t>PNRR </a:t>
            </a:r>
            <a:br>
              <a:rPr kumimoji="0" lang="it-IT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50000"/>
                  </a:prstClr>
                </a:solidFill>
                <a:effectLst/>
                <a:uLnTx/>
                <a:uFillTx/>
                <a:latin typeface="Titillium" pitchFamily="2" charset="77"/>
                <a:ea typeface="+mn-ea"/>
                <a:cs typeface="+mn-cs"/>
              </a:rPr>
            </a:br>
            <a:r>
              <a:rPr kumimoji="0" lang="it-IT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50000"/>
                  </a:prstClr>
                </a:solidFill>
                <a:effectLst/>
                <a:uLnTx/>
                <a:uFillTx/>
                <a:latin typeface="Titillium" pitchFamily="2" charset="77"/>
                <a:ea typeface="+mn-ea"/>
                <a:cs typeface="+mn-cs"/>
              </a:rPr>
              <a:t>Missione 4 </a:t>
            </a:r>
            <a:r>
              <a:rPr kumimoji="0" lang="it-IT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50000"/>
                  </a:prstClr>
                </a:solidFill>
                <a:effectLst/>
                <a:uLnTx/>
                <a:uFillTx/>
                <a:latin typeface="Titillium" pitchFamily="2" charset="77"/>
                <a:ea typeface="+mn-ea"/>
                <a:cs typeface="+mn-cs"/>
              </a:rPr>
              <a:t>• </a:t>
            </a:r>
            <a:r>
              <a:rPr kumimoji="0" lang="it-IT" sz="110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50000"/>
                  </a:prstClr>
                </a:solidFill>
                <a:effectLst/>
                <a:uLnTx/>
                <a:uFillTx/>
                <a:latin typeface="Titillium" pitchFamily="2" charset="77"/>
                <a:ea typeface="+mn-ea"/>
                <a:cs typeface="+mn-cs"/>
              </a:rPr>
              <a:t>Componente 2</a:t>
            </a:r>
            <a:br>
              <a:rPr kumimoji="0" lang="it-IT" sz="110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50000"/>
                  </a:prstClr>
                </a:solidFill>
                <a:effectLst/>
                <a:uLnTx/>
                <a:uFillTx/>
                <a:latin typeface="Titillium" pitchFamily="2" charset="77"/>
                <a:ea typeface="+mn-ea"/>
                <a:cs typeface="+mn-cs"/>
              </a:rPr>
            </a:br>
            <a:r>
              <a:rPr kumimoji="0" lang="it-IT" sz="110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50000"/>
                  </a:prstClr>
                </a:solidFill>
                <a:effectLst/>
                <a:uLnTx/>
                <a:uFillTx/>
                <a:latin typeface="Titillium" pitchFamily="2" charset="77"/>
                <a:ea typeface="+mn-ea"/>
                <a:cs typeface="+mn-cs"/>
              </a:rPr>
              <a:t>Investimento 3.1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0387A767-1E27-83E6-A62F-F8AF3E4F88A7}"/>
              </a:ext>
            </a:extLst>
          </p:cNvPr>
          <p:cNvSpPr txBox="1"/>
          <p:nvPr userDrawn="1"/>
        </p:nvSpPr>
        <p:spPr>
          <a:xfrm>
            <a:off x="9529917" y="6401844"/>
            <a:ext cx="198365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50000"/>
                  </a:prstClr>
                </a:solidFill>
                <a:effectLst/>
                <a:uLnTx/>
                <a:uFillTx/>
                <a:latin typeface="Titillium" pitchFamily="2" charset="77"/>
                <a:ea typeface="+mn-ea"/>
                <a:cs typeface="+mn-cs"/>
              </a:rPr>
              <a:t>STILES – IR0000034</a:t>
            </a:r>
            <a:r>
              <a:rPr kumimoji="0" lang="it-IT" sz="110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50000"/>
                  </a:prstClr>
                </a:solidFill>
                <a:effectLst/>
                <a:uLnTx/>
                <a:uFillTx/>
                <a:latin typeface="Titillium" pitchFamily="2" charset="77"/>
                <a:ea typeface="+mn-ea"/>
                <a:cs typeface="+mn-cs"/>
              </a:rPr>
              <a:t/>
            </a:r>
            <a:br>
              <a:rPr kumimoji="0" lang="it-IT" sz="110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50000"/>
                  </a:prstClr>
                </a:solidFill>
                <a:effectLst/>
                <a:uLnTx/>
                <a:uFillTx/>
                <a:latin typeface="Titillium" pitchFamily="2" charset="77"/>
                <a:ea typeface="+mn-ea"/>
                <a:cs typeface="+mn-cs"/>
              </a:rPr>
            </a:br>
            <a:r>
              <a:rPr kumimoji="0" lang="it-IT" sz="110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50000"/>
                  </a:prstClr>
                </a:solidFill>
                <a:effectLst/>
                <a:uLnTx/>
                <a:uFillTx/>
                <a:latin typeface="Titillium" pitchFamily="2" charset="77"/>
                <a:ea typeface="+mn-ea"/>
                <a:cs typeface="+mn-cs"/>
              </a:rPr>
              <a:t>CUP C33C22000640006</a:t>
            </a:r>
          </a:p>
        </p:txBody>
      </p:sp>
    </p:spTree>
    <p:extLst>
      <p:ext uri="{BB962C8B-B14F-4D97-AF65-F5344CB8AC3E}">
        <p14:creationId xmlns:p14="http://schemas.microsoft.com/office/powerpoint/2010/main" val="3591437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/>
  <p:txStyles>
    <p:titleStyle>
      <a:lvl1pPr marL="0" algn="l" defTabSz="914400" rtl="0" eaLnBrk="1" latinLnBrk="0" hangingPunct="1">
        <a:lnSpc>
          <a:spcPct val="90000"/>
        </a:lnSpc>
        <a:spcBef>
          <a:spcPct val="0"/>
        </a:spcBef>
        <a:buNone/>
        <a:defRPr lang="it-IT" sz="2800" b="1" kern="1200" dirty="0">
          <a:solidFill>
            <a:srgbClr val="B27F47"/>
          </a:solidFill>
          <a:latin typeface="Titillium Bd" pitchFamily="2" charset="77"/>
          <a:ea typeface="+mn-ea"/>
          <a:cs typeface="+mn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n-US" sz="2800" kern="1200" dirty="0" smtClean="0">
          <a:solidFill>
            <a:schemeClr val="tx1"/>
          </a:solidFill>
          <a:effectLst/>
          <a:latin typeface="Titillium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2400" kern="1200" dirty="0" smtClean="0">
          <a:solidFill>
            <a:schemeClr val="tx1"/>
          </a:solidFill>
          <a:effectLst/>
          <a:latin typeface="Titillium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2000" kern="1200" dirty="0" smtClean="0">
          <a:solidFill>
            <a:schemeClr val="tx1"/>
          </a:solidFill>
          <a:effectLst/>
          <a:latin typeface="Titillium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1800" kern="1200" dirty="0" smtClean="0">
          <a:solidFill>
            <a:schemeClr val="tx1"/>
          </a:solidFill>
          <a:effectLst/>
          <a:latin typeface="Titillium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it-IT" sz="1600" kern="1200" dirty="0">
          <a:solidFill>
            <a:schemeClr val="tx1"/>
          </a:solidFill>
          <a:effectLst/>
          <a:latin typeface="Titillium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3CCC7D-5E06-47A8-A7BC-3298CBC830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2339515"/>
            <a:ext cx="3795445" cy="1138752"/>
          </a:xfrm>
        </p:spPr>
        <p:txBody>
          <a:bodyPr/>
          <a:lstStyle/>
          <a:p>
            <a:r>
              <a:rPr lang="it-IT" dirty="0">
                <a:solidFill>
                  <a:srgbClr val="BB7537"/>
                </a:solidFill>
              </a:rPr>
              <a:t>STILES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0F7673-4CDE-4739-943F-69412A8247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8746" y="3478266"/>
            <a:ext cx="4114899" cy="2203631"/>
          </a:xfrm>
        </p:spPr>
        <p:txBody>
          <a:bodyPr>
            <a:normAutofit fontScale="55000" lnSpcReduction="20000"/>
          </a:bodyPr>
          <a:lstStyle/>
          <a:p>
            <a:r>
              <a:rPr lang="it-IT" sz="2600" b="1" dirty="0"/>
              <a:t>Andamento complessivo del Programma </a:t>
            </a:r>
            <a:r>
              <a:rPr lang="it-IT" sz="2600" b="1" dirty="0" smtClean="0"/>
              <a:t>PNRR</a:t>
            </a:r>
          </a:p>
          <a:p>
            <a:endParaRPr lang="it-IT" sz="2600" b="1" dirty="0"/>
          </a:p>
          <a:p>
            <a:r>
              <a:rPr lang="it-IT" sz="2600" b="1" dirty="0"/>
              <a:t>      </a:t>
            </a:r>
            <a:r>
              <a:rPr lang="it-IT" sz="2600" b="1" dirty="0" smtClean="0"/>
              <a:t>    </a:t>
            </a:r>
            <a:r>
              <a:rPr lang="it-IT" sz="2600" b="1" dirty="0" smtClean="0">
                <a:solidFill>
                  <a:schemeClr val="accent2">
                    <a:lumMod val="50000"/>
                  </a:schemeClr>
                </a:solidFill>
              </a:rPr>
              <a:t>Il Program Office</a:t>
            </a:r>
          </a:p>
          <a:p>
            <a:r>
              <a:rPr lang="it-IT" sz="2600" b="1" dirty="0" smtClean="0">
                <a:solidFill>
                  <a:schemeClr val="accent2">
                    <a:lumMod val="50000"/>
                  </a:schemeClr>
                </a:solidFill>
              </a:rPr>
              <a:t>          </a:t>
            </a:r>
            <a:r>
              <a:rPr lang="it-IT" sz="2600" b="1" dirty="0" err="1" smtClean="0">
                <a:solidFill>
                  <a:schemeClr val="accent2">
                    <a:lumMod val="50000"/>
                  </a:schemeClr>
                </a:solidFill>
              </a:rPr>
              <a:t>Lessons</a:t>
            </a:r>
            <a:r>
              <a:rPr lang="it-IT" sz="26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it-IT" sz="2600" b="1" dirty="0" err="1" smtClean="0">
                <a:solidFill>
                  <a:schemeClr val="accent2">
                    <a:lumMod val="50000"/>
                  </a:schemeClr>
                </a:solidFill>
              </a:rPr>
              <a:t>Learned</a:t>
            </a:r>
            <a:endParaRPr lang="it-IT" sz="26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it-IT" sz="2600" b="1" dirty="0">
              <a:solidFill>
                <a:schemeClr val="accent2">
                  <a:lumMod val="50000"/>
                </a:schemeClr>
              </a:solidFill>
            </a:endParaRPr>
          </a:p>
          <a:p>
            <a:pPr>
              <a:lnSpc>
                <a:spcPct val="50000"/>
              </a:lnSpc>
            </a:pPr>
            <a:endParaRPr lang="it-IT" b="1" i="1" dirty="0"/>
          </a:p>
          <a:p>
            <a:pPr>
              <a:lnSpc>
                <a:spcPct val="50000"/>
              </a:lnSpc>
            </a:pPr>
            <a:r>
              <a:rPr lang="it-IT" b="1" i="1" dirty="0" smtClean="0"/>
              <a:t>Davide FIERRO</a:t>
            </a:r>
            <a:endParaRPr lang="it-IT" b="1" i="1" dirty="0"/>
          </a:p>
          <a:p>
            <a:pPr>
              <a:lnSpc>
                <a:spcPct val="50000"/>
              </a:lnSpc>
            </a:pPr>
            <a:r>
              <a:rPr lang="it-IT" i="1" dirty="0" smtClean="0"/>
              <a:t>PNRR </a:t>
            </a:r>
            <a:r>
              <a:rPr lang="it-IT" i="1" dirty="0" smtClean="0"/>
              <a:t>Program </a:t>
            </a:r>
            <a:r>
              <a:rPr lang="it-IT" i="1" dirty="0" err="1" smtClean="0"/>
              <a:t>Officer</a:t>
            </a:r>
            <a:endParaRPr lang="it-IT" i="1" dirty="0"/>
          </a:p>
        </p:txBody>
      </p:sp>
      <p:pic>
        <p:nvPicPr>
          <p:cNvPr id="10" name="Segnaposto immagine 9">
            <a:extLst>
              <a:ext uri="{FF2B5EF4-FFF2-40B4-BE49-F238E27FC236}">
                <a16:creationId xmlns:a16="http://schemas.microsoft.com/office/drawing/2014/main" id="{4DB21B72-C508-44FD-FC52-6F1A7E739EAA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18DD676-B753-4CB8-A8F7-2BEFC134999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68750" y="5681898"/>
            <a:ext cx="2590800" cy="482600"/>
          </a:xfrm>
        </p:spPr>
        <p:txBody>
          <a:bodyPr/>
          <a:lstStyle/>
          <a:p>
            <a:r>
              <a:rPr lang="it-IT" i="1" dirty="0"/>
              <a:t>Napoli, 17 marzo 2026</a:t>
            </a:r>
          </a:p>
        </p:txBody>
      </p:sp>
      <p:sp>
        <p:nvSpPr>
          <p:cNvPr id="6" name="Segnaposto data 5">
            <a:extLst>
              <a:ext uri="{FF2B5EF4-FFF2-40B4-BE49-F238E27FC236}">
                <a16:creationId xmlns:a16="http://schemas.microsoft.com/office/drawing/2014/main" id="{4331779B-3F4D-573D-70F6-5A70CF229A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alpha val="50000"/>
                  </a:prstClr>
                </a:solidFill>
                <a:effectLst/>
                <a:uLnTx/>
                <a:uFillTx/>
                <a:latin typeface="Titillium" pitchFamily="2" charset="77"/>
                <a:ea typeface="+mn-ea"/>
                <a:cs typeface="+mn-cs"/>
              </a:rPr>
              <a:t>17/03/2026</a:t>
            </a:r>
            <a:endParaRPr kumimoji="0" lang="it-IT" sz="14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alpha val="50000"/>
                </a:prstClr>
              </a:solidFill>
              <a:effectLst/>
              <a:uLnTx/>
              <a:uFillTx/>
              <a:latin typeface="Titillium" pitchFamily="2" charset="77"/>
              <a:ea typeface="+mn-ea"/>
              <a:cs typeface="+mn-cs"/>
            </a:endParaRPr>
          </a:p>
        </p:txBody>
      </p:sp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id="{7CE634FC-EE5F-CD56-277A-EF5D99A67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13B172-409A-48BF-92CD-9E808051E234}" type="slidenum">
              <a:rPr kumimoji="0" lang="it-IT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alpha val="50000"/>
                  </a:prstClr>
                </a:solidFill>
                <a:effectLst/>
                <a:uLnTx/>
                <a:uFillTx/>
                <a:latin typeface="Titillium" pitchFamily="2" charset="77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prstClr val="white">
                  <a:alpha val="50000"/>
                </a:prstClr>
              </a:solidFill>
              <a:effectLst/>
              <a:uLnTx/>
              <a:uFillTx/>
              <a:latin typeface="Titillium" pitchFamily="2" charset="77"/>
              <a:ea typeface="+mn-ea"/>
              <a:cs typeface="+mn-cs"/>
            </a:endParaRPr>
          </a:p>
        </p:txBody>
      </p:sp>
      <p:sp>
        <p:nvSpPr>
          <p:cNvPr id="4" name="Freccia a destra 3">
            <a:extLst>
              <a:ext uri="{FF2B5EF4-FFF2-40B4-BE49-F238E27FC236}">
                <a16:creationId xmlns:a16="http://schemas.microsoft.com/office/drawing/2014/main" id="{384AB6A6-5237-49FE-9729-3D57E0C452AF}"/>
              </a:ext>
            </a:extLst>
          </p:cNvPr>
          <p:cNvSpPr/>
          <p:nvPr/>
        </p:nvSpPr>
        <p:spPr>
          <a:xfrm>
            <a:off x="662782" y="4274882"/>
            <a:ext cx="350836" cy="2997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966004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ergamena 1 10"/>
          <p:cNvSpPr/>
          <p:nvPr/>
        </p:nvSpPr>
        <p:spPr>
          <a:xfrm>
            <a:off x="7619454" y="1776549"/>
            <a:ext cx="3467100" cy="3298371"/>
          </a:xfrm>
          <a:prstGeom prst="verticalScroll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9B4A5E66-64FF-01D2-8F12-0B5657A08F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B13B172-409A-48BF-92CD-9E808051E234}" type="slidenum">
              <a:rPr lang="it-IT" smtClean="0"/>
              <a:pPr/>
              <a:t>2</a:t>
            </a:fld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645B2BD-875B-40D0-B1ED-7B7E3CE08D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9454" y="2526714"/>
            <a:ext cx="3467100" cy="210501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Sana </a:t>
            </a:r>
          </a:p>
          <a:p>
            <a:pPr marL="0" indent="0" algn="ctr">
              <a:buNone/>
            </a:pPr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…coscienziosa…</a:t>
            </a:r>
          </a:p>
          <a:p>
            <a:pPr marL="0" indent="0" algn="ctr">
              <a:buNone/>
            </a:pPr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condivisa  </a:t>
            </a:r>
          </a:p>
          <a:p>
            <a:pPr marL="0" indent="0" algn="ctr">
              <a:buNone/>
            </a:pPr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mbizione</a:t>
            </a:r>
            <a:endParaRPr lang="it-IT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Immagine 8"/>
          <p:cNvPicPr/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479" t="3082" r="16575" b="4217"/>
          <a:stretch/>
        </p:blipFill>
        <p:spPr>
          <a:xfrm>
            <a:off x="272561" y="1214847"/>
            <a:ext cx="6507061" cy="5107577"/>
          </a:xfrm>
          <a:prstGeom prst="rect">
            <a:avLst/>
          </a:prstGeom>
        </p:spPr>
      </p:pic>
      <p:sp>
        <p:nvSpPr>
          <p:cNvPr id="10" name="Segnaposto data 5">
            <a:extLst>
              <a:ext uri="{FF2B5EF4-FFF2-40B4-BE49-F238E27FC236}">
                <a16:creationId xmlns:a16="http://schemas.microsoft.com/office/drawing/2014/main" id="{4331779B-3F4D-573D-70F6-5A70CF229A8C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154713" y="6430138"/>
            <a:ext cx="1267691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alpha val="50000"/>
                  </a:prstClr>
                </a:solidFill>
                <a:effectLst/>
                <a:uLnTx/>
                <a:uFillTx/>
                <a:latin typeface="Titillium" pitchFamily="2" charset="77"/>
                <a:ea typeface="+mn-ea"/>
                <a:cs typeface="+mn-cs"/>
              </a:rPr>
              <a:t>17/03/2026</a:t>
            </a:r>
            <a:endParaRPr kumimoji="0" lang="it-IT" sz="14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alpha val="50000"/>
                </a:prstClr>
              </a:solidFill>
              <a:effectLst/>
              <a:uLnTx/>
              <a:uFillTx/>
              <a:latin typeface="Titillium" pitchFamily="2" charset="77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41513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9B4A5E66-64FF-01D2-8F12-0B5657A08F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B13B172-409A-48BF-92CD-9E808051E234}" type="slidenum">
              <a:rPr lang="it-IT" smtClean="0"/>
              <a:pPr/>
              <a:t>3</a:t>
            </a:fld>
            <a:endParaRPr lang="it-IT"/>
          </a:p>
        </p:txBody>
      </p:sp>
      <p:sp>
        <p:nvSpPr>
          <p:cNvPr id="10" name="Segnaposto data 5">
            <a:extLst>
              <a:ext uri="{FF2B5EF4-FFF2-40B4-BE49-F238E27FC236}">
                <a16:creationId xmlns:a16="http://schemas.microsoft.com/office/drawing/2014/main" id="{4331779B-3F4D-573D-70F6-5A70CF229A8C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154713" y="6430138"/>
            <a:ext cx="1267691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alpha val="50000"/>
                  </a:prstClr>
                </a:solidFill>
                <a:effectLst/>
                <a:uLnTx/>
                <a:uFillTx/>
                <a:latin typeface="Titillium" pitchFamily="2" charset="77"/>
                <a:ea typeface="+mn-ea"/>
                <a:cs typeface="+mn-cs"/>
              </a:rPr>
              <a:t>17/03/2026</a:t>
            </a:r>
            <a:endParaRPr kumimoji="0" lang="it-IT" sz="14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alpha val="50000"/>
                </a:prstClr>
              </a:solidFill>
              <a:effectLst/>
              <a:uLnTx/>
              <a:uFillTx/>
              <a:latin typeface="Titillium" pitchFamily="2" charset="77"/>
              <a:ea typeface="+mn-ea"/>
              <a:cs typeface="+mn-cs"/>
            </a:endParaRPr>
          </a:p>
        </p:txBody>
      </p:sp>
      <p:pic>
        <p:nvPicPr>
          <p:cNvPr id="1028" name="Picture 4" descr="https://de.celoxis.com/cassets/img/pmc/influence-curve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47793" y="3569677"/>
            <a:ext cx="4472353" cy="2725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7793" y="1286069"/>
            <a:ext cx="4359313" cy="2811146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059" y="1175656"/>
            <a:ext cx="6455375" cy="5156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2679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ergamena 1 10"/>
          <p:cNvSpPr/>
          <p:nvPr/>
        </p:nvSpPr>
        <p:spPr>
          <a:xfrm>
            <a:off x="6361613" y="1515291"/>
            <a:ext cx="5654192" cy="4167053"/>
          </a:xfrm>
          <a:prstGeom prst="verticalScroll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9B4A5E66-64FF-01D2-8F12-0B5657A08F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B13B172-409A-48BF-92CD-9E808051E234}" type="slidenum">
              <a:rPr lang="it-IT" smtClean="0"/>
              <a:pPr/>
              <a:t>4</a:t>
            </a:fld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645B2BD-875B-40D0-B1ED-7B7E3CE08D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41900" y="2084530"/>
            <a:ext cx="4519747" cy="3597814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Strutturazione 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it-IT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Organizzativa: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PO</a:t>
            </a: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Team di progetto, WP, </a:t>
            </a:r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amministrazioni locali…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it-IT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Strumentale: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piattaforme simulate, </a:t>
            </a:r>
            <a:r>
              <a:rPr lang="it-IT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ticketing</a:t>
            </a:r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sito, data </a:t>
            </a:r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base…</a:t>
            </a:r>
            <a:endParaRPr lang="it-IT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Segnaposto data 5">
            <a:extLst>
              <a:ext uri="{FF2B5EF4-FFF2-40B4-BE49-F238E27FC236}">
                <a16:creationId xmlns:a16="http://schemas.microsoft.com/office/drawing/2014/main" id="{4331779B-3F4D-573D-70F6-5A70CF229A8C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154713" y="6430138"/>
            <a:ext cx="1267691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alpha val="50000"/>
                  </a:prstClr>
                </a:solidFill>
                <a:effectLst/>
                <a:uLnTx/>
                <a:uFillTx/>
                <a:latin typeface="Titillium" pitchFamily="2" charset="77"/>
                <a:ea typeface="+mn-ea"/>
                <a:cs typeface="+mn-cs"/>
              </a:rPr>
              <a:t>17/03/2026</a:t>
            </a:r>
            <a:endParaRPr kumimoji="0" lang="it-IT" sz="14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alpha val="50000"/>
                </a:prstClr>
              </a:solidFill>
              <a:effectLst/>
              <a:uLnTx/>
              <a:uFillTx/>
              <a:latin typeface="Titillium" pitchFamily="2" charset="77"/>
              <a:ea typeface="+mn-ea"/>
              <a:cs typeface="+mn-cs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73" y="1150059"/>
            <a:ext cx="6336940" cy="5155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1041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rgamena 2 3"/>
          <p:cNvSpPr/>
          <p:nvPr/>
        </p:nvSpPr>
        <p:spPr>
          <a:xfrm>
            <a:off x="7341327" y="2756261"/>
            <a:ext cx="4140924" cy="1894115"/>
          </a:xfrm>
          <a:prstGeom prst="horizontalScroll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9B4A5E66-64FF-01D2-8F12-0B5657A08F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B13B172-409A-48BF-92CD-9E808051E234}" type="slidenum">
              <a:rPr lang="it-IT" smtClean="0"/>
              <a:pPr/>
              <a:t>5</a:t>
            </a:fld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645B2BD-875B-40D0-B1ED-7B7E3CE08D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21480" y="2971584"/>
            <a:ext cx="4063246" cy="1524725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it-IT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 nuovo paradigma</a:t>
            </a:r>
          </a:p>
          <a:p>
            <a:pPr marL="0" indent="0" algn="ctr">
              <a:buNone/>
            </a:pPr>
            <a:r>
              <a:rPr lang="it-IT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 ruolo dell’amministrazione</a:t>
            </a:r>
            <a:endParaRPr lang="it-IT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Segnaposto data 5">
            <a:extLst>
              <a:ext uri="{FF2B5EF4-FFF2-40B4-BE49-F238E27FC236}">
                <a16:creationId xmlns:a16="http://schemas.microsoft.com/office/drawing/2014/main" id="{4331779B-3F4D-573D-70F6-5A70CF229A8C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154713" y="6430138"/>
            <a:ext cx="1267691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alpha val="50000"/>
                  </a:prstClr>
                </a:solidFill>
                <a:effectLst/>
                <a:uLnTx/>
                <a:uFillTx/>
                <a:latin typeface="Titillium" pitchFamily="2" charset="77"/>
                <a:ea typeface="+mn-ea"/>
                <a:cs typeface="+mn-cs"/>
              </a:rPr>
              <a:t>17/03/2026</a:t>
            </a:r>
            <a:endParaRPr kumimoji="0" lang="it-IT" sz="14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alpha val="50000"/>
                </a:prstClr>
              </a:solidFill>
              <a:effectLst/>
              <a:uLnTx/>
              <a:uFillTx/>
              <a:latin typeface="Titillium" pitchFamily="2" charset="77"/>
              <a:ea typeface="+mn-ea"/>
              <a:cs typeface="+mn-cs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087" y="1171599"/>
            <a:ext cx="6527661" cy="5124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5366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9B4A5E66-64FF-01D2-8F12-0B5657A08F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B13B172-409A-48BF-92CD-9E808051E234}" type="slidenum">
              <a:rPr lang="it-IT" smtClean="0"/>
              <a:pPr/>
              <a:t>6</a:t>
            </a:fld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645B2BD-875B-40D0-B1ED-7B7E3CE08D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95392" y="2748336"/>
            <a:ext cx="4334608" cy="272047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it-IT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 quel qualcuno… </a:t>
            </a:r>
          </a:p>
          <a:p>
            <a:pPr marL="0" indent="0" algn="ctr">
              <a:buNone/>
            </a:pPr>
            <a:r>
              <a:rPr lang="it-IT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it-IT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iamo noi</a:t>
            </a:r>
          </a:p>
          <a:p>
            <a:pPr marL="0" indent="0" algn="ctr">
              <a:buNone/>
            </a:pPr>
            <a:endParaRPr lang="it-IT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Immagine 8"/>
          <p:cNvPicPr/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150" t="2314" r="16983" b="3395"/>
          <a:stretch/>
        </p:blipFill>
        <p:spPr bwMode="auto">
          <a:xfrm>
            <a:off x="237391" y="1160585"/>
            <a:ext cx="6516105" cy="517901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Segnaposto data 5">
            <a:extLst>
              <a:ext uri="{FF2B5EF4-FFF2-40B4-BE49-F238E27FC236}">
                <a16:creationId xmlns:a16="http://schemas.microsoft.com/office/drawing/2014/main" id="{4331779B-3F4D-573D-70F6-5A70CF229A8C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154713" y="6430138"/>
            <a:ext cx="1267691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alpha val="50000"/>
                  </a:prstClr>
                </a:solidFill>
                <a:effectLst/>
                <a:uLnTx/>
                <a:uFillTx/>
                <a:latin typeface="Titillium" pitchFamily="2" charset="77"/>
                <a:ea typeface="+mn-ea"/>
                <a:cs typeface="+mn-cs"/>
              </a:rPr>
              <a:t>17/03/2026</a:t>
            </a:r>
            <a:endParaRPr kumimoji="0" lang="it-IT" sz="14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alpha val="50000"/>
                </a:prstClr>
              </a:solidFill>
              <a:effectLst/>
              <a:uLnTx/>
              <a:uFillTx/>
              <a:latin typeface="Titillium" pitchFamily="2" charset="77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49102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3CCC7D-5E06-47A8-A7BC-3298CBC830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5340" y="1891957"/>
            <a:ext cx="3795445" cy="2414431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it-IT" sz="6000" dirty="0">
                <a:solidFill>
                  <a:srgbClr val="BB7537"/>
                </a:solidFill>
              </a:rPr>
              <a:t/>
            </a:r>
            <a:br>
              <a:rPr lang="it-IT" sz="6000" dirty="0">
                <a:solidFill>
                  <a:srgbClr val="BB7537"/>
                </a:solidFill>
              </a:rPr>
            </a:br>
            <a:r>
              <a:rPr lang="it-IT" sz="6000" dirty="0">
                <a:solidFill>
                  <a:srgbClr val="BB7537"/>
                </a:solidFill>
              </a:rPr>
              <a:t/>
            </a:r>
            <a:br>
              <a:rPr lang="it-IT" sz="6000" dirty="0">
                <a:solidFill>
                  <a:srgbClr val="BB7537"/>
                </a:solidFill>
              </a:rPr>
            </a:br>
            <a:r>
              <a:rPr lang="it-IT" sz="6000" dirty="0">
                <a:solidFill>
                  <a:srgbClr val="BB7537"/>
                </a:solidFill>
              </a:rPr>
              <a:t/>
            </a:r>
            <a:br>
              <a:rPr lang="it-IT" sz="6000" dirty="0">
                <a:solidFill>
                  <a:srgbClr val="BB7537"/>
                </a:solidFill>
              </a:rPr>
            </a:br>
            <a:r>
              <a:rPr lang="it-IT" sz="6000" dirty="0">
                <a:solidFill>
                  <a:srgbClr val="BB7537"/>
                </a:solidFill>
              </a:rPr>
              <a:t/>
            </a:r>
            <a:br>
              <a:rPr lang="it-IT" sz="6000" dirty="0">
                <a:solidFill>
                  <a:srgbClr val="BB7537"/>
                </a:solidFill>
              </a:rPr>
            </a:br>
            <a:r>
              <a:rPr lang="it-IT" sz="6000" dirty="0">
                <a:solidFill>
                  <a:srgbClr val="BB7537"/>
                </a:solidFill>
              </a:rPr>
              <a:t>GRAZIE !</a:t>
            </a:r>
          </a:p>
        </p:txBody>
      </p:sp>
      <p:pic>
        <p:nvPicPr>
          <p:cNvPr id="10" name="Segnaposto immagine 9">
            <a:extLst>
              <a:ext uri="{FF2B5EF4-FFF2-40B4-BE49-F238E27FC236}">
                <a16:creationId xmlns:a16="http://schemas.microsoft.com/office/drawing/2014/main" id="{4DB21B72-C508-44FD-FC52-6F1A7E739EAA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id="{7CE634FC-EE5F-CD56-277A-EF5D99A67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13B172-409A-48BF-92CD-9E808051E234}" type="slidenum">
              <a:rPr kumimoji="0" lang="it-IT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alpha val="50000"/>
                  </a:prstClr>
                </a:solidFill>
                <a:effectLst/>
                <a:uLnTx/>
                <a:uFillTx/>
                <a:latin typeface="Titillium" pitchFamily="2" charset="77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prstClr val="white">
                  <a:alpha val="50000"/>
                </a:prstClr>
              </a:solidFill>
              <a:effectLst/>
              <a:uLnTx/>
              <a:uFillTx/>
              <a:latin typeface="Titillium" pitchFamily="2" charset="77"/>
              <a:ea typeface="+mn-ea"/>
              <a:cs typeface="+mn-cs"/>
            </a:endParaRPr>
          </a:p>
        </p:txBody>
      </p:sp>
      <p:sp>
        <p:nvSpPr>
          <p:cNvPr id="9" name="Segnaposto data 5">
            <a:extLst>
              <a:ext uri="{FF2B5EF4-FFF2-40B4-BE49-F238E27FC236}">
                <a16:creationId xmlns:a16="http://schemas.microsoft.com/office/drawing/2014/main" id="{4331779B-3F4D-573D-70F6-5A70CF229A8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4713" y="6430138"/>
            <a:ext cx="1267691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alpha val="50000"/>
                  </a:prstClr>
                </a:solidFill>
                <a:effectLst/>
                <a:uLnTx/>
                <a:uFillTx/>
                <a:latin typeface="Titillium" pitchFamily="2" charset="77"/>
                <a:ea typeface="+mn-ea"/>
                <a:cs typeface="+mn-cs"/>
              </a:rPr>
              <a:t>17/03/2026</a:t>
            </a:r>
            <a:endParaRPr kumimoji="0" lang="it-IT" sz="14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alpha val="50000"/>
                </a:prstClr>
              </a:solidFill>
              <a:effectLst/>
              <a:uLnTx/>
              <a:uFillTx/>
              <a:latin typeface="Titillium" pitchFamily="2" charset="77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914185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 MUR_SoggAttuatori.potx" id="{9805767C-2E52-4DE8-B760-2E02FDAAF4CD}" vid="{686DB170-6579-47D4-A971-0F75D53EEBC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398c2fc-ef96-41f5-a6be-4e19eee013d8" xsi:nil="true"/>
    <lcf76f155ced4ddcb4097134ff3c332f xmlns="33de9cbb-7065-497c-aaf6-21859a933a93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777A26F539967D4F98503910BA4FFFD8" ma:contentTypeVersion="15" ma:contentTypeDescription="Creare un nuovo documento." ma:contentTypeScope="" ma:versionID="63b9c261a55c251c9d1e50215d3749c4">
  <xsd:schema xmlns:xsd="http://www.w3.org/2001/XMLSchema" xmlns:xs="http://www.w3.org/2001/XMLSchema" xmlns:p="http://schemas.microsoft.com/office/2006/metadata/properties" xmlns:ns2="33de9cbb-7065-497c-aaf6-21859a933a93" xmlns:ns3="a398c2fc-ef96-41f5-a6be-4e19eee013d8" targetNamespace="http://schemas.microsoft.com/office/2006/metadata/properties" ma:root="true" ma:fieldsID="a66aada771cda6968eaf211002d80a89" ns2:_="" ns3:_="">
    <xsd:import namespace="33de9cbb-7065-497c-aaf6-21859a933a93"/>
    <xsd:import namespace="a398c2fc-ef96-41f5-a6be-4e19eee013d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de9cbb-7065-497c-aaf6-21859a933a9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Tag immagine" ma:readOnly="false" ma:fieldId="{5cf76f15-5ced-4ddc-b409-7134ff3c332f}" ma:taxonomyMulti="true" ma:sspId="6d165d17-9b79-46c3-82b9-c927e733c42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398c2fc-ef96-41f5-a6be-4e19eee013d8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71b5f323-8b4a-4b41-bb8e-fb1b53a1f540}" ma:internalName="TaxCatchAll" ma:showField="CatchAllData" ma:web="a398c2fc-ef96-41f5-a6be-4e19eee013d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3467FBC-AEAE-4EC2-BF36-9EF027E22BDD}">
  <ds:schemaRefs>
    <ds:schemaRef ds:uri="http://schemas.microsoft.com/office/infopath/2007/PartnerControls"/>
    <ds:schemaRef ds:uri="http://schemas.openxmlformats.org/package/2006/metadata/core-properties"/>
    <ds:schemaRef ds:uri="http://schemas.microsoft.com/office/2006/documentManagement/types"/>
    <ds:schemaRef ds:uri="a398c2fc-ef96-41f5-a6be-4e19eee013d8"/>
    <ds:schemaRef ds:uri="http://purl.org/dc/elements/1.1/"/>
    <ds:schemaRef ds:uri="http://purl.org/dc/dcmitype/"/>
    <ds:schemaRef ds:uri="33de9cbb-7065-497c-aaf6-21859a933a93"/>
    <ds:schemaRef ds:uri="http://schemas.microsoft.com/office/2006/metadata/properties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FF8A19A0-51A2-4533-A590-3477DED3BDE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3de9cbb-7065-497c-aaf6-21859a933a93"/>
    <ds:schemaRef ds:uri="a398c2fc-ef96-41f5-a6be-4e19eee013d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0BE24F4-7EB1-434B-8205-B2D5D658486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Template MUR_SoggAttuatori</Template>
  <TotalTime>1193</TotalTime>
  <Words>91</Words>
  <Application>Microsoft Office PowerPoint</Application>
  <PresentationFormat>Widescreen</PresentationFormat>
  <Paragraphs>39</Paragraphs>
  <Slides>7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12" baseType="lpstr">
      <vt:lpstr>Arial</vt:lpstr>
      <vt:lpstr>Calibri</vt:lpstr>
      <vt:lpstr>Titillium</vt:lpstr>
      <vt:lpstr>Titillium Bd</vt:lpstr>
      <vt:lpstr>Tema di Office</vt:lpstr>
      <vt:lpstr>STILES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    GRAZIE 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Francesco Pompa Pacchi</dc:creator>
  <cp:lastModifiedBy>Dir_Scient</cp:lastModifiedBy>
  <cp:revision>36</cp:revision>
  <cp:lastPrinted>2023-08-29T09:47:03Z</cp:lastPrinted>
  <dcterms:created xsi:type="dcterms:W3CDTF">2022-10-26T09:11:02Z</dcterms:created>
  <dcterms:modified xsi:type="dcterms:W3CDTF">2026-03-16T23:27:28Z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0x010100777A26F539967D4F98503910BA4FFFD8</vt:lpwstr>
  </property>
</Properties>
</file>