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79" r:id="rId5"/>
    <p:sldId id="285" r:id="rId6"/>
    <p:sldId id="284" r:id="rId7"/>
    <p:sldId id="289" r:id="rId8"/>
    <p:sldId id="291" r:id="rId9"/>
    <p:sldId id="286" r:id="rId10"/>
    <p:sldId id="287" r:id="rId11"/>
    <p:sldId id="288" r:id="rId12"/>
    <p:sldId id="292" r:id="rId13"/>
    <p:sldId id="282" r:id="rId14"/>
    <p:sldId id="280" r:id="rId15"/>
    <p:sldId id="281" r:id="rId16"/>
    <p:sldId id="290" r:id="rId17"/>
    <p:sldId id="283" r:id="rId18"/>
    <p:sldId id="293" r:id="rId19"/>
    <p:sldId id="297" r:id="rId20"/>
    <p:sldId id="298" r:id="rId21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CAFC9B-FDAB-4DCE-B600-4E63F4A1CB4D}" v="14" dt="2023-09-06T14:35:40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63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1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Pompa Pacchi" userId="07da78bb433810cd" providerId="LiveId" clId="{9ACAFC9B-FDAB-4DCE-B600-4E63F4A1CB4D}"/>
    <pc:docChg chg="undo custSel addSld modSld modMainMaster">
      <pc:chgData name="Francesco Pompa Pacchi" userId="07da78bb433810cd" providerId="LiveId" clId="{9ACAFC9B-FDAB-4DCE-B600-4E63F4A1CB4D}" dt="2023-09-06T14:38:26.378" v="337" actId="700"/>
      <pc:docMkLst>
        <pc:docMk/>
      </pc:docMkLst>
      <pc:sldChg chg="addSp delSp modSp mod modClrScheme chgLayout">
        <pc:chgData name="Francesco Pompa Pacchi" userId="07da78bb433810cd" providerId="LiveId" clId="{9ACAFC9B-FDAB-4DCE-B600-4E63F4A1CB4D}" dt="2023-09-06T14:37:24.498" v="323" actId="700"/>
        <pc:sldMkLst>
          <pc:docMk/>
          <pc:sldMk cId="2088851077" sldId="280"/>
        </pc:sldMkLst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2" creationId="{BF29614D-F2DF-9D4D-947E-7F6262E42B95}"/>
          </ac:spMkLst>
        </pc:spChg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4" creationId="{F34FA977-365E-8084-656A-BE00836FDDB2}"/>
          </ac:spMkLst>
        </pc:spChg>
        <pc:spChg chg="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5" creationId="{3A60142F-E109-8093-7FBF-4BA2577E1055}"/>
          </ac:spMkLst>
        </pc:spChg>
        <pc:spChg chg="del">
          <ac:chgData name="Francesco Pompa Pacchi" userId="07da78bb433810cd" providerId="LiveId" clId="{9ACAFC9B-FDAB-4DCE-B600-4E63F4A1CB4D}" dt="2023-09-06T14:36:26.039" v="317" actId="478"/>
          <ac:spMkLst>
            <pc:docMk/>
            <pc:sldMk cId="2088851077" sldId="280"/>
            <ac:spMk id="6" creationId="{75FEC5D9-BE2C-47F7-8627-3DC64C1F8A42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7" creationId="{3AA68849-FE55-39F7-F246-993444446351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8" creationId="{776C1DAB-6281-3FF8-F9F2-E8B921963A64}"/>
          </ac:spMkLst>
        </pc:spChg>
        <pc:spChg chg="add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9" creationId="{F07B29C3-211B-1A80-A717-B9D2C592DC0C}"/>
          </ac:spMkLst>
        </pc:spChg>
        <pc:spChg chg="del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10" creationId="{25C08AEA-CAA7-BE4B-510F-2DBD9D9ECE41}"/>
          </ac:spMkLst>
        </pc:spChg>
        <pc:spChg chg="del mod ord">
          <ac:chgData name="Francesco Pompa Pacchi" userId="07da78bb433810cd" providerId="LiveId" clId="{9ACAFC9B-FDAB-4DCE-B600-4E63F4A1CB4D}" dt="2023-09-06T14:37:24.498" v="323" actId="700"/>
          <ac:spMkLst>
            <pc:docMk/>
            <pc:sldMk cId="2088851077" sldId="280"/>
            <ac:spMk id="11" creationId="{CAAA7C05-A904-476A-4508-4E301CAE08D8}"/>
          </ac:spMkLst>
        </pc:spChg>
        <pc:spChg chg="del">
          <ac:chgData name="Francesco Pompa Pacchi" userId="07da78bb433810cd" providerId="LiveId" clId="{9ACAFC9B-FDAB-4DCE-B600-4E63F4A1CB4D}" dt="2023-09-06T14:36:23.893" v="316" actId="478"/>
          <ac:spMkLst>
            <pc:docMk/>
            <pc:sldMk cId="2088851077" sldId="280"/>
            <ac:spMk id="13" creationId="{1477B1D9-6D3E-8C3D-E797-9125E28CE661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36.397" v="324" actId="700"/>
        <pc:sldMkLst>
          <pc:docMk/>
          <pc:sldMk cId="4113762423" sldId="281"/>
        </pc:sldMkLst>
        <pc:spChg chg="del">
          <ac:chgData name="Francesco Pompa Pacchi" userId="07da78bb433810cd" providerId="LiveId" clId="{9ACAFC9B-FDAB-4DCE-B600-4E63F4A1CB4D}" dt="2023-09-06T14:36:54.136" v="319" actId="700"/>
          <ac:spMkLst>
            <pc:docMk/>
            <pc:sldMk cId="4113762423" sldId="281"/>
            <ac:spMk id="2" creationId="{9E68A98D-93DA-16D2-6566-6069D8804CFA}"/>
          </ac:spMkLst>
        </pc:spChg>
        <pc:spChg chg="del">
          <ac:chgData name="Francesco Pompa Pacchi" userId="07da78bb433810cd" providerId="LiveId" clId="{9ACAFC9B-FDAB-4DCE-B600-4E63F4A1CB4D}" dt="2023-09-06T14:36:54.136" v="319" actId="700"/>
          <ac:spMkLst>
            <pc:docMk/>
            <pc:sldMk cId="4113762423" sldId="281"/>
            <ac:spMk id="3" creationId="{60A6B579-A5AC-BC7D-C079-3709E163E022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4" creationId="{E0CFE801-6F23-1F69-C9DA-2D64F9B2F155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5" creationId="{D8D832D7-3700-A775-D6C9-EB733DD0D4FE}"/>
          </ac:spMkLst>
        </pc:spChg>
        <pc:spChg chg="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6" creationId="{04C99514-5463-3914-4D8D-46181F2F8DC8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7" creationId="{1F901C5C-C8A4-DADA-F08A-22A83033AE8B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8" creationId="{E6C77D44-9C9C-D06F-8158-E74BF189CCF6}"/>
          </ac:spMkLst>
        </pc:spChg>
        <pc:spChg chg="add mod ord">
          <ac:chgData name="Francesco Pompa Pacchi" userId="07da78bb433810cd" providerId="LiveId" clId="{9ACAFC9B-FDAB-4DCE-B600-4E63F4A1CB4D}" dt="2023-09-06T14:37:36.397" v="324" actId="700"/>
          <ac:spMkLst>
            <pc:docMk/>
            <pc:sldMk cId="4113762423" sldId="281"/>
            <ac:spMk id="9" creationId="{37E6F057-6EF7-BFE6-5396-30C402F0C191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43.609" v="325" actId="700"/>
        <pc:sldMkLst>
          <pc:docMk/>
          <pc:sldMk cId="250716807" sldId="282"/>
        </pc:sldMkLst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2" creationId="{A261F1AB-8D59-0D35-38DF-5A65BDBD3904}"/>
          </ac:spMkLst>
        </pc:spChg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3" creationId="{E1AADF71-3B67-B834-DD20-4EEC5679F15A}"/>
          </ac:spMkLst>
        </pc:spChg>
        <pc:spChg chg="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4" creationId="{45FF3B86-EFC0-23C5-093A-DB3B2F20EB2E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5" creationId="{3DAB11C3-0708-5849-0E6E-2FB6E26ABCC5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6" creationId="{4C1EBA39-830B-4074-284F-5759775E2750}"/>
          </ac:spMkLst>
        </pc:spChg>
        <pc:spChg chg="add del mod ord">
          <ac:chgData name="Francesco Pompa Pacchi" userId="07da78bb433810cd" providerId="LiveId" clId="{9ACAFC9B-FDAB-4DCE-B600-4E63F4A1CB4D}" dt="2023-09-06T14:37:10.821" v="322" actId="700"/>
          <ac:spMkLst>
            <pc:docMk/>
            <pc:sldMk cId="250716807" sldId="282"/>
            <ac:spMk id="7" creationId="{D18F8A67-36A5-7534-B47A-E22CA554BC85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8" creationId="{15655775-D4C3-08A9-9735-12B65F5DF6AE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9" creationId="{D6FDA265-F109-30DA-1674-CC24F221C3A6}"/>
          </ac:spMkLst>
        </pc:spChg>
        <pc:spChg chg="add del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0" creationId="{05645B75-73BB-23E9-6E4A-43CD90745848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1" creationId="{3E292E16-C055-0837-C5FA-BF06D653A896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2" creationId="{915E8FA5-2B06-D7B6-AF26-937C05D3E715}"/>
          </ac:spMkLst>
        </pc:spChg>
        <pc:spChg chg="add mod ord">
          <ac:chgData name="Francesco Pompa Pacchi" userId="07da78bb433810cd" providerId="LiveId" clId="{9ACAFC9B-FDAB-4DCE-B600-4E63F4A1CB4D}" dt="2023-09-06T14:37:43.609" v="325" actId="700"/>
          <ac:spMkLst>
            <pc:docMk/>
            <pc:sldMk cId="250716807" sldId="282"/>
            <ac:spMk id="13" creationId="{BB3E63D4-5A59-72A8-854B-E8906FD97670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50.880" v="327" actId="700"/>
        <pc:sldMkLst>
          <pc:docMk/>
          <pc:sldMk cId="318510640" sldId="283"/>
        </pc:sldMkLst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2" creationId="{39E8777F-4E12-E814-7D70-6D6F0FAA15C1}"/>
          </ac:spMkLst>
        </pc:spChg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3" creationId="{9B4B8513-FDA9-30DA-6022-B449527786F1}"/>
          </ac:spMkLst>
        </pc:spChg>
        <pc:spChg chg="del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4" creationId="{F00FE981-6888-4B40-80EB-6D9FD287A987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5" creationId="{58B36407-8250-99D3-EE51-A13CBF6ADB61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6" creationId="{5C2990ED-B67F-BF3A-DB1C-A2B1F7500A36}"/>
          </ac:spMkLst>
        </pc:spChg>
        <pc:spChg chg="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7" creationId="{5007335D-1189-6058-4C9A-E906FD139D3D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8" creationId="{9D174A1E-2A46-CD08-D420-9BD613032E02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9" creationId="{D5510881-24B9-4A21-BB98-DAC85938989F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10" creationId="{4A11ECA7-EDD5-9509-80A5-86F66EA6B0C0}"/>
          </ac:spMkLst>
        </pc:spChg>
        <pc:spChg chg="add mod ord">
          <ac:chgData name="Francesco Pompa Pacchi" userId="07da78bb433810cd" providerId="LiveId" clId="{9ACAFC9B-FDAB-4DCE-B600-4E63F4A1CB4D}" dt="2023-09-06T14:37:50.880" v="327" actId="700"/>
          <ac:spMkLst>
            <pc:docMk/>
            <pc:sldMk cId="318510640" sldId="283"/>
            <ac:spMk id="11" creationId="{039B10E8-59CB-38A3-86F8-496CD4449715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7:56.556" v="329" actId="700"/>
        <pc:sldMkLst>
          <pc:docMk/>
          <pc:sldMk cId="1690445600" sldId="284"/>
        </pc:sldMkLst>
        <pc:spChg chg="del 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2" creationId="{10759FA5-175A-33A1-0143-1296CB7F45C3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3" creationId="{2FA22B65-4835-FD83-9304-1C6779C74950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4" creationId="{7D279496-AF55-D2FE-08C1-1A3DBF04BA1C}"/>
          </ac:spMkLst>
        </pc:spChg>
        <pc:spChg chg="del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5" creationId="{20241769-E870-3D54-4581-AD4F9C3A0C4D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6" creationId="{6F3304D3-1AFD-3F2C-0F70-926715A83E08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7" creationId="{4AE4861E-9A6E-D8DF-689B-56A8CCEF6C45}"/>
          </ac:spMkLst>
        </pc:spChg>
        <pc:spChg chg="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8" creationId="{A394968C-40A1-C956-1383-8906DF32B11A}"/>
          </ac:spMkLst>
        </pc:spChg>
        <pc:spChg chg="add mod ord">
          <ac:chgData name="Francesco Pompa Pacchi" userId="07da78bb433810cd" providerId="LiveId" clId="{9ACAFC9B-FDAB-4DCE-B600-4E63F4A1CB4D}" dt="2023-09-06T14:37:56.556" v="329" actId="700"/>
          <ac:spMkLst>
            <pc:docMk/>
            <pc:sldMk cId="1690445600" sldId="284"/>
            <ac:spMk id="9" creationId="{230785A4-BBE3-8612-90C1-8A3258C97159}"/>
          </ac:spMkLst>
        </pc:spChg>
      </pc:sldChg>
      <pc:sldChg chg="delSp modSp new mod modClrScheme chgLayout">
        <pc:chgData name="Francesco Pompa Pacchi" userId="07da78bb433810cd" providerId="LiveId" clId="{9ACAFC9B-FDAB-4DCE-B600-4E63F4A1CB4D}" dt="2023-09-06T14:38:02.569" v="331" actId="700"/>
        <pc:sldMkLst>
          <pc:docMk/>
          <pc:sldMk cId="582445159" sldId="285"/>
        </pc:sldMkLst>
        <pc:spChg chg="del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2" creationId="{4C10F20B-7EA3-154F-9887-5E553884984A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3" creationId="{D35C0241-EFEA-C510-1FA0-843E87C70E60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4" creationId="{89A04BC9-6954-F7E4-CA9E-CA067DFC72E5}"/>
          </ac:spMkLst>
        </pc:spChg>
        <pc:spChg chg="mod ord">
          <ac:chgData name="Francesco Pompa Pacchi" userId="07da78bb433810cd" providerId="LiveId" clId="{9ACAFC9B-FDAB-4DCE-B600-4E63F4A1CB4D}" dt="2023-09-06T14:38:02.569" v="331" actId="700"/>
          <ac:spMkLst>
            <pc:docMk/>
            <pc:sldMk cId="582445159" sldId="285"/>
            <ac:spMk id="5" creationId="{BF2C1697-7280-B089-40E7-E4A007A48EBC}"/>
          </ac:spMkLst>
        </pc:spChg>
      </pc:sldChg>
      <pc:sldChg chg="addSp modSp new mod modClrScheme chgLayout">
        <pc:chgData name="Francesco Pompa Pacchi" userId="07da78bb433810cd" providerId="LiveId" clId="{9ACAFC9B-FDAB-4DCE-B600-4E63F4A1CB4D}" dt="2023-09-06T14:38:10.898" v="333" actId="700"/>
        <pc:sldMkLst>
          <pc:docMk/>
          <pc:sldMk cId="1177180735" sldId="286"/>
        </pc:sldMkLst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2" creationId="{DECDEB89-86BF-E2C9-9AEC-E2DD6144E3C4}"/>
          </ac:spMkLst>
        </pc:spChg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3" creationId="{76858D87-17F3-8248-6172-0AF78E87F4DE}"/>
          </ac:spMkLst>
        </pc:spChg>
        <pc:spChg chg="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4" creationId="{AF9E67F8-DB50-FB2E-3A7F-BC41CCBD3F45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5" creationId="{BA896FDC-23E3-2E4A-034D-3726A03DBA1D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6" creationId="{E8B0238E-5E8D-015F-72CC-16F8AEC47BB2}"/>
          </ac:spMkLst>
        </pc:spChg>
        <pc:spChg chg="add mod ord">
          <ac:chgData name="Francesco Pompa Pacchi" userId="07da78bb433810cd" providerId="LiveId" clId="{9ACAFC9B-FDAB-4DCE-B600-4E63F4A1CB4D}" dt="2023-09-06T14:38:10.898" v="333" actId="700"/>
          <ac:spMkLst>
            <pc:docMk/>
            <pc:sldMk cId="1177180735" sldId="286"/>
            <ac:spMk id="7" creationId="{37E87EC0-6E3F-2564-EEED-016DC53FCD38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8:20.173" v="335" actId="700"/>
        <pc:sldMkLst>
          <pc:docMk/>
          <pc:sldMk cId="1086535859" sldId="287"/>
        </pc:sldMkLst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2" creationId="{A826EB81-E945-6CD6-0584-976DA69073DE}"/>
          </ac:spMkLst>
        </pc:spChg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3" creationId="{FA63812E-53A8-9C1D-A1CB-712F59AC4318}"/>
          </ac:spMkLst>
        </pc:spChg>
        <pc:spChg chg="del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4" creationId="{653460C3-550E-9BB9-BAA5-E78B3D1223A0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5" creationId="{8A0D8C88-053F-79F4-5F1D-A0D8322AD50F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6" creationId="{7DF36848-AD48-0BAD-810C-4D8EC7A8F402}"/>
          </ac:spMkLst>
        </pc:spChg>
        <pc:spChg chg="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7" creationId="{CB479FC0-9023-32B7-17FE-50139768DB1C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8" creationId="{AF74F08A-C823-B01D-6982-90CFD1551B2F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9" creationId="{21C1B386-334A-B767-1432-EED3FF6FC5AC}"/>
          </ac:spMkLst>
        </pc:spChg>
        <pc:spChg chg="add mod ord">
          <ac:chgData name="Francesco Pompa Pacchi" userId="07da78bb433810cd" providerId="LiveId" clId="{9ACAFC9B-FDAB-4DCE-B600-4E63F4A1CB4D}" dt="2023-09-06T14:38:20.173" v="335" actId="700"/>
          <ac:spMkLst>
            <pc:docMk/>
            <pc:sldMk cId="1086535859" sldId="287"/>
            <ac:spMk id="10" creationId="{63BD3E70-5EBF-D8AA-7E9B-5EA9B384A81A}"/>
          </ac:spMkLst>
        </pc:spChg>
      </pc:sldChg>
      <pc:sldChg chg="addSp delSp modSp new mod modClrScheme chgLayout">
        <pc:chgData name="Francesco Pompa Pacchi" userId="07da78bb433810cd" providerId="LiveId" clId="{9ACAFC9B-FDAB-4DCE-B600-4E63F4A1CB4D}" dt="2023-09-06T14:38:26.378" v="337" actId="700"/>
        <pc:sldMkLst>
          <pc:docMk/>
          <pc:sldMk cId="4194262224" sldId="288"/>
        </pc:sldMkLst>
        <pc:spChg chg="del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2" creationId="{4BA2449E-1F7E-8815-4FA0-E2E2D32BB8C3}"/>
          </ac:spMkLst>
        </pc:spChg>
        <pc:spChg chg="del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3" creationId="{FC457D23-1B1A-2016-444D-F7017F034340}"/>
          </ac:spMkLst>
        </pc:spChg>
        <pc:spChg chg="del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4" creationId="{5D66B542-0687-EF36-56D7-05CC5A4C683A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5" creationId="{0A352035-61F4-1DB5-615C-6E1A92E3E190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6" creationId="{93B483ED-2D42-1C69-0383-3C0C8F977D85}"/>
          </ac:spMkLst>
        </pc:spChg>
        <pc:spChg chg="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7" creationId="{9B4A5E66-64FF-01D2-8F12-0B5657A08FE7}"/>
          </ac:spMkLst>
        </pc:spChg>
        <pc:spChg chg="add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8" creationId="{5135A167-7535-CF13-DBC7-2C42AE5C690D}"/>
          </ac:spMkLst>
        </pc:spChg>
        <pc:spChg chg="add mod ord">
          <ac:chgData name="Francesco Pompa Pacchi" userId="07da78bb433810cd" providerId="LiveId" clId="{9ACAFC9B-FDAB-4DCE-B600-4E63F4A1CB4D}" dt="2023-09-06T14:38:26.378" v="337" actId="700"/>
          <ac:spMkLst>
            <pc:docMk/>
            <pc:sldMk cId="4194262224" sldId="288"/>
            <ac:spMk id="9" creationId="{EFF74685-EECF-CE86-40E3-91CA8D2BD3CF}"/>
          </ac:spMkLst>
        </pc:spChg>
      </pc:sldChg>
      <pc:sldMasterChg chg="addSp delSp modSp mod modSldLayout">
        <pc:chgData name="Francesco Pompa Pacchi" userId="07da78bb433810cd" providerId="LiveId" clId="{9ACAFC9B-FDAB-4DCE-B600-4E63F4A1CB4D}" dt="2023-09-06T14:35:40.745" v="315"/>
        <pc:sldMasterMkLst>
          <pc:docMk/>
          <pc:sldMasterMk cId="3591437458" sldId="2147483648"/>
        </pc:sldMasterMkLst>
        <pc:spChg chg="add del mod">
          <ac:chgData name="Francesco Pompa Pacchi" userId="07da78bb433810cd" providerId="LiveId" clId="{9ACAFC9B-FDAB-4DCE-B600-4E63F4A1CB4D}" dt="2023-09-06T14:33:43.468" v="299" actId="14100"/>
          <ac:spMkLst>
            <pc:docMk/>
            <pc:sldMasterMk cId="3591437458" sldId="2147483648"/>
            <ac:spMk id="4" creationId="{65169399-BC99-4040-8272-2E03FED919DC}"/>
          </ac:spMkLst>
        </pc:spChg>
        <pc:spChg chg="add del mod">
          <ac:chgData name="Francesco Pompa Pacchi" userId="07da78bb433810cd" providerId="LiveId" clId="{9ACAFC9B-FDAB-4DCE-B600-4E63F4A1CB4D}" dt="2023-09-06T14:33:52.008" v="301" actId="14100"/>
          <ac:spMkLst>
            <pc:docMk/>
            <pc:sldMasterMk cId="3591437458" sldId="2147483648"/>
            <ac:spMk id="5" creationId="{4937EE08-80FA-4652-929B-0973683787A9}"/>
          </ac:spMkLst>
        </pc:spChg>
        <pc:spChg chg="add del mod">
          <ac:chgData name="Francesco Pompa Pacchi" userId="07da78bb433810cd" providerId="LiveId" clId="{9ACAFC9B-FDAB-4DCE-B600-4E63F4A1CB4D}" dt="2023-09-06T14:33:30.295" v="244" actId="1038"/>
          <ac:spMkLst>
            <pc:docMk/>
            <pc:sldMasterMk cId="3591437458" sldId="2147483648"/>
            <ac:spMk id="6" creationId="{C90B07AC-22DD-4854-AF1C-98DD868E264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0" creationId="{97A4EA9B-A49D-23BE-A0FC-BCAE09FCD74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1" creationId="{29F425F6-02D0-12B4-9992-05126E57572E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2" creationId="{9C06FFD4-6282-C104-A0F5-5D393CE3180D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3" creationId="{D9B16353-30A9-2293-A117-23CF09E2E2E1}"/>
          </ac:spMkLst>
        </pc:spChg>
        <pc:spChg chg="add del mod">
          <ac:chgData name="Francesco Pompa Pacchi" userId="07da78bb433810cd" providerId="LiveId" clId="{9ACAFC9B-FDAB-4DCE-B600-4E63F4A1CB4D}" dt="2023-09-06T14:32:53.901" v="72"/>
          <ac:spMkLst>
            <pc:docMk/>
            <pc:sldMasterMk cId="3591437458" sldId="2147483648"/>
            <ac:spMk id="14" creationId="{43479140-05C1-C927-C8E2-0A34711DD498}"/>
          </ac:spMkLst>
        </pc:spChg>
        <pc:spChg chg="add mod">
          <ac:chgData name="Francesco Pompa Pacchi" userId="07da78bb433810cd" providerId="LiveId" clId="{9ACAFC9B-FDAB-4DCE-B600-4E63F4A1CB4D}" dt="2023-09-06T14:34:01.281" v="302"/>
          <ac:spMkLst>
            <pc:docMk/>
            <pc:sldMasterMk cId="3591437458" sldId="2147483648"/>
            <ac:spMk id="15" creationId="{ECA45D12-536B-C576-C549-F19523F6C903}"/>
          </ac:spMkLst>
        </pc:spChg>
        <pc:spChg chg="add mod">
          <ac:chgData name="Francesco Pompa Pacchi" userId="07da78bb433810cd" providerId="LiveId" clId="{9ACAFC9B-FDAB-4DCE-B600-4E63F4A1CB4D}" dt="2023-09-06T14:34:01.281" v="302"/>
          <ac:spMkLst>
            <pc:docMk/>
            <pc:sldMasterMk cId="3591437458" sldId="2147483648"/>
            <ac:spMk id="16" creationId="{0387A767-1E27-83E6-A62F-F8AF3E4F88A7}"/>
          </ac:spMkLst>
        </pc:spChg>
        <pc:picChg chg="add del">
          <ac:chgData name="Francesco Pompa Pacchi" userId="07da78bb433810cd" providerId="LiveId" clId="{9ACAFC9B-FDAB-4DCE-B600-4E63F4A1CB4D}" dt="2023-09-06T13:59:22.741" v="12" actId="478"/>
          <ac:picMkLst>
            <pc:docMk/>
            <pc:sldMasterMk cId="3591437458" sldId="2147483648"/>
            <ac:picMk id="8" creationId="{838A3F9A-B0DF-455D-9D22-F973C5829AD4}"/>
          </ac:picMkLst>
        </pc:picChg>
        <pc:sldLayoutChg chg="addSp delSp modSp mod">
          <pc:chgData name="Francesco Pompa Pacchi" userId="07da78bb433810cd" providerId="LiveId" clId="{9ACAFC9B-FDAB-4DCE-B600-4E63F4A1CB4D}" dt="2023-09-06T14:34:21.464" v="304" actId="478"/>
          <pc:sldLayoutMkLst>
            <pc:docMk/>
            <pc:sldMasterMk cId="3591437458" sldId="2147483648"/>
            <pc:sldLayoutMk cId="668521014" sldId="2147483649"/>
          </pc:sldLayoutMkLst>
          <pc:spChg chg="mod">
            <ac:chgData name="Francesco Pompa Pacchi" userId="07da78bb433810cd" providerId="LiveId" clId="{9ACAFC9B-FDAB-4DCE-B600-4E63F4A1CB4D}" dt="2023-09-06T14:32:53.130" v="71" actId="1035"/>
            <ac:spMkLst>
              <pc:docMk/>
              <pc:sldMasterMk cId="3591437458" sldId="2147483648"/>
              <pc:sldLayoutMk cId="668521014" sldId="2147483649"/>
              <ac:spMk id="5" creationId="{325040DB-8460-4471-A536-03EED8D2ECE0}"/>
            </ac:spMkLst>
          </pc:spChg>
          <pc:spChg chg="del">
            <ac:chgData name="Francesco Pompa Pacchi" userId="07da78bb433810cd" providerId="LiveId" clId="{9ACAFC9B-FDAB-4DCE-B600-4E63F4A1CB4D}" dt="2023-09-06T14:34:18.616" v="303" actId="478"/>
            <ac:spMkLst>
              <pc:docMk/>
              <pc:sldMasterMk cId="3591437458" sldId="2147483648"/>
              <pc:sldLayoutMk cId="668521014" sldId="2147483649"/>
              <ac:spMk id="11" creationId="{177E2263-3959-B7F0-EFFE-F3AF5ADE3687}"/>
            </ac:spMkLst>
          </pc:spChg>
          <pc:spChg chg="add del mod">
            <ac:chgData name="Francesco Pompa Pacchi" userId="07da78bb433810cd" providerId="LiveId" clId="{9ACAFC9B-FDAB-4DCE-B600-4E63F4A1CB4D}" dt="2023-09-06T14:34:21.464" v="304" actId="478"/>
            <ac:spMkLst>
              <pc:docMk/>
              <pc:sldMasterMk cId="3591437458" sldId="2147483648"/>
              <pc:sldLayoutMk cId="668521014" sldId="2147483649"/>
              <ac:spMk id="12" creationId="{2AD4E24C-2A0F-5DDB-14FD-D3C7D6963A2D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12.152" v="305"/>
          <pc:sldLayoutMkLst>
            <pc:docMk/>
            <pc:sldMasterMk cId="3591437458" sldId="2147483648"/>
            <pc:sldLayoutMk cId="2778974981" sldId="2147483650"/>
          </pc:sldLayoutMkLst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4" creationId="{B1E677E2-EEEB-4625-AFD0-BA41ADF9EC3A}"/>
            </ac:spMkLst>
          </pc:spChg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5" creationId="{17FDC0B7-3FBE-491C-8FE8-55BD53B99BCD}"/>
            </ac:spMkLst>
          </pc:spChg>
          <pc:spChg chg="del">
            <ac:chgData name="Francesco Pompa Pacchi" userId="07da78bb433810cd" providerId="LiveId" clId="{9ACAFC9B-FDAB-4DCE-B600-4E63F4A1CB4D}" dt="2023-09-06T13:58:06.325" v="0" actId="478"/>
            <ac:spMkLst>
              <pc:docMk/>
              <pc:sldMasterMk cId="3591437458" sldId="2147483648"/>
              <pc:sldLayoutMk cId="2778974981" sldId="2147483650"/>
              <ac:spMk id="6" creationId="{6863BC19-E814-447A-9737-03C21E843360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7" creationId="{88704586-59CF-4888-2F19-AD16297FCC25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9" creationId="{92D8ED97-4BEE-40FC-826D-7D6FDD924012}"/>
            </ac:spMkLst>
          </pc:spChg>
          <pc:spChg chg="add mod">
            <ac:chgData name="Francesco Pompa Pacchi" userId="07da78bb433810cd" providerId="LiveId" clId="{9ACAFC9B-FDAB-4DCE-B600-4E63F4A1CB4D}" dt="2023-09-06T14:35:12.152" v="305"/>
            <ac:spMkLst>
              <pc:docMk/>
              <pc:sldMasterMk cId="3591437458" sldId="2147483648"/>
              <pc:sldLayoutMk cId="2778974981" sldId="2147483650"/>
              <ac:spMk id="10" creationId="{C91BF96B-D6F6-E2F5-2489-D2C5CE2D9181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18.118" v="306"/>
          <pc:sldLayoutMkLst>
            <pc:docMk/>
            <pc:sldMasterMk cId="3591437458" sldId="2147483648"/>
            <pc:sldLayoutMk cId="3038443378" sldId="2147483651"/>
          </pc:sldLayoutMkLst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3" creationId="{4FD71D4E-877A-9FD7-30DB-58BF372F0DDA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4" creationId="{33263CD4-4668-4FC6-9FA0-9C78C434250A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5" creationId="{62280035-87ED-481F-BA20-EE60B0190F75}"/>
            </ac:spMkLst>
          </pc:spChg>
          <pc:spChg chg="del">
            <ac:chgData name="Francesco Pompa Pacchi" userId="07da78bb433810cd" providerId="LiveId" clId="{9ACAFC9B-FDAB-4DCE-B600-4E63F4A1CB4D}" dt="2023-09-06T13:58:13.188" v="1" actId="478"/>
            <ac:spMkLst>
              <pc:docMk/>
              <pc:sldMasterMk cId="3591437458" sldId="2147483648"/>
              <pc:sldLayoutMk cId="3038443378" sldId="2147483651"/>
              <ac:spMk id="6" creationId="{3B3D36F7-444C-4BBE-9901-9D7D2895045E}"/>
            </ac:spMkLst>
          </pc:spChg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7" creationId="{BE39A091-5D00-181F-4511-FEA9AA7B272B}"/>
            </ac:spMkLst>
          </pc:spChg>
          <pc:spChg chg="add mod">
            <ac:chgData name="Francesco Pompa Pacchi" userId="07da78bb433810cd" providerId="LiveId" clId="{9ACAFC9B-FDAB-4DCE-B600-4E63F4A1CB4D}" dt="2023-09-06T14:35:18.118" v="306"/>
            <ac:spMkLst>
              <pc:docMk/>
              <pc:sldMasterMk cId="3591437458" sldId="2147483648"/>
              <pc:sldLayoutMk cId="3038443378" sldId="2147483651"/>
              <ac:spMk id="11" creationId="{C8E697FF-B5B5-DAE7-E86F-2FEE441526D8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0.243" v="307"/>
          <pc:sldLayoutMkLst>
            <pc:docMk/>
            <pc:sldMasterMk cId="3591437458" sldId="2147483648"/>
            <pc:sldLayoutMk cId="1222053526" sldId="2147483652"/>
          </pc:sldLayoutMkLst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5" creationId="{B8B81DAE-08F7-4455-BD6C-BE39F64CE254}"/>
            </ac:spMkLst>
          </pc:spChg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6" creationId="{5DED7E12-FA56-48FD-AA8A-F0F91A8E3DB8}"/>
            </ac:spMkLst>
          </pc:spChg>
          <pc:spChg chg="del">
            <ac:chgData name="Francesco Pompa Pacchi" userId="07da78bb433810cd" providerId="LiveId" clId="{9ACAFC9B-FDAB-4DCE-B600-4E63F4A1CB4D}" dt="2023-09-06T13:58:20.581" v="2" actId="478"/>
            <ac:spMkLst>
              <pc:docMk/>
              <pc:sldMasterMk cId="3591437458" sldId="2147483648"/>
              <pc:sldLayoutMk cId="1222053526" sldId="2147483652"/>
              <ac:spMk id="7" creationId="{DB05207B-2CAE-431E-B6E5-F19E2A9F58F8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8" creationId="{E9B4612E-B97B-7AEA-96F0-11DCC892FEE1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10" creationId="{EF3BB756-BD2F-43D6-948C-C0917FD3F66F}"/>
            </ac:spMkLst>
          </pc:spChg>
          <pc:spChg chg="add mod">
            <ac:chgData name="Francesco Pompa Pacchi" userId="07da78bb433810cd" providerId="LiveId" clId="{9ACAFC9B-FDAB-4DCE-B600-4E63F4A1CB4D}" dt="2023-09-06T14:35:20.243" v="307"/>
            <ac:spMkLst>
              <pc:docMk/>
              <pc:sldMasterMk cId="3591437458" sldId="2147483648"/>
              <pc:sldLayoutMk cId="1222053526" sldId="2147483652"/>
              <ac:spMk id="11" creationId="{44A5671A-3412-9A04-D19B-0374FE81151A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2.706" v="308"/>
          <pc:sldLayoutMkLst>
            <pc:docMk/>
            <pc:sldMasterMk cId="3591437458" sldId="2147483648"/>
            <pc:sldLayoutMk cId="134094954" sldId="2147483653"/>
          </pc:sldLayoutMkLst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3" creationId="{29F2DF3D-1A2B-CC9B-B05E-92190FFDEB08}"/>
            </ac:spMkLst>
          </pc:spChg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4" creationId="{AC072F27-275D-31C2-16B3-085C30AB82AF}"/>
            </ac:spMkLst>
          </pc:spChg>
          <pc:spChg chg="add mod">
            <ac:chgData name="Francesco Pompa Pacchi" userId="07da78bb433810cd" providerId="LiveId" clId="{9ACAFC9B-FDAB-4DCE-B600-4E63F4A1CB4D}" dt="2023-09-06T14:35:22.706" v="308"/>
            <ac:spMkLst>
              <pc:docMk/>
              <pc:sldMasterMk cId="3591437458" sldId="2147483648"/>
              <pc:sldLayoutMk cId="134094954" sldId="2147483653"/>
              <ac:spMk id="5" creationId="{0C1F38E6-E1A4-0C70-080B-4436058E6462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7" creationId="{69DA399C-1B0C-440F-B657-67652B399CD2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8" creationId="{5B255F85-46AF-4BA1-AF87-BD384DE93224}"/>
            </ac:spMkLst>
          </pc:spChg>
          <pc:spChg chg="del">
            <ac:chgData name="Francesco Pompa Pacchi" userId="07da78bb433810cd" providerId="LiveId" clId="{9ACAFC9B-FDAB-4DCE-B600-4E63F4A1CB4D}" dt="2023-09-06T13:58:25.614" v="3" actId="478"/>
            <ac:spMkLst>
              <pc:docMk/>
              <pc:sldMasterMk cId="3591437458" sldId="2147483648"/>
              <pc:sldLayoutMk cId="134094954" sldId="2147483653"/>
              <ac:spMk id="9" creationId="{E402AF58-9572-47BE-A27E-675094BA3F36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5.575" v="309"/>
          <pc:sldLayoutMkLst>
            <pc:docMk/>
            <pc:sldMasterMk cId="3591437458" sldId="2147483648"/>
            <pc:sldLayoutMk cId="1890870898" sldId="2147483654"/>
          </pc:sldLayoutMkLst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3" creationId="{A7EABCFE-413D-4F1C-BAAC-CBBB0BF41604}"/>
            </ac:spMkLst>
          </pc:spChg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4" creationId="{674F461C-019F-49AF-A23C-B47D0FC8E452}"/>
            </ac:spMkLst>
          </pc:spChg>
          <pc:spChg chg="del">
            <ac:chgData name="Francesco Pompa Pacchi" userId="07da78bb433810cd" providerId="LiveId" clId="{9ACAFC9B-FDAB-4DCE-B600-4E63F4A1CB4D}" dt="2023-09-06T13:58:31.684" v="4" actId="478"/>
            <ac:spMkLst>
              <pc:docMk/>
              <pc:sldMasterMk cId="3591437458" sldId="2147483648"/>
              <pc:sldLayoutMk cId="1890870898" sldId="2147483654"/>
              <ac:spMk id="5" creationId="{6EE70EE3-9A44-439E-9280-9267337E5A31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6" creationId="{0A7DCEE4-5046-64E2-5C0F-676EDDD0DA3D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8" creationId="{582CF4E6-B513-5EA4-CC92-00CC044A6028}"/>
            </ac:spMkLst>
          </pc:spChg>
          <pc:spChg chg="add mod">
            <ac:chgData name="Francesco Pompa Pacchi" userId="07da78bb433810cd" providerId="LiveId" clId="{9ACAFC9B-FDAB-4DCE-B600-4E63F4A1CB4D}" dt="2023-09-06T14:35:25.575" v="309"/>
            <ac:spMkLst>
              <pc:docMk/>
              <pc:sldMasterMk cId="3591437458" sldId="2147483648"/>
              <pc:sldLayoutMk cId="1890870898" sldId="2147483654"/>
              <ac:spMk id="9" creationId="{1A2B6F0E-CFA2-0EC4-7838-4C13111E6758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28.039" v="310"/>
          <pc:sldLayoutMkLst>
            <pc:docMk/>
            <pc:sldMasterMk cId="3591437458" sldId="2147483648"/>
            <pc:sldLayoutMk cId="723981908" sldId="2147483655"/>
          </pc:sldLayoutMkLst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2" creationId="{18F67D12-C271-44F1-A874-5C28BCD38B1E}"/>
            </ac:spMkLst>
          </pc:spChg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3" creationId="{B2DA6622-24D6-47F0-9FF2-EB2FC437D361}"/>
            </ac:spMkLst>
          </pc:spChg>
          <pc:spChg chg="del">
            <ac:chgData name="Francesco Pompa Pacchi" userId="07da78bb433810cd" providerId="LiveId" clId="{9ACAFC9B-FDAB-4DCE-B600-4E63F4A1CB4D}" dt="2023-09-06T13:58:37.484" v="5" actId="478"/>
            <ac:spMkLst>
              <pc:docMk/>
              <pc:sldMasterMk cId="3591437458" sldId="2147483648"/>
              <pc:sldLayoutMk cId="723981908" sldId="2147483655"/>
              <ac:spMk id="4" creationId="{20351582-F7D0-499A-8765-179B26F43FDD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5" creationId="{FFE3D8C9-9E0F-B077-98FA-3A0A4C1123C7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7" creationId="{1E79C1CB-9E10-737C-495B-CA28E009CF1C}"/>
            </ac:spMkLst>
          </pc:spChg>
          <pc:spChg chg="add mod">
            <ac:chgData name="Francesco Pompa Pacchi" userId="07da78bb433810cd" providerId="LiveId" clId="{9ACAFC9B-FDAB-4DCE-B600-4E63F4A1CB4D}" dt="2023-09-06T14:35:28.039" v="310"/>
            <ac:spMkLst>
              <pc:docMk/>
              <pc:sldMasterMk cId="3591437458" sldId="2147483648"/>
              <pc:sldLayoutMk cId="723981908" sldId="2147483655"/>
              <ac:spMk id="8" creationId="{F94328F8-6C78-AEB2-539B-E388784CF9A9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0.618" v="311"/>
          <pc:sldLayoutMkLst>
            <pc:docMk/>
            <pc:sldMasterMk cId="3591437458" sldId="2147483648"/>
            <pc:sldLayoutMk cId="3756111496" sldId="2147483656"/>
          </pc:sldLayoutMkLst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5" creationId="{63A1C334-8129-4545-8C84-46DA06B03D8B}"/>
            </ac:spMkLst>
          </pc:spChg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6" creationId="{3188F4DD-001E-4B6C-BAD4-62C2A6952B28}"/>
            </ac:spMkLst>
          </pc:spChg>
          <pc:spChg chg="del">
            <ac:chgData name="Francesco Pompa Pacchi" userId="07da78bb433810cd" providerId="LiveId" clId="{9ACAFC9B-FDAB-4DCE-B600-4E63F4A1CB4D}" dt="2023-09-06T13:58:42.242" v="6" actId="478"/>
            <ac:spMkLst>
              <pc:docMk/>
              <pc:sldMasterMk cId="3591437458" sldId="2147483648"/>
              <pc:sldLayoutMk cId="3756111496" sldId="2147483656"/>
              <ac:spMk id="7" creationId="{31106F97-3F23-4DEE-B190-0481C29793AA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9" creationId="{C7C4880B-19F4-97A1-DDDE-AD3E2E96D95C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10" creationId="{F320AA9F-EBBA-603B-A16A-6E78D9E46C19}"/>
            </ac:spMkLst>
          </pc:spChg>
          <pc:spChg chg="add mod">
            <ac:chgData name="Francesco Pompa Pacchi" userId="07da78bb433810cd" providerId="LiveId" clId="{9ACAFC9B-FDAB-4DCE-B600-4E63F4A1CB4D}" dt="2023-09-06T14:35:30.618" v="311"/>
            <ac:spMkLst>
              <pc:docMk/>
              <pc:sldMasterMk cId="3591437458" sldId="2147483648"/>
              <pc:sldLayoutMk cId="3756111496" sldId="2147483656"/>
              <ac:spMk id="11" creationId="{E25FFDEC-114F-5509-1E6D-1A3B878DFAFA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3.048" v="312"/>
          <pc:sldLayoutMkLst>
            <pc:docMk/>
            <pc:sldMasterMk cId="3591437458" sldId="2147483648"/>
            <pc:sldLayoutMk cId="1108499084" sldId="2147483657"/>
          </pc:sldLayoutMkLst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4" creationId="{4F851A2E-F19C-1002-E4BF-DCF30C6E86B2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5" creationId="{6EAB0AD8-6FDF-4622-85A4-51A8E967EC8D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6" creationId="{634D2E99-DBA0-4970-ABF3-9596AA57D33E}"/>
            </ac:spMkLst>
          </pc:spChg>
          <pc:spChg chg="del">
            <ac:chgData name="Francesco Pompa Pacchi" userId="07da78bb433810cd" providerId="LiveId" clId="{9ACAFC9B-FDAB-4DCE-B600-4E63F4A1CB4D}" dt="2023-09-06T13:58:47.998" v="7" actId="478"/>
            <ac:spMkLst>
              <pc:docMk/>
              <pc:sldMasterMk cId="3591437458" sldId="2147483648"/>
              <pc:sldLayoutMk cId="1108499084" sldId="2147483657"/>
              <ac:spMk id="7" creationId="{8FADE91F-FFB0-4E6D-8AF8-6FBDBC0DE59D}"/>
            </ac:spMkLst>
          </pc:spChg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10" creationId="{619CB933-26AB-8E1D-8C37-6344EDC8A7B8}"/>
            </ac:spMkLst>
          </pc:spChg>
          <pc:spChg chg="add mod">
            <ac:chgData name="Francesco Pompa Pacchi" userId="07da78bb433810cd" providerId="LiveId" clId="{9ACAFC9B-FDAB-4DCE-B600-4E63F4A1CB4D}" dt="2023-09-06T14:35:33.048" v="312"/>
            <ac:spMkLst>
              <pc:docMk/>
              <pc:sldMasterMk cId="3591437458" sldId="2147483648"/>
              <pc:sldLayoutMk cId="1108499084" sldId="2147483657"/>
              <ac:spMk id="11" creationId="{A48E82B1-CC9A-CBE9-8A67-8FED80651CFE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5.954" v="313"/>
          <pc:sldLayoutMkLst>
            <pc:docMk/>
            <pc:sldMasterMk cId="3591437458" sldId="2147483648"/>
            <pc:sldLayoutMk cId="3297685786" sldId="2147483658"/>
          </pc:sldLayoutMkLst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4" creationId="{409E3090-1E92-4CFB-9491-E0F885599797}"/>
            </ac:spMkLst>
          </pc:spChg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5" creationId="{DFD25BC3-9F27-484C-9378-EEFF57FBB926}"/>
            </ac:spMkLst>
          </pc:spChg>
          <pc:spChg chg="del">
            <ac:chgData name="Francesco Pompa Pacchi" userId="07da78bb433810cd" providerId="LiveId" clId="{9ACAFC9B-FDAB-4DCE-B600-4E63F4A1CB4D}" dt="2023-09-06T13:58:52.980" v="8" actId="478"/>
            <ac:spMkLst>
              <pc:docMk/>
              <pc:sldMasterMk cId="3591437458" sldId="2147483648"/>
              <pc:sldLayoutMk cId="3297685786" sldId="2147483658"/>
              <ac:spMk id="6" creationId="{0555A28A-D94D-4C1E-9701-B2E9F89D9F6B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7" creationId="{58CE76D5-1363-B0E3-1D33-41AADE016C6C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9" creationId="{6E6DBEE0-A27F-225E-5E90-31C29A1A1449}"/>
            </ac:spMkLst>
          </pc:spChg>
          <pc:spChg chg="add mod">
            <ac:chgData name="Francesco Pompa Pacchi" userId="07da78bb433810cd" providerId="LiveId" clId="{9ACAFC9B-FDAB-4DCE-B600-4E63F4A1CB4D}" dt="2023-09-06T14:35:35.954" v="313"/>
            <ac:spMkLst>
              <pc:docMk/>
              <pc:sldMasterMk cId="3591437458" sldId="2147483648"/>
              <pc:sldLayoutMk cId="3297685786" sldId="2147483658"/>
              <ac:spMk id="10" creationId="{F2BFE872-A7E0-3A8B-0326-4D037EC4C1C5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38.374" v="314"/>
          <pc:sldLayoutMkLst>
            <pc:docMk/>
            <pc:sldMasterMk cId="3591437458" sldId="2147483648"/>
            <pc:sldLayoutMk cId="64661494" sldId="2147483659"/>
          </pc:sldLayoutMkLst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4" creationId="{BDE9D5CD-1CAE-47E9-9CA5-BEAB47994C3F}"/>
            </ac:spMkLst>
          </pc:spChg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5" creationId="{859C3418-3EDC-4379-99CA-291BB22DBA11}"/>
            </ac:spMkLst>
          </pc:spChg>
          <pc:spChg chg="del">
            <ac:chgData name="Francesco Pompa Pacchi" userId="07da78bb433810cd" providerId="LiveId" clId="{9ACAFC9B-FDAB-4DCE-B600-4E63F4A1CB4D}" dt="2023-09-06T13:58:57.531" v="9" actId="478"/>
            <ac:spMkLst>
              <pc:docMk/>
              <pc:sldMasterMk cId="3591437458" sldId="2147483648"/>
              <pc:sldLayoutMk cId="64661494" sldId="2147483659"/>
              <ac:spMk id="6" creationId="{F375C136-5125-40ED-9798-0847DBFB37DB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7" creationId="{D02864DA-2EE3-8B72-178C-B6393D7BCA9C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9" creationId="{4DBECF07-1B6C-5AE7-E36F-4EBD794065D4}"/>
            </ac:spMkLst>
          </pc:spChg>
          <pc:spChg chg="add mod">
            <ac:chgData name="Francesco Pompa Pacchi" userId="07da78bb433810cd" providerId="LiveId" clId="{9ACAFC9B-FDAB-4DCE-B600-4E63F4A1CB4D}" dt="2023-09-06T14:35:38.374" v="314"/>
            <ac:spMkLst>
              <pc:docMk/>
              <pc:sldMasterMk cId="3591437458" sldId="2147483648"/>
              <pc:sldLayoutMk cId="64661494" sldId="2147483659"/>
              <ac:spMk id="10" creationId="{BA3051DC-1352-C74E-6CC3-A5E947A55E55}"/>
            </ac:spMkLst>
          </pc:spChg>
        </pc:sldLayoutChg>
        <pc:sldLayoutChg chg="addSp delSp modSp mod">
          <pc:chgData name="Francesco Pompa Pacchi" userId="07da78bb433810cd" providerId="LiveId" clId="{9ACAFC9B-FDAB-4DCE-B600-4E63F4A1CB4D}" dt="2023-09-06T14:35:40.745" v="315"/>
          <pc:sldLayoutMkLst>
            <pc:docMk/>
            <pc:sldMasterMk cId="3591437458" sldId="2147483648"/>
            <pc:sldLayoutMk cId="2825917361" sldId="2147483660"/>
          </pc:sldLayoutMkLst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4" creationId="{B0F22038-E401-9B59-43A1-1AFFB7DF452F}"/>
            </ac:spMkLst>
          </pc:spChg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5" creationId="{0F960FDE-D97A-7471-78F1-CE28AF30207D}"/>
            </ac:spMkLst>
          </pc:spChg>
          <pc:spChg chg="del">
            <ac:chgData name="Francesco Pompa Pacchi" userId="07da78bb433810cd" providerId="LiveId" clId="{9ACAFC9B-FDAB-4DCE-B600-4E63F4A1CB4D}" dt="2023-09-06T13:59:02.162" v="10" actId="478"/>
            <ac:spMkLst>
              <pc:docMk/>
              <pc:sldMasterMk cId="3591437458" sldId="2147483648"/>
              <pc:sldLayoutMk cId="2825917361" sldId="2147483660"/>
              <ac:spMk id="6" creationId="{F67E22B4-7DF0-794F-F8A7-5684B7EAD564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7" creationId="{C2537FB0-122B-54A1-D0B8-29B21F61E4AF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9" creationId="{CAF6D3F4-3F2E-E8F1-1DF2-9C24076E3D24}"/>
            </ac:spMkLst>
          </pc:spChg>
          <pc:spChg chg="add mod">
            <ac:chgData name="Francesco Pompa Pacchi" userId="07da78bb433810cd" providerId="LiveId" clId="{9ACAFC9B-FDAB-4DCE-B600-4E63F4A1CB4D}" dt="2023-09-06T14:35:40.745" v="315"/>
            <ac:spMkLst>
              <pc:docMk/>
              <pc:sldMasterMk cId="3591437458" sldId="2147483648"/>
              <pc:sldLayoutMk cId="2825917361" sldId="2147483660"/>
              <ac:spMk id="10" creationId="{815E09E0-91B4-18E9-E9E8-07BE2A86D284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8AA19FA-41AE-4F2A-8228-3399FEB02D4B}" type="datetimeFigureOut">
              <a:rPr lang="it-IT" smtClean="0"/>
              <a:t>04/03/2026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2E1D69-7EF8-475F-9A66-8F0B74D5DC54}" type="datetime1">
              <a:rPr lang="it-IT" smtClean="0"/>
              <a:t>04/03/2026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E6E60A7-934E-16B0-04A6-EF874487628E}"/>
              </a:ext>
            </a:extLst>
          </p:cNvPr>
          <p:cNvPicPr/>
          <p:nvPr userDrawn="1"/>
        </p:nvPicPr>
        <p:blipFill>
          <a:blip r:embed="rId3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0BFCC7C-8C58-60BA-FCEE-82D50DDD3F7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CE76D5-1363-B0E3-1D33-41AADE016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6DBEE0-A27F-225E-5E90-31C29A1A1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BFE872-A7E0-3A8B-0326-4D037EC4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AE6506A-00D5-ABFE-26DE-D4E0AD6A5AF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2864DA-2EE3-8B72-178C-B6393D7BC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DBECF07-1B6C-5AE7-E36F-4EBD79406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3051DC-1352-C74E-6CC3-A5E947A55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EB2F688B-C58C-C690-B3A5-EA3DC3F347D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537FB0-122B-54A1-D0B8-29B21F61E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AF6D3F4-3F2E-E8F1-1DF2-9C24076E3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5E09E0-91B4-18E9-E9E8-07BE2A86D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263B1A4A-EC73-EBFE-80B3-0A63C246CD63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704586-59CF-4888-2F19-AD16297FC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2D8ED97-4BEE-40FC-826D-7D6FDD924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1BF96B-D6F6-E2F5-2489-D2C5CE2D9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980E1C01-A77E-16BF-EC4B-DFABA1DC802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D71D4E-877A-9FD7-30DB-58BF372F0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39A091-5D00-181F-4511-FEA9AA7B2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E697FF-B5B5-DAE7-E86F-2FEE44152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0D64DA9-3184-E425-2F14-09F5B9347244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B4612E-B97B-7AEA-96F0-11DCC892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3BB756-BD2F-43D6-948C-C0917FD3F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4A5671A-3412-9A04-D19B-0374FE811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A6BAA98-4BA2-0844-4484-46E5BDABD48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9F2DF3D-1A2B-CC9B-B05E-92190FFDEB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072F27-275D-31C2-16B3-085C30AB8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F38E6-E1A4-0C70-080B-4436058E6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0A363E4-DDEC-7DE1-B177-FB02225AD62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A7DCEE4-5046-64E2-5C0F-676EDDD0D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2CF4E6-B513-5EA4-CC92-00CC044A6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2B6F0E-CFA2-0EC4-7838-4C13111E6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A5257136-2FED-5642-B342-6423D0D094E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3D8C9-9E0F-B077-98FA-3A0A4C112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79C1CB-9E10-737C-495B-CA28E009C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4328F8-6C78-AEB2-539B-E388784CF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70A456A-0FDE-2072-3AD0-B337ED1E39CA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7C4880B-19F4-97A1-DDDE-AD3E2E96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20AA9F-EBBA-603B-A16A-6E78D9E4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5FFDEC-114F-5509-1E6D-1A3B878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B96ADF9C-85E9-D28A-FB16-416C721CB9B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51A2E-F19C-1002-E4BF-DCF30C6E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19CB933-26AB-8E1D-8C37-6344EDC8A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8E82B1-CC9A-CBE9-8A67-8FED80651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04/03/2026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81EF3C4-62A6-7EEA-E7AD-2E7B03E620B7}"/>
              </a:ext>
            </a:extLst>
          </p:cNvPr>
          <p:cNvPicPr/>
          <p:nvPr userDrawn="1"/>
        </p:nvPicPr>
        <p:blipFill>
          <a:blip r:embed="rId16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A45D12-536B-C576-C549-F19523F6C903}"/>
              </a:ext>
            </a:extLst>
          </p:cNvPr>
          <p:cNvSpPr txBox="1"/>
          <p:nvPr userDrawn="1"/>
        </p:nvSpPr>
        <p:spPr>
          <a:xfrm>
            <a:off x="7594761" y="6296308"/>
            <a:ext cx="1883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</a:t>
            </a:r>
            <a:b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Componente 2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Investimento 3.1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87A767-1E27-83E6-A62F-F8AF3E4F88A7}"/>
              </a:ext>
            </a:extLst>
          </p:cNvPr>
          <p:cNvSpPr txBox="1"/>
          <p:nvPr userDrawn="1"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STILES – IR0000034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CUP C33C22000640006</a:t>
            </a:r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9C0C94DC-FE4C-4C7C-380F-080B971C9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" y="1679564"/>
            <a:ext cx="4216757" cy="4216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9895" y="701017"/>
            <a:ext cx="3795445" cy="1307447"/>
          </a:xfrm>
        </p:spPr>
        <p:txBody>
          <a:bodyPr/>
          <a:lstStyle/>
          <a:p>
            <a:r>
              <a:rPr lang="it-IT" dirty="0">
                <a:solidFill>
                  <a:srgbClr val="BB7537"/>
                </a:solidFill>
              </a:rPr>
              <a:t>STILES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13" y="4444006"/>
            <a:ext cx="4198326" cy="1166067"/>
          </a:xfrm>
        </p:spPr>
        <p:txBody>
          <a:bodyPr>
            <a:noAutofit/>
          </a:bodyPr>
          <a:lstStyle/>
          <a:p>
            <a:pPr algn="ctr"/>
            <a:r>
              <a:rPr lang="it-IT" sz="2800" b="1" i="1" dirty="0">
                <a:solidFill>
                  <a:srgbClr val="00B0F0"/>
                </a:solidFill>
              </a:rPr>
              <a:t>Efficient AI for</a:t>
            </a:r>
          </a:p>
          <a:p>
            <a:pPr algn="ctr"/>
            <a:r>
              <a:rPr lang="it-IT" sz="2800" b="1" i="1" dirty="0">
                <a:solidFill>
                  <a:srgbClr val="00B0F0"/>
                </a:solidFill>
              </a:rPr>
              <a:t>Big Data in Astrophysics</a:t>
            </a:r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4DB21B72-C508-44FD-FC52-6F1A7E739EA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16713" b="16713"/>
          <a:stretch/>
        </p:blipFill>
        <p:spPr>
          <a:xfrm>
            <a:off x="5840146" y="2283454"/>
            <a:ext cx="4853826" cy="3190477"/>
          </a:xfr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331779B-3F4D-573D-70F6-5A70CF22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17/03/2026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F503183-32CC-50F5-2ED0-B496CE68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2404" y="6450240"/>
            <a:ext cx="554527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M. Brescia – Department of Physics «E. Pancini», University Federico II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CE634FC-EE5F-CD56-277A-EF5D99A6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B172-409A-48BF-92CD-9E808051E234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BC03EDF-2304-57E1-FA50-0ADCA424704B}"/>
              </a:ext>
            </a:extLst>
          </p:cNvPr>
          <p:cNvSpPr/>
          <p:nvPr/>
        </p:nvSpPr>
        <p:spPr>
          <a:xfrm>
            <a:off x="1413315" y="5609395"/>
            <a:ext cx="158408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Massimo Brescia</a:t>
            </a:r>
          </a:p>
        </p:txBody>
      </p:sp>
    </p:spTree>
    <p:extLst>
      <p:ext uri="{BB962C8B-B14F-4D97-AF65-F5344CB8AC3E}">
        <p14:creationId xmlns:p14="http://schemas.microsoft.com/office/powerpoint/2010/main" val="409660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FF3B86-EFC0-23C5-093A-DB3B2F20E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Segnaposto data 5">
            <a:extLst>
              <a:ext uri="{FF2B5EF4-FFF2-40B4-BE49-F238E27FC236}">
                <a16:creationId xmlns:a16="http://schemas.microsoft.com/office/drawing/2014/main" id="{9287E714-E770-D4D2-C03F-0627BA19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713" y="6430138"/>
            <a:ext cx="126769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17/03/2026</a:t>
            </a:r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607BF33C-7062-5019-FB0A-EDB222A340F5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354820-717B-7473-D1D3-50D339D613C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4" y="1470775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17EFE0E-2B4F-CCD4-192F-272FA8298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354" y="1695530"/>
            <a:ext cx="1394866" cy="19258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C877A9-9D07-1584-9423-5A0D7DB601FD}"/>
              </a:ext>
            </a:extLst>
          </p:cNvPr>
          <p:cNvSpPr txBox="1"/>
          <p:nvPr/>
        </p:nvSpPr>
        <p:spPr>
          <a:xfrm>
            <a:off x="167765" y="1138319"/>
            <a:ext cx="282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Nr. of CPU’s cores requested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8891592-25B5-0B45-9409-77374B4C1CE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745059" y="1480402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7A49241-1456-3425-04CF-2786D7771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051" y="1784594"/>
            <a:ext cx="1344543" cy="111464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8E261A-6AE4-1217-9BA8-DAEE820A3CBE}"/>
              </a:ext>
            </a:extLst>
          </p:cNvPr>
          <p:cNvSpPr txBox="1"/>
          <p:nvPr/>
        </p:nvSpPr>
        <p:spPr>
          <a:xfrm>
            <a:off x="7750099" y="1140556"/>
            <a:ext cx="225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Nr. of GPUs requested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BA9CE38-AB15-218A-EE95-9370C196FDE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967539" y="1467679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2B6F421-3FB4-D3F9-60AA-1EAB3123A4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74676"/>
          <a:stretch/>
        </p:blipFill>
        <p:spPr>
          <a:xfrm>
            <a:off x="6219011" y="1740243"/>
            <a:ext cx="1068723" cy="47276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2CE4201-6092-11FB-90BD-8CC5D6334A15}"/>
              </a:ext>
            </a:extLst>
          </p:cNvPr>
          <p:cNvSpPr txBox="1"/>
          <p:nvPr/>
        </p:nvSpPr>
        <p:spPr>
          <a:xfrm>
            <a:off x="4077997" y="1138319"/>
            <a:ext cx="256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projects involved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D8877B9-4355-AA73-05FF-D9841D2D98DE}"/>
              </a:ext>
            </a:extLst>
          </p:cNvPr>
          <p:cNvSpPr txBox="1"/>
          <p:nvPr/>
        </p:nvSpPr>
        <p:spPr>
          <a:xfrm>
            <a:off x="256065" y="3763927"/>
            <a:ext cx="1643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 requested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BAAE867-0EF2-9303-B03D-5B570377D073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01882" y="4161936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42F0ADB-767F-77C5-B0D9-F20971D311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0421" y="4161936"/>
            <a:ext cx="1443842" cy="193799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35F81E7-BFB4-D28F-EADB-99CE1D2194A7}"/>
              </a:ext>
            </a:extLst>
          </p:cNvPr>
          <p:cNvSpPr txBox="1"/>
          <p:nvPr/>
        </p:nvSpPr>
        <p:spPr>
          <a:xfrm>
            <a:off x="4102325" y="3785264"/>
            <a:ext cx="189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Storage requested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263366A6-1D8F-BE9E-4685-6FACB075E2E9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967539" y="4156311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44FC482-A063-F5E2-CADC-A47C463FD9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5877" y="4098752"/>
            <a:ext cx="1332767" cy="205773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50AAABF3-D899-D088-7267-9B7AFA6FA81C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745059" y="4161936"/>
            <a:ext cx="216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198C9DC5-F178-0186-0895-024A98FE8B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12141" y="4464181"/>
            <a:ext cx="1099194" cy="972077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1AFBCE8-7D29-AC23-D14E-7BD08D577F43}"/>
              </a:ext>
            </a:extLst>
          </p:cNvPr>
          <p:cNvSpPr txBox="1"/>
          <p:nvPr/>
        </p:nvSpPr>
        <p:spPr>
          <a:xfrm>
            <a:off x="7750069" y="3774361"/>
            <a:ext cx="224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GPU’s RAM requested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2C155E7-FFB4-D335-587F-C6264044CC4C}"/>
              </a:ext>
            </a:extLst>
          </p:cNvPr>
          <p:cNvSpPr txBox="1"/>
          <p:nvPr/>
        </p:nvSpPr>
        <p:spPr>
          <a:xfrm>
            <a:off x="10223534" y="3070538"/>
            <a:ext cx="1833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Survey (15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D6A18F1B-A87C-5C0E-52F7-2DB2B1ACBAED}"/>
              </a:ext>
            </a:extLst>
          </p:cNvPr>
          <p:cNvSpPr/>
          <p:nvPr/>
        </p:nvSpPr>
        <p:spPr>
          <a:xfrm>
            <a:off x="11260605" y="1198777"/>
            <a:ext cx="6447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M. Brescia </a:t>
            </a:r>
            <a:endParaRPr kumimoji="0" lang="it-IT" sz="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CE656B45-5129-C6B6-4F0B-4CDEEA3444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010" y="1198777"/>
            <a:ext cx="361387" cy="360000"/>
          </a:xfrm>
          <a:prstGeom prst="rect">
            <a:avLst/>
          </a:prstGeom>
        </p:spPr>
      </p:pic>
      <p:sp>
        <p:nvSpPr>
          <p:cNvPr id="31" name="Segno di moltiplicazione 30">
            <a:extLst>
              <a:ext uri="{FF2B5EF4-FFF2-40B4-BE49-F238E27FC236}">
                <a16:creationId xmlns:a16="http://schemas.microsoft.com/office/drawing/2014/main" id="{6BA2A468-2AEA-91BF-515B-2707510942FD}"/>
              </a:ext>
            </a:extLst>
          </p:cNvPr>
          <p:cNvSpPr/>
          <p:nvPr/>
        </p:nvSpPr>
        <p:spPr>
          <a:xfrm>
            <a:off x="6215877" y="5340403"/>
            <a:ext cx="1206899" cy="911919"/>
          </a:xfrm>
          <a:prstGeom prst="mathMultiply">
            <a:avLst>
              <a:gd name="adj1" fmla="val 14240"/>
            </a:avLst>
          </a:prstGeom>
          <a:solidFill>
            <a:srgbClr val="FF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egno di sottrazione 31">
            <a:extLst>
              <a:ext uri="{FF2B5EF4-FFF2-40B4-BE49-F238E27FC236}">
                <a16:creationId xmlns:a16="http://schemas.microsoft.com/office/drawing/2014/main" id="{96746736-6A60-DDD6-2ECC-452CE0C33209}"/>
              </a:ext>
            </a:extLst>
          </p:cNvPr>
          <p:cNvSpPr/>
          <p:nvPr/>
        </p:nvSpPr>
        <p:spPr>
          <a:xfrm>
            <a:off x="6308592" y="4181943"/>
            <a:ext cx="979142" cy="103078"/>
          </a:xfrm>
          <a:prstGeom prst="mathMinus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egno di moltiplicazione 32">
            <a:extLst>
              <a:ext uri="{FF2B5EF4-FFF2-40B4-BE49-F238E27FC236}">
                <a16:creationId xmlns:a16="http://schemas.microsoft.com/office/drawing/2014/main" id="{87A59364-45E1-6BF0-14A5-FCCC5E139AA9}"/>
              </a:ext>
            </a:extLst>
          </p:cNvPr>
          <p:cNvSpPr/>
          <p:nvPr/>
        </p:nvSpPr>
        <p:spPr>
          <a:xfrm>
            <a:off x="2350087" y="5492803"/>
            <a:ext cx="1206899" cy="911919"/>
          </a:xfrm>
          <a:prstGeom prst="mathMultiply">
            <a:avLst>
              <a:gd name="adj1" fmla="val 14240"/>
            </a:avLst>
          </a:prstGeom>
          <a:solidFill>
            <a:srgbClr val="FF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egno di sottrazione 33">
            <a:extLst>
              <a:ext uri="{FF2B5EF4-FFF2-40B4-BE49-F238E27FC236}">
                <a16:creationId xmlns:a16="http://schemas.microsoft.com/office/drawing/2014/main" id="{10426CA0-E804-FB8B-8C5C-29DBB25D9AA7}"/>
              </a:ext>
            </a:extLst>
          </p:cNvPr>
          <p:cNvSpPr/>
          <p:nvPr/>
        </p:nvSpPr>
        <p:spPr>
          <a:xfrm>
            <a:off x="2531216" y="4285979"/>
            <a:ext cx="979142" cy="103078"/>
          </a:xfrm>
          <a:prstGeom prst="mathMinus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egno di sottrazione 34">
            <a:extLst>
              <a:ext uri="{FF2B5EF4-FFF2-40B4-BE49-F238E27FC236}">
                <a16:creationId xmlns:a16="http://schemas.microsoft.com/office/drawing/2014/main" id="{589CEDA6-9E70-C27B-36A1-8349C256F83E}"/>
              </a:ext>
            </a:extLst>
          </p:cNvPr>
          <p:cNvSpPr/>
          <p:nvPr/>
        </p:nvSpPr>
        <p:spPr>
          <a:xfrm>
            <a:off x="2586843" y="1804493"/>
            <a:ext cx="979142" cy="103078"/>
          </a:xfrm>
          <a:prstGeom prst="mathMinus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4286BD0F-D65B-2B33-5CA1-1399AE49E4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0389"/>
          <a:stretch/>
        </p:blipFill>
        <p:spPr>
          <a:xfrm>
            <a:off x="6219011" y="2220009"/>
            <a:ext cx="1068723" cy="9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9" grpId="0"/>
      <p:bldP spid="22" grpId="0"/>
      <p:bldP spid="27" grpId="0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D324F1F-C7FA-19C6-1DDF-4A36C5211FB2}"/>
              </a:ext>
            </a:extLst>
          </p:cNvPr>
          <p:cNvSpPr txBox="1">
            <a:spLocks/>
          </p:cNvSpPr>
          <p:nvPr/>
        </p:nvSpPr>
        <p:spPr>
          <a:xfrm>
            <a:off x="58160" y="1204487"/>
            <a:ext cx="2343101" cy="6655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ICT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27F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</a:p>
        </p:txBody>
      </p:sp>
      <p:pic>
        <p:nvPicPr>
          <p:cNvPr id="10" name="Picture 7" descr="Text&#10;&#10;Description automatically generated">
            <a:extLst>
              <a:ext uri="{FF2B5EF4-FFF2-40B4-BE49-F238E27FC236}">
                <a16:creationId xmlns:a16="http://schemas.microsoft.com/office/drawing/2014/main" id="{6153EE67-E8CC-5763-8A96-D335C3B61E9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101581" y="1216569"/>
            <a:ext cx="1619783" cy="55015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2A1D980-CED0-B52D-458B-46BE0F58C8F8}"/>
              </a:ext>
            </a:extLst>
          </p:cNvPr>
          <p:cNvSpPr/>
          <p:nvPr/>
        </p:nvSpPr>
        <p:spPr>
          <a:xfrm>
            <a:off x="4776721" y="1501805"/>
            <a:ext cx="6271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strophysical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peration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797321E-E766-192A-501A-3E1FFBD6500A}"/>
              </a:ext>
            </a:extLst>
          </p:cNvPr>
          <p:cNvSpPr/>
          <p:nvPr/>
        </p:nvSpPr>
        <p:spPr>
          <a:xfrm>
            <a:off x="6980255" y="1065518"/>
            <a:ext cx="1632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 HOC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738071E-8168-4196-B08D-AFD2BE33C7A2}"/>
              </a:ext>
            </a:extLst>
          </p:cNvPr>
          <p:cNvSpPr txBox="1">
            <a:spLocks/>
          </p:cNvSpPr>
          <p:nvPr/>
        </p:nvSpPr>
        <p:spPr>
          <a:xfrm>
            <a:off x="34406" y="1953031"/>
            <a:ext cx="5834785" cy="8877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Designed, developed and hosted by Dept. of Physics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Regulated by a next MoA between INAF and Dept.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Director: G. Russo (M. Brescia since Nov 1, 2024)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2EB14D7-2345-608B-3C5D-347FCCD23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993" y="2045132"/>
            <a:ext cx="4177309" cy="3816000"/>
          </a:xfrm>
          <a:prstGeom prst="rect">
            <a:avLst/>
          </a:prstGeom>
        </p:spPr>
      </p:pic>
      <p:pic>
        <p:nvPicPr>
          <p:cNvPr id="15" name="Immagine 7" descr="Immagine che contiene esterni, edificio&#10;&#10;Descrizione generata automaticamente">
            <a:extLst>
              <a:ext uri="{FF2B5EF4-FFF2-40B4-BE49-F238E27FC236}">
                <a16:creationId xmlns:a16="http://schemas.microsoft.com/office/drawing/2014/main" id="{F7E078F3-F0BB-0BBD-2B21-5954D3DEB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423" y="2777454"/>
            <a:ext cx="3643154" cy="14983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cxnSp>
        <p:nvCxnSpPr>
          <p:cNvPr id="16" name="Straight Arrow Connector 9">
            <a:extLst>
              <a:ext uri="{FF2B5EF4-FFF2-40B4-BE49-F238E27FC236}">
                <a16:creationId xmlns:a16="http://schemas.microsoft.com/office/drawing/2014/main" id="{C6759D5E-5A95-D142-99CE-411DA2E01455}"/>
              </a:ext>
            </a:extLst>
          </p:cNvPr>
          <p:cNvCxnSpPr>
            <a:cxnSpLocks/>
          </p:cNvCxnSpPr>
          <p:nvPr/>
        </p:nvCxnSpPr>
        <p:spPr>
          <a:xfrm flipH="1" flipV="1">
            <a:off x="7283457" y="3730751"/>
            <a:ext cx="930775" cy="9257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6CD99D6-6B7F-EEB8-AD98-7AF35FA59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442" y="4016118"/>
            <a:ext cx="5466418" cy="2279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285AEF6A-002B-BC03-1227-CB3026F266B2}"/>
              </a:ext>
            </a:extLst>
          </p:cNvPr>
          <p:cNvSpPr txBox="1">
            <a:spLocks/>
          </p:cNvSpPr>
          <p:nvPr/>
        </p:nvSpPr>
        <p:spPr>
          <a:xfrm rot="209587">
            <a:off x="3186451" y="5351486"/>
            <a:ext cx="4216284" cy="4661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 II - 2 Pflops capability</a:t>
            </a:r>
            <a:endParaRPr kumimoji="0" lang="en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411BB2F-2DE4-976D-3EA9-0D591E2FE1C3}"/>
              </a:ext>
            </a:extLst>
          </p:cNvPr>
          <p:cNvSpPr/>
          <p:nvPr/>
        </p:nvSpPr>
        <p:spPr>
          <a:xfrm>
            <a:off x="8100457" y="5919497"/>
            <a:ext cx="3940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by NextGenerationEU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 7 M€)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55AF1AA-ED67-192A-4D4F-324A88C6CF1B}"/>
              </a:ext>
            </a:extLst>
          </p:cNvPr>
          <p:cNvSpPr txBox="1">
            <a:spLocks/>
          </p:cNvSpPr>
          <p:nvPr/>
        </p:nvSpPr>
        <p:spPr>
          <a:xfrm>
            <a:off x="22542" y="2824448"/>
            <a:ext cx="4267249" cy="13095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Data/processing Science services: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bio- geo- astro- informatics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Data/processing services for astrophysics: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ELT, SKA, VST, ALMA, Rubin-LSST 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D1F3B8D-405D-318D-E1E3-0976EF75C282}"/>
              </a:ext>
            </a:extLst>
          </p:cNvPr>
          <p:cNvSpPr/>
          <p:nvPr/>
        </p:nvSpPr>
        <p:spPr>
          <a:xfrm>
            <a:off x="9812511" y="2966037"/>
            <a:ext cx="601601" cy="1997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GARR</a:t>
            </a: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DEFAFB08-9D58-3018-AB8A-395B208CD596}"/>
              </a:ext>
            </a:extLst>
          </p:cNvPr>
          <p:cNvCxnSpPr>
            <a:endCxn id="21" idx="2"/>
          </p:cNvCxnSpPr>
          <p:nvPr/>
        </p:nvCxnSpPr>
        <p:spPr>
          <a:xfrm flipV="1">
            <a:off x="8283388" y="3165822"/>
            <a:ext cx="1829924" cy="149070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50E9D45-FC1F-786A-B50E-EF9CA0DADEDE}"/>
              </a:ext>
            </a:extLst>
          </p:cNvPr>
          <p:cNvSpPr txBox="1"/>
          <p:nvPr/>
        </p:nvSpPr>
        <p:spPr>
          <a:xfrm>
            <a:off x="123801" y="4887738"/>
            <a:ext cx="2372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2023 –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March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53B252A-6364-AC03-053C-F03384AC582F}"/>
              </a:ext>
            </a:extLst>
          </p:cNvPr>
          <p:cNvSpPr txBox="1"/>
          <p:nvPr/>
        </p:nvSpPr>
        <p:spPr>
          <a:xfrm>
            <a:off x="10721119" y="1294261"/>
            <a:ext cx="7348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i="1" dirty="0"/>
              <a:t>M. Brescia</a:t>
            </a:r>
            <a:endParaRPr lang="en-US" sz="900" i="1" dirty="0"/>
          </a:p>
        </p:txBody>
      </p:sp>
      <p:pic>
        <p:nvPicPr>
          <p:cNvPr id="25" name="Picture 7" descr="Text&#10;&#10;Description automatically generated">
            <a:extLst>
              <a:ext uri="{FF2B5EF4-FFF2-40B4-BE49-F238E27FC236}">
                <a16:creationId xmlns:a16="http://schemas.microsoft.com/office/drawing/2014/main" id="{D65E9391-02AF-4C4F-01D4-B32B9FD890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66761"/>
          <a:stretch/>
        </p:blipFill>
        <p:spPr>
          <a:xfrm>
            <a:off x="11367785" y="1197755"/>
            <a:ext cx="399085" cy="409922"/>
          </a:xfrm>
          <a:prstGeom prst="rect">
            <a:avLst/>
          </a:prstGeom>
        </p:spPr>
      </p:pic>
      <p:pic>
        <p:nvPicPr>
          <p:cNvPr id="26" name="Immagine 25" descr="Immagine che contiene testo, cerchio, Carattere, schermata&#10;&#10;Descrizione generata automaticamente">
            <a:extLst>
              <a:ext uri="{FF2B5EF4-FFF2-40B4-BE49-F238E27FC236}">
                <a16:creationId xmlns:a16="http://schemas.microsoft.com/office/drawing/2014/main" id="{082583E7-636C-2E80-1FC0-97A687C7D9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870" y="1211677"/>
            <a:ext cx="394158" cy="396000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662411D-FCF9-308F-0FEB-93EC071D25F2}"/>
              </a:ext>
            </a:extLst>
          </p:cNvPr>
          <p:cNvSpPr txBox="1"/>
          <p:nvPr/>
        </p:nvSpPr>
        <p:spPr>
          <a:xfrm>
            <a:off x="77622" y="4537677"/>
            <a:ext cx="2212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duration: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egnaposto data 5">
            <a:extLst>
              <a:ext uri="{FF2B5EF4-FFF2-40B4-BE49-F238E27FC236}">
                <a16:creationId xmlns:a16="http://schemas.microsoft.com/office/drawing/2014/main" id="{A8AA3E5A-2BD6-EC1C-2AE2-7B27E4CAC80F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29" name="Segnaposto piè di pagina 6">
            <a:extLst>
              <a:ext uri="{FF2B5EF4-FFF2-40B4-BE49-F238E27FC236}">
                <a16:creationId xmlns:a16="http://schemas.microsoft.com/office/drawing/2014/main" id="{E42F9949-A95D-4B28-0897-C088750A2C4D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885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C99514-5463-3914-4D8D-46181F2F8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2DE4E2C-3F19-E241-1B0B-CC73A4DB2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2" y="2106643"/>
            <a:ext cx="11032285" cy="392400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35B4B6A-C6C5-8732-84D7-6E60CB550817}"/>
              </a:ext>
            </a:extLst>
          </p:cNvPr>
          <p:cNvSpPr/>
          <p:nvPr/>
        </p:nvSpPr>
        <p:spPr>
          <a:xfrm>
            <a:off x="4776721" y="1515153"/>
            <a:ext cx="6271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strophysical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peration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45BAE86-7FC3-82E7-2D60-0921CA9121E3}"/>
              </a:ext>
            </a:extLst>
          </p:cNvPr>
          <p:cNvSpPr/>
          <p:nvPr/>
        </p:nvSpPr>
        <p:spPr>
          <a:xfrm>
            <a:off x="6980255" y="1078866"/>
            <a:ext cx="1632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 HOC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7EAB90-1613-06C9-6684-428499F283BE}"/>
              </a:ext>
            </a:extLst>
          </p:cNvPr>
          <p:cNvSpPr txBox="1"/>
          <p:nvPr/>
        </p:nvSpPr>
        <p:spPr>
          <a:xfrm>
            <a:off x="47083" y="1154018"/>
            <a:ext cx="41009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PB of Data Storage (raw)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HPC/HTC multi-core servers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46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GPUs H100 (80 GB/device)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GPUs L40 (48 GB/device)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D8969DC0-8D99-F250-536B-65A70B740585}"/>
              </a:ext>
            </a:extLst>
          </p:cNvPr>
          <p:cNvSpPr txBox="1">
            <a:spLocks/>
          </p:cNvSpPr>
          <p:nvPr/>
        </p:nvSpPr>
        <p:spPr>
          <a:xfrm>
            <a:off x="2599677" y="5031582"/>
            <a:ext cx="1717224" cy="50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2PB @ Napoli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30C19373-A71D-7AE0-8DD2-51B047A8D1A8}"/>
              </a:ext>
            </a:extLst>
          </p:cNvPr>
          <p:cNvSpPr txBox="1">
            <a:spLocks/>
          </p:cNvSpPr>
          <p:nvPr/>
        </p:nvSpPr>
        <p:spPr>
          <a:xfrm>
            <a:off x="800115" y="5031582"/>
            <a:ext cx="1896978" cy="507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6PB @ Bologna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3C8279B-604E-7AD6-97F3-B11AA87A8181}"/>
              </a:ext>
            </a:extLst>
          </p:cNvPr>
          <p:cNvCxnSpPr/>
          <p:nvPr/>
        </p:nvCxnSpPr>
        <p:spPr>
          <a:xfrm flipH="1">
            <a:off x="1619513" y="4408615"/>
            <a:ext cx="470541" cy="622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6EFD9A6-CC13-A32E-736E-60922BF7EE64}"/>
              </a:ext>
            </a:extLst>
          </p:cNvPr>
          <p:cNvCxnSpPr>
            <a:cxnSpLocks/>
          </p:cNvCxnSpPr>
          <p:nvPr/>
        </p:nvCxnSpPr>
        <p:spPr>
          <a:xfrm>
            <a:off x="2090054" y="4408615"/>
            <a:ext cx="980164" cy="622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13C6C76-A571-A2CF-B66B-A36782FC6FF0}"/>
              </a:ext>
            </a:extLst>
          </p:cNvPr>
          <p:cNvSpPr txBox="1"/>
          <p:nvPr/>
        </p:nvSpPr>
        <p:spPr>
          <a:xfrm>
            <a:off x="10721119" y="1252186"/>
            <a:ext cx="7348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i="1" dirty="0"/>
              <a:t>M. Brescia</a:t>
            </a:r>
            <a:endParaRPr lang="en-US" sz="900" i="1" dirty="0"/>
          </a:p>
        </p:txBody>
      </p:sp>
      <p:pic>
        <p:nvPicPr>
          <p:cNvPr id="17" name="Picture 7" descr="Text&#10;&#10;Description automatically generated">
            <a:extLst>
              <a:ext uri="{FF2B5EF4-FFF2-40B4-BE49-F238E27FC236}">
                <a16:creationId xmlns:a16="http://schemas.microsoft.com/office/drawing/2014/main" id="{0CD301EE-FB64-2ACE-2FE3-53D1EEF8E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66761"/>
          <a:stretch/>
        </p:blipFill>
        <p:spPr>
          <a:xfrm>
            <a:off x="11367785" y="1155680"/>
            <a:ext cx="399085" cy="409922"/>
          </a:xfrm>
          <a:prstGeom prst="rect">
            <a:avLst/>
          </a:prstGeom>
        </p:spPr>
      </p:pic>
      <p:pic>
        <p:nvPicPr>
          <p:cNvPr id="18" name="Immagine 17" descr="Immagine che contiene testo, cerchio, Carattere, schermata&#10;&#10;Descrizione generata automaticamente">
            <a:extLst>
              <a:ext uri="{FF2B5EF4-FFF2-40B4-BE49-F238E27FC236}">
                <a16:creationId xmlns:a16="http://schemas.microsoft.com/office/drawing/2014/main" id="{DC664CCE-3EDA-3CB0-0D57-7B197E7FE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870" y="1169602"/>
            <a:ext cx="394158" cy="396000"/>
          </a:xfrm>
          <a:prstGeom prst="rect">
            <a:avLst/>
          </a:prstGeom>
        </p:spPr>
      </p:pic>
      <p:sp>
        <p:nvSpPr>
          <p:cNvPr id="19" name="Segnaposto data 5">
            <a:extLst>
              <a:ext uri="{FF2B5EF4-FFF2-40B4-BE49-F238E27FC236}">
                <a16:creationId xmlns:a16="http://schemas.microsoft.com/office/drawing/2014/main" id="{1CDFA56F-DD3C-70A9-1E2E-E88344054A3C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20" name="Segnaposto piè di pagina 6">
            <a:extLst>
              <a:ext uri="{FF2B5EF4-FFF2-40B4-BE49-F238E27FC236}">
                <a16:creationId xmlns:a16="http://schemas.microsoft.com/office/drawing/2014/main" id="{37070A77-4BFD-B0FD-095C-839F68CE3AE9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376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A16E3-C0A4-BF24-9062-C4C27C643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485F0C-A105-C221-F2E3-C00BF5F6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B996BA39-EFF5-2FB7-EB02-780C82293D57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518E28AB-F0F5-821D-42E7-EC22FF1FB312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B1F1814-A86F-9221-455D-0ED3B8D79EAC}"/>
              </a:ext>
            </a:extLst>
          </p:cNvPr>
          <p:cNvSpPr txBox="1"/>
          <p:nvPr/>
        </p:nvSpPr>
        <p:spPr>
          <a:xfrm>
            <a:off x="6673" y="2802157"/>
            <a:ext cx="28900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Driven Science: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inter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disciplinary synergy</a:t>
            </a:r>
            <a:endParaRPr lang="it-IT" sz="2800" dirty="0"/>
          </a:p>
        </p:txBody>
      </p:sp>
      <p:pic>
        <p:nvPicPr>
          <p:cNvPr id="12" name="Immagine 11" descr="Immagine che contiene testo, schermata, grafic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D94AA71-3B0B-23FA-4674-D3FD73BF6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77" y="1177373"/>
            <a:ext cx="972155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5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16B5831C-DF03-A46F-3095-67C67D356016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C7BD28AD-6083-E5E8-4D26-024F2E573923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B787D431-374E-7580-FFAE-03D1112F977D}"/>
              </a:ext>
            </a:extLst>
          </p:cNvPr>
          <p:cNvSpPr txBox="1">
            <a:spLocks/>
          </p:cNvSpPr>
          <p:nvPr/>
        </p:nvSpPr>
        <p:spPr>
          <a:xfrm>
            <a:off x="90730" y="1192515"/>
            <a:ext cx="4855040" cy="7764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sz="2400" dirty="0">
                <a:solidFill>
                  <a:srgbClr val="BB7537"/>
                </a:solidFill>
                <a:latin typeface="+mn-lt"/>
              </a:rPr>
              <a:t>Infinitely small </a:t>
            </a:r>
            <a:r>
              <a:rPr lang="en-US" sz="2400" dirty="0">
                <a:solidFill>
                  <a:srgbClr val="BB7537"/>
                </a:solidFill>
                <a:latin typeface="+mn-lt"/>
                <a:sym typeface="Wingdings" panose="05000000000000000000" pitchFamily="2" charset="2"/>
              </a:rPr>
              <a:t> infinitely big</a:t>
            </a:r>
            <a:br>
              <a:rPr lang="en-US" sz="2400" dirty="0">
                <a:solidFill>
                  <a:srgbClr val="BB7537"/>
                </a:solidFill>
                <a:latin typeface="+mn-lt"/>
                <a:sym typeface="Wingdings" panose="05000000000000000000" pitchFamily="2" charset="2"/>
              </a:rPr>
            </a:br>
            <a:r>
              <a:rPr lang="en-US" sz="2400" i="1" dirty="0">
                <a:solidFill>
                  <a:srgbClr val="BB7537"/>
                </a:solidFill>
                <a:latin typeface="+mn-lt"/>
                <a:sym typeface="Wingdings" panose="05000000000000000000" pitchFamily="2" charset="2"/>
              </a:rPr>
              <a:t>different science but same approach</a:t>
            </a:r>
            <a:endParaRPr lang="en-US" sz="2400" i="1" dirty="0">
              <a:solidFill>
                <a:srgbClr val="BB7537"/>
              </a:solidFill>
              <a:latin typeface="+mn-lt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FB0F2A62-91FC-691A-4F37-9EC0E4854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0" t="5419" r="53285" b="28240"/>
          <a:stretch/>
        </p:blipFill>
        <p:spPr>
          <a:xfrm>
            <a:off x="6624974" y="1178060"/>
            <a:ext cx="1586990" cy="5119871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23F8AADD-0996-6403-FA99-C9CADC86A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00" t="5418" r="6040" b="28187"/>
          <a:stretch/>
        </p:blipFill>
        <p:spPr>
          <a:xfrm>
            <a:off x="4839434" y="1174138"/>
            <a:ext cx="1664978" cy="5119871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58997CB3-D0AA-ECDE-0813-B82835F49CAA}"/>
              </a:ext>
            </a:extLst>
          </p:cNvPr>
          <p:cNvSpPr/>
          <p:nvPr/>
        </p:nvSpPr>
        <p:spPr>
          <a:xfrm>
            <a:off x="90730" y="1982258"/>
            <a:ext cx="42512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noProof="0" dirty="0"/>
              <a:t>Biology</a:t>
            </a:r>
            <a:r>
              <a:rPr lang="en-US" noProof="0" dirty="0"/>
              <a:t>: </a:t>
            </a:r>
          </a:p>
          <a:p>
            <a:pPr algn="just"/>
            <a:r>
              <a:rPr lang="en-US" noProof="0" dirty="0"/>
              <a:t>evolution of the living being</a:t>
            </a:r>
          </a:p>
          <a:p>
            <a:pPr algn="just"/>
            <a:r>
              <a:rPr lang="en-US" noProof="0" dirty="0"/>
              <a:t>Classification of cells</a:t>
            </a:r>
          </a:p>
          <a:p>
            <a:pPr algn="just"/>
            <a:endParaRPr lang="en-US" noProof="0" dirty="0"/>
          </a:p>
          <a:p>
            <a:pPr algn="just"/>
            <a:r>
              <a:rPr lang="en-US" b="1" noProof="0" dirty="0"/>
              <a:t>DATA</a:t>
            </a:r>
            <a:r>
              <a:rPr lang="en-US" noProof="0" dirty="0"/>
              <a:t>:</a:t>
            </a:r>
          </a:p>
          <a:p>
            <a:pPr algn="just"/>
            <a:r>
              <a:rPr lang="en-US" noProof="0" dirty="0"/>
              <a:t>Multi-resolution, multi-epoch, multi-band microscope images, catalogues, measures of gene expressions, DNA sequencing, …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7BBAE1A9-C060-7AEA-3FD9-CFBB82F9426F}"/>
              </a:ext>
            </a:extLst>
          </p:cNvPr>
          <p:cNvGrpSpPr/>
          <p:nvPr/>
        </p:nvGrpSpPr>
        <p:grpSpPr>
          <a:xfrm>
            <a:off x="656635" y="4369720"/>
            <a:ext cx="1931624" cy="1804897"/>
            <a:chOff x="3322845" y="2035902"/>
            <a:chExt cx="4392631" cy="4231944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17612CE6-578B-720B-78C8-9DA403907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1280" y="2035902"/>
              <a:ext cx="2414196" cy="4231944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A6072634-6AFB-821A-54D4-47E9351D2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2845" y="2370606"/>
              <a:ext cx="2059782" cy="3561080"/>
            </a:xfrm>
            <a:prstGeom prst="rect">
              <a:avLst/>
            </a:prstGeom>
          </p:spPr>
        </p:pic>
      </p:grpSp>
      <p:sp>
        <p:nvSpPr>
          <p:cNvPr id="28" name="Rettangolo 27">
            <a:extLst>
              <a:ext uri="{FF2B5EF4-FFF2-40B4-BE49-F238E27FC236}">
                <a16:creationId xmlns:a16="http://schemas.microsoft.com/office/drawing/2014/main" id="{1AF90D8D-E5D6-C460-845E-162789A5575C}"/>
              </a:ext>
            </a:extLst>
          </p:cNvPr>
          <p:cNvSpPr/>
          <p:nvPr/>
        </p:nvSpPr>
        <p:spPr>
          <a:xfrm>
            <a:off x="8387985" y="1982258"/>
            <a:ext cx="37132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noProof="0" dirty="0"/>
              <a:t>Astrophysics</a:t>
            </a:r>
            <a:r>
              <a:rPr lang="en-US" noProof="0" dirty="0"/>
              <a:t>: </a:t>
            </a:r>
          </a:p>
          <a:p>
            <a:pPr algn="just"/>
            <a:r>
              <a:rPr lang="en-US" noProof="0" dirty="0"/>
              <a:t>evolution of the Universe</a:t>
            </a:r>
          </a:p>
          <a:p>
            <a:pPr algn="just"/>
            <a:r>
              <a:rPr lang="en-US" noProof="0" dirty="0"/>
              <a:t>Classification of celestial objects</a:t>
            </a:r>
          </a:p>
          <a:p>
            <a:pPr algn="just"/>
            <a:endParaRPr lang="en-US" noProof="0" dirty="0"/>
          </a:p>
          <a:p>
            <a:pPr algn="just"/>
            <a:r>
              <a:rPr lang="en-US" b="1" noProof="0" dirty="0"/>
              <a:t>DATA</a:t>
            </a:r>
            <a:r>
              <a:rPr lang="en-US" noProof="0" dirty="0"/>
              <a:t>:</a:t>
            </a:r>
          </a:p>
          <a:p>
            <a:pPr algn="just"/>
            <a:r>
              <a:rPr lang="en-US" noProof="0" dirty="0"/>
              <a:t>Multi-resolution, multi-epoch, multi-band telescope images, catalogues, measures of brightness, distance, …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A7AB8636-CB4F-61BD-4AEE-22060D4A45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6" b="6418"/>
          <a:stretch/>
        </p:blipFill>
        <p:spPr>
          <a:xfrm>
            <a:off x="9398463" y="4369720"/>
            <a:ext cx="1725356" cy="185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E0A24-8E17-9185-D0C2-7479039E6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C9C858E-61CA-0592-9C40-1E3BE3BFC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CBE325C7-5443-38FE-AB84-2ECC939B18D3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DA2358D0-231F-60EB-1E3D-8B4B12D64E6E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0730C5D-CB39-9E18-272E-5D9D1D05AFB8}"/>
              </a:ext>
            </a:extLst>
          </p:cNvPr>
          <p:cNvSpPr txBox="1">
            <a:spLocks/>
          </p:cNvSpPr>
          <p:nvPr/>
        </p:nvSpPr>
        <p:spPr>
          <a:xfrm>
            <a:off x="90730" y="1192515"/>
            <a:ext cx="4855040" cy="7764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sz="2400" dirty="0">
                <a:solidFill>
                  <a:srgbClr val="BB7537"/>
                </a:solidFill>
                <a:latin typeface="+mn-lt"/>
              </a:rPr>
              <a:t>Infinitely small </a:t>
            </a:r>
            <a:r>
              <a:rPr lang="en-US" sz="2400" dirty="0">
                <a:solidFill>
                  <a:srgbClr val="BB7537"/>
                </a:solidFill>
                <a:latin typeface="+mn-lt"/>
                <a:sym typeface="Wingdings" panose="05000000000000000000" pitchFamily="2" charset="2"/>
              </a:rPr>
              <a:t> infinitely big</a:t>
            </a:r>
            <a:br>
              <a:rPr lang="en-US" sz="2400" dirty="0">
                <a:solidFill>
                  <a:srgbClr val="BB7537"/>
                </a:solidFill>
                <a:latin typeface="+mn-lt"/>
                <a:sym typeface="Wingdings" panose="05000000000000000000" pitchFamily="2" charset="2"/>
              </a:rPr>
            </a:br>
            <a:r>
              <a:rPr lang="en-US" sz="2400" i="1" dirty="0">
                <a:solidFill>
                  <a:srgbClr val="BB7537"/>
                </a:solidFill>
                <a:latin typeface="+mn-lt"/>
                <a:sym typeface="Wingdings" panose="05000000000000000000" pitchFamily="2" charset="2"/>
              </a:rPr>
              <a:t>different science but same approach</a:t>
            </a:r>
            <a:endParaRPr lang="en-US" sz="2400" i="1" dirty="0">
              <a:solidFill>
                <a:srgbClr val="BB7537"/>
              </a:solidFill>
              <a:latin typeface="+mn-lt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7B52E74-DA83-2F37-77C3-DAE931AD0C31}"/>
              </a:ext>
            </a:extLst>
          </p:cNvPr>
          <p:cNvSpPr/>
          <p:nvPr/>
        </p:nvSpPr>
        <p:spPr>
          <a:xfrm>
            <a:off x="76539" y="1966245"/>
            <a:ext cx="3731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noProof="0" dirty="0"/>
              <a:t>Astrophysics</a:t>
            </a:r>
            <a:r>
              <a:rPr lang="en-US" noProof="0" dirty="0"/>
              <a:t>: </a:t>
            </a:r>
          </a:p>
          <a:p>
            <a:pPr algn="just"/>
            <a:r>
              <a:rPr lang="en-US" noProof="0" dirty="0"/>
              <a:t>Integral Field Spectroscopy</a:t>
            </a:r>
          </a:p>
          <a:p>
            <a:pPr algn="just"/>
            <a:endParaRPr lang="en-US" noProof="0" dirty="0"/>
          </a:p>
          <a:p>
            <a:pPr algn="just"/>
            <a:r>
              <a:rPr lang="en-US" b="1" noProof="0" dirty="0"/>
              <a:t>DATA</a:t>
            </a:r>
            <a:r>
              <a:rPr lang="en-US" noProof="0" dirty="0"/>
              <a:t>:</a:t>
            </a:r>
          </a:p>
          <a:p>
            <a:pPr algn="just"/>
            <a:r>
              <a:rPr lang="en-US" noProof="0" dirty="0"/>
              <a:t>spatially-resolved spectral images, position and energy of single photons, deep source reconstruction and morphology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D771EB8-17C5-9B04-0697-BE847D836490}"/>
              </a:ext>
            </a:extLst>
          </p:cNvPr>
          <p:cNvSpPr/>
          <p:nvPr/>
        </p:nvSpPr>
        <p:spPr>
          <a:xfrm>
            <a:off x="8218792" y="1966245"/>
            <a:ext cx="3822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noProof="0" dirty="0"/>
              <a:t>Geophysics</a:t>
            </a:r>
            <a:r>
              <a:rPr lang="en-US" noProof="0" dirty="0"/>
              <a:t>: </a:t>
            </a:r>
          </a:p>
          <a:p>
            <a:pPr algn="just"/>
            <a:r>
              <a:rPr lang="en-US" noProof="0" dirty="0"/>
              <a:t>Earth/planets remote sensing</a:t>
            </a:r>
          </a:p>
          <a:p>
            <a:pPr algn="just"/>
            <a:endParaRPr lang="en-US" noProof="0" dirty="0"/>
          </a:p>
          <a:p>
            <a:pPr algn="just"/>
            <a:r>
              <a:rPr lang="en-US" b="1" noProof="0" dirty="0"/>
              <a:t>DATA</a:t>
            </a:r>
            <a:r>
              <a:rPr lang="en-US" noProof="0" dirty="0"/>
              <a:t>:</a:t>
            </a:r>
          </a:p>
          <a:p>
            <a:pPr algn="just"/>
            <a:r>
              <a:rPr lang="en-US" noProof="0" dirty="0"/>
              <a:t>spatially-resolved spectral images, details of object’s  composition, deep  region reconstruction and morphology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E611E0B-11AD-54BD-7D6A-0117C1E2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6" b="6418"/>
          <a:stretch/>
        </p:blipFill>
        <p:spPr>
          <a:xfrm>
            <a:off x="3901870" y="2043395"/>
            <a:ext cx="1792412" cy="192425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AD02DB9-CE99-7B42-6435-6424AA51A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96" y="2067037"/>
            <a:ext cx="1809207" cy="190061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22CFF1BF-6235-973F-5A4F-6A53F4174B24}"/>
              </a:ext>
            </a:extLst>
          </p:cNvPr>
          <p:cNvSpPr/>
          <p:nvPr/>
        </p:nvSpPr>
        <p:spPr>
          <a:xfrm>
            <a:off x="92814" y="4610371"/>
            <a:ext cx="45119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noProof="0" dirty="0">
                <a:solidFill>
                  <a:schemeClr val="accent2">
                    <a:lumMod val="50000"/>
                  </a:schemeClr>
                </a:solidFill>
              </a:rPr>
              <a:t>A ViT may capture features at multiple scales and incorporates 3D attention matrix to process hyperspectral images, preserving spectral and spatial dimensions.</a:t>
            </a:r>
          </a:p>
          <a:p>
            <a:pPr algn="just"/>
            <a:r>
              <a:rPr lang="en-US" noProof="0" dirty="0">
                <a:solidFill>
                  <a:schemeClr val="accent2">
                    <a:lumMod val="50000"/>
                  </a:schemeClr>
                </a:solidFill>
              </a:rPr>
              <a:t>ViTs demonstrate strong generalization across different types of multi-band images. </a:t>
            </a:r>
          </a:p>
        </p:txBody>
      </p:sp>
      <p:pic>
        <p:nvPicPr>
          <p:cNvPr id="15" name="Immagine 14" descr="Immagine che contiene testo, schermata, Carattere, Blu elettrico">
            <a:extLst>
              <a:ext uri="{FF2B5EF4-FFF2-40B4-BE49-F238E27FC236}">
                <a16:creationId xmlns:a16="http://schemas.microsoft.com/office/drawing/2014/main" id="{EF8DDAAD-F482-7507-6B66-8C2788874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2"/>
          <a:stretch>
            <a:fillRect/>
          </a:stretch>
        </p:blipFill>
        <p:spPr>
          <a:xfrm>
            <a:off x="4741101" y="4315748"/>
            <a:ext cx="7358085" cy="20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0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7CEA2-EA13-9E4A-3EE4-43C5F8208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10D83F-4919-7A60-8522-595A75518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41EE0073-6BCD-1286-A07F-A70F4CC89920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1C1AECDC-F255-FD13-26A6-8DB7DE54D38A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AF1A44-F2CF-8ADD-D459-D3CD0F5F3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7" y="1285875"/>
            <a:ext cx="2143125" cy="2143125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BF6DD709-93F9-ABED-D8DB-60E046962C08}"/>
              </a:ext>
            </a:extLst>
          </p:cNvPr>
          <p:cNvGrpSpPr/>
          <p:nvPr/>
        </p:nvGrpSpPr>
        <p:grpSpPr>
          <a:xfrm>
            <a:off x="3061432" y="1456600"/>
            <a:ext cx="9069771" cy="4890592"/>
            <a:chOff x="92749" y="1949674"/>
            <a:chExt cx="9069771" cy="4890592"/>
          </a:xfrm>
        </p:grpSpPr>
        <p:pic>
          <p:nvPicPr>
            <p:cNvPr id="11" name="Picture 2" descr="C:\Users\maxbrescia\Desktop\platypus.png">
              <a:extLst>
                <a:ext uri="{FF2B5EF4-FFF2-40B4-BE49-F238E27FC236}">
                  <a16:creationId xmlns:a16="http://schemas.microsoft.com/office/drawing/2014/main" id="{84005CA2-B82A-5E3C-3817-5AC0D597B8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18"/>
            <a:stretch/>
          </p:blipFill>
          <p:spPr bwMode="auto">
            <a:xfrm>
              <a:off x="92749" y="1949674"/>
              <a:ext cx="9069771" cy="4890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E535383B-0E27-9EA8-F87F-26873C25993D}"/>
                </a:ext>
              </a:extLst>
            </p:cNvPr>
            <p:cNvSpPr/>
            <p:nvPr/>
          </p:nvSpPr>
          <p:spPr>
            <a:xfrm rot="20629947">
              <a:off x="3040864" y="3180064"/>
              <a:ext cx="22429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DATA &amp; ICT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Management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C6AF6B-17B1-72A1-4DF5-1F3C3E51A94A}"/>
              </a:ext>
            </a:extLst>
          </p:cNvPr>
          <p:cNvSpPr txBox="1"/>
          <p:nvPr/>
        </p:nvSpPr>
        <p:spPr>
          <a:xfrm>
            <a:off x="154713" y="3950022"/>
            <a:ext cx="29067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 Scientist should emulate the eclecticism of a platypus, the most hybrid living being of the Planet!</a:t>
            </a:r>
          </a:p>
        </p:txBody>
      </p:sp>
    </p:spTree>
    <p:extLst>
      <p:ext uri="{BB962C8B-B14F-4D97-AF65-F5344CB8AC3E}">
        <p14:creationId xmlns:p14="http://schemas.microsoft.com/office/powerpoint/2010/main" val="127666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8FE4F-B64E-249E-FA64-7541C33B2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C64C3D5-41A9-074C-EAB8-AE55E65AA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8AEF63F4-A507-0737-A967-F9080A8FBFB0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79FD3E89-4A36-5AF9-11FA-E49BEE408638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6FFF03-FFCA-2F43-56F7-BD8F0BE9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721" y="1201402"/>
            <a:ext cx="4141760" cy="41311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381065E-FA4B-DF59-E2B6-CC0EDC928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596" y="3040828"/>
            <a:ext cx="3859102" cy="1158340"/>
          </a:xfrm>
          <a:prstGeom prst="rect">
            <a:avLst/>
          </a:prstGeom>
        </p:spPr>
      </p:pic>
      <p:sp>
        <p:nvSpPr>
          <p:cNvPr id="11" name="Google Shape;124;p2">
            <a:extLst>
              <a:ext uri="{FF2B5EF4-FFF2-40B4-BE49-F238E27FC236}">
                <a16:creationId xmlns:a16="http://schemas.microsoft.com/office/drawing/2014/main" id="{44B221B1-70C7-7F87-970B-45E759DA2685}"/>
              </a:ext>
            </a:extLst>
          </p:cNvPr>
          <p:cNvSpPr/>
          <p:nvPr/>
        </p:nvSpPr>
        <p:spPr>
          <a:xfrm>
            <a:off x="146986" y="4692078"/>
            <a:ext cx="8618323" cy="1815841"/>
          </a:xfrm>
          <a:prstGeom prst="rect">
            <a:avLst/>
          </a:prstGeom>
          <a:noFill/>
          <a:ln>
            <a:noFill/>
          </a:ln>
          <a:scene3d>
            <a:camera prst="perspectiveRelaxedModerately"/>
            <a:lightRig rig="threePt" dir="t"/>
          </a:scene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(Part of) The research activities described in these slides were carried out with contribution of the Next Generation EU funds within the National Recovery and Resilience Plan (PNRR).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Mission 4 - Education and Research, Component 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From Research to Business (M4C2), Investment Line 3.1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Strengthening and creation of Research Infrastructures,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Project IR0000034 – “STILES - Strengthening the Italian Leadership in ELT and SKA”.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i="1" dirty="0">
                <a:solidFill>
                  <a:srgbClr val="0070C0"/>
                </a:solidFill>
              </a:rPr>
              <a:t>The rest of </a:t>
            </a:r>
            <a:r>
              <a:rPr lang="en-US" sz="1600" i="1" noProof="0" dirty="0">
                <a:solidFill>
                  <a:srgbClr val="0070C0"/>
                </a:solidFill>
              </a:rPr>
              <a:t>the presented activities are supported </a:t>
            </a:r>
            <a:r>
              <a:rPr lang="it-IT" sz="1600" i="1" dirty="0">
                <a:solidFill>
                  <a:srgbClr val="0070C0"/>
                </a:solidFill>
              </a:rPr>
              <a:t>by the Opt-NIR UTG-I of the INAF Scientific Direction</a:t>
            </a:r>
            <a:endParaRPr sz="1600" i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D887950-0F3E-7537-0A4B-10F57CA6AEBE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r="-1"/>
          <a:stretch/>
        </p:blipFill>
        <p:spPr>
          <a:xfrm>
            <a:off x="240519" y="1237651"/>
            <a:ext cx="2889928" cy="2817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133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2C1697-7280-B089-40E7-E4A007A48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B6E173B7-225F-254F-8C97-2960840F0D41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D9CB0D46-53B3-D335-8D8E-F1B7F65C3C71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746D39-F5DD-8D38-CF42-88EFA5CE7193}"/>
              </a:ext>
            </a:extLst>
          </p:cNvPr>
          <p:cNvSpPr txBox="1"/>
          <p:nvPr/>
        </p:nvSpPr>
        <p:spPr>
          <a:xfrm>
            <a:off x="86766" y="1180760"/>
            <a:ext cx="454530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Big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Data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Astrophysics: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4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paradigm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577A923-9A8A-8A3B-50A5-7F9CAE950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963" y="2099613"/>
            <a:ext cx="5065858" cy="35848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F7468B7-5490-686C-9B66-2DBDB0248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3" y="2104090"/>
            <a:ext cx="3626182" cy="358912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37F49F0-C5B9-D934-FAEA-0308AC5C0360}"/>
              </a:ext>
            </a:extLst>
          </p:cNvPr>
          <p:cNvSpPr txBox="1"/>
          <p:nvPr/>
        </p:nvSpPr>
        <p:spPr>
          <a:xfrm>
            <a:off x="3484062" y="1155998"/>
            <a:ext cx="8660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Data is a stable presence in science.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volume and rate of data produced in many scientific disciplines in some cases could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exceed our ability to effectively treat and analyze them.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380FD6-E29B-050C-042D-44484CC66981}"/>
              </a:ext>
            </a:extLst>
          </p:cNvPr>
          <p:cNvSpPr txBox="1"/>
          <p:nvPr/>
        </p:nvSpPr>
        <p:spPr>
          <a:xfrm>
            <a:off x="572895" y="3023973"/>
            <a:ext cx="3063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Neue-Bold"/>
                <a:ea typeface="+mn-ea"/>
                <a:cs typeface="+mn-cs"/>
              </a:rPr>
              <a:t>cosmological  simulations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925F707-63B4-C8BF-AEF6-BACFF1246EB7}"/>
              </a:ext>
            </a:extLst>
          </p:cNvPr>
          <p:cNvSpPr txBox="1"/>
          <p:nvPr/>
        </p:nvSpPr>
        <p:spPr>
          <a:xfrm>
            <a:off x="7577727" y="4953119"/>
            <a:ext cx="2869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Neue"/>
                <a:ea typeface="+mn-ea"/>
                <a:cs typeface="+mn-cs"/>
              </a:rPr>
              <a:t>data from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Neue-Bold"/>
                <a:ea typeface="+mn-ea"/>
                <a:cs typeface="+mn-cs"/>
              </a:rPr>
              <a:t>telescopes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F88B4EE-440A-7B60-0710-247F4F61EBEE}"/>
              </a:ext>
            </a:extLst>
          </p:cNvPr>
          <p:cNvSpPr txBox="1"/>
          <p:nvPr/>
        </p:nvSpPr>
        <p:spPr>
          <a:xfrm>
            <a:off x="3636626" y="3688664"/>
            <a:ext cx="34457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HelveticaNeue-Bold"/>
                <a:ea typeface="+mn-ea"/>
                <a:cs typeface="+mn-cs"/>
              </a:rPr>
              <a:t>Modern Astrophysics is driven by data more than by hypotheses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C36C40E-99D5-6C27-67B7-E41F5F1B2167}"/>
              </a:ext>
            </a:extLst>
          </p:cNvPr>
          <p:cNvSpPr/>
          <p:nvPr/>
        </p:nvSpPr>
        <p:spPr>
          <a:xfrm>
            <a:off x="9669375" y="5992200"/>
            <a:ext cx="2437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Cavuoti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Brescia et al. 2012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9BD572-0E35-B771-C509-2E31157AD5F8}"/>
              </a:ext>
            </a:extLst>
          </p:cNvPr>
          <p:cNvSpPr txBox="1"/>
          <p:nvPr/>
        </p:nvSpPr>
        <p:spPr>
          <a:xfrm>
            <a:off x="6292335" y="5702002"/>
            <a:ext cx="3982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rgbClr val="434343"/>
                </a:solidFill>
              </a:rPr>
              <a:t>Already 14 years ago,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ea typeface="+mn-ea"/>
                <a:cs typeface="+mn-cs"/>
              </a:rPr>
              <a:t> we publicly claimed: move code instead data!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44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394968C-40A1-C956-1383-8906DF32B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8AA527CC-0D5B-208C-B326-80B190CFE252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4C5A5BB2-E6E8-6312-59ED-D70AB513129E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pic>
        <p:nvPicPr>
          <p:cNvPr id="4" name="Immagine 3" descr="Immagine che contiene testo, schermata, design, grafica&#10;&#10;Il contenuto generato dall'IA potrebbe non essere corretto.">
            <a:extLst>
              <a:ext uri="{FF2B5EF4-FFF2-40B4-BE49-F238E27FC236}">
                <a16:creationId xmlns:a16="http://schemas.microsoft.com/office/drawing/2014/main" id="{F9629E31-9263-CA91-0574-646E5CC04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430"/>
            <a:ext cx="12192000" cy="575122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540095-EDAF-8414-1D7B-E122CBA9278C}"/>
              </a:ext>
            </a:extLst>
          </p:cNvPr>
          <p:cNvSpPr txBox="1"/>
          <p:nvPr/>
        </p:nvSpPr>
        <p:spPr>
          <a:xfrm>
            <a:off x="1734533" y="2988154"/>
            <a:ext cx="104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PetaByte</a:t>
            </a:r>
            <a:endParaRPr lang="en-GB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C33406-488B-2B66-019D-A679E1DDD9CD}"/>
              </a:ext>
            </a:extLst>
          </p:cNvPr>
          <p:cNvSpPr txBox="1"/>
          <p:nvPr/>
        </p:nvSpPr>
        <p:spPr>
          <a:xfrm>
            <a:off x="1734533" y="1453156"/>
            <a:ext cx="94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ExaByte</a:t>
            </a:r>
            <a:endParaRPr lang="en-GB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E6AF008-9735-946F-38FD-C71644072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54" y="3865286"/>
            <a:ext cx="509612" cy="54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00C1076-C02B-26BE-49CD-1A46F960AA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3" r="14195"/>
          <a:stretch/>
        </p:blipFill>
        <p:spPr>
          <a:xfrm>
            <a:off x="2479249" y="3785704"/>
            <a:ext cx="659876" cy="54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3E842BA-3326-D1A7-7162-426008C9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 t="6418" r="15354"/>
          <a:stretch/>
        </p:blipFill>
        <p:spPr>
          <a:xfrm>
            <a:off x="3280532" y="3431210"/>
            <a:ext cx="609998" cy="54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4B57732-1B86-66F8-5D55-5B31012BEA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8" t="19657" r="19164" b="20000"/>
          <a:stretch/>
        </p:blipFill>
        <p:spPr>
          <a:xfrm>
            <a:off x="4064104" y="3417423"/>
            <a:ext cx="557226" cy="540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B627862-697C-ACEE-CE93-D6AEB99BD4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44" y="3351380"/>
            <a:ext cx="415390" cy="54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6197C5E-7421-1F71-22DC-62F524824A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7" t="5972" r="32076" b="9270"/>
          <a:stretch/>
        </p:blipFill>
        <p:spPr>
          <a:xfrm>
            <a:off x="5693787" y="3270960"/>
            <a:ext cx="391254" cy="540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A4DB38D-37F0-7FDA-AF8D-32D6559FFF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18007" r="2808" b="26460"/>
          <a:stretch/>
        </p:blipFill>
        <p:spPr>
          <a:xfrm>
            <a:off x="6297089" y="3388234"/>
            <a:ext cx="768478" cy="252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875ADDC-EEC8-82D5-98F9-6F8B0C8573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2" t="6835" r="28886" b="8911"/>
          <a:stretch/>
        </p:blipFill>
        <p:spPr>
          <a:xfrm>
            <a:off x="7239788" y="3110701"/>
            <a:ext cx="441128" cy="540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AF5B248-3C01-D93F-9A10-4071AB05831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t="8660" r="13497" b="18076"/>
          <a:stretch/>
        </p:blipFill>
        <p:spPr>
          <a:xfrm>
            <a:off x="7836283" y="3109715"/>
            <a:ext cx="769988" cy="540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1F68C7B-7346-8DA2-3763-C51F91B42F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833" y="2663985"/>
            <a:ext cx="781148" cy="540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3939C73-86FD-FF06-4A1F-5D7F738F34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48" y="1879050"/>
            <a:ext cx="832000" cy="468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B6E369D-A3EE-A324-E9A2-56AC730F82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537" y="1671950"/>
            <a:ext cx="864000" cy="5400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60EEFA7-0207-61D8-2E4F-1168DFB8CA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40" y="927611"/>
            <a:ext cx="843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4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C5D81-5051-3393-5ECE-E8E97ADA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8031B5-2360-B0DE-7704-8BFFAFB30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503CAD5F-F674-355E-AD96-4CC7D07CE1FF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5ED65ABD-25A7-6352-C898-EFAD476C409C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pic>
        <p:nvPicPr>
          <p:cNvPr id="4" name="ELT 2017">
            <a:hlinkClick r:id="" action="ppaction://media"/>
            <a:extLst>
              <a:ext uri="{FF2B5EF4-FFF2-40B4-BE49-F238E27FC236}">
                <a16:creationId xmlns:a16="http://schemas.microsoft.com/office/drawing/2014/main" id="{F1F632BE-868C-7268-9931-82E12155E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187" y="1304102"/>
            <a:ext cx="5760000" cy="3240000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BCA2AAAB-5DBA-3786-3E06-C1C966248F59}"/>
              </a:ext>
            </a:extLst>
          </p:cNvPr>
          <p:cNvSpPr/>
          <p:nvPr/>
        </p:nvSpPr>
        <p:spPr>
          <a:xfrm>
            <a:off x="5745259" y="1208126"/>
            <a:ext cx="6392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 and characterization of sources from images and catalogs (both in the time domain and at different scales, from the solar system to large-scale structures), including specialized methods (e.g. Machine/Deep Learning)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05EB8DF1-754C-4EA3-3759-F7803827C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044" y="3015611"/>
            <a:ext cx="4983072" cy="2296060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025A6527-5268-65D3-04CD-97E02C072826}"/>
              </a:ext>
            </a:extLst>
          </p:cNvPr>
          <p:cNvSpPr/>
          <p:nvPr/>
        </p:nvSpPr>
        <p:spPr>
          <a:xfrm>
            <a:off x="-1" y="4911210"/>
            <a:ext cx="71550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Synergies with large N-Body cosmological hydrodynamic simulations for combined exploitation of aggregated data.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Cross-correlation with legacy multi-wavelength data, coordination of follow-up groups.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Cross-matching between catalogs with voluminous parameter spaces.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0401F6A-A815-0E96-94EA-F68B11CBE9C4}"/>
              </a:ext>
            </a:extLst>
          </p:cNvPr>
          <p:cNvSpPr/>
          <p:nvPr/>
        </p:nvSpPr>
        <p:spPr>
          <a:xfrm>
            <a:off x="7155045" y="2401607"/>
            <a:ext cx="4983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7491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Multi-GPU computing strategy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7491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training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7491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7491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100K </a:t>
            </a:r>
            <a:r>
              <a:rPr lang="en-US" b="1" dirty="0">
                <a:solidFill>
                  <a:srgbClr val="B74919">
                    <a:lumMod val="50000"/>
                  </a:srgbClr>
                </a:solidFill>
              </a:rPr>
              <a:t>image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7491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cutouts with deep learning models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1E8611D-81D5-CACF-234C-0630E4FE0AD7}"/>
              </a:ext>
            </a:extLst>
          </p:cNvPr>
          <p:cNvSpPr txBox="1"/>
          <p:nvPr/>
        </p:nvSpPr>
        <p:spPr>
          <a:xfrm>
            <a:off x="7155044" y="5742207"/>
            <a:ext cx="4695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7491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0.3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7491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PFlops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7491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required for cross-matching between 2PB sized (150-columns) catalogues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133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1DEE6-ABF2-775D-1338-5FC61BE3B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318A4D1-78D3-B0E9-6F97-096669DFF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211DEE5C-ACDC-B9CC-3084-08CEF50F9A1C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4B2468EB-6EBE-E675-1D2F-45BEEC5F48CF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070FAE0-EEA0-0ACE-544C-7B0D96AD8147}"/>
              </a:ext>
            </a:extLst>
          </p:cNvPr>
          <p:cNvSpPr txBox="1"/>
          <p:nvPr/>
        </p:nvSpPr>
        <p:spPr>
          <a:xfrm>
            <a:off x="27900" y="1113518"/>
            <a:ext cx="81082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Big Data require a new perspective of doing Science</a:t>
            </a:r>
            <a:endParaRPr lang="it-IT" sz="28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D51F53B-745D-05CC-626B-A0FC4CBA5D59}"/>
              </a:ext>
            </a:extLst>
          </p:cNvPr>
          <p:cNvSpPr/>
          <p:nvPr/>
        </p:nvSpPr>
        <p:spPr>
          <a:xfrm>
            <a:off x="512080" y="1751129"/>
            <a:ext cx="6987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sciences in the 21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century is becoming cyber-science (aka e-science) and this change imposes the need for a new scientific methodology.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A8202C8-9737-AD88-F52D-0EC09D2B76B9}"/>
              </a:ext>
            </a:extLst>
          </p:cNvPr>
          <p:cNvSpPr/>
          <p:nvPr/>
        </p:nvSpPr>
        <p:spPr>
          <a:xfrm>
            <a:off x="119752" y="2738868"/>
            <a:ext cx="512358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challenge we are tackling: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of large, complex, distributed data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exploration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new knowledge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these challenges are universal!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 virtuous synergy between domain science and data-driven science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Risultati immagini per ape e fiori">
            <a:extLst>
              <a:ext uri="{FF2B5EF4-FFF2-40B4-BE49-F238E27FC236}">
                <a16:creationId xmlns:a16="http://schemas.microsoft.com/office/drawing/2014/main" id="{3281AC2E-B00B-0CF2-F458-A276C29DF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55" y="4685990"/>
            <a:ext cx="2446528" cy="132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3A6E0D6-F0A9-E007-B276-962E4F4AD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" t="2656" r="48630" b="20204"/>
          <a:stretch/>
        </p:blipFill>
        <p:spPr>
          <a:xfrm>
            <a:off x="5708490" y="2854236"/>
            <a:ext cx="2702782" cy="308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tangolo arrotondato 2">
            <a:extLst>
              <a:ext uri="{FF2B5EF4-FFF2-40B4-BE49-F238E27FC236}">
                <a16:creationId xmlns:a16="http://schemas.microsoft.com/office/drawing/2014/main" id="{C5E8CB5D-244F-4025-9BDF-49042CB754C5}"/>
              </a:ext>
            </a:extLst>
          </p:cNvPr>
          <p:cNvSpPr/>
          <p:nvPr/>
        </p:nvSpPr>
        <p:spPr>
          <a:xfrm>
            <a:off x="9283308" y="2253718"/>
            <a:ext cx="2568565" cy="8274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exploration &amp; experiments</a:t>
            </a:r>
          </a:p>
        </p:txBody>
      </p:sp>
      <p:sp>
        <p:nvSpPr>
          <p:cNvPr id="16" name="Rettangolo arrotondato 10">
            <a:extLst>
              <a:ext uri="{FF2B5EF4-FFF2-40B4-BE49-F238E27FC236}">
                <a16:creationId xmlns:a16="http://schemas.microsoft.com/office/drawing/2014/main" id="{771E9E50-C2CC-1819-4B39-7B05A1B0CBB7}"/>
              </a:ext>
            </a:extLst>
          </p:cNvPr>
          <p:cNvSpPr/>
          <p:nvPr/>
        </p:nvSpPr>
        <p:spPr>
          <a:xfrm>
            <a:off x="9283308" y="1215832"/>
            <a:ext cx="2568565" cy="737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fusion</a:t>
            </a:r>
          </a:p>
        </p:txBody>
      </p:sp>
      <p:sp>
        <p:nvSpPr>
          <p:cNvPr id="17" name="Rettangolo arrotondato 11">
            <a:extLst>
              <a:ext uri="{FF2B5EF4-FFF2-40B4-BE49-F238E27FC236}">
                <a16:creationId xmlns:a16="http://schemas.microsoft.com/office/drawing/2014/main" id="{EC302B26-DBD0-1651-5858-1249A7851ACF}"/>
              </a:ext>
            </a:extLst>
          </p:cNvPr>
          <p:cNvSpPr/>
          <p:nvPr/>
        </p:nvSpPr>
        <p:spPr>
          <a:xfrm>
            <a:off x="9283308" y="3381405"/>
            <a:ext cx="2568565" cy="8274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Hypothesis/theory</a:t>
            </a:r>
          </a:p>
        </p:txBody>
      </p:sp>
      <p:sp>
        <p:nvSpPr>
          <p:cNvPr id="18" name="Rettangolo arrotondato 12">
            <a:extLst>
              <a:ext uri="{FF2B5EF4-FFF2-40B4-BE49-F238E27FC236}">
                <a16:creationId xmlns:a16="http://schemas.microsoft.com/office/drawing/2014/main" id="{3399EA41-960B-30A4-E905-E4CD9162416C}"/>
              </a:ext>
            </a:extLst>
          </p:cNvPr>
          <p:cNvSpPr/>
          <p:nvPr/>
        </p:nvSpPr>
        <p:spPr>
          <a:xfrm>
            <a:off x="9283308" y="4509092"/>
            <a:ext cx="2568565" cy="737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analysis</a:t>
            </a:r>
          </a:p>
        </p:txBody>
      </p:sp>
      <p:sp>
        <p:nvSpPr>
          <p:cNvPr id="19" name="Rettangolo arrotondato 13">
            <a:extLst>
              <a:ext uri="{FF2B5EF4-FFF2-40B4-BE49-F238E27FC236}">
                <a16:creationId xmlns:a16="http://schemas.microsoft.com/office/drawing/2014/main" id="{B70232AB-A640-AB7B-157E-1C54079A0C7B}"/>
              </a:ext>
            </a:extLst>
          </p:cNvPr>
          <p:cNvSpPr/>
          <p:nvPr/>
        </p:nvSpPr>
        <p:spPr>
          <a:xfrm>
            <a:off x="9283308" y="5544947"/>
            <a:ext cx="2568565" cy="7376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AEC69D8-0B5D-928C-B9B4-71650516FFBC}"/>
              </a:ext>
            </a:extLst>
          </p:cNvPr>
          <p:cNvCxnSpPr>
            <a:stCxn id="16" idx="2"/>
            <a:endCxn id="15" idx="0"/>
          </p:cNvCxnSpPr>
          <p:nvPr/>
        </p:nvCxnSpPr>
        <p:spPr>
          <a:xfrm>
            <a:off x="10567591" y="1953495"/>
            <a:ext cx="0" cy="300223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7C48D2D3-F468-9F9B-67F9-5E237D9302CD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>
            <a:off x="10567591" y="3081182"/>
            <a:ext cx="0" cy="300223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6CEF767-8862-210D-9419-3DE0AA4532BD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>
            <a:off x="10567591" y="4208869"/>
            <a:ext cx="0" cy="300223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D25554E1-E993-5EF4-B134-1FA84D9902DA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>
            <a:off x="10567591" y="5246755"/>
            <a:ext cx="0" cy="298192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4 29">
            <a:extLst>
              <a:ext uri="{FF2B5EF4-FFF2-40B4-BE49-F238E27FC236}">
                <a16:creationId xmlns:a16="http://schemas.microsoft.com/office/drawing/2014/main" id="{2BE9D5DE-3189-F56B-3762-73553A427068}"/>
              </a:ext>
            </a:extLst>
          </p:cNvPr>
          <p:cNvCxnSpPr>
            <a:stCxn id="16" idx="1"/>
            <a:endCxn id="15" idx="1"/>
          </p:cNvCxnSpPr>
          <p:nvPr/>
        </p:nvCxnSpPr>
        <p:spPr>
          <a:xfrm rot="10800000" flipV="1">
            <a:off x="9283308" y="1584664"/>
            <a:ext cx="12700" cy="1082786"/>
          </a:xfrm>
          <a:prstGeom prst="bentConnector3">
            <a:avLst>
              <a:gd name="adj1" fmla="val 1800000"/>
            </a:avLst>
          </a:prstGeom>
          <a:ln w="4445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4 30">
            <a:extLst>
              <a:ext uri="{FF2B5EF4-FFF2-40B4-BE49-F238E27FC236}">
                <a16:creationId xmlns:a16="http://schemas.microsoft.com/office/drawing/2014/main" id="{ED286F2F-0853-996A-D57A-001C4D9660AB}"/>
              </a:ext>
            </a:extLst>
          </p:cNvPr>
          <p:cNvCxnSpPr>
            <a:stCxn id="15" idx="1"/>
            <a:endCxn id="18" idx="1"/>
          </p:cNvCxnSpPr>
          <p:nvPr/>
        </p:nvCxnSpPr>
        <p:spPr>
          <a:xfrm rot="10800000" flipV="1">
            <a:off x="9283308" y="2667450"/>
            <a:ext cx="12700" cy="2210474"/>
          </a:xfrm>
          <a:prstGeom prst="bentConnector3">
            <a:avLst>
              <a:gd name="adj1" fmla="val 1800000"/>
            </a:avLst>
          </a:prstGeom>
          <a:ln w="4445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4 33">
            <a:extLst>
              <a:ext uri="{FF2B5EF4-FFF2-40B4-BE49-F238E27FC236}">
                <a16:creationId xmlns:a16="http://schemas.microsoft.com/office/drawing/2014/main" id="{C9D1F5BB-2FD8-D97D-DB03-28A136C30054}"/>
              </a:ext>
            </a:extLst>
          </p:cNvPr>
          <p:cNvCxnSpPr>
            <a:stCxn id="15" idx="3"/>
            <a:endCxn id="19" idx="3"/>
          </p:cNvCxnSpPr>
          <p:nvPr/>
        </p:nvCxnSpPr>
        <p:spPr>
          <a:xfrm>
            <a:off x="11851873" y="2667450"/>
            <a:ext cx="12700" cy="3246329"/>
          </a:xfrm>
          <a:prstGeom prst="bentConnector3">
            <a:avLst>
              <a:gd name="adj1" fmla="val 1800000"/>
            </a:avLst>
          </a:prstGeom>
          <a:ln w="4445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20DABBD3-03F2-38C6-2058-B3F82B674B6F}"/>
              </a:ext>
            </a:extLst>
          </p:cNvPr>
          <p:cNvSpPr/>
          <p:nvPr/>
        </p:nvSpPr>
        <p:spPr>
          <a:xfrm rot="18270695">
            <a:off x="8214053" y="2753057"/>
            <a:ext cx="4211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>
                <a:ln w="6600">
                  <a:solidFill>
                    <a:schemeClr val="tx1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Data-driven science</a:t>
            </a:r>
            <a:endParaRPr kumimoji="0" lang="it-IT" sz="4000" b="1" i="0" u="none" strike="noStrike" kern="1200" normalizeH="0" baseline="0" noProof="0" dirty="0">
              <a:ln w="6600">
                <a:solidFill>
                  <a:schemeClr val="tx1"/>
                </a:solidFill>
                <a:prstDash val="solid"/>
              </a:ln>
              <a:noFill/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Connettore 4 39">
            <a:extLst>
              <a:ext uri="{FF2B5EF4-FFF2-40B4-BE49-F238E27FC236}">
                <a16:creationId xmlns:a16="http://schemas.microsoft.com/office/drawing/2014/main" id="{1CF90813-9ECD-8DE6-B4CB-17EE31D35C29}"/>
              </a:ext>
            </a:extLst>
          </p:cNvPr>
          <p:cNvCxnSpPr>
            <a:stCxn id="17" idx="3"/>
            <a:endCxn id="18" idx="3"/>
          </p:cNvCxnSpPr>
          <p:nvPr/>
        </p:nvCxnSpPr>
        <p:spPr>
          <a:xfrm>
            <a:off x="11851873" y="3795137"/>
            <a:ext cx="12700" cy="1082787"/>
          </a:xfrm>
          <a:prstGeom prst="bentConnector3">
            <a:avLst>
              <a:gd name="adj1" fmla="val 1800000"/>
            </a:avLst>
          </a:prstGeom>
          <a:ln w="4445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o di moltiplicazione 28">
            <a:extLst>
              <a:ext uri="{FF2B5EF4-FFF2-40B4-BE49-F238E27FC236}">
                <a16:creationId xmlns:a16="http://schemas.microsoft.com/office/drawing/2014/main" id="{CD2A9061-59C4-2367-9E76-C5C57DC3E996}"/>
              </a:ext>
            </a:extLst>
          </p:cNvPr>
          <p:cNvSpPr/>
          <p:nvPr/>
        </p:nvSpPr>
        <p:spPr>
          <a:xfrm>
            <a:off x="5364651" y="2397460"/>
            <a:ext cx="3469184" cy="3988348"/>
          </a:xfrm>
          <a:prstGeom prst="mathMultiply">
            <a:avLst>
              <a:gd name="adj1" fmla="val 176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0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5A72AB7C-72A8-A28E-05F7-752141BD17A6}"/>
              </a:ext>
            </a:extLst>
          </p:cNvPr>
          <p:cNvGrpSpPr/>
          <p:nvPr/>
        </p:nvGrpSpPr>
        <p:grpSpPr>
          <a:xfrm>
            <a:off x="6298894" y="1303175"/>
            <a:ext cx="5829192" cy="3225289"/>
            <a:chOff x="6244910" y="1589508"/>
            <a:chExt cx="5829192" cy="3225289"/>
          </a:xfrm>
          <a:scene3d>
            <a:camera prst="perspectiveLeft"/>
            <a:lightRig rig="threePt" dir="t"/>
          </a:scene3d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8C6C320-B448-7375-6E05-C50BB1A6C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4910" y="1589508"/>
              <a:ext cx="5829192" cy="3225289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3B7C84EE-8D53-6E49-1932-17D40A1C9613}"/>
                </a:ext>
              </a:extLst>
            </p:cNvPr>
            <p:cNvSpPr/>
            <p:nvPr/>
          </p:nvSpPr>
          <p:spPr>
            <a:xfrm>
              <a:off x="8950589" y="1627632"/>
              <a:ext cx="23294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Huppenkothen et al. 2023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9E67F8-DB50-FB2E-3A7F-BC41CCBD3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8" name="Segnaposto data 5">
            <a:extLst>
              <a:ext uri="{FF2B5EF4-FFF2-40B4-BE49-F238E27FC236}">
                <a16:creationId xmlns:a16="http://schemas.microsoft.com/office/drawing/2014/main" id="{9F0B229D-AE28-A4D8-17E2-A3BFB677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713" y="6430138"/>
            <a:ext cx="126769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17/03/2026</a:t>
            </a:r>
          </a:p>
        </p:txBody>
      </p:sp>
      <p:sp>
        <p:nvSpPr>
          <p:cNvPr id="9" name="Segnaposto piè di pagina 6">
            <a:extLst>
              <a:ext uri="{FF2B5EF4-FFF2-40B4-BE49-F238E27FC236}">
                <a16:creationId xmlns:a16="http://schemas.microsoft.com/office/drawing/2014/main" id="{BD9CCEC9-5D91-0047-8581-73446B56DC2D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D5041F8F-2911-2B31-1C6F-0E38359569E3}"/>
              </a:ext>
            </a:extLst>
          </p:cNvPr>
          <p:cNvSpPr txBox="1">
            <a:spLocks/>
          </p:cNvSpPr>
          <p:nvPr/>
        </p:nvSpPr>
        <p:spPr>
          <a:xfrm>
            <a:off x="50566" y="1195739"/>
            <a:ext cx="7084427" cy="5195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sz="3200" dirty="0">
                <a:solidFill>
                  <a:srgbClr val="BB7537"/>
                </a:solidFill>
                <a:latin typeface="+mn-lt"/>
              </a:rPr>
              <a:t>AI &amp; Astrophysics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21A386-7F19-3C9B-CABD-9AC151119A9C}"/>
              </a:ext>
            </a:extLst>
          </p:cNvPr>
          <p:cNvSpPr txBox="1"/>
          <p:nvPr/>
        </p:nvSpPr>
        <p:spPr>
          <a:xfrm>
            <a:off x="91584" y="2066008"/>
            <a:ext cx="6373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As AI is becoming a standard approach in Astrophysics, there is an increasing and urgent need for best practices on how to build and implement well-posed solutions, how to apply them and report their results.</a:t>
            </a:r>
            <a:endParaRPr lang="en-US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ADDDA47-C3A1-C08B-22EB-D60635E4B21F}"/>
              </a:ext>
            </a:extLst>
          </p:cNvPr>
          <p:cNvSpPr txBox="1"/>
          <p:nvPr/>
        </p:nvSpPr>
        <p:spPr>
          <a:xfrm>
            <a:off x="154713" y="3749571"/>
            <a:ext cx="5915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At least, 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four main criteria 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should be followed by an AI approach in Astrophysics: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CDEF1AE-324F-05F4-7C1C-14CCB4983B72}"/>
              </a:ext>
            </a:extLst>
          </p:cNvPr>
          <p:cNvSpPr txBox="1"/>
          <p:nvPr/>
        </p:nvSpPr>
        <p:spPr>
          <a:xfrm>
            <a:off x="180409" y="4622911"/>
            <a:ext cx="11384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Reproducibility</a:t>
            </a:r>
            <a:r>
              <a:rPr lang="en-GB" b="1" dirty="0"/>
              <a:t>:</a:t>
            </a:r>
            <a:r>
              <a:rPr lang="en-GB" dirty="0"/>
              <a:t> results should be invariant w.r.t. data training/prediction choice and code/data made publicly accessible  </a:t>
            </a:r>
            <a:endParaRPr lang="en-US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5E4A719-835E-D7CD-6B88-2474321EC87C}"/>
              </a:ext>
            </a:extLst>
          </p:cNvPr>
          <p:cNvSpPr txBox="1"/>
          <p:nvPr/>
        </p:nvSpPr>
        <p:spPr>
          <a:xfrm>
            <a:off x="180409" y="5013276"/>
            <a:ext cx="11534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Interpretability</a:t>
            </a:r>
            <a:r>
              <a:rPr lang="en-GB" b="1" dirty="0"/>
              <a:t>:</a:t>
            </a:r>
            <a:r>
              <a:rPr lang="en-GB" dirty="0"/>
              <a:t> methods should be </a:t>
            </a:r>
            <a:r>
              <a:rPr lang="en-GB" u="sng" dirty="0"/>
              <a:t>explainable</a:t>
            </a:r>
            <a:r>
              <a:rPr lang="en-GB" dirty="0"/>
              <a:t> and t</a:t>
            </a:r>
            <a:r>
              <a:rPr lang="en-GB" u="sng" dirty="0"/>
              <a:t>ransparent</a:t>
            </a:r>
            <a:r>
              <a:rPr lang="en-GB" dirty="0"/>
              <a:t> in terms of both pipeline and data flow process</a:t>
            </a:r>
            <a:endParaRPr lang="en-US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7FE3EB0-B895-0447-0AC0-946FD87C99F4}"/>
              </a:ext>
            </a:extLst>
          </p:cNvPr>
          <p:cNvSpPr txBox="1"/>
          <p:nvPr/>
        </p:nvSpPr>
        <p:spPr>
          <a:xfrm>
            <a:off x="180409" y="5403641"/>
            <a:ext cx="11831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Accuracy</a:t>
            </a:r>
            <a:r>
              <a:rPr lang="en-GB" b="1" dirty="0"/>
              <a:t>:</a:t>
            </a:r>
            <a:r>
              <a:rPr lang="en-GB" dirty="0"/>
              <a:t> methods should provide accurate results, i.e. unbiased, uniform and rigorous in terms of their validation</a:t>
            </a:r>
            <a:endParaRPr lang="en-US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B81D065-C123-C246-B70D-44417988FC0B}"/>
              </a:ext>
            </a:extLst>
          </p:cNvPr>
          <p:cNvSpPr txBox="1"/>
          <p:nvPr/>
        </p:nvSpPr>
        <p:spPr>
          <a:xfrm>
            <a:off x="180408" y="5794006"/>
            <a:ext cx="11626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Flexibility</a:t>
            </a:r>
            <a:r>
              <a:rPr lang="en-GB" b="1" dirty="0"/>
              <a:t>:</a:t>
            </a:r>
            <a:r>
              <a:rPr lang="en-GB" dirty="0"/>
              <a:t> methods should demonstrate </a:t>
            </a:r>
            <a:r>
              <a:rPr lang="en-GB" u="sng" dirty="0"/>
              <a:t>usefulness</a:t>
            </a:r>
            <a:r>
              <a:rPr lang="en-GB" dirty="0"/>
              <a:t> and non-ambiguous advantages w.r.t. traditional approaches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8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6F621B2-9F60-9154-5FDB-82143A42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2" y="1899375"/>
            <a:ext cx="6745808" cy="4437696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479FC0-9023-32B7-17FE-50139768D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AA7CD380-21AE-62EC-F730-3FD784D4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713" y="6430138"/>
            <a:ext cx="126769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17/03/2026</a:t>
            </a: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663A2BEE-2AFE-0CD1-744F-21098E1D1096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48F1FE0F-29BD-EE48-0C87-ED19E3EDBFB0}"/>
              </a:ext>
            </a:extLst>
          </p:cNvPr>
          <p:cNvSpPr txBox="1">
            <a:spLocks/>
          </p:cNvSpPr>
          <p:nvPr/>
        </p:nvSpPr>
        <p:spPr>
          <a:xfrm>
            <a:off x="50566" y="1195739"/>
            <a:ext cx="5769557" cy="5195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sz="3200" dirty="0">
                <a:solidFill>
                  <a:srgbClr val="BB7537"/>
                </a:solidFill>
                <a:latin typeface="+mn-lt"/>
              </a:rPr>
              <a:t>Interpretability &amp; Flexibility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41AB636-7C8C-3E4D-1BCE-2847D0683F42}"/>
              </a:ext>
            </a:extLst>
          </p:cNvPr>
          <p:cNvSpPr/>
          <p:nvPr/>
        </p:nvSpPr>
        <p:spPr>
          <a:xfrm>
            <a:off x="1930133" y="1828505"/>
            <a:ext cx="8897579" cy="69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Bef>
                <a:spcPts val="2400"/>
              </a:spcBef>
            </a:pPr>
            <a:r>
              <a:rPr lang="en-GB" spc="-5" dirty="0">
                <a:solidFill>
                  <a:srgbClr val="0070C0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High model flexibility would permit to solve complex problems at the expense of clarity and linearity of its internal mechanisms, together with overfitting occurrence on simpler problems.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87968B2-F53C-0A74-6D1B-692E266D0CF9}"/>
              </a:ext>
            </a:extLst>
          </p:cNvPr>
          <p:cNvSpPr txBox="1"/>
          <p:nvPr/>
        </p:nvSpPr>
        <p:spPr>
          <a:xfrm>
            <a:off x="6888938" y="5413741"/>
            <a:ext cx="49209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A high model interpretability would imply a simpler </a:t>
            </a:r>
            <a:r>
              <a:rPr lang="en-GB" spc="-5" dirty="0">
                <a:solidFill>
                  <a:srgbClr val="0070C0"/>
                </a:solidFill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approach</a:t>
            </a:r>
            <a:r>
              <a:rPr kumimoji="0" lang="en-GB" sz="1800" b="0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, unable to be adapted to solve highly complex problems.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3E82683-2716-7517-37A6-7A1F3FC84310}"/>
              </a:ext>
            </a:extLst>
          </p:cNvPr>
          <p:cNvSpPr txBox="1"/>
          <p:nvPr/>
        </p:nvSpPr>
        <p:spPr>
          <a:xfrm>
            <a:off x="5363980" y="2929024"/>
            <a:ext cx="67458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The best trade-off practice could be to follow two main rules: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-5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b="1" spc="-5" dirty="0">
                <a:solidFill>
                  <a:srgbClr val="292929"/>
                </a:solidFill>
                <a:latin typeface="Calibri" panose="020F0502020204030204"/>
                <a:cs typeface="Segoe UI" panose="020B0502040204020203" pitchFamily="34" charset="0"/>
              </a:rPr>
              <a:t>be data-driven</a:t>
            </a:r>
            <a:r>
              <a:rPr lang="en-GB" spc="-5" dirty="0">
                <a:solidFill>
                  <a:srgbClr val="292929"/>
                </a:solidFill>
                <a:latin typeface="Calibri" panose="020F0502020204030204"/>
                <a:cs typeface="Segoe UI" panose="020B0502040204020203" pitchFamily="34" charset="0"/>
              </a:rPr>
              <a:t>, i.e. carry out a deep analysis of data and parameter space, letting data themselves guide the solution choice;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b="1" spc="-5" dirty="0">
                <a:solidFill>
                  <a:srgbClr val="292929"/>
                </a:solidFill>
                <a:latin typeface="Calibri" panose="020F0502020204030204"/>
                <a:cs typeface="Segoe UI" panose="020B0502040204020203" pitchFamily="34" charset="0"/>
              </a:rPr>
              <a:t>be Nature’s inspired</a:t>
            </a:r>
            <a:r>
              <a:rPr lang="en-GB" spc="-5" dirty="0">
                <a:solidFill>
                  <a:srgbClr val="292929"/>
                </a:solidFill>
                <a:latin typeface="Calibri" panose="020F0502020204030204"/>
                <a:cs typeface="Segoe UI" panose="020B0502040204020203" pitchFamily="34" charset="0"/>
              </a:rPr>
              <a:t>, by emulating the typical approach adopted by Nature: starting from simpler solutions and gradually increasing the model complexity (if needed).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53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omme décrit dans [2] relation entre l’interpretabilité et la pertinence (accuracy) du modèle.">
            <a:extLst>
              <a:ext uri="{FF2B5EF4-FFF2-40B4-BE49-F238E27FC236}">
                <a16:creationId xmlns:a16="http://schemas.microsoft.com/office/drawing/2014/main" id="{4289A9FE-1AC6-1B90-E52A-0DDC6C05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9" y="1813112"/>
            <a:ext cx="7919298" cy="45328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A5E66-64FF-01D2-8F12-0B5657A08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3E1D8D08-FE6D-890D-117B-F1963FE4055D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54FD8FC4-B5A6-F5C8-5DA4-413FD410B372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0A004F38-455B-6AA6-A4BC-E334C702F203}"/>
              </a:ext>
            </a:extLst>
          </p:cNvPr>
          <p:cNvSpPr txBox="1">
            <a:spLocks/>
          </p:cNvSpPr>
          <p:nvPr/>
        </p:nvSpPr>
        <p:spPr>
          <a:xfrm>
            <a:off x="50566" y="1195739"/>
            <a:ext cx="5769557" cy="5195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sz="3200" dirty="0">
                <a:solidFill>
                  <a:srgbClr val="BB7537"/>
                </a:solidFill>
                <a:latin typeface="+mn-lt"/>
              </a:rPr>
              <a:t>Interpretability &amp; Accuracy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36D8E5C-7F97-4445-9502-CA059D356D15}"/>
              </a:ext>
            </a:extLst>
          </p:cNvPr>
          <p:cNvSpPr/>
          <p:nvPr/>
        </p:nvSpPr>
        <p:spPr>
          <a:xfrm>
            <a:off x="8483228" y="1136276"/>
            <a:ext cx="36013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pc="-5" dirty="0">
                <a:solidFill>
                  <a:srgbClr val="2929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The ethics of generative AI is taking place in the discussions at all levels. We know that these methods are powerful, we know that they can provide very </a:t>
            </a:r>
            <a:r>
              <a:rPr lang="en-GB" b="1" spc="-5" dirty="0">
                <a:solidFill>
                  <a:srgbClr val="2929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accurate</a:t>
            </a:r>
            <a:r>
              <a:rPr lang="en-GB" spc="-5" dirty="0">
                <a:solidFill>
                  <a:srgbClr val="2929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solutions in many complex tasks of real world…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9D97DB9-F293-4DBA-3F8D-967ACE6983A1}"/>
              </a:ext>
            </a:extLst>
          </p:cNvPr>
          <p:cNvSpPr/>
          <p:nvPr/>
        </p:nvSpPr>
        <p:spPr>
          <a:xfrm>
            <a:off x="8536016" y="2929183"/>
            <a:ext cx="3601385" cy="69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Bef>
                <a:spcPts val="2400"/>
              </a:spcBef>
            </a:pPr>
            <a:r>
              <a:rPr lang="en-GB" spc="-5" dirty="0">
                <a:solidFill>
                  <a:srgbClr val="2929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…but they suffer of low </a:t>
            </a:r>
            <a:r>
              <a:rPr lang="en-GB" b="1" spc="-5" dirty="0">
                <a:solidFill>
                  <a:srgbClr val="2929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Explainability and Transparency</a:t>
            </a:r>
            <a:endParaRPr lang="en-GB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042AC1-E35B-C852-1388-05B484B6E921}"/>
              </a:ext>
            </a:extLst>
          </p:cNvPr>
          <p:cNvSpPr txBox="1"/>
          <p:nvPr/>
        </p:nvSpPr>
        <p:spPr>
          <a:xfrm>
            <a:off x="5938998" y="4102258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Consequently, a new data science field emerged: XAI (</a:t>
            </a:r>
            <a:r>
              <a:rPr kumimoji="0" lang="en-GB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eXplainable Artificial Intelligence</a:t>
            </a:r>
            <a:r>
              <a:rPr kumimoji="0" lang="en-GB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), which could aim to produce algorithms that are both powerful and explainable.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pc="-5" dirty="0">
              <a:solidFill>
                <a:srgbClr val="C00000"/>
              </a:solidFill>
              <a:latin typeface="Calibri" panose="020F0502020204030204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-5" dirty="0">
                <a:solidFill>
                  <a:srgbClr val="C00000"/>
                </a:solidFill>
                <a:latin typeface="Calibri" panose="020F0502020204030204"/>
                <a:cs typeface="Segoe UI" panose="020B0502040204020203" pitchFamily="34" charset="0"/>
              </a:rPr>
              <a:t>Its use should be enhanced in Astrophysics with AI!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46F57C3-51DF-C600-A370-D1D31E90D577}"/>
              </a:ext>
            </a:extLst>
          </p:cNvPr>
          <p:cNvSpPr txBox="1"/>
          <p:nvPr/>
        </p:nvSpPr>
        <p:spPr>
          <a:xfrm>
            <a:off x="10131819" y="5960098"/>
            <a:ext cx="1952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1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Segoe UI" panose="020B0502040204020203" pitchFamily="34" charset="0"/>
              </a:rPr>
              <a:t>Arrieta et al. 2019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426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C78D1-2E21-087F-65F2-6A3016C3C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9F4FB3F-2746-6EAB-785A-8326DBD11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008494C4-8283-B45E-B50F-8B28E137B9A1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17/03/2026</a:t>
            </a:r>
            <a:endParaRPr lang="it-IT" sz="1400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823C5D26-DDB8-CD45-7308-99F4FD8FD242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5545274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it-IT" sz="1400" i="1">
                <a:solidFill>
                  <a:prstClr val="white">
                    <a:alpha val="50000"/>
                  </a:prstClr>
                </a:solidFill>
                <a:latin typeface="Titillium" pitchFamily="2" charset="77"/>
              </a:rPr>
              <a:t>M. Brescia – Department of Physics «E. Pancini», University Federico II</a:t>
            </a:r>
            <a:endParaRPr lang="it-IT" sz="1400" i="1" dirty="0">
              <a:solidFill>
                <a:prstClr val="white">
                  <a:alpha val="50000"/>
                </a:prstClr>
              </a:solidFill>
              <a:latin typeface="Titillium" pitchFamily="2" charset="77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9DBC5505-F8D1-1A8E-CB1B-D99E8935EA6F}"/>
              </a:ext>
            </a:extLst>
          </p:cNvPr>
          <p:cNvSpPr txBox="1">
            <a:spLocks/>
          </p:cNvSpPr>
          <p:nvPr/>
        </p:nvSpPr>
        <p:spPr>
          <a:xfrm>
            <a:off x="50566" y="1195739"/>
            <a:ext cx="5769557" cy="5195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sz="3200" dirty="0">
                <a:solidFill>
                  <a:srgbClr val="BB7537"/>
                </a:solidFill>
                <a:latin typeface="+mn-lt"/>
              </a:rPr>
              <a:t>Accuracy &amp; Flexibility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47205B5-5B6C-F468-0AB3-6551D3C45161}"/>
              </a:ext>
            </a:extLst>
          </p:cNvPr>
          <p:cNvSpPr txBox="1"/>
          <p:nvPr/>
        </p:nvSpPr>
        <p:spPr>
          <a:xfrm>
            <a:off x="50566" y="1700266"/>
            <a:ext cx="5784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Nowadays, AI is mostly associated to Big Data.</a:t>
            </a:r>
          </a:p>
          <a:p>
            <a:pPr algn="just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IMAGENET, ChatGPT are typical examples of successful AI on heterogeneous Big image/text Data 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AC6A0FF-2148-0CFB-C7B8-F47C7FF3C3A6}"/>
              </a:ext>
            </a:extLst>
          </p:cNvPr>
          <p:cNvSpPr/>
          <p:nvPr/>
        </p:nvSpPr>
        <p:spPr>
          <a:xfrm>
            <a:off x="290087" y="2690336"/>
            <a:ext cx="69261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AI also aims to search for “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Poor” data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i.e. where few data are available on the objective (e.g. solving a specific problem) and, at the same time, there is a lot of available data on general problems.</a:t>
            </a:r>
          </a:p>
          <a:p>
            <a:pPr algn="just"/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 LEARNING (TL)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helpful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contexts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E054A1E-2D77-CE88-2AB2-DAFAE41A70B4}"/>
              </a:ext>
            </a:extLst>
          </p:cNvPr>
          <p:cNvGrpSpPr/>
          <p:nvPr/>
        </p:nvGrpSpPr>
        <p:grpSpPr>
          <a:xfrm>
            <a:off x="37324" y="4164351"/>
            <a:ext cx="4942155" cy="2323017"/>
            <a:chOff x="269966" y="3645397"/>
            <a:chExt cx="4942155" cy="2323017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FEBBE055-641B-8458-A500-B5B5795A5D30}"/>
                </a:ext>
              </a:extLst>
            </p:cNvPr>
            <p:cNvGrpSpPr/>
            <p:nvPr/>
          </p:nvGrpSpPr>
          <p:grpSpPr>
            <a:xfrm rot="2618698">
              <a:off x="3319948" y="4480705"/>
              <a:ext cx="1892173" cy="1487709"/>
              <a:chOff x="3676260" y="5037570"/>
              <a:chExt cx="1892173" cy="1487709"/>
            </a:xfrm>
          </p:grpSpPr>
          <p:pic>
            <p:nvPicPr>
              <p:cNvPr id="18" name="Google Shape;188;p17" descr="vgg16.pdf">
                <a:extLst>
                  <a:ext uri="{FF2B5EF4-FFF2-40B4-BE49-F238E27FC236}">
                    <a16:creationId xmlns:a16="http://schemas.microsoft.com/office/drawing/2014/main" id="{596B1CBF-D566-61BF-0807-62BA4624FDE7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62683"/>
              <a:stretch/>
            </p:blipFill>
            <p:spPr>
              <a:xfrm>
                <a:off x="3676260" y="5037570"/>
                <a:ext cx="1892173" cy="1487709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2Left"/>
                <a:lightRig rig="threePt" dir="t"/>
              </a:scene3d>
            </p:spPr>
          </p:pic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6A75FDED-9C0E-943D-9D80-12ED284C2A9D}"/>
                  </a:ext>
                </a:extLst>
              </p:cNvPr>
              <p:cNvSpPr/>
              <p:nvPr/>
            </p:nvSpPr>
            <p:spPr>
              <a:xfrm>
                <a:off x="3676260" y="5299788"/>
                <a:ext cx="457201" cy="5784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7165B6A7-64C0-F712-7A4D-0E4DA1C00920}"/>
                </a:ext>
              </a:extLst>
            </p:cNvPr>
            <p:cNvGrpSpPr/>
            <p:nvPr/>
          </p:nvGrpSpPr>
          <p:grpSpPr>
            <a:xfrm>
              <a:off x="269966" y="3645397"/>
              <a:ext cx="3480940" cy="1487709"/>
              <a:chOff x="269966" y="3645397"/>
              <a:chExt cx="3480940" cy="1487709"/>
            </a:xfrm>
          </p:grpSpPr>
          <p:pic>
            <p:nvPicPr>
              <p:cNvPr id="16" name="Google Shape;188;p17" descr="vgg16.pdf">
                <a:extLst>
                  <a:ext uri="{FF2B5EF4-FFF2-40B4-BE49-F238E27FC236}">
                    <a16:creationId xmlns:a16="http://schemas.microsoft.com/office/drawing/2014/main" id="{583045ED-582A-5F0F-B95A-9557EEE8B20C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2932" r="28418"/>
              <a:stretch/>
            </p:blipFill>
            <p:spPr>
              <a:xfrm>
                <a:off x="269966" y="3645397"/>
                <a:ext cx="3480940" cy="1487709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2Left"/>
                <a:lightRig rig="threePt" dir="t"/>
              </a:scene3d>
            </p:spPr>
          </p:pic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52CD1DEE-78E1-AB18-370A-F7D3A12BBB2E}"/>
                  </a:ext>
                </a:extLst>
              </p:cNvPr>
              <p:cNvSpPr/>
              <p:nvPr/>
            </p:nvSpPr>
            <p:spPr>
              <a:xfrm>
                <a:off x="3349690" y="4784426"/>
                <a:ext cx="255697" cy="25314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5" name="Google Shape;108;p18">
              <a:extLst>
                <a:ext uri="{FF2B5EF4-FFF2-40B4-BE49-F238E27FC236}">
                  <a16:creationId xmlns:a16="http://schemas.microsoft.com/office/drawing/2014/main" id="{39AA0CF7-680F-A2C0-185E-29D1D566D985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1213093">
              <a:off x="3664788" y="3825951"/>
              <a:ext cx="824457" cy="9667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FEEFB0C6-6A4E-F65B-0B11-86E335D3A395}"/>
              </a:ext>
            </a:extLst>
          </p:cNvPr>
          <p:cNvSpPr/>
          <p:nvPr/>
        </p:nvSpPr>
        <p:spPr>
          <a:xfrm>
            <a:off x="5090693" y="4837301"/>
            <a:ext cx="226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Reuse on “Small” data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F0C5E07B-FB10-6FA7-E001-F90C4CC11F04}"/>
              </a:ext>
            </a:extLst>
          </p:cNvPr>
          <p:cNvSpPr/>
          <p:nvPr/>
        </p:nvSpPr>
        <p:spPr>
          <a:xfrm>
            <a:off x="150410" y="5265795"/>
            <a:ext cx="2510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Feature extractor</a:t>
            </a:r>
          </a:p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pre-trained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Big Data)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B689409-852F-6D9A-4DAA-12EF019E5851}"/>
              </a:ext>
            </a:extLst>
          </p:cNvPr>
          <p:cNvSpPr/>
          <p:nvPr/>
        </p:nvSpPr>
        <p:spPr>
          <a:xfrm>
            <a:off x="3093868" y="5978962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Classifier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769EDCD5-B1BB-527E-F83B-63295439E050}"/>
              </a:ext>
            </a:extLst>
          </p:cNvPr>
          <p:cNvSpPr/>
          <p:nvPr/>
        </p:nvSpPr>
        <p:spPr>
          <a:xfrm>
            <a:off x="4509629" y="4887090"/>
            <a:ext cx="581032" cy="34384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Google Shape;92;p16">
            <a:extLst>
              <a:ext uri="{FF2B5EF4-FFF2-40B4-BE49-F238E27FC236}">
                <a16:creationId xmlns:a16="http://schemas.microsoft.com/office/drawing/2014/main" id="{7D8FB0F3-02AE-2BAD-D59A-A5B0177136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2950" y="1261700"/>
            <a:ext cx="3860699" cy="13647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25" name="Google Shape;93;p16">
            <a:extLst>
              <a:ext uri="{FF2B5EF4-FFF2-40B4-BE49-F238E27FC236}">
                <a16:creationId xmlns:a16="http://schemas.microsoft.com/office/drawing/2014/main" id="{FD8B30DA-F239-53B1-5D69-DFD74176453D}"/>
              </a:ext>
            </a:extLst>
          </p:cNvPr>
          <p:cNvSpPr txBox="1"/>
          <p:nvPr/>
        </p:nvSpPr>
        <p:spPr>
          <a:xfrm>
            <a:off x="7351889" y="2555975"/>
            <a:ext cx="4840111" cy="1108148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" sz="1867" b="1" i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ImageNet (pre-trained model)</a:t>
            </a:r>
            <a:endParaRPr sz="1867" b="1" i="1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  <a:p>
            <a:pPr defTabSz="1219170">
              <a:buClr>
                <a:srgbClr val="000000"/>
              </a:buClr>
            </a:pPr>
            <a:r>
              <a:rPr lang="it" sz="1867" b="1" i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1.2 Million objects (randomly from web)</a:t>
            </a:r>
            <a:endParaRPr sz="1867" b="1" i="1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  <a:p>
            <a:pPr defTabSz="1219170">
              <a:buClr>
                <a:srgbClr val="000000"/>
              </a:buClr>
            </a:pPr>
            <a:r>
              <a:rPr lang="it" sz="1867" b="1" i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"/>
              </a:rPr>
              <a:t>1000 categories (animals, cars, houses, food…)</a:t>
            </a:r>
            <a:endParaRPr sz="1867" b="1" i="1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5691D82-13D2-C6BF-5FEF-433528B9D843}"/>
              </a:ext>
            </a:extLst>
          </p:cNvPr>
          <p:cNvSpPr/>
          <p:nvPr/>
        </p:nvSpPr>
        <p:spPr>
          <a:xfrm>
            <a:off x="7651425" y="3698809"/>
            <a:ext cx="4492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features extraction part of ImageNet </a:t>
            </a:r>
          </a:p>
          <a:p>
            <a:pPr lvl="0" algn="just"/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pre-trained CNN) may be reused on specific science-domain problems.</a:t>
            </a:r>
          </a:p>
          <a:p>
            <a:pPr lvl="0" algn="just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Particularly efficient in anomaly detection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7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purl.org/dc/terms/"/>
    <ds:schemaRef ds:uri="http://www.w3.org/XML/1998/namespace"/>
    <ds:schemaRef ds:uri="http://purl.org/dc/dcmitype/"/>
    <ds:schemaRef ds:uri="33de9cbb-7065-497c-aaf6-21859a933a93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398c2fc-ef96-41f5-a6be-4e19eee013d8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714</TotalTime>
  <Words>1533</Words>
  <Application>Microsoft Office PowerPoint</Application>
  <PresentationFormat>Widescreen</PresentationFormat>
  <Paragraphs>195</Paragraphs>
  <Slides>17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Arial</vt:lpstr>
      <vt:lpstr>Calibri</vt:lpstr>
      <vt:lpstr>HelveticaNeue</vt:lpstr>
      <vt:lpstr>HelveticaNeue-Bold</vt:lpstr>
      <vt:lpstr>Times New Roman</vt:lpstr>
      <vt:lpstr>Titillium</vt:lpstr>
      <vt:lpstr>Titillium Bd</vt:lpstr>
      <vt:lpstr>Wingdings</vt:lpstr>
      <vt:lpstr>Tema di Office</vt:lpstr>
      <vt:lpstr>STILES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Pompa Pacchi</dc:creator>
  <cp:lastModifiedBy>MASSIMO BRESCIA</cp:lastModifiedBy>
  <cp:revision>34</cp:revision>
  <cp:lastPrinted>2023-08-29T09:47:03Z</cp:lastPrinted>
  <dcterms:created xsi:type="dcterms:W3CDTF">2022-10-26T09:11:02Z</dcterms:created>
  <dcterms:modified xsi:type="dcterms:W3CDTF">2026-03-04T07:15:18Z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  <property fmtid="{D5CDD505-2E9C-101B-9397-08002B2CF9AE}" pid="4" name="MSIP_Label_2ad0b24d-6422-44b0-b3de-abb3a9e8c81a_Enabled">
    <vt:lpwstr>true</vt:lpwstr>
  </property>
  <property fmtid="{D5CDD505-2E9C-101B-9397-08002B2CF9AE}" pid="5" name="MSIP_Label_2ad0b24d-6422-44b0-b3de-abb3a9e8c81a_SetDate">
    <vt:lpwstr>2026-03-02T10:35:05Z</vt:lpwstr>
  </property>
  <property fmtid="{D5CDD505-2E9C-101B-9397-08002B2CF9AE}" pid="6" name="MSIP_Label_2ad0b24d-6422-44b0-b3de-abb3a9e8c81a_Method">
    <vt:lpwstr>Standard</vt:lpwstr>
  </property>
  <property fmtid="{D5CDD505-2E9C-101B-9397-08002B2CF9AE}" pid="7" name="MSIP_Label_2ad0b24d-6422-44b0-b3de-abb3a9e8c81a_Name">
    <vt:lpwstr>defa4170-0d19-0005-0004-bc88714345d2</vt:lpwstr>
  </property>
  <property fmtid="{D5CDD505-2E9C-101B-9397-08002B2CF9AE}" pid="8" name="MSIP_Label_2ad0b24d-6422-44b0-b3de-abb3a9e8c81a_SiteId">
    <vt:lpwstr>2fcfe26a-bb62-46b0-b1e3-28f9da0c45fd</vt:lpwstr>
  </property>
  <property fmtid="{D5CDD505-2E9C-101B-9397-08002B2CF9AE}" pid="9" name="MSIP_Label_2ad0b24d-6422-44b0-b3de-abb3a9e8c81a_ActionId">
    <vt:lpwstr>aea33e6e-40c4-4d09-ba68-b8a4b878d7c5</vt:lpwstr>
  </property>
  <property fmtid="{D5CDD505-2E9C-101B-9397-08002B2CF9AE}" pid="10" name="MSIP_Label_2ad0b24d-6422-44b0-b3de-abb3a9e8c81a_ContentBits">
    <vt:lpwstr>0</vt:lpwstr>
  </property>
  <property fmtid="{D5CDD505-2E9C-101B-9397-08002B2CF9AE}" pid="11" name="MSIP_Label_2ad0b24d-6422-44b0-b3de-abb3a9e8c81a_Tag">
    <vt:lpwstr>10, 3, 0, 1</vt:lpwstr>
  </property>
</Properties>
</file>