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sldIdLst>
    <p:sldId id="279" r:id="rId5"/>
    <p:sldId id="316" r:id="rId6"/>
    <p:sldId id="282" r:id="rId7"/>
    <p:sldId id="280" r:id="rId8"/>
    <p:sldId id="317" r:id="rId9"/>
    <p:sldId id="305" r:id="rId10"/>
    <p:sldId id="307" r:id="rId11"/>
    <p:sldId id="308" r:id="rId12"/>
    <p:sldId id="321" r:id="rId13"/>
    <p:sldId id="304" r:id="rId14"/>
    <p:sldId id="293" r:id="rId15"/>
    <p:sldId id="295" r:id="rId16"/>
    <p:sldId id="297" r:id="rId17"/>
    <p:sldId id="298" r:id="rId18"/>
    <p:sldId id="300" r:id="rId19"/>
    <p:sldId id="301" r:id="rId20"/>
    <p:sldId id="303" r:id="rId21"/>
    <p:sldId id="302" r:id="rId22"/>
    <p:sldId id="318" r:id="rId23"/>
    <p:sldId id="319" r:id="rId24"/>
    <p:sldId id="315" r:id="rId25"/>
  </p:sldIdLst>
  <p:sldSz cx="12192000" cy="6858000"/>
  <p:notesSz cx="7099300" cy="102346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BB7537"/>
    <a:srgbClr val="FFFF00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CAFC9B-FDAB-4DCE-B600-4E63F4A1CB4D}" v="14" dt="2023-09-06T14:35:40.7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54" autoAdjust="0"/>
    <p:restoredTop sz="94660"/>
  </p:normalViewPr>
  <p:slideViewPr>
    <p:cSldViewPr snapToGrid="0">
      <p:cViewPr varScale="1">
        <p:scale>
          <a:sx n="62" d="100"/>
          <a:sy n="62" d="100"/>
        </p:scale>
        <p:origin x="224" y="-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cesco Pompa Pacchi" userId="07da78bb433810cd" providerId="LiveId" clId="{9ACAFC9B-FDAB-4DCE-B600-4E63F4A1CB4D}"/>
    <pc:docChg chg="undo custSel addSld modSld modMainMaster">
      <pc:chgData name="Francesco Pompa Pacchi" userId="07da78bb433810cd" providerId="LiveId" clId="{9ACAFC9B-FDAB-4DCE-B600-4E63F4A1CB4D}" dt="2023-09-06T14:38:26.378" v="337" actId="700"/>
      <pc:docMkLst>
        <pc:docMk/>
      </pc:docMkLst>
      <pc:sldChg chg="addSp delSp modSp mod modClrScheme chgLayout">
        <pc:chgData name="Francesco Pompa Pacchi" userId="07da78bb433810cd" providerId="LiveId" clId="{9ACAFC9B-FDAB-4DCE-B600-4E63F4A1CB4D}" dt="2023-09-06T14:37:24.498" v="323" actId="700"/>
        <pc:sldMkLst>
          <pc:docMk/>
          <pc:sldMk cId="2088851077" sldId="280"/>
        </pc:sldMkLst>
        <pc:spChg chg="mod ord">
          <ac:chgData name="Francesco Pompa Pacchi" userId="07da78bb433810cd" providerId="LiveId" clId="{9ACAFC9B-FDAB-4DCE-B600-4E63F4A1CB4D}" dt="2023-09-06T14:37:24.498" v="323" actId="700"/>
          <ac:spMkLst>
            <pc:docMk/>
            <pc:sldMk cId="2088851077" sldId="280"/>
            <ac:spMk id="2" creationId="{BF29614D-F2DF-9D4D-947E-7F6262E42B95}"/>
          </ac:spMkLst>
        </pc:spChg>
        <pc:spChg chg="mod ord">
          <ac:chgData name="Francesco Pompa Pacchi" userId="07da78bb433810cd" providerId="LiveId" clId="{9ACAFC9B-FDAB-4DCE-B600-4E63F4A1CB4D}" dt="2023-09-06T14:37:24.498" v="323" actId="700"/>
          <ac:spMkLst>
            <pc:docMk/>
            <pc:sldMk cId="2088851077" sldId="280"/>
            <ac:spMk id="4" creationId="{F34FA977-365E-8084-656A-BE00836FDDB2}"/>
          </ac:spMkLst>
        </pc:spChg>
        <pc:spChg chg="mod ord">
          <ac:chgData name="Francesco Pompa Pacchi" userId="07da78bb433810cd" providerId="LiveId" clId="{9ACAFC9B-FDAB-4DCE-B600-4E63F4A1CB4D}" dt="2023-09-06T14:37:24.498" v="323" actId="700"/>
          <ac:spMkLst>
            <pc:docMk/>
            <pc:sldMk cId="2088851077" sldId="280"/>
            <ac:spMk id="5" creationId="{3A60142F-E109-8093-7FBF-4BA2577E1055}"/>
          </ac:spMkLst>
        </pc:spChg>
        <pc:spChg chg="del">
          <ac:chgData name="Francesco Pompa Pacchi" userId="07da78bb433810cd" providerId="LiveId" clId="{9ACAFC9B-FDAB-4DCE-B600-4E63F4A1CB4D}" dt="2023-09-06T14:36:26.039" v="317" actId="478"/>
          <ac:spMkLst>
            <pc:docMk/>
            <pc:sldMk cId="2088851077" sldId="280"/>
            <ac:spMk id="6" creationId="{75FEC5D9-BE2C-47F7-8627-3DC64C1F8A42}"/>
          </ac:spMkLst>
        </pc:spChg>
        <pc:spChg chg="add mod ord">
          <ac:chgData name="Francesco Pompa Pacchi" userId="07da78bb433810cd" providerId="LiveId" clId="{9ACAFC9B-FDAB-4DCE-B600-4E63F4A1CB4D}" dt="2023-09-06T14:37:24.498" v="323" actId="700"/>
          <ac:spMkLst>
            <pc:docMk/>
            <pc:sldMk cId="2088851077" sldId="280"/>
            <ac:spMk id="7" creationId="{3AA68849-FE55-39F7-F246-993444446351}"/>
          </ac:spMkLst>
        </pc:spChg>
        <pc:spChg chg="add mod ord">
          <ac:chgData name="Francesco Pompa Pacchi" userId="07da78bb433810cd" providerId="LiveId" clId="{9ACAFC9B-FDAB-4DCE-B600-4E63F4A1CB4D}" dt="2023-09-06T14:37:24.498" v="323" actId="700"/>
          <ac:spMkLst>
            <pc:docMk/>
            <pc:sldMk cId="2088851077" sldId="280"/>
            <ac:spMk id="8" creationId="{776C1DAB-6281-3FF8-F9F2-E8B921963A64}"/>
          </ac:spMkLst>
        </pc:spChg>
        <pc:spChg chg="add mod ord">
          <ac:chgData name="Francesco Pompa Pacchi" userId="07da78bb433810cd" providerId="LiveId" clId="{9ACAFC9B-FDAB-4DCE-B600-4E63F4A1CB4D}" dt="2023-09-06T14:37:24.498" v="323" actId="700"/>
          <ac:spMkLst>
            <pc:docMk/>
            <pc:sldMk cId="2088851077" sldId="280"/>
            <ac:spMk id="9" creationId="{F07B29C3-211B-1A80-A717-B9D2C592DC0C}"/>
          </ac:spMkLst>
        </pc:spChg>
        <pc:spChg chg="del mod ord">
          <ac:chgData name="Francesco Pompa Pacchi" userId="07da78bb433810cd" providerId="LiveId" clId="{9ACAFC9B-FDAB-4DCE-B600-4E63F4A1CB4D}" dt="2023-09-06T14:37:24.498" v="323" actId="700"/>
          <ac:spMkLst>
            <pc:docMk/>
            <pc:sldMk cId="2088851077" sldId="280"/>
            <ac:spMk id="10" creationId="{25C08AEA-CAA7-BE4B-510F-2DBD9D9ECE41}"/>
          </ac:spMkLst>
        </pc:spChg>
        <pc:spChg chg="del mod ord">
          <ac:chgData name="Francesco Pompa Pacchi" userId="07da78bb433810cd" providerId="LiveId" clId="{9ACAFC9B-FDAB-4DCE-B600-4E63F4A1CB4D}" dt="2023-09-06T14:37:24.498" v="323" actId="700"/>
          <ac:spMkLst>
            <pc:docMk/>
            <pc:sldMk cId="2088851077" sldId="280"/>
            <ac:spMk id="11" creationId="{CAAA7C05-A904-476A-4508-4E301CAE08D8}"/>
          </ac:spMkLst>
        </pc:spChg>
        <pc:spChg chg="del">
          <ac:chgData name="Francesco Pompa Pacchi" userId="07da78bb433810cd" providerId="LiveId" clId="{9ACAFC9B-FDAB-4DCE-B600-4E63F4A1CB4D}" dt="2023-09-06T14:36:23.893" v="316" actId="478"/>
          <ac:spMkLst>
            <pc:docMk/>
            <pc:sldMk cId="2088851077" sldId="280"/>
            <ac:spMk id="13" creationId="{1477B1D9-6D3E-8C3D-E797-9125E28CE661}"/>
          </ac:spMkLst>
        </pc:spChg>
      </pc:sldChg>
      <pc:sldChg chg="addSp delSp modSp new mod modClrScheme chgLayout">
        <pc:chgData name="Francesco Pompa Pacchi" userId="07da78bb433810cd" providerId="LiveId" clId="{9ACAFC9B-FDAB-4DCE-B600-4E63F4A1CB4D}" dt="2023-09-06T14:37:36.397" v="324" actId="700"/>
        <pc:sldMkLst>
          <pc:docMk/>
          <pc:sldMk cId="4113762423" sldId="281"/>
        </pc:sldMkLst>
        <pc:spChg chg="del">
          <ac:chgData name="Francesco Pompa Pacchi" userId="07da78bb433810cd" providerId="LiveId" clId="{9ACAFC9B-FDAB-4DCE-B600-4E63F4A1CB4D}" dt="2023-09-06T14:36:54.136" v="319" actId="700"/>
          <ac:spMkLst>
            <pc:docMk/>
            <pc:sldMk cId="4113762423" sldId="281"/>
            <ac:spMk id="2" creationId="{9E68A98D-93DA-16D2-6566-6069D8804CFA}"/>
          </ac:spMkLst>
        </pc:spChg>
        <pc:spChg chg="del">
          <ac:chgData name="Francesco Pompa Pacchi" userId="07da78bb433810cd" providerId="LiveId" clId="{9ACAFC9B-FDAB-4DCE-B600-4E63F4A1CB4D}" dt="2023-09-06T14:36:54.136" v="319" actId="700"/>
          <ac:spMkLst>
            <pc:docMk/>
            <pc:sldMk cId="4113762423" sldId="281"/>
            <ac:spMk id="3" creationId="{60A6B579-A5AC-BC7D-C079-3709E163E022}"/>
          </ac:spMkLst>
        </pc:spChg>
        <pc:spChg chg="mod ord">
          <ac:chgData name="Francesco Pompa Pacchi" userId="07da78bb433810cd" providerId="LiveId" clId="{9ACAFC9B-FDAB-4DCE-B600-4E63F4A1CB4D}" dt="2023-09-06T14:37:36.397" v="324" actId="700"/>
          <ac:spMkLst>
            <pc:docMk/>
            <pc:sldMk cId="4113762423" sldId="281"/>
            <ac:spMk id="4" creationId="{E0CFE801-6F23-1F69-C9DA-2D64F9B2F155}"/>
          </ac:spMkLst>
        </pc:spChg>
        <pc:spChg chg="mod ord">
          <ac:chgData name="Francesco Pompa Pacchi" userId="07da78bb433810cd" providerId="LiveId" clId="{9ACAFC9B-FDAB-4DCE-B600-4E63F4A1CB4D}" dt="2023-09-06T14:37:36.397" v="324" actId="700"/>
          <ac:spMkLst>
            <pc:docMk/>
            <pc:sldMk cId="4113762423" sldId="281"/>
            <ac:spMk id="5" creationId="{D8D832D7-3700-A775-D6C9-EB733DD0D4FE}"/>
          </ac:spMkLst>
        </pc:spChg>
        <pc:spChg chg="mod ord">
          <ac:chgData name="Francesco Pompa Pacchi" userId="07da78bb433810cd" providerId="LiveId" clId="{9ACAFC9B-FDAB-4DCE-B600-4E63F4A1CB4D}" dt="2023-09-06T14:37:36.397" v="324" actId="700"/>
          <ac:spMkLst>
            <pc:docMk/>
            <pc:sldMk cId="4113762423" sldId="281"/>
            <ac:spMk id="6" creationId="{04C99514-5463-3914-4D8D-46181F2F8DC8}"/>
          </ac:spMkLst>
        </pc:spChg>
        <pc:spChg chg="add mod ord">
          <ac:chgData name="Francesco Pompa Pacchi" userId="07da78bb433810cd" providerId="LiveId" clId="{9ACAFC9B-FDAB-4DCE-B600-4E63F4A1CB4D}" dt="2023-09-06T14:37:36.397" v="324" actId="700"/>
          <ac:spMkLst>
            <pc:docMk/>
            <pc:sldMk cId="4113762423" sldId="281"/>
            <ac:spMk id="7" creationId="{1F901C5C-C8A4-DADA-F08A-22A83033AE8B}"/>
          </ac:spMkLst>
        </pc:spChg>
        <pc:spChg chg="add mod ord">
          <ac:chgData name="Francesco Pompa Pacchi" userId="07da78bb433810cd" providerId="LiveId" clId="{9ACAFC9B-FDAB-4DCE-B600-4E63F4A1CB4D}" dt="2023-09-06T14:37:36.397" v="324" actId="700"/>
          <ac:spMkLst>
            <pc:docMk/>
            <pc:sldMk cId="4113762423" sldId="281"/>
            <ac:spMk id="8" creationId="{E6C77D44-9C9C-D06F-8158-E74BF189CCF6}"/>
          </ac:spMkLst>
        </pc:spChg>
        <pc:spChg chg="add mod ord">
          <ac:chgData name="Francesco Pompa Pacchi" userId="07da78bb433810cd" providerId="LiveId" clId="{9ACAFC9B-FDAB-4DCE-B600-4E63F4A1CB4D}" dt="2023-09-06T14:37:36.397" v="324" actId="700"/>
          <ac:spMkLst>
            <pc:docMk/>
            <pc:sldMk cId="4113762423" sldId="281"/>
            <ac:spMk id="9" creationId="{37E6F057-6EF7-BFE6-5396-30C402F0C191}"/>
          </ac:spMkLst>
        </pc:spChg>
      </pc:sldChg>
      <pc:sldChg chg="addSp delSp modSp new mod modClrScheme chgLayout">
        <pc:chgData name="Francesco Pompa Pacchi" userId="07da78bb433810cd" providerId="LiveId" clId="{9ACAFC9B-FDAB-4DCE-B600-4E63F4A1CB4D}" dt="2023-09-06T14:37:43.609" v="325" actId="700"/>
        <pc:sldMkLst>
          <pc:docMk/>
          <pc:sldMk cId="250716807" sldId="282"/>
        </pc:sldMkLst>
        <pc:spChg chg="mod ord">
          <ac:chgData name="Francesco Pompa Pacchi" userId="07da78bb433810cd" providerId="LiveId" clId="{9ACAFC9B-FDAB-4DCE-B600-4E63F4A1CB4D}" dt="2023-09-06T14:37:43.609" v="325" actId="700"/>
          <ac:spMkLst>
            <pc:docMk/>
            <pc:sldMk cId="250716807" sldId="282"/>
            <ac:spMk id="2" creationId="{A261F1AB-8D59-0D35-38DF-5A65BDBD3904}"/>
          </ac:spMkLst>
        </pc:spChg>
        <pc:spChg chg="mod ord">
          <ac:chgData name="Francesco Pompa Pacchi" userId="07da78bb433810cd" providerId="LiveId" clId="{9ACAFC9B-FDAB-4DCE-B600-4E63F4A1CB4D}" dt="2023-09-06T14:37:43.609" v="325" actId="700"/>
          <ac:spMkLst>
            <pc:docMk/>
            <pc:sldMk cId="250716807" sldId="282"/>
            <ac:spMk id="3" creationId="{E1AADF71-3B67-B834-DD20-4EEC5679F15A}"/>
          </ac:spMkLst>
        </pc:spChg>
        <pc:spChg chg="mod ord">
          <ac:chgData name="Francesco Pompa Pacchi" userId="07da78bb433810cd" providerId="LiveId" clId="{9ACAFC9B-FDAB-4DCE-B600-4E63F4A1CB4D}" dt="2023-09-06T14:37:43.609" v="325" actId="700"/>
          <ac:spMkLst>
            <pc:docMk/>
            <pc:sldMk cId="250716807" sldId="282"/>
            <ac:spMk id="4" creationId="{45FF3B86-EFC0-23C5-093A-DB3B2F20EB2E}"/>
          </ac:spMkLst>
        </pc:spChg>
        <pc:spChg chg="add del mod ord">
          <ac:chgData name="Francesco Pompa Pacchi" userId="07da78bb433810cd" providerId="LiveId" clId="{9ACAFC9B-FDAB-4DCE-B600-4E63F4A1CB4D}" dt="2023-09-06T14:37:10.821" v="322" actId="700"/>
          <ac:spMkLst>
            <pc:docMk/>
            <pc:sldMk cId="250716807" sldId="282"/>
            <ac:spMk id="5" creationId="{3DAB11C3-0708-5849-0E6E-2FB6E26ABCC5}"/>
          </ac:spMkLst>
        </pc:spChg>
        <pc:spChg chg="add del mod ord">
          <ac:chgData name="Francesco Pompa Pacchi" userId="07da78bb433810cd" providerId="LiveId" clId="{9ACAFC9B-FDAB-4DCE-B600-4E63F4A1CB4D}" dt="2023-09-06T14:37:10.821" v="322" actId="700"/>
          <ac:spMkLst>
            <pc:docMk/>
            <pc:sldMk cId="250716807" sldId="282"/>
            <ac:spMk id="6" creationId="{4C1EBA39-830B-4074-284F-5759775E2750}"/>
          </ac:spMkLst>
        </pc:spChg>
        <pc:spChg chg="add del mod ord">
          <ac:chgData name="Francesco Pompa Pacchi" userId="07da78bb433810cd" providerId="LiveId" clId="{9ACAFC9B-FDAB-4DCE-B600-4E63F4A1CB4D}" dt="2023-09-06T14:37:10.821" v="322" actId="700"/>
          <ac:spMkLst>
            <pc:docMk/>
            <pc:sldMk cId="250716807" sldId="282"/>
            <ac:spMk id="7" creationId="{D18F8A67-36A5-7534-B47A-E22CA554BC85}"/>
          </ac:spMkLst>
        </pc:spChg>
        <pc:spChg chg="add del mod ord">
          <ac:chgData name="Francesco Pompa Pacchi" userId="07da78bb433810cd" providerId="LiveId" clId="{9ACAFC9B-FDAB-4DCE-B600-4E63F4A1CB4D}" dt="2023-09-06T14:37:43.609" v="325" actId="700"/>
          <ac:spMkLst>
            <pc:docMk/>
            <pc:sldMk cId="250716807" sldId="282"/>
            <ac:spMk id="8" creationId="{15655775-D4C3-08A9-9735-12B65F5DF6AE}"/>
          </ac:spMkLst>
        </pc:spChg>
        <pc:spChg chg="add del mod ord">
          <ac:chgData name="Francesco Pompa Pacchi" userId="07da78bb433810cd" providerId="LiveId" clId="{9ACAFC9B-FDAB-4DCE-B600-4E63F4A1CB4D}" dt="2023-09-06T14:37:43.609" v="325" actId="700"/>
          <ac:spMkLst>
            <pc:docMk/>
            <pc:sldMk cId="250716807" sldId="282"/>
            <ac:spMk id="9" creationId="{D6FDA265-F109-30DA-1674-CC24F221C3A6}"/>
          </ac:spMkLst>
        </pc:spChg>
        <pc:spChg chg="add del mod ord">
          <ac:chgData name="Francesco Pompa Pacchi" userId="07da78bb433810cd" providerId="LiveId" clId="{9ACAFC9B-FDAB-4DCE-B600-4E63F4A1CB4D}" dt="2023-09-06T14:37:43.609" v="325" actId="700"/>
          <ac:spMkLst>
            <pc:docMk/>
            <pc:sldMk cId="250716807" sldId="282"/>
            <ac:spMk id="10" creationId="{05645B75-73BB-23E9-6E4A-43CD90745848}"/>
          </ac:spMkLst>
        </pc:spChg>
        <pc:spChg chg="add mod ord">
          <ac:chgData name="Francesco Pompa Pacchi" userId="07da78bb433810cd" providerId="LiveId" clId="{9ACAFC9B-FDAB-4DCE-B600-4E63F4A1CB4D}" dt="2023-09-06T14:37:43.609" v="325" actId="700"/>
          <ac:spMkLst>
            <pc:docMk/>
            <pc:sldMk cId="250716807" sldId="282"/>
            <ac:spMk id="11" creationId="{3E292E16-C055-0837-C5FA-BF06D653A896}"/>
          </ac:spMkLst>
        </pc:spChg>
        <pc:spChg chg="add mod ord">
          <ac:chgData name="Francesco Pompa Pacchi" userId="07da78bb433810cd" providerId="LiveId" clId="{9ACAFC9B-FDAB-4DCE-B600-4E63F4A1CB4D}" dt="2023-09-06T14:37:43.609" v="325" actId="700"/>
          <ac:spMkLst>
            <pc:docMk/>
            <pc:sldMk cId="250716807" sldId="282"/>
            <ac:spMk id="12" creationId="{915E8FA5-2B06-D7B6-AF26-937C05D3E715}"/>
          </ac:spMkLst>
        </pc:spChg>
        <pc:spChg chg="add mod ord">
          <ac:chgData name="Francesco Pompa Pacchi" userId="07da78bb433810cd" providerId="LiveId" clId="{9ACAFC9B-FDAB-4DCE-B600-4E63F4A1CB4D}" dt="2023-09-06T14:37:43.609" v="325" actId="700"/>
          <ac:spMkLst>
            <pc:docMk/>
            <pc:sldMk cId="250716807" sldId="282"/>
            <ac:spMk id="13" creationId="{BB3E63D4-5A59-72A8-854B-E8906FD97670}"/>
          </ac:spMkLst>
        </pc:spChg>
      </pc:sldChg>
      <pc:sldChg chg="addSp delSp modSp new mod modClrScheme chgLayout">
        <pc:chgData name="Francesco Pompa Pacchi" userId="07da78bb433810cd" providerId="LiveId" clId="{9ACAFC9B-FDAB-4DCE-B600-4E63F4A1CB4D}" dt="2023-09-06T14:37:50.880" v="327" actId="700"/>
        <pc:sldMkLst>
          <pc:docMk/>
          <pc:sldMk cId="318510640" sldId="283"/>
        </pc:sldMkLst>
        <pc:spChg chg="del mod ord">
          <ac:chgData name="Francesco Pompa Pacchi" userId="07da78bb433810cd" providerId="LiveId" clId="{9ACAFC9B-FDAB-4DCE-B600-4E63F4A1CB4D}" dt="2023-09-06T14:37:50.880" v="327" actId="700"/>
          <ac:spMkLst>
            <pc:docMk/>
            <pc:sldMk cId="318510640" sldId="283"/>
            <ac:spMk id="2" creationId="{39E8777F-4E12-E814-7D70-6D6F0FAA15C1}"/>
          </ac:spMkLst>
        </pc:spChg>
        <pc:spChg chg="del mod ord">
          <ac:chgData name="Francesco Pompa Pacchi" userId="07da78bb433810cd" providerId="LiveId" clId="{9ACAFC9B-FDAB-4DCE-B600-4E63F4A1CB4D}" dt="2023-09-06T14:37:50.880" v="327" actId="700"/>
          <ac:spMkLst>
            <pc:docMk/>
            <pc:sldMk cId="318510640" sldId="283"/>
            <ac:spMk id="3" creationId="{9B4B8513-FDA9-30DA-6022-B449527786F1}"/>
          </ac:spMkLst>
        </pc:spChg>
        <pc:spChg chg="del mod ord">
          <ac:chgData name="Francesco Pompa Pacchi" userId="07da78bb433810cd" providerId="LiveId" clId="{9ACAFC9B-FDAB-4DCE-B600-4E63F4A1CB4D}" dt="2023-09-06T14:37:50.880" v="327" actId="700"/>
          <ac:spMkLst>
            <pc:docMk/>
            <pc:sldMk cId="318510640" sldId="283"/>
            <ac:spMk id="4" creationId="{F00FE981-6888-4B40-80EB-6D9FD287A987}"/>
          </ac:spMkLst>
        </pc:spChg>
        <pc:spChg chg="mod ord">
          <ac:chgData name="Francesco Pompa Pacchi" userId="07da78bb433810cd" providerId="LiveId" clId="{9ACAFC9B-FDAB-4DCE-B600-4E63F4A1CB4D}" dt="2023-09-06T14:37:50.880" v="327" actId="700"/>
          <ac:spMkLst>
            <pc:docMk/>
            <pc:sldMk cId="318510640" sldId="283"/>
            <ac:spMk id="5" creationId="{58B36407-8250-99D3-EE51-A13CBF6ADB61}"/>
          </ac:spMkLst>
        </pc:spChg>
        <pc:spChg chg="mod ord">
          <ac:chgData name="Francesco Pompa Pacchi" userId="07da78bb433810cd" providerId="LiveId" clId="{9ACAFC9B-FDAB-4DCE-B600-4E63F4A1CB4D}" dt="2023-09-06T14:37:50.880" v="327" actId="700"/>
          <ac:spMkLst>
            <pc:docMk/>
            <pc:sldMk cId="318510640" sldId="283"/>
            <ac:spMk id="6" creationId="{5C2990ED-B67F-BF3A-DB1C-A2B1F7500A36}"/>
          </ac:spMkLst>
        </pc:spChg>
        <pc:spChg chg="mod ord">
          <ac:chgData name="Francesco Pompa Pacchi" userId="07da78bb433810cd" providerId="LiveId" clId="{9ACAFC9B-FDAB-4DCE-B600-4E63F4A1CB4D}" dt="2023-09-06T14:37:50.880" v="327" actId="700"/>
          <ac:spMkLst>
            <pc:docMk/>
            <pc:sldMk cId="318510640" sldId="283"/>
            <ac:spMk id="7" creationId="{5007335D-1189-6058-4C9A-E906FD139D3D}"/>
          </ac:spMkLst>
        </pc:spChg>
        <pc:spChg chg="add mod ord">
          <ac:chgData name="Francesco Pompa Pacchi" userId="07da78bb433810cd" providerId="LiveId" clId="{9ACAFC9B-FDAB-4DCE-B600-4E63F4A1CB4D}" dt="2023-09-06T14:37:50.880" v="327" actId="700"/>
          <ac:spMkLst>
            <pc:docMk/>
            <pc:sldMk cId="318510640" sldId="283"/>
            <ac:spMk id="8" creationId="{9D174A1E-2A46-CD08-D420-9BD613032E02}"/>
          </ac:spMkLst>
        </pc:spChg>
        <pc:spChg chg="add mod ord">
          <ac:chgData name="Francesco Pompa Pacchi" userId="07da78bb433810cd" providerId="LiveId" clId="{9ACAFC9B-FDAB-4DCE-B600-4E63F4A1CB4D}" dt="2023-09-06T14:37:50.880" v="327" actId="700"/>
          <ac:spMkLst>
            <pc:docMk/>
            <pc:sldMk cId="318510640" sldId="283"/>
            <ac:spMk id="9" creationId="{D5510881-24B9-4A21-BB98-DAC85938989F}"/>
          </ac:spMkLst>
        </pc:spChg>
        <pc:spChg chg="add mod ord">
          <ac:chgData name="Francesco Pompa Pacchi" userId="07da78bb433810cd" providerId="LiveId" clId="{9ACAFC9B-FDAB-4DCE-B600-4E63F4A1CB4D}" dt="2023-09-06T14:37:50.880" v="327" actId="700"/>
          <ac:spMkLst>
            <pc:docMk/>
            <pc:sldMk cId="318510640" sldId="283"/>
            <ac:spMk id="10" creationId="{4A11ECA7-EDD5-9509-80A5-86F66EA6B0C0}"/>
          </ac:spMkLst>
        </pc:spChg>
        <pc:spChg chg="add mod ord">
          <ac:chgData name="Francesco Pompa Pacchi" userId="07da78bb433810cd" providerId="LiveId" clId="{9ACAFC9B-FDAB-4DCE-B600-4E63F4A1CB4D}" dt="2023-09-06T14:37:50.880" v="327" actId="700"/>
          <ac:spMkLst>
            <pc:docMk/>
            <pc:sldMk cId="318510640" sldId="283"/>
            <ac:spMk id="11" creationId="{039B10E8-59CB-38A3-86F8-496CD4449715}"/>
          </ac:spMkLst>
        </pc:spChg>
      </pc:sldChg>
      <pc:sldChg chg="addSp delSp modSp new mod modClrScheme chgLayout">
        <pc:chgData name="Francesco Pompa Pacchi" userId="07da78bb433810cd" providerId="LiveId" clId="{9ACAFC9B-FDAB-4DCE-B600-4E63F4A1CB4D}" dt="2023-09-06T14:37:56.556" v="329" actId="700"/>
        <pc:sldMkLst>
          <pc:docMk/>
          <pc:sldMk cId="1690445600" sldId="284"/>
        </pc:sldMkLst>
        <pc:spChg chg="del mod ord">
          <ac:chgData name="Francesco Pompa Pacchi" userId="07da78bb433810cd" providerId="LiveId" clId="{9ACAFC9B-FDAB-4DCE-B600-4E63F4A1CB4D}" dt="2023-09-06T14:37:56.556" v="329" actId="700"/>
          <ac:spMkLst>
            <pc:docMk/>
            <pc:sldMk cId="1690445600" sldId="284"/>
            <ac:spMk id="2" creationId="{10759FA5-175A-33A1-0143-1296CB7F45C3}"/>
          </ac:spMkLst>
        </pc:spChg>
        <pc:spChg chg="del">
          <ac:chgData name="Francesco Pompa Pacchi" userId="07da78bb433810cd" providerId="LiveId" clId="{9ACAFC9B-FDAB-4DCE-B600-4E63F4A1CB4D}" dt="2023-09-06T14:37:56.556" v="329" actId="700"/>
          <ac:spMkLst>
            <pc:docMk/>
            <pc:sldMk cId="1690445600" sldId="284"/>
            <ac:spMk id="3" creationId="{2FA22B65-4835-FD83-9304-1C6779C74950}"/>
          </ac:spMkLst>
        </pc:spChg>
        <pc:spChg chg="del">
          <ac:chgData name="Francesco Pompa Pacchi" userId="07da78bb433810cd" providerId="LiveId" clId="{9ACAFC9B-FDAB-4DCE-B600-4E63F4A1CB4D}" dt="2023-09-06T14:37:56.556" v="329" actId="700"/>
          <ac:spMkLst>
            <pc:docMk/>
            <pc:sldMk cId="1690445600" sldId="284"/>
            <ac:spMk id="4" creationId="{7D279496-AF55-D2FE-08C1-1A3DBF04BA1C}"/>
          </ac:spMkLst>
        </pc:spChg>
        <pc:spChg chg="del">
          <ac:chgData name="Francesco Pompa Pacchi" userId="07da78bb433810cd" providerId="LiveId" clId="{9ACAFC9B-FDAB-4DCE-B600-4E63F4A1CB4D}" dt="2023-09-06T14:37:56.556" v="329" actId="700"/>
          <ac:spMkLst>
            <pc:docMk/>
            <pc:sldMk cId="1690445600" sldId="284"/>
            <ac:spMk id="5" creationId="{20241769-E870-3D54-4581-AD4F9C3A0C4D}"/>
          </ac:spMkLst>
        </pc:spChg>
        <pc:spChg chg="mod ord">
          <ac:chgData name="Francesco Pompa Pacchi" userId="07da78bb433810cd" providerId="LiveId" clId="{9ACAFC9B-FDAB-4DCE-B600-4E63F4A1CB4D}" dt="2023-09-06T14:37:56.556" v="329" actId="700"/>
          <ac:spMkLst>
            <pc:docMk/>
            <pc:sldMk cId="1690445600" sldId="284"/>
            <ac:spMk id="6" creationId="{6F3304D3-1AFD-3F2C-0F70-926715A83E08}"/>
          </ac:spMkLst>
        </pc:spChg>
        <pc:spChg chg="mod ord">
          <ac:chgData name="Francesco Pompa Pacchi" userId="07da78bb433810cd" providerId="LiveId" clId="{9ACAFC9B-FDAB-4DCE-B600-4E63F4A1CB4D}" dt="2023-09-06T14:37:56.556" v="329" actId="700"/>
          <ac:spMkLst>
            <pc:docMk/>
            <pc:sldMk cId="1690445600" sldId="284"/>
            <ac:spMk id="7" creationId="{4AE4861E-9A6E-D8DF-689B-56A8CCEF6C45}"/>
          </ac:spMkLst>
        </pc:spChg>
        <pc:spChg chg="mod ord">
          <ac:chgData name="Francesco Pompa Pacchi" userId="07da78bb433810cd" providerId="LiveId" clId="{9ACAFC9B-FDAB-4DCE-B600-4E63F4A1CB4D}" dt="2023-09-06T14:37:56.556" v="329" actId="700"/>
          <ac:spMkLst>
            <pc:docMk/>
            <pc:sldMk cId="1690445600" sldId="284"/>
            <ac:spMk id="8" creationId="{A394968C-40A1-C956-1383-8906DF32B11A}"/>
          </ac:spMkLst>
        </pc:spChg>
        <pc:spChg chg="add mod ord">
          <ac:chgData name="Francesco Pompa Pacchi" userId="07da78bb433810cd" providerId="LiveId" clId="{9ACAFC9B-FDAB-4DCE-B600-4E63F4A1CB4D}" dt="2023-09-06T14:37:56.556" v="329" actId="700"/>
          <ac:spMkLst>
            <pc:docMk/>
            <pc:sldMk cId="1690445600" sldId="284"/>
            <ac:spMk id="9" creationId="{230785A4-BBE3-8612-90C1-8A3258C97159}"/>
          </ac:spMkLst>
        </pc:spChg>
      </pc:sldChg>
      <pc:sldChg chg="delSp modSp new mod modClrScheme chgLayout">
        <pc:chgData name="Francesco Pompa Pacchi" userId="07da78bb433810cd" providerId="LiveId" clId="{9ACAFC9B-FDAB-4DCE-B600-4E63F4A1CB4D}" dt="2023-09-06T14:38:02.569" v="331" actId="700"/>
        <pc:sldMkLst>
          <pc:docMk/>
          <pc:sldMk cId="582445159" sldId="285"/>
        </pc:sldMkLst>
        <pc:spChg chg="del">
          <ac:chgData name="Francesco Pompa Pacchi" userId="07da78bb433810cd" providerId="LiveId" clId="{9ACAFC9B-FDAB-4DCE-B600-4E63F4A1CB4D}" dt="2023-09-06T14:38:02.569" v="331" actId="700"/>
          <ac:spMkLst>
            <pc:docMk/>
            <pc:sldMk cId="582445159" sldId="285"/>
            <ac:spMk id="2" creationId="{4C10F20B-7EA3-154F-9887-5E553884984A}"/>
          </ac:spMkLst>
        </pc:spChg>
        <pc:spChg chg="mod ord">
          <ac:chgData name="Francesco Pompa Pacchi" userId="07da78bb433810cd" providerId="LiveId" clId="{9ACAFC9B-FDAB-4DCE-B600-4E63F4A1CB4D}" dt="2023-09-06T14:38:02.569" v="331" actId="700"/>
          <ac:spMkLst>
            <pc:docMk/>
            <pc:sldMk cId="582445159" sldId="285"/>
            <ac:spMk id="3" creationId="{D35C0241-EFEA-C510-1FA0-843E87C70E60}"/>
          </ac:spMkLst>
        </pc:spChg>
        <pc:spChg chg="mod ord">
          <ac:chgData name="Francesco Pompa Pacchi" userId="07da78bb433810cd" providerId="LiveId" clId="{9ACAFC9B-FDAB-4DCE-B600-4E63F4A1CB4D}" dt="2023-09-06T14:38:02.569" v="331" actId="700"/>
          <ac:spMkLst>
            <pc:docMk/>
            <pc:sldMk cId="582445159" sldId="285"/>
            <ac:spMk id="4" creationId="{89A04BC9-6954-F7E4-CA9E-CA067DFC72E5}"/>
          </ac:spMkLst>
        </pc:spChg>
        <pc:spChg chg="mod ord">
          <ac:chgData name="Francesco Pompa Pacchi" userId="07da78bb433810cd" providerId="LiveId" clId="{9ACAFC9B-FDAB-4DCE-B600-4E63F4A1CB4D}" dt="2023-09-06T14:38:02.569" v="331" actId="700"/>
          <ac:spMkLst>
            <pc:docMk/>
            <pc:sldMk cId="582445159" sldId="285"/>
            <ac:spMk id="5" creationId="{BF2C1697-7280-B089-40E7-E4A007A48EBC}"/>
          </ac:spMkLst>
        </pc:spChg>
      </pc:sldChg>
      <pc:sldChg chg="addSp modSp new mod modClrScheme chgLayout">
        <pc:chgData name="Francesco Pompa Pacchi" userId="07da78bb433810cd" providerId="LiveId" clId="{9ACAFC9B-FDAB-4DCE-B600-4E63F4A1CB4D}" dt="2023-09-06T14:38:10.898" v="333" actId="700"/>
        <pc:sldMkLst>
          <pc:docMk/>
          <pc:sldMk cId="1177180735" sldId="286"/>
        </pc:sldMkLst>
        <pc:spChg chg="mod ord">
          <ac:chgData name="Francesco Pompa Pacchi" userId="07da78bb433810cd" providerId="LiveId" clId="{9ACAFC9B-FDAB-4DCE-B600-4E63F4A1CB4D}" dt="2023-09-06T14:38:10.898" v="333" actId="700"/>
          <ac:spMkLst>
            <pc:docMk/>
            <pc:sldMk cId="1177180735" sldId="286"/>
            <ac:spMk id="2" creationId="{DECDEB89-86BF-E2C9-9AEC-E2DD6144E3C4}"/>
          </ac:spMkLst>
        </pc:spChg>
        <pc:spChg chg="mod ord">
          <ac:chgData name="Francesco Pompa Pacchi" userId="07da78bb433810cd" providerId="LiveId" clId="{9ACAFC9B-FDAB-4DCE-B600-4E63F4A1CB4D}" dt="2023-09-06T14:38:10.898" v="333" actId="700"/>
          <ac:spMkLst>
            <pc:docMk/>
            <pc:sldMk cId="1177180735" sldId="286"/>
            <ac:spMk id="3" creationId="{76858D87-17F3-8248-6172-0AF78E87F4DE}"/>
          </ac:spMkLst>
        </pc:spChg>
        <pc:spChg chg="mod ord">
          <ac:chgData name="Francesco Pompa Pacchi" userId="07da78bb433810cd" providerId="LiveId" clId="{9ACAFC9B-FDAB-4DCE-B600-4E63F4A1CB4D}" dt="2023-09-06T14:38:10.898" v="333" actId="700"/>
          <ac:spMkLst>
            <pc:docMk/>
            <pc:sldMk cId="1177180735" sldId="286"/>
            <ac:spMk id="4" creationId="{AF9E67F8-DB50-FB2E-3A7F-BC41CCBD3F45}"/>
          </ac:spMkLst>
        </pc:spChg>
        <pc:spChg chg="add mod ord">
          <ac:chgData name="Francesco Pompa Pacchi" userId="07da78bb433810cd" providerId="LiveId" clId="{9ACAFC9B-FDAB-4DCE-B600-4E63F4A1CB4D}" dt="2023-09-06T14:38:10.898" v="333" actId="700"/>
          <ac:spMkLst>
            <pc:docMk/>
            <pc:sldMk cId="1177180735" sldId="286"/>
            <ac:spMk id="5" creationId="{BA896FDC-23E3-2E4A-034D-3726A03DBA1D}"/>
          </ac:spMkLst>
        </pc:spChg>
        <pc:spChg chg="add mod ord">
          <ac:chgData name="Francesco Pompa Pacchi" userId="07da78bb433810cd" providerId="LiveId" clId="{9ACAFC9B-FDAB-4DCE-B600-4E63F4A1CB4D}" dt="2023-09-06T14:38:10.898" v="333" actId="700"/>
          <ac:spMkLst>
            <pc:docMk/>
            <pc:sldMk cId="1177180735" sldId="286"/>
            <ac:spMk id="6" creationId="{E8B0238E-5E8D-015F-72CC-16F8AEC47BB2}"/>
          </ac:spMkLst>
        </pc:spChg>
        <pc:spChg chg="add mod ord">
          <ac:chgData name="Francesco Pompa Pacchi" userId="07da78bb433810cd" providerId="LiveId" clId="{9ACAFC9B-FDAB-4DCE-B600-4E63F4A1CB4D}" dt="2023-09-06T14:38:10.898" v="333" actId="700"/>
          <ac:spMkLst>
            <pc:docMk/>
            <pc:sldMk cId="1177180735" sldId="286"/>
            <ac:spMk id="7" creationId="{37E87EC0-6E3F-2564-EEED-016DC53FCD38}"/>
          </ac:spMkLst>
        </pc:spChg>
      </pc:sldChg>
      <pc:sldChg chg="addSp delSp modSp new mod modClrScheme chgLayout">
        <pc:chgData name="Francesco Pompa Pacchi" userId="07da78bb433810cd" providerId="LiveId" clId="{9ACAFC9B-FDAB-4DCE-B600-4E63F4A1CB4D}" dt="2023-09-06T14:38:20.173" v="335" actId="700"/>
        <pc:sldMkLst>
          <pc:docMk/>
          <pc:sldMk cId="1086535859" sldId="287"/>
        </pc:sldMkLst>
        <pc:spChg chg="del mod ord">
          <ac:chgData name="Francesco Pompa Pacchi" userId="07da78bb433810cd" providerId="LiveId" clId="{9ACAFC9B-FDAB-4DCE-B600-4E63F4A1CB4D}" dt="2023-09-06T14:38:20.173" v="335" actId="700"/>
          <ac:spMkLst>
            <pc:docMk/>
            <pc:sldMk cId="1086535859" sldId="287"/>
            <ac:spMk id="2" creationId="{A826EB81-E945-6CD6-0584-976DA69073DE}"/>
          </ac:spMkLst>
        </pc:spChg>
        <pc:spChg chg="del mod ord">
          <ac:chgData name="Francesco Pompa Pacchi" userId="07da78bb433810cd" providerId="LiveId" clId="{9ACAFC9B-FDAB-4DCE-B600-4E63F4A1CB4D}" dt="2023-09-06T14:38:20.173" v="335" actId="700"/>
          <ac:spMkLst>
            <pc:docMk/>
            <pc:sldMk cId="1086535859" sldId="287"/>
            <ac:spMk id="3" creationId="{FA63812E-53A8-9C1D-A1CB-712F59AC4318}"/>
          </ac:spMkLst>
        </pc:spChg>
        <pc:spChg chg="del mod ord">
          <ac:chgData name="Francesco Pompa Pacchi" userId="07da78bb433810cd" providerId="LiveId" clId="{9ACAFC9B-FDAB-4DCE-B600-4E63F4A1CB4D}" dt="2023-09-06T14:38:20.173" v="335" actId="700"/>
          <ac:spMkLst>
            <pc:docMk/>
            <pc:sldMk cId="1086535859" sldId="287"/>
            <ac:spMk id="4" creationId="{653460C3-550E-9BB9-BAA5-E78B3D1223A0}"/>
          </ac:spMkLst>
        </pc:spChg>
        <pc:spChg chg="mod ord">
          <ac:chgData name="Francesco Pompa Pacchi" userId="07da78bb433810cd" providerId="LiveId" clId="{9ACAFC9B-FDAB-4DCE-B600-4E63F4A1CB4D}" dt="2023-09-06T14:38:20.173" v="335" actId="700"/>
          <ac:spMkLst>
            <pc:docMk/>
            <pc:sldMk cId="1086535859" sldId="287"/>
            <ac:spMk id="5" creationId="{8A0D8C88-053F-79F4-5F1D-A0D8322AD50F}"/>
          </ac:spMkLst>
        </pc:spChg>
        <pc:spChg chg="mod ord">
          <ac:chgData name="Francesco Pompa Pacchi" userId="07da78bb433810cd" providerId="LiveId" clId="{9ACAFC9B-FDAB-4DCE-B600-4E63F4A1CB4D}" dt="2023-09-06T14:38:20.173" v="335" actId="700"/>
          <ac:spMkLst>
            <pc:docMk/>
            <pc:sldMk cId="1086535859" sldId="287"/>
            <ac:spMk id="6" creationId="{7DF36848-AD48-0BAD-810C-4D8EC7A8F402}"/>
          </ac:spMkLst>
        </pc:spChg>
        <pc:spChg chg="mod ord">
          <ac:chgData name="Francesco Pompa Pacchi" userId="07da78bb433810cd" providerId="LiveId" clId="{9ACAFC9B-FDAB-4DCE-B600-4E63F4A1CB4D}" dt="2023-09-06T14:38:20.173" v="335" actId="700"/>
          <ac:spMkLst>
            <pc:docMk/>
            <pc:sldMk cId="1086535859" sldId="287"/>
            <ac:spMk id="7" creationId="{CB479FC0-9023-32B7-17FE-50139768DB1C}"/>
          </ac:spMkLst>
        </pc:spChg>
        <pc:spChg chg="add mod ord">
          <ac:chgData name="Francesco Pompa Pacchi" userId="07da78bb433810cd" providerId="LiveId" clId="{9ACAFC9B-FDAB-4DCE-B600-4E63F4A1CB4D}" dt="2023-09-06T14:38:20.173" v="335" actId="700"/>
          <ac:spMkLst>
            <pc:docMk/>
            <pc:sldMk cId="1086535859" sldId="287"/>
            <ac:spMk id="8" creationId="{AF74F08A-C823-B01D-6982-90CFD1551B2F}"/>
          </ac:spMkLst>
        </pc:spChg>
        <pc:spChg chg="add mod ord">
          <ac:chgData name="Francesco Pompa Pacchi" userId="07da78bb433810cd" providerId="LiveId" clId="{9ACAFC9B-FDAB-4DCE-B600-4E63F4A1CB4D}" dt="2023-09-06T14:38:20.173" v="335" actId="700"/>
          <ac:spMkLst>
            <pc:docMk/>
            <pc:sldMk cId="1086535859" sldId="287"/>
            <ac:spMk id="9" creationId="{21C1B386-334A-B767-1432-EED3FF6FC5AC}"/>
          </ac:spMkLst>
        </pc:spChg>
        <pc:spChg chg="add mod ord">
          <ac:chgData name="Francesco Pompa Pacchi" userId="07da78bb433810cd" providerId="LiveId" clId="{9ACAFC9B-FDAB-4DCE-B600-4E63F4A1CB4D}" dt="2023-09-06T14:38:20.173" v="335" actId="700"/>
          <ac:spMkLst>
            <pc:docMk/>
            <pc:sldMk cId="1086535859" sldId="287"/>
            <ac:spMk id="10" creationId="{63BD3E70-5EBF-D8AA-7E9B-5EA9B384A81A}"/>
          </ac:spMkLst>
        </pc:spChg>
      </pc:sldChg>
      <pc:sldChg chg="addSp delSp modSp new mod modClrScheme chgLayout">
        <pc:chgData name="Francesco Pompa Pacchi" userId="07da78bb433810cd" providerId="LiveId" clId="{9ACAFC9B-FDAB-4DCE-B600-4E63F4A1CB4D}" dt="2023-09-06T14:38:26.378" v="337" actId="700"/>
        <pc:sldMkLst>
          <pc:docMk/>
          <pc:sldMk cId="4194262224" sldId="288"/>
        </pc:sldMkLst>
        <pc:spChg chg="del mod ord">
          <ac:chgData name="Francesco Pompa Pacchi" userId="07da78bb433810cd" providerId="LiveId" clId="{9ACAFC9B-FDAB-4DCE-B600-4E63F4A1CB4D}" dt="2023-09-06T14:38:26.378" v="337" actId="700"/>
          <ac:spMkLst>
            <pc:docMk/>
            <pc:sldMk cId="4194262224" sldId="288"/>
            <ac:spMk id="2" creationId="{4BA2449E-1F7E-8815-4FA0-E2E2D32BB8C3}"/>
          </ac:spMkLst>
        </pc:spChg>
        <pc:spChg chg="del">
          <ac:chgData name="Francesco Pompa Pacchi" userId="07da78bb433810cd" providerId="LiveId" clId="{9ACAFC9B-FDAB-4DCE-B600-4E63F4A1CB4D}" dt="2023-09-06T14:38:26.378" v="337" actId="700"/>
          <ac:spMkLst>
            <pc:docMk/>
            <pc:sldMk cId="4194262224" sldId="288"/>
            <ac:spMk id="3" creationId="{FC457D23-1B1A-2016-444D-F7017F034340}"/>
          </ac:spMkLst>
        </pc:spChg>
        <pc:spChg chg="del mod ord">
          <ac:chgData name="Francesco Pompa Pacchi" userId="07da78bb433810cd" providerId="LiveId" clId="{9ACAFC9B-FDAB-4DCE-B600-4E63F4A1CB4D}" dt="2023-09-06T14:38:26.378" v="337" actId="700"/>
          <ac:spMkLst>
            <pc:docMk/>
            <pc:sldMk cId="4194262224" sldId="288"/>
            <ac:spMk id="4" creationId="{5D66B542-0687-EF36-56D7-05CC5A4C683A}"/>
          </ac:spMkLst>
        </pc:spChg>
        <pc:spChg chg="mod ord">
          <ac:chgData name="Francesco Pompa Pacchi" userId="07da78bb433810cd" providerId="LiveId" clId="{9ACAFC9B-FDAB-4DCE-B600-4E63F4A1CB4D}" dt="2023-09-06T14:38:26.378" v="337" actId="700"/>
          <ac:spMkLst>
            <pc:docMk/>
            <pc:sldMk cId="4194262224" sldId="288"/>
            <ac:spMk id="5" creationId="{0A352035-61F4-1DB5-615C-6E1A92E3E190}"/>
          </ac:spMkLst>
        </pc:spChg>
        <pc:spChg chg="mod ord">
          <ac:chgData name="Francesco Pompa Pacchi" userId="07da78bb433810cd" providerId="LiveId" clId="{9ACAFC9B-FDAB-4DCE-B600-4E63F4A1CB4D}" dt="2023-09-06T14:38:26.378" v="337" actId="700"/>
          <ac:spMkLst>
            <pc:docMk/>
            <pc:sldMk cId="4194262224" sldId="288"/>
            <ac:spMk id="6" creationId="{93B483ED-2D42-1C69-0383-3C0C8F977D85}"/>
          </ac:spMkLst>
        </pc:spChg>
        <pc:spChg chg="mod ord">
          <ac:chgData name="Francesco Pompa Pacchi" userId="07da78bb433810cd" providerId="LiveId" clId="{9ACAFC9B-FDAB-4DCE-B600-4E63F4A1CB4D}" dt="2023-09-06T14:38:26.378" v="337" actId="700"/>
          <ac:spMkLst>
            <pc:docMk/>
            <pc:sldMk cId="4194262224" sldId="288"/>
            <ac:spMk id="7" creationId="{9B4A5E66-64FF-01D2-8F12-0B5657A08FE7}"/>
          </ac:spMkLst>
        </pc:spChg>
        <pc:spChg chg="add mod ord">
          <ac:chgData name="Francesco Pompa Pacchi" userId="07da78bb433810cd" providerId="LiveId" clId="{9ACAFC9B-FDAB-4DCE-B600-4E63F4A1CB4D}" dt="2023-09-06T14:38:26.378" v="337" actId="700"/>
          <ac:spMkLst>
            <pc:docMk/>
            <pc:sldMk cId="4194262224" sldId="288"/>
            <ac:spMk id="8" creationId="{5135A167-7535-CF13-DBC7-2C42AE5C690D}"/>
          </ac:spMkLst>
        </pc:spChg>
        <pc:spChg chg="add mod ord">
          <ac:chgData name="Francesco Pompa Pacchi" userId="07da78bb433810cd" providerId="LiveId" clId="{9ACAFC9B-FDAB-4DCE-B600-4E63F4A1CB4D}" dt="2023-09-06T14:38:26.378" v="337" actId="700"/>
          <ac:spMkLst>
            <pc:docMk/>
            <pc:sldMk cId="4194262224" sldId="288"/>
            <ac:spMk id="9" creationId="{EFF74685-EECF-CE86-40E3-91CA8D2BD3CF}"/>
          </ac:spMkLst>
        </pc:spChg>
      </pc:sldChg>
      <pc:sldMasterChg chg="addSp delSp modSp mod modSldLayout">
        <pc:chgData name="Francesco Pompa Pacchi" userId="07da78bb433810cd" providerId="LiveId" clId="{9ACAFC9B-FDAB-4DCE-B600-4E63F4A1CB4D}" dt="2023-09-06T14:35:40.745" v="315"/>
        <pc:sldMasterMkLst>
          <pc:docMk/>
          <pc:sldMasterMk cId="3591437458" sldId="2147483648"/>
        </pc:sldMasterMkLst>
        <pc:spChg chg="add del mod">
          <ac:chgData name="Francesco Pompa Pacchi" userId="07da78bb433810cd" providerId="LiveId" clId="{9ACAFC9B-FDAB-4DCE-B600-4E63F4A1CB4D}" dt="2023-09-06T14:33:43.468" v="299" actId="14100"/>
          <ac:spMkLst>
            <pc:docMk/>
            <pc:sldMasterMk cId="3591437458" sldId="2147483648"/>
            <ac:spMk id="4" creationId="{65169399-BC99-4040-8272-2E03FED919DC}"/>
          </ac:spMkLst>
        </pc:spChg>
        <pc:spChg chg="add del mod">
          <ac:chgData name="Francesco Pompa Pacchi" userId="07da78bb433810cd" providerId="LiveId" clId="{9ACAFC9B-FDAB-4DCE-B600-4E63F4A1CB4D}" dt="2023-09-06T14:33:52.008" v="301" actId="14100"/>
          <ac:spMkLst>
            <pc:docMk/>
            <pc:sldMasterMk cId="3591437458" sldId="2147483648"/>
            <ac:spMk id="5" creationId="{4937EE08-80FA-4652-929B-0973683787A9}"/>
          </ac:spMkLst>
        </pc:spChg>
        <pc:spChg chg="add del mod">
          <ac:chgData name="Francesco Pompa Pacchi" userId="07da78bb433810cd" providerId="LiveId" clId="{9ACAFC9B-FDAB-4DCE-B600-4E63F4A1CB4D}" dt="2023-09-06T14:33:30.295" v="244" actId="1038"/>
          <ac:spMkLst>
            <pc:docMk/>
            <pc:sldMasterMk cId="3591437458" sldId="2147483648"/>
            <ac:spMk id="6" creationId="{C90B07AC-22DD-4854-AF1C-98DD868E264E}"/>
          </ac:spMkLst>
        </pc:spChg>
        <pc:spChg chg="add del mod">
          <ac:chgData name="Francesco Pompa Pacchi" userId="07da78bb433810cd" providerId="LiveId" clId="{9ACAFC9B-FDAB-4DCE-B600-4E63F4A1CB4D}" dt="2023-09-06T14:32:53.901" v="72"/>
          <ac:spMkLst>
            <pc:docMk/>
            <pc:sldMasterMk cId="3591437458" sldId="2147483648"/>
            <ac:spMk id="10" creationId="{97A4EA9B-A49D-23BE-A0FC-BCAE09FCD74E}"/>
          </ac:spMkLst>
        </pc:spChg>
        <pc:spChg chg="add del mod">
          <ac:chgData name="Francesco Pompa Pacchi" userId="07da78bb433810cd" providerId="LiveId" clId="{9ACAFC9B-FDAB-4DCE-B600-4E63F4A1CB4D}" dt="2023-09-06T14:32:53.901" v="72"/>
          <ac:spMkLst>
            <pc:docMk/>
            <pc:sldMasterMk cId="3591437458" sldId="2147483648"/>
            <ac:spMk id="11" creationId="{29F425F6-02D0-12B4-9992-05126E57572E}"/>
          </ac:spMkLst>
        </pc:spChg>
        <pc:spChg chg="add del mod">
          <ac:chgData name="Francesco Pompa Pacchi" userId="07da78bb433810cd" providerId="LiveId" clId="{9ACAFC9B-FDAB-4DCE-B600-4E63F4A1CB4D}" dt="2023-09-06T14:32:53.901" v="72"/>
          <ac:spMkLst>
            <pc:docMk/>
            <pc:sldMasterMk cId="3591437458" sldId="2147483648"/>
            <ac:spMk id="12" creationId="{9C06FFD4-6282-C104-A0F5-5D393CE3180D}"/>
          </ac:spMkLst>
        </pc:spChg>
        <pc:spChg chg="add del mod">
          <ac:chgData name="Francesco Pompa Pacchi" userId="07da78bb433810cd" providerId="LiveId" clId="{9ACAFC9B-FDAB-4DCE-B600-4E63F4A1CB4D}" dt="2023-09-06T14:32:53.901" v="72"/>
          <ac:spMkLst>
            <pc:docMk/>
            <pc:sldMasterMk cId="3591437458" sldId="2147483648"/>
            <ac:spMk id="13" creationId="{D9B16353-30A9-2293-A117-23CF09E2E2E1}"/>
          </ac:spMkLst>
        </pc:spChg>
        <pc:spChg chg="add del mod">
          <ac:chgData name="Francesco Pompa Pacchi" userId="07da78bb433810cd" providerId="LiveId" clId="{9ACAFC9B-FDAB-4DCE-B600-4E63F4A1CB4D}" dt="2023-09-06T14:32:53.901" v="72"/>
          <ac:spMkLst>
            <pc:docMk/>
            <pc:sldMasterMk cId="3591437458" sldId="2147483648"/>
            <ac:spMk id="14" creationId="{43479140-05C1-C927-C8E2-0A34711DD498}"/>
          </ac:spMkLst>
        </pc:spChg>
        <pc:spChg chg="add mod">
          <ac:chgData name="Francesco Pompa Pacchi" userId="07da78bb433810cd" providerId="LiveId" clId="{9ACAFC9B-FDAB-4DCE-B600-4E63F4A1CB4D}" dt="2023-09-06T14:34:01.281" v="302"/>
          <ac:spMkLst>
            <pc:docMk/>
            <pc:sldMasterMk cId="3591437458" sldId="2147483648"/>
            <ac:spMk id="15" creationId="{ECA45D12-536B-C576-C549-F19523F6C903}"/>
          </ac:spMkLst>
        </pc:spChg>
        <pc:spChg chg="add mod">
          <ac:chgData name="Francesco Pompa Pacchi" userId="07da78bb433810cd" providerId="LiveId" clId="{9ACAFC9B-FDAB-4DCE-B600-4E63F4A1CB4D}" dt="2023-09-06T14:34:01.281" v="302"/>
          <ac:spMkLst>
            <pc:docMk/>
            <pc:sldMasterMk cId="3591437458" sldId="2147483648"/>
            <ac:spMk id="16" creationId="{0387A767-1E27-83E6-A62F-F8AF3E4F88A7}"/>
          </ac:spMkLst>
        </pc:spChg>
        <pc:picChg chg="add del">
          <ac:chgData name="Francesco Pompa Pacchi" userId="07da78bb433810cd" providerId="LiveId" clId="{9ACAFC9B-FDAB-4DCE-B600-4E63F4A1CB4D}" dt="2023-09-06T13:59:22.741" v="12" actId="478"/>
          <ac:picMkLst>
            <pc:docMk/>
            <pc:sldMasterMk cId="3591437458" sldId="2147483648"/>
            <ac:picMk id="8" creationId="{838A3F9A-B0DF-455D-9D22-F973C5829AD4}"/>
          </ac:picMkLst>
        </pc:picChg>
        <pc:sldLayoutChg chg="addSp delSp modSp mod">
          <pc:chgData name="Francesco Pompa Pacchi" userId="07da78bb433810cd" providerId="LiveId" clId="{9ACAFC9B-FDAB-4DCE-B600-4E63F4A1CB4D}" dt="2023-09-06T14:34:21.464" v="304" actId="478"/>
          <pc:sldLayoutMkLst>
            <pc:docMk/>
            <pc:sldMasterMk cId="3591437458" sldId="2147483648"/>
            <pc:sldLayoutMk cId="668521014" sldId="2147483649"/>
          </pc:sldLayoutMkLst>
          <pc:spChg chg="mod">
            <ac:chgData name="Francesco Pompa Pacchi" userId="07da78bb433810cd" providerId="LiveId" clId="{9ACAFC9B-FDAB-4DCE-B600-4E63F4A1CB4D}" dt="2023-09-06T14:32:53.130" v="71" actId="1035"/>
            <ac:spMkLst>
              <pc:docMk/>
              <pc:sldMasterMk cId="3591437458" sldId="2147483648"/>
              <pc:sldLayoutMk cId="668521014" sldId="2147483649"/>
              <ac:spMk id="5" creationId="{325040DB-8460-4471-A536-03EED8D2ECE0}"/>
            </ac:spMkLst>
          </pc:spChg>
          <pc:spChg chg="del">
            <ac:chgData name="Francesco Pompa Pacchi" userId="07da78bb433810cd" providerId="LiveId" clId="{9ACAFC9B-FDAB-4DCE-B600-4E63F4A1CB4D}" dt="2023-09-06T14:34:18.616" v="303" actId="478"/>
            <ac:spMkLst>
              <pc:docMk/>
              <pc:sldMasterMk cId="3591437458" sldId="2147483648"/>
              <pc:sldLayoutMk cId="668521014" sldId="2147483649"/>
              <ac:spMk id="11" creationId="{177E2263-3959-B7F0-EFFE-F3AF5ADE3687}"/>
            </ac:spMkLst>
          </pc:spChg>
          <pc:spChg chg="add del mod">
            <ac:chgData name="Francesco Pompa Pacchi" userId="07da78bb433810cd" providerId="LiveId" clId="{9ACAFC9B-FDAB-4DCE-B600-4E63F4A1CB4D}" dt="2023-09-06T14:34:21.464" v="304" actId="478"/>
            <ac:spMkLst>
              <pc:docMk/>
              <pc:sldMasterMk cId="3591437458" sldId="2147483648"/>
              <pc:sldLayoutMk cId="668521014" sldId="2147483649"/>
              <ac:spMk id="12" creationId="{2AD4E24C-2A0F-5DDB-14FD-D3C7D6963A2D}"/>
            </ac:spMkLst>
          </pc:spChg>
        </pc:sldLayoutChg>
        <pc:sldLayoutChg chg="addSp delSp modSp mod">
          <pc:chgData name="Francesco Pompa Pacchi" userId="07da78bb433810cd" providerId="LiveId" clId="{9ACAFC9B-FDAB-4DCE-B600-4E63F4A1CB4D}" dt="2023-09-06T14:35:12.152" v="305"/>
          <pc:sldLayoutMkLst>
            <pc:docMk/>
            <pc:sldMasterMk cId="3591437458" sldId="2147483648"/>
            <pc:sldLayoutMk cId="2778974981" sldId="2147483650"/>
          </pc:sldLayoutMkLst>
          <pc:spChg chg="del">
            <ac:chgData name="Francesco Pompa Pacchi" userId="07da78bb433810cd" providerId="LiveId" clId="{9ACAFC9B-FDAB-4DCE-B600-4E63F4A1CB4D}" dt="2023-09-06T13:58:06.325" v="0" actId="478"/>
            <ac:spMkLst>
              <pc:docMk/>
              <pc:sldMasterMk cId="3591437458" sldId="2147483648"/>
              <pc:sldLayoutMk cId="2778974981" sldId="2147483650"/>
              <ac:spMk id="4" creationId="{B1E677E2-EEEB-4625-AFD0-BA41ADF9EC3A}"/>
            </ac:spMkLst>
          </pc:spChg>
          <pc:spChg chg="del">
            <ac:chgData name="Francesco Pompa Pacchi" userId="07da78bb433810cd" providerId="LiveId" clId="{9ACAFC9B-FDAB-4DCE-B600-4E63F4A1CB4D}" dt="2023-09-06T13:58:06.325" v="0" actId="478"/>
            <ac:spMkLst>
              <pc:docMk/>
              <pc:sldMasterMk cId="3591437458" sldId="2147483648"/>
              <pc:sldLayoutMk cId="2778974981" sldId="2147483650"/>
              <ac:spMk id="5" creationId="{17FDC0B7-3FBE-491C-8FE8-55BD53B99BCD}"/>
            </ac:spMkLst>
          </pc:spChg>
          <pc:spChg chg="del">
            <ac:chgData name="Francesco Pompa Pacchi" userId="07da78bb433810cd" providerId="LiveId" clId="{9ACAFC9B-FDAB-4DCE-B600-4E63F4A1CB4D}" dt="2023-09-06T13:58:06.325" v="0" actId="478"/>
            <ac:spMkLst>
              <pc:docMk/>
              <pc:sldMasterMk cId="3591437458" sldId="2147483648"/>
              <pc:sldLayoutMk cId="2778974981" sldId="2147483650"/>
              <ac:spMk id="6" creationId="{6863BC19-E814-447A-9737-03C21E843360}"/>
            </ac:spMkLst>
          </pc:spChg>
          <pc:spChg chg="add mod">
            <ac:chgData name="Francesco Pompa Pacchi" userId="07da78bb433810cd" providerId="LiveId" clId="{9ACAFC9B-FDAB-4DCE-B600-4E63F4A1CB4D}" dt="2023-09-06T14:35:12.152" v="305"/>
            <ac:spMkLst>
              <pc:docMk/>
              <pc:sldMasterMk cId="3591437458" sldId="2147483648"/>
              <pc:sldLayoutMk cId="2778974981" sldId="2147483650"/>
              <ac:spMk id="7" creationId="{88704586-59CF-4888-2F19-AD16297FCC25}"/>
            </ac:spMkLst>
          </pc:spChg>
          <pc:spChg chg="add mod">
            <ac:chgData name="Francesco Pompa Pacchi" userId="07da78bb433810cd" providerId="LiveId" clId="{9ACAFC9B-FDAB-4DCE-B600-4E63F4A1CB4D}" dt="2023-09-06T14:35:12.152" v="305"/>
            <ac:spMkLst>
              <pc:docMk/>
              <pc:sldMasterMk cId="3591437458" sldId="2147483648"/>
              <pc:sldLayoutMk cId="2778974981" sldId="2147483650"/>
              <ac:spMk id="9" creationId="{92D8ED97-4BEE-40FC-826D-7D6FDD924012}"/>
            </ac:spMkLst>
          </pc:spChg>
          <pc:spChg chg="add mod">
            <ac:chgData name="Francesco Pompa Pacchi" userId="07da78bb433810cd" providerId="LiveId" clId="{9ACAFC9B-FDAB-4DCE-B600-4E63F4A1CB4D}" dt="2023-09-06T14:35:12.152" v="305"/>
            <ac:spMkLst>
              <pc:docMk/>
              <pc:sldMasterMk cId="3591437458" sldId="2147483648"/>
              <pc:sldLayoutMk cId="2778974981" sldId="2147483650"/>
              <ac:spMk id="10" creationId="{C91BF96B-D6F6-E2F5-2489-D2C5CE2D9181}"/>
            </ac:spMkLst>
          </pc:spChg>
        </pc:sldLayoutChg>
        <pc:sldLayoutChg chg="addSp delSp modSp mod">
          <pc:chgData name="Francesco Pompa Pacchi" userId="07da78bb433810cd" providerId="LiveId" clId="{9ACAFC9B-FDAB-4DCE-B600-4E63F4A1CB4D}" dt="2023-09-06T14:35:18.118" v="306"/>
          <pc:sldLayoutMkLst>
            <pc:docMk/>
            <pc:sldMasterMk cId="3591437458" sldId="2147483648"/>
            <pc:sldLayoutMk cId="3038443378" sldId="2147483651"/>
          </pc:sldLayoutMkLst>
          <pc:spChg chg="add mod">
            <ac:chgData name="Francesco Pompa Pacchi" userId="07da78bb433810cd" providerId="LiveId" clId="{9ACAFC9B-FDAB-4DCE-B600-4E63F4A1CB4D}" dt="2023-09-06T14:35:18.118" v="306"/>
            <ac:spMkLst>
              <pc:docMk/>
              <pc:sldMasterMk cId="3591437458" sldId="2147483648"/>
              <pc:sldLayoutMk cId="3038443378" sldId="2147483651"/>
              <ac:spMk id="3" creationId="{4FD71D4E-877A-9FD7-30DB-58BF372F0DDA}"/>
            </ac:spMkLst>
          </pc:spChg>
          <pc:spChg chg="del">
            <ac:chgData name="Francesco Pompa Pacchi" userId="07da78bb433810cd" providerId="LiveId" clId="{9ACAFC9B-FDAB-4DCE-B600-4E63F4A1CB4D}" dt="2023-09-06T13:58:13.188" v="1" actId="478"/>
            <ac:spMkLst>
              <pc:docMk/>
              <pc:sldMasterMk cId="3591437458" sldId="2147483648"/>
              <pc:sldLayoutMk cId="3038443378" sldId="2147483651"/>
              <ac:spMk id="4" creationId="{33263CD4-4668-4FC6-9FA0-9C78C434250A}"/>
            </ac:spMkLst>
          </pc:spChg>
          <pc:spChg chg="del">
            <ac:chgData name="Francesco Pompa Pacchi" userId="07da78bb433810cd" providerId="LiveId" clId="{9ACAFC9B-FDAB-4DCE-B600-4E63F4A1CB4D}" dt="2023-09-06T13:58:13.188" v="1" actId="478"/>
            <ac:spMkLst>
              <pc:docMk/>
              <pc:sldMasterMk cId="3591437458" sldId="2147483648"/>
              <pc:sldLayoutMk cId="3038443378" sldId="2147483651"/>
              <ac:spMk id="5" creationId="{62280035-87ED-481F-BA20-EE60B0190F75}"/>
            </ac:spMkLst>
          </pc:spChg>
          <pc:spChg chg="del">
            <ac:chgData name="Francesco Pompa Pacchi" userId="07da78bb433810cd" providerId="LiveId" clId="{9ACAFC9B-FDAB-4DCE-B600-4E63F4A1CB4D}" dt="2023-09-06T13:58:13.188" v="1" actId="478"/>
            <ac:spMkLst>
              <pc:docMk/>
              <pc:sldMasterMk cId="3591437458" sldId="2147483648"/>
              <pc:sldLayoutMk cId="3038443378" sldId="2147483651"/>
              <ac:spMk id="6" creationId="{3B3D36F7-444C-4BBE-9901-9D7D2895045E}"/>
            </ac:spMkLst>
          </pc:spChg>
          <pc:spChg chg="add mod">
            <ac:chgData name="Francesco Pompa Pacchi" userId="07da78bb433810cd" providerId="LiveId" clId="{9ACAFC9B-FDAB-4DCE-B600-4E63F4A1CB4D}" dt="2023-09-06T14:35:18.118" v="306"/>
            <ac:spMkLst>
              <pc:docMk/>
              <pc:sldMasterMk cId="3591437458" sldId="2147483648"/>
              <pc:sldLayoutMk cId="3038443378" sldId="2147483651"/>
              <ac:spMk id="7" creationId="{BE39A091-5D00-181F-4511-FEA9AA7B272B}"/>
            </ac:spMkLst>
          </pc:spChg>
          <pc:spChg chg="add mod">
            <ac:chgData name="Francesco Pompa Pacchi" userId="07da78bb433810cd" providerId="LiveId" clId="{9ACAFC9B-FDAB-4DCE-B600-4E63F4A1CB4D}" dt="2023-09-06T14:35:18.118" v="306"/>
            <ac:spMkLst>
              <pc:docMk/>
              <pc:sldMasterMk cId="3591437458" sldId="2147483648"/>
              <pc:sldLayoutMk cId="3038443378" sldId="2147483651"/>
              <ac:spMk id="11" creationId="{C8E697FF-B5B5-DAE7-E86F-2FEE441526D8}"/>
            </ac:spMkLst>
          </pc:spChg>
        </pc:sldLayoutChg>
        <pc:sldLayoutChg chg="addSp delSp modSp mod">
          <pc:chgData name="Francesco Pompa Pacchi" userId="07da78bb433810cd" providerId="LiveId" clId="{9ACAFC9B-FDAB-4DCE-B600-4E63F4A1CB4D}" dt="2023-09-06T14:35:20.243" v="307"/>
          <pc:sldLayoutMkLst>
            <pc:docMk/>
            <pc:sldMasterMk cId="3591437458" sldId="2147483648"/>
            <pc:sldLayoutMk cId="1222053526" sldId="2147483652"/>
          </pc:sldLayoutMkLst>
          <pc:spChg chg="del">
            <ac:chgData name="Francesco Pompa Pacchi" userId="07da78bb433810cd" providerId="LiveId" clId="{9ACAFC9B-FDAB-4DCE-B600-4E63F4A1CB4D}" dt="2023-09-06T13:58:20.581" v="2" actId="478"/>
            <ac:spMkLst>
              <pc:docMk/>
              <pc:sldMasterMk cId="3591437458" sldId="2147483648"/>
              <pc:sldLayoutMk cId="1222053526" sldId="2147483652"/>
              <ac:spMk id="5" creationId="{B8B81DAE-08F7-4455-BD6C-BE39F64CE254}"/>
            </ac:spMkLst>
          </pc:spChg>
          <pc:spChg chg="del">
            <ac:chgData name="Francesco Pompa Pacchi" userId="07da78bb433810cd" providerId="LiveId" clId="{9ACAFC9B-FDAB-4DCE-B600-4E63F4A1CB4D}" dt="2023-09-06T13:58:20.581" v="2" actId="478"/>
            <ac:spMkLst>
              <pc:docMk/>
              <pc:sldMasterMk cId="3591437458" sldId="2147483648"/>
              <pc:sldLayoutMk cId="1222053526" sldId="2147483652"/>
              <ac:spMk id="6" creationId="{5DED7E12-FA56-48FD-AA8A-F0F91A8E3DB8}"/>
            </ac:spMkLst>
          </pc:spChg>
          <pc:spChg chg="del">
            <ac:chgData name="Francesco Pompa Pacchi" userId="07da78bb433810cd" providerId="LiveId" clId="{9ACAFC9B-FDAB-4DCE-B600-4E63F4A1CB4D}" dt="2023-09-06T13:58:20.581" v="2" actId="478"/>
            <ac:spMkLst>
              <pc:docMk/>
              <pc:sldMasterMk cId="3591437458" sldId="2147483648"/>
              <pc:sldLayoutMk cId="1222053526" sldId="2147483652"/>
              <ac:spMk id="7" creationId="{DB05207B-2CAE-431E-B6E5-F19E2A9F58F8}"/>
            </ac:spMkLst>
          </pc:spChg>
          <pc:spChg chg="add mod">
            <ac:chgData name="Francesco Pompa Pacchi" userId="07da78bb433810cd" providerId="LiveId" clId="{9ACAFC9B-FDAB-4DCE-B600-4E63F4A1CB4D}" dt="2023-09-06T14:35:20.243" v="307"/>
            <ac:spMkLst>
              <pc:docMk/>
              <pc:sldMasterMk cId="3591437458" sldId="2147483648"/>
              <pc:sldLayoutMk cId="1222053526" sldId="2147483652"/>
              <ac:spMk id="8" creationId="{E9B4612E-B97B-7AEA-96F0-11DCC892FEE1}"/>
            </ac:spMkLst>
          </pc:spChg>
          <pc:spChg chg="add mod">
            <ac:chgData name="Francesco Pompa Pacchi" userId="07da78bb433810cd" providerId="LiveId" clId="{9ACAFC9B-FDAB-4DCE-B600-4E63F4A1CB4D}" dt="2023-09-06T14:35:20.243" v="307"/>
            <ac:spMkLst>
              <pc:docMk/>
              <pc:sldMasterMk cId="3591437458" sldId="2147483648"/>
              <pc:sldLayoutMk cId="1222053526" sldId="2147483652"/>
              <ac:spMk id="10" creationId="{EF3BB756-BD2F-43D6-948C-C0917FD3F66F}"/>
            </ac:spMkLst>
          </pc:spChg>
          <pc:spChg chg="add mod">
            <ac:chgData name="Francesco Pompa Pacchi" userId="07da78bb433810cd" providerId="LiveId" clId="{9ACAFC9B-FDAB-4DCE-B600-4E63F4A1CB4D}" dt="2023-09-06T14:35:20.243" v="307"/>
            <ac:spMkLst>
              <pc:docMk/>
              <pc:sldMasterMk cId="3591437458" sldId="2147483648"/>
              <pc:sldLayoutMk cId="1222053526" sldId="2147483652"/>
              <ac:spMk id="11" creationId="{44A5671A-3412-9A04-D19B-0374FE81151A}"/>
            </ac:spMkLst>
          </pc:spChg>
        </pc:sldLayoutChg>
        <pc:sldLayoutChg chg="addSp delSp modSp mod">
          <pc:chgData name="Francesco Pompa Pacchi" userId="07da78bb433810cd" providerId="LiveId" clId="{9ACAFC9B-FDAB-4DCE-B600-4E63F4A1CB4D}" dt="2023-09-06T14:35:22.706" v="308"/>
          <pc:sldLayoutMkLst>
            <pc:docMk/>
            <pc:sldMasterMk cId="3591437458" sldId="2147483648"/>
            <pc:sldLayoutMk cId="134094954" sldId="2147483653"/>
          </pc:sldLayoutMkLst>
          <pc:spChg chg="add mod">
            <ac:chgData name="Francesco Pompa Pacchi" userId="07da78bb433810cd" providerId="LiveId" clId="{9ACAFC9B-FDAB-4DCE-B600-4E63F4A1CB4D}" dt="2023-09-06T14:35:22.706" v="308"/>
            <ac:spMkLst>
              <pc:docMk/>
              <pc:sldMasterMk cId="3591437458" sldId="2147483648"/>
              <pc:sldLayoutMk cId="134094954" sldId="2147483653"/>
              <ac:spMk id="3" creationId="{29F2DF3D-1A2B-CC9B-B05E-92190FFDEB08}"/>
            </ac:spMkLst>
          </pc:spChg>
          <pc:spChg chg="add mod">
            <ac:chgData name="Francesco Pompa Pacchi" userId="07da78bb433810cd" providerId="LiveId" clId="{9ACAFC9B-FDAB-4DCE-B600-4E63F4A1CB4D}" dt="2023-09-06T14:35:22.706" v="308"/>
            <ac:spMkLst>
              <pc:docMk/>
              <pc:sldMasterMk cId="3591437458" sldId="2147483648"/>
              <pc:sldLayoutMk cId="134094954" sldId="2147483653"/>
              <ac:spMk id="4" creationId="{AC072F27-275D-31C2-16B3-085C30AB82AF}"/>
            </ac:spMkLst>
          </pc:spChg>
          <pc:spChg chg="add mod">
            <ac:chgData name="Francesco Pompa Pacchi" userId="07da78bb433810cd" providerId="LiveId" clId="{9ACAFC9B-FDAB-4DCE-B600-4E63F4A1CB4D}" dt="2023-09-06T14:35:22.706" v="308"/>
            <ac:spMkLst>
              <pc:docMk/>
              <pc:sldMasterMk cId="3591437458" sldId="2147483648"/>
              <pc:sldLayoutMk cId="134094954" sldId="2147483653"/>
              <ac:spMk id="5" creationId="{0C1F38E6-E1A4-0C70-080B-4436058E6462}"/>
            </ac:spMkLst>
          </pc:spChg>
          <pc:spChg chg="del">
            <ac:chgData name="Francesco Pompa Pacchi" userId="07da78bb433810cd" providerId="LiveId" clId="{9ACAFC9B-FDAB-4DCE-B600-4E63F4A1CB4D}" dt="2023-09-06T13:58:25.614" v="3" actId="478"/>
            <ac:spMkLst>
              <pc:docMk/>
              <pc:sldMasterMk cId="3591437458" sldId="2147483648"/>
              <pc:sldLayoutMk cId="134094954" sldId="2147483653"/>
              <ac:spMk id="7" creationId="{69DA399C-1B0C-440F-B657-67652B399CD2}"/>
            </ac:spMkLst>
          </pc:spChg>
          <pc:spChg chg="del">
            <ac:chgData name="Francesco Pompa Pacchi" userId="07da78bb433810cd" providerId="LiveId" clId="{9ACAFC9B-FDAB-4DCE-B600-4E63F4A1CB4D}" dt="2023-09-06T13:58:25.614" v="3" actId="478"/>
            <ac:spMkLst>
              <pc:docMk/>
              <pc:sldMasterMk cId="3591437458" sldId="2147483648"/>
              <pc:sldLayoutMk cId="134094954" sldId="2147483653"/>
              <ac:spMk id="8" creationId="{5B255F85-46AF-4BA1-AF87-BD384DE93224}"/>
            </ac:spMkLst>
          </pc:spChg>
          <pc:spChg chg="del">
            <ac:chgData name="Francesco Pompa Pacchi" userId="07da78bb433810cd" providerId="LiveId" clId="{9ACAFC9B-FDAB-4DCE-B600-4E63F4A1CB4D}" dt="2023-09-06T13:58:25.614" v="3" actId="478"/>
            <ac:spMkLst>
              <pc:docMk/>
              <pc:sldMasterMk cId="3591437458" sldId="2147483648"/>
              <pc:sldLayoutMk cId="134094954" sldId="2147483653"/>
              <ac:spMk id="9" creationId="{E402AF58-9572-47BE-A27E-675094BA3F36}"/>
            </ac:spMkLst>
          </pc:spChg>
        </pc:sldLayoutChg>
        <pc:sldLayoutChg chg="addSp delSp modSp mod">
          <pc:chgData name="Francesco Pompa Pacchi" userId="07da78bb433810cd" providerId="LiveId" clId="{9ACAFC9B-FDAB-4DCE-B600-4E63F4A1CB4D}" dt="2023-09-06T14:35:25.575" v="309"/>
          <pc:sldLayoutMkLst>
            <pc:docMk/>
            <pc:sldMasterMk cId="3591437458" sldId="2147483648"/>
            <pc:sldLayoutMk cId="1890870898" sldId="2147483654"/>
          </pc:sldLayoutMkLst>
          <pc:spChg chg="del">
            <ac:chgData name="Francesco Pompa Pacchi" userId="07da78bb433810cd" providerId="LiveId" clId="{9ACAFC9B-FDAB-4DCE-B600-4E63F4A1CB4D}" dt="2023-09-06T13:58:31.684" v="4" actId="478"/>
            <ac:spMkLst>
              <pc:docMk/>
              <pc:sldMasterMk cId="3591437458" sldId="2147483648"/>
              <pc:sldLayoutMk cId="1890870898" sldId="2147483654"/>
              <ac:spMk id="3" creationId="{A7EABCFE-413D-4F1C-BAAC-CBBB0BF41604}"/>
            </ac:spMkLst>
          </pc:spChg>
          <pc:spChg chg="del">
            <ac:chgData name="Francesco Pompa Pacchi" userId="07da78bb433810cd" providerId="LiveId" clId="{9ACAFC9B-FDAB-4DCE-B600-4E63F4A1CB4D}" dt="2023-09-06T13:58:31.684" v="4" actId="478"/>
            <ac:spMkLst>
              <pc:docMk/>
              <pc:sldMasterMk cId="3591437458" sldId="2147483648"/>
              <pc:sldLayoutMk cId="1890870898" sldId="2147483654"/>
              <ac:spMk id="4" creationId="{674F461C-019F-49AF-A23C-B47D0FC8E452}"/>
            </ac:spMkLst>
          </pc:spChg>
          <pc:spChg chg="del">
            <ac:chgData name="Francesco Pompa Pacchi" userId="07da78bb433810cd" providerId="LiveId" clId="{9ACAFC9B-FDAB-4DCE-B600-4E63F4A1CB4D}" dt="2023-09-06T13:58:31.684" v="4" actId="478"/>
            <ac:spMkLst>
              <pc:docMk/>
              <pc:sldMasterMk cId="3591437458" sldId="2147483648"/>
              <pc:sldLayoutMk cId="1890870898" sldId="2147483654"/>
              <ac:spMk id="5" creationId="{6EE70EE3-9A44-439E-9280-9267337E5A31}"/>
            </ac:spMkLst>
          </pc:spChg>
          <pc:spChg chg="add mod">
            <ac:chgData name="Francesco Pompa Pacchi" userId="07da78bb433810cd" providerId="LiveId" clId="{9ACAFC9B-FDAB-4DCE-B600-4E63F4A1CB4D}" dt="2023-09-06T14:35:25.575" v="309"/>
            <ac:spMkLst>
              <pc:docMk/>
              <pc:sldMasterMk cId="3591437458" sldId="2147483648"/>
              <pc:sldLayoutMk cId="1890870898" sldId="2147483654"/>
              <ac:spMk id="6" creationId="{0A7DCEE4-5046-64E2-5C0F-676EDDD0DA3D}"/>
            </ac:spMkLst>
          </pc:spChg>
          <pc:spChg chg="add mod">
            <ac:chgData name="Francesco Pompa Pacchi" userId="07da78bb433810cd" providerId="LiveId" clId="{9ACAFC9B-FDAB-4DCE-B600-4E63F4A1CB4D}" dt="2023-09-06T14:35:25.575" v="309"/>
            <ac:spMkLst>
              <pc:docMk/>
              <pc:sldMasterMk cId="3591437458" sldId="2147483648"/>
              <pc:sldLayoutMk cId="1890870898" sldId="2147483654"/>
              <ac:spMk id="8" creationId="{582CF4E6-B513-5EA4-CC92-00CC044A6028}"/>
            </ac:spMkLst>
          </pc:spChg>
          <pc:spChg chg="add mod">
            <ac:chgData name="Francesco Pompa Pacchi" userId="07da78bb433810cd" providerId="LiveId" clId="{9ACAFC9B-FDAB-4DCE-B600-4E63F4A1CB4D}" dt="2023-09-06T14:35:25.575" v="309"/>
            <ac:spMkLst>
              <pc:docMk/>
              <pc:sldMasterMk cId="3591437458" sldId="2147483648"/>
              <pc:sldLayoutMk cId="1890870898" sldId="2147483654"/>
              <ac:spMk id="9" creationId="{1A2B6F0E-CFA2-0EC4-7838-4C13111E6758}"/>
            </ac:spMkLst>
          </pc:spChg>
        </pc:sldLayoutChg>
        <pc:sldLayoutChg chg="addSp delSp modSp mod">
          <pc:chgData name="Francesco Pompa Pacchi" userId="07da78bb433810cd" providerId="LiveId" clId="{9ACAFC9B-FDAB-4DCE-B600-4E63F4A1CB4D}" dt="2023-09-06T14:35:28.039" v="310"/>
          <pc:sldLayoutMkLst>
            <pc:docMk/>
            <pc:sldMasterMk cId="3591437458" sldId="2147483648"/>
            <pc:sldLayoutMk cId="723981908" sldId="2147483655"/>
          </pc:sldLayoutMkLst>
          <pc:spChg chg="del">
            <ac:chgData name="Francesco Pompa Pacchi" userId="07da78bb433810cd" providerId="LiveId" clId="{9ACAFC9B-FDAB-4DCE-B600-4E63F4A1CB4D}" dt="2023-09-06T13:58:37.484" v="5" actId="478"/>
            <ac:spMkLst>
              <pc:docMk/>
              <pc:sldMasterMk cId="3591437458" sldId="2147483648"/>
              <pc:sldLayoutMk cId="723981908" sldId="2147483655"/>
              <ac:spMk id="2" creationId="{18F67D12-C271-44F1-A874-5C28BCD38B1E}"/>
            </ac:spMkLst>
          </pc:spChg>
          <pc:spChg chg="del">
            <ac:chgData name="Francesco Pompa Pacchi" userId="07da78bb433810cd" providerId="LiveId" clId="{9ACAFC9B-FDAB-4DCE-B600-4E63F4A1CB4D}" dt="2023-09-06T13:58:37.484" v="5" actId="478"/>
            <ac:spMkLst>
              <pc:docMk/>
              <pc:sldMasterMk cId="3591437458" sldId="2147483648"/>
              <pc:sldLayoutMk cId="723981908" sldId="2147483655"/>
              <ac:spMk id="3" creationId="{B2DA6622-24D6-47F0-9FF2-EB2FC437D361}"/>
            </ac:spMkLst>
          </pc:spChg>
          <pc:spChg chg="del">
            <ac:chgData name="Francesco Pompa Pacchi" userId="07da78bb433810cd" providerId="LiveId" clId="{9ACAFC9B-FDAB-4DCE-B600-4E63F4A1CB4D}" dt="2023-09-06T13:58:37.484" v="5" actId="478"/>
            <ac:spMkLst>
              <pc:docMk/>
              <pc:sldMasterMk cId="3591437458" sldId="2147483648"/>
              <pc:sldLayoutMk cId="723981908" sldId="2147483655"/>
              <ac:spMk id="4" creationId="{20351582-F7D0-499A-8765-179B26F43FDD}"/>
            </ac:spMkLst>
          </pc:spChg>
          <pc:spChg chg="add mod">
            <ac:chgData name="Francesco Pompa Pacchi" userId="07da78bb433810cd" providerId="LiveId" clId="{9ACAFC9B-FDAB-4DCE-B600-4E63F4A1CB4D}" dt="2023-09-06T14:35:28.039" v="310"/>
            <ac:spMkLst>
              <pc:docMk/>
              <pc:sldMasterMk cId="3591437458" sldId="2147483648"/>
              <pc:sldLayoutMk cId="723981908" sldId="2147483655"/>
              <ac:spMk id="5" creationId="{FFE3D8C9-9E0F-B077-98FA-3A0A4C1123C7}"/>
            </ac:spMkLst>
          </pc:spChg>
          <pc:spChg chg="add mod">
            <ac:chgData name="Francesco Pompa Pacchi" userId="07da78bb433810cd" providerId="LiveId" clId="{9ACAFC9B-FDAB-4DCE-B600-4E63F4A1CB4D}" dt="2023-09-06T14:35:28.039" v="310"/>
            <ac:spMkLst>
              <pc:docMk/>
              <pc:sldMasterMk cId="3591437458" sldId="2147483648"/>
              <pc:sldLayoutMk cId="723981908" sldId="2147483655"/>
              <ac:spMk id="7" creationId="{1E79C1CB-9E10-737C-495B-CA28E009CF1C}"/>
            </ac:spMkLst>
          </pc:spChg>
          <pc:spChg chg="add mod">
            <ac:chgData name="Francesco Pompa Pacchi" userId="07da78bb433810cd" providerId="LiveId" clId="{9ACAFC9B-FDAB-4DCE-B600-4E63F4A1CB4D}" dt="2023-09-06T14:35:28.039" v="310"/>
            <ac:spMkLst>
              <pc:docMk/>
              <pc:sldMasterMk cId="3591437458" sldId="2147483648"/>
              <pc:sldLayoutMk cId="723981908" sldId="2147483655"/>
              <ac:spMk id="8" creationId="{F94328F8-6C78-AEB2-539B-E388784CF9A9}"/>
            </ac:spMkLst>
          </pc:spChg>
        </pc:sldLayoutChg>
        <pc:sldLayoutChg chg="addSp delSp modSp mod">
          <pc:chgData name="Francesco Pompa Pacchi" userId="07da78bb433810cd" providerId="LiveId" clId="{9ACAFC9B-FDAB-4DCE-B600-4E63F4A1CB4D}" dt="2023-09-06T14:35:30.618" v="311"/>
          <pc:sldLayoutMkLst>
            <pc:docMk/>
            <pc:sldMasterMk cId="3591437458" sldId="2147483648"/>
            <pc:sldLayoutMk cId="3756111496" sldId="2147483656"/>
          </pc:sldLayoutMkLst>
          <pc:spChg chg="del">
            <ac:chgData name="Francesco Pompa Pacchi" userId="07da78bb433810cd" providerId="LiveId" clId="{9ACAFC9B-FDAB-4DCE-B600-4E63F4A1CB4D}" dt="2023-09-06T13:58:42.242" v="6" actId="478"/>
            <ac:spMkLst>
              <pc:docMk/>
              <pc:sldMasterMk cId="3591437458" sldId="2147483648"/>
              <pc:sldLayoutMk cId="3756111496" sldId="2147483656"/>
              <ac:spMk id="5" creationId="{63A1C334-8129-4545-8C84-46DA06B03D8B}"/>
            </ac:spMkLst>
          </pc:spChg>
          <pc:spChg chg="del">
            <ac:chgData name="Francesco Pompa Pacchi" userId="07da78bb433810cd" providerId="LiveId" clId="{9ACAFC9B-FDAB-4DCE-B600-4E63F4A1CB4D}" dt="2023-09-06T13:58:42.242" v="6" actId="478"/>
            <ac:spMkLst>
              <pc:docMk/>
              <pc:sldMasterMk cId="3591437458" sldId="2147483648"/>
              <pc:sldLayoutMk cId="3756111496" sldId="2147483656"/>
              <ac:spMk id="6" creationId="{3188F4DD-001E-4B6C-BAD4-62C2A6952B28}"/>
            </ac:spMkLst>
          </pc:spChg>
          <pc:spChg chg="del">
            <ac:chgData name="Francesco Pompa Pacchi" userId="07da78bb433810cd" providerId="LiveId" clId="{9ACAFC9B-FDAB-4DCE-B600-4E63F4A1CB4D}" dt="2023-09-06T13:58:42.242" v="6" actId="478"/>
            <ac:spMkLst>
              <pc:docMk/>
              <pc:sldMasterMk cId="3591437458" sldId="2147483648"/>
              <pc:sldLayoutMk cId="3756111496" sldId="2147483656"/>
              <ac:spMk id="7" creationId="{31106F97-3F23-4DEE-B190-0481C29793AA}"/>
            </ac:spMkLst>
          </pc:spChg>
          <pc:spChg chg="add mod">
            <ac:chgData name="Francesco Pompa Pacchi" userId="07da78bb433810cd" providerId="LiveId" clId="{9ACAFC9B-FDAB-4DCE-B600-4E63F4A1CB4D}" dt="2023-09-06T14:35:30.618" v="311"/>
            <ac:spMkLst>
              <pc:docMk/>
              <pc:sldMasterMk cId="3591437458" sldId="2147483648"/>
              <pc:sldLayoutMk cId="3756111496" sldId="2147483656"/>
              <ac:spMk id="9" creationId="{C7C4880B-19F4-97A1-DDDE-AD3E2E96D95C}"/>
            </ac:spMkLst>
          </pc:spChg>
          <pc:spChg chg="add mod">
            <ac:chgData name="Francesco Pompa Pacchi" userId="07da78bb433810cd" providerId="LiveId" clId="{9ACAFC9B-FDAB-4DCE-B600-4E63F4A1CB4D}" dt="2023-09-06T14:35:30.618" v="311"/>
            <ac:spMkLst>
              <pc:docMk/>
              <pc:sldMasterMk cId="3591437458" sldId="2147483648"/>
              <pc:sldLayoutMk cId="3756111496" sldId="2147483656"/>
              <ac:spMk id="10" creationId="{F320AA9F-EBBA-603B-A16A-6E78D9E46C19}"/>
            </ac:spMkLst>
          </pc:spChg>
          <pc:spChg chg="add mod">
            <ac:chgData name="Francesco Pompa Pacchi" userId="07da78bb433810cd" providerId="LiveId" clId="{9ACAFC9B-FDAB-4DCE-B600-4E63F4A1CB4D}" dt="2023-09-06T14:35:30.618" v="311"/>
            <ac:spMkLst>
              <pc:docMk/>
              <pc:sldMasterMk cId="3591437458" sldId="2147483648"/>
              <pc:sldLayoutMk cId="3756111496" sldId="2147483656"/>
              <ac:spMk id="11" creationId="{E25FFDEC-114F-5509-1E6D-1A3B878DFAFA}"/>
            </ac:spMkLst>
          </pc:spChg>
        </pc:sldLayoutChg>
        <pc:sldLayoutChg chg="addSp delSp modSp mod">
          <pc:chgData name="Francesco Pompa Pacchi" userId="07da78bb433810cd" providerId="LiveId" clId="{9ACAFC9B-FDAB-4DCE-B600-4E63F4A1CB4D}" dt="2023-09-06T14:35:33.048" v="312"/>
          <pc:sldLayoutMkLst>
            <pc:docMk/>
            <pc:sldMasterMk cId="3591437458" sldId="2147483648"/>
            <pc:sldLayoutMk cId="1108499084" sldId="2147483657"/>
          </pc:sldLayoutMkLst>
          <pc:spChg chg="add mod">
            <ac:chgData name="Francesco Pompa Pacchi" userId="07da78bb433810cd" providerId="LiveId" clId="{9ACAFC9B-FDAB-4DCE-B600-4E63F4A1CB4D}" dt="2023-09-06T14:35:33.048" v="312"/>
            <ac:spMkLst>
              <pc:docMk/>
              <pc:sldMasterMk cId="3591437458" sldId="2147483648"/>
              <pc:sldLayoutMk cId="1108499084" sldId="2147483657"/>
              <ac:spMk id="4" creationId="{4F851A2E-F19C-1002-E4BF-DCF30C6E86B2}"/>
            </ac:spMkLst>
          </pc:spChg>
          <pc:spChg chg="del">
            <ac:chgData name="Francesco Pompa Pacchi" userId="07da78bb433810cd" providerId="LiveId" clId="{9ACAFC9B-FDAB-4DCE-B600-4E63F4A1CB4D}" dt="2023-09-06T13:58:47.998" v="7" actId="478"/>
            <ac:spMkLst>
              <pc:docMk/>
              <pc:sldMasterMk cId="3591437458" sldId="2147483648"/>
              <pc:sldLayoutMk cId="1108499084" sldId="2147483657"/>
              <ac:spMk id="5" creationId="{6EAB0AD8-6FDF-4622-85A4-51A8E967EC8D}"/>
            </ac:spMkLst>
          </pc:spChg>
          <pc:spChg chg="del">
            <ac:chgData name="Francesco Pompa Pacchi" userId="07da78bb433810cd" providerId="LiveId" clId="{9ACAFC9B-FDAB-4DCE-B600-4E63F4A1CB4D}" dt="2023-09-06T13:58:47.998" v="7" actId="478"/>
            <ac:spMkLst>
              <pc:docMk/>
              <pc:sldMasterMk cId="3591437458" sldId="2147483648"/>
              <pc:sldLayoutMk cId="1108499084" sldId="2147483657"/>
              <ac:spMk id="6" creationId="{634D2E99-DBA0-4970-ABF3-9596AA57D33E}"/>
            </ac:spMkLst>
          </pc:spChg>
          <pc:spChg chg="del">
            <ac:chgData name="Francesco Pompa Pacchi" userId="07da78bb433810cd" providerId="LiveId" clId="{9ACAFC9B-FDAB-4DCE-B600-4E63F4A1CB4D}" dt="2023-09-06T13:58:47.998" v="7" actId="478"/>
            <ac:spMkLst>
              <pc:docMk/>
              <pc:sldMasterMk cId="3591437458" sldId="2147483648"/>
              <pc:sldLayoutMk cId="1108499084" sldId="2147483657"/>
              <ac:spMk id="7" creationId="{8FADE91F-FFB0-4E6D-8AF8-6FBDBC0DE59D}"/>
            </ac:spMkLst>
          </pc:spChg>
          <pc:spChg chg="add mod">
            <ac:chgData name="Francesco Pompa Pacchi" userId="07da78bb433810cd" providerId="LiveId" clId="{9ACAFC9B-FDAB-4DCE-B600-4E63F4A1CB4D}" dt="2023-09-06T14:35:33.048" v="312"/>
            <ac:spMkLst>
              <pc:docMk/>
              <pc:sldMasterMk cId="3591437458" sldId="2147483648"/>
              <pc:sldLayoutMk cId="1108499084" sldId="2147483657"/>
              <ac:spMk id="10" creationId="{619CB933-26AB-8E1D-8C37-6344EDC8A7B8}"/>
            </ac:spMkLst>
          </pc:spChg>
          <pc:spChg chg="add mod">
            <ac:chgData name="Francesco Pompa Pacchi" userId="07da78bb433810cd" providerId="LiveId" clId="{9ACAFC9B-FDAB-4DCE-B600-4E63F4A1CB4D}" dt="2023-09-06T14:35:33.048" v="312"/>
            <ac:spMkLst>
              <pc:docMk/>
              <pc:sldMasterMk cId="3591437458" sldId="2147483648"/>
              <pc:sldLayoutMk cId="1108499084" sldId="2147483657"/>
              <ac:spMk id="11" creationId="{A48E82B1-CC9A-CBE9-8A67-8FED80651CFE}"/>
            </ac:spMkLst>
          </pc:spChg>
        </pc:sldLayoutChg>
        <pc:sldLayoutChg chg="addSp delSp modSp mod">
          <pc:chgData name="Francesco Pompa Pacchi" userId="07da78bb433810cd" providerId="LiveId" clId="{9ACAFC9B-FDAB-4DCE-B600-4E63F4A1CB4D}" dt="2023-09-06T14:35:35.954" v="313"/>
          <pc:sldLayoutMkLst>
            <pc:docMk/>
            <pc:sldMasterMk cId="3591437458" sldId="2147483648"/>
            <pc:sldLayoutMk cId="3297685786" sldId="2147483658"/>
          </pc:sldLayoutMkLst>
          <pc:spChg chg="del">
            <ac:chgData name="Francesco Pompa Pacchi" userId="07da78bb433810cd" providerId="LiveId" clId="{9ACAFC9B-FDAB-4DCE-B600-4E63F4A1CB4D}" dt="2023-09-06T13:58:52.980" v="8" actId="478"/>
            <ac:spMkLst>
              <pc:docMk/>
              <pc:sldMasterMk cId="3591437458" sldId="2147483648"/>
              <pc:sldLayoutMk cId="3297685786" sldId="2147483658"/>
              <ac:spMk id="4" creationId="{409E3090-1E92-4CFB-9491-E0F885599797}"/>
            </ac:spMkLst>
          </pc:spChg>
          <pc:spChg chg="del">
            <ac:chgData name="Francesco Pompa Pacchi" userId="07da78bb433810cd" providerId="LiveId" clId="{9ACAFC9B-FDAB-4DCE-B600-4E63F4A1CB4D}" dt="2023-09-06T13:58:52.980" v="8" actId="478"/>
            <ac:spMkLst>
              <pc:docMk/>
              <pc:sldMasterMk cId="3591437458" sldId="2147483648"/>
              <pc:sldLayoutMk cId="3297685786" sldId="2147483658"/>
              <ac:spMk id="5" creationId="{DFD25BC3-9F27-484C-9378-EEFF57FBB926}"/>
            </ac:spMkLst>
          </pc:spChg>
          <pc:spChg chg="del">
            <ac:chgData name="Francesco Pompa Pacchi" userId="07da78bb433810cd" providerId="LiveId" clId="{9ACAFC9B-FDAB-4DCE-B600-4E63F4A1CB4D}" dt="2023-09-06T13:58:52.980" v="8" actId="478"/>
            <ac:spMkLst>
              <pc:docMk/>
              <pc:sldMasterMk cId="3591437458" sldId="2147483648"/>
              <pc:sldLayoutMk cId="3297685786" sldId="2147483658"/>
              <ac:spMk id="6" creationId="{0555A28A-D94D-4C1E-9701-B2E9F89D9F6B}"/>
            </ac:spMkLst>
          </pc:spChg>
          <pc:spChg chg="add mod">
            <ac:chgData name="Francesco Pompa Pacchi" userId="07da78bb433810cd" providerId="LiveId" clId="{9ACAFC9B-FDAB-4DCE-B600-4E63F4A1CB4D}" dt="2023-09-06T14:35:35.954" v="313"/>
            <ac:spMkLst>
              <pc:docMk/>
              <pc:sldMasterMk cId="3591437458" sldId="2147483648"/>
              <pc:sldLayoutMk cId="3297685786" sldId="2147483658"/>
              <ac:spMk id="7" creationId="{58CE76D5-1363-B0E3-1D33-41AADE016C6C}"/>
            </ac:spMkLst>
          </pc:spChg>
          <pc:spChg chg="add mod">
            <ac:chgData name="Francesco Pompa Pacchi" userId="07da78bb433810cd" providerId="LiveId" clId="{9ACAFC9B-FDAB-4DCE-B600-4E63F4A1CB4D}" dt="2023-09-06T14:35:35.954" v="313"/>
            <ac:spMkLst>
              <pc:docMk/>
              <pc:sldMasterMk cId="3591437458" sldId="2147483648"/>
              <pc:sldLayoutMk cId="3297685786" sldId="2147483658"/>
              <ac:spMk id="9" creationId="{6E6DBEE0-A27F-225E-5E90-31C29A1A1449}"/>
            </ac:spMkLst>
          </pc:spChg>
          <pc:spChg chg="add mod">
            <ac:chgData name="Francesco Pompa Pacchi" userId="07da78bb433810cd" providerId="LiveId" clId="{9ACAFC9B-FDAB-4DCE-B600-4E63F4A1CB4D}" dt="2023-09-06T14:35:35.954" v="313"/>
            <ac:spMkLst>
              <pc:docMk/>
              <pc:sldMasterMk cId="3591437458" sldId="2147483648"/>
              <pc:sldLayoutMk cId="3297685786" sldId="2147483658"/>
              <ac:spMk id="10" creationId="{F2BFE872-A7E0-3A8B-0326-4D037EC4C1C5}"/>
            </ac:spMkLst>
          </pc:spChg>
        </pc:sldLayoutChg>
        <pc:sldLayoutChg chg="addSp delSp modSp mod">
          <pc:chgData name="Francesco Pompa Pacchi" userId="07da78bb433810cd" providerId="LiveId" clId="{9ACAFC9B-FDAB-4DCE-B600-4E63F4A1CB4D}" dt="2023-09-06T14:35:38.374" v="314"/>
          <pc:sldLayoutMkLst>
            <pc:docMk/>
            <pc:sldMasterMk cId="3591437458" sldId="2147483648"/>
            <pc:sldLayoutMk cId="64661494" sldId="2147483659"/>
          </pc:sldLayoutMkLst>
          <pc:spChg chg="del">
            <ac:chgData name="Francesco Pompa Pacchi" userId="07da78bb433810cd" providerId="LiveId" clId="{9ACAFC9B-FDAB-4DCE-B600-4E63F4A1CB4D}" dt="2023-09-06T13:58:57.531" v="9" actId="478"/>
            <ac:spMkLst>
              <pc:docMk/>
              <pc:sldMasterMk cId="3591437458" sldId="2147483648"/>
              <pc:sldLayoutMk cId="64661494" sldId="2147483659"/>
              <ac:spMk id="4" creationId="{BDE9D5CD-1CAE-47E9-9CA5-BEAB47994C3F}"/>
            </ac:spMkLst>
          </pc:spChg>
          <pc:spChg chg="del">
            <ac:chgData name="Francesco Pompa Pacchi" userId="07da78bb433810cd" providerId="LiveId" clId="{9ACAFC9B-FDAB-4DCE-B600-4E63F4A1CB4D}" dt="2023-09-06T13:58:57.531" v="9" actId="478"/>
            <ac:spMkLst>
              <pc:docMk/>
              <pc:sldMasterMk cId="3591437458" sldId="2147483648"/>
              <pc:sldLayoutMk cId="64661494" sldId="2147483659"/>
              <ac:spMk id="5" creationId="{859C3418-3EDC-4379-99CA-291BB22DBA11}"/>
            </ac:spMkLst>
          </pc:spChg>
          <pc:spChg chg="del">
            <ac:chgData name="Francesco Pompa Pacchi" userId="07da78bb433810cd" providerId="LiveId" clId="{9ACAFC9B-FDAB-4DCE-B600-4E63F4A1CB4D}" dt="2023-09-06T13:58:57.531" v="9" actId="478"/>
            <ac:spMkLst>
              <pc:docMk/>
              <pc:sldMasterMk cId="3591437458" sldId="2147483648"/>
              <pc:sldLayoutMk cId="64661494" sldId="2147483659"/>
              <ac:spMk id="6" creationId="{F375C136-5125-40ED-9798-0847DBFB37DB}"/>
            </ac:spMkLst>
          </pc:spChg>
          <pc:spChg chg="add mod">
            <ac:chgData name="Francesco Pompa Pacchi" userId="07da78bb433810cd" providerId="LiveId" clId="{9ACAFC9B-FDAB-4DCE-B600-4E63F4A1CB4D}" dt="2023-09-06T14:35:38.374" v="314"/>
            <ac:spMkLst>
              <pc:docMk/>
              <pc:sldMasterMk cId="3591437458" sldId="2147483648"/>
              <pc:sldLayoutMk cId="64661494" sldId="2147483659"/>
              <ac:spMk id="7" creationId="{D02864DA-2EE3-8B72-178C-B6393D7BCA9C}"/>
            </ac:spMkLst>
          </pc:spChg>
          <pc:spChg chg="add mod">
            <ac:chgData name="Francesco Pompa Pacchi" userId="07da78bb433810cd" providerId="LiveId" clId="{9ACAFC9B-FDAB-4DCE-B600-4E63F4A1CB4D}" dt="2023-09-06T14:35:38.374" v="314"/>
            <ac:spMkLst>
              <pc:docMk/>
              <pc:sldMasterMk cId="3591437458" sldId="2147483648"/>
              <pc:sldLayoutMk cId="64661494" sldId="2147483659"/>
              <ac:spMk id="9" creationId="{4DBECF07-1B6C-5AE7-E36F-4EBD794065D4}"/>
            </ac:spMkLst>
          </pc:spChg>
          <pc:spChg chg="add mod">
            <ac:chgData name="Francesco Pompa Pacchi" userId="07da78bb433810cd" providerId="LiveId" clId="{9ACAFC9B-FDAB-4DCE-B600-4E63F4A1CB4D}" dt="2023-09-06T14:35:38.374" v="314"/>
            <ac:spMkLst>
              <pc:docMk/>
              <pc:sldMasterMk cId="3591437458" sldId="2147483648"/>
              <pc:sldLayoutMk cId="64661494" sldId="2147483659"/>
              <ac:spMk id="10" creationId="{BA3051DC-1352-C74E-6CC3-A5E947A55E55}"/>
            </ac:spMkLst>
          </pc:spChg>
        </pc:sldLayoutChg>
        <pc:sldLayoutChg chg="addSp delSp modSp mod">
          <pc:chgData name="Francesco Pompa Pacchi" userId="07da78bb433810cd" providerId="LiveId" clId="{9ACAFC9B-FDAB-4DCE-B600-4E63F4A1CB4D}" dt="2023-09-06T14:35:40.745" v="315"/>
          <pc:sldLayoutMkLst>
            <pc:docMk/>
            <pc:sldMasterMk cId="3591437458" sldId="2147483648"/>
            <pc:sldLayoutMk cId="2825917361" sldId="2147483660"/>
          </pc:sldLayoutMkLst>
          <pc:spChg chg="del">
            <ac:chgData name="Francesco Pompa Pacchi" userId="07da78bb433810cd" providerId="LiveId" clId="{9ACAFC9B-FDAB-4DCE-B600-4E63F4A1CB4D}" dt="2023-09-06T13:59:02.162" v="10" actId="478"/>
            <ac:spMkLst>
              <pc:docMk/>
              <pc:sldMasterMk cId="3591437458" sldId="2147483648"/>
              <pc:sldLayoutMk cId="2825917361" sldId="2147483660"/>
              <ac:spMk id="4" creationId="{B0F22038-E401-9B59-43A1-1AFFB7DF452F}"/>
            </ac:spMkLst>
          </pc:spChg>
          <pc:spChg chg="del">
            <ac:chgData name="Francesco Pompa Pacchi" userId="07da78bb433810cd" providerId="LiveId" clId="{9ACAFC9B-FDAB-4DCE-B600-4E63F4A1CB4D}" dt="2023-09-06T13:59:02.162" v="10" actId="478"/>
            <ac:spMkLst>
              <pc:docMk/>
              <pc:sldMasterMk cId="3591437458" sldId="2147483648"/>
              <pc:sldLayoutMk cId="2825917361" sldId="2147483660"/>
              <ac:spMk id="5" creationId="{0F960FDE-D97A-7471-78F1-CE28AF30207D}"/>
            </ac:spMkLst>
          </pc:spChg>
          <pc:spChg chg="del">
            <ac:chgData name="Francesco Pompa Pacchi" userId="07da78bb433810cd" providerId="LiveId" clId="{9ACAFC9B-FDAB-4DCE-B600-4E63F4A1CB4D}" dt="2023-09-06T13:59:02.162" v="10" actId="478"/>
            <ac:spMkLst>
              <pc:docMk/>
              <pc:sldMasterMk cId="3591437458" sldId="2147483648"/>
              <pc:sldLayoutMk cId="2825917361" sldId="2147483660"/>
              <ac:spMk id="6" creationId="{F67E22B4-7DF0-794F-F8A7-5684B7EAD564}"/>
            </ac:spMkLst>
          </pc:spChg>
          <pc:spChg chg="add mod">
            <ac:chgData name="Francesco Pompa Pacchi" userId="07da78bb433810cd" providerId="LiveId" clId="{9ACAFC9B-FDAB-4DCE-B600-4E63F4A1CB4D}" dt="2023-09-06T14:35:40.745" v="315"/>
            <ac:spMkLst>
              <pc:docMk/>
              <pc:sldMasterMk cId="3591437458" sldId="2147483648"/>
              <pc:sldLayoutMk cId="2825917361" sldId="2147483660"/>
              <ac:spMk id="7" creationId="{C2537FB0-122B-54A1-D0B8-29B21F61E4AF}"/>
            </ac:spMkLst>
          </pc:spChg>
          <pc:spChg chg="add mod">
            <ac:chgData name="Francesco Pompa Pacchi" userId="07da78bb433810cd" providerId="LiveId" clId="{9ACAFC9B-FDAB-4DCE-B600-4E63F4A1CB4D}" dt="2023-09-06T14:35:40.745" v="315"/>
            <ac:spMkLst>
              <pc:docMk/>
              <pc:sldMasterMk cId="3591437458" sldId="2147483648"/>
              <pc:sldLayoutMk cId="2825917361" sldId="2147483660"/>
              <ac:spMk id="9" creationId="{CAF6D3F4-3F2E-E8F1-1DF2-9C24076E3D24}"/>
            </ac:spMkLst>
          </pc:spChg>
          <pc:spChg chg="add mod">
            <ac:chgData name="Francesco Pompa Pacchi" userId="07da78bb433810cd" providerId="LiveId" clId="{9ACAFC9B-FDAB-4DCE-B600-4E63F4A1CB4D}" dt="2023-09-06T14:35:40.745" v="315"/>
            <ac:spMkLst>
              <pc:docMk/>
              <pc:sldMasterMk cId="3591437458" sldId="2147483648"/>
              <pc:sldLayoutMk cId="2825917361" sldId="2147483660"/>
              <ac:spMk id="10" creationId="{815E09E0-91B4-18E9-E9E8-07BE2A86D284}"/>
            </ac:spMkLst>
          </pc:spChg>
        </pc:sldLayoutChg>
      </pc:sldMasterChg>
    </pc:docChg>
  </pc:docChgLst>
</pc:chgInfo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7075C3-B7D7-44CD-A639-7C65BCBF9FC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15BE5C64-8885-4105-866C-ECCDD39A6CCD}">
      <dgm:prSet custT="1"/>
      <dgm:spPr>
        <a:noFill/>
        <a:ln w="28575">
          <a:solidFill>
            <a:schemeClr val="accent1"/>
          </a:solidFill>
        </a:ln>
      </dgm:spPr>
      <dgm:t>
        <a:bodyPr/>
        <a:lstStyle/>
        <a:p>
          <a:pPr rtl="0"/>
          <a:r>
            <a:rPr lang="en-US" sz="1800" b="1" dirty="0" smtClean="0">
              <a:solidFill>
                <a:schemeClr val="accent1"/>
              </a:solidFill>
            </a:rPr>
            <a:t>Enhance and unify technological capabilities across all groups</a:t>
          </a:r>
          <a:endParaRPr lang="it-IT" sz="1800" b="1" dirty="0">
            <a:solidFill>
              <a:schemeClr val="accent1"/>
            </a:solidFill>
          </a:endParaRPr>
        </a:p>
      </dgm:t>
    </dgm:pt>
    <dgm:pt modelId="{66CE5C3F-9DAB-4D4E-8653-EBDE836F4AAE}" type="parTrans" cxnId="{BAF1F648-32FA-491B-A358-9ADB42243419}">
      <dgm:prSet/>
      <dgm:spPr/>
      <dgm:t>
        <a:bodyPr/>
        <a:lstStyle/>
        <a:p>
          <a:endParaRPr lang="it-IT" sz="1800" b="1"/>
        </a:p>
      </dgm:t>
    </dgm:pt>
    <dgm:pt modelId="{523D59F1-7F67-4ECE-BFAD-C5BCEDFE5EF8}" type="sibTrans" cxnId="{BAF1F648-32FA-491B-A358-9ADB42243419}">
      <dgm:prSet/>
      <dgm:spPr/>
      <dgm:t>
        <a:bodyPr/>
        <a:lstStyle/>
        <a:p>
          <a:endParaRPr lang="it-IT" sz="1800" b="1"/>
        </a:p>
      </dgm:t>
    </dgm:pt>
    <dgm:pt modelId="{EDABAEBD-602B-4FB7-89A0-7829FF35B1A4}">
      <dgm:prSet custT="1"/>
      <dgm:spPr>
        <a:ln w="28575">
          <a:solidFill>
            <a:schemeClr val="bg1"/>
          </a:solidFill>
        </a:ln>
      </dgm:spPr>
      <dgm:t>
        <a:bodyPr/>
        <a:lstStyle/>
        <a:p>
          <a:pPr rtl="0"/>
          <a:r>
            <a:rPr lang="en-US" sz="1800" b="1" dirty="0" smtClean="0"/>
            <a:t>Pool and leverage shared expertise and instrumental assets</a:t>
          </a:r>
          <a:endParaRPr lang="it-IT" sz="1800" b="1" dirty="0"/>
        </a:p>
      </dgm:t>
    </dgm:pt>
    <dgm:pt modelId="{4001BE11-D7ED-4BAA-A6AA-1BF617DBEC86}" type="parTrans" cxnId="{DDA575F1-A2CA-4A3F-93A1-6DCDBB2EBDD0}">
      <dgm:prSet/>
      <dgm:spPr/>
      <dgm:t>
        <a:bodyPr/>
        <a:lstStyle/>
        <a:p>
          <a:endParaRPr lang="it-IT" sz="1800" b="1"/>
        </a:p>
      </dgm:t>
    </dgm:pt>
    <dgm:pt modelId="{5F800CDD-5410-4843-A89F-16B8852B6ACD}" type="sibTrans" cxnId="{DDA575F1-A2CA-4A3F-93A1-6DCDBB2EBDD0}">
      <dgm:prSet/>
      <dgm:spPr/>
      <dgm:t>
        <a:bodyPr/>
        <a:lstStyle/>
        <a:p>
          <a:endParaRPr lang="it-IT" sz="1800" b="1"/>
        </a:p>
      </dgm:t>
    </dgm:pt>
    <dgm:pt modelId="{8A1D9E04-1F8A-4935-BE1F-8F8F99119A95}">
      <dgm:prSet custT="1"/>
      <dgm:spPr>
        <a:noFill/>
        <a:ln w="28575">
          <a:solidFill>
            <a:schemeClr val="accent1"/>
          </a:solidFill>
        </a:ln>
      </dgm:spPr>
      <dgm:t>
        <a:bodyPr/>
        <a:lstStyle/>
        <a:p>
          <a:pPr rtl="0"/>
          <a:r>
            <a:rPr lang="en-US" sz="1800" b="1" dirty="0" smtClean="0">
              <a:solidFill>
                <a:schemeClr val="accent1"/>
              </a:solidFill>
            </a:rPr>
            <a:t>Expand groups research reach into domains previously difficult to access</a:t>
          </a:r>
          <a:endParaRPr lang="it-IT" sz="1800" b="1" dirty="0">
            <a:solidFill>
              <a:schemeClr val="accent1"/>
            </a:solidFill>
          </a:endParaRPr>
        </a:p>
      </dgm:t>
    </dgm:pt>
    <dgm:pt modelId="{EC0F368B-BEF7-48E8-9B88-D6C8524F3E9F}" type="parTrans" cxnId="{05814B85-B9EB-4568-96B0-9C70125DD2B9}">
      <dgm:prSet/>
      <dgm:spPr/>
      <dgm:t>
        <a:bodyPr/>
        <a:lstStyle/>
        <a:p>
          <a:endParaRPr lang="it-IT" sz="1800" b="1"/>
        </a:p>
      </dgm:t>
    </dgm:pt>
    <dgm:pt modelId="{A6C4CDCD-88CC-4A20-AFCC-1491DCB7DE32}" type="sibTrans" cxnId="{05814B85-B9EB-4568-96B0-9C70125DD2B9}">
      <dgm:prSet/>
      <dgm:spPr/>
      <dgm:t>
        <a:bodyPr/>
        <a:lstStyle/>
        <a:p>
          <a:endParaRPr lang="it-IT" sz="1800" b="1"/>
        </a:p>
      </dgm:t>
    </dgm:pt>
    <dgm:pt modelId="{5E99155F-7318-4C41-A22A-5BC75D90DF98}">
      <dgm:prSet custT="1"/>
      <dgm:spPr/>
      <dgm:t>
        <a:bodyPr/>
        <a:lstStyle/>
        <a:p>
          <a:pPr rtl="0"/>
          <a:r>
            <a:rPr lang="en-US" sz="1800" b="1" dirty="0" smtClean="0"/>
            <a:t>Strengthen INAF’s influence </a:t>
          </a:r>
          <a:r>
            <a:rPr lang="en-US" sz="1800" b="1" dirty="0" smtClean="0"/>
            <a:t>within </a:t>
          </a:r>
          <a:r>
            <a:rPr lang="en-US" sz="1800" b="1" dirty="0" smtClean="0"/>
            <a:t>major national and international projects</a:t>
          </a:r>
          <a:endParaRPr lang="it-IT" sz="1800" b="1" dirty="0"/>
        </a:p>
      </dgm:t>
    </dgm:pt>
    <dgm:pt modelId="{249DF62B-621C-402F-9FC9-3BD23FA2ABE3}" type="parTrans" cxnId="{E233C70F-6DC7-45A3-9F2A-F75122540D30}">
      <dgm:prSet/>
      <dgm:spPr/>
      <dgm:t>
        <a:bodyPr/>
        <a:lstStyle/>
        <a:p>
          <a:endParaRPr lang="it-IT" sz="1800" b="1"/>
        </a:p>
      </dgm:t>
    </dgm:pt>
    <dgm:pt modelId="{A187E457-F56E-47E8-99B6-9ACAAD8F5A18}" type="sibTrans" cxnId="{E233C70F-6DC7-45A3-9F2A-F75122540D30}">
      <dgm:prSet/>
      <dgm:spPr/>
      <dgm:t>
        <a:bodyPr/>
        <a:lstStyle/>
        <a:p>
          <a:endParaRPr lang="it-IT" sz="1800" b="1"/>
        </a:p>
      </dgm:t>
    </dgm:pt>
    <dgm:pt modelId="{B13A68F6-1FE8-4BC8-8D4E-8A15B1797C61}">
      <dgm:prSet custT="1"/>
      <dgm:spPr>
        <a:noFill/>
        <a:ln w="28575">
          <a:solidFill>
            <a:srgbClr val="4472C4"/>
          </a:solidFill>
        </a:ln>
      </dgm:spPr>
      <dgm:t>
        <a:bodyPr/>
        <a:lstStyle/>
        <a:p>
          <a:pPr rtl="0"/>
          <a:r>
            <a:rPr lang="en-US" sz="1800" b="1" dirty="0" smtClean="0">
              <a:solidFill>
                <a:schemeClr val="accent1"/>
              </a:solidFill>
            </a:rPr>
            <a:t>Increase INAF competitiveness and readiness for future initiatives</a:t>
          </a:r>
          <a:endParaRPr lang="it-IT" sz="1800" b="1" dirty="0">
            <a:solidFill>
              <a:schemeClr val="accent1"/>
            </a:solidFill>
          </a:endParaRPr>
        </a:p>
      </dgm:t>
    </dgm:pt>
    <dgm:pt modelId="{B0DC74DB-B283-4651-BD9F-13861598FCD4}" type="parTrans" cxnId="{98CAF0B0-E9AC-4035-8311-D06D8643613B}">
      <dgm:prSet/>
      <dgm:spPr/>
      <dgm:t>
        <a:bodyPr/>
        <a:lstStyle/>
        <a:p>
          <a:endParaRPr lang="it-IT" sz="1800" b="1"/>
        </a:p>
      </dgm:t>
    </dgm:pt>
    <dgm:pt modelId="{F20F74A0-38FD-4CE7-B2D7-B25CC185CD49}" type="sibTrans" cxnId="{98CAF0B0-E9AC-4035-8311-D06D8643613B}">
      <dgm:prSet/>
      <dgm:spPr/>
      <dgm:t>
        <a:bodyPr/>
        <a:lstStyle/>
        <a:p>
          <a:endParaRPr lang="it-IT" sz="1800" b="1"/>
        </a:p>
      </dgm:t>
    </dgm:pt>
    <dgm:pt modelId="{8DA202FD-1F4E-4689-B407-B6D19B84992E}" type="pres">
      <dgm:prSet presAssocID="{637075C3-B7D7-44CD-A639-7C65BCBF9FC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3CEF0A2A-5AF3-4683-8CB5-A617B8536748}" type="pres">
      <dgm:prSet presAssocID="{15BE5C64-8885-4105-866C-ECCDD39A6CCD}" presName="parentText" presStyleLbl="node1" presStyleIdx="0" presStyleCnt="5" custLinFactY="2411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5A166F3-8181-4626-84F5-68AF1D8DE07A}" type="pres">
      <dgm:prSet presAssocID="{523D59F1-7F67-4ECE-BFAD-C5BCEDFE5EF8}" presName="spacer" presStyleCnt="0"/>
      <dgm:spPr/>
    </dgm:pt>
    <dgm:pt modelId="{B26F6563-9CC1-4AA0-8E89-DB20BE531E7E}" type="pres">
      <dgm:prSet presAssocID="{EDABAEBD-602B-4FB7-89A0-7829FF35B1A4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06C06E6-F764-4D29-B95B-75C318273B07}" type="pres">
      <dgm:prSet presAssocID="{5F800CDD-5410-4843-A89F-16B8852B6ACD}" presName="spacer" presStyleCnt="0"/>
      <dgm:spPr/>
    </dgm:pt>
    <dgm:pt modelId="{9379FCA4-0429-47F2-9AD1-7BA0D4D19C3C}" type="pres">
      <dgm:prSet presAssocID="{8A1D9E04-1F8A-4935-BE1F-8F8F99119A95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A67F0EC-C1C1-4C11-B1F9-D1629B905A88}" type="pres">
      <dgm:prSet presAssocID="{A6C4CDCD-88CC-4A20-AFCC-1491DCB7DE32}" presName="spacer" presStyleCnt="0"/>
      <dgm:spPr/>
    </dgm:pt>
    <dgm:pt modelId="{DAC6E9B9-F54B-487F-9DA0-FCEC3EC281FC}" type="pres">
      <dgm:prSet presAssocID="{5E99155F-7318-4C41-A22A-5BC75D90DF98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5A5DD4B-AAE6-4D0A-93D4-CB085BDF0AC2}" type="pres">
      <dgm:prSet presAssocID="{A187E457-F56E-47E8-99B6-9ACAAD8F5A18}" presName="spacer" presStyleCnt="0"/>
      <dgm:spPr/>
    </dgm:pt>
    <dgm:pt modelId="{2D99A27A-8E57-4ADB-8241-3838D1533F45}" type="pres">
      <dgm:prSet presAssocID="{B13A68F6-1FE8-4BC8-8D4E-8A15B1797C61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05228FBF-93CD-4D29-9C3D-AE79E6B4E548}" type="presOf" srcId="{15BE5C64-8885-4105-866C-ECCDD39A6CCD}" destId="{3CEF0A2A-5AF3-4683-8CB5-A617B8536748}" srcOrd="0" destOrd="0" presId="urn:microsoft.com/office/officeart/2005/8/layout/vList2"/>
    <dgm:cxn modelId="{BAF1F648-32FA-491B-A358-9ADB42243419}" srcId="{637075C3-B7D7-44CD-A639-7C65BCBF9FCB}" destId="{15BE5C64-8885-4105-866C-ECCDD39A6CCD}" srcOrd="0" destOrd="0" parTransId="{66CE5C3F-9DAB-4D4E-8653-EBDE836F4AAE}" sibTransId="{523D59F1-7F67-4ECE-BFAD-C5BCEDFE5EF8}"/>
    <dgm:cxn modelId="{DDA575F1-A2CA-4A3F-93A1-6DCDBB2EBDD0}" srcId="{637075C3-B7D7-44CD-A639-7C65BCBF9FCB}" destId="{EDABAEBD-602B-4FB7-89A0-7829FF35B1A4}" srcOrd="1" destOrd="0" parTransId="{4001BE11-D7ED-4BAA-A6AA-1BF617DBEC86}" sibTransId="{5F800CDD-5410-4843-A89F-16B8852B6ACD}"/>
    <dgm:cxn modelId="{98CAF0B0-E9AC-4035-8311-D06D8643613B}" srcId="{637075C3-B7D7-44CD-A639-7C65BCBF9FCB}" destId="{B13A68F6-1FE8-4BC8-8D4E-8A15B1797C61}" srcOrd="4" destOrd="0" parTransId="{B0DC74DB-B283-4651-BD9F-13861598FCD4}" sibTransId="{F20F74A0-38FD-4CE7-B2D7-B25CC185CD49}"/>
    <dgm:cxn modelId="{9BB840B4-8844-4DF7-8DFB-8D24DAB02DB4}" type="presOf" srcId="{B13A68F6-1FE8-4BC8-8D4E-8A15B1797C61}" destId="{2D99A27A-8E57-4ADB-8241-3838D1533F45}" srcOrd="0" destOrd="0" presId="urn:microsoft.com/office/officeart/2005/8/layout/vList2"/>
    <dgm:cxn modelId="{73DCFC8C-F154-4C4A-A77E-631EC8DFAFED}" type="presOf" srcId="{8A1D9E04-1F8A-4935-BE1F-8F8F99119A95}" destId="{9379FCA4-0429-47F2-9AD1-7BA0D4D19C3C}" srcOrd="0" destOrd="0" presId="urn:microsoft.com/office/officeart/2005/8/layout/vList2"/>
    <dgm:cxn modelId="{8F5AD1F1-7F7C-4EC3-831B-8653012C826B}" type="presOf" srcId="{EDABAEBD-602B-4FB7-89A0-7829FF35B1A4}" destId="{B26F6563-9CC1-4AA0-8E89-DB20BE531E7E}" srcOrd="0" destOrd="0" presId="urn:microsoft.com/office/officeart/2005/8/layout/vList2"/>
    <dgm:cxn modelId="{05814B85-B9EB-4568-96B0-9C70125DD2B9}" srcId="{637075C3-B7D7-44CD-A639-7C65BCBF9FCB}" destId="{8A1D9E04-1F8A-4935-BE1F-8F8F99119A95}" srcOrd="2" destOrd="0" parTransId="{EC0F368B-BEF7-48E8-9B88-D6C8524F3E9F}" sibTransId="{A6C4CDCD-88CC-4A20-AFCC-1491DCB7DE32}"/>
    <dgm:cxn modelId="{E233C70F-6DC7-45A3-9F2A-F75122540D30}" srcId="{637075C3-B7D7-44CD-A639-7C65BCBF9FCB}" destId="{5E99155F-7318-4C41-A22A-5BC75D90DF98}" srcOrd="3" destOrd="0" parTransId="{249DF62B-621C-402F-9FC9-3BD23FA2ABE3}" sibTransId="{A187E457-F56E-47E8-99B6-9ACAAD8F5A18}"/>
    <dgm:cxn modelId="{71273096-F0C9-4449-834B-5680029EFF04}" type="presOf" srcId="{5E99155F-7318-4C41-A22A-5BC75D90DF98}" destId="{DAC6E9B9-F54B-487F-9DA0-FCEC3EC281FC}" srcOrd="0" destOrd="0" presId="urn:microsoft.com/office/officeart/2005/8/layout/vList2"/>
    <dgm:cxn modelId="{FA900B99-01C0-4634-ACC1-E3E16615FB41}" type="presOf" srcId="{637075C3-B7D7-44CD-A639-7C65BCBF9FCB}" destId="{8DA202FD-1F4E-4689-B407-B6D19B84992E}" srcOrd="0" destOrd="0" presId="urn:microsoft.com/office/officeart/2005/8/layout/vList2"/>
    <dgm:cxn modelId="{F1F6BD88-ABA4-41C6-83E5-B40AB6CF75FF}" type="presParOf" srcId="{8DA202FD-1F4E-4689-B407-B6D19B84992E}" destId="{3CEF0A2A-5AF3-4683-8CB5-A617B8536748}" srcOrd="0" destOrd="0" presId="urn:microsoft.com/office/officeart/2005/8/layout/vList2"/>
    <dgm:cxn modelId="{3D592B74-52D4-49D6-844B-22B9C4A34536}" type="presParOf" srcId="{8DA202FD-1F4E-4689-B407-B6D19B84992E}" destId="{D5A166F3-8181-4626-84F5-68AF1D8DE07A}" srcOrd="1" destOrd="0" presId="urn:microsoft.com/office/officeart/2005/8/layout/vList2"/>
    <dgm:cxn modelId="{ECAE30C4-AB75-4705-B80B-37B5143AAB77}" type="presParOf" srcId="{8DA202FD-1F4E-4689-B407-B6D19B84992E}" destId="{B26F6563-9CC1-4AA0-8E89-DB20BE531E7E}" srcOrd="2" destOrd="0" presId="urn:microsoft.com/office/officeart/2005/8/layout/vList2"/>
    <dgm:cxn modelId="{747701D5-41A3-43EF-9368-800A4BAF1993}" type="presParOf" srcId="{8DA202FD-1F4E-4689-B407-B6D19B84992E}" destId="{406C06E6-F764-4D29-B95B-75C318273B07}" srcOrd="3" destOrd="0" presId="urn:microsoft.com/office/officeart/2005/8/layout/vList2"/>
    <dgm:cxn modelId="{4D9E0283-E74B-4E7E-A80E-F2235B25D24C}" type="presParOf" srcId="{8DA202FD-1F4E-4689-B407-B6D19B84992E}" destId="{9379FCA4-0429-47F2-9AD1-7BA0D4D19C3C}" srcOrd="4" destOrd="0" presId="urn:microsoft.com/office/officeart/2005/8/layout/vList2"/>
    <dgm:cxn modelId="{DDA1A93C-2570-410A-89E7-9964AEB8731A}" type="presParOf" srcId="{8DA202FD-1F4E-4689-B407-B6D19B84992E}" destId="{AA67F0EC-C1C1-4C11-B1F9-D1629B905A88}" srcOrd="5" destOrd="0" presId="urn:microsoft.com/office/officeart/2005/8/layout/vList2"/>
    <dgm:cxn modelId="{528FB080-76DC-4487-A7EF-F287957E07B4}" type="presParOf" srcId="{8DA202FD-1F4E-4689-B407-B6D19B84992E}" destId="{DAC6E9B9-F54B-487F-9DA0-FCEC3EC281FC}" srcOrd="6" destOrd="0" presId="urn:microsoft.com/office/officeart/2005/8/layout/vList2"/>
    <dgm:cxn modelId="{8103C121-0F77-4A37-B073-29AF157831C2}" type="presParOf" srcId="{8DA202FD-1F4E-4689-B407-B6D19B84992E}" destId="{45A5DD4B-AAE6-4D0A-93D4-CB085BDF0AC2}" srcOrd="7" destOrd="0" presId="urn:microsoft.com/office/officeart/2005/8/layout/vList2"/>
    <dgm:cxn modelId="{D1CE77E0-23C5-4D97-B7C6-53B6A560D9D0}" type="presParOf" srcId="{8DA202FD-1F4E-4689-B407-B6D19B84992E}" destId="{2D99A27A-8E57-4ADB-8241-3838D1533F45}" srcOrd="8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3B7F836-E882-4D52-A27A-FC4965DE7584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8D4B7EA2-E4A4-4758-B1FC-91940F94DF06}">
      <dgm:prSet custT="1"/>
      <dgm:spPr/>
      <dgm:t>
        <a:bodyPr/>
        <a:lstStyle/>
        <a:p>
          <a:pPr rtl="0"/>
          <a:r>
            <a:rPr lang="en-US" sz="1800" b="1" smtClean="0"/>
            <a:t>Complete In-House PCB Prototyping</a:t>
          </a:r>
          <a:endParaRPr lang="it-IT" sz="1800"/>
        </a:p>
      </dgm:t>
    </dgm:pt>
    <dgm:pt modelId="{F2DFEA0E-7243-4E66-AA65-80B25B7099BC}" type="parTrans" cxnId="{36BF5974-6FA1-4627-B5D3-2F2843343D8C}">
      <dgm:prSet/>
      <dgm:spPr/>
      <dgm:t>
        <a:bodyPr/>
        <a:lstStyle/>
        <a:p>
          <a:endParaRPr lang="it-IT"/>
        </a:p>
      </dgm:t>
    </dgm:pt>
    <dgm:pt modelId="{B9AAB3D4-D22C-48A9-B975-8220816E953F}" type="sibTrans" cxnId="{36BF5974-6FA1-4627-B5D3-2F2843343D8C}">
      <dgm:prSet/>
      <dgm:spPr/>
      <dgm:t>
        <a:bodyPr/>
        <a:lstStyle/>
        <a:p>
          <a:endParaRPr lang="it-IT"/>
        </a:p>
      </dgm:t>
    </dgm:pt>
    <dgm:pt modelId="{EDBB85DA-4FF2-4B02-9021-B97C1AEE1D88}">
      <dgm:prSet custT="1"/>
      <dgm:spPr/>
      <dgm:t>
        <a:bodyPr/>
        <a:lstStyle/>
        <a:p>
          <a:pPr rtl="0"/>
          <a:r>
            <a:rPr lang="en-US" sz="1400" dirty="0" smtClean="0"/>
            <a:t>Single-layer and multilayer PCB fabrication</a:t>
          </a:r>
          <a:endParaRPr lang="it-IT" sz="1400" dirty="0"/>
        </a:p>
      </dgm:t>
    </dgm:pt>
    <dgm:pt modelId="{E08DC374-96FD-4134-B1E2-17EE15E57B85}" type="parTrans" cxnId="{3414625A-8165-4F4D-A5BD-1C9D2798A9A7}">
      <dgm:prSet/>
      <dgm:spPr/>
      <dgm:t>
        <a:bodyPr/>
        <a:lstStyle/>
        <a:p>
          <a:endParaRPr lang="it-IT"/>
        </a:p>
      </dgm:t>
    </dgm:pt>
    <dgm:pt modelId="{81A63750-FD95-426B-8162-9903C6464DF1}" type="sibTrans" cxnId="{3414625A-8165-4F4D-A5BD-1C9D2798A9A7}">
      <dgm:prSet/>
      <dgm:spPr/>
      <dgm:t>
        <a:bodyPr/>
        <a:lstStyle/>
        <a:p>
          <a:endParaRPr lang="it-IT"/>
        </a:p>
      </dgm:t>
    </dgm:pt>
    <dgm:pt modelId="{B65BC6AC-6666-4DE5-BF61-483E5994CEFF}">
      <dgm:prSet custT="1"/>
      <dgm:spPr/>
      <dgm:t>
        <a:bodyPr/>
        <a:lstStyle/>
        <a:p>
          <a:pPr rtl="0"/>
          <a:r>
            <a:rPr lang="en-US" sz="1400" dirty="0" smtClean="0"/>
            <a:t>Laser structuring and precision milling</a:t>
          </a:r>
          <a:endParaRPr lang="it-IT" sz="1400" dirty="0"/>
        </a:p>
      </dgm:t>
    </dgm:pt>
    <dgm:pt modelId="{C2C8D8AC-50FF-475F-A960-397655AD18C8}" type="parTrans" cxnId="{BC4B7836-C844-4EA0-AE59-470DB0A9D496}">
      <dgm:prSet/>
      <dgm:spPr/>
      <dgm:t>
        <a:bodyPr/>
        <a:lstStyle/>
        <a:p>
          <a:endParaRPr lang="it-IT"/>
        </a:p>
      </dgm:t>
    </dgm:pt>
    <dgm:pt modelId="{61D90B4A-BFCF-4B6F-818F-37DE907ADF5B}" type="sibTrans" cxnId="{BC4B7836-C844-4EA0-AE59-470DB0A9D496}">
      <dgm:prSet/>
      <dgm:spPr/>
      <dgm:t>
        <a:bodyPr/>
        <a:lstStyle/>
        <a:p>
          <a:endParaRPr lang="it-IT"/>
        </a:p>
      </dgm:t>
    </dgm:pt>
    <dgm:pt modelId="{8CAD3C73-EF6B-4AAE-BCE8-75DA8789A785}">
      <dgm:prSet custT="1"/>
      <dgm:spPr/>
      <dgm:t>
        <a:bodyPr/>
        <a:lstStyle/>
        <a:p>
          <a:pPr rtl="0"/>
          <a:r>
            <a:rPr lang="en-US" sz="1400" dirty="0" smtClean="0"/>
            <a:t>Through-hole metallization and lamination</a:t>
          </a:r>
          <a:endParaRPr lang="it-IT" sz="1400" dirty="0"/>
        </a:p>
      </dgm:t>
    </dgm:pt>
    <dgm:pt modelId="{43EE362D-38AC-40CB-9BBB-33B494E87423}" type="parTrans" cxnId="{15B4318E-E97C-46B8-B0AF-9D3D32779284}">
      <dgm:prSet/>
      <dgm:spPr/>
      <dgm:t>
        <a:bodyPr/>
        <a:lstStyle/>
        <a:p>
          <a:endParaRPr lang="it-IT"/>
        </a:p>
      </dgm:t>
    </dgm:pt>
    <dgm:pt modelId="{83D4BB79-1DE2-45A8-AC44-956C1FE1163E}" type="sibTrans" cxnId="{15B4318E-E97C-46B8-B0AF-9D3D32779284}">
      <dgm:prSet/>
      <dgm:spPr/>
      <dgm:t>
        <a:bodyPr/>
        <a:lstStyle/>
        <a:p>
          <a:endParaRPr lang="it-IT"/>
        </a:p>
      </dgm:t>
    </dgm:pt>
    <dgm:pt modelId="{D8F59ED6-526C-4775-9D8D-8534E3DF89FC}">
      <dgm:prSet custT="1"/>
      <dgm:spPr/>
      <dgm:t>
        <a:bodyPr/>
        <a:lstStyle/>
        <a:p>
          <a:pPr rtl="0"/>
          <a:r>
            <a:rPr lang="en-US" sz="1400" dirty="0" smtClean="0"/>
            <a:t>Reflow soldering and assembly</a:t>
          </a:r>
          <a:endParaRPr lang="it-IT" sz="1400" dirty="0"/>
        </a:p>
      </dgm:t>
    </dgm:pt>
    <dgm:pt modelId="{97BA396F-D95A-4D6B-A8B8-3CD2C335E75A}" type="parTrans" cxnId="{1B35454B-0D95-40AD-85D4-2AAD318132D9}">
      <dgm:prSet/>
      <dgm:spPr/>
      <dgm:t>
        <a:bodyPr/>
        <a:lstStyle/>
        <a:p>
          <a:endParaRPr lang="it-IT"/>
        </a:p>
      </dgm:t>
    </dgm:pt>
    <dgm:pt modelId="{D1E962F0-54BB-4C2A-A194-F93DDD0A6E61}" type="sibTrans" cxnId="{1B35454B-0D95-40AD-85D4-2AAD318132D9}">
      <dgm:prSet/>
      <dgm:spPr/>
      <dgm:t>
        <a:bodyPr/>
        <a:lstStyle/>
        <a:p>
          <a:endParaRPr lang="it-IT"/>
        </a:p>
      </dgm:t>
    </dgm:pt>
    <dgm:pt modelId="{E73BD62E-1FE5-49BE-B043-2B372C021FC7}" type="pres">
      <dgm:prSet presAssocID="{53B7F836-E882-4D52-A27A-FC4965DE758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11BA3C91-303C-4057-A3B3-75534E26FB75}" type="pres">
      <dgm:prSet presAssocID="{8D4B7EA2-E4A4-4758-B1FC-91940F94DF06}" presName="linNode" presStyleCnt="0"/>
      <dgm:spPr/>
    </dgm:pt>
    <dgm:pt modelId="{DABD2D1D-1D4C-4F70-93FC-97E43766636A}" type="pres">
      <dgm:prSet presAssocID="{8D4B7EA2-E4A4-4758-B1FC-91940F94DF06}" presName="parentText" presStyleLbl="node1" presStyleIdx="0" presStyleCnt="1" custScaleY="69928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3EC2F54-5D39-4A82-88DE-D2E80B524EDD}" type="pres">
      <dgm:prSet presAssocID="{8D4B7EA2-E4A4-4758-B1FC-91940F94DF06}" presName="descendantText" presStyleLbl="alignAccFollowNode1" presStyleIdx="0" presStyleCnt="1" custScaleY="87495" custLinFactNeighborX="-462" custLinFactNeighborY="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1B35454B-0D95-40AD-85D4-2AAD318132D9}" srcId="{8D4B7EA2-E4A4-4758-B1FC-91940F94DF06}" destId="{D8F59ED6-526C-4775-9D8D-8534E3DF89FC}" srcOrd="3" destOrd="0" parTransId="{97BA396F-D95A-4D6B-A8B8-3CD2C335E75A}" sibTransId="{D1E962F0-54BB-4C2A-A194-F93DDD0A6E61}"/>
    <dgm:cxn modelId="{15B4318E-E97C-46B8-B0AF-9D3D32779284}" srcId="{8D4B7EA2-E4A4-4758-B1FC-91940F94DF06}" destId="{8CAD3C73-EF6B-4AAE-BCE8-75DA8789A785}" srcOrd="2" destOrd="0" parTransId="{43EE362D-38AC-40CB-9BBB-33B494E87423}" sibTransId="{83D4BB79-1DE2-45A8-AC44-956C1FE1163E}"/>
    <dgm:cxn modelId="{3F15E437-D8B1-4F52-B347-8D493DF8FA2E}" type="presOf" srcId="{D8F59ED6-526C-4775-9D8D-8534E3DF89FC}" destId="{73EC2F54-5D39-4A82-88DE-D2E80B524EDD}" srcOrd="0" destOrd="3" presId="urn:microsoft.com/office/officeart/2005/8/layout/vList5"/>
    <dgm:cxn modelId="{4FBF3C62-8394-48FE-BB18-895366B9A89C}" type="presOf" srcId="{B65BC6AC-6666-4DE5-BF61-483E5994CEFF}" destId="{73EC2F54-5D39-4A82-88DE-D2E80B524EDD}" srcOrd="0" destOrd="1" presId="urn:microsoft.com/office/officeart/2005/8/layout/vList5"/>
    <dgm:cxn modelId="{3414625A-8165-4F4D-A5BD-1C9D2798A9A7}" srcId="{8D4B7EA2-E4A4-4758-B1FC-91940F94DF06}" destId="{EDBB85DA-4FF2-4B02-9021-B97C1AEE1D88}" srcOrd="0" destOrd="0" parTransId="{E08DC374-96FD-4134-B1E2-17EE15E57B85}" sibTransId="{81A63750-FD95-426B-8162-9903C6464DF1}"/>
    <dgm:cxn modelId="{0D6AF69D-BD24-4C61-89E7-95304D0A6E6F}" type="presOf" srcId="{8CAD3C73-EF6B-4AAE-BCE8-75DA8789A785}" destId="{73EC2F54-5D39-4A82-88DE-D2E80B524EDD}" srcOrd="0" destOrd="2" presId="urn:microsoft.com/office/officeart/2005/8/layout/vList5"/>
    <dgm:cxn modelId="{BC4B7836-C844-4EA0-AE59-470DB0A9D496}" srcId="{8D4B7EA2-E4A4-4758-B1FC-91940F94DF06}" destId="{B65BC6AC-6666-4DE5-BF61-483E5994CEFF}" srcOrd="1" destOrd="0" parTransId="{C2C8D8AC-50FF-475F-A960-397655AD18C8}" sibTransId="{61D90B4A-BFCF-4B6F-818F-37DE907ADF5B}"/>
    <dgm:cxn modelId="{FF7692CE-61D1-4679-8F36-F50E0DDC18F1}" type="presOf" srcId="{EDBB85DA-4FF2-4B02-9021-B97C1AEE1D88}" destId="{73EC2F54-5D39-4A82-88DE-D2E80B524EDD}" srcOrd="0" destOrd="0" presId="urn:microsoft.com/office/officeart/2005/8/layout/vList5"/>
    <dgm:cxn modelId="{6B847A56-55BA-40F9-8421-E1C6B4C420FB}" type="presOf" srcId="{53B7F836-E882-4D52-A27A-FC4965DE7584}" destId="{E73BD62E-1FE5-49BE-B043-2B372C021FC7}" srcOrd="0" destOrd="0" presId="urn:microsoft.com/office/officeart/2005/8/layout/vList5"/>
    <dgm:cxn modelId="{36BF5974-6FA1-4627-B5D3-2F2843343D8C}" srcId="{53B7F836-E882-4D52-A27A-FC4965DE7584}" destId="{8D4B7EA2-E4A4-4758-B1FC-91940F94DF06}" srcOrd="0" destOrd="0" parTransId="{F2DFEA0E-7243-4E66-AA65-80B25B7099BC}" sibTransId="{B9AAB3D4-D22C-48A9-B975-8220816E953F}"/>
    <dgm:cxn modelId="{60767454-4405-4294-90A0-CFEFECA2E68F}" type="presOf" srcId="{8D4B7EA2-E4A4-4758-B1FC-91940F94DF06}" destId="{DABD2D1D-1D4C-4F70-93FC-97E43766636A}" srcOrd="0" destOrd="0" presId="urn:microsoft.com/office/officeart/2005/8/layout/vList5"/>
    <dgm:cxn modelId="{01F99272-E46F-4B76-9A23-E21B55AD97E6}" type="presParOf" srcId="{E73BD62E-1FE5-49BE-B043-2B372C021FC7}" destId="{11BA3C91-303C-4057-A3B3-75534E26FB75}" srcOrd="0" destOrd="0" presId="urn:microsoft.com/office/officeart/2005/8/layout/vList5"/>
    <dgm:cxn modelId="{DAF692C5-A1CB-4CC9-BA64-68EEA07C4B09}" type="presParOf" srcId="{11BA3C91-303C-4057-A3B3-75534E26FB75}" destId="{DABD2D1D-1D4C-4F70-93FC-97E43766636A}" srcOrd="0" destOrd="0" presId="urn:microsoft.com/office/officeart/2005/8/layout/vList5"/>
    <dgm:cxn modelId="{CC5D2E80-F839-43B2-95E1-B37364C320AD}" type="presParOf" srcId="{11BA3C91-303C-4057-A3B3-75534E26FB75}" destId="{73EC2F54-5D39-4A82-88DE-D2E80B524ED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72CE3EC-FCCD-4FB0-B66D-CB88F7ABDC2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270BFE76-BD81-478B-986B-42BF1D12ED85}">
      <dgm:prSet custT="1"/>
      <dgm:spPr>
        <a:solidFill>
          <a:schemeClr val="accent5"/>
        </a:solidFill>
      </dgm:spPr>
      <dgm:t>
        <a:bodyPr/>
        <a:lstStyle/>
        <a:p>
          <a:pPr rtl="0"/>
          <a:r>
            <a:rPr lang="en-US" sz="2000" b="1" dirty="0" smtClean="0"/>
            <a:t>Integration with 3D Printing</a:t>
          </a:r>
          <a:endParaRPr lang="it-IT" sz="2000" dirty="0"/>
        </a:p>
      </dgm:t>
    </dgm:pt>
    <dgm:pt modelId="{5F7D87CF-8E33-417C-B5E1-C7DE164A961B}" type="parTrans" cxnId="{247ED2D7-9E5C-424F-82E4-CEDEE8AE226C}">
      <dgm:prSet/>
      <dgm:spPr/>
      <dgm:t>
        <a:bodyPr/>
        <a:lstStyle/>
        <a:p>
          <a:endParaRPr lang="it-IT"/>
        </a:p>
      </dgm:t>
    </dgm:pt>
    <dgm:pt modelId="{471B6531-4890-4B85-9FE7-433B63CE2F8C}" type="sibTrans" cxnId="{247ED2D7-9E5C-424F-82E4-CEDEE8AE226C}">
      <dgm:prSet/>
      <dgm:spPr/>
      <dgm:t>
        <a:bodyPr/>
        <a:lstStyle/>
        <a:p>
          <a:endParaRPr lang="it-IT"/>
        </a:p>
      </dgm:t>
    </dgm:pt>
    <dgm:pt modelId="{10CDC756-9612-469C-B563-EA2C2FBFE265}">
      <dgm:prSet/>
      <dgm:spPr/>
      <dgm:t>
        <a:bodyPr/>
        <a:lstStyle/>
        <a:p>
          <a:pPr rtl="0"/>
          <a:r>
            <a:rPr lang="en-US" dirty="0" smtClean="0"/>
            <a:t>Rapid mechanical prototyping</a:t>
          </a:r>
          <a:endParaRPr lang="it-IT" dirty="0"/>
        </a:p>
      </dgm:t>
    </dgm:pt>
    <dgm:pt modelId="{C238D959-411C-416E-BD89-95FC5DFE7764}" type="parTrans" cxnId="{9987B473-3728-4DBF-9027-02ECE34B99DA}">
      <dgm:prSet/>
      <dgm:spPr/>
      <dgm:t>
        <a:bodyPr/>
        <a:lstStyle/>
        <a:p>
          <a:endParaRPr lang="it-IT"/>
        </a:p>
      </dgm:t>
    </dgm:pt>
    <dgm:pt modelId="{C968ADC1-C22B-49F7-9574-2BCB638785FD}" type="sibTrans" cxnId="{9987B473-3728-4DBF-9027-02ECE34B99DA}">
      <dgm:prSet/>
      <dgm:spPr/>
      <dgm:t>
        <a:bodyPr/>
        <a:lstStyle/>
        <a:p>
          <a:endParaRPr lang="it-IT"/>
        </a:p>
      </dgm:t>
    </dgm:pt>
    <dgm:pt modelId="{8CBD9A9B-DAF9-4C16-83B0-FFA8479C4A20}">
      <dgm:prSet/>
      <dgm:spPr/>
      <dgm:t>
        <a:bodyPr/>
        <a:lstStyle/>
        <a:p>
          <a:pPr rtl="0"/>
          <a:r>
            <a:rPr lang="en-US" dirty="0" smtClean="0"/>
            <a:t>Enclosures, supports, and assembly fixtures</a:t>
          </a:r>
          <a:endParaRPr lang="it-IT" dirty="0"/>
        </a:p>
      </dgm:t>
    </dgm:pt>
    <dgm:pt modelId="{55FF1BE8-8233-4431-B1E1-D5A8D86CD589}" type="parTrans" cxnId="{F22CF0F1-8725-419A-B9F0-F725AD67A2FC}">
      <dgm:prSet/>
      <dgm:spPr/>
      <dgm:t>
        <a:bodyPr/>
        <a:lstStyle/>
        <a:p>
          <a:endParaRPr lang="it-IT"/>
        </a:p>
      </dgm:t>
    </dgm:pt>
    <dgm:pt modelId="{561DE4DB-01F4-481E-959E-F9CDB95A3B03}" type="sibTrans" cxnId="{F22CF0F1-8725-419A-B9F0-F725AD67A2FC}">
      <dgm:prSet/>
      <dgm:spPr/>
      <dgm:t>
        <a:bodyPr/>
        <a:lstStyle/>
        <a:p>
          <a:endParaRPr lang="it-IT"/>
        </a:p>
      </dgm:t>
    </dgm:pt>
    <dgm:pt modelId="{E02923BC-F244-42D9-9720-7ECAA63F8E90}">
      <dgm:prSet/>
      <dgm:spPr/>
      <dgm:t>
        <a:bodyPr/>
        <a:lstStyle/>
        <a:p>
          <a:pPr rtl="0"/>
          <a:r>
            <a:rPr lang="en-US" dirty="0" smtClean="0"/>
            <a:t>Integrated electronic and mechanical development</a:t>
          </a:r>
          <a:endParaRPr lang="it-IT" dirty="0"/>
        </a:p>
      </dgm:t>
    </dgm:pt>
    <dgm:pt modelId="{D0320FA9-B5DC-46E8-A3DB-35A44D098AEF}" type="parTrans" cxnId="{7D36F0FE-2FB2-43CF-BA8D-A2CD745F7644}">
      <dgm:prSet/>
      <dgm:spPr/>
      <dgm:t>
        <a:bodyPr/>
        <a:lstStyle/>
        <a:p>
          <a:endParaRPr lang="it-IT"/>
        </a:p>
      </dgm:t>
    </dgm:pt>
    <dgm:pt modelId="{B187C24E-6DD9-4FCA-A5CB-E2AAD7C2AE06}" type="sibTrans" cxnId="{7D36F0FE-2FB2-43CF-BA8D-A2CD745F7644}">
      <dgm:prSet/>
      <dgm:spPr/>
      <dgm:t>
        <a:bodyPr/>
        <a:lstStyle/>
        <a:p>
          <a:endParaRPr lang="it-IT"/>
        </a:p>
      </dgm:t>
    </dgm:pt>
    <dgm:pt modelId="{62B03A24-E1EF-47CA-A9E4-7BC8701C1348}" type="pres">
      <dgm:prSet presAssocID="{472CE3EC-FCCD-4FB0-B66D-CB88F7ABDC2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F9B68295-2A46-4175-85E4-FD9196BDD2DB}" type="pres">
      <dgm:prSet presAssocID="{270BFE76-BD81-478B-986B-42BF1D12ED85}" presName="linNode" presStyleCnt="0"/>
      <dgm:spPr/>
    </dgm:pt>
    <dgm:pt modelId="{577F0C0E-B62A-4CD2-955F-9556057B27B2}" type="pres">
      <dgm:prSet presAssocID="{270BFE76-BD81-478B-986B-42BF1D12ED85}" presName="parentText" presStyleLbl="node1" presStyleIdx="0" presStyleCnt="1" custScaleY="78037" custLinFactNeighborX="-136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2C2E8E2-15A7-421C-BB4A-E0E671902E54}" type="pres">
      <dgm:prSet presAssocID="{270BFE76-BD81-478B-986B-42BF1D12ED85}" presName="descendantText" presStyleLbl="alignAccFollowNode1" presStyleIdx="0" presStyleCnt="1" custLinFactNeighborX="0" custLinFactNeighborY="91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7D36F0FE-2FB2-43CF-BA8D-A2CD745F7644}" srcId="{270BFE76-BD81-478B-986B-42BF1D12ED85}" destId="{E02923BC-F244-42D9-9720-7ECAA63F8E90}" srcOrd="2" destOrd="0" parTransId="{D0320FA9-B5DC-46E8-A3DB-35A44D098AEF}" sibTransId="{B187C24E-6DD9-4FCA-A5CB-E2AAD7C2AE06}"/>
    <dgm:cxn modelId="{6E23C05D-274B-4815-AFE9-4A1D08938DD3}" type="presOf" srcId="{10CDC756-9612-469C-B563-EA2C2FBFE265}" destId="{82C2E8E2-15A7-421C-BB4A-E0E671902E54}" srcOrd="0" destOrd="0" presId="urn:microsoft.com/office/officeart/2005/8/layout/vList5"/>
    <dgm:cxn modelId="{461C3253-6B0D-4970-B139-9844DE687E86}" type="presOf" srcId="{472CE3EC-FCCD-4FB0-B66D-CB88F7ABDC2A}" destId="{62B03A24-E1EF-47CA-A9E4-7BC8701C1348}" srcOrd="0" destOrd="0" presId="urn:microsoft.com/office/officeart/2005/8/layout/vList5"/>
    <dgm:cxn modelId="{247ED2D7-9E5C-424F-82E4-CEDEE8AE226C}" srcId="{472CE3EC-FCCD-4FB0-B66D-CB88F7ABDC2A}" destId="{270BFE76-BD81-478B-986B-42BF1D12ED85}" srcOrd="0" destOrd="0" parTransId="{5F7D87CF-8E33-417C-B5E1-C7DE164A961B}" sibTransId="{471B6531-4890-4B85-9FE7-433B63CE2F8C}"/>
    <dgm:cxn modelId="{F22CF0F1-8725-419A-B9F0-F725AD67A2FC}" srcId="{270BFE76-BD81-478B-986B-42BF1D12ED85}" destId="{8CBD9A9B-DAF9-4C16-83B0-FFA8479C4A20}" srcOrd="1" destOrd="0" parTransId="{55FF1BE8-8233-4431-B1E1-D5A8D86CD589}" sibTransId="{561DE4DB-01F4-481E-959E-F9CDB95A3B03}"/>
    <dgm:cxn modelId="{13EF8E96-176D-44B9-B24F-8AF1EA0F7226}" type="presOf" srcId="{270BFE76-BD81-478B-986B-42BF1D12ED85}" destId="{577F0C0E-B62A-4CD2-955F-9556057B27B2}" srcOrd="0" destOrd="0" presId="urn:microsoft.com/office/officeart/2005/8/layout/vList5"/>
    <dgm:cxn modelId="{9987B473-3728-4DBF-9027-02ECE34B99DA}" srcId="{270BFE76-BD81-478B-986B-42BF1D12ED85}" destId="{10CDC756-9612-469C-B563-EA2C2FBFE265}" srcOrd="0" destOrd="0" parTransId="{C238D959-411C-416E-BD89-95FC5DFE7764}" sibTransId="{C968ADC1-C22B-49F7-9574-2BCB638785FD}"/>
    <dgm:cxn modelId="{51003EA5-8D33-496F-8DD7-69C9AB227DAF}" type="presOf" srcId="{8CBD9A9B-DAF9-4C16-83B0-FFA8479C4A20}" destId="{82C2E8E2-15A7-421C-BB4A-E0E671902E54}" srcOrd="0" destOrd="1" presId="urn:microsoft.com/office/officeart/2005/8/layout/vList5"/>
    <dgm:cxn modelId="{0577949D-C5B7-44FE-ADE8-DB501253E6FD}" type="presOf" srcId="{E02923BC-F244-42D9-9720-7ECAA63F8E90}" destId="{82C2E8E2-15A7-421C-BB4A-E0E671902E54}" srcOrd="0" destOrd="2" presId="urn:microsoft.com/office/officeart/2005/8/layout/vList5"/>
    <dgm:cxn modelId="{BFF0B9C6-1674-4B2C-A3BD-6EFC0224DA4D}" type="presParOf" srcId="{62B03A24-E1EF-47CA-A9E4-7BC8701C1348}" destId="{F9B68295-2A46-4175-85E4-FD9196BDD2DB}" srcOrd="0" destOrd="0" presId="urn:microsoft.com/office/officeart/2005/8/layout/vList5"/>
    <dgm:cxn modelId="{3C167D97-CC66-4481-B6A6-A85CB80F2441}" type="presParOf" srcId="{F9B68295-2A46-4175-85E4-FD9196BDD2DB}" destId="{577F0C0E-B62A-4CD2-955F-9556057B27B2}" srcOrd="0" destOrd="0" presId="urn:microsoft.com/office/officeart/2005/8/layout/vList5"/>
    <dgm:cxn modelId="{10167239-3740-45B4-8500-F986227D72BC}" type="presParOf" srcId="{F9B68295-2A46-4175-85E4-FD9196BDD2DB}" destId="{82C2E8E2-15A7-421C-BB4A-E0E671902E5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5235339-61D7-4E25-A7D5-77345526C343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5C75C608-10B3-47F0-834D-58A34947D079}">
      <dgm:prSet/>
      <dgm:spPr/>
      <dgm:t>
        <a:bodyPr/>
        <a:lstStyle/>
        <a:p>
          <a:pPr rtl="0"/>
          <a:r>
            <a:rPr lang="it-IT" b="1" dirty="0" smtClean="0"/>
            <a:t>RF-</a:t>
          </a:r>
          <a:r>
            <a:rPr lang="it-IT" b="1" dirty="0" err="1" smtClean="0"/>
            <a:t>Microwave</a:t>
          </a:r>
          <a:r>
            <a:rPr lang="it-IT" b="1" dirty="0" smtClean="0"/>
            <a:t> </a:t>
          </a:r>
          <a:r>
            <a:rPr lang="it-IT" b="1" dirty="0" err="1" smtClean="0"/>
            <a:t>Cryo</a:t>
          </a:r>
          <a:r>
            <a:rPr lang="it-IT" b="1" dirty="0" smtClean="0"/>
            <a:t> Lab for the Design of </a:t>
          </a:r>
          <a:r>
            <a:rPr lang="it-IT" b="1" u="sng" dirty="0" smtClean="0"/>
            <a:t>BAND5@Meerkat</a:t>
          </a:r>
          <a:endParaRPr lang="it-IT" b="1" u="sng" dirty="0"/>
        </a:p>
      </dgm:t>
    </dgm:pt>
    <dgm:pt modelId="{2EA4ADDF-05DF-48A4-BC66-4E01C0085D40}" type="parTrans" cxnId="{CEF18881-B9E2-4B2A-8F6D-FFAEC4D5FFFD}">
      <dgm:prSet/>
      <dgm:spPr/>
      <dgm:t>
        <a:bodyPr/>
        <a:lstStyle/>
        <a:p>
          <a:endParaRPr lang="it-IT"/>
        </a:p>
      </dgm:t>
    </dgm:pt>
    <dgm:pt modelId="{AE261F54-5874-4FB2-9654-29C345AE2681}" type="sibTrans" cxnId="{CEF18881-B9E2-4B2A-8F6D-FFAEC4D5FFFD}">
      <dgm:prSet/>
      <dgm:spPr/>
      <dgm:t>
        <a:bodyPr/>
        <a:lstStyle/>
        <a:p>
          <a:endParaRPr lang="it-IT"/>
        </a:p>
      </dgm:t>
    </dgm:pt>
    <dgm:pt modelId="{998D75A2-1CBD-4B6E-96AE-2548A36D348E}">
      <dgm:prSet/>
      <dgm:spPr/>
      <dgm:t>
        <a:bodyPr/>
        <a:lstStyle/>
        <a:p>
          <a:pPr rtl="0"/>
          <a:r>
            <a:rPr lang="en-US" smtClean="0"/>
            <a:t>strengthening INAF’s role in major projects </a:t>
          </a:r>
          <a:endParaRPr lang="it-IT"/>
        </a:p>
      </dgm:t>
    </dgm:pt>
    <dgm:pt modelId="{56A14A61-5B7E-4E16-81A3-24DFD4190670}" type="parTrans" cxnId="{0ECFCF61-D27F-4F8F-A186-92B78D3C4FAB}">
      <dgm:prSet/>
      <dgm:spPr/>
      <dgm:t>
        <a:bodyPr/>
        <a:lstStyle/>
        <a:p>
          <a:endParaRPr lang="it-IT"/>
        </a:p>
      </dgm:t>
    </dgm:pt>
    <dgm:pt modelId="{78EF0622-7551-404D-B57B-B96B4CB442C1}" type="sibTrans" cxnId="{0ECFCF61-D27F-4F8F-A186-92B78D3C4FAB}">
      <dgm:prSet/>
      <dgm:spPr/>
      <dgm:t>
        <a:bodyPr/>
        <a:lstStyle/>
        <a:p>
          <a:endParaRPr lang="it-IT"/>
        </a:p>
      </dgm:t>
    </dgm:pt>
    <dgm:pt modelId="{032A5B71-3E01-4128-BEBE-1ED0DE5A0505}">
      <dgm:prSet/>
      <dgm:spPr/>
      <dgm:t>
        <a:bodyPr/>
        <a:lstStyle/>
        <a:p>
          <a:pPr rtl="0"/>
          <a:r>
            <a:rPr lang="en-US" dirty="0" smtClean="0"/>
            <a:t>fostering collaboration with universities and high‑tech industries</a:t>
          </a:r>
        </a:p>
        <a:p>
          <a:pPr rtl="0"/>
          <a:r>
            <a:rPr lang="en-US" dirty="0" smtClean="0"/>
            <a:t>(WP5532)</a:t>
          </a:r>
          <a:endParaRPr lang="it-IT" dirty="0"/>
        </a:p>
      </dgm:t>
    </dgm:pt>
    <dgm:pt modelId="{CA465664-FD0B-4B26-8F1F-8D219CA1A8C1}" type="parTrans" cxnId="{3EF09257-52D4-4CB5-8C13-CBD8305F1471}">
      <dgm:prSet/>
      <dgm:spPr/>
      <dgm:t>
        <a:bodyPr/>
        <a:lstStyle/>
        <a:p>
          <a:endParaRPr lang="it-IT"/>
        </a:p>
      </dgm:t>
    </dgm:pt>
    <dgm:pt modelId="{424D7544-2E63-429F-BCC0-332486AB2AE3}" type="sibTrans" cxnId="{3EF09257-52D4-4CB5-8C13-CBD8305F1471}">
      <dgm:prSet/>
      <dgm:spPr/>
      <dgm:t>
        <a:bodyPr/>
        <a:lstStyle/>
        <a:p>
          <a:endParaRPr lang="it-IT"/>
        </a:p>
      </dgm:t>
    </dgm:pt>
    <dgm:pt modelId="{0316034E-25E8-44A6-B2BF-2BEA14E3F5F0}" type="pres">
      <dgm:prSet presAssocID="{C5235339-61D7-4E25-A7D5-77345526C343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EAA3AA79-6A26-4B97-9EDE-65096D4CF86D}" type="pres">
      <dgm:prSet presAssocID="{C5235339-61D7-4E25-A7D5-77345526C343}" presName="diamond" presStyleLbl="bgShp" presStyleIdx="0" presStyleCnt="1" custLinFactNeighborX="-2296"/>
      <dgm:spPr>
        <a:solidFill>
          <a:srgbClr val="FFC000"/>
        </a:solidFill>
      </dgm:spPr>
    </dgm:pt>
    <dgm:pt modelId="{631D4E49-B31D-4CB9-BB6E-9E03D424BD07}" type="pres">
      <dgm:prSet presAssocID="{C5235339-61D7-4E25-A7D5-77345526C343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FCFA6B3-2241-49BC-921D-A001A077577D}" type="pres">
      <dgm:prSet presAssocID="{C5235339-61D7-4E25-A7D5-77345526C343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DCB5E94-B67B-454F-8861-B1A08A2E2DF8}" type="pres">
      <dgm:prSet presAssocID="{C5235339-61D7-4E25-A7D5-77345526C343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674B400-DD04-446C-BE65-AA2F38660A10}" type="pres">
      <dgm:prSet presAssocID="{C5235339-61D7-4E25-A7D5-77345526C343}" presName="quad4" presStyleLbl="node1" presStyleIdx="3" presStyleCnt="4" custLinFactNeighborX="-5888">
        <dgm:presLayoutVars>
          <dgm:chMax val="0"/>
          <dgm:chPref val="0"/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256EA0DA-5602-4E99-82D5-F3E508B2D853}" type="presOf" srcId="{5C75C608-10B3-47F0-834D-58A34947D079}" destId="{631D4E49-B31D-4CB9-BB6E-9E03D424BD07}" srcOrd="0" destOrd="0" presId="urn:microsoft.com/office/officeart/2005/8/layout/matrix3"/>
    <dgm:cxn modelId="{8EE8E80C-DCC4-413D-9314-B7D9A6733526}" type="presOf" srcId="{032A5B71-3E01-4128-BEBE-1ED0DE5A0505}" destId="{EDCB5E94-B67B-454F-8861-B1A08A2E2DF8}" srcOrd="0" destOrd="0" presId="urn:microsoft.com/office/officeart/2005/8/layout/matrix3"/>
    <dgm:cxn modelId="{3EF09257-52D4-4CB5-8C13-CBD8305F1471}" srcId="{C5235339-61D7-4E25-A7D5-77345526C343}" destId="{032A5B71-3E01-4128-BEBE-1ED0DE5A0505}" srcOrd="2" destOrd="0" parTransId="{CA465664-FD0B-4B26-8F1F-8D219CA1A8C1}" sibTransId="{424D7544-2E63-429F-BCC0-332486AB2AE3}"/>
    <dgm:cxn modelId="{6DFF66B3-88AD-49B6-88C8-4F65290E12F8}" type="presOf" srcId="{C5235339-61D7-4E25-A7D5-77345526C343}" destId="{0316034E-25E8-44A6-B2BF-2BEA14E3F5F0}" srcOrd="0" destOrd="0" presId="urn:microsoft.com/office/officeart/2005/8/layout/matrix3"/>
    <dgm:cxn modelId="{0ECFCF61-D27F-4F8F-A186-92B78D3C4FAB}" srcId="{C5235339-61D7-4E25-A7D5-77345526C343}" destId="{998D75A2-1CBD-4B6E-96AE-2548A36D348E}" srcOrd="1" destOrd="0" parTransId="{56A14A61-5B7E-4E16-81A3-24DFD4190670}" sibTransId="{78EF0622-7551-404D-B57B-B96B4CB442C1}"/>
    <dgm:cxn modelId="{BAB4F463-DD46-4C96-B929-B5EB6C8391A3}" type="presOf" srcId="{998D75A2-1CBD-4B6E-96AE-2548A36D348E}" destId="{DFCFA6B3-2241-49BC-921D-A001A077577D}" srcOrd="0" destOrd="0" presId="urn:microsoft.com/office/officeart/2005/8/layout/matrix3"/>
    <dgm:cxn modelId="{CEF18881-B9E2-4B2A-8F6D-FFAEC4D5FFFD}" srcId="{C5235339-61D7-4E25-A7D5-77345526C343}" destId="{5C75C608-10B3-47F0-834D-58A34947D079}" srcOrd="0" destOrd="0" parTransId="{2EA4ADDF-05DF-48A4-BC66-4E01C0085D40}" sibTransId="{AE261F54-5874-4FB2-9654-29C345AE2681}"/>
    <dgm:cxn modelId="{99F2DF6C-9A61-4146-812E-7E79D60788D6}" type="presParOf" srcId="{0316034E-25E8-44A6-B2BF-2BEA14E3F5F0}" destId="{EAA3AA79-6A26-4B97-9EDE-65096D4CF86D}" srcOrd="0" destOrd="0" presId="urn:microsoft.com/office/officeart/2005/8/layout/matrix3"/>
    <dgm:cxn modelId="{25D5BAD6-1510-422D-AEA6-376746F9E631}" type="presParOf" srcId="{0316034E-25E8-44A6-B2BF-2BEA14E3F5F0}" destId="{631D4E49-B31D-4CB9-BB6E-9E03D424BD07}" srcOrd="1" destOrd="0" presId="urn:microsoft.com/office/officeart/2005/8/layout/matrix3"/>
    <dgm:cxn modelId="{760A2489-8ECF-43E1-B617-057943C06D0C}" type="presParOf" srcId="{0316034E-25E8-44A6-B2BF-2BEA14E3F5F0}" destId="{DFCFA6B3-2241-49BC-921D-A001A077577D}" srcOrd="2" destOrd="0" presId="urn:microsoft.com/office/officeart/2005/8/layout/matrix3"/>
    <dgm:cxn modelId="{22E8BC45-9FAF-4265-B914-C1A069AFB06C}" type="presParOf" srcId="{0316034E-25E8-44A6-B2BF-2BEA14E3F5F0}" destId="{EDCB5E94-B67B-454F-8861-B1A08A2E2DF8}" srcOrd="3" destOrd="0" presId="urn:microsoft.com/office/officeart/2005/8/layout/matrix3"/>
    <dgm:cxn modelId="{36330F5E-35CF-419C-9667-F09A07DD6239}" type="presParOf" srcId="{0316034E-25E8-44A6-B2BF-2BEA14E3F5F0}" destId="{8674B400-DD04-446C-BE65-AA2F38660A10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EE9D5E0-9DAE-49A3-9B06-874CFC5D7D87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46D6F281-B61D-4C68-97EF-3FA44CB12A2D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pPr rtl="0"/>
          <a:r>
            <a:rPr lang="it-IT" dirty="0" smtClean="0"/>
            <a:t>RF LAB UPGRADES</a:t>
          </a:r>
          <a:endParaRPr lang="it-IT" dirty="0"/>
        </a:p>
      </dgm:t>
    </dgm:pt>
    <dgm:pt modelId="{F98D0ED9-2722-4349-8862-6AA98207E1EE}" type="parTrans" cxnId="{1115424B-B1A3-4757-8A7B-F7935F22BE40}">
      <dgm:prSet/>
      <dgm:spPr/>
      <dgm:t>
        <a:bodyPr/>
        <a:lstStyle/>
        <a:p>
          <a:endParaRPr lang="it-IT"/>
        </a:p>
      </dgm:t>
    </dgm:pt>
    <dgm:pt modelId="{0E1ED4BE-C944-4F62-8636-885AB1C64A8D}" type="sibTrans" cxnId="{1115424B-B1A3-4757-8A7B-F7935F22BE40}">
      <dgm:prSet/>
      <dgm:spPr/>
      <dgm:t>
        <a:bodyPr/>
        <a:lstStyle/>
        <a:p>
          <a:endParaRPr lang="it-IT"/>
        </a:p>
      </dgm:t>
    </dgm:pt>
    <dgm:pt modelId="{FCA02471-811F-47ED-9E2C-323C3EF251FA}">
      <dgm:prSet custT="1"/>
      <dgm:spPr/>
      <dgm:t>
        <a:bodyPr/>
        <a:lstStyle/>
        <a:p>
          <a:pPr rtl="0"/>
          <a:r>
            <a:rPr lang="it-IT" sz="1400" dirty="0" err="1" smtClean="0"/>
            <a:t>Vector</a:t>
          </a:r>
          <a:r>
            <a:rPr lang="it-IT" sz="1400" dirty="0" smtClean="0"/>
            <a:t> Network Analyzer  up to 67 GHz</a:t>
          </a:r>
          <a:endParaRPr lang="it-IT" sz="1400" dirty="0"/>
        </a:p>
      </dgm:t>
    </dgm:pt>
    <dgm:pt modelId="{87264DEB-356A-4F0B-BDC8-D75C949BE08E}" type="parTrans" cxnId="{68A6D449-AD1E-4BB9-894D-40E7329EE848}">
      <dgm:prSet/>
      <dgm:spPr/>
      <dgm:t>
        <a:bodyPr/>
        <a:lstStyle/>
        <a:p>
          <a:endParaRPr lang="it-IT"/>
        </a:p>
      </dgm:t>
    </dgm:pt>
    <dgm:pt modelId="{1EFD3C4F-E593-4E6F-8EBB-B354D23CDCC7}" type="sibTrans" cxnId="{68A6D449-AD1E-4BB9-894D-40E7329EE848}">
      <dgm:prSet/>
      <dgm:spPr/>
      <dgm:t>
        <a:bodyPr/>
        <a:lstStyle/>
        <a:p>
          <a:endParaRPr lang="it-IT"/>
        </a:p>
      </dgm:t>
    </dgm:pt>
    <dgm:pt modelId="{4DCA6A3A-AB02-43F0-841F-D3DE606663FC}">
      <dgm:prSet custT="1"/>
      <dgm:spPr/>
      <dgm:t>
        <a:bodyPr/>
        <a:lstStyle/>
        <a:p>
          <a:pPr rtl="0"/>
          <a:r>
            <a:rPr lang="it-IT" sz="1400" smtClean="0"/>
            <a:t>VNA Tools and equipment</a:t>
          </a:r>
          <a:endParaRPr lang="it-IT" sz="1400"/>
        </a:p>
      </dgm:t>
    </dgm:pt>
    <dgm:pt modelId="{FE2AAFDF-BEC8-4668-98D7-91163DF7F204}" type="parTrans" cxnId="{2E58B044-6431-472D-84EF-604B9F203CE0}">
      <dgm:prSet/>
      <dgm:spPr/>
      <dgm:t>
        <a:bodyPr/>
        <a:lstStyle/>
        <a:p>
          <a:endParaRPr lang="it-IT"/>
        </a:p>
      </dgm:t>
    </dgm:pt>
    <dgm:pt modelId="{E7F7907E-EC5C-4B9B-B901-4C0F36F08917}" type="sibTrans" cxnId="{2E58B044-6431-472D-84EF-604B9F203CE0}">
      <dgm:prSet/>
      <dgm:spPr/>
      <dgm:t>
        <a:bodyPr/>
        <a:lstStyle/>
        <a:p>
          <a:endParaRPr lang="it-IT"/>
        </a:p>
      </dgm:t>
    </dgm:pt>
    <dgm:pt modelId="{44F01092-79A9-41F4-BC70-EAAFE2126E79}">
      <dgm:prSet custT="1"/>
      <dgm:spPr/>
      <dgm:t>
        <a:bodyPr/>
        <a:lstStyle/>
        <a:p>
          <a:pPr rtl="0"/>
          <a:r>
            <a:rPr lang="it-IT" sz="1400" dirty="0" err="1" smtClean="0"/>
            <a:t>Microwave</a:t>
          </a:r>
          <a:r>
            <a:rPr lang="it-IT" sz="1400" dirty="0" smtClean="0"/>
            <a:t> </a:t>
          </a:r>
          <a:r>
            <a:rPr lang="it-IT" sz="1400" dirty="0" err="1" smtClean="0"/>
            <a:t>Spectrum</a:t>
          </a:r>
          <a:r>
            <a:rPr lang="it-IT" sz="1400" dirty="0" smtClean="0"/>
            <a:t> Analyzer up to 67 GHz</a:t>
          </a:r>
          <a:endParaRPr lang="it-IT" sz="1400" dirty="0"/>
        </a:p>
      </dgm:t>
    </dgm:pt>
    <dgm:pt modelId="{951243C0-2DCD-4ECA-A0A7-4ABC2C83F54D}" type="parTrans" cxnId="{9227D5D9-60BF-4FF8-AFCA-DC0E675894FA}">
      <dgm:prSet/>
      <dgm:spPr/>
      <dgm:t>
        <a:bodyPr/>
        <a:lstStyle/>
        <a:p>
          <a:endParaRPr lang="it-IT"/>
        </a:p>
      </dgm:t>
    </dgm:pt>
    <dgm:pt modelId="{268BA63F-1292-4862-9588-AEC5C3BCEAEB}" type="sibTrans" cxnId="{9227D5D9-60BF-4FF8-AFCA-DC0E675894FA}">
      <dgm:prSet/>
      <dgm:spPr/>
      <dgm:t>
        <a:bodyPr/>
        <a:lstStyle/>
        <a:p>
          <a:endParaRPr lang="it-IT"/>
        </a:p>
      </dgm:t>
    </dgm:pt>
    <dgm:pt modelId="{41AB4275-486E-49B0-9C19-05C60B830CF7}">
      <dgm:prSet custT="1"/>
      <dgm:spPr/>
      <dgm:t>
        <a:bodyPr/>
        <a:lstStyle/>
        <a:p>
          <a:pPr rtl="0"/>
          <a:r>
            <a:rPr lang="it-IT" sz="1400" dirty="0" smtClean="0"/>
            <a:t>2 </a:t>
          </a:r>
          <a:r>
            <a:rPr lang="it-IT" sz="1400" dirty="0" err="1" smtClean="0"/>
            <a:t>Microwave</a:t>
          </a:r>
          <a:r>
            <a:rPr lang="it-IT" sz="1400" dirty="0" smtClean="0"/>
            <a:t> </a:t>
          </a:r>
          <a:r>
            <a:rPr lang="it-IT" sz="1400" dirty="0" err="1" smtClean="0"/>
            <a:t>Signal</a:t>
          </a:r>
          <a:r>
            <a:rPr lang="it-IT" sz="1400" dirty="0" smtClean="0"/>
            <a:t> Generator u to 67 GHz</a:t>
          </a:r>
          <a:endParaRPr lang="it-IT" sz="1400" dirty="0"/>
        </a:p>
      </dgm:t>
    </dgm:pt>
    <dgm:pt modelId="{24BB570B-F8C3-4CEF-9CED-CABEAC5C2AEE}" type="parTrans" cxnId="{DD6C2C5C-2FE1-491F-BB29-724E069021E2}">
      <dgm:prSet/>
      <dgm:spPr/>
      <dgm:t>
        <a:bodyPr/>
        <a:lstStyle/>
        <a:p>
          <a:endParaRPr lang="it-IT"/>
        </a:p>
      </dgm:t>
    </dgm:pt>
    <dgm:pt modelId="{14ECBCC2-6CA9-4009-979F-859299F62D2C}" type="sibTrans" cxnId="{DD6C2C5C-2FE1-491F-BB29-724E069021E2}">
      <dgm:prSet/>
      <dgm:spPr/>
      <dgm:t>
        <a:bodyPr/>
        <a:lstStyle/>
        <a:p>
          <a:endParaRPr lang="it-IT"/>
        </a:p>
      </dgm:t>
    </dgm:pt>
    <dgm:pt modelId="{2493E1DD-06D4-4BD0-833D-EA7D2CF426C0}">
      <dgm:prSet custT="1"/>
      <dgm:spPr/>
      <dgm:t>
        <a:bodyPr/>
        <a:lstStyle/>
        <a:p>
          <a:pPr rtl="0"/>
          <a:r>
            <a:rPr lang="it-IT" sz="1400" dirty="0" err="1" smtClean="0"/>
            <a:t>Microwave</a:t>
          </a:r>
          <a:r>
            <a:rPr lang="it-IT" sz="1400" dirty="0" smtClean="0"/>
            <a:t> and RF </a:t>
          </a:r>
          <a:r>
            <a:rPr lang="it-IT" sz="1400" dirty="0" err="1" smtClean="0"/>
            <a:t>Power</a:t>
          </a:r>
          <a:r>
            <a:rPr lang="it-IT" sz="1400" dirty="0" smtClean="0"/>
            <a:t> Sensor</a:t>
          </a:r>
          <a:endParaRPr lang="it-IT" sz="1400" dirty="0"/>
        </a:p>
      </dgm:t>
    </dgm:pt>
    <dgm:pt modelId="{9373A8EC-B111-4360-BD08-93C684553891}" type="parTrans" cxnId="{4F806C54-82E8-41D9-BA0B-685033EAA1C8}">
      <dgm:prSet/>
      <dgm:spPr/>
      <dgm:t>
        <a:bodyPr/>
        <a:lstStyle/>
        <a:p>
          <a:endParaRPr lang="it-IT"/>
        </a:p>
      </dgm:t>
    </dgm:pt>
    <dgm:pt modelId="{6ED2F1A2-0966-4F7A-8497-CF07828C9250}" type="sibTrans" cxnId="{4F806C54-82E8-41D9-BA0B-685033EAA1C8}">
      <dgm:prSet/>
      <dgm:spPr/>
      <dgm:t>
        <a:bodyPr/>
        <a:lstStyle/>
        <a:p>
          <a:endParaRPr lang="it-IT"/>
        </a:p>
      </dgm:t>
    </dgm:pt>
    <dgm:pt modelId="{1731C8A5-AFD1-4A44-9FF0-7AD21D14DE3A}">
      <dgm:prSet custT="1"/>
      <dgm:spPr/>
      <dgm:t>
        <a:bodyPr/>
        <a:lstStyle/>
        <a:p>
          <a:pPr rtl="0"/>
          <a:r>
            <a:rPr lang="it-IT" sz="1400" dirty="0" smtClean="0"/>
            <a:t>FS725 - </a:t>
          </a:r>
          <a:r>
            <a:rPr lang="it-IT" sz="1400" dirty="0" err="1" smtClean="0"/>
            <a:t>Rubidium</a:t>
          </a:r>
          <a:r>
            <a:rPr lang="it-IT" sz="1400" dirty="0" smtClean="0"/>
            <a:t> </a:t>
          </a:r>
          <a:r>
            <a:rPr lang="it-IT" sz="1400" dirty="0" err="1" smtClean="0"/>
            <a:t>Frequency</a:t>
          </a:r>
          <a:r>
            <a:rPr lang="it-IT" sz="1400" dirty="0" smtClean="0"/>
            <a:t> Standard</a:t>
          </a:r>
          <a:endParaRPr lang="it-IT" sz="1400" dirty="0"/>
        </a:p>
      </dgm:t>
    </dgm:pt>
    <dgm:pt modelId="{D085DBB5-B24A-4FAD-A4C1-CC3D4BD1A9AE}" type="parTrans" cxnId="{CD3DF6E8-1633-4804-8E8E-68266F7E0A85}">
      <dgm:prSet/>
      <dgm:spPr/>
      <dgm:t>
        <a:bodyPr/>
        <a:lstStyle/>
        <a:p>
          <a:endParaRPr lang="it-IT"/>
        </a:p>
      </dgm:t>
    </dgm:pt>
    <dgm:pt modelId="{886B03E7-31EE-4F1D-AD24-CD7432FD74E3}" type="sibTrans" cxnId="{CD3DF6E8-1633-4804-8E8E-68266F7E0A85}">
      <dgm:prSet/>
      <dgm:spPr/>
      <dgm:t>
        <a:bodyPr/>
        <a:lstStyle/>
        <a:p>
          <a:endParaRPr lang="it-IT"/>
        </a:p>
      </dgm:t>
    </dgm:pt>
    <dgm:pt modelId="{D0CFCE32-CEDD-4C94-B180-669CBA891438}">
      <dgm:prSet custT="1"/>
      <dgm:spPr/>
      <dgm:t>
        <a:bodyPr/>
        <a:lstStyle/>
        <a:p>
          <a:pPr rtl="0"/>
          <a:r>
            <a:rPr lang="it-IT" sz="1400" smtClean="0"/>
            <a:t>Portable Microwave Spectrum Analyzer up to 45 GHz</a:t>
          </a:r>
          <a:endParaRPr lang="it-IT" sz="1400"/>
        </a:p>
      </dgm:t>
    </dgm:pt>
    <dgm:pt modelId="{94912B00-C7F3-46F4-93EE-E1CB99802E34}" type="parTrans" cxnId="{A44A5607-87D7-4D4D-B294-C4A94D4907F0}">
      <dgm:prSet/>
      <dgm:spPr/>
      <dgm:t>
        <a:bodyPr/>
        <a:lstStyle/>
        <a:p>
          <a:endParaRPr lang="it-IT"/>
        </a:p>
      </dgm:t>
    </dgm:pt>
    <dgm:pt modelId="{1F82B393-E08A-4557-A841-C4EB68A23F4C}" type="sibTrans" cxnId="{A44A5607-87D7-4D4D-B294-C4A94D4907F0}">
      <dgm:prSet/>
      <dgm:spPr/>
      <dgm:t>
        <a:bodyPr/>
        <a:lstStyle/>
        <a:p>
          <a:endParaRPr lang="it-IT"/>
        </a:p>
      </dgm:t>
    </dgm:pt>
    <dgm:pt modelId="{D3D4A139-6029-4FB7-868D-EBA40B19411B}" type="pres">
      <dgm:prSet presAssocID="{1EE9D5E0-9DAE-49A3-9B06-874CFC5D7D8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7E2107D0-73C9-4FB9-AFAB-9F19A0E43AA5}" type="pres">
      <dgm:prSet presAssocID="{46D6F281-B61D-4C68-97EF-3FA44CB12A2D}" presName="root" presStyleCnt="0"/>
      <dgm:spPr/>
    </dgm:pt>
    <dgm:pt modelId="{A7A56285-8138-464A-ADFE-52C888FD96C5}" type="pres">
      <dgm:prSet presAssocID="{46D6F281-B61D-4C68-97EF-3FA44CB12A2D}" presName="rootComposite" presStyleCnt="0"/>
      <dgm:spPr/>
    </dgm:pt>
    <dgm:pt modelId="{13F0F03F-4A71-4A70-823D-09951EDF4539}" type="pres">
      <dgm:prSet presAssocID="{46D6F281-B61D-4C68-97EF-3FA44CB12A2D}" presName="rootText" presStyleLbl="node1" presStyleIdx="0" presStyleCnt="1" custScaleX="450527" custScaleY="125402"/>
      <dgm:spPr/>
      <dgm:t>
        <a:bodyPr/>
        <a:lstStyle/>
        <a:p>
          <a:endParaRPr lang="it-IT"/>
        </a:p>
      </dgm:t>
    </dgm:pt>
    <dgm:pt modelId="{6D33E2CA-64B4-4DCB-A599-28E5C0CE17EB}" type="pres">
      <dgm:prSet presAssocID="{46D6F281-B61D-4C68-97EF-3FA44CB12A2D}" presName="rootConnector" presStyleLbl="node1" presStyleIdx="0" presStyleCnt="1"/>
      <dgm:spPr/>
      <dgm:t>
        <a:bodyPr/>
        <a:lstStyle/>
        <a:p>
          <a:endParaRPr lang="it-IT"/>
        </a:p>
      </dgm:t>
    </dgm:pt>
    <dgm:pt modelId="{F6DAD666-3D2D-4C41-A5ED-F47E5CED822E}" type="pres">
      <dgm:prSet presAssocID="{46D6F281-B61D-4C68-97EF-3FA44CB12A2D}" presName="childShape" presStyleCnt="0"/>
      <dgm:spPr/>
    </dgm:pt>
    <dgm:pt modelId="{26988B75-6F7D-4A0B-954D-F9A4B8E91FEF}" type="pres">
      <dgm:prSet presAssocID="{87264DEB-356A-4F0B-BDC8-D75C949BE08E}" presName="Name13" presStyleLbl="parChTrans1D2" presStyleIdx="0" presStyleCnt="7"/>
      <dgm:spPr/>
      <dgm:t>
        <a:bodyPr/>
        <a:lstStyle/>
        <a:p>
          <a:endParaRPr lang="it-IT"/>
        </a:p>
      </dgm:t>
    </dgm:pt>
    <dgm:pt modelId="{18D5DD1D-0BFB-4C5E-A4F7-257CD752A673}" type="pres">
      <dgm:prSet presAssocID="{FCA02471-811F-47ED-9E2C-323C3EF251FA}" presName="childText" presStyleLbl="bgAcc1" presStyleIdx="0" presStyleCnt="7" custScaleX="539515" custScaleY="12059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202BB68-C7DC-4516-B2C3-A618A9C4E161}" type="pres">
      <dgm:prSet presAssocID="{FE2AAFDF-BEC8-4668-98D7-91163DF7F204}" presName="Name13" presStyleLbl="parChTrans1D2" presStyleIdx="1" presStyleCnt="7"/>
      <dgm:spPr/>
      <dgm:t>
        <a:bodyPr/>
        <a:lstStyle/>
        <a:p>
          <a:endParaRPr lang="it-IT"/>
        </a:p>
      </dgm:t>
    </dgm:pt>
    <dgm:pt modelId="{A9E7283B-52EC-4CC4-90D7-5CCA302B2FA8}" type="pres">
      <dgm:prSet presAssocID="{4DCA6A3A-AB02-43F0-841F-D3DE606663FC}" presName="childText" presStyleLbl="bgAcc1" presStyleIdx="1" presStyleCnt="7" custScaleX="468068" custScaleY="11827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2AF5606-EAEF-44AF-83A3-F73D613B94F2}" type="pres">
      <dgm:prSet presAssocID="{951243C0-2DCD-4ECA-A0A7-4ABC2C83F54D}" presName="Name13" presStyleLbl="parChTrans1D2" presStyleIdx="2" presStyleCnt="7"/>
      <dgm:spPr/>
      <dgm:t>
        <a:bodyPr/>
        <a:lstStyle/>
        <a:p>
          <a:endParaRPr lang="it-IT"/>
        </a:p>
      </dgm:t>
    </dgm:pt>
    <dgm:pt modelId="{AE0F1B39-F87B-46BD-A659-0C99E57FE965}" type="pres">
      <dgm:prSet presAssocID="{44F01092-79A9-41F4-BC70-EAAFE2126E79}" presName="childText" presStyleLbl="bgAcc1" presStyleIdx="2" presStyleCnt="7" custScaleX="565121" custScaleY="10136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88E5B1F-8F91-42F5-A7AA-692C73895E30}" type="pres">
      <dgm:prSet presAssocID="{24BB570B-F8C3-4CEF-9CED-CABEAC5C2AEE}" presName="Name13" presStyleLbl="parChTrans1D2" presStyleIdx="3" presStyleCnt="7"/>
      <dgm:spPr/>
      <dgm:t>
        <a:bodyPr/>
        <a:lstStyle/>
        <a:p>
          <a:endParaRPr lang="it-IT"/>
        </a:p>
      </dgm:t>
    </dgm:pt>
    <dgm:pt modelId="{AD156582-8578-4957-8090-F189E6062460}" type="pres">
      <dgm:prSet presAssocID="{41AB4275-486E-49B0-9C19-05C60B830CF7}" presName="childText" presStyleLbl="bgAcc1" presStyleIdx="3" presStyleCnt="7" custScaleX="547322" custScaleY="8705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5DCDCE3-9753-4B0E-A342-9274AB4A3375}" type="pres">
      <dgm:prSet presAssocID="{9373A8EC-B111-4360-BD08-93C684553891}" presName="Name13" presStyleLbl="parChTrans1D2" presStyleIdx="4" presStyleCnt="7"/>
      <dgm:spPr/>
      <dgm:t>
        <a:bodyPr/>
        <a:lstStyle/>
        <a:p>
          <a:endParaRPr lang="it-IT"/>
        </a:p>
      </dgm:t>
    </dgm:pt>
    <dgm:pt modelId="{69D224C9-D36C-42B6-BCD6-B1003B09041E}" type="pres">
      <dgm:prSet presAssocID="{2493E1DD-06D4-4BD0-833D-EA7D2CF426C0}" presName="childText" presStyleLbl="bgAcc1" presStyleIdx="4" presStyleCnt="7" custScaleX="469113" custScaleY="8886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0FCB15D-C607-44F1-B332-FE58296B8C60}" type="pres">
      <dgm:prSet presAssocID="{D085DBB5-B24A-4FAD-A4C1-CC3D4BD1A9AE}" presName="Name13" presStyleLbl="parChTrans1D2" presStyleIdx="5" presStyleCnt="7"/>
      <dgm:spPr/>
      <dgm:t>
        <a:bodyPr/>
        <a:lstStyle/>
        <a:p>
          <a:endParaRPr lang="it-IT"/>
        </a:p>
      </dgm:t>
    </dgm:pt>
    <dgm:pt modelId="{5FAB6317-95AE-4701-84FA-DA789644CDB6}" type="pres">
      <dgm:prSet presAssocID="{1731C8A5-AFD1-4A44-9FF0-7AD21D14DE3A}" presName="childText" presStyleLbl="bgAcc1" presStyleIdx="5" presStyleCnt="7" custScaleX="486715" custScaleY="5630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342C9BF-47C8-4134-B701-8E9AB6E410BB}" type="pres">
      <dgm:prSet presAssocID="{94912B00-C7F3-46F4-93EE-E1CB99802E34}" presName="Name13" presStyleLbl="parChTrans1D2" presStyleIdx="6" presStyleCnt="7"/>
      <dgm:spPr/>
      <dgm:t>
        <a:bodyPr/>
        <a:lstStyle/>
        <a:p>
          <a:endParaRPr lang="it-IT"/>
        </a:p>
      </dgm:t>
    </dgm:pt>
    <dgm:pt modelId="{E4585F1E-6C7A-4B65-9004-09789A400C1A}" type="pres">
      <dgm:prSet presAssocID="{D0CFCE32-CEDD-4C94-B180-669CBA891438}" presName="childText" presStyleLbl="bgAcc1" presStyleIdx="6" presStyleCnt="7" custScaleX="578363" custScaleY="7269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7437DEE0-6D2B-4D1E-94C8-C944A073ADE5}" type="presOf" srcId="{1731C8A5-AFD1-4A44-9FF0-7AD21D14DE3A}" destId="{5FAB6317-95AE-4701-84FA-DA789644CDB6}" srcOrd="0" destOrd="0" presId="urn:microsoft.com/office/officeart/2005/8/layout/hierarchy3"/>
    <dgm:cxn modelId="{68A6D449-AD1E-4BB9-894D-40E7329EE848}" srcId="{46D6F281-B61D-4C68-97EF-3FA44CB12A2D}" destId="{FCA02471-811F-47ED-9E2C-323C3EF251FA}" srcOrd="0" destOrd="0" parTransId="{87264DEB-356A-4F0B-BDC8-D75C949BE08E}" sibTransId="{1EFD3C4F-E593-4E6F-8EBB-B354D23CDCC7}"/>
    <dgm:cxn modelId="{96D78A9B-CB29-4A71-AD1A-FDE8CE42B0A9}" type="presOf" srcId="{4DCA6A3A-AB02-43F0-841F-D3DE606663FC}" destId="{A9E7283B-52EC-4CC4-90D7-5CCA302B2FA8}" srcOrd="0" destOrd="0" presId="urn:microsoft.com/office/officeart/2005/8/layout/hierarchy3"/>
    <dgm:cxn modelId="{DD6C2C5C-2FE1-491F-BB29-724E069021E2}" srcId="{46D6F281-B61D-4C68-97EF-3FA44CB12A2D}" destId="{41AB4275-486E-49B0-9C19-05C60B830CF7}" srcOrd="3" destOrd="0" parTransId="{24BB570B-F8C3-4CEF-9CED-CABEAC5C2AEE}" sibTransId="{14ECBCC2-6CA9-4009-979F-859299F62D2C}"/>
    <dgm:cxn modelId="{2E58B044-6431-472D-84EF-604B9F203CE0}" srcId="{46D6F281-B61D-4C68-97EF-3FA44CB12A2D}" destId="{4DCA6A3A-AB02-43F0-841F-D3DE606663FC}" srcOrd="1" destOrd="0" parTransId="{FE2AAFDF-BEC8-4668-98D7-91163DF7F204}" sibTransId="{E7F7907E-EC5C-4B9B-B901-4C0F36F08917}"/>
    <dgm:cxn modelId="{7D832C59-1ED9-4CFB-9ABF-3F9C84C3C6B2}" type="presOf" srcId="{D085DBB5-B24A-4FAD-A4C1-CC3D4BD1A9AE}" destId="{10FCB15D-C607-44F1-B332-FE58296B8C60}" srcOrd="0" destOrd="0" presId="urn:microsoft.com/office/officeart/2005/8/layout/hierarchy3"/>
    <dgm:cxn modelId="{DBB2F133-B222-401E-B80C-6487785CB8FE}" type="presOf" srcId="{D0CFCE32-CEDD-4C94-B180-669CBA891438}" destId="{E4585F1E-6C7A-4B65-9004-09789A400C1A}" srcOrd="0" destOrd="0" presId="urn:microsoft.com/office/officeart/2005/8/layout/hierarchy3"/>
    <dgm:cxn modelId="{4BC6E499-ED87-45A8-BA14-33BD4EE73C3F}" type="presOf" srcId="{2493E1DD-06D4-4BD0-833D-EA7D2CF426C0}" destId="{69D224C9-D36C-42B6-BCD6-B1003B09041E}" srcOrd="0" destOrd="0" presId="urn:microsoft.com/office/officeart/2005/8/layout/hierarchy3"/>
    <dgm:cxn modelId="{9227D5D9-60BF-4FF8-AFCA-DC0E675894FA}" srcId="{46D6F281-B61D-4C68-97EF-3FA44CB12A2D}" destId="{44F01092-79A9-41F4-BC70-EAAFE2126E79}" srcOrd="2" destOrd="0" parTransId="{951243C0-2DCD-4ECA-A0A7-4ABC2C83F54D}" sibTransId="{268BA63F-1292-4862-9588-AEC5C3BCEAEB}"/>
    <dgm:cxn modelId="{525BBEB7-F179-4093-B558-B77D36D0679A}" type="presOf" srcId="{FCA02471-811F-47ED-9E2C-323C3EF251FA}" destId="{18D5DD1D-0BFB-4C5E-A4F7-257CD752A673}" srcOrd="0" destOrd="0" presId="urn:microsoft.com/office/officeart/2005/8/layout/hierarchy3"/>
    <dgm:cxn modelId="{DF7D4FD2-F289-4D00-B157-685A173AEBCA}" type="presOf" srcId="{FE2AAFDF-BEC8-4668-98D7-91163DF7F204}" destId="{D202BB68-C7DC-4516-B2C3-A618A9C4E161}" srcOrd="0" destOrd="0" presId="urn:microsoft.com/office/officeart/2005/8/layout/hierarchy3"/>
    <dgm:cxn modelId="{CD3DF6E8-1633-4804-8E8E-68266F7E0A85}" srcId="{46D6F281-B61D-4C68-97EF-3FA44CB12A2D}" destId="{1731C8A5-AFD1-4A44-9FF0-7AD21D14DE3A}" srcOrd="5" destOrd="0" parTransId="{D085DBB5-B24A-4FAD-A4C1-CC3D4BD1A9AE}" sibTransId="{886B03E7-31EE-4F1D-AD24-CD7432FD74E3}"/>
    <dgm:cxn modelId="{68F70292-9A79-4C43-9AF6-F67DB128FD2C}" type="presOf" srcId="{24BB570B-F8C3-4CEF-9CED-CABEAC5C2AEE}" destId="{D88E5B1F-8F91-42F5-A7AA-692C73895E30}" srcOrd="0" destOrd="0" presId="urn:microsoft.com/office/officeart/2005/8/layout/hierarchy3"/>
    <dgm:cxn modelId="{1847F442-3DB7-41BB-947E-758D3157FBA2}" type="presOf" srcId="{46D6F281-B61D-4C68-97EF-3FA44CB12A2D}" destId="{6D33E2CA-64B4-4DCB-A599-28E5C0CE17EB}" srcOrd="1" destOrd="0" presId="urn:microsoft.com/office/officeart/2005/8/layout/hierarchy3"/>
    <dgm:cxn modelId="{7AB176AA-E457-4B0C-BD6E-72AF9C614796}" type="presOf" srcId="{1EE9D5E0-9DAE-49A3-9B06-874CFC5D7D87}" destId="{D3D4A139-6029-4FB7-868D-EBA40B19411B}" srcOrd="0" destOrd="0" presId="urn:microsoft.com/office/officeart/2005/8/layout/hierarchy3"/>
    <dgm:cxn modelId="{1115424B-B1A3-4757-8A7B-F7935F22BE40}" srcId="{1EE9D5E0-9DAE-49A3-9B06-874CFC5D7D87}" destId="{46D6F281-B61D-4C68-97EF-3FA44CB12A2D}" srcOrd="0" destOrd="0" parTransId="{F98D0ED9-2722-4349-8862-6AA98207E1EE}" sibTransId="{0E1ED4BE-C944-4F62-8636-885AB1C64A8D}"/>
    <dgm:cxn modelId="{C56E4F51-D957-4833-9CB1-99F89EC17FEC}" type="presOf" srcId="{44F01092-79A9-41F4-BC70-EAAFE2126E79}" destId="{AE0F1B39-F87B-46BD-A659-0C99E57FE965}" srcOrd="0" destOrd="0" presId="urn:microsoft.com/office/officeart/2005/8/layout/hierarchy3"/>
    <dgm:cxn modelId="{A913D672-2220-4FA5-BFC0-D7F1EEA519C7}" type="presOf" srcId="{94912B00-C7F3-46F4-93EE-E1CB99802E34}" destId="{4342C9BF-47C8-4134-B701-8E9AB6E410BB}" srcOrd="0" destOrd="0" presId="urn:microsoft.com/office/officeart/2005/8/layout/hierarchy3"/>
    <dgm:cxn modelId="{03A11A6B-D5EF-4B0F-B658-4ED8ADBDD02D}" type="presOf" srcId="{951243C0-2DCD-4ECA-A0A7-4ABC2C83F54D}" destId="{E2AF5606-EAEF-44AF-83A3-F73D613B94F2}" srcOrd="0" destOrd="0" presId="urn:microsoft.com/office/officeart/2005/8/layout/hierarchy3"/>
    <dgm:cxn modelId="{A4F56DF6-0E4D-416E-A27F-C3B602F3D89B}" type="presOf" srcId="{87264DEB-356A-4F0B-BDC8-D75C949BE08E}" destId="{26988B75-6F7D-4A0B-954D-F9A4B8E91FEF}" srcOrd="0" destOrd="0" presId="urn:microsoft.com/office/officeart/2005/8/layout/hierarchy3"/>
    <dgm:cxn modelId="{DB8BDF93-A4B4-4BFC-98E1-3D08D9BC858A}" type="presOf" srcId="{9373A8EC-B111-4360-BD08-93C684553891}" destId="{E5DCDCE3-9753-4B0E-A342-9274AB4A3375}" srcOrd="0" destOrd="0" presId="urn:microsoft.com/office/officeart/2005/8/layout/hierarchy3"/>
    <dgm:cxn modelId="{A44A5607-87D7-4D4D-B294-C4A94D4907F0}" srcId="{46D6F281-B61D-4C68-97EF-3FA44CB12A2D}" destId="{D0CFCE32-CEDD-4C94-B180-669CBA891438}" srcOrd="6" destOrd="0" parTransId="{94912B00-C7F3-46F4-93EE-E1CB99802E34}" sibTransId="{1F82B393-E08A-4557-A841-C4EB68A23F4C}"/>
    <dgm:cxn modelId="{4F166CBC-7E1B-4746-A9F2-53A413F41242}" type="presOf" srcId="{46D6F281-B61D-4C68-97EF-3FA44CB12A2D}" destId="{13F0F03F-4A71-4A70-823D-09951EDF4539}" srcOrd="0" destOrd="0" presId="urn:microsoft.com/office/officeart/2005/8/layout/hierarchy3"/>
    <dgm:cxn modelId="{4F806C54-82E8-41D9-BA0B-685033EAA1C8}" srcId="{46D6F281-B61D-4C68-97EF-3FA44CB12A2D}" destId="{2493E1DD-06D4-4BD0-833D-EA7D2CF426C0}" srcOrd="4" destOrd="0" parTransId="{9373A8EC-B111-4360-BD08-93C684553891}" sibTransId="{6ED2F1A2-0966-4F7A-8497-CF07828C9250}"/>
    <dgm:cxn modelId="{19CEF3D0-32D9-4EC0-A683-2CFE05842A14}" type="presOf" srcId="{41AB4275-486E-49B0-9C19-05C60B830CF7}" destId="{AD156582-8578-4957-8090-F189E6062460}" srcOrd="0" destOrd="0" presId="urn:microsoft.com/office/officeart/2005/8/layout/hierarchy3"/>
    <dgm:cxn modelId="{B63BCDB3-B012-42CF-9487-BC16850D6893}" type="presParOf" srcId="{D3D4A139-6029-4FB7-868D-EBA40B19411B}" destId="{7E2107D0-73C9-4FB9-AFAB-9F19A0E43AA5}" srcOrd="0" destOrd="0" presId="urn:microsoft.com/office/officeart/2005/8/layout/hierarchy3"/>
    <dgm:cxn modelId="{B39960E6-4966-4FC6-AB2C-4B88A576EE8B}" type="presParOf" srcId="{7E2107D0-73C9-4FB9-AFAB-9F19A0E43AA5}" destId="{A7A56285-8138-464A-ADFE-52C888FD96C5}" srcOrd="0" destOrd="0" presId="urn:microsoft.com/office/officeart/2005/8/layout/hierarchy3"/>
    <dgm:cxn modelId="{08638BFA-DC9D-4EA6-90F2-ACF9977C1F33}" type="presParOf" srcId="{A7A56285-8138-464A-ADFE-52C888FD96C5}" destId="{13F0F03F-4A71-4A70-823D-09951EDF4539}" srcOrd="0" destOrd="0" presId="urn:microsoft.com/office/officeart/2005/8/layout/hierarchy3"/>
    <dgm:cxn modelId="{9C766AE6-C3D6-4F68-96AE-5BCA4345AE20}" type="presParOf" srcId="{A7A56285-8138-464A-ADFE-52C888FD96C5}" destId="{6D33E2CA-64B4-4DCB-A599-28E5C0CE17EB}" srcOrd="1" destOrd="0" presId="urn:microsoft.com/office/officeart/2005/8/layout/hierarchy3"/>
    <dgm:cxn modelId="{563D296A-DC6F-458F-BA60-B6A14FF83EDA}" type="presParOf" srcId="{7E2107D0-73C9-4FB9-AFAB-9F19A0E43AA5}" destId="{F6DAD666-3D2D-4C41-A5ED-F47E5CED822E}" srcOrd="1" destOrd="0" presId="urn:microsoft.com/office/officeart/2005/8/layout/hierarchy3"/>
    <dgm:cxn modelId="{5CD1C13C-2EB5-4CAA-83B7-0CCFD254D8EC}" type="presParOf" srcId="{F6DAD666-3D2D-4C41-A5ED-F47E5CED822E}" destId="{26988B75-6F7D-4A0B-954D-F9A4B8E91FEF}" srcOrd="0" destOrd="0" presId="urn:microsoft.com/office/officeart/2005/8/layout/hierarchy3"/>
    <dgm:cxn modelId="{BB350864-30A0-4E29-8424-DC4DDC9B8181}" type="presParOf" srcId="{F6DAD666-3D2D-4C41-A5ED-F47E5CED822E}" destId="{18D5DD1D-0BFB-4C5E-A4F7-257CD752A673}" srcOrd="1" destOrd="0" presId="urn:microsoft.com/office/officeart/2005/8/layout/hierarchy3"/>
    <dgm:cxn modelId="{5889C64D-4B4F-48DD-9A73-16B63C2A62CA}" type="presParOf" srcId="{F6DAD666-3D2D-4C41-A5ED-F47E5CED822E}" destId="{D202BB68-C7DC-4516-B2C3-A618A9C4E161}" srcOrd="2" destOrd="0" presId="urn:microsoft.com/office/officeart/2005/8/layout/hierarchy3"/>
    <dgm:cxn modelId="{30110AF9-3A45-48BB-9B6D-73707B76C52D}" type="presParOf" srcId="{F6DAD666-3D2D-4C41-A5ED-F47E5CED822E}" destId="{A9E7283B-52EC-4CC4-90D7-5CCA302B2FA8}" srcOrd="3" destOrd="0" presId="urn:microsoft.com/office/officeart/2005/8/layout/hierarchy3"/>
    <dgm:cxn modelId="{AE79E715-31A1-4435-8B3D-9B71393F7F85}" type="presParOf" srcId="{F6DAD666-3D2D-4C41-A5ED-F47E5CED822E}" destId="{E2AF5606-EAEF-44AF-83A3-F73D613B94F2}" srcOrd="4" destOrd="0" presId="urn:microsoft.com/office/officeart/2005/8/layout/hierarchy3"/>
    <dgm:cxn modelId="{A9B5CEFD-9A63-4907-971C-91E6448321C8}" type="presParOf" srcId="{F6DAD666-3D2D-4C41-A5ED-F47E5CED822E}" destId="{AE0F1B39-F87B-46BD-A659-0C99E57FE965}" srcOrd="5" destOrd="0" presId="urn:microsoft.com/office/officeart/2005/8/layout/hierarchy3"/>
    <dgm:cxn modelId="{C3D7E6BD-3B3F-4029-BA6E-4327E709C434}" type="presParOf" srcId="{F6DAD666-3D2D-4C41-A5ED-F47E5CED822E}" destId="{D88E5B1F-8F91-42F5-A7AA-692C73895E30}" srcOrd="6" destOrd="0" presId="urn:microsoft.com/office/officeart/2005/8/layout/hierarchy3"/>
    <dgm:cxn modelId="{6061C9A6-408B-4082-A777-8215C8CC84E6}" type="presParOf" srcId="{F6DAD666-3D2D-4C41-A5ED-F47E5CED822E}" destId="{AD156582-8578-4957-8090-F189E6062460}" srcOrd="7" destOrd="0" presId="urn:microsoft.com/office/officeart/2005/8/layout/hierarchy3"/>
    <dgm:cxn modelId="{6D8D6155-5E43-4623-993C-BED9757F0D34}" type="presParOf" srcId="{F6DAD666-3D2D-4C41-A5ED-F47E5CED822E}" destId="{E5DCDCE3-9753-4B0E-A342-9274AB4A3375}" srcOrd="8" destOrd="0" presId="urn:microsoft.com/office/officeart/2005/8/layout/hierarchy3"/>
    <dgm:cxn modelId="{41605E3B-1735-47CA-8095-8873B0026CCD}" type="presParOf" srcId="{F6DAD666-3D2D-4C41-A5ED-F47E5CED822E}" destId="{69D224C9-D36C-42B6-BCD6-B1003B09041E}" srcOrd="9" destOrd="0" presId="urn:microsoft.com/office/officeart/2005/8/layout/hierarchy3"/>
    <dgm:cxn modelId="{B4D01706-B595-4983-9F05-FD16B0749262}" type="presParOf" srcId="{F6DAD666-3D2D-4C41-A5ED-F47E5CED822E}" destId="{10FCB15D-C607-44F1-B332-FE58296B8C60}" srcOrd="10" destOrd="0" presId="urn:microsoft.com/office/officeart/2005/8/layout/hierarchy3"/>
    <dgm:cxn modelId="{0408E6FA-AAAA-4281-B3FA-92135ACE445D}" type="presParOf" srcId="{F6DAD666-3D2D-4C41-A5ED-F47E5CED822E}" destId="{5FAB6317-95AE-4701-84FA-DA789644CDB6}" srcOrd="11" destOrd="0" presId="urn:microsoft.com/office/officeart/2005/8/layout/hierarchy3"/>
    <dgm:cxn modelId="{DD7BB638-F5A4-4ADE-B08D-EEED9BB0ADF7}" type="presParOf" srcId="{F6DAD666-3D2D-4C41-A5ED-F47E5CED822E}" destId="{4342C9BF-47C8-4134-B701-8E9AB6E410BB}" srcOrd="12" destOrd="0" presId="urn:microsoft.com/office/officeart/2005/8/layout/hierarchy3"/>
    <dgm:cxn modelId="{82803473-8007-4706-B52D-C929A466032F}" type="presParOf" srcId="{F6DAD666-3D2D-4C41-A5ED-F47E5CED822E}" destId="{E4585F1E-6C7A-4B65-9004-09789A400C1A}" srcOrd="1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EE9D5E0-9DAE-49A3-9B06-874CFC5D7D87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46D6F281-B61D-4C68-97EF-3FA44CB12A2D}">
      <dgm:prSet/>
      <dgm:spPr/>
      <dgm:t>
        <a:bodyPr/>
        <a:lstStyle/>
        <a:p>
          <a:pPr rtl="0"/>
          <a:r>
            <a:rPr lang="it-IT" dirty="0" smtClean="0"/>
            <a:t>CRYO LAB UPGRADES</a:t>
          </a:r>
          <a:endParaRPr lang="it-IT" dirty="0"/>
        </a:p>
      </dgm:t>
    </dgm:pt>
    <dgm:pt modelId="{0E1ED4BE-C944-4F62-8636-885AB1C64A8D}" type="sibTrans" cxnId="{1115424B-B1A3-4757-8A7B-F7935F22BE40}">
      <dgm:prSet/>
      <dgm:spPr/>
      <dgm:t>
        <a:bodyPr/>
        <a:lstStyle/>
        <a:p>
          <a:endParaRPr lang="it-IT"/>
        </a:p>
      </dgm:t>
    </dgm:pt>
    <dgm:pt modelId="{F98D0ED9-2722-4349-8862-6AA98207E1EE}" type="parTrans" cxnId="{1115424B-B1A3-4757-8A7B-F7935F22BE40}">
      <dgm:prSet/>
      <dgm:spPr/>
      <dgm:t>
        <a:bodyPr/>
        <a:lstStyle/>
        <a:p>
          <a:endParaRPr lang="it-IT"/>
        </a:p>
      </dgm:t>
    </dgm:pt>
    <dgm:pt modelId="{FCA02471-811F-47ED-9E2C-323C3EF251FA}">
      <dgm:prSet custT="1"/>
      <dgm:spPr/>
      <dgm:t>
        <a:bodyPr/>
        <a:lstStyle/>
        <a:p>
          <a:pPr rtl="0"/>
          <a:r>
            <a:rPr lang="it-IT" sz="1600" b="1" dirty="0" smtClean="0"/>
            <a:t>CRYO COOLER SYSTEM DOWN TO 4K</a:t>
          </a:r>
          <a:endParaRPr lang="it-IT" sz="1600" b="1" dirty="0"/>
        </a:p>
      </dgm:t>
    </dgm:pt>
    <dgm:pt modelId="{1EFD3C4F-E593-4E6F-8EBB-B354D23CDCC7}" type="sibTrans" cxnId="{68A6D449-AD1E-4BB9-894D-40E7329EE848}">
      <dgm:prSet/>
      <dgm:spPr/>
      <dgm:t>
        <a:bodyPr/>
        <a:lstStyle/>
        <a:p>
          <a:endParaRPr lang="it-IT"/>
        </a:p>
      </dgm:t>
    </dgm:pt>
    <dgm:pt modelId="{87264DEB-356A-4F0B-BDC8-D75C949BE08E}" type="parTrans" cxnId="{68A6D449-AD1E-4BB9-894D-40E7329EE848}">
      <dgm:prSet/>
      <dgm:spPr/>
      <dgm:t>
        <a:bodyPr/>
        <a:lstStyle/>
        <a:p>
          <a:endParaRPr lang="it-IT"/>
        </a:p>
      </dgm:t>
    </dgm:pt>
    <dgm:pt modelId="{D3D4A139-6029-4FB7-868D-EBA40B19411B}" type="pres">
      <dgm:prSet presAssocID="{1EE9D5E0-9DAE-49A3-9B06-874CFC5D7D8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7E2107D0-73C9-4FB9-AFAB-9F19A0E43AA5}" type="pres">
      <dgm:prSet presAssocID="{46D6F281-B61D-4C68-97EF-3FA44CB12A2D}" presName="root" presStyleCnt="0"/>
      <dgm:spPr/>
    </dgm:pt>
    <dgm:pt modelId="{A7A56285-8138-464A-ADFE-52C888FD96C5}" type="pres">
      <dgm:prSet presAssocID="{46D6F281-B61D-4C68-97EF-3FA44CB12A2D}" presName="rootComposite" presStyleCnt="0"/>
      <dgm:spPr/>
    </dgm:pt>
    <dgm:pt modelId="{13F0F03F-4A71-4A70-823D-09951EDF4539}" type="pres">
      <dgm:prSet presAssocID="{46D6F281-B61D-4C68-97EF-3FA44CB12A2D}" presName="rootText" presStyleLbl="node1" presStyleIdx="0" presStyleCnt="1" custScaleX="363183" custScaleY="80727"/>
      <dgm:spPr/>
      <dgm:t>
        <a:bodyPr/>
        <a:lstStyle/>
        <a:p>
          <a:endParaRPr lang="it-IT"/>
        </a:p>
      </dgm:t>
    </dgm:pt>
    <dgm:pt modelId="{6D33E2CA-64B4-4DCB-A599-28E5C0CE17EB}" type="pres">
      <dgm:prSet presAssocID="{46D6F281-B61D-4C68-97EF-3FA44CB12A2D}" presName="rootConnector" presStyleLbl="node1" presStyleIdx="0" presStyleCnt="1"/>
      <dgm:spPr/>
      <dgm:t>
        <a:bodyPr/>
        <a:lstStyle/>
        <a:p>
          <a:endParaRPr lang="it-IT"/>
        </a:p>
      </dgm:t>
    </dgm:pt>
    <dgm:pt modelId="{F6DAD666-3D2D-4C41-A5ED-F47E5CED822E}" type="pres">
      <dgm:prSet presAssocID="{46D6F281-B61D-4C68-97EF-3FA44CB12A2D}" presName="childShape" presStyleCnt="0"/>
      <dgm:spPr/>
    </dgm:pt>
    <dgm:pt modelId="{26988B75-6F7D-4A0B-954D-F9A4B8E91FEF}" type="pres">
      <dgm:prSet presAssocID="{87264DEB-356A-4F0B-BDC8-D75C949BE08E}" presName="Name13" presStyleLbl="parChTrans1D2" presStyleIdx="0" presStyleCnt="1"/>
      <dgm:spPr/>
      <dgm:t>
        <a:bodyPr/>
        <a:lstStyle/>
        <a:p>
          <a:endParaRPr lang="it-IT"/>
        </a:p>
      </dgm:t>
    </dgm:pt>
    <dgm:pt modelId="{18D5DD1D-0BFB-4C5E-A4F7-257CD752A673}" type="pres">
      <dgm:prSet presAssocID="{FCA02471-811F-47ED-9E2C-323C3EF251FA}" presName="childText" presStyleLbl="bgAcc1" presStyleIdx="0" presStyleCnt="1" custScaleX="468163" custScaleY="8606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A4F56DF6-0E4D-416E-A27F-C3B602F3D89B}" type="presOf" srcId="{87264DEB-356A-4F0B-BDC8-D75C949BE08E}" destId="{26988B75-6F7D-4A0B-954D-F9A4B8E91FEF}" srcOrd="0" destOrd="0" presId="urn:microsoft.com/office/officeart/2005/8/layout/hierarchy3"/>
    <dgm:cxn modelId="{1115424B-B1A3-4757-8A7B-F7935F22BE40}" srcId="{1EE9D5E0-9DAE-49A3-9B06-874CFC5D7D87}" destId="{46D6F281-B61D-4C68-97EF-3FA44CB12A2D}" srcOrd="0" destOrd="0" parTransId="{F98D0ED9-2722-4349-8862-6AA98207E1EE}" sibTransId="{0E1ED4BE-C944-4F62-8636-885AB1C64A8D}"/>
    <dgm:cxn modelId="{7AB176AA-E457-4B0C-BD6E-72AF9C614796}" type="presOf" srcId="{1EE9D5E0-9DAE-49A3-9B06-874CFC5D7D87}" destId="{D3D4A139-6029-4FB7-868D-EBA40B19411B}" srcOrd="0" destOrd="0" presId="urn:microsoft.com/office/officeart/2005/8/layout/hierarchy3"/>
    <dgm:cxn modelId="{4F166CBC-7E1B-4746-A9F2-53A413F41242}" type="presOf" srcId="{46D6F281-B61D-4C68-97EF-3FA44CB12A2D}" destId="{13F0F03F-4A71-4A70-823D-09951EDF4539}" srcOrd="0" destOrd="0" presId="urn:microsoft.com/office/officeart/2005/8/layout/hierarchy3"/>
    <dgm:cxn modelId="{525BBEB7-F179-4093-B558-B77D36D0679A}" type="presOf" srcId="{FCA02471-811F-47ED-9E2C-323C3EF251FA}" destId="{18D5DD1D-0BFB-4C5E-A4F7-257CD752A673}" srcOrd="0" destOrd="0" presId="urn:microsoft.com/office/officeart/2005/8/layout/hierarchy3"/>
    <dgm:cxn modelId="{68A6D449-AD1E-4BB9-894D-40E7329EE848}" srcId="{46D6F281-B61D-4C68-97EF-3FA44CB12A2D}" destId="{FCA02471-811F-47ED-9E2C-323C3EF251FA}" srcOrd="0" destOrd="0" parTransId="{87264DEB-356A-4F0B-BDC8-D75C949BE08E}" sibTransId="{1EFD3C4F-E593-4E6F-8EBB-B354D23CDCC7}"/>
    <dgm:cxn modelId="{1847F442-3DB7-41BB-947E-758D3157FBA2}" type="presOf" srcId="{46D6F281-B61D-4C68-97EF-3FA44CB12A2D}" destId="{6D33E2CA-64B4-4DCB-A599-28E5C0CE17EB}" srcOrd="1" destOrd="0" presId="urn:microsoft.com/office/officeart/2005/8/layout/hierarchy3"/>
    <dgm:cxn modelId="{B63BCDB3-B012-42CF-9487-BC16850D6893}" type="presParOf" srcId="{D3D4A139-6029-4FB7-868D-EBA40B19411B}" destId="{7E2107D0-73C9-4FB9-AFAB-9F19A0E43AA5}" srcOrd="0" destOrd="0" presId="urn:microsoft.com/office/officeart/2005/8/layout/hierarchy3"/>
    <dgm:cxn modelId="{B39960E6-4966-4FC6-AB2C-4B88A576EE8B}" type="presParOf" srcId="{7E2107D0-73C9-4FB9-AFAB-9F19A0E43AA5}" destId="{A7A56285-8138-464A-ADFE-52C888FD96C5}" srcOrd="0" destOrd="0" presId="urn:microsoft.com/office/officeart/2005/8/layout/hierarchy3"/>
    <dgm:cxn modelId="{08638BFA-DC9D-4EA6-90F2-ACF9977C1F33}" type="presParOf" srcId="{A7A56285-8138-464A-ADFE-52C888FD96C5}" destId="{13F0F03F-4A71-4A70-823D-09951EDF4539}" srcOrd="0" destOrd="0" presId="urn:microsoft.com/office/officeart/2005/8/layout/hierarchy3"/>
    <dgm:cxn modelId="{9C766AE6-C3D6-4F68-96AE-5BCA4345AE20}" type="presParOf" srcId="{A7A56285-8138-464A-ADFE-52C888FD96C5}" destId="{6D33E2CA-64B4-4DCB-A599-28E5C0CE17EB}" srcOrd="1" destOrd="0" presId="urn:microsoft.com/office/officeart/2005/8/layout/hierarchy3"/>
    <dgm:cxn modelId="{563D296A-DC6F-458F-BA60-B6A14FF83EDA}" type="presParOf" srcId="{7E2107D0-73C9-4FB9-AFAB-9F19A0E43AA5}" destId="{F6DAD666-3D2D-4C41-A5ED-F47E5CED822E}" srcOrd="1" destOrd="0" presId="urn:microsoft.com/office/officeart/2005/8/layout/hierarchy3"/>
    <dgm:cxn modelId="{5CD1C13C-2EB5-4CAA-83B7-0CCFD254D8EC}" type="presParOf" srcId="{F6DAD666-3D2D-4C41-A5ED-F47E5CED822E}" destId="{26988B75-6F7D-4A0B-954D-F9A4B8E91FEF}" srcOrd="0" destOrd="0" presId="urn:microsoft.com/office/officeart/2005/8/layout/hierarchy3"/>
    <dgm:cxn modelId="{BB350864-30A0-4E29-8424-DC4DDC9B8181}" type="presParOf" srcId="{F6DAD666-3D2D-4C41-A5ED-F47E5CED822E}" destId="{18D5DD1D-0BFB-4C5E-A4F7-257CD752A673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977C86A-EB22-4BAA-B789-3769295A075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DF15495A-61E0-45B7-8421-E019C07EA3C7}">
      <dgm:prSet/>
      <dgm:spPr/>
      <dgm:t>
        <a:bodyPr/>
        <a:lstStyle/>
        <a:p>
          <a:pPr rtl="0"/>
          <a:r>
            <a:rPr lang="en-US" b="1" dirty="0" smtClean="0"/>
            <a:t>Design &amp; characterization</a:t>
          </a:r>
          <a:endParaRPr lang="it-IT" dirty="0"/>
        </a:p>
      </dgm:t>
    </dgm:pt>
    <dgm:pt modelId="{10C1EE28-0821-4788-8BB8-DED902392455}" type="parTrans" cxnId="{5ADE9D35-085C-4119-BF06-57CC860B70A9}">
      <dgm:prSet/>
      <dgm:spPr/>
      <dgm:t>
        <a:bodyPr/>
        <a:lstStyle/>
        <a:p>
          <a:endParaRPr lang="it-IT"/>
        </a:p>
      </dgm:t>
    </dgm:pt>
    <dgm:pt modelId="{62B0C82B-8246-43C9-9909-9C1C08D431FA}" type="sibTrans" cxnId="{5ADE9D35-085C-4119-BF06-57CC860B70A9}">
      <dgm:prSet/>
      <dgm:spPr/>
      <dgm:t>
        <a:bodyPr/>
        <a:lstStyle/>
        <a:p>
          <a:endParaRPr lang="it-IT"/>
        </a:p>
      </dgm:t>
    </dgm:pt>
    <dgm:pt modelId="{FED3E211-57EF-4424-BB72-A6B4D330B495}">
      <dgm:prSet/>
      <dgm:spPr/>
      <dgm:t>
        <a:bodyPr/>
        <a:lstStyle/>
        <a:p>
          <a:pPr rtl="0"/>
          <a:r>
            <a:rPr lang="en-US" b="1" smtClean="0"/>
            <a:t>Base-band analog integrated circuits</a:t>
          </a:r>
          <a:endParaRPr lang="it-IT"/>
        </a:p>
      </dgm:t>
    </dgm:pt>
    <dgm:pt modelId="{35C94E7B-D045-4E23-8408-6A3AD7753392}" type="parTrans" cxnId="{95DED7D3-AF9E-4B9A-B3E2-C8572566341A}">
      <dgm:prSet/>
      <dgm:spPr/>
      <dgm:t>
        <a:bodyPr/>
        <a:lstStyle/>
        <a:p>
          <a:endParaRPr lang="it-IT"/>
        </a:p>
      </dgm:t>
    </dgm:pt>
    <dgm:pt modelId="{C6E24FCE-0BB0-4110-B2D6-49C5F58A73E9}" type="sibTrans" cxnId="{95DED7D3-AF9E-4B9A-B3E2-C8572566341A}">
      <dgm:prSet/>
      <dgm:spPr/>
      <dgm:t>
        <a:bodyPr/>
        <a:lstStyle/>
        <a:p>
          <a:endParaRPr lang="it-IT"/>
        </a:p>
      </dgm:t>
    </dgm:pt>
    <dgm:pt modelId="{CC9B4847-7E90-4C36-BC67-9F97053D2128}">
      <dgm:prSet/>
      <dgm:spPr/>
      <dgm:t>
        <a:bodyPr/>
        <a:lstStyle/>
        <a:p>
          <a:pPr rtl="0"/>
          <a:r>
            <a:rPr lang="en-US" b="1" smtClean="0"/>
            <a:t>Digital circuits and systems</a:t>
          </a:r>
          <a:endParaRPr lang="it-IT"/>
        </a:p>
      </dgm:t>
    </dgm:pt>
    <dgm:pt modelId="{175974C4-7CDD-4AC2-8ABA-5E3F911B1891}" type="parTrans" cxnId="{D29E32B8-6C0A-4479-A874-003DFCE551E7}">
      <dgm:prSet/>
      <dgm:spPr/>
      <dgm:t>
        <a:bodyPr/>
        <a:lstStyle/>
        <a:p>
          <a:endParaRPr lang="it-IT"/>
        </a:p>
      </dgm:t>
    </dgm:pt>
    <dgm:pt modelId="{431AE76A-D439-41D4-BBE1-57F798A6E6CE}" type="sibTrans" cxnId="{D29E32B8-6C0A-4479-A874-003DFCE551E7}">
      <dgm:prSet/>
      <dgm:spPr/>
      <dgm:t>
        <a:bodyPr/>
        <a:lstStyle/>
        <a:p>
          <a:endParaRPr lang="it-IT"/>
        </a:p>
      </dgm:t>
    </dgm:pt>
    <dgm:pt modelId="{41345101-5111-43D3-885D-92B7E146D953}">
      <dgm:prSet/>
      <dgm:spPr/>
      <dgm:t>
        <a:bodyPr/>
        <a:lstStyle/>
        <a:p>
          <a:pPr rtl="0"/>
          <a:r>
            <a:rPr lang="en-US" b="1" dirty="0" smtClean="0"/>
            <a:t>Microcontrollers and FPGA-based systems</a:t>
          </a:r>
          <a:endParaRPr lang="it-IT" dirty="0"/>
        </a:p>
      </dgm:t>
    </dgm:pt>
    <dgm:pt modelId="{74718C79-1083-4F7B-97C9-D28081AE9DA0}" type="parTrans" cxnId="{8FCE6E56-4328-4E3B-B5C8-220595F96A59}">
      <dgm:prSet/>
      <dgm:spPr/>
      <dgm:t>
        <a:bodyPr/>
        <a:lstStyle/>
        <a:p>
          <a:endParaRPr lang="it-IT"/>
        </a:p>
      </dgm:t>
    </dgm:pt>
    <dgm:pt modelId="{1735D603-3740-4AD0-9A97-7B4B3C8AF301}" type="sibTrans" cxnId="{8FCE6E56-4328-4E3B-B5C8-220595F96A59}">
      <dgm:prSet/>
      <dgm:spPr/>
      <dgm:t>
        <a:bodyPr/>
        <a:lstStyle/>
        <a:p>
          <a:endParaRPr lang="it-IT"/>
        </a:p>
      </dgm:t>
    </dgm:pt>
    <dgm:pt modelId="{3CCBE347-9F64-4D61-8EB3-7FD2262EA90D}" type="pres">
      <dgm:prSet presAssocID="{6977C86A-EB22-4BAA-B789-3769295A075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AD094441-42B7-4433-AE13-F06EBC56F695}" type="pres">
      <dgm:prSet presAssocID="{DF15495A-61E0-45B7-8421-E019C07EA3C7}" presName="linNode" presStyleCnt="0"/>
      <dgm:spPr/>
    </dgm:pt>
    <dgm:pt modelId="{6544DF5D-FA32-4AF9-A2FB-92045F0D64D0}" type="pres">
      <dgm:prSet presAssocID="{DF15495A-61E0-45B7-8421-E019C07EA3C7}" presName="parentText" presStyleLbl="node1" presStyleIdx="0" presStyleCnt="1" custScaleX="86352" custScaleY="4733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DB455A4-268A-41BF-9845-3E8B2766502B}" type="pres">
      <dgm:prSet presAssocID="{DF15495A-61E0-45B7-8421-E019C07EA3C7}" presName="descendantText" presStyleLbl="alignAccFollowNode1" presStyleIdx="0" presStyleCnt="1" custScaleY="12500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8FCE6E56-4328-4E3B-B5C8-220595F96A59}" srcId="{DF15495A-61E0-45B7-8421-E019C07EA3C7}" destId="{41345101-5111-43D3-885D-92B7E146D953}" srcOrd="2" destOrd="0" parTransId="{74718C79-1083-4F7B-97C9-D28081AE9DA0}" sibTransId="{1735D603-3740-4AD0-9A97-7B4B3C8AF301}"/>
    <dgm:cxn modelId="{5ADE9D35-085C-4119-BF06-57CC860B70A9}" srcId="{6977C86A-EB22-4BAA-B789-3769295A075C}" destId="{DF15495A-61E0-45B7-8421-E019C07EA3C7}" srcOrd="0" destOrd="0" parTransId="{10C1EE28-0821-4788-8BB8-DED902392455}" sibTransId="{62B0C82B-8246-43C9-9909-9C1C08D431FA}"/>
    <dgm:cxn modelId="{95DED7D3-AF9E-4B9A-B3E2-C8572566341A}" srcId="{DF15495A-61E0-45B7-8421-E019C07EA3C7}" destId="{FED3E211-57EF-4424-BB72-A6B4D330B495}" srcOrd="0" destOrd="0" parTransId="{35C94E7B-D045-4E23-8408-6A3AD7753392}" sibTransId="{C6E24FCE-0BB0-4110-B2D6-49C5F58A73E9}"/>
    <dgm:cxn modelId="{B0B822D6-2092-48B2-B9A6-D4F29D08FB1C}" type="presOf" srcId="{DF15495A-61E0-45B7-8421-E019C07EA3C7}" destId="{6544DF5D-FA32-4AF9-A2FB-92045F0D64D0}" srcOrd="0" destOrd="0" presId="urn:microsoft.com/office/officeart/2005/8/layout/vList5"/>
    <dgm:cxn modelId="{91A5E77B-6235-467A-BB6B-BB775CB6328D}" type="presOf" srcId="{6977C86A-EB22-4BAA-B789-3769295A075C}" destId="{3CCBE347-9F64-4D61-8EB3-7FD2262EA90D}" srcOrd="0" destOrd="0" presId="urn:microsoft.com/office/officeart/2005/8/layout/vList5"/>
    <dgm:cxn modelId="{FF164F9F-C900-4401-B43C-06DEF313CD3E}" type="presOf" srcId="{41345101-5111-43D3-885D-92B7E146D953}" destId="{FDB455A4-268A-41BF-9845-3E8B2766502B}" srcOrd="0" destOrd="2" presId="urn:microsoft.com/office/officeart/2005/8/layout/vList5"/>
    <dgm:cxn modelId="{D29E32B8-6C0A-4479-A874-003DFCE551E7}" srcId="{DF15495A-61E0-45B7-8421-E019C07EA3C7}" destId="{CC9B4847-7E90-4C36-BC67-9F97053D2128}" srcOrd="1" destOrd="0" parTransId="{175974C4-7CDD-4AC2-8ABA-5E3F911B1891}" sibTransId="{431AE76A-D439-41D4-BBE1-57F798A6E6CE}"/>
    <dgm:cxn modelId="{5B511CCB-4450-4B42-9F5A-F6DE9A4A8256}" type="presOf" srcId="{CC9B4847-7E90-4C36-BC67-9F97053D2128}" destId="{FDB455A4-268A-41BF-9845-3E8B2766502B}" srcOrd="0" destOrd="1" presId="urn:microsoft.com/office/officeart/2005/8/layout/vList5"/>
    <dgm:cxn modelId="{FD193F32-034C-424E-BA9A-95CD98A987D4}" type="presOf" srcId="{FED3E211-57EF-4424-BB72-A6B4D330B495}" destId="{FDB455A4-268A-41BF-9845-3E8B2766502B}" srcOrd="0" destOrd="0" presId="urn:microsoft.com/office/officeart/2005/8/layout/vList5"/>
    <dgm:cxn modelId="{BCC9E3FE-1C66-4E22-81C3-336D37C09103}" type="presParOf" srcId="{3CCBE347-9F64-4D61-8EB3-7FD2262EA90D}" destId="{AD094441-42B7-4433-AE13-F06EBC56F695}" srcOrd="0" destOrd="0" presId="urn:microsoft.com/office/officeart/2005/8/layout/vList5"/>
    <dgm:cxn modelId="{57EB3624-0C41-4334-ABD9-CB80A7D77D4B}" type="presParOf" srcId="{AD094441-42B7-4433-AE13-F06EBC56F695}" destId="{6544DF5D-FA32-4AF9-A2FB-92045F0D64D0}" srcOrd="0" destOrd="0" presId="urn:microsoft.com/office/officeart/2005/8/layout/vList5"/>
    <dgm:cxn modelId="{4044FFCC-D78F-418F-AA1E-C31327FB17F2}" type="presParOf" srcId="{AD094441-42B7-4433-AE13-F06EBC56F695}" destId="{FDB455A4-268A-41BF-9845-3E8B2766502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32E0BC4-BB17-4FE6-8DF5-968E72623635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AFC89AF3-D6F8-41AB-85E9-4699B99A672C}">
      <dgm:prSet/>
      <dgm:spPr/>
      <dgm:t>
        <a:bodyPr/>
        <a:lstStyle/>
        <a:p>
          <a:pPr rtl="0"/>
          <a:r>
            <a:rPr lang="it-IT" b="1" dirty="0" err="1" smtClean="0"/>
            <a:t>ICs</a:t>
          </a:r>
          <a:r>
            <a:rPr lang="it-IT" b="1" dirty="0" smtClean="0"/>
            <a:t> for RF &amp; MW </a:t>
          </a:r>
          <a:r>
            <a:rPr lang="it-IT" b="1" dirty="0" err="1" smtClean="0"/>
            <a:t>applications</a:t>
          </a:r>
          <a:endParaRPr lang="it-IT" dirty="0"/>
        </a:p>
      </dgm:t>
    </dgm:pt>
    <dgm:pt modelId="{905E2E12-135D-4B25-803D-D947963A88BA}" type="parTrans" cxnId="{FCEA4405-7053-4B41-B409-E308B69951C6}">
      <dgm:prSet/>
      <dgm:spPr/>
      <dgm:t>
        <a:bodyPr/>
        <a:lstStyle/>
        <a:p>
          <a:endParaRPr lang="it-IT"/>
        </a:p>
      </dgm:t>
    </dgm:pt>
    <dgm:pt modelId="{331F71F4-0F95-49E9-A433-6FC34B9E7E97}" type="sibTrans" cxnId="{FCEA4405-7053-4B41-B409-E308B69951C6}">
      <dgm:prSet/>
      <dgm:spPr/>
      <dgm:t>
        <a:bodyPr/>
        <a:lstStyle/>
        <a:p>
          <a:endParaRPr lang="it-IT"/>
        </a:p>
      </dgm:t>
    </dgm:pt>
    <dgm:pt modelId="{5A4B085E-E594-4BA1-9487-B7259565BF66}">
      <dgm:prSet/>
      <dgm:spPr/>
      <dgm:t>
        <a:bodyPr/>
        <a:lstStyle/>
        <a:p>
          <a:pPr rtl="0"/>
          <a:r>
            <a:rPr lang="en-US" b="1" dirty="0" smtClean="0"/>
            <a:t>Design &amp; characterization </a:t>
          </a:r>
          <a:endParaRPr lang="it-IT" dirty="0"/>
        </a:p>
      </dgm:t>
    </dgm:pt>
    <dgm:pt modelId="{B49A7C77-5D0F-4954-96AD-D697C1EF25C2}" type="sibTrans" cxnId="{62B415F6-27F0-4E17-9331-EFEC52198FDE}">
      <dgm:prSet/>
      <dgm:spPr/>
      <dgm:t>
        <a:bodyPr/>
        <a:lstStyle/>
        <a:p>
          <a:endParaRPr lang="it-IT"/>
        </a:p>
      </dgm:t>
    </dgm:pt>
    <dgm:pt modelId="{B688EFE7-6DB3-4489-8EF8-71FAA7BFC16F}" type="parTrans" cxnId="{62B415F6-27F0-4E17-9331-EFEC52198FDE}">
      <dgm:prSet/>
      <dgm:spPr/>
      <dgm:t>
        <a:bodyPr/>
        <a:lstStyle/>
        <a:p>
          <a:endParaRPr lang="it-IT"/>
        </a:p>
      </dgm:t>
    </dgm:pt>
    <dgm:pt modelId="{87B06014-2441-4869-A5D7-413F30E53C50}" type="pres">
      <dgm:prSet presAssocID="{232E0BC4-BB17-4FE6-8DF5-968E7262363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0CE00107-5B85-41D3-AED6-6006C5A30CAD}" type="pres">
      <dgm:prSet presAssocID="{5A4B085E-E594-4BA1-9487-B7259565BF66}" presName="linNode" presStyleCnt="0"/>
      <dgm:spPr/>
    </dgm:pt>
    <dgm:pt modelId="{C06E4DD9-E430-4876-8F47-D427316889FB}" type="pres">
      <dgm:prSet presAssocID="{5A4B085E-E594-4BA1-9487-B7259565BF66}" presName="parentText" presStyleLbl="node1" presStyleIdx="0" presStyleCnt="1" custScaleY="54275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572E462-6B33-48A4-BC62-5C729D6522EF}" type="pres">
      <dgm:prSet presAssocID="{5A4B085E-E594-4BA1-9487-B7259565BF66}" presName="descendantText" presStyleLbl="alignAccFollowNode1" presStyleIdx="0" presStyleCnt="1" custScaleY="6579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CAD32592-2FAF-46F0-9F4E-8DF31A0F559B}" type="presOf" srcId="{AFC89AF3-D6F8-41AB-85E9-4699B99A672C}" destId="{A572E462-6B33-48A4-BC62-5C729D6522EF}" srcOrd="0" destOrd="0" presId="urn:microsoft.com/office/officeart/2005/8/layout/vList5"/>
    <dgm:cxn modelId="{BA1B40F8-EE3E-4EBC-9A73-ACE6782F5DC2}" type="presOf" srcId="{232E0BC4-BB17-4FE6-8DF5-968E72623635}" destId="{87B06014-2441-4869-A5D7-413F30E53C50}" srcOrd="0" destOrd="0" presId="urn:microsoft.com/office/officeart/2005/8/layout/vList5"/>
    <dgm:cxn modelId="{FCEA4405-7053-4B41-B409-E308B69951C6}" srcId="{5A4B085E-E594-4BA1-9487-B7259565BF66}" destId="{AFC89AF3-D6F8-41AB-85E9-4699B99A672C}" srcOrd="0" destOrd="0" parTransId="{905E2E12-135D-4B25-803D-D947963A88BA}" sibTransId="{331F71F4-0F95-49E9-A433-6FC34B9E7E97}"/>
    <dgm:cxn modelId="{AD73465A-E00C-4500-8ECB-B79819A87063}" type="presOf" srcId="{5A4B085E-E594-4BA1-9487-B7259565BF66}" destId="{C06E4DD9-E430-4876-8F47-D427316889FB}" srcOrd="0" destOrd="0" presId="urn:microsoft.com/office/officeart/2005/8/layout/vList5"/>
    <dgm:cxn modelId="{62B415F6-27F0-4E17-9331-EFEC52198FDE}" srcId="{232E0BC4-BB17-4FE6-8DF5-968E72623635}" destId="{5A4B085E-E594-4BA1-9487-B7259565BF66}" srcOrd="0" destOrd="0" parTransId="{B688EFE7-6DB3-4489-8EF8-71FAA7BFC16F}" sibTransId="{B49A7C77-5D0F-4954-96AD-D697C1EF25C2}"/>
    <dgm:cxn modelId="{9123557A-3038-4D95-8C04-312E2DBCEADA}" type="presParOf" srcId="{87B06014-2441-4869-A5D7-413F30E53C50}" destId="{0CE00107-5B85-41D3-AED6-6006C5A30CAD}" srcOrd="0" destOrd="0" presId="urn:microsoft.com/office/officeart/2005/8/layout/vList5"/>
    <dgm:cxn modelId="{7019C898-0294-4D07-AF08-5E8B7789EA44}" type="presParOf" srcId="{0CE00107-5B85-41D3-AED6-6006C5A30CAD}" destId="{C06E4DD9-E430-4876-8F47-D427316889FB}" srcOrd="0" destOrd="0" presId="urn:microsoft.com/office/officeart/2005/8/layout/vList5"/>
    <dgm:cxn modelId="{00F2E3D2-F375-481A-B167-5D011BBB0E1B}" type="presParOf" srcId="{0CE00107-5B85-41D3-AED6-6006C5A30CAD}" destId="{A572E462-6B33-48A4-BC62-5C729D6522E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EF0A2A-5AF3-4683-8CB5-A617B8536748}">
      <dsp:nvSpPr>
        <dsp:cNvPr id="0" name=""/>
        <dsp:cNvSpPr/>
      </dsp:nvSpPr>
      <dsp:spPr>
        <a:xfrm>
          <a:off x="0" y="21722"/>
          <a:ext cx="7716044" cy="377941"/>
        </a:xfrm>
        <a:prstGeom prst="roundRect">
          <a:avLst/>
        </a:prstGeom>
        <a:noFill/>
        <a:ln w="28575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accent1"/>
              </a:solidFill>
            </a:rPr>
            <a:t>Enhance and unify technological capabilities across all groups</a:t>
          </a:r>
          <a:endParaRPr lang="it-IT" sz="1800" b="1" kern="1200" dirty="0">
            <a:solidFill>
              <a:schemeClr val="accent1"/>
            </a:solidFill>
          </a:endParaRPr>
        </a:p>
      </dsp:txBody>
      <dsp:txXfrm>
        <a:off x="18450" y="40172"/>
        <a:ext cx="7679144" cy="341041"/>
      </dsp:txXfrm>
    </dsp:sp>
    <dsp:sp modelId="{B26F6563-9CC1-4AA0-8E89-DB20BE531E7E}">
      <dsp:nvSpPr>
        <dsp:cNvPr id="0" name=""/>
        <dsp:cNvSpPr/>
      </dsp:nvSpPr>
      <dsp:spPr>
        <a:xfrm>
          <a:off x="0" y="390552"/>
          <a:ext cx="7716044" cy="37794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Pool and leverage shared expertise and instrumental assets</a:t>
          </a:r>
          <a:endParaRPr lang="it-IT" sz="1800" b="1" kern="1200" dirty="0"/>
        </a:p>
      </dsp:txBody>
      <dsp:txXfrm>
        <a:off x="18450" y="409002"/>
        <a:ext cx="7679144" cy="341041"/>
      </dsp:txXfrm>
    </dsp:sp>
    <dsp:sp modelId="{9379FCA4-0429-47F2-9AD1-7BA0D4D19C3C}">
      <dsp:nvSpPr>
        <dsp:cNvPr id="0" name=""/>
        <dsp:cNvSpPr/>
      </dsp:nvSpPr>
      <dsp:spPr>
        <a:xfrm>
          <a:off x="0" y="781066"/>
          <a:ext cx="7716044" cy="377941"/>
        </a:xfrm>
        <a:prstGeom prst="roundRect">
          <a:avLst/>
        </a:prstGeom>
        <a:noFill/>
        <a:ln w="28575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accent1"/>
              </a:solidFill>
            </a:rPr>
            <a:t>Expand groups research reach into domains previously difficult to access</a:t>
          </a:r>
          <a:endParaRPr lang="it-IT" sz="1800" b="1" kern="1200" dirty="0">
            <a:solidFill>
              <a:schemeClr val="accent1"/>
            </a:solidFill>
          </a:endParaRPr>
        </a:p>
      </dsp:txBody>
      <dsp:txXfrm>
        <a:off x="18450" y="799516"/>
        <a:ext cx="7679144" cy="341041"/>
      </dsp:txXfrm>
    </dsp:sp>
    <dsp:sp modelId="{DAC6E9B9-F54B-487F-9DA0-FCEC3EC281FC}">
      <dsp:nvSpPr>
        <dsp:cNvPr id="0" name=""/>
        <dsp:cNvSpPr/>
      </dsp:nvSpPr>
      <dsp:spPr>
        <a:xfrm>
          <a:off x="0" y="1171580"/>
          <a:ext cx="7716044" cy="37794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Strengthen INAF’s influence </a:t>
          </a:r>
          <a:r>
            <a:rPr lang="en-US" sz="1800" b="1" kern="1200" dirty="0" smtClean="0"/>
            <a:t>within </a:t>
          </a:r>
          <a:r>
            <a:rPr lang="en-US" sz="1800" b="1" kern="1200" dirty="0" smtClean="0"/>
            <a:t>major national and international projects</a:t>
          </a:r>
          <a:endParaRPr lang="it-IT" sz="1800" b="1" kern="1200" dirty="0"/>
        </a:p>
      </dsp:txBody>
      <dsp:txXfrm>
        <a:off x="18450" y="1190030"/>
        <a:ext cx="7679144" cy="341041"/>
      </dsp:txXfrm>
    </dsp:sp>
    <dsp:sp modelId="{2D99A27A-8E57-4ADB-8241-3838D1533F45}">
      <dsp:nvSpPr>
        <dsp:cNvPr id="0" name=""/>
        <dsp:cNvSpPr/>
      </dsp:nvSpPr>
      <dsp:spPr>
        <a:xfrm>
          <a:off x="0" y="1562094"/>
          <a:ext cx="7716044" cy="377941"/>
        </a:xfrm>
        <a:prstGeom prst="roundRect">
          <a:avLst/>
        </a:prstGeom>
        <a:noFill/>
        <a:ln w="28575" cap="flat" cmpd="sng" algn="ctr">
          <a:solidFill>
            <a:srgbClr val="4472C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accent1"/>
              </a:solidFill>
            </a:rPr>
            <a:t>Increase INAF competitiveness and readiness for future initiatives</a:t>
          </a:r>
          <a:endParaRPr lang="it-IT" sz="1800" b="1" kern="1200" dirty="0">
            <a:solidFill>
              <a:schemeClr val="accent1"/>
            </a:solidFill>
          </a:endParaRPr>
        </a:p>
      </dsp:txBody>
      <dsp:txXfrm>
        <a:off x="18450" y="1580544"/>
        <a:ext cx="7679144" cy="3410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EC2F54-5D39-4A82-88DE-D2E80B524EDD}">
      <dsp:nvSpPr>
        <dsp:cNvPr id="0" name=""/>
        <dsp:cNvSpPr/>
      </dsp:nvSpPr>
      <dsp:spPr>
        <a:xfrm rot="5400000">
          <a:off x="3477267" y="-1125126"/>
          <a:ext cx="1075327" cy="378802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Single-layer and multilayer PCB fabrication</a:t>
          </a:r>
          <a:endParaRPr lang="it-IT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Laser structuring and precision milling</a:t>
          </a:r>
          <a:endParaRPr lang="it-IT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Through-hole metallization and lamination</a:t>
          </a:r>
          <a:endParaRPr lang="it-IT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Reflow soldering and assembly</a:t>
          </a:r>
          <a:endParaRPr lang="it-IT" sz="1400" kern="1200" dirty="0"/>
        </a:p>
      </dsp:txBody>
      <dsp:txXfrm rot="-5400000">
        <a:off x="2120920" y="283714"/>
        <a:ext cx="3735530" cy="970341"/>
      </dsp:txXfrm>
    </dsp:sp>
    <dsp:sp modelId="{DABD2D1D-1D4C-4F70-93FC-97E43766636A}">
      <dsp:nvSpPr>
        <dsp:cNvPr id="0" name=""/>
        <dsp:cNvSpPr/>
      </dsp:nvSpPr>
      <dsp:spPr>
        <a:xfrm>
          <a:off x="0" y="231744"/>
          <a:ext cx="2130763" cy="10742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smtClean="0"/>
            <a:t>Complete In-House PCB Prototyping</a:t>
          </a:r>
          <a:endParaRPr lang="it-IT" sz="1800" kern="1200"/>
        </a:p>
      </dsp:txBody>
      <dsp:txXfrm>
        <a:off x="52442" y="284186"/>
        <a:ext cx="2025879" cy="9693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C2E8E2-15A7-421C-BB4A-E0E671902E54}">
      <dsp:nvSpPr>
        <dsp:cNvPr id="0" name=""/>
        <dsp:cNvSpPr/>
      </dsp:nvSpPr>
      <dsp:spPr>
        <a:xfrm rot="5400000">
          <a:off x="3465148" y="-1189534"/>
          <a:ext cx="1105862" cy="378172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Rapid mechanical prototyping</a:t>
          </a:r>
          <a:endParaRPr lang="it-IT" sz="1500" kern="1200" dirty="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Enclosures, supports, and assembly fixtures</a:t>
          </a:r>
          <a:endParaRPr lang="it-IT" sz="1500" kern="1200" dirty="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Integrated electronic and mechanical development</a:t>
          </a:r>
          <a:endParaRPr lang="it-IT" sz="1500" kern="1200" dirty="0"/>
        </a:p>
      </dsp:txBody>
      <dsp:txXfrm rot="-5400000">
        <a:off x="2127218" y="202380"/>
        <a:ext cx="3727738" cy="997894"/>
      </dsp:txXfrm>
    </dsp:sp>
    <dsp:sp modelId="{577F0C0E-B62A-4CD2-955F-9556057B27B2}">
      <dsp:nvSpPr>
        <dsp:cNvPr id="0" name=""/>
        <dsp:cNvSpPr/>
      </dsp:nvSpPr>
      <dsp:spPr>
        <a:xfrm>
          <a:off x="0" y="151800"/>
          <a:ext cx="2127218" cy="1078727"/>
        </a:xfrm>
        <a:prstGeom prst="round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Integration with 3D Printing</a:t>
          </a:r>
          <a:endParaRPr lang="it-IT" sz="2000" kern="1200" dirty="0"/>
        </a:p>
      </dsp:txBody>
      <dsp:txXfrm>
        <a:off x="52659" y="204459"/>
        <a:ext cx="2021900" cy="97340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A3AA79-6A26-4B97-9EDE-65096D4CF86D}">
      <dsp:nvSpPr>
        <dsp:cNvPr id="0" name=""/>
        <dsp:cNvSpPr/>
      </dsp:nvSpPr>
      <dsp:spPr>
        <a:xfrm>
          <a:off x="507377" y="0"/>
          <a:ext cx="4134879" cy="4134879"/>
        </a:xfrm>
        <a:prstGeom prst="diamond">
          <a:avLst/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1D4E49-B31D-4CB9-BB6E-9E03D424BD07}">
      <dsp:nvSpPr>
        <dsp:cNvPr id="0" name=""/>
        <dsp:cNvSpPr/>
      </dsp:nvSpPr>
      <dsp:spPr>
        <a:xfrm>
          <a:off x="995128" y="392813"/>
          <a:ext cx="1612602" cy="16126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dirty="0" smtClean="0"/>
            <a:t>RF-</a:t>
          </a:r>
          <a:r>
            <a:rPr lang="it-IT" sz="1400" b="1" kern="1200" dirty="0" err="1" smtClean="0"/>
            <a:t>Microwave</a:t>
          </a:r>
          <a:r>
            <a:rPr lang="it-IT" sz="1400" b="1" kern="1200" dirty="0" smtClean="0"/>
            <a:t> </a:t>
          </a:r>
          <a:r>
            <a:rPr lang="it-IT" sz="1400" b="1" kern="1200" dirty="0" err="1" smtClean="0"/>
            <a:t>Cryo</a:t>
          </a:r>
          <a:r>
            <a:rPr lang="it-IT" sz="1400" b="1" kern="1200" dirty="0" smtClean="0"/>
            <a:t> Lab for the Design of </a:t>
          </a:r>
          <a:r>
            <a:rPr lang="it-IT" sz="1400" b="1" u="sng" kern="1200" dirty="0" smtClean="0"/>
            <a:t>BAND5@Meerkat</a:t>
          </a:r>
          <a:endParaRPr lang="it-IT" sz="1400" b="1" u="sng" kern="1200" dirty="0"/>
        </a:p>
      </dsp:txBody>
      <dsp:txXfrm>
        <a:off x="1073849" y="471534"/>
        <a:ext cx="1455160" cy="1455160"/>
      </dsp:txXfrm>
    </dsp:sp>
    <dsp:sp modelId="{DFCFA6B3-2241-49BC-921D-A001A077577D}">
      <dsp:nvSpPr>
        <dsp:cNvPr id="0" name=""/>
        <dsp:cNvSpPr/>
      </dsp:nvSpPr>
      <dsp:spPr>
        <a:xfrm>
          <a:off x="2731777" y="392813"/>
          <a:ext cx="1612602" cy="16126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/>
            <a:t>strengthening INAF’s role in major projects </a:t>
          </a:r>
          <a:endParaRPr lang="it-IT" sz="1400" kern="1200"/>
        </a:p>
      </dsp:txBody>
      <dsp:txXfrm>
        <a:off x="2810498" y="471534"/>
        <a:ext cx="1455160" cy="1455160"/>
      </dsp:txXfrm>
    </dsp:sp>
    <dsp:sp modelId="{EDCB5E94-B67B-454F-8861-B1A08A2E2DF8}">
      <dsp:nvSpPr>
        <dsp:cNvPr id="0" name=""/>
        <dsp:cNvSpPr/>
      </dsp:nvSpPr>
      <dsp:spPr>
        <a:xfrm>
          <a:off x="995128" y="2129462"/>
          <a:ext cx="1612602" cy="16126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fostering collaboration with universities and high‑tech industries</a:t>
          </a: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(WP5532)</a:t>
          </a:r>
          <a:endParaRPr lang="it-IT" sz="1400" kern="1200" dirty="0"/>
        </a:p>
      </dsp:txBody>
      <dsp:txXfrm>
        <a:off x="1073849" y="2208183"/>
        <a:ext cx="1455160" cy="1455160"/>
      </dsp:txXfrm>
    </dsp:sp>
    <dsp:sp modelId="{8674B400-DD04-446C-BE65-AA2F38660A10}">
      <dsp:nvSpPr>
        <dsp:cNvPr id="0" name=""/>
        <dsp:cNvSpPr/>
      </dsp:nvSpPr>
      <dsp:spPr>
        <a:xfrm>
          <a:off x="2636827" y="2129462"/>
          <a:ext cx="1612602" cy="1612602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F0F03F-4A71-4A70-823D-09951EDF4539}">
      <dsp:nvSpPr>
        <dsp:cNvPr id="0" name=""/>
        <dsp:cNvSpPr/>
      </dsp:nvSpPr>
      <dsp:spPr>
        <a:xfrm>
          <a:off x="132773" y="2041"/>
          <a:ext cx="4007921" cy="557792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100" kern="1200" dirty="0" smtClean="0"/>
            <a:t>RF LAB UPGRADES</a:t>
          </a:r>
          <a:endParaRPr lang="it-IT" sz="3100" kern="1200" dirty="0"/>
        </a:p>
      </dsp:txBody>
      <dsp:txXfrm>
        <a:off x="149110" y="18378"/>
        <a:ext cx="3975247" cy="525118"/>
      </dsp:txXfrm>
    </dsp:sp>
    <dsp:sp modelId="{26988B75-6F7D-4A0B-954D-F9A4B8E91FEF}">
      <dsp:nvSpPr>
        <dsp:cNvPr id="0" name=""/>
        <dsp:cNvSpPr/>
      </dsp:nvSpPr>
      <dsp:spPr>
        <a:xfrm>
          <a:off x="533566" y="559834"/>
          <a:ext cx="400792" cy="3794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9406"/>
              </a:lnTo>
              <a:lnTo>
                <a:pt x="400792" y="37940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D5DD1D-0BFB-4C5E-A4F7-257CD752A673}">
      <dsp:nvSpPr>
        <dsp:cNvPr id="0" name=""/>
        <dsp:cNvSpPr/>
      </dsp:nvSpPr>
      <dsp:spPr>
        <a:xfrm>
          <a:off x="934358" y="671035"/>
          <a:ext cx="3839652" cy="5364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err="1" smtClean="0"/>
            <a:t>Vector</a:t>
          </a:r>
          <a:r>
            <a:rPr lang="it-IT" sz="1400" kern="1200" dirty="0" smtClean="0"/>
            <a:t> Network Analyzer  up to 67 GHz</a:t>
          </a:r>
          <a:endParaRPr lang="it-IT" sz="1400" kern="1200" dirty="0"/>
        </a:p>
      </dsp:txBody>
      <dsp:txXfrm>
        <a:off x="950069" y="686746"/>
        <a:ext cx="3808230" cy="504989"/>
      </dsp:txXfrm>
    </dsp:sp>
    <dsp:sp modelId="{D202BB68-C7DC-4516-B2C3-A618A9C4E161}">
      <dsp:nvSpPr>
        <dsp:cNvPr id="0" name=""/>
        <dsp:cNvSpPr/>
      </dsp:nvSpPr>
      <dsp:spPr>
        <a:xfrm>
          <a:off x="533566" y="559834"/>
          <a:ext cx="400792" cy="10218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21849"/>
              </a:lnTo>
              <a:lnTo>
                <a:pt x="400792" y="102184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E7283B-52EC-4CC4-90D7-5CCA302B2FA8}">
      <dsp:nvSpPr>
        <dsp:cNvPr id="0" name=""/>
        <dsp:cNvSpPr/>
      </dsp:nvSpPr>
      <dsp:spPr>
        <a:xfrm>
          <a:off x="934358" y="1318647"/>
          <a:ext cx="3331173" cy="5260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smtClean="0"/>
            <a:t>VNA Tools and equipment</a:t>
          </a:r>
          <a:endParaRPr lang="it-IT" sz="1400" kern="1200"/>
        </a:p>
      </dsp:txBody>
      <dsp:txXfrm>
        <a:off x="949766" y="1334055"/>
        <a:ext cx="3300357" cy="495257"/>
      </dsp:txXfrm>
    </dsp:sp>
    <dsp:sp modelId="{E2AF5606-EAEF-44AF-83A3-F73D613B94F2}">
      <dsp:nvSpPr>
        <dsp:cNvPr id="0" name=""/>
        <dsp:cNvSpPr/>
      </dsp:nvSpPr>
      <dsp:spPr>
        <a:xfrm>
          <a:off x="533566" y="559834"/>
          <a:ext cx="400792" cy="16215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21525"/>
              </a:lnTo>
              <a:lnTo>
                <a:pt x="400792" y="16215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0F1B39-F87B-46BD-A659-0C99E57FE965}">
      <dsp:nvSpPr>
        <dsp:cNvPr id="0" name=""/>
        <dsp:cNvSpPr/>
      </dsp:nvSpPr>
      <dsp:spPr>
        <a:xfrm>
          <a:off x="934358" y="1955921"/>
          <a:ext cx="4021886" cy="4508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err="1" smtClean="0"/>
            <a:t>Microwave</a:t>
          </a:r>
          <a:r>
            <a:rPr lang="it-IT" sz="1400" kern="1200" dirty="0" smtClean="0"/>
            <a:t> </a:t>
          </a:r>
          <a:r>
            <a:rPr lang="it-IT" sz="1400" kern="1200" dirty="0" err="1" smtClean="0"/>
            <a:t>Spectrum</a:t>
          </a:r>
          <a:r>
            <a:rPr lang="it-IT" sz="1400" kern="1200" dirty="0" smtClean="0"/>
            <a:t> Analyzer up to 67 GHz</a:t>
          </a:r>
          <a:endParaRPr lang="it-IT" sz="1400" kern="1200" dirty="0"/>
        </a:p>
      </dsp:txBody>
      <dsp:txXfrm>
        <a:off x="947564" y="1969127"/>
        <a:ext cx="3995474" cy="424463"/>
      </dsp:txXfrm>
    </dsp:sp>
    <dsp:sp modelId="{D88E5B1F-8F91-42F5-A7AA-692C73895E30}">
      <dsp:nvSpPr>
        <dsp:cNvPr id="0" name=""/>
        <dsp:cNvSpPr/>
      </dsp:nvSpPr>
      <dsp:spPr>
        <a:xfrm>
          <a:off x="533566" y="559834"/>
          <a:ext cx="400792" cy="21517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51766"/>
              </a:lnTo>
              <a:lnTo>
                <a:pt x="400792" y="215176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156582-8578-4957-8090-F189E6062460}">
      <dsp:nvSpPr>
        <dsp:cNvPr id="0" name=""/>
        <dsp:cNvSpPr/>
      </dsp:nvSpPr>
      <dsp:spPr>
        <a:xfrm>
          <a:off x="934358" y="2517997"/>
          <a:ext cx="3895213" cy="3872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/>
            <a:t>2 </a:t>
          </a:r>
          <a:r>
            <a:rPr lang="it-IT" sz="1400" kern="1200" dirty="0" err="1" smtClean="0"/>
            <a:t>Microwave</a:t>
          </a:r>
          <a:r>
            <a:rPr lang="it-IT" sz="1400" kern="1200" dirty="0" smtClean="0"/>
            <a:t> </a:t>
          </a:r>
          <a:r>
            <a:rPr lang="it-IT" sz="1400" kern="1200" dirty="0" err="1" smtClean="0"/>
            <a:t>Signal</a:t>
          </a:r>
          <a:r>
            <a:rPr lang="it-IT" sz="1400" kern="1200" dirty="0" smtClean="0"/>
            <a:t> Generator u to 67 GHz</a:t>
          </a:r>
          <a:endParaRPr lang="it-IT" sz="1400" kern="1200" dirty="0"/>
        </a:p>
      </dsp:txBody>
      <dsp:txXfrm>
        <a:off x="945699" y="2529338"/>
        <a:ext cx="3872531" cy="364524"/>
      </dsp:txXfrm>
    </dsp:sp>
    <dsp:sp modelId="{E5DCDCE3-9753-4B0E-A342-9274AB4A3375}">
      <dsp:nvSpPr>
        <dsp:cNvPr id="0" name=""/>
        <dsp:cNvSpPr/>
      </dsp:nvSpPr>
      <dsp:spPr>
        <a:xfrm>
          <a:off x="533566" y="559834"/>
          <a:ext cx="400792" cy="26542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54201"/>
              </a:lnTo>
              <a:lnTo>
                <a:pt x="400792" y="265420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D224C9-D36C-42B6-BCD6-B1003B09041E}">
      <dsp:nvSpPr>
        <dsp:cNvPr id="0" name=""/>
        <dsp:cNvSpPr/>
      </dsp:nvSpPr>
      <dsp:spPr>
        <a:xfrm>
          <a:off x="934358" y="3016404"/>
          <a:ext cx="3338611" cy="3952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err="1" smtClean="0"/>
            <a:t>Microwave</a:t>
          </a:r>
          <a:r>
            <a:rPr lang="it-IT" sz="1400" kern="1200" dirty="0" smtClean="0"/>
            <a:t> and RF </a:t>
          </a:r>
          <a:r>
            <a:rPr lang="it-IT" sz="1400" kern="1200" dirty="0" err="1" smtClean="0"/>
            <a:t>Power</a:t>
          </a:r>
          <a:r>
            <a:rPr lang="it-IT" sz="1400" kern="1200" dirty="0" smtClean="0"/>
            <a:t> Sensor</a:t>
          </a:r>
          <a:endParaRPr lang="it-IT" sz="1400" kern="1200" dirty="0"/>
        </a:p>
      </dsp:txBody>
      <dsp:txXfrm>
        <a:off x="945935" y="3027981"/>
        <a:ext cx="3315457" cy="372107"/>
      </dsp:txXfrm>
    </dsp:sp>
    <dsp:sp modelId="{10FCB15D-C607-44F1-B332-FE58296B8C60}">
      <dsp:nvSpPr>
        <dsp:cNvPr id="0" name=""/>
        <dsp:cNvSpPr/>
      </dsp:nvSpPr>
      <dsp:spPr>
        <a:xfrm>
          <a:off x="533566" y="559834"/>
          <a:ext cx="400792" cy="30882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88258"/>
              </a:lnTo>
              <a:lnTo>
                <a:pt x="400792" y="308825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AB6317-95AE-4701-84FA-DA789644CDB6}">
      <dsp:nvSpPr>
        <dsp:cNvPr id="0" name=""/>
        <dsp:cNvSpPr/>
      </dsp:nvSpPr>
      <dsp:spPr>
        <a:xfrm>
          <a:off x="934358" y="3522867"/>
          <a:ext cx="3463882" cy="2504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/>
            <a:t>FS725 - </a:t>
          </a:r>
          <a:r>
            <a:rPr lang="it-IT" sz="1400" kern="1200" dirty="0" err="1" smtClean="0"/>
            <a:t>Rubidium</a:t>
          </a:r>
          <a:r>
            <a:rPr lang="it-IT" sz="1400" kern="1200" dirty="0" smtClean="0"/>
            <a:t> </a:t>
          </a:r>
          <a:r>
            <a:rPr lang="it-IT" sz="1400" kern="1200" dirty="0" err="1" smtClean="0"/>
            <a:t>Frequency</a:t>
          </a:r>
          <a:r>
            <a:rPr lang="it-IT" sz="1400" kern="1200" dirty="0" smtClean="0"/>
            <a:t> Standard</a:t>
          </a:r>
          <a:endParaRPr lang="it-IT" sz="1400" kern="1200" dirty="0"/>
        </a:p>
      </dsp:txBody>
      <dsp:txXfrm>
        <a:off x="941693" y="3530202"/>
        <a:ext cx="3449212" cy="235781"/>
      </dsp:txXfrm>
    </dsp:sp>
    <dsp:sp modelId="{4342C9BF-47C8-4134-B701-8E9AB6E410BB}">
      <dsp:nvSpPr>
        <dsp:cNvPr id="0" name=""/>
        <dsp:cNvSpPr/>
      </dsp:nvSpPr>
      <dsp:spPr>
        <a:xfrm>
          <a:off x="533566" y="559834"/>
          <a:ext cx="400792" cy="34863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86360"/>
              </a:lnTo>
              <a:lnTo>
                <a:pt x="400792" y="348636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585F1E-6C7A-4B65-9004-09789A400C1A}">
      <dsp:nvSpPr>
        <dsp:cNvPr id="0" name=""/>
        <dsp:cNvSpPr/>
      </dsp:nvSpPr>
      <dsp:spPr>
        <a:xfrm>
          <a:off x="934358" y="3884519"/>
          <a:ext cx="4116127" cy="3233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smtClean="0"/>
            <a:t>Portable Microwave Spectrum Analyzer up to 45 GHz</a:t>
          </a:r>
          <a:endParaRPr lang="it-IT" sz="1400" kern="1200"/>
        </a:p>
      </dsp:txBody>
      <dsp:txXfrm>
        <a:off x="943829" y="3893990"/>
        <a:ext cx="4097185" cy="30440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F0F03F-4A71-4A70-823D-09951EDF4539}">
      <dsp:nvSpPr>
        <dsp:cNvPr id="0" name=""/>
        <dsp:cNvSpPr/>
      </dsp:nvSpPr>
      <dsp:spPr>
        <a:xfrm>
          <a:off x="2814" y="903351"/>
          <a:ext cx="4230259" cy="4701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600" kern="1200" dirty="0" smtClean="0"/>
            <a:t>CRYO LAB UPGRADES</a:t>
          </a:r>
          <a:endParaRPr lang="it-IT" sz="2600" kern="1200" dirty="0"/>
        </a:p>
      </dsp:txBody>
      <dsp:txXfrm>
        <a:off x="16584" y="917121"/>
        <a:ext cx="4202719" cy="442603"/>
      </dsp:txXfrm>
    </dsp:sp>
    <dsp:sp modelId="{26988B75-6F7D-4A0B-954D-F9A4B8E91FEF}">
      <dsp:nvSpPr>
        <dsp:cNvPr id="0" name=""/>
        <dsp:cNvSpPr/>
      </dsp:nvSpPr>
      <dsp:spPr>
        <a:xfrm>
          <a:off x="425840" y="1373494"/>
          <a:ext cx="423025" cy="3962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6200"/>
              </a:lnTo>
              <a:lnTo>
                <a:pt x="423025" y="39620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D5DD1D-0BFB-4C5E-A4F7-257CD752A673}">
      <dsp:nvSpPr>
        <dsp:cNvPr id="0" name=""/>
        <dsp:cNvSpPr/>
      </dsp:nvSpPr>
      <dsp:spPr>
        <a:xfrm>
          <a:off x="848866" y="1519091"/>
          <a:ext cx="4362431" cy="5012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smtClean="0"/>
            <a:t>CRYO COOLER SYSTEM DOWN TO 4K</a:t>
          </a:r>
          <a:endParaRPr lang="it-IT" sz="1600" b="1" kern="1200" dirty="0"/>
        </a:p>
      </dsp:txBody>
      <dsp:txXfrm>
        <a:off x="863546" y="1533771"/>
        <a:ext cx="4333071" cy="47184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B455A4-268A-41BF-9845-3E8B2766502B}">
      <dsp:nvSpPr>
        <dsp:cNvPr id="0" name=""/>
        <dsp:cNvSpPr/>
      </dsp:nvSpPr>
      <dsp:spPr>
        <a:xfrm rot="5400000">
          <a:off x="2312251" y="-651028"/>
          <a:ext cx="1867519" cy="316957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b="1" kern="1200" smtClean="0"/>
            <a:t>Base-band analog integrated circuits</a:t>
          </a:r>
          <a:endParaRPr lang="it-IT" sz="1900" kern="120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b="1" kern="1200" smtClean="0"/>
            <a:t>Digital circuits and systems</a:t>
          </a:r>
          <a:endParaRPr lang="it-IT" sz="1900" kern="120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b="1" kern="1200" dirty="0" smtClean="0"/>
            <a:t>Microcontrollers and FPGA-based systems</a:t>
          </a:r>
          <a:endParaRPr lang="it-IT" sz="1900" kern="1200" dirty="0"/>
        </a:p>
      </dsp:txBody>
      <dsp:txXfrm rot="-5400000">
        <a:off x="1661223" y="91165"/>
        <a:ext cx="3078411" cy="1685189"/>
      </dsp:txXfrm>
    </dsp:sp>
    <dsp:sp modelId="{6544DF5D-FA32-4AF9-A2FB-92045F0D64D0}">
      <dsp:nvSpPr>
        <dsp:cNvPr id="0" name=""/>
        <dsp:cNvSpPr/>
      </dsp:nvSpPr>
      <dsp:spPr>
        <a:xfrm>
          <a:off x="121664" y="491811"/>
          <a:ext cx="1539558" cy="8838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Design &amp; characterization</a:t>
          </a:r>
          <a:endParaRPr lang="it-IT" sz="1500" kern="1200" dirty="0"/>
        </a:p>
      </dsp:txBody>
      <dsp:txXfrm>
        <a:off x="164812" y="534959"/>
        <a:ext cx="1453262" cy="7976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72E462-6B33-48A4-BC62-5C729D6522EF}">
      <dsp:nvSpPr>
        <dsp:cNvPr id="0" name=""/>
        <dsp:cNvSpPr/>
      </dsp:nvSpPr>
      <dsp:spPr>
        <a:xfrm rot="5400000">
          <a:off x="2617983" y="-687643"/>
          <a:ext cx="761679" cy="282242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100" b="1" kern="1200" dirty="0" err="1" smtClean="0"/>
            <a:t>ICs</a:t>
          </a:r>
          <a:r>
            <a:rPr lang="it-IT" sz="2100" b="1" kern="1200" dirty="0" smtClean="0"/>
            <a:t> for RF &amp; MW </a:t>
          </a:r>
          <a:r>
            <a:rPr lang="it-IT" sz="2100" b="1" kern="1200" dirty="0" err="1" smtClean="0"/>
            <a:t>applications</a:t>
          </a:r>
          <a:endParaRPr lang="it-IT" sz="2100" kern="1200" dirty="0"/>
        </a:p>
      </dsp:txBody>
      <dsp:txXfrm rot="-5400000">
        <a:off x="1587612" y="379910"/>
        <a:ext cx="2785240" cy="687315"/>
      </dsp:txXfrm>
    </dsp:sp>
    <dsp:sp modelId="{C06E4DD9-E430-4876-8F47-D427316889FB}">
      <dsp:nvSpPr>
        <dsp:cNvPr id="0" name=""/>
        <dsp:cNvSpPr/>
      </dsp:nvSpPr>
      <dsp:spPr>
        <a:xfrm>
          <a:off x="0" y="330851"/>
          <a:ext cx="1587612" cy="7854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Design &amp; characterization </a:t>
          </a:r>
          <a:endParaRPr lang="it-IT" sz="1600" kern="1200" dirty="0"/>
        </a:p>
      </dsp:txBody>
      <dsp:txXfrm>
        <a:off x="38342" y="369193"/>
        <a:ext cx="1510928" cy="7087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D8AA19FA-41AE-4F2A-8228-3399FEB02D4B}" type="datetimeFigureOut">
              <a:rPr lang="it-IT" smtClean="0"/>
              <a:t>16/03/2026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38862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925408"/>
            <a:ext cx="567944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721108"/>
            <a:ext cx="3076363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5" y="9721108"/>
            <a:ext cx="3076363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D1F2187-BD6B-4CD4-8DF4-F350925E52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720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6548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246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3">
            <a:extLst>
              <a:ext uri="{FF2B5EF4-FFF2-40B4-BE49-F238E27FC236}">
                <a16:creationId xmlns:a16="http://schemas.microsoft.com/office/drawing/2014/main" id="{25F6244B-B1B3-416D-B88B-0FE1D1159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003"/>
          <a:stretch/>
        </p:blipFill>
        <p:spPr>
          <a:xfrm>
            <a:off x="0" y="1310759"/>
            <a:ext cx="12202758" cy="5038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D0686-F3B6-4B9D-A347-9CE02FFD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DCE23-7D2E-4485-A8A3-6D0DC38C1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F0CEF-51FF-466C-8532-9EF423A4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4713" y="6430138"/>
            <a:ext cx="1267691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B2E1D69-7EF8-475F-9A66-8F0B74D5DC54}" type="datetime1">
              <a:rPr lang="it-IT" smtClean="0"/>
              <a:t>16/03/2026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040DB-8460-4471-A536-03EED8D2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22404" y="6450240"/>
            <a:ext cx="4417287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Piè di pagina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264DF-C80E-4A54-97BF-B28A94C1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0110" y="6430138"/>
            <a:ext cx="484909" cy="365125"/>
          </a:xfrm>
          <a:prstGeom prst="rect">
            <a:avLst/>
          </a:prstGeom>
        </p:spPr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7805BB2-49DE-4832-9EF2-DACA471C18B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8449" y="2106202"/>
            <a:ext cx="5712431" cy="37548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A686CD-BC84-4E44-BDAF-161736E81F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5681663"/>
            <a:ext cx="3795444" cy="482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date</a:t>
            </a:r>
          </a:p>
        </p:txBody>
      </p:sp>
      <p:pic>
        <p:nvPicPr>
          <p:cNvPr id="7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0E6E60A7-934E-16B0-04A6-EF874487628E}"/>
              </a:ext>
            </a:extLst>
          </p:cNvPr>
          <p:cNvPicPr/>
          <p:nvPr userDrawn="1"/>
        </p:nvPicPr>
        <p:blipFill>
          <a:blip r:embed="rId3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668521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9BC9C-2F86-4F3C-86FF-092C95A6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3F1F7-0749-4694-BE63-E403BDDD5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8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F0BFCC7C-8C58-60BA-FCEE-82D50DDD3F79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8CE76D5-1363-B0E3-1D33-41AADE016C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16/03/2026</a:t>
            </a:fld>
            <a:endParaRPr lang="it-IT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E6DBEE0-A27F-225E-5E90-31C29A1A1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2BFE872-A7E0-3A8B-0326-4D037EC4C1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7685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1B6E7A-AAE9-4771-A56C-9BFBA5E5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335635"/>
            <a:ext cx="2628900" cy="484132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B7342-37F0-452E-BA73-5C35A8EBE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335635"/>
            <a:ext cx="7734300" cy="484132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8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DAE6506A-00D5-ABFE-26DE-D4E0AD6A5AF2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02864DA-2EE3-8B72-178C-B6393D7BCA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16/03/2026</a:t>
            </a:fld>
            <a:endParaRPr lang="it-IT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DBECF07-1B6C-5AE7-E36F-4EBD794065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A3051DC-1352-C74E-6CC3-A5E947A55E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661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6619"/>
            <a:ext cx="10515600" cy="368034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8B6CE-46DE-458F-9FB7-666DF33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pic>
        <p:nvPicPr>
          <p:cNvPr id="8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263B1A4A-EC73-EBFE-80B3-0A63C246CD63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8704586-59CF-4888-2F19-AD16297FCC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16/03/2026</a:t>
            </a:fld>
            <a:endParaRPr lang="it-IT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2D8ED97-4BEE-40FC-826D-7D6FDD9240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91BF96B-D6F6-E2F5-2489-D2C5CE2D91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8974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AD4B3F6-6C68-4448-9A54-C6BD041FE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7E8842-6CF4-4239-978C-24793C718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595AC86-47A3-4B03-BA39-81256C7A369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335636"/>
            <a:ext cx="5257800" cy="4525414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pic>
        <p:nvPicPr>
          <p:cNvPr id="2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980E1C01-A77E-16BF-EC4B-DFABA1DC8022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FD71D4E-877A-9FD7-30DB-58BF372F0D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16/03/2026</a:t>
            </a:fld>
            <a:endParaRPr lang="it-IT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E39A091-5D00-181F-4511-FEA9AA7B27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8E697FF-B5B5-DAE7-E86F-2FEE441526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8443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A8B0-F68D-4A0D-8A24-8F78014D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6570B-BDA4-42C4-922B-A550CE793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6D08-C78C-4553-A117-1F0011D76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9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70D64DA9-3184-E425-2F14-09F5B9347244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9B4612E-B97B-7AEA-96F0-11DCC892FE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16/03/2026</a:t>
            </a:fld>
            <a:endParaRPr lang="it-IT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F3BB756-BD2F-43D6-948C-C0917FD3F6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4A5671A-3412-9A04-D19B-0374FE8115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2053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170A749-EDF4-4F2E-B347-33EC2632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5C435-9F3C-40A6-BA2D-BD3831F5F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523A13-DF16-439A-A901-D42A74C9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1548BF4-DA08-4F5A-BD58-1257B92A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2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0A6BAA98-4BA2-0844-4484-46E5BDABD48B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9F2DF3D-1A2B-CC9B-B05E-92190FFDEB0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16/03/2026</a:t>
            </a:fld>
            <a:endParaRPr lang="it-IT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C072F27-275D-31C2-16B3-085C30AB82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1F38E6-E1A4-0C70-080B-4436058E64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094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4FA8-0EC4-493B-8FF4-DB43442A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pic>
        <p:nvPicPr>
          <p:cNvPr id="7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D0A363E4-DDEC-7DE1-B177-FB02225AD627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A7DCEE4-5046-64E2-5C0F-676EDDD0DA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16/03/2026</a:t>
            </a:fld>
            <a:endParaRPr lang="it-IT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82CF4E6-B513-5EA4-CC92-00CC044A60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A2B6F0E-CFA2-0EC4-7838-4C13111E6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0870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A5257136-2FED-5642-B342-6423D0D094E9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FE3D8C9-9E0F-B077-98FA-3A0A4C1123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16/03/2026</a:t>
            </a:fld>
            <a:endParaRPr lang="it-IT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E79C1CB-9E10-737C-495B-CA28E009CF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94328F8-6C78-AEB2-539B-E388784CF9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3981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E764F-CF80-49B6-8E4B-C193335C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F6AB0-1695-409A-92AC-42B69DBF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C5567D-41FF-426C-86BB-85B0FAD8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pic>
        <p:nvPicPr>
          <p:cNvPr id="2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770A456A-0FDE-2072-3AD0-B337ED1E39CA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7C4880B-19F4-97A1-DDDE-AD3E2E96D9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16/03/2026</a:t>
            </a:fld>
            <a:endParaRPr lang="it-IT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320AA9F-EBBA-603B-A16A-6E78D9E46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25FFDEC-114F-5509-1E6D-1A3B878DFA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6111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11955-3DB8-4C70-93FB-7A2C5F5D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7F36783-77AA-4762-A0D4-79CAC3874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DBF051-2A17-4A20-A3FC-2B33FE5B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pic>
        <p:nvPicPr>
          <p:cNvPr id="2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B96ADF9C-85E9-D28A-FB16-416C721CB9B7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851A2E-F19C-1002-E4BF-DCF30C6E86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16/03/2026</a:t>
            </a:fld>
            <a:endParaRPr lang="it-IT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19CB933-26AB-8E1D-8C37-6344EDC8A7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48E82B1-CC9A-CBE9-8A67-8FED80651C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8499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38A3F9A-B0DF-455D-9D22-F973C5829AD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352350"/>
            <a:ext cx="12192000" cy="520700"/>
          </a:xfrm>
          <a:prstGeom prst="rect">
            <a:avLst/>
          </a:prstGeom>
        </p:spPr>
      </p:pic>
      <p:pic>
        <p:nvPicPr>
          <p:cNvPr id="7" name="Immagine 21">
            <a:extLst>
              <a:ext uri="{FF2B5EF4-FFF2-40B4-BE49-F238E27FC236}">
                <a16:creationId xmlns:a16="http://schemas.microsoft.com/office/drawing/2014/main" id="{05C8ED0B-EDF3-4C3A-92D1-A4F9DD64EA1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-25841"/>
            <a:ext cx="12192000" cy="1219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A10E0-2D6B-4598-95E9-DAF7E200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6820F-9E8E-47CA-AD4E-6E99B9E0B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9399-BC99-4040-8272-2E03FED91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16/03/2026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7EE08-80FA-4652-929B-097368378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B07AC-22DD-4854-AF1C-98DD868E2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9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F81EF3C4-62A6-7EEA-E7AD-2E7B03E620B7}"/>
              </a:ext>
            </a:extLst>
          </p:cNvPr>
          <p:cNvPicPr/>
          <p:nvPr userDrawn="1"/>
        </p:nvPicPr>
        <p:blipFill>
          <a:blip r:embed="rId15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CA45D12-536B-C576-C549-F19523F6C903}"/>
              </a:ext>
            </a:extLst>
          </p:cNvPr>
          <p:cNvSpPr txBox="1"/>
          <p:nvPr userDrawn="1"/>
        </p:nvSpPr>
        <p:spPr>
          <a:xfrm>
            <a:off x="7594761" y="6296308"/>
            <a:ext cx="188336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PNRR </a:t>
            </a:r>
            <a:b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</a:b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Missione 4 </a:t>
            </a: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• </a:t>
            </a:r>
            <a:r>
              <a:rPr kumimoji="0" lang="it-IT" sz="11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Componente 2</a:t>
            </a:r>
            <a:br>
              <a:rPr kumimoji="0" lang="it-IT" sz="11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</a:br>
            <a:r>
              <a:rPr kumimoji="0" lang="it-IT" sz="11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Investimento 3.1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387A767-1E27-83E6-A62F-F8AF3E4F88A7}"/>
              </a:ext>
            </a:extLst>
          </p:cNvPr>
          <p:cNvSpPr txBox="1"/>
          <p:nvPr userDrawn="1"/>
        </p:nvSpPr>
        <p:spPr>
          <a:xfrm>
            <a:off x="9529917" y="6401844"/>
            <a:ext cx="19836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STILES – IR0000034</a:t>
            </a:r>
            <a:r>
              <a:rPr kumimoji="0" lang="it-IT" sz="11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/>
            </a:r>
            <a:br>
              <a:rPr kumimoji="0" lang="it-IT" sz="11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</a:br>
            <a:r>
              <a:rPr kumimoji="0" lang="it-IT" sz="11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CUP C33C22000640006</a:t>
            </a:r>
          </a:p>
        </p:txBody>
      </p:sp>
    </p:spTree>
    <p:extLst>
      <p:ext uri="{BB962C8B-B14F-4D97-AF65-F5344CB8AC3E}">
        <p14:creationId xmlns:p14="http://schemas.microsoft.com/office/powerpoint/2010/main" val="359143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it-IT" sz="2800" b="1" kern="1200" dirty="0">
          <a:solidFill>
            <a:srgbClr val="B27F47"/>
          </a:solidFill>
          <a:latin typeface="Titillium Bd" pitchFamily="2" charset="77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600" kern="1200" dirty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41.PN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10" Type="http://schemas.openxmlformats.org/officeDocument/2006/relationships/hyperlink" Target="https://web.unica.it/unica/it/dip_ingelettrica_s2_ss14_1.page" TargetMode="External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57.jpe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56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60.jpg"/><Relationship Id="rId4" Type="http://schemas.openxmlformats.org/officeDocument/2006/relationships/diagramLayout" Target="../diagrams/layout6.xml"/><Relationship Id="rId9" Type="http://schemas.openxmlformats.org/officeDocument/2006/relationships/image" Target="../media/image5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7.xml"/><Relationship Id="rId11" Type="http://schemas.openxmlformats.org/officeDocument/2006/relationships/image" Target="../media/image66.jpeg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65.jpeg"/><Relationship Id="rId4" Type="http://schemas.openxmlformats.org/officeDocument/2006/relationships/diagramLayout" Target="../diagrams/layout7.xml"/><Relationship Id="rId9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8.xml"/><Relationship Id="rId11" Type="http://schemas.openxmlformats.org/officeDocument/2006/relationships/image" Target="../media/image70.png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69.jpeg"/><Relationship Id="rId4" Type="http://schemas.openxmlformats.org/officeDocument/2006/relationships/diagramLayout" Target="../diagrams/layout8.xml"/><Relationship Id="rId9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7.png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7.jpeg"/><Relationship Id="rId7" Type="http://schemas.openxmlformats.org/officeDocument/2006/relationships/image" Target="../media/image30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emf"/><Relationship Id="rId5" Type="http://schemas.openxmlformats.org/officeDocument/2006/relationships/image" Target="../media/image28.png"/><Relationship Id="rId4" Type="http://schemas.openxmlformats.org/officeDocument/2006/relationships/image" Target="../media/image10.png"/><Relationship Id="rId9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CCC7D-5E06-47A8-A7BC-3298CBC830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7"/>
            <a:ext cx="3795445" cy="1550068"/>
          </a:xfrm>
        </p:spPr>
        <p:txBody>
          <a:bodyPr/>
          <a:lstStyle/>
          <a:p>
            <a:r>
              <a:rPr lang="it-IT" dirty="0">
                <a:solidFill>
                  <a:srgbClr val="BB7537"/>
                </a:solidFill>
              </a:rPr>
              <a:t>STILES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0F7673-4CDE-4739-943F-69412A8247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75" y="3250045"/>
            <a:ext cx="4781319" cy="1655762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UPGRADING INAF FACILITIES ACROSS THE </a:t>
            </a:r>
          </a:p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MICROWAVE-SUBMILLIMETER </a:t>
            </a:r>
          </a:p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SPECTRUM</a:t>
            </a:r>
            <a:endParaRPr lang="it-IT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Segnaposto immagine 9">
            <a:extLst>
              <a:ext uri="{FF2B5EF4-FFF2-40B4-BE49-F238E27FC236}">
                <a16:creationId xmlns:a16="http://schemas.microsoft.com/office/drawing/2014/main" id="{4DB21B72-C508-44FD-FC52-6F1A7E739EAA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/>
          <a:srcRect t="16713" b="16713"/>
          <a:stretch/>
        </p:blipFill>
        <p:spPr/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18DD676-B753-4CB8-A8F7-2BEFC134999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54712" y="5614716"/>
            <a:ext cx="11940307" cy="835524"/>
          </a:xfrm>
        </p:spPr>
        <p:txBody>
          <a:bodyPr>
            <a:normAutofit/>
          </a:bodyPr>
          <a:lstStyle/>
          <a:p>
            <a:endParaRPr lang="it-IT" sz="1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it-IT" sz="1600" b="1" dirty="0" err="1" smtClean="0">
                <a:solidFill>
                  <a:schemeClr val="accent1">
                    <a:lumMod val="75000"/>
                  </a:schemeClr>
                </a:solidFill>
              </a:rPr>
              <a:t>Contributions</a:t>
            </a:r>
            <a:r>
              <a:rPr lang="it-IT" sz="1600" b="1" dirty="0" smtClean="0">
                <a:solidFill>
                  <a:schemeClr val="accent1">
                    <a:lumMod val="75000"/>
                  </a:schemeClr>
                </a:solidFill>
              </a:rPr>
              <a:t> from: Caocci R., </a:t>
            </a:r>
            <a:r>
              <a:rPr lang="it-IT" sz="1600" b="1" dirty="0" err="1" smtClean="0">
                <a:solidFill>
                  <a:schemeClr val="accent1">
                    <a:lumMod val="75000"/>
                  </a:schemeClr>
                </a:solidFill>
              </a:rPr>
              <a:t>Ortu</a:t>
            </a:r>
            <a:r>
              <a:rPr lang="it-IT" sz="1600" b="1" dirty="0" smtClean="0">
                <a:solidFill>
                  <a:schemeClr val="accent1">
                    <a:lumMod val="75000"/>
                  </a:schemeClr>
                </a:solidFill>
              </a:rPr>
              <a:t> P., Pisanu T., [OAC] , </a:t>
            </a:r>
            <a:r>
              <a:rPr lang="it-IT" sz="1600" b="1" dirty="0" err="1" smtClean="0">
                <a:solidFill>
                  <a:schemeClr val="accent1">
                    <a:lumMod val="75000"/>
                  </a:schemeClr>
                </a:solidFill>
              </a:rPr>
              <a:t>Schillirò</a:t>
            </a:r>
            <a:r>
              <a:rPr lang="it-IT" sz="1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1600" b="1" dirty="0" smtClean="0">
                <a:solidFill>
                  <a:schemeClr val="accent1">
                    <a:lumMod val="75000"/>
                  </a:schemeClr>
                </a:solidFill>
              </a:rPr>
              <a:t>F. [OACT], Palmisano G. &amp; the </a:t>
            </a:r>
            <a:r>
              <a:rPr lang="it-IT" sz="1600" b="1" dirty="0" err="1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it-IT" sz="1600" b="1" dirty="0" err="1" smtClean="0">
                <a:solidFill>
                  <a:schemeClr val="accent1">
                    <a:lumMod val="75000"/>
                  </a:schemeClr>
                </a:solidFill>
              </a:rPr>
              <a:t>lectronics</a:t>
            </a:r>
            <a:r>
              <a:rPr lang="it-IT" sz="1600" b="1" dirty="0" smtClean="0">
                <a:solidFill>
                  <a:schemeClr val="accent1">
                    <a:lumMod val="75000"/>
                  </a:schemeClr>
                </a:solidFill>
              </a:rPr>
              <a:t> Group [</a:t>
            </a:r>
            <a:r>
              <a:rPr lang="it-IT" sz="1600" b="1" dirty="0" err="1" smtClean="0">
                <a:solidFill>
                  <a:schemeClr val="accent1">
                    <a:lumMod val="75000"/>
                  </a:schemeClr>
                </a:solidFill>
              </a:rPr>
              <a:t>UniCT</a:t>
            </a:r>
            <a:r>
              <a:rPr lang="it-IT" sz="1600" b="1" dirty="0" smtClean="0">
                <a:solidFill>
                  <a:schemeClr val="accent1">
                    <a:lumMod val="75000"/>
                  </a:schemeClr>
                </a:solidFill>
              </a:rPr>
              <a:t>] </a:t>
            </a:r>
          </a:p>
          <a:p>
            <a:pPr algn="ctr"/>
            <a:endParaRPr lang="it-IT" sz="16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4331779B-3F4D-573D-70F6-5A70CF229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17/03/2026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AF503183-32CC-50F5-2ED0-B496CE68C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F. Cuttaia [OAS-</a:t>
            </a:r>
            <a:r>
              <a:rPr kumimoji="0" lang="it-IT" sz="1400" b="0" i="0" u="none" strike="noStrike" kern="1200" cap="none" spc="0" normalizeH="0" noProof="0" dirty="0" smtClean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 BOLOGNA]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7CE634FC-EE5F-CD56-277A-EF5D99A67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B172-409A-48BF-92CD-9E808051E234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F18DD676-B753-4CB8-A8F7-2BEFC134999E}"/>
              </a:ext>
            </a:extLst>
          </p:cNvPr>
          <p:cNvSpPr txBox="1">
            <a:spLocks/>
          </p:cNvSpPr>
          <p:nvPr/>
        </p:nvSpPr>
        <p:spPr>
          <a:xfrm>
            <a:off x="631941" y="5448644"/>
            <a:ext cx="9862963" cy="6883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b="1" dirty="0" smtClean="0">
                <a:solidFill>
                  <a:schemeClr val="accent1">
                    <a:lumMod val="75000"/>
                  </a:schemeClr>
                </a:solidFill>
              </a:rPr>
              <a:t>Francesco Cuttaia [OAS] On </a:t>
            </a:r>
            <a:r>
              <a:rPr lang="it-IT" sz="1600" b="1" dirty="0" err="1" smtClean="0">
                <a:solidFill>
                  <a:schemeClr val="accent1">
                    <a:lumMod val="75000"/>
                  </a:schemeClr>
                </a:solidFill>
              </a:rPr>
              <a:t>behalf</a:t>
            </a:r>
            <a:r>
              <a:rPr lang="it-IT" sz="1600" b="1" dirty="0" smtClean="0">
                <a:solidFill>
                  <a:schemeClr val="accent1">
                    <a:lumMod val="75000"/>
                  </a:schemeClr>
                </a:solidFill>
              </a:rPr>
              <a:t> of WP 5500</a:t>
            </a:r>
          </a:p>
          <a:p>
            <a:pPr algn="ctr"/>
            <a:endParaRPr lang="it-IT" sz="16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60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4185" y="3039835"/>
            <a:ext cx="5998984" cy="3542083"/>
          </a:xfrm>
          <a:prstGeom prst="rect">
            <a:avLst/>
          </a:prstGeom>
        </p:spPr>
      </p:pic>
      <p:sp>
        <p:nvSpPr>
          <p:cNvPr id="8" name="Titolo 7">
            <a:extLst>
              <a:ext uri="{FF2B5EF4-FFF2-40B4-BE49-F238E27FC236}">
                <a16:creationId xmlns:a16="http://schemas.microsoft.com/office/drawing/2014/main" id="{9D174A1E-2A46-CD08-D420-9BD613032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WP 5521 (OAC)</a:t>
            </a:r>
            <a:endParaRPr lang="en-GB" dirty="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8B36407-8250-99D3-EE51-A13CBF6ADB6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it-IT" dirty="0" smtClean="0"/>
              <a:t>17/03/2026</a:t>
            </a:r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C2990ED-B67F-BF3A-DB1C-A2B1F7500A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defRPr/>
            </a:pPr>
            <a:r>
              <a:rPr lang="it-IT" dirty="0">
                <a:solidFill>
                  <a:prstClr val="white">
                    <a:alpha val="50000"/>
                  </a:prstClr>
                </a:solidFill>
              </a:rPr>
              <a:t>Cuttaia [OAS- BOLOGNA]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007335D-1189-6058-4C9A-E906FD139D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10</a:t>
            </a:fld>
            <a:endParaRPr lang="it-IT"/>
          </a:p>
        </p:txBody>
      </p:sp>
      <p:sp>
        <p:nvSpPr>
          <p:cNvPr id="12" name="Segnaposto contenuto 11"/>
          <p:cNvSpPr>
            <a:spLocks noGrp="1"/>
          </p:cNvSpPr>
          <p:nvPr>
            <p:ph sz="half" idx="1"/>
          </p:nvPr>
        </p:nvSpPr>
        <p:spPr>
          <a:xfrm>
            <a:off x="838200" y="1823301"/>
            <a:ext cx="10850696" cy="1529123"/>
          </a:xfrm>
        </p:spPr>
        <p:txBody>
          <a:bodyPr>
            <a:noAutofit/>
          </a:bodyPr>
          <a:lstStyle/>
          <a:p>
            <a:pPr algn="just"/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</a:rPr>
              <a:t>Integrated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</a:rPr>
              <a:t>facility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 for end‑to‑end design, fabrication, 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</a:rPr>
              <a:t>testing 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of electronic and 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</a:rPr>
              <a:t>MW prototype boards.</a:t>
            </a:r>
          </a:p>
          <a:p>
            <a:pPr algn="just"/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</a:rPr>
              <a:t>Enable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</a:rPr>
              <a:t>high‑precision prototyping 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for next‑generation radio‑astronomy instrumentation, boosting performance, reliability, and technological readiness across INAF projects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algn="just"/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</a:rPr>
              <a:t>Fully Integrated Production Chain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</a:rPr>
              <a:t>, from 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layout design to finished PCB: Increased design flexibility and 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</a:rPr>
              <a:t>responsiveness 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&amp; Independence from external 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</a:rPr>
              <a:t>suppliers 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  <a:sym typeface="Wingdings" panose="05000000000000000000" pitchFamily="2" charset="2"/>
              </a:rPr>
              <a:t> </a:t>
            </a:r>
            <a:r>
              <a:rPr lang="en-US" sz="1600" b="1" u="sng" dirty="0" smtClean="0">
                <a:solidFill>
                  <a:schemeClr val="accent5">
                    <a:lumMod val="50000"/>
                  </a:schemeClr>
                </a:solidFill>
                <a:sym typeface="Wingdings" panose="05000000000000000000" pitchFamily="2" charset="2"/>
              </a:rPr>
              <a:t>time saving</a:t>
            </a:r>
            <a:endParaRPr lang="en-US" sz="1600" b="1" u="sng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endParaRPr lang="en-US" sz="16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endParaRPr lang="en-US" sz="16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endParaRPr lang="en-US" sz="16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endParaRPr lang="en-US" sz="1600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7773" y="5876819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Missione 4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• Istruzione e Ricerca 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alpha val="50000"/>
                </a:scheme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206" y="1257998"/>
            <a:ext cx="788676" cy="617638"/>
          </a:xfrm>
          <a:prstGeom prst="rect">
            <a:avLst/>
          </a:prstGeom>
        </p:spPr>
      </p:pic>
      <p:graphicFrame>
        <p:nvGraphicFramePr>
          <p:cNvPr id="10" name="Diagramma 9"/>
          <p:cNvGraphicFramePr/>
          <p:nvPr>
            <p:extLst>
              <p:ext uri="{D42A27DB-BD31-4B8C-83A1-F6EECF244321}">
                <p14:modId xmlns:p14="http://schemas.microsoft.com/office/powerpoint/2010/main" val="3779394390"/>
              </p:ext>
            </p:extLst>
          </p:nvPr>
        </p:nvGraphicFramePr>
        <p:xfrm>
          <a:off x="593655" y="3275093"/>
          <a:ext cx="5918787" cy="1537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2807646444"/>
              </p:ext>
            </p:extLst>
          </p:nvPr>
        </p:nvGraphicFramePr>
        <p:xfrm>
          <a:off x="593655" y="4930337"/>
          <a:ext cx="5908941" cy="138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99613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9D174A1E-2A46-CD08-D420-9BD613032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WP 5521 (OAC)</a:t>
            </a:r>
            <a:endParaRPr lang="en-GB" dirty="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8B36407-8250-99D3-EE51-A13CBF6ADB6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it-IT" dirty="0" smtClean="0"/>
              <a:t>17/03/2026</a:t>
            </a:r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C2990ED-B67F-BF3A-DB1C-A2B1F7500A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Piè di pagina</a:t>
            </a: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007335D-1189-6058-4C9A-E906FD139D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11</a:t>
            </a:fld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351435" y="5923166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Missione 4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• Istruzione e Ricerca 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alpha val="50000"/>
                </a:scheme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206" y="1257998"/>
            <a:ext cx="788676" cy="61763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20" y="2469836"/>
            <a:ext cx="4665842" cy="2915390"/>
          </a:xfrm>
          <a:prstGeom prst="rect">
            <a:avLst/>
          </a:prstGeom>
        </p:spPr>
      </p:pic>
      <p:pic>
        <p:nvPicPr>
          <p:cNvPr id="56" name="Immagine 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8219" y="1625636"/>
            <a:ext cx="5932003" cy="429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55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9D174A1E-2A46-CD08-D420-9BD613032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WP 5521 (OAC)</a:t>
            </a:r>
            <a:endParaRPr lang="en-GB" dirty="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8B36407-8250-99D3-EE51-A13CBF6ADB6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it-IT" dirty="0" smtClean="0"/>
              <a:t>17/03/2026</a:t>
            </a:r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C2990ED-B67F-BF3A-DB1C-A2B1F7500A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defRPr/>
            </a:pPr>
            <a:r>
              <a:rPr lang="it-IT" dirty="0">
                <a:solidFill>
                  <a:prstClr val="white">
                    <a:alpha val="50000"/>
                  </a:prstClr>
                </a:solidFill>
              </a:rPr>
              <a:t>Cuttaia [OAS- BOLOGNA]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007335D-1189-6058-4C9A-E906FD139D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12</a:t>
            </a:fld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351435" y="5923166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Missione 4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• Istruzione e Ricerca 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alpha val="50000"/>
                </a:scheme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206" y="1257998"/>
            <a:ext cx="788676" cy="617638"/>
          </a:xfrm>
          <a:prstGeom prst="rect">
            <a:avLst/>
          </a:prstGeom>
        </p:spPr>
      </p:pic>
      <p:grpSp>
        <p:nvGrpSpPr>
          <p:cNvPr id="34" name="Gruppo 33"/>
          <p:cNvGrpSpPr>
            <a:grpSpLocks noChangeAspect="1"/>
          </p:cNvGrpSpPr>
          <p:nvPr/>
        </p:nvGrpSpPr>
        <p:grpSpPr>
          <a:xfrm>
            <a:off x="538150" y="4325057"/>
            <a:ext cx="6623200" cy="1742047"/>
            <a:chOff x="348681" y="4337415"/>
            <a:chExt cx="7199130" cy="1893527"/>
          </a:xfrm>
        </p:grpSpPr>
        <p:pic>
          <p:nvPicPr>
            <p:cNvPr id="22" name="Immagine 21"/>
            <p:cNvPicPr>
              <a:picLocks noChangeAspect="1"/>
            </p:cNvPicPr>
            <p:nvPr/>
          </p:nvPicPr>
          <p:blipFill rotWithShape="1">
            <a:blip r:embed="rId3"/>
            <a:srcRect l="41470" t="5818" r="8335" b="51664"/>
            <a:stretch/>
          </p:blipFill>
          <p:spPr>
            <a:xfrm>
              <a:off x="348681" y="4337415"/>
              <a:ext cx="2404666" cy="1893527"/>
            </a:xfrm>
            <a:prstGeom prst="rect">
              <a:avLst/>
            </a:prstGeom>
          </p:spPr>
        </p:pic>
        <p:pic>
          <p:nvPicPr>
            <p:cNvPr id="32" name="Immagine 31"/>
            <p:cNvPicPr>
              <a:picLocks noChangeAspect="1"/>
            </p:cNvPicPr>
            <p:nvPr/>
          </p:nvPicPr>
          <p:blipFill rotWithShape="1">
            <a:blip r:embed="rId3"/>
            <a:srcRect l="41470" t="49580" r="6673" b="15388"/>
            <a:stretch/>
          </p:blipFill>
          <p:spPr>
            <a:xfrm>
              <a:off x="4683491" y="4399890"/>
              <a:ext cx="2864320" cy="1798809"/>
            </a:xfrm>
            <a:prstGeom prst="rect">
              <a:avLst/>
            </a:prstGeom>
          </p:spPr>
        </p:pic>
        <p:pic>
          <p:nvPicPr>
            <p:cNvPr id="29" name="Immagine 28"/>
            <p:cNvPicPr>
              <a:picLocks noChangeAspect="1"/>
            </p:cNvPicPr>
            <p:nvPr/>
          </p:nvPicPr>
          <p:blipFill rotWithShape="1">
            <a:blip r:embed="rId4"/>
            <a:srcRect l="43232" t="-2915"/>
            <a:stretch/>
          </p:blipFill>
          <p:spPr>
            <a:xfrm>
              <a:off x="2825090" y="4975470"/>
              <a:ext cx="1820821" cy="492941"/>
            </a:xfrm>
            <a:prstGeom prst="rect">
              <a:avLst/>
            </a:prstGeom>
          </p:spPr>
        </p:pic>
      </p:grpSp>
      <p:grpSp>
        <p:nvGrpSpPr>
          <p:cNvPr id="33" name="Gruppo 32"/>
          <p:cNvGrpSpPr>
            <a:grpSpLocks noChangeAspect="1"/>
          </p:cNvGrpSpPr>
          <p:nvPr/>
        </p:nvGrpSpPr>
        <p:grpSpPr>
          <a:xfrm>
            <a:off x="838200" y="1943412"/>
            <a:ext cx="6259811" cy="2238609"/>
            <a:chOff x="290720" y="1877216"/>
            <a:chExt cx="6804142" cy="2433273"/>
          </a:xfrm>
        </p:grpSpPr>
        <p:grpSp>
          <p:nvGrpSpPr>
            <p:cNvPr id="25" name="Gruppo 24"/>
            <p:cNvGrpSpPr/>
            <p:nvPr/>
          </p:nvGrpSpPr>
          <p:grpSpPr>
            <a:xfrm>
              <a:off x="1371609" y="1877216"/>
              <a:ext cx="5723253" cy="2433273"/>
              <a:chOff x="2254913" y="2049209"/>
              <a:chExt cx="5723253" cy="2433273"/>
            </a:xfrm>
          </p:grpSpPr>
          <p:pic>
            <p:nvPicPr>
              <p:cNvPr id="2052" name="Picture 4" descr="Education"/>
              <p:cNvPicPr>
                <a:picLocks noChangeAspect="1" noChangeArrowheads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4913" y="2068482"/>
                <a:ext cx="3115066" cy="23363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Immagine 26"/>
              <p:cNvPicPr>
                <a:picLocks noChangeAspect="1"/>
              </p:cNvPicPr>
              <p:nvPr/>
            </p:nvPicPr>
            <p:blipFill rotWithShape="1">
              <a:blip r:embed="rId3"/>
              <a:srcRect t="49465" r="60569" b="8390"/>
              <a:stretch/>
            </p:blipFill>
            <p:spPr>
              <a:xfrm>
                <a:off x="5529215" y="2049209"/>
                <a:ext cx="2448951" cy="2433273"/>
              </a:xfrm>
              <a:prstGeom prst="rect">
                <a:avLst/>
              </a:prstGeom>
            </p:spPr>
          </p:pic>
        </p:grpSp>
        <p:pic>
          <p:nvPicPr>
            <p:cNvPr id="30" name="Immagine 2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-115319" y="2605638"/>
              <a:ext cx="1730082" cy="918003"/>
            </a:xfrm>
            <a:prstGeom prst="rect">
              <a:avLst/>
            </a:prstGeom>
          </p:spPr>
        </p:pic>
      </p:grpSp>
      <p:grpSp>
        <p:nvGrpSpPr>
          <p:cNvPr id="35" name="Gruppo 34"/>
          <p:cNvGrpSpPr>
            <a:grpSpLocks noChangeAspect="1"/>
          </p:cNvGrpSpPr>
          <p:nvPr/>
        </p:nvGrpSpPr>
        <p:grpSpPr>
          <a:xfrm>
            <a:off x="7307848" y="1679470"/>
            <a:ext cx="4432012" cy="4116386"/>
            <a:chOff x="7309257" y="1679469"/>
            <a:chExt cx="4569084" cy="4243697"/>
          </a:xfrm>
        </p:grpSpPr>
        <p:grpSp>
          <p:nvGrpSpPr>
            <p:cNvPr id="26" name="Gruppo 25"/>
            <p:cNvGrpSpPr/>
            <p:nvPr/>
          </p:nvGrpSpPr>
          <p:grpSpPr>
            <a:xfrm>
              <a:off x="8118532" y="1679469"/>
              <a:ext cx="3759809" cy="4243697"/>
              <a:chOff x="8133824" y="1635972"/>
              <a:chExt cx="3759809" cy="4243697"/>
            </a:xfrm>
          </p:grpSpPr>
          <p:pic>
            <p:nvPicPr>
              <p:cNvPr id="2050" name="Picture 2" descr="Presentate le prime immagini di Ska-Low – MEDIA INAF"/>
              <p:cNvPicPr>
                <a:picLocks noChangeAspect="1" noChangeArrowheads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33824" y="1635972"/>
                <a:ext cx="3759809" cy="22194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Immagine 27"/>
              <p:cNvPicPr>
                <a:picLocks noChangeAspect="1"/>
              </p:cNvPicPr>
              <p:nvPr/>
            </p:nvPicPr>
            <p:blipFill rotWithShape="1">
              <a:blip r:embed="rId3"/>
              <a:srcRect t="6725" r="60592" b="50956"/>
              <a:stretch/>
            </p:blipFill>
            <p:spPr>
              <a:xfrm>
                <a:off x="8133824" y="3955055"/>
                <a:ext cx="1927951" cy="1924614"/>
              </a:xfrm>
              <a:prstGeom prst="rect">
                <a:avLst/>
              </a:prstGeom>
            </p:spPr>
          </p:pic>
          <p:pic>
            <p:nvPicPr>
              <p:cNvPr id="24" name="Immagine 23"/>
              <p:cNvPicPr>
                <a:picLocks noChangeAspect="1"/>
              </p:cNvPicPr>
              <p:nvPr/>
            </p:nvPicPr>
            <p:blipFill rotWithShape="1"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974" r="16626"/>
              <a:stretch/>
            </p:blipFill>
            <p:spPr>
              <a:xfrm rot="5400000">
                <a:off x="10112048" y="4041984"/>
                <a:ext cx="1860139" cy="1703031"/>
              </a:xfrm>
              <a:prstGeom prst="rect">
                <a:avLst/>
              </a:prstGeom>
            </p:spPr>
          </p:pic>
        </p:grpSp>
        <p:pic>
          <p:nvPicPr>
            <p:cNvPr id="31" name="Immagine 3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6200000">
              <a:off x="7078989" y="3439151"/>
              <a:ext cx="1316841" cy="856306"/>
            </a:xfrm>
            <a:prstGeom prst="rect">
              <a:avLst/>
            </a:prstGeom>
          </p:spPr>
        </p:pic>
      </p:grpSp>
      <p:sp>
        <p:nvSpPr>
          <p:cNvPr id="37" name="Rettangolo 36"/>
          <p:cNvSpPr/>
          <p:nvPr/>
        </p:nvSpPr>
        <p:spPr>
          <a:xfrm>
            <a:off x="2521381" y="6022696"/>
            <a:ext cx="47724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>
                <a:hlinkClick r:id="rId10"/>
              </a:rPr>
              <a:t>https://</a:t>
            </a:r>
            <a:r>
              <a:rPr lang="it-IT" sz="1400" dirty="0" smtClean="0">
                <a:hlinkClick r:id="rId10"/>
              </a:rPr>
              <a:t>web.unica.it/unica/it/dip_ingelettrica_s2_ss14_1.page</a:t>
            </a:r>
            <a:r>
              <a:rPr lang="it-IT" sz="1400" dirty="0" smtClean="0"/>
              <a:t> </a:t>
            </a:r>
            <a:endParaRPr lang="it-IT" sz="1400" dirty="0"/>
          </a:p>
        </p:txBody>
      </p:sp>
      <p:sp>
        <p:nvSpPr>
          <p:cNvPr id="38" name="Rettangolo 37"/>
          <p:cNvSpPr/>
          <p:nvPr/>
        </p:nvSpPr>
        <p:spPr>
          <a:xfrm>
            <a:off x="3982350" y="5764860"/>
            <a:ext cx="3115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FOLLOW-UP OF BONE HEALING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40" name="Connettore 4 39"/>
          <p:cNvCxnSpPr>
            <a:stCxn id="22" idx="1"/>
            <a:endCxn id="30" idx="0"/>
          </p:cNvCxnSpPr>
          <p:nvPr/>
        </p:nvCxnSpPr>
        <p:spPr>
          <a:xfrm rot="10800000" flipH="1">
            <a:off x="538149" y="3035841"/>
            <a:ext cx="300051" cy="2160240"/>
          </a:xfrm>
          <a:prstGeom prst="bentConnector3">
            <a:avLst>
              <a:gd name="adj1" fmla="val -100685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4 41"/>
          <p:cNvCxnSpPr>
            <a:stCxn id="22" idx="2"/>
            <a:endCxn id="29" idx="2"/>
          </p:cNvCxnSpPr>
          <p:nvPr/>
        </p:nvCxnSpPr>
        <p:spPr>
          <a:xfrm rot="5400000" flipH="1" flipV="1">
            <a:off x="2298395" y="4711475"/>
            <a:ext cx="701530" cy="2009727"/>
          </a:xfrm>
          <a:prstGeom prst="bentConnector3">
            <a:avLst>
              <a:gd name="adj1" fmla="val -32586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4 49"/>
          <p:cNvCxnSpPr/>
          <p:nvPr/>
        </p:nvCxnSpPr>
        <p:spPr>
          <a:xfrm rot="5400000" flipH="1" flipV="1">
            <a:off x="4348115" y="1201568"/>
            <a:ext cx="501844" cy="5860908"/>
          </a:xfrm>
          <a:prstGeom prst="bentConnector2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216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15263"/>
          <a:stretch/>
        </p:blipFill>
        <p:spPr>
          <a:xfrm>
            <a:off x="164804" y="1901532"/>
            <a:ext cx="7141357" cy="4427220"/>
          </a:xfrm>
          <a:prstGeom prst="rect">
            <a:avLst/>
          </a:prstGeom>
        </p:spPr>
      </p:pic>
      <p:graphicFrame>
        <p:nvGraphicFramePr>
          <p:cNvPr id="12" name="Diagramma 11"/>
          <p:cNvGraphicFramePr/>
          <p:nvPr>
            <p:extLst>
              <p:ext uri="{D42A27DB-BD31-4B8C-83A1-F6EECF244321}">
                <p14:modId xmlns:p14="http://schemas.microsoft.com/office/powerpoint/2010/main" val="373922560"/>
              </p:ext>
            </p:extLst>
          </p:nvPr>
        </p:nvGraphicFramePr>
        <p:xfrm>
          <a:off x="6672787" y="1913381"/>
          <a:ext cx="5339508" cy="41348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Rettangolo arrotondato 14"/>
          <p:cNvSpPr/>
          <p:nvPr/>
        </p:nvSpPr>
        <p:spPr>
          <a:xfrm>
            <a:off x="11430812" y="2894226"/>
            <a:ext cx="509557" cy="217318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BB75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9D174A1E-2A46-CD08-D420-9BD613032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WP 5531 (OACT)</a:t>
            </a:r>
            <a:endParaRPr lang="en-GB" dirty="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8B36407-8250-99D3-EE51-A13CBF6ADB6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it-IT" dirty="0" smtClean="0"/>
              <a:t>17/03/2026</a:t>
            </a:r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C2990ED-B67F-BF3A-DB1C-A2B1F7500A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defRPr/>
            </a:pPr>
            <a:r>
              <a:rPr lang="it-IT" dirty="0">
                <a:solidFill>
                  <a:prstClr val="white">
                    <a:alpha val="50000"/>
                  </a:prstClr>
                </a:solidFill>
              </a:rPr>
              <a:t>Cuttaia [OAS- BOLOGNA]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007335D-1189-6058-4C9A-E906FD139D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13</a:t>
            </a:fld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7773" y="5857136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Missione 4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• Istruzione e Ricerca 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alpha val="50000"/>
                </a:scheme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148" y="1181746"/>
            <a:ext cx="542581" cy="656145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 rot="17792457">
            <a:off x="-1380235" y="3550857"/>
            <a:ext cx="5328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High‑Frequency &amp; Cryogenic RF Characterization </a:t>
            </a:r>
            <a:r>
              <a:rPr lang="en-US" sz="1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Hub</a:t>
            </a:r>
            <a:endParaRPr lang="it-IT" sz="16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asellaDiTesto 13"/>
          <p:cNvSpPr txBox="1"/>
          <p:nvPr/>
        </p:nvSpPr>
        <p:spPr>
          <a:xfrm rot="16200000">
            <a:off x="10953240" y="3719210"/>
            <a:ext cx="15135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chemeClr val="accent4">
                    <a:lumMod val="75000"/>
                  </a:schemeClr>
                </a:solidFill>
              </a:rPr>
              <a:t>WP</a:t>
            </a:r>
            <a:r>
              <a:rPr lang="it-IT" sz="2800" b="1" dirty="0" smtClean="0">
                <a:solidFill>
                  <a:schemeClr val="bg1"/>
                </a:solidFill>
              </a:rPr>
              <a:t> </a:t>
            </a:r>
            <a:r>
              <a:rPr lang="it-IT" sz="2800" b="1" dirty="0" smtClean="0">
                <a:solidFill>
                  <a:schemeClr val="accent4">
                    <a:lumMod val="75000"/>
                  </a:schemeClr>
                </a:solidFill>
              </a:rPr>
              <a:t>5532</a:t>
            </a:r>
            <a:endParaRPr lang="it-IT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83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9D174A1E-2A46-CD08-D420-9BD613032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WP 5531 (OACT)</a:t>
            </a:r>
            <a:endParaRPr lang="en-GB" dirty="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8B36407-8250-99D3-EE51-A13CBF6ADB6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it-IT" dirty="0" smtClean="0"/>
              <a:t>17/03/2026</a:t>
            </a:r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C2990ED-B67F-BF3A-DB1C-A2B1F7500A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defRPr/>
            </a:pPr>
            <a:r>
              <a:rPr lang="it-IT" dirty="0">
                <a:solidFill>
                  <a:prstClr val="white">
                    <a:alpha val="50000"/>
                  </a:prstClr>
                </a:solidFill>
              </a:rPr>
              <a:t>Cuttaia [OAS- BOLOGNA]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007335D-1189-6058-4C9A-E906FD139D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14</a:t>
            </a:fld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7773" y="6047136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Missione 4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• Istruzione e Ricerca 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alpha val="50000"/>
                </a:scheme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148" y="1181746"/>
            <a:ext cx="542581" cy="656145"/>
          </a:xfrm>
          <a:prstGeom prst="rect">
            <a:avLst/>
          </a:prstGeom>
        </p:spPr>
      </p:pic>
      <p:graphicFrame>
        <p:nvGraphicFramePr>
          <p:cNvPr id="15" name="Segnaposto contenuto 1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0312348"/>
              </p:ext>
            </p:extLst>
          </p:nvPr>
        </p:nvGraphicFramePr>
        <p:xfrm>
          <a:off x="87752" y="2041913"/>
          <a:ext cx="5183260" cy="4209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3" name="Immagine 22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65" r="14769"/>
          <a:stretch/>
        </p:blipFill>
        <p:spPr>
          <a:xfrm>
            <a:off x="9650906" y="1426997"/>
            <a:ext cx="2250727" cy="3018728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66553" y="4573021"/>
            <a:ext cx="2437994" cy="1502772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51822" y="1426997"/>
            <a:ext cx="4117709" cy="1827750"/>
          </a:xfrm>
          <a:prstGeom prst="rect">
            <a:avLst/>
          </a:prstGeom>
        </p:spPr>
      </p:pic>
      <p:sp>
        <p:nvSpPr>
          <p:cNvPr id="27" name="CasellaDiTesto 26"/>
          <p:cNvSpPr txBox="1"/>
          <p:nvPr/>
        </p:nvSpPr>
        <p:spPr>
          <a:xfrm>
            <a:off x="6129147" y="2760958"/>
            <a:ext cx="2261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https://</a:t>
            </a:r>
            <a:r>
              <a:rPr lang="it-IT" sz="1400" dirty="0">
                <a:solidFill>
                  <a:schemeClr val="bg1"/>
                </a:solidFill>
              </a:rPr>
              <a:t>www.km3net.org</a:t>
            </a:r>
            <a:r>
              <a:rPr lang="it-IT" dirty="0">
                <a:solidFill>
                  <a:schemeClr val="bg1"/>
                </a:solidFill>
              </a:rPr>
              <a:t>/</a:t>
            </a:r>
          </a:p>
        </p:txBody>
      </p:sp>
      <p:pic>
        <p:nvPicPr>
          <p:cNvPr id="9218" name="Picture 2" descr="MeerKat ora ascolta l’universo anche in banda 5B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822" y="3869246"/>
            <a:ext cx="4184281" cy="219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ttangolo 27"/>
          <p:cNvSpPr/>
          <p:nvPr/>
        </p:nvSpPr>
        <p:spPr>
          <a:xfrm>
            <a:off x="7600393" y="5797635"/>
            <a:ext cx="173316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100" i="1" dirty="0" err="1" smtClean="0">
                <a:solidFill>
                  <a:schemeClr val="bg1"/>
                </a:solidFill>
                <a:latin typeface="Open Sans"/>
              </a:rPr>
              <a:t>Credits</a:t>
            </a:r>
            <a:r>
              <a:rPr lang="it-IT" sz="1100" i="1" dirty="0" smtClean="0">
                <a:solidFill>
                  <a:schemeClr val="bg1"/>
                </a:solidFill>
                <a:latin typeface="Open Sans"/>
              </a:rPr>
              <a:t>: </a:t>
            </a:r>
            <a:r>
              <a:rPr lang="it-IT" sz="1100" i="1" dirty="0">
                <a:solidFill>
                  <a:schemeClr val="bg1"/>
                </a:solidFill>
                <a:latin typeface="Open Sans"/>
              </a:rPr>
              <a:t>E. Sacchetti/</a:t>
            </a:r>
            <a:r>
              <a:rPr lang="it-IT" sz="1100" i="1" dirty="0" err="1">
                <a:solidFill>
                  <a:schemeClr val="bg1"/>
                </a:solidFill>
                <a:latin typeface="Open Sans"/>
              </a:rPr>
              <a:t>Inaf</a:t>
            </a:r>
            <a:endParaRPr lang="it-IT" sz="1100" dirty="0">
              <a:solidFill>
                <a:schemeClr val="bg1"/>
              </a:solidFill>
            </a:endParaRPr>
          </a:p>
        </p:txBody>
      </p:sp>
      <p:sp>
        <p:nvSpPr>
          <p:cNvPr id="29" name="Freccia tridirezionale 28"/>
          <p:cNvSpPr/>
          <p:nvPr/>
        </p:nvSpPr>
        <p:spPr>
          <a:xfrm rot="5400000">
            <a:off x="7994153" y="2321796"/>
            <a:ext cx="541264" cy="2407170"/>
          </a:xfrm>
          <a:prstGeom prst="leftRightUpArrow">
            <a:avLst>
              <a:gd name="adj1" fmla="val 31631"/>
              <a:gd name="adj2" fmla="val 34300"/>
              <a:gd name="adj3" fmla="val 15700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0" name="Rettangolo 29"/>
          <p:cNvSpPr/>
          <p:nvPr/>
        </p:nvSpPr>
        <p:spPr>
          <a:xfrm>
            <a:off x="6228863" y="3798682"/>
            <a:ext cx="27430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it-IT" sz="1400" dirty="0" err="1" smtClean="0">
                <a:solidFill>
                  <a:srgbClr val="333333"/>
                </a:solidFill>
                <a:latin typeface="Open Sans"/>
              </a:rPr>
              <a:t>MeerKat</a:t>
            </a:r>
            <a:r>
              <a:rPr lang="it-IT" sz="1400" dirty="0" smtClean="0">
                <a:solidFill>
                  <a:srgbClr val="333333"/>
                </a:solidFill>
                <a:latin typeface="Open Sans"/>
              </a:rPr>
              <a:t> 5B [8.3 GHz – 15 GHz]</a:t>
            </a:r>
            <a:endParaRPr lang="it-IT" sz="1400" b="0" i="0" dirty="0">
              <a:solidFill>
                <a:srgbClr val="333333"/>
              </a:solidFill>
              <a:effectLst/>
              <a:latin typeface="Open Sans"/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7532081" y="3372881"/>
            <a:ext cx="17793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MULTIDISCIPLINARITY</a:t>
            </a:r>
            <a:endParaRPr lang="it-IT" sz="1400" dirty="0"/>
          </a:p>
        </p:txBody>
      </p:sp>
      <p:sp>
        <p:nvSpPr>
          <p:cNvPr id="32" name="CasellaDiTesto 31"/>
          <p:cNvSpPr txBox="1"/>
          <p:nvPr/>
        </p:nvSpPr>
        <p:spPr>
          <a:xfrm>
            <a:off x="6203246" y="4140069"/>
            <a:ext cx="29801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https://www.oact.inaf.it/category/radio/ska/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76194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9D174A1E-2A46-CD08-D420-9BD613032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WP 5531 (OACT)</a:t>
            </a:r>
            <a:endParaRPr lang="en-GB" dirty="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8B36407-8250-99D3-EE51-A13CBF6ADB6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it-IT" dirty="0" smtClean="0"/>
              <a:t>17/03/2026</a:t>
            </a:r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C2990ED-B67F-BF3A-DB1C-A2B1F7500A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defRPr/>
            </a:pPr>
            <a:r>
              <a:rPr lang="it-IT" dirty="0">
                <a:solidFill>
                  <a:prstClr val="white">
                    <a:alpha val="50000"/>
                  </a:prstClr>
                </a:solidFill>
              </a:rPr>
              <a:t>Cuttaia [OAS- BOLOGNA]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007335D-1189-6058-4C9A-E906FD139D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15</a:t>
            </a:fld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23562" y="6122361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Missione 4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• Istruzione e Ricerca 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alpha val="50000"/>
                </a:scheme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148" y="1181746"/>
            <a:ext cx="542581" cy="656145"/>
          </a:xfrm>
          <a:prstGeom prst="rect">
            <a:avLst/>
          </a:prstGeom>
        </p:spPr>
      </p:pic>
      <p:graphicFrame>
        <p:nvGraphicFramePr>
          <p:cNvPr id="15" name="Segnaposto contenuto 1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4213967"/>
              </p:ext>
            </p:extLst>
          </p:nvPr>
        </p:nvGraphicFramePr>
        <p:xfrm>
          <a:off x="392361" y="1125372"/>
          <a:ext cx="5214112" cy="2923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2" name="Immagin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2981" y="1730850"/>
            <a:ext cx="6153596" cy="4296510"/>
          </a:xfrm>
          <a:prstGeom prst="rect">
            <a:avLst/>
          </a:prstGeom>
        </p:spPr>
      </p:pic>
      <p:grpSp>
        <p:nvGrpSpPr>
          <p:cNvPr id="10" name="Gruppo 9"/>
          <p:cNvGrpSpPr/>
          <p:nvPr/>
        </p:nvGrpSpPr>
        <p:grpSpPr>
          <a:xfrm>
            <a:off x="1520042" y="3391257"/>
            <a:ext cx="3553168" cy="432601"/>
            <a:chOff x="830991" y="1983327"/>
            <a:chExt cx="4251172" cy="544398"/>
          </a:xfrm>
        </p:grpSpPr>
        <p:sp>
          <p:nvSpPr>
            <p:cNvPr id="11" name="Rettangolo arrotondato 10"/>
            <p:cNvSpPr/>
            <p:nvPr/>
          </p:nvSpPr>
          <p:spPr>
            <a:xfrm>
              <a:off x="830991" y="1983327"/>
              <a:ext cx="4251172" cy="54439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CasellaDiTesto 11"/>
            <p:cNvSpPr txBox="1"/>
            <p:nvPr/>
          </p:nvSpPr>
          <p:spPr>
            <a:xfrm>
              <a:off x="846936" y="1999272"/>
              <a:ext cx="4219282" cy="5125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6670" tIns="17780" rIns="26670" bIns="17780" numCol="1" spcCol="1270" anchor="ctr" anchorCtr="0">
              <a:noAutofit/>
            </a:bodyPr>
            <a:lstStyle/>
            <a:p>
              <a:pPr lvl="0" algn="ctr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400" kern="1200" dirty="0" smtClean="0"/>
                <a:t>INTERFACES WITH RF INSRUMENTS</a:t>
              </a:r>
              <a:endParaRPr lang="it-IT" sz="1400" kern="1200" dirty="0"/>
            </a:p>
          </p:txBody>
        </p:sp>
      </p:grpSp>
      <p:cxnSp>
        <p:nvCxnSpPr>
          <p:cNvPr id="4" name="Connettore 2 3"/>
          <p:cNvCxnSpPr/>
          <p:nvPr/>
        </p:nvCxnSpPr>
        <p:spPr>
          <a:xfrm>
            <a:off x="3363261" y="3080880"/>
            <a:ext cx="0" cy="2985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5" t="8995" r="29967"/>
          <a:stretch/>
        </p:blipFill>
        <p:spPr>
          <a:xfrm>
            <a:off x="613545" y="4049024"/>
            <a:ext cx="2049181" cy="2078076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45" b="10129"/>
          <a:stretch/>
        </p:blipFill>
        <p:spPr>
          <a:xfrm>
            <a:off x="2933443" y="4055109"/>
            <a:ext cx="2588821" cy="210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78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14642"/>
          <a:stretch/>
        </p:blipFill>
        <p:spPr>
          <a:xfrm>
            <a:off x="359595" y="1720925"/>
            <a:ext cx="7193723" cy="4427220"/>
          </a:xfrm>
          <a:prstGeom prst="rect">
            <a:avLst/>
          </a:prstGeom>
        </p:spPr>
      </p:pic>
      <p:sp>
        <p:nvSpPr>
          <p:cNvPr id="8" name="Titolo 7">
            <a:extLst>
              <a:ext uri="{FF2B5EF4-FFF2-40B4-BE49-F238E27FC236}">
                <a16:creationId xmlns:a16="http://schemas.microsoft.com/office/drawing/2014/main" id="{9D174A1E-2A46-CD08-D420-9BD613032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WP 5532 (</a:t>
            </a:r>
            <a:r>
              <a:rPr lang="en-GB" dirty="0" err="1" smtClean="0"/>
              <a:t>UniCT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8B36407-8250-99D3-EE51-A13CBF6ADB6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it-IT" dirty="0" smtClean="0"/>
              <a:t>17/03/2026</a:t>
            </a:r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C2990ED-B67F-BF3A-DB1C-A2B1F7500A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defRPr/>
            </a:pPr>
            <a:r>
              <a:rPr lang="it-IT" dirty="0">
                <a:solidFill>
                  <a:prstClr val="white">
                    <a:alpha val="50000"/>
                  </a:prstClr>
                </a:solidFill>
              </a:rPr>
              <a:t>Cuttaia [OAS- BOLOGNA]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007335D-1189-6058-4C9A-E906FD139D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16</a:t>
            </a:fld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7773" y="5857136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Missione 4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• Istruzione e Ricerca 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alpha val="50000"/>
                </a:scheme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148" y="1181746"/>
            <a:ext cx="542581" cy="656145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 rot="17792457">
            <a:off x="-1380215" y="3791004"/>
            <a:ext cx="53281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>
                <a:solidFill>
                  <a:schemeClr val="accent5">
                    <a:lumMod val="50000"/>
                  </a:schemeClr>
                </a:solidFill>
              </a:rPr>
              <a:t>Strengthening</a:t>
            </a:r>
            <a:r>
              <a:rPr lang="it-IT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it-IT" b="1" dirty="0" err="1" smtClean="0">
                <a:solidFill>
                  <a:schemeClr val="accent5">
                    <a:lumMod val="50000"/>
                  </a:schemeClr>
                </a:solidFill>
              </a:rPr>
              <a:t>UniCT</a:t>
            </a:r>
            <a:r>
              <a:rPr lang="it-IT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it-IT" b="1" dirty="0" err="1" smtClean="0">
                <a:solidFill>
                  <a:schemeClr val="accent5">
                    <a:lumMod val="50000"/>
                  </a:schemeClr>
                </a:solidFill>
              </a:rPr>
              <a:t>electronics</a:t>
            </a:r>
            <a:r>
              <a:rPr lang="it-IT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it-IT" b="1" dirty="0" err="1">
                <a:solidFill>
                  <a:schemeClr val="accent5">
                    <a:lumMod val="50000"/>
                  </a:schemeClr>
                </a:solidFill>
              </a:rPr>
              <a:t>labs</a:t>
            </a:r>
            <a:r>
              <a:rPr lang="it-IT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it-IT" b="1" dirty="0" err="1">
                <a:solidFill>
                  <a:schemeClr val="accent5">
                    <a:lumMod val="50000"/>
                  </a:schemeClr>
                </a:solidFill>
              </a:rPr>
              <a:t>thanks</a:t>
            </a:r>
            <a:r>
              <a:rPr lang="it-IT" b="1" dirty="0">
                <a:solidFill>
                  <a:schemeClr val="accent5">
                    <a:lumMod val="50000"/>
                  </a:schemeClr>
                </a:solidFill>
              </a:rPr>
              <a:t> to STILES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81BE7340-4961-6B4A-2702-C707A2807D1F}"/>
              </a:ext>
            </a:extLst>
          </p:cNvPr>
          <p:cNvSpPr txBox="1"/>
          <p:nvPr/>
        </p:nvSpPr>
        <p:spPr>
          <a:xfrm>
            <a:off x="6984245" y="5273896"/>
            <a:ext cx="14748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Signal Analyzer</a:t>
            </a:r>
          </a:p>
        </p:txBody>
      </p:sp>
      <p:pic>
        <p:nvPicPr>
          <p:cNvPr id="29" name="Immagine 2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319" y="2279803"/>
            <a:ext cx="4412619" cy="3309464"/>
          </a:xfrm>
          <a:prstGeom prst="rect">
            <a:avLst/>
          </a:prstGeom>
          <a:effectLst>
            <a:softEdge rad="31750"/>
          </a:effectLst>
        </p:spPr>
      </p:pic>
      <p:grpSp>
        <p:nvGrpSpPr>
          <p:cNvPr id="33" name="Gruppo 32"/>
          <p:cNvGrpSpPr/>
          <p:nvPr/>
        </p:nvGrpSpPr>
        <p:grpSpPr>
          <a:xfrm rot="17981938">
            <a:off x="-152609" y="2530583"/>
            <a:ext cx="1893213" cy="522172"/>
            <a:chOff x="6504384" y="5715007"/>
            <a:chExt cx="2173185" cy="509557"/>
          </a:xfrm>
        </p:grpSpPr>
        <p:sp>
          <p:nvSpPr>
            <p:cNvPr id="30" name="Rettangolo arrotondato 29"/>
            <p:cNvSpPr/>
            <p:nvPr/>
          </p:nvSpPr>
          <p:spPr>
            <a:xfrm rot="5400000">
              <a:off x="7336198" y="4883193"/>
              <a:ext cx="509557" cy="217318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31" name="CasellaDiTesto 30"/>
            <p:cNvSpPr txBox="1"/>
            <p:nvPr/>
          </p:nvSpPr>
          <p:spPr>
            <a:xfrm>
              <a:off x="7074242" y="5804599"/>
              <a:ext cx="1082323" cy="33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dirty="0" smtClean="0">
                  <a:solidFill>
                    <a:schemeClr val="accent5">
                      <a:lumMod val="50000"/>
                    </a:schemeClr>
                  </a:solidFill>
                </a:rPr>
                <a:t>WP 5532</a:t>
              </a:r>
              <a:endParaRPr lang="it-IT" sz="16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sp>
        <p:nvSpPr>
          <p:cNvPr id="34" name="Freccia a destra 33"/>
          <p:cNvSpPr/>
          <p:nvPr/>
        </p:nvSpPr>
        <p:spPr>
          <a:xfrm rot="12711499">
            <a:off x="1062081" y="2840381"/>
            <a:ext cx="469769" cy="524261"/>
          </a:xfrm>
          <a:prstGeom prst="rightArrow">
            <a:avLst>
              <a:gd name="adj1" fmla="val 50000"/>
              <a:gd name="adj2" fmla="val 51074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063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9D174A1E-2A46-CD08-D420-9BD613032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WP 5532 (</a:t>
            </a:r>
            <a:r>
              <a:rPr lang="en-GB" dirty="0" err="1" smtClean="0"/>
              <a:t>UniCT</a:t>
            </a:r>
            <a:r>
              <a:rPr lang="en-GB" dirty="0" smtClean="0"/>
              <a:t>)		</a:t>
            </a:r>
            <a:endParaRPr lang="en-GB" dirty="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8B36407-8250-99D3-EE51-A13CBF6ADB6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it-IT" dirty="0" smtClean="0"/>
              <a:t>17/03/2026</a:t>
            </a:r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C2990ED-B67F-BF3A-DB1C-A2B1F7500A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defRPr/>
            </a:pPr>
            <a:r>
              <a:rPr lang="it-IT" dirty="0">
                <a:solidFill>
                  <a:prstClr val="white">
                    <a:alpha val="50000"/>
                  </a:prstClr>
                </a:solidFill>
              </a:rPr>
              <a:t>Cuttaia [OAS- BOLOGNA]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007335D-1189-6058-4C9A-E906FD139D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17</a:t>
            </a:fld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7773" y="6062296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Missione 4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• Istruzione e Ricerca 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alpha val="50000"/>
                </a:scheme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148" y="1181746"/>
            <a:ext cx="542581" cy="656145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EE0BC44-85BA-5BB3-DDE6-88DD0421E09A}"/>
              </a:ext>
            </a:extLst>
          </p:cNvPr>
          <p:cNvSpPr txBox="1"/>
          <p:nvPr/>
        </p:nvSpPr>
        <p:spPr>
          <a:xfrm>
            <a:off x="530100" y="4519194"/>
            <a:ext cx="5212544" cy="147732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BB7537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STILES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HAS ENHANCED THE LAB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CAPABILITIES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FOR HIGH PERFORMANCE PROTOTYTPING &amp; BASE-BAND CHARACTERIZATION</a:t>
            </a:r>
          </a:p>
        </p:txBody>
      </p:sp>
      <p:sp>
        <p:nvSpPr>
          <p:cNvPr id="29" name="Titolo 1"/>
          <p:cNvSpPr txBox="1">
            <a:spLocks/>
          </p:cNvSpPr>
          <p:nvPr/>
        </p:nvSpPr>
        <p:spPr>
          <a:xfrm>
            <a:off x="530100" y="1736061"/>
            <a:ext cx="6483985" cy="74940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en-US" b="1" dirty="0" smtClean="0">
                <a:solidFill>
                  <a:srgbClr val="002060"/>
                </a:solidFill>
                <a:latin typeface="Titillium Bd" pitchFamily="2" charset="77"/>
              </a:rPr>
              <a:t>ELECTRONIC SYSTEMS AND MICROELECTRONICS LAB</a:t>
            </a:r>
          </a:p>
        </p:txBody>
      </p:sp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835717298"/>
              </p:ext>
            </p:extLst>
          </p:nvPr>
        </p:nvGraphicFramePr>
        <p:xfrm>
          <a:off x="840475" y="2348391"/>
          <a:ext cx="4952463" cy="18675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32" name="Connettore 4 31"/>
          <p:cNvCxnSpPr/>
          <p:nvPr/>
        </p:nvCxnSpPr>
        <p:spPr>
          <a:xfrm rot="16200000" flipH="1">
            <a:off x="261811" y="2620360"/>
            <a:ext cx="1013203" cy="310375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reccia a destra 35"/>
          <p:cNvSpPr/>
          <p:nvPr/>
        </p:nvSpPr>
        <p:spPr>
          <a:xfrm>
            <a:off x="135252" y="4845133"/>
            <a:ext cx="351635" cy="688769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8" name="Gruppo 37"/>
          <p:cNvGrpSpPr/>
          <p:nvPr/>
        </p:nvGrpSpPr>
        <p:grpSpPr>
          <a:xfrm>
            <a:off x="6285659" y="1559193"/>
            <a:ext cx="5749339" cy="4377744"/>
            <a:chOff x="6285659" y="1404818"/>
            <a:chExt cx="5749339" cy="4377744"/>
          </a:xfrm>
        </p:grpSpPr>
        <p:pic>
          <p:nvPicPr>
            <p:cNvPr id="21" name="Immagine 20" descr="Immagine che contiene interno, computer, macchina, ingegneria&#10;&#10;Il contenuto generato dall'IA potrebbe non essere corretto.">
              <a:extLst>
                <a:ext uri="{FF2B5EF4-FFF2-40B4-BE49-F238E27FC236}">
                  <a16:creationId xmlns:a16="http://schemas.microsoft.com/office/drawing/2014/main" id="{9E65FA5D-F497-FAD6-4B6F-11C4DB24D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" r="2392" b="17119"/>
            <a:stretch>
              <a:fillRect/>
            </a:stretch>
          </p:blipFill>
          <p:spPr>
            <a:xfrm>
              <a:off x="8265226" y="1404818"/>
              <a:ext cx="3769772" cy="2418976"/>
            </a:xfrm>
            <a:prstGeom prst="rect">
              <a:avLst/>
            </a:prstGeom>
          </p:spPr>
        </p:pic>
        <p:pic>
          <p:nvPicPr>
            <p:cNvPr id="15" name="Picture 9" descr="lab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80"/>
            <a:stretch/>
          </p:blipFill>
          <p:spPr bwMode="auto">
            <a:xfrm>
              <a:off x="6285659" y="3952834"/>
              <a:ext cx="2914169" cy="1829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2012-03-28-026.jpg">
              <a:extLst>
                <a:ext uri="{FF2B5EF4-FFF2-40B4-BE49-F238E27FC236}">
                  <a16:creationId xmlns:a16="http://schemas.microsoft.com/office/drawing/2014/main" id="{0D4BC5E2-8078-D30A-2B4E-84445187B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01" t="6258" b="12500"/>
            <a:stretch>
              <a:fillRect/>
            </a:stretch>
          </p:blipFill>
          <p:spPr bwMode="auto">
            <a:xfrm rot="5400000">
              <a:off x="6471826" y="2191967"/>
              <a:ext cx="1509151" cy="1732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8">
              <a:extLst>
                <a:ext uri="{FF2B5EF4-FFF2-40B4-BE49-F238E27FC236}">
                  <a16:creationId xmlns:a16="http://schemas.microsoft.com/office/drawing/2014/main" id="{E30ABDDA-41F2-5C00-13DB-0BDC8B50A5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9"/>
            <a:stretch/>
          </p:blipFill>
          <p:spPr bwMode="auto">
            <a:xfrm>
              <a:off x="9274629" y="3925998"/>
              <a:ext cx="2717426" cy="1856563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BCFE6B00-AF59-ECF6-81E6-3443A0F21FE4}"/>
                </a:ext>
              </a:extLst>
            </p:cNvPr>
            <p:cNvSpPr txBox="1"/>
            <p:nvPr/>
          </p:nvSpPr>
          <p:spPr>
            <a:xfrm>
              <a:off x="8306570" y="2948755"/>
              <a:ext cx="17073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Network Analyzer</a:t>
              </a:r>
            </a:p>
          </p:txBody>
        </p: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BCFE6B00-AF59-ECF6-81E6-3443A0F21FE4}"/>
                </a:ext>
              </a:extLst>
            </p:cNvPr>
            <p:cNvSpPr txBox="1"/>
            <p:nvPr/>
          </p:nvSpPr>
          <p:spPr>
            <a:xfrm>
              <a:off x="10485203" y="3004539"/>
              <a:ext cx="14748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bg1"/>
                  </a:solidFill>
                </a:rPr>
                <a:t>Signal </a:t>
              </a:r>
              <a:r>
                <a:rPr lang="en-US" sz="1600" b="1" dirty="0">
                  <a:solidFill>
                    <a:schemeClr val="bg1"/>
                  </a:solidFill>
                </a:rPr>
                <a:t>Analyzer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569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9D174A1E-2A46-CD08-D420-9BD613032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WP 5532 (</a:t>
            </a:r>
            <a:r>
              <a:rPr lang="en-GB" dirty="0" err="1" smtClean="0"/>
              <a:t>UniCT</a:t>
            </a:r>
            <a:r>
              <a:rPr lang="en-GB" dirty="0" smtClean="0"/>
              <a:t>)		</a:t>
            </a:r>
            <a:endParaRPr lang="en-GB" dirty="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8B36407-8250-99D3-EE51-A13CBF6ADB6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it-IT" dirty="0" smtClean="0"/>
              <a:t>17/03/2026</a:t>
            </a:r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C2990ED-B67F-BF3A-DB1C-A2B1F7500A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defRPr/>
            </a:pPr>
            <a:r>
              <a:rPr lang="it-IT" dirty="0">
                <a:solidFill>
                  <a:prstClr val="white">
                    <a:alpha val="50000"/>
                  </a:prstClr>
                </a:solidFill>
              </a:rPr>
              <a:t>Cuttaia [OAS- BOLOGNA]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007335D-1189-6058-4C9A-E906FD139D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18</a:t>
            </a:fld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7773" y="6062296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Missione 4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• Istruzione e Ricerca 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alpha val="50000"/>
                </a:scheme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148" y="1181746"/>
            <a:ext cx="542581" cy="656145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EE0BC44-85BA-5BB3-DDE6-88DD0421E09A}"/>
              </a:ext>
            </a:extLst>
          </p:cNvPr>
          <p:cNvSpPr txBox="1"/>
          <p:nvPr/>
        </p:nvSpPr>
        <p:spPr>
          <a:xfrm>
            <a:off x="530100" y="4215910"/>
            <a:ext cx="5212544" cy="19389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BB7537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s-IS" sz="2000" b="1" dirty="0" smtClean="0">
                <a:solidFill>
                  <a:schemeClr val="accent2">
                    <a:lumMod val="75000"/>
                  </a:schemeClr>
                </a:solidFill>
              </a:rPr>
              <a:t>STILES</a:t>
            </a:r>
            <a:r>
              <a:rPr lang="is-IS" sz="2000" b="1" dirty="0" smtClean="0">
                <a:solidFill>
                  <a:schemeClr val="accent5">
                    <a:lumMod val="50000"/>
                  </a:schemeClr>
                </a:solidFill>
              </a:rPr>
              <a:t> HAS ENHANCED THE LAB TEST  CAPABILITIES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 BY MOVING SIGNAL AND NETWORK  ANALYSIS </a:t>
            </a:r>
            <a:r>
              <a:rPr lang="is-IS" sz="2000" b="1" dirty="0" smtClean="0">
                <a:solidFill>
                  <a:schemeClr val="accent5">
                    <a:lumMod val="50000"/>
                  </a:schemeClr>
                </a:solidFill>
              </a:rPr>
              <a:t>FROM 50 GHZ TO 170 GHZ</a:t>
            </a:r>
          </a:p>
          <a:p>
            <a:pPr algn="just">
              <a:lnSpc>
                <a:spcPct val="150000"/>
              </a:lnSpc>
            </a:pPr>
            <a:r>
              <a:rPr lang="is-IS" sz="2000" b="1" dirty="0" smtClean="0">
                <a:solidFill>
                  <a:schemeClr val="accent5">
                    <a:lumMod val="50000"/>
                  </a:schemeClr>
                </a:solidFill>
              </a:rPr>
              <a:t>(FREQUENCY EXTENDERS)</a:t>
            </a:r>
            <a:endParaRPr lang="en-US" sz="2000" b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9" name="Titolo 1"/>
          <p:cNvSpPr txBox="1">
            <a:spLocks/>
          </p:cNvSpPr>
          <p:nvPr/>
        </p:nvSpPr>
        <p:spPr>
          <a:xfrm>
            <a:off x="530100" y="1736061"/>
            <a:ext cx="6483985" cy="74940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en-US" b="1" dirty="0">
                <a:solidFill>
                  <a:srgbClr val="002060"/>
                </a:solidFill>
                <a:latin typeface="Titillium Bd" pitchFamily="2" charset="77"/>
              </a:rPr>
              <a:t>RF-ADC &amp; JOINT LAB UNICT/STMICROELECTRONICS</a:t>
            </a:r>
          </a:p>
        </p:txBody>
      </p:sp>
      <p:graphicFrame>
        <p:nvGraphicFramePr>
          <p:cNvPr id="39" name="Diagramma 38"/>
          <p:cNvGraphicFramePr/>
          <p:nvPr>
            <p:extLst>
              <p:ext uri="{D42A27DB-BD31-4B8C-83A1-F6EECF244321}">
                <p14:modId xmlns:p14="http://schemas.microsoft.com/office/powerpoint/2010/main" val="2884631438"/>
              </p:ext>
            </p:extLst>
          </p:nvPr>
        </p:nvGraphicFramePr>
        <p:xfrm>
          <a:off x="1332609" y="2660073"/>
          <a:ext cx="4410035" cy="1447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32" name="Connettore 4 31"/>
          <p:cNvCxnSpPr/>
          <p:nvPr/>
        </p:nvCxnSpPr>
        <p:spPr>
          <a:xfrm rot="16200000" flipH="1">
            <a:off x="477527" y="2476467"/>
            <a:ext cx="1039609" cy="646805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reccia a destra 35"/>
          <p:cNvSpPr/>
          <p:nvPr/>
        </p:nvSpPr>
        <p:spPr>
          <a:xfrm>
            <a:off x="135252" y="4845133"/>
            <a:ext cx="351635" cy="688769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0" name="Immagine 4" descr="01022012.jpg">
            <a:extLst>
              <a:ext uri="{FF2B5EF4-FFF2-40B4-BE49-F238E27FC236}">
                <a16:creationId xmlns:a16="http://schemas.microsoft.com/office/drawing/2014/main" id="{D6FFD3FA-B080-6CD6-D71D-49DABC07E9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7" r="646" b="9567"/>
          <a:stretch/>
        </p:blipFill>
        <p:spPr bwMode="auto">
          <a:xfrm>
            <a:off x="9048564" y="3849731"/>
            <a:ext cx="2862387" cy="2146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Immagine 40" descr="Immagine che contiene interno, computer, macchina, elettronica&#10;&#10;Il contenuto generato dall'IA potrebbe non essere corretto.">
            <a:extLst>
              <a:ext uri="{FF2B5EF4-FFF2-40B4-BE49-F238E27FC236}">
                <a16:creationId xmlns:a16="http://schemas.microsoft.com/office/drawing/2014/main" id="{8CB6CF63-4AA0-BC36-F3D5-D7465BB6F8E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72386" y="3282945"/>
            <a:ext cx="3176402" cy="2382302"/>
          </a:xfrm>
          <a:prstGeom prst="rect">
            <a:avLst/>
          </a:prstGeom>
        </p:spPr>
      </p:pic>
      <p:pic>
        <p:nvPicPr>
          <p:cNvPr id="42" name="Picture 8" descr="Immag002">
            <a:extLst>
              <a:ext uri="{FF2B5EF4-FFF2-40B4-BE49-F238E27FC236}">
                <a16:creationId xmlns:a16="http://schemas.microsoft.com/office/drawing/2014/main" id="{B72C2ECB-3264-99C1-B729-406BB8280B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b="11536"/>
          <a:stretch/>
        </p:blipFill>
        <p:spPr bwMode="auto">
          <a:xfrm>
            <a:off x="9048564" y="1323760"/>
            <a:ext cx="2837565" cy="231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board">
            <a:extLst>
              <a:ext uri="{FF2B5EF4-FFF2-40B4-BE49-F238E27FC236}">
                <a16:creationId xmlns:a16="http://schemas.microsoft.com/office/drawing/2014/main" id="{A4E3218D-D440-E2BA-02F3-06785C1EDB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" t="7514" r="922" b="-1146"/>
          <a:stretch>
            <a:fillRect/>
          </a:stretch>
        </p:blipFill>
        <p:spPr bwMode="auto">
          <a:xfrm>
            <a:off x="7014085" y="1316109"/>
            <a:ext cx="1924577" cy="1554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6B5C2450-B217-E438-B86A-117436BA7F3D}"/>
              </a:ext>
            </a:extLst>
          </p:cNvPr>
          <p:cNvSpPr txBox="1"/>
          <p:nvPr/>
        </p:nvSpPr>
        <p:spPr>
          <a:xfrm>
            <a:off x="6695295" y="5309868"/>
            <a:ext cx="2130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High-end 3D printer 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for </a:t>
            </a:r>
            <a:r>
              <a:rPr lang="en-US" b="1" dirty="0">
                <a:solidFill>
                  <a:srgbClr val="FF0000"/>
                </a:solidFill>
              </a:rPr>
              <a:t>electronics</a:t>
            </a:r>
          </a:p>
        </p:txBody>
      </p:sp>
    </p:spTree>
    <p:extLst>
      <p:ext uri="{BB962C8B-B14F-4D97-AF65-F5344CB8AC3E}">
        <p14:creationId xmlns:p14="http://schemas.microsoft.com/office/powerpoint/2010/main" val="80322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7773" y="5876819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Missione 4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• Istruzione e Ricerca 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alpha val="50000"/>
                </a:scheme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F29614D-F2DF-9D4D-947E-7F6262E42B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17/03/2026</a:t>
            </a: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A60142F-E109-8093-7FBF-4BA2577E10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192B8-55D9-4942-9C82-0B9DDA21D461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172979" y="2967335"/>
            <a:ext cx="987687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PROJECT FINANCIAL &amp; PROCEDURAL FRAMEWORK</a:t>
            </a:r>
            <a:endParaRPr lang="it-IT" sz="36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834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7773" y="5876819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Missione 4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• Istruzione e Ricerca 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alpha val="50000"/>
                </a:scheme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F29614D-F2DF-9D4D-947E-7F6262E42B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D3C483-C681-4F39-9574-8DA9F31A900B}" type="datetime1">
              <a:rPr kumimoji="0" lang="it-IT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16/03/2026</a:t>
            </a:fld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A60142F-E109-8093-7FBF-4BA2577E10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192B8-55D9-4942-9C82-0B9DDA21D461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3049430" y="2967335"/>
            <a:ext cx="609314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WP </a:t>
            </a:r>
            <a:r>
              <a:rPr lang="it-IT" sz="54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5500</a:t>
            </a:r>
          </a:p>
          <a:p>
            <a:pPr algn="ctr"/>
            <a:r>
              <a:rPr lang="en-GB" sz="5400" dirty="0"/>
              <a:t>Laboratories for </a:t>
            </a:r>
            <a:r>
              <a:rPr lang="en-GB" sz="5400" dirty="0" smtClean="0"/>
              <a:t>R&amp;D</a:t>
            </a:r>
            <a:endParaRPr lang="it-IT" sz="5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74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it-IT" dirty="0" smtClean="0"/>
              <a:t>17/03/2026</a:t>
            </a:r>
            <a:endParaRPr lang="it-IT" dirty="0"/>
          </a:p>
        </p:txBody>
      </p:sp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3406364"/>
              </p:ext>
            </p:extLst>
          </p:nvPr>
        </p:nvGraphicFramePr>
        <p:xfrm>
          <a:off x="833063" y="2150257"/>
          <a:ext cx="10515600" cy="29349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836379423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14874003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419619525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605241448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5489721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 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WP 5501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WP 5521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WP 5531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WP 5532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152548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ISTITUTION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OAS-INAF</a:t>
                      </a:r>
                      <a:endParaRPr lang="it-IT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effectLst/>
                        </a:rPr>
                        <a:t>OAC-INAF</a:t>
                      </a:r>
                      <a:endParaRPr lang="it-IT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OACT-INAF</a:t>
                      </a:r>
                      <a:endParaRPr lang="it-IT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 err="1">
                          <a:effectLst/>
                        </a:rPr>
                        <a:t>UniCT</a:t>
                      </a:r>
                      <a:endParaRPr lang="it-IT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586990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CITY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Bologna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Cagliari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Catania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Catania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483098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MANAGER 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Francesco Cuttaia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Tonino Pisanu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Francesco Schillirò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Giuseppe Palmisano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2575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CATEGORY WP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Laboratories for R&amp;D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Laboratories for R&amp;D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Laboratories for R&amp;D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Laboratories for R&amp;D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436749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OVERALL BUDGET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effectLst/>
                        </a:rPr>
                        <a:t>765.457</a:t>
                      </a:r>
                      <a:endParaRPr lang="it-IT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effectLst/>
                        </a:rPr>
                        <a:t>453.482</a:t>
                      </a:r>
                      <a:endParaRPr lang="it-IT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effectLst/>
                        </a:rPr>
                        <a:t>953.555</a:t>
                      </a:r>
                      <a:endParaRPr lang="it-IT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effectLst/>
                        </a:rPr>
                        <a:t>1.555.000</a:t>
                      </a:r>
                      <a:endParaRPr lang="it-IT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973804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N° </a:t>
                      </a:r>
                      <a:r>
                        <a:rPr lang="en-GB" sz="1800" dirty="0">
                          <a:effectLst/>
                        </a:rPr>
                        <a:t>OF PROCEDURES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5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8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6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58013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OPEN TENDERS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 (2 lots)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 2</a:t>
                      </a:r>
                      <a:r>
                        <a:rPr lang="en-GB" sz="1800" dirty="0">
                          <a:effectLst/>
                        </a:rPr>
                        <a:t> 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950866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DIRECT AWARDS 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4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0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7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 4</a:t>
                      </a:r>
                      <a:r>
                        <a:rPr lang="en-GB" sz="1800" dirty="0">
                          <a:effectLst/>
                        </a:rPr>
                        <a:t> 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075257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HIRED PERSONNEL  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0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0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0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24640165"/>
                  </a:ext>
                </a:extLst>
              </a:tr>
            </a:tbl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3087384" y="5388350"/>
            <a:ext cx="3336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WP 5511 in the </a:t>
            </a:r>
            <a:r>
              <a:rPr lang="it-IT" dirty="0" err="1" smtClean="0"/>
              <a:t>next</a:t>
            </a:r>
            <a:r>
              <a:rPr lang="it-IT" dirty="0" smtClean="0"/>
              <a:t> </a:t>
            </a:r>
            <a:r>
              <a:rPr lang="it-IT" dirty="0" err="1" smtClean="0"/>
              <a:t>presentation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8725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it-IT" dirty="0" smtClean="0"/>
              <a:t>17/03/2026</a:t>
            </a: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5557351" y="2479313"/>
            <a:ext cx="100540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280829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7" b="3657"/>
          <a:stretch/>
        </p:blipFill>
        <p:spPr>
          <a:xfrm>
            <a:off x="7676543" y="1147749"/>
            <a:ext cx="4466531" cy="5097866"/>
          </a:xfrm>
        </p:spPr>
      </p:pic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261F1AB-8D59-0D35-38DF-5A65BDBD3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 smtClean="0"/>
              <a:t>17/03/04</a:t>
            </a:r>
            <a:endParaRPr lang="it-IT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1AADF71-3B67-B834-DD20-4EEC5679F1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defRPr/>
            </a:pPr>
            <a:r>
              <a:rPr lang="it-IT" dirty="0">
                <a:solidFill>
                  <a:prstClr val="white">
                    <a:alpha val="50000"/>
                  </a:prstClr>
                </a:solidFill>
              </a:rPr>
              <a:t>Cuttaia [OAS- BOLOGNA]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5FF3B86-EFC0-23C5-093A-DB3B2F20EB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3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0669"/>
          <a:stretch/>
        </p:blipFill>
        <p:spPr>
          <a:xfrm>
            <a:off x="84166" y="1295346"/>
            <a:ext cx="6629900" cy="2660206"/>
          </a:xfrm>
          <a:prstGeom prst="rect">
            <a:avLst/>
          </a:prstGeom>
        </p:spPr>
      </p:pic>
      <p:graphicFrame>
        <p:nvGraphicFramePr>
          <p:cNvPr id="21" name="Diagramma 20"/>
          <p:cNvGraphicFramePr/>
          <p:nvPr>
            <p:extLst>
              <p:ext uri="{D42A27DB-BD31-4B8C-83A1-F6EECF244321}">
                <p14:modId xmlns:p14="http://schemas.microsoft.com/office/powerpoint/2010/main" val="3782497275"/>
              </p:ext>
            </p:extLst>
          </p:nvPr>
        </p:nvGraphicFramePr>
        <p:xfrm>
          <a:off x="212962" y="4305540"/>
          <a:ext cx="7716044" cy="1940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Titolo 10">
            <a:extLst>
              <a:ext uri="{FF2B5EF4-FFF2-40B4-BE49-F238E27FC236}">
                <a16:creationId xmlns:a16="http://schemas.microsoft.com/office/drawing/2014/main" id="{3E292E16-C055-0837-C5FA-BF06D653A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7284" y="2923702"/>
            <a:ext cx="1847590" cy="535594"/>
          </a:xfrm>
        </p:spPr>
        <p:txBody>
          <a:bodyPr/>
          <a:lstStyle/>
          <a:p>
            <a:r>
              <a:rPr lang="en-GB" dirty="0"/>
              <a:t>WP 5500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4298234" y="3904105"/>
            <a:ext cx="3630772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tillium"/>
              </a:rPr>
              <a:t>Shared Strategic Objectives</a:t>
            </a:r>
            <a:endParaRPr lang="en-US" b="1" dirty="0">
              <a:latin typeface="Titillium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874775" y="6099347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Missione 4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• Istruzione e Ricerca 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alpha val="50000"/>
                </a:scheme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8041324" y="5963410"/>
            <a:ext cx="7633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err="1" smtClean="0">
                <a:solidFill>
                  <a:schemeClr val="bg1"/>
                </a:solidFill>
              </a:rPr>
              <a:t>Credits</a:t>
            </a:r>
            <a:r>
              <a:rPr lang="it-IT" sz="800" dirty="0" smtClean="0">
                <a:solidFill>
                  <a:schemeClr val="bg1"/>
                </a:solidFill>
              </a:rPr>
              <a:t> Poppi </a:t>
            </a:r>
            <a:endParaRPr lang="it-IT" sz="800" dirty="0">
              <a:solidFill>
                <a:schemeClr val="bg1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10184695" y="2815980"/>
            <a:ext cx="2071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smtClean="0">
                <a:solidFill>
                  <a:schemeClr val="bg1"/>
                </a:solidFill>
              </a:rPr>
              <a:t> </a:t>
            </a:r>
            <a:endParaRPr lang="it-IT" sz="800" dirty="0">
              <a:solidFill>
                <a:schemeClr val="bg1"/>
              </a:solidFill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21" r="52042" b="3968"/>
          <a:stretch/>
        </p:blipFill>
        <p:spPr>
          <a:xfrm>
            <a:off x="84166" y="2691991"/>
            <a:ext cx="3195131" cy="99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1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magine 3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288" y="1848079"/>
            <a:ext cx="3260610" cy="378206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7773" y="5876819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Missione 4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• Istruzione e Ricerca 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alpha val="50000"/>
                </a:scheme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F29614D-F2DF-9D4D-947E-7F6262E42B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17/03/2026</a:t>
            </a: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A60142F-E109-8093-7FBF-4BA2577E10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192B8-55D9-4942-9C82-0B9DDA21D461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pic>
        <p:nvPicPr>
          <p:cNvPr id="35" name="Immagin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619" y="1447708"/>
            <a:ext cx="8041327" cy="4542125"/>
          </a:xfrm>
          <a:prstGeom prst="rect">
            <a:avLst/>
          </a:prstGeom>
        </p:spPr>
      </p:pic>
      <p:sp>
        <p:nvSpPr>
          <p:cNvPr id="7" name="Segnaposto piè di pagina 2">
            <a:extLst>
              <a:ext uri="{FF2B5EF4-FFF2-40B4-BE49-F238E27FC236}">
                <a16:creationId xmlns:a16="http://schemas.microsoft.com/office/drawing/2014/main" id="{E1AADF71-3B67-B834-DD20-4EEC5679F1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</p:spPr>
        <p:txBody>
          <a:bodyPr/>
          <a:lstStyle/>
          <a:p>
            <a:pPr lvl="0">
              <a:defRPr/>
            </a:pPr>
            <a:r>
              <a:rPr lang="it-IT" dirty="0">
                <a:solidFill>
                  <a:prstClr val="white">
                    <a:alpha val="50000"/>
                  </a:prstClr>
                </a:solidFill>
              </a:rPr>
              <a:t>Cuttaia [OAS- BOLOGNA]</a:t>
            </a:r>
          </a:p>
        </p:txBody>
      </p:sp>
    </p:spTree>
    <p:extLst>
      <p:ext uri="{BB962C8B-B14F-4D97-AF65-F5344CB8AC3E}">
        <p14:creationId xmlns:p14="http://schemas.microsoft.com/office/powerpoint/2010/main" val="208885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7773" y="5876819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Missione 4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• Istruzione e Ricerca 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alpha val="50000"/>
                </a:scheme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A60142F-E109-8093-7FBF-4BA2577E10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192B8-55D9-4942-9C82-0B9DDA21D461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3821311" y="2967335"/>
            <a:ext cx="454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ACTIVITIES</a:t>
            </a:r>
            <a:endParaRPr lang="it-IT" sz="54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Segnaposto piè di pagina 2">
            <a:extLst>
              <a:ext uri="{FF2B5EF4-FFF2-40B4-BE49-F238E27FC236}">
                <a16:creationId xmlns:a16="http://schemas.microsoft.com/office/drawing/2014/main" id="{E1AADF71-3B67-B834-DD20-4EEC5679F1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</p:spPr>
        <p:txBody>
          <a:bodyPr/>
          <a:lstStyle/>
          <a:p>
            <a:pPr lvl="0">
              <a:defRPr/>
            </a:pPr>
            <a:r>
              <a:rPr lang="it-IT" dirty="0">
                <a:solidFill>
                  <a:prstClr val="white">
                    <a:alpha val="50000"/>
                  </a:prstClr>
                </a:solidFill>
              </a:rPr>
              <a:t>Cuttaia [OAS- BOLOGNA]</a:t>
            </a:r>
          </a:p>
        </p:txBody>
      </p:sp>
    </p:spTree>
    <p:extLst>
      <p:ext uri="{BB962C8B-B14F-4D97-AF65-F5344CB8AC3E}">
        <p14:creationId xmlns:p14="http://schemas.microsoft.com/office/powerpoint/2010/main" val="339638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9D174A1E-2A46-CD08-D420-9BD613032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WP 5501 (OAS)</a:t>
            </a:r>
            <a:endParaRPr lang="en-GB" dirty="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8B36407-8250-99D3-EE51-A13CBF6ADB6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it-IT" dirty="0" smtClean="0"/>
              <a:t>17/03/2026</a:t>
            </a:r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C2990ED-B67F-BF3A-DB1C-A2B1F7500A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defRPr/>
            </a:pPr>
            <a:r>
              <a:rPr lang="it-IT" dirty="0">
                <a:solidFill>
                  <a:prstClr val="white">
                    <a:alpha val="50000"/>
                  </a:prstClr>
                </a:solidFill>
              </a:rPr>
              <a:t>Cuttaia [OAS- BOLOGNA]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007335D-1189-6058-4C9A-E906FD139D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6</a:t>
            </a:fld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8695187" y="6113721"/>
            <a:ext cx="3266441" cy="316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Missione 4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• Istruzione e Ricerca 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alpha val="50000"/>
                </a:scheme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191" y="1335636"/>
            <a:ext cx="595250" cy="483641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620479" y="1875636"/>
            <a:ext cx="111677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Establish an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advanced microwave test facility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enabling full‑band characterization of components, subsystems, and integrated systems from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10 GHz to 340 GHz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( current 30–125 GHz discrete‑band coverage).</a:t>
            </a: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" t="10213" b="28398"/>
          <a:stretch/>
        </p:blipFill>
        <p:spPr>
          <a:xfrm>
            <a:off x="7784214" y="4385887"/>
            <a:ext cx="4025648" cy="1805539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48" y="2526094"/>
            <a:ext cx="8836291" cy="3741141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b="13717"/>
          <a:stretch/>
        </p:blipFill>
        <p:spPr>
          <a:xfrm>
            <a:off x="9049493" y="2600753"/>
            <a:ext cx="2760369" cy="172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24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2"/>
          <a:srcRect t="10222" b="10813"/>
          <a:stretch/>
        </p:blipFill>
        <p:spPr>
          <a:xfrm>
            <a:off x="127992" y="2203244"/>
            <a:ext cx="6215539" cy="3708676"/>
          </a:xfrm>
          <a:prstGeom prst="rect">
            <a:avLst/>
          </a:prstGeom>
        </p:spPr>
      </p:pic>
      <p:sp>
        <p:nvSpPr>
          <p:cNvPr id="8" name="Titolo 7">
            <a:extLst>
              <a:ext uri="{FF2B5EF4-FFF2-40B4-BE49-F238E27FC236}">
                <a16:creationId xmlns:a16="http://schemas.microsoft.com/office/drawing/2014/main" id="{9D174A1E-2A46-CD08-D420-9BD613032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WP 5501 (OAS)</a:t>
            </a:r>
            <a:endParaRPr lang="en-GB" dirty="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8B36407-8250-99D3-EE51-A13CBF6ADB6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it-IT" dirty="0" smtClean="0"/>
              <a:t>17/03/2026</a:t>
            </a:r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C2990ED-B67F-BF3A-DB1C-A2B1F7500A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defRPr/>
            </a:pPr>
            <a:r>
              <a:rPr lang="it-IT" dirty="0">
                <a:solidFill>
                  <a:prstClr val="white">
                    <a:alpha val="50000"/>
                  </a:prstClr>
                </a:solidFill>
              </a:rPr>
              <a:t>Cuttaia [OAS- BOLOGNA]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007335D-1189-6058-4C9A-E906FD139D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7</a:t>
            </a:fld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28284" y="614349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Missione 4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• Istruzione e Ricerca 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alpha val="50000"/>
                </a:scheme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191" y="1335636"/>
            <a:ext cx="595250" cy="483641"/>
          </a:xfrm>
          <a:prstGeom prst="rect">
            <a:avLst/>
          </a:prstGeom>
        </p:spPr>
      </p:pic>
      <p:sp>
        <p:nvSpPr>
          <p:cNvPr id="10" name="AutoShape 4" descr="VNA Extender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6" name="AutoShape 10" descr="https://media.thorlabs.com/contentassets/f9691b3852e24080a434f71e3b737ce3/7652_300mmstage_1_mobile.webp?v=1116100213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grpSp>
        <p:nvGrpSpPr>
          <p:cNvPr id="15" name="Gruppo 14"/>
          <p:cNvGrpSpPr/>
          <p:nvPr/>
        </p:nvGrpSpPr>
        <p:grpSpPr>
          <a:xfrm>
            <a:off x="6019935" y="1528527"/>
            <a:ext cx="6030660" cy="4298113"/>
            <a:chOff x="5156563" y="1096508"/>
            <a:chExt cx="7029896" cy="5185823"/>
          </a:xfrm>
        </p:grpSpPr>
        <p:pic>
          <p:nvPicPr>
            <p:cNvPr id="10254" name="Picture 14" descr="&#10;       Figure G3.2&amp;nbsp;&amp;nbsp;Three LTS300C Stages Mounted in XYZ Configuration Using an LTSP3 Bracket and LTSP1 Plate&#10;    "/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4606" y="4356689"/>
              <a:ext cx="1404435" cy="1872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2" name="Picture 2" descr="https://swissto12.com/wp-content/uploads/2024/06/Frame-1171275697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870" b="12419"/>
            <a:stretch/>
          </p:blipFill>
          <p:spPr bwMode="auto">
            <a:xfrm>
              <a:off x="5156563" y="1096508"/>
              <a:ext cx="3153757" cy="1873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24463" y="1165242"/>
              <a:ext cx="3757267" cy="1357062"/>
            </a:xfrm>
            <a:prstGeom prst="rect">
              <a:avLst/>
            </a:prstGeom>
          </p:spPr>
        </p:pic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57818" y="4372175"/>
              <a:ext cx="1813883" cy="630435"/>
            </a:xfrm>
            <a:prstGeom prst="rect">
              <a:avLst/>
            </a:prstGeom>
          </p:spPr>
        </p:pic>
        <p:pic>
          <p:nvPicPr>
            <p:cNvPr id="22" name="Immagine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373366" y="5312219"/>
              <a:ext cx="1813093" cy="866988"/>
            </a:xfrm>
            <a:prstGeom prst="rect">
              <a:avLst/>
            </a:prstGeom>
          </p:spPr>
        </p:pic>
        <p:pic>
          <p:nvPicPr>
            <p:cNvPr id="23" name="Immagine 2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182296" y="4372175"/>
              <a:ext cx="1898935" cy="892644"/>
            </a:xfrm>
            <a:prstGeom prst="rect">
              <a:avLst/>
            </a:prstGeom>
          </p:spPr>
        </p:pic>
        <p:pic>
          <p:nvPicPr>
            <p:cNvPr id="24" name="Immagine 23"/>
            <p:cNvPicPr>
              <a:picLocks noChangeAspect="1"/>
            </p:cNvPicPr>
            <p:nvPr/>
          </p:nvPicPr>
          <p:blipFill rotWithShape="1">
            <a:blip r:embed="rId10"/>
            <a:srcRect r="5928" b="6649"/>
            <a:stretch/>
          </p:blipFill>
          <p:spPr>
            <a:xfrm>
              <a:off x="8310320" y="5284297"/>
              <a:ext cx="1967759" cy="818586"/>
            </a:xfrm>
            <a:prstGeom prst="rect">
              <a:avLst/>
            </a:prstGeom>
          </p:spPr>
        </p:pic>
        <p:pic>
          <p:nvPicPr>
            <p:cNvPr id="25" name="Immagine 24"/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006"/>
            <a:stretch/>
          </p:blipFill>
          <p:spPr>
            <a:xfrm>
              <a:off x="8291864" y="2555407"/>
              <a:ext cx="3732768" cy="1592495"/>
            </a:xfrm>
            <a:prstGeom prst="rect">
              <a:avLst/>
            </a:prstGeom>
          </p:spPr>
        </p:pic>
        <p:pic>
          <p:nvPicPr>
            <p:cNvPr id="10248" name="Picture 8" descr="Cernox temperature sensors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0359" y="5104850"/>
              <a:ext cx="1604104" cy="1177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169993" y="3895291"/>
              <a:ext cx="2051224" cy="1134650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5400000">
              <a:off x="6535636" y="2454492"/>
              <a:ext cx="1319935" cy="153321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67025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6078735" y="3249920"/>
            <a:ext cx="3294741" cy="1200329"/>
            <a:chOff x="5314862" y="3178691"/>
            <a:chExt cx="3294741" cy="1200329"/>
          </a:xfrm>
        </p:grpSpPr>
        <p:sp>
          <p:nvSpPr>
            <p:cNvPr id="49" name="Rettangolo arrotondato 48"/>
            <p:cNvSpPr/>
            <p:nvPr/>
          </p:nvSpPr>
          <p:spPr>
            <a:xfrm>
              <a:off x="5314862" y="3194639"/>
              <a:ext cx="3294741" cy="1182627"/>
            </a:xfrm>
            <a:prstGeom prst="round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" name="CasellaDiTesto 1"/>
            <p:cNvSpPr txBox="1"/>
            <p:nvPr/>
          </p:nvSpPr>
          <p:spPr>
            <a:xfrm flipH="1">
              <a:off x="5447951" y="3178691"/>
              <a:ext cx="295370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smtClean="0"/>
                <a:t>ECOGAL </a:t>
              </a:r>
              <a:r>
                <a:rPr lang="it-IT" b="1" dirty="0" err="1" smtClean="0"/>
                <a:t>agreeement</a:t>
              </a:r>
              <a:r>
                <a:rPr lang="it-IT" b="1" dirty="0" smtClean="0"/>
                <a:t> with UNI Bologna to share </a:t>
              </a:r>
              <a:r>
                <a:rPr lang="it-IT" b="1" dirty="0" err="1" smtClean="0"/>
                <a:t>instruments</a:t>
              </a:r>
              <a:r>
                <a:rPr lang="it-IT" b="1" dirty="0" smtClean="0"/>
                <a:t> </a:t>
              </a:r>
              <a:r>
                <a:rPr lang="it-IT" b="1" dirty="0" smtClean="0"/>
                <a:t>&amp; </a:t>
              </a:r>
              <a:r>
                <a:rPr lang="it-IT" b="1" dirty="0" err="1" smtClean="0"/>
                <a:t>students</a:t>
              </a:r>
              <a:r>
                <a:rPr lang="it-IT" b="1" dirty="0"/>
                <a:t> </a:t>
              </a:r>
              <a:r>
                <a:rPr lang="it-IT" b="1" dirty="0" smtClean="0"/>
                <a:t>/post doc</a:t>
              </a:r>
              <a:endParaRPr lang="it-IT" b="1" dirty="0"/>
            </a:p>
          </p:txBody>
        </p:sp>
      </p:grpSp>
      <p:grpSp>
        <p:nvGrpSpPr>
          <p:cNvPr id="37" name="Gruppo 36"/>
          <p:cNvGrpSpPr/>
          <p:nvPr/>
        </p:nvGrpSpPr>
        <p:grpSpPr>
          <a:xfrm>
            <a:off x="63217" y="3055968"/>
            <a:ext cx="2972089" cy="3209569"/>
            <a:chOff x="5913203" y="1312931"/>
            <a:chExt cx="2663110" cy="3325821"/>
          </a:xfrm>
        </p:grpSpPr>
        <p:pic>
          <p:nvPicPr>
            <p:cNvPr id="38" name="Immagine 37"/>
            <p:cNvPicPr>
              <a:picLocks noChangeAspect="1"/>
            </p:cNvPicPr>
            <p:nvPr/>
          </p:nvPicPr>
          <p:blipFill rotWithShape="1">
            <a:blip r:embed="rId2"/>
            <a:srcRect b="4515"/>
            <a:stretch/>
          </p:blipFill>
          <p:spPr>
            <a:xfrm>
              <a:off x="5913203" y="1312931"/>
              <a:ext cx="2663110" cy="3325821"/>
            </a:xfrm>
            <a:prstGeom prst="rect">
              <a:avLst/>
            </a:prstGeom>
          </p:spPr>
        </p:pic>
        <p:pic>
          <p:nvPicPr>
            <p:cNvPr id="39" name="Immagine 38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1651" y="2518396"/>
              <a:ext cx="466143" cy="425278"/>
            </a:xfrm>
            <a:prstGeom prst="rect">
              <a:avLst/>
            </a:prstGeom>
          </p:spPr>
        </p:pic>
      </p:grpSp>
      <p:sp>
        <p:nvSpPr>
          <p:cNvPr id="8" name="Titolo 7">
            <a:extLst>
              <a:ext uri="{FF2B5EF4-FFF2-40B4-BE49-F238E27FC236}">
                <a16:creationId xmlns:a16="http://schemas.microsoft.com/office/drawing/2014/main" id="{9D174A1E-2A46-CD08-D420-9BD613032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841" y="1481264"/>
            <a:ext cx="10515600" cy="540000"/>
          </a:xfrm>
        </p:spPr>
        <p:txBody>
          <a:bodyPr/>
          <a:lstStyle/>
          <a:p>
            <a:r>
              <a:rPr lang="en-GB" dirty="0" smtClean="0"/>
              <a:t>WP 5501 (OAS)</a:t>
            </a:r>
            <a:endParaRPr lang="en-GB" dirty="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8B36407-8250-99D3-EE51-A13CBF6ADB6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it-IT" dirty="0" smtClean="0"/>
              <a:t>17/02/2026</a:t>
            </a:r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C2990ED-B67F-BF3A-DB1C-A2B1F7500A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defRPr/>
            </a:pPr>
            <a:r>
              <a:rPr lang="it-IT" dirty="0">
                <a:solidFill>
                  <a:prstClr val="white">
                    <a:alpha val="50000"/>
                  </a:prstClr>
                </a:solidFill>
              </a:rPr>
              <a:t>Cuttaia [OAS- BOLOGNA]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007335D-1189-6058-4C9A-E906FD139D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8</a:t>
            </a:fld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656409" y="6121538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Missione 4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• Istruzione e Ricerca 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alpha val="50000"/>
                </a:scheme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191" y="1335636"/>
            <a:ext cx="595250" cy="483641"/>
          </a:xfrm>
          <a:prstGeom prst="rect">
            <a:avLst/>
          </a:prstGeom>
        </p:spPr>
      </p:pic>
      <p:sp>
        <p:nvSpPr>
          <p:cNvPr id="33" name="Rettangolo arrotondato 32"/>
          <p:cNvSpPr/>
          <p:nvPr/>
        </p:nvSpPr>
        <p:spPr>
          <a:xfrm>
            <a:off x="148629" y="1957948"/>
            <a:ext cx="8411624" cy="109802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Rettangolo 35"/>
          <p:cNvSpPr/>
          <p:nvPr/>
        </p:nvSpPr>
        <p:spPr>
          <a:xfrm>
            <a:off x="270113" y="1962958"/>
            <a:ext cx="8185725" cy="101566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2000" b="1" u="sng" dirty="0" smtClean="0">
                <a:solidFill>
                  <a:schemeClr val="bg1"/>
                </a:solidFill>
              </a:rPr>
              <a:t>Consolidate </a:t>
            </a:r>
            <a:r>
              <a:rPr lang="en-US" sz="2000" dirty="0" smtClean="0">
                <a:solidFill>
                  <a:schemeClr val="bg1"/>
                </a:solidFill>
              </a:rPr>
              <a:t>INAF </a:t>
            </a:r>
            <a:r>
              <a:rPr lang="en-US" sz="2000" dirty="0">
                <a:solidFill>
                  <a:schemeClr val="bg1"/>
                </a:solidFill>
              </a:rPr>
              <a:t>role across a wide spectrum of scientific and technological projects, </a:t>
            </a:r>
            <a:r>
              <a:rPr lang="en-US" sz="2000" b="1" u="sng" dirty="0">
                <a:solidFill>
                  <a:schemeClr val="bg1"/>
                </a:solidFill>
              </a:rPr>
              <a:t>Improve</a:t>
            </a:r>
            <a:r>
              <a:rPr lang="en-US" sz="2000" dirty="0">
                <a:solidFill>
                  <a:schemeClr val="bg1"/>
                </a:solidFill>
              </a:rPr>
              <a:t> the characterization of instruments in ongoing projects &amp; </a:t>
            </a:r>
            <a:r>
              <a:rPr lang="en-US" sz="2000" b="1" u="sng" dirty="0">
                <a:solidFill>
                  <a:schemeClr val="bg1"/>
                </a:solidFill>
              </a:rPr>
              <a:t>Strengthen</a:t>
            </a:r>
            <a:r>
              <a:rPr lang="en-US" sz="2000" dirty="0">
                <a:solidFill>
                  <a:schemeClr val="bg1"/>
                </a:solidFill>
              </a:rPr>
              <a:t> contribution to national and international collaborations</a:t>
            </a:r>
            <a:endParaRPr lang="it-IT" sz="2000" dirty="0">
              <a:solidFill>
                <a:schemeClr val="bg1"/>
              </a:solidFill>
            </a:endParaRPr>
          </a:p>
        </p:txBody>
      </p:sp>
      <p:grpSp>
        <p:nvGrpSpPr>
          <p:cNvPr id="22" name="Gruppo 21"/>
          <p:cNvGrpSpPr/>
          <p:nvPr/>
        </p:nvGrpSpPr>
        <p:grpSpPr>
          <a:xfrm>
            <a:off x="8644779" y="1310515"/>
            <a:ext cx="3422589" cy="4852137"/>
            <a:chOff x="8074471" y="1063957"/>
            <a:chExt cx="3885528" cy="5213439"/>
          </a:xfrm>
        </p:grpSpPr>
        <p:grpSp>
          <p:nvGrpSpPr>
            <p:cNvPr id="23" name="Gruppo 22"/>
            <p:cNvGrpSpPr/>
            <p:nvPr/>
          </p:nvGrpSpPr>
          <p:grpSpPr>
            <a:xfrm>
              <a:off x="8074471" y="5088462"/>
              <a:ext cx="3885528" cy="1188934"/>
              <a:chOff x="8351521" y="5260362"/>
              <a:chExt cx="3605349" cy="1035935"/>
            </a:xfrm>
          </p:grpSpPr>
          <p:grpSp>
            <p:nvGrpSpPr>
              <p:cNvPr id="27" name="Gruppo 26"/>
              <p:cNvGrpSpPr/>
              <p:nvPr/>
            </p:nvGrpSpPr>
            <p:grpSpPr>
              <a:xfrm>
                <a:off x="8351521" y="5292675"/>
                <a:ext cx="3605349" cy="1003622"/>
                <a:chOff x="4762578" y="1322378"/>
                <a:chExt cx="3222624" cy="783281"/>
              </a:xfrm>
            </p:grpSpPr>
            <p:pic>
              <p:nvPicPr>
                <p:cNvPr id="29" name="Immagine 28"/>
                <p:cNvPicPr>
                  <a:picLocks noChangeAspect="1"/>
                </p:cNvPicPr>
                <p:nvPr/>
              </p:nvPicPr>
              <p:blipFill rotWithShape="1">
                <a:blip r:embed="rId5"/>
                <a:srcRect b="75417"/>
                <a:stretch/>
              </p:blipFill>
              <p:spPr>
                <a:xfrm>
                  <a:off x="5048470" y="1322378"/>
                  <a:ext cx="2793124" cy="304031"/>
                </a:xfrm>
                <a:prstGeom prst="rect">
                  <a:avLst/>
                </a:prstGeom>
              </p:spPr>
            </p:pic>
            <p:pic>
              <p:nvPicPr>
                <p:cNvPr id="30" name="Immagine 29"/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4706" t="83785" r="12986"/>
                <a:stretch/>
              </p:blipFill>
              <p:spPr>
                <a:xfrm>
                  <a:off x="4762578" y="1824544"/>
                  <a:ext cx="3222624" cy="281115"/>
                </a:xfrm>
                <a:prstGeom prst="rect">
                  <a:avLst/>
                </a:prstGeom>
              </p:spPr>
            </p:pic>
            <p:pic>
              <p:nvPicPr>
                <p:cNvPr id="31" name="Immagine 30"/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16337" t="51131" r="23934" b="38318"/>
                <a:stretch/>
              </p:blipFill>
              <p:spPr>
                <a:xfrm>
                  <a:off x="4907280" y="1584959"/>
                  <a:ext cx="2838994" cy="222069"/>
                </a:xfrm>
                <a:prstGeom prst="rect">
                  <a:avLst/>
                </a:prstGeom>
              </p:spPr>
            </p:pic>
          </p:grpSp>
          <p:sp>
            <p:nvSpPr>
              <p:cNvPr id="28" name="Rettangolo arrotondato 27"/>
              <p:cNvSpPr/>
              <p:nvPr/>
            </p:nvSpPr>
            <p:spPr>
              <a:xfrm>
                <a:off x="8398565" y="5260362"/>
                <a:ext cx="3558305" cy="1035935"/>
              </a:xfrm>
              <a:prstGeom prst="round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24" name="Immagine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78473" y="1063957"/>
              <a:ext cx="475140" cy="4012256"/>
            </a:xfrm>
            <a:prstGeom prst="rect">
              <a:avLst/>
            </a:prstGeom>
          </p:spPr>
        </p:pic>
        <p:pic>
          <p:nvPicPr>
            <p:cNvPr id="25" name="Immagine 24"/>
            <p:cNvPicPr>
              <a:picLocks noChangeAspect="1"/>
            </p:cNvPicPr>
            <p:nvPr/>
          </p:nvPicPr>
          <p:blipFill rotWithShape="1">
            <a:blip r:embed="rId7"/>
            <a:srcRect b="3603"/>
            <a:stretch/>
          </p:blipFill>
          <p:spPr>
            <a:xfrm>
              <a:off x="8727314" y="1247420"/>
              <a:ext cx="3223260" cy="3738813"/>
            </a:xfrm>
            <a:prstGeom prst="rect">
              <a:avLst/>
            </a:prstGeom>
          </p:spPr>
        </p:pic>
        <p:sp>
          <p:nvSpPr>
            <p:cNvPr id="26" name="CasellaDiTesto 25"/>
            <p:cNvSpPr txBox="1"/>
            <p:nvPr/>
          </p:nvSpPr>
          <p:spPr>
            <a:xfrm>
              <a:off x="8125171" y="5047005"/>
              <a:ext cx="156228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200" b="1" dirty="0" smtClean="0">
                  <a:solidFill>
                    <a:srgbClr val="002060"/>
                  </a:solidFill>
                </a:rPr>
                <a:t>BAND4+5</a:t>
              </a:r>
              <a:endParaRPr lang="it-IT" sz="22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41" name="Immagin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8343" y="4690819"/>
            <a:ext cx="3414242" cy="1518373"/>
          </a:xfrm>
          <a:prstGeom prst="rect">
            <a:avLst/>
          </a:prstGeom>
        </p:spPr>
      </p:pic>
      <p:pic>
        <p:nvPicPr>
          <p:cNvPr id="43" name="Immagine 42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8" t="4843" r="908" b="1937"/>
          <a:stretch/>
        </p:blipFill>
        <p:spPr>
          <a:xfrm rot="5400000">
            <a:off x="2638150" y="3605295"/>
            <a:ext cx="3071832" cy="2147684"/>
          </a:xfrm>
          <a:prstGeom prst="rect">
            <a:avLst/>
          </a:prstGeom>
        </p:spPr>
      </p:pic>
      <p:sp>
        <p:nvSpPr>
          <p:cNvPr id="52" name="CasellaDiTesto 51"/>
          <p:cNvSpPr txBox="1"/>
          <p:nvPr/>
        </p:nvSpPr>
        <p:spPr>
          <a:xfrm>
            <a:off x="5040279" y="1384525"/>
            <a:ext cx="3370354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2000" b="1" dirty="0" smtClean="0"/>
              <a:t>GROUND OBSERVATORIES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70264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9D174A1E-2A46-CD08-D420-9BD613032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63" y="1375000"/>
            <a:ext cx="10515600" cy="540000"/>
          </a:xfrm>
        </p:spPr>
        <p:txBody>
          <a:bodyPr/>
          <a:lstStyle/>
          <a:p>
            <a:r>
              <a:rPr lang="en-GB" dirty="0" smtClean="0"/>
              <a:t>WP 5501 (OAS)</a:t>
            </a:r>
            <a:endParaRPr lang="en-GB" dirty="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8B36407-8250-99D3-EE51-A13CBF6ADB6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it-IT" dirty="0" smtClean="0"/>
              <a:t>17/03/2026</a:t>
            </a:r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C2990ED-B67F-BF3A-DB1C-A2B1F7500A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defRPr/>
            </a:pPr>
            <a:r>
              <a:rPr lang="it-IT" dirty="0">
                <a:solidFill>
                  <a:prstClr val="white">
                    <a:alpha val="50000"/>
                  </a:prstClr>
                </a:solidFill>
              </a:rPr>
              <a:t>Cuttaia [OAS- BOLOGNA]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007335D-1189-6058-4C9A-E906FD139D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9</a:t>
            </a:fld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656408" y="6014905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Missione 4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• Istruzione e Ricerca 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alpha val="50000"/>
                </a:scheme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191" y="1335636"/>
            <a:ext cx="595250" cy="483641"/>
          </a:xfrm>
          <a:prstGeom prst="rect">
            <a:avLst/>
          </a:prstGeom>
        </p:spPr>
      </p:pic>
      <p:sp>
        <p:nvSpPr>
          <p:cNvPr id="40" name="CasellaDiTesto 39"/>
          <p:cNvSpPr txBox="1"/>
          <p:nvPr/>
        </p:nvSpPr>
        <p:spPr>
          <a:xfrm>
            <a:off x="396579" y="5629053"/>
            <a:ext cx="2048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chemeClr val="bg1"/>
                </a:solidFill>
              </a:rPr>
              <a:t>34 GHz :  448 </a:t>
            </a:r>
            <a:r>
              <a:rPr lang="it-IT" sz="2000" b="1" dirty="0">
                <a:solidFill>
                  <a:schemeClr val="bg1"/>
                </a:solidFill>
              </a:rPr>
              <a:t>G</a:t>
            </a:r>
            <a:r>
              <a:rPr lang="it-IT" sz="2000" b="1" dirty="0" smtClean="0">
                <a:solidFill>
                  <a:schemeClr val="bg1"/>
                </a:solidFill>
              </a:rPr>
              <a:t>Hz</a:t>
            </a:r>
            <a:endParaRPr lang="it-IT" sz="2000" b="1" dirty="0">
              <a:solidFill>
                <a:schemeClr val="bg1"/>
              </a:solidFill>
            </a:endParaRPr>
          </a:p>
        </p:txBody>
      </p:sp>
      <p:sp>
        <p:nvSpPr>
          <p:cNvPr id="33" name="Rettangolo arrotondato 32"/>
          <p:cNvSpPr/>
          <p:nvPr/>
        </p:nvSpPr>
        <p:spPr>
          <a:xfrm>
            <a:off x="486956" y="2078277"/>
            <a:ext cx="4954772" cy="49594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2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SHAPING THE PRESENT TO THE FUTURE</a:t>
            </a:r>
            <a:endParaRPr lang="it-IT" sz="22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5" name="Gruppo 14"/>
          <p:cNvGrpSpPr/>
          <p:nvPr/>
        </p:nvGrpSpPr>
        <p:grpSpPr>
          <a:xfrm>
            <a:off x="5731409" y="2033440"/>
            <a:ext cx="6391683" cy="3302803"/>
            <a:chOff x="216181" y="3609939"/>
            <a:chExt cx="5130713" cy="2647200"/>
          </a:xfrm>
        </p:grpSpPr>
        <p:grpSp>
          <p:nvGrpSpPr>
            <p:cNvPr id="17" name="Gruppo 16"/>
            <p:cNvGrpSpPr/>
            <p:nvPr/>
          </p:nvGrpSpPr>
          <p:grpSpPr>
            <a:xfrm>
              <a:off x="2725145" y="3652854"/>
              <a:ext cx="2621749" cy="2604285"/>
              <a:chOff x="2604153" y="3664898"/>
              <a:chExt cx="2621749" cy="2604285"/>
            </a:xfrm>
          </p:grpSpPr>
          <p:pic>
            <p:nvPicPr>
              <p:cNvPr id="21" name="Immagine 2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04153" y="3664898"/>
                <a:ext cx="2621749" cy="2604285"/>
              </a:xfrm>
              <a:prstGeom prst="rect">
                <a:avLst/>
              </a:prstGeom>
            </p:spPr>
          </p:pic>
          <p:pic>
            <p:nvPicPr>
              <p:cNvPr id="22" name="Immagine 21"/>
              <p:cNvPicPr>
                <a:picLocks noChangeAspect="1"/>
              </p:cNvPicPr>
              <p:nvPr/>
            </p:nvPicPr>
            <p:blipFill rotWithShape="1">
              <a:blip r:embed="rId4"/>
              <a:srcRect t="78460" b="-6975"/>
              <a:stretch/>
            </p:blipFill>
            <p:spPr>
              <a:xfrm>
                <a:off x="3246725" y="5684572"/>
                <a:ext cx="1456988" cy="418679"/>
              </a:xfrm>
              <a:prstGeom prst="rect">
                <a:avLst/>
              </a:prstGeom>
            </p:spPr>
          </p:pic>
          <p:sp>
            <p:nvSpPr>
              <p:cNvPr id="23" name="CasellaDiTesto 22"/>
              <p:cNvSpPr txBox="1"/>
              <p:nvPr/>
            </p:nvSpPr>
            <p:spPr>
              <a:xfrm>
                <a:off x="3160290" y="5171303"/>
                <a:ext cx="175240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b="1" dirty="0"/>
                  <a:t>5</a:t>
                </a:r>
                <a:r>
                  <a:rPr lang="it-IT" sz="2000" b="1" dirty="0" smtClean="0"/>
                  <a:t>0 GHz :  2 </a:t>
                </a:r>
                <a:r>
                  <a:rPr lang="it-IT" sz="2000" b="1" dirty="0" err="1" smtClean="0"/>
                  <a:t>THz</a:t>
                </a:r>
                <a:endParaRPr lang="it-IT" sz="2000" b="1" dirty="0"/>
              </a:p>
            </p:txBody>
          </p:sp>
        </p:grpSp>
        <p:pic>
          <p:nvPicPr>
            <p:cNvPr id="18" name="Immagine 17"/>
            <p:cNvPicPr>
              <a:picLocks noChangeAspect="1"/>
            </p:cNvPicPr>
            <p:nvPr/>
          </p:nvPicPr>
          <p:blipFill rotWithShape="1">
            <a:blip r:embed="rId5"/>
            <a:srcRect r="4400"/>
            <a:stretch/>
          </p:blipFill>
          <p:spPr>
            <a:xfrm>
              <a:off x="216181" y="4006583"/>
              <a:ext cx="2481504" cy="2102747"/>
            </a:xfrm>
            <a:prstGeom prst="rect">
              <a:avLst/>
            </a:prstGeom>
          </p:spPr>
        </p:pic>
        <p:sp>
          <p:nvSpPr>
            <p:cNvPr id="20" name="CasellaDiTesto 19"/>
            <p:cNvSpPr txBox="1"/>
            <p:nvPr/>
          </p:nvSpPr>
          <p:spPr>
            <a:xfrm>
              <a:off x="216181" y="3609939"/>
              <a:ext cx="3792978" cy="320689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 smtClean="0"/>
                <a:t>SPACE OBSERVATORIES</a:t>
              </a:r>
              <a:endParaRPr lang="it-IT" sz="2000" b="1" dirty="0"/>
            </a:p>
          </p:txBody>
        </p:sp>
      </p:grpSp>
      <p:sp>
        <p:nvSpPr>
          <p:cNvPr id="35" name="CasellaDiTesto 34"/>
          <p:cNvSpPr txBox="1"/>
          <p:nvPr/>
        </p:nvSpPr>
        <p:spPr>
          <a:xfrm>
            <a:off x="7310769" y="4873049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34 -448 GHz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9529849" y="5197477"/>
            <a:ext cx="2323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/>
              <a:t>M8 – ESA CALL 2039</a:t>
            </a:r>
            <a:endParaRPr lang="it-IT" sz="2000" b="1" dirty="0"/>
          </a:p>
        </p:txBody>
      </p:sp>
      <p:sp>
        <p:nvSpPr>
          <p:cNvPr id="29" name="CasellaDiTesto 28"/>
          <p:cNvSpPr txBox="1"/>
          <p:nvPr/>
        </p:nvSpPr>
        <p:spPr>
          <a:xfrm>
            <a:off x="6278567" y="5208639"/>
            <a:ext cx="2544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/>
              <a:t>JAXA- ESA –ASI &gt; 2034</a:t>
            </a:r>
            <a:endParaRPr lang="it-IT" sz="2000" b="1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0"/>
          <a:stretch/>
        </p:blipFill>
        <p:spPr>
          <a:xfrm rot="5400000">
            <a:off x="1768691" y="3356945"/>
            <a:ext cx="3152917" cy="2158005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3" b="5008"/>
          <a:stretch/>
        </p:blipFill>
        <p:spPr>
          <a:xfrm rot="5400000">
            <a:off x="-442255" y="3535668"/>
            <a:ext cx="3193718" cy="190322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82" r="8817"/>
          <a:stretch/>
        </p:blipFill>
        <p:spPr>
          <a:xfrm>
            <a:off x="4614633" y="2785345"/>
            <a:ext cx="913458" cy="1611984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72"/>
          <a:stretch/>
        </p:blipFill>
        <p:spPr>
          <a:xfrm>
            <a:off x="4644247" y="4397329"/>
            <a:ext cx="962226" cy="178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1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UR_SoggAttuatori.potx" id="{9805767C-2E52-4DE8-B760-2E02FDAAF4CD}" vid="{686DB170-6579-47D4-A971-0F75D53EEB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398c2fc-ef96-41f5-a6be-4e19eee013d8" xsi:nil="true"/>
    <lcf76f155ced4ddcb4097134ff3c332f xmlns="33de9cbb-7065-497c-aaf6-21859a933a93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77A26F539967D4F98503910BA4FFFD8" ma:contentTypeVersion="15" ma:contentTypeDescription="Creare un nuovo documento." ma:contentTypeScope="" ma:versionID="63b9c261a55c251c9d1e50215d3749c4">
  <xsd:schema xmlns:xsd="http://www.w3.org/2001/XMLSchema" xmlns:xs="http://www.w3.org/2001/XMLSchema" xmlns:p="http://schemas.microsoft.com/office/2006/metadata/properties" xmlns:ns2="33de9cbb-7065-497c-aaf6-21859a933a93" xmlns:ns3="a398c2fc-ef96-41f5-a6be-4e19eee013d8" targetNamespace="http://schemas.microsoft.com/office/2006/metadata/properties" ma:root="true" ma:fieldsID="a66aada771cda6968eaf211002d80a89" ns2:_="" ns3:_="">
    <xsd:import namespace="33de9cbb-7065-497c-aaf6-21859a933a93"/>
    <xsd:import namespace="a398c2fc-ef96-41f5-a6be-4e19eee013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de9cbb-7065-497c-aaf6-21859a933a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Tag immagine" ma:readOnly="false" ma:fieldId="{5cf76f15-5ced-4ddc-b409-7134ff3c332f}" ma:taxonomyMulti="true" ma:sspId="6d165d17-9b79-46c3-82b9-c927e733c4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98c2fc-ef96-41f5-a6be-4e19eee013d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1b5f323-8b4a-4b41-bb8e-fb1b53a1f540}" ma:internalName="TaxCatchAll" ma:showField="CatchAllData" ma:web="a398c2fc-ef96-41f5-a6be-4e19eee013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0BE24F4-7EB1-434B-8205-B2D5D658486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3467FBC-AEAE-4EC2-BF36-9EF027E22BDD}">
  <ds:schemaRefs>
    <ds:schemaRef ds:uri="http://purl.org/dc/dcmitype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a398c2fc-ef96-41f5-a6be-4e19eee013d8"/>
    <ds:schemaRef ds:uri="33de9cbb-7065-497c-aaf6-21859a933a93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FF8A19A0-51A2-4533-A590-3477DED3BD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de9cbb-7065-497c-aaf6-21859a933a93"/>
    <ds:schemaRef ds:uri="a398c2fc-ef96-41f5-a6be-4e19eee013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 MUR_SoggAttuatori</Template>
  <TotalTime>8604</TotalTime>
  <Words>909</Words>
  <Application>Microsoft Office PowerPoint</Application>
  <PresentationFormat>Widescreen</PresentationFormat>
  <Paragraphs>231</Paragraphs>
  <Slides>21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9" baseType="lpstr">
      <vt:lpstr>Arial</vt:lpstr>
      <vt:lpstr>Calibri</vt:lpstr>
      <vt:lpstr>Open Sans</vt:lpstr>
      <vt:lpstr>Times New Roman</vt:lpstr>
      <vt:lpstr>Titillium</vt:lpstr>
      <vt:lpstr>Titillium Bd</vt:lpstr>
      <vt:lpstr>Wingdings</vt:lpstr>
      <vt:lpstr>Tema di Office</vt:lpstr>
      <vt:lpstr>STILES</vt:lpstr>
      <vt:lpstr>Presentazione standard di PowerPoint</vt:lpstr>
      <vt:lpstr>WP 5500</vt:lpstr>
      <vt:lpstr>Presentazione standard di PowerPoint</vt:lpstr>
      <vt:lpstr>Presentazione standard di PowerPoint</vt:lpstr>
      <vt:lpstr>WP 5501 (OAS)</vt:lpstr>
      <vt:lpstr>WP 5501 (OAS)</vt:lpstr>
      <vt:lpstr>WP 5501 (OAS)</vt:lpstr>
      <vt:lpstr>WP 5501 (OAS)</vt:lpstr>
      <vt:lpstr>WP 5521 (OAC)</vt:lpstr>
      <vt:lpstr>WP 5521 (OAC)</vt:lpstr>
      <vt:lpstr>WP 5521 (OAC)</vt:lpstr>
      <vt:lpstr>WP 5531 (OACT)</vt:lpstr>
      <vt:lpstr>WP 5531 (OACT)</vt:lpstr>
      <vt:lpstr>WP 5531 (OACT)</vt:lpstr>
      <vt:lpstr>WP 5532 (UniCT)</vt:lpstr>
      <vt:lpstr>WP 5532 (UniCT)  </vt:lpstr>
      <vt:lpstr>WP 5532 (UniCT)  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Francesco Pompa Pacchi</dc:creator>
  <cp:lastModifiedBy>francesco cuttaia</cp:lastModifiedBy>
  <cp:revision>149</cp:revision>
  <cp:lastPrinted>2026-03-12T17:22:05Z</cp:lastPrinted>
  <dcterms:created xsi:type="dcterms:W3CDTF">2022-10-26T09:11:02Z</dcterms:created>
  <dcterms:modified xsi:type="dcterms:W3CDTF">2026-03-16T22:03:58Z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0x010100777A26F539967D4F98503910BA4FFFD8</vt:lpwstr>
  </property>
</Properties>
</file>