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79" r:id="rId5"/>
    <p:sldId id="280" r:id="rId6"/>
    <p:sldId id="282" r:id="rId7"/>
    <p:sldId id="281" r:id="rId8"/>
    <p:sldId id="296" r:id="rId9"/>
    <p:sldId id="302" r:id="rId10"/>
    <p:sldId id="303" r:id="rId11"/>
    <p:sldId id="287" r:id="rId12"/>
    <p:sldId id="299" r:id="rId13"/>
    <p:sldId id="300" r:id="rId14"/>
    <p:sldId id="301" r:id="rId15"/>
    <p:sldId id="292" r:id="rId16"/>
    <p:sldId id="295" r:id="rId17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37"/>
    <a:srgbClr val="FFC947"/>
    <a:srgbClr val="DEFF00"/>
    <a:srgbClr val="FF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AFC9B-FDAB-4DCE-B600-4E63F4A1CB4D}" v="14" dt="2023-09-06T14:35:40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54" autoAdjust="0"/>
    <p:restoredTop sz="94502"/>
  </p:normalViewPr>
  <p:slideViewPr>
    <p:cSldViewPr snapToGrid="0">
      <p:cViewPr varScale="1">
        <p:scale>
          <a:sx n="100" d="100"/>
          <a:sy n="100" d="100"/>
        </p:scale>
        <p:origin x="1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Pompa Pacchi" userId="07da78bb433810cd" providerId="LiveId" clId="{9ACAFC9B-FDAB-4DCE-B600-4E63F4A1CB4D}"/>
    <pc:docChg chg="undo custSel addSld modSld modMainMaster">
      <pc:chgData name="Francesco Pompa Pacchi" userId="07da78bb433810cd" providerId="LiveId" clId="{9ACAFC9B-FDAB-4DCE-B600-4E63F4A1CB4D}" dt="2023-09-06T14:38:26.378" v="337" actId="700"/>
      <pc:docMkLst>
        <pc:docMk/>
      </pc:docMkLst>
      <pc:sldChg chg="addSp delSp modSp mod modClrScheme chgLayout">
        <pc:chgData name="Francesco Pompa Pacchi" userId="07da78bb433810cd" providerId="LiveId" clId="{9ACAFC9B-FDAB-4DCE-B600-4E63F4A1CB4D}" dt="2023-09-06T14:37:24.498" v="323" actId="700"/>
        <pc:sldMkLst>
          <pc:docMk/>
          <pc:sldMk cId="2088851077" sldId="280"/>
        </pc:sldMkLst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2" creationId="{BF29614D-F2DF-9D4D-947E-7F6262E42B95}"/>
          </ac:spMkLst>
        </pc:spChg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4" creationId="{F34FA977-365E-8084-656A-BE00836FDDB2}"/>
          </ac:spMkLst>
        </pc:spChg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5" creationId="{3A60142F-E109-8093-7FBF-4BA2577E1055}"/>
          </ac:spMkLst>
        </pc:spChg>
        <pc:spChg chg="del">
          <ac:chgData name="Francesco Pompa Pacchi" userId="07da78bb433810cd" providerId="LiveId" clId="{9ACAFC9B-FDAB-4DCE-B600-4E63F4A1CB4D}" dt="2023-09-06T14:36:26.039" v="317" actId="478"/>
          <ac:spMkLst>
            <pc:docMk/>
            <pc:sldMk cId="2088851077" sldId="280"/>
            <ac:spMk id="6" creationId="{75FEC5D9-BE2C-47F7-8627-3DC64C1F8A42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7" creationId="{3AA68849-FE55-39F7-F246-993444446351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8" creationId="{776C1DAB-6281-3FF8-F9F2-E8B921963A64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9" creationId="{F07B29C3-211B-1A80-A717-B9D2C592DC0C}"/>
          </ac:spMkLst>
        </pc:spChg>
        <pc:spChg chg="del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10" creationId="{25C08AEA-CAA7-BE4B-510F-2DBD9D9ECE41}"/>
          </ac:spMkLst>
        </pc:spChg>
        <pc:spChg chg="del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11" creationId="{CAAA7C05-A904-476A-4508-4E301CAE08D8}"/>
          </ac:spMkLst>
        </pc:spChg>
        <pc:spChg chg="del">
          <ac:chgData name="Francesco Pompa Pacchi" userId="07da78bb433810cd" providerId="LiveId" clId="{9ACAFC9B-FDAB-4DCE-B600-4E63F4A1CB4D}" dt="2023-09-06T14:36:23.893" v="316" actId="478"/>
          <ac:spMkLst>
            <pc:docMk/>
            <pc:sldMk cId="2088851077" sldId="280"/>
            <ac:spMk id="13" creationId="{1477B1D9-6D3E-8C3D-E797-9125E28CE661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36.397" v="324" actId="700"/>
        <pc:sldMkLst>
          <pc:docMk/>
          <pc:sldMk cId="4113762423" sldId="281"/>
        </pc:sldMkLst>
        <pc:spChg chg="del">
          <ac:chgData name="Francesco Pompa Pacchi" userId="07da78bb433810cd" providerId="LiveId" clId="{9ACAFC9B-FDAB-4DCE-B600-4E63F4A1CB4D}" dt="2023-09-06T14:36:54.136" v="319" actId="700"/>
          <ac:spMkLst>
            <pc:docMk/>
            <pc:sldMk cId="4113762423" sldId="281"/>
            <ac:spMk id="2" creationId="{9E68A98D-93DA-16D2-6566-6069D8804CFA}"/>
          </ac:spMkLst>
        </pc:spChg>
        <pc:spChg chg="del">
          <ac:chgData name="Francesco Pompa Pacchi" userId="07da78bb433810cd" providerId="LiveId" clId="{9ACAFC9B-FDAB-4DCE-B600-4E63F4A1CB4D}" dt="2023-09-06T14:36:54.136" v="319" actId="700"/>
          <ac:spMkLst>
            <pc:docMk/>
            <pc:sldMk cId="4113762423" sldId="281"/>
            <ac:spMk id="3" creationId="{60A6B579-A5AC-BC7D-C079-3709E163E022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4" creationId="{E0CFE801-6F23-1F69-C9DA-2D64F9B2F155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5" creationId="{D8D832D7-3700-A775-D6C9-EB733DD0D4FE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6" creationId="{04C99514-5463-3914-4D8D-46181F2F8DC8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7" creationId="{1F901C5C-C8A4-DADA-F08A-22A83033AE8B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8" creationId="{E6C77D44-9C9C-D06F-8158-E74BF189CCF6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9" creationId="{37E6F057-6EF7-BFE6-5396-30C402F0C191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43.609" v="325" actId="700"/>
        <pc:sldMkLst>
          <pc:docMk/>
          <pc:sldMk cId="250716807" sldId="282"/>
        </pc:sldMkLst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2" creationId="{A261F1AB-8D59-0D35-38DF-5A65BDBD3904}"/>
          </ac:spMkLst>
        </pc:spChg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3" creationId="{E1AADF71-3B67-B834-DD20-4EEC5679F15A}"/>
          </ac:spMkLst>
        </pc:spChg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4" creationId="{45FF3B86-EFC0-23C5-093A-DB3B2F20EB2E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5" creationId="{3DAB11C3-0708-5849-0E6E-2FB6E26ABCC5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6" creationId="{4C1EBA39-830B-4074-284F-5759775E2750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7" creationId="{D18F8A67-36A5-7534-B47A-E22CA554BC85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8" creationId="{15655775-D4C3-08A9-9735-12B65F5DF6AE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9" creationId="{D6FDA265-F109-30DA-1674-CC24F221C3A6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0" creationId="{05645B75-73BB-23E9-6E4A-43CD90745848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1" creationId="{3E292E16-C055-0837-C5FA-BF06D653A896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2" creationId="{915E8FA5-2B06-D7B6-AF26-937C05D3E715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3" creationId="{BB3E63D4-5A59-72A8-854B-E8906FD97670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50.880" v="327" actId="700"/>
        <pc:sldMkLst>
          <pc:docMk/>
          <pc:sldMk cId="318510640" sldId="283"/>
        </pc:sldMkLst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2" creationId="{39E8777F-4E12-E814-7D70-6D6F0FAA15C1}"/>
          </ac:spMkLst>
        </pc:spChg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3" creationId="{9B4B8513-FDA9-30DA-6022-B449527786F1}"/>
          </ac:spMkLst>
        </pc:spChg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4" creationId="{F00FE981-6888-4B40-80EB-6D9FD287A987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5" creationId="{58B36407-8250-99D3-EE51-A13CBF6ADB61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6" creationId="{5C2990ED-B67F-BF3A-DB1C-A2B1F7500A36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7" creationId="{5007335D-1189-6058-4C9A-E906FD139D3D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8" creationId="{9D174A1E-2A46-CD08-D420-9BD613032E02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9" creationId="{D5510881-24B9-4A21-BB98-DAC85938989F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10" creationId="{4A11ECA7-EDD5-9509-80A5-86F66EA6B0C0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11" creationId="{039B10E8-59CB-38A3-86F8-496CD4449715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56.556" v="329" actId="700"/>
        <pc:sldMkLst>
          <pc:docMk/>
          <pc:sldMk cId="1690445600" sldId="284"/>
        </pc:sldMkLst>
        <pc:spChg chg="del 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2" creationId="{10759FA5-175A-33A1-0143-1296CB7F45C3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3" creationId="{2FA22B65-4835-FD83-9304-1C6779C74950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4" creationId="{7D279496-AF55-D2FE-08C1-1A3DBF04BA1C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5" creationId="{20241769-E870-3D54-4581-AD4F9C3A0C4D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6" creationId="{6F3304D3-1AFD-3F2C-0F70-926715A83E08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7" creationId="{4AE4861E-9A6E-D8DF-689B-56A8CCEF6C45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8" creationId="{A394968C-40A1-C956-1383-8906DF32B11A}"/>
          </ac:spMkLst>
        </pc:spChg>
        <pc:spChg chg="add 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9" creationId="{230785A4-BBE3-8612-90C1-8A3258C97159}"/>
          </ac:spMkLst>
        </pc:spChg>
      </pc:sldChg>
      <pc:sldChg chg="delSp modSp new mod modClrScheme chgLayout">
        <pc:chgData name="Francesco Pompa Pacchi" userId="07da78bb433810cd" providerId="LiveId" clId="{9ACAFC9B-FDAB-4DCE-B600-4E63F4A1CB4D}" dt="2023-09-06T14:38:02.569" v="331" actId="700"/>
        <pc:sldMkLst>
          <pc:docMk/>
          <pc:sldMk cId="582445159" sldId="285"/>
        </pc:sldMkLst>
        <pc:spChg chg="del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2" creationId="{4C10F20B-7EA3-154F-9887-5E553884984A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3" creationId="{D35C0241-EFEA-C510-1FA0-843E87C70E60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4" creationId="{89A04BC9-6954-F7E4-CA9E-CA067DFC72E5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5" creationId="{BF2C1697-7280-B089-40E7-E4A007A48EBC}"/>
          </ac:spMkLst>
        </pc:spChg>
      </pc:sldChg>
      <pc:sldChg chg="addSp modSp new mod modClrScheme chgLayout">
        <pc:chgData name="Francesco Pompa Pacchi" userId="07da78bb433810cd" providerId="LiveId" clId="{9ACAFC9B-FDAB-4DCE-B600-4E63F4A1CB4D}" dt="2023-09-06T14:38:10.898" v="333" actId="700"/>
        <pc:sldMkLst>
          <pc:docMk/>
          <pc:sldMk cId="1177180735" sldId="286"/>
        </pc:sldMkLst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2" creationId="{DECDEB89-86BF-E2C9-9AEC-E2DD6144E3C4}"/>
          </ac:spMkLst>
        </pc:spChg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3" creationId="{76858D87-17F3-8248-6172-0AF78E87F4DE}"/>
          </ac:spMkLst>
        </pc:spChg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4" creationId="{AF9E67F8-DB50-FB2E-3A7F-BC41CCBD3F45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5" creationId="{BA896FDC-23E3-2E4A-034D-3726A03DBA1D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6" creationId="{E8B0238E-5E8D-015F-72CC-16F8AEC47BB2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7" creationId="{37E87EC0-6E3F-2564-EEED-016DC53FCD38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8:20.173" v="335" actId="700"/>
        <pc:sldMkLst>
          <pc:docMk/>
          <pc:sldMk cId="1086535859" sldId="287"/>
        </pc:sldMkLst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2" creationId="{A826EB81-E945-6CD6-0584-976DA69073DE}"/>
          </ac:spMkLst>
        </pc:spChg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3" creationId="{FA63812E-53A8-9C1D-A1CB-712F59AC4318}"/>
          </ac:spMkLst>
        </pc:spChg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4" creationId="{653460C3-550E-9BB9-BAA5-E78B3D1223A0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5" creationId="{8A0D8C88-053F-79F4-5F1D-A0D8322AD50F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6" creationId="{7DF36848-AD48-0BAD-810C-4D8EC7A8F402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7" creationId="{CB479FC0-9023-32B7-17FE-50139768DB1C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8" creationId="{AF74F08A-C823-B01D-6982-90CFD1551B2F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9" creationId="{21C1B386-334A-B767-1432-EED3FF6FC5AC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10" creationId="{63BD3E70-5EBF-D8AA-7E9B-5EA9B384A81A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8:26.378" v="337" actId="700"/>
        <pc:sldMkLst>
          <pc:docMk/>
          <pc:sldMk cId="4194262224" sldId="288"/>
        </pc:sldMkLst>
        <pc:spChg chg="del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2" creationId="{4BA2449E-1F7E-8815-4FA0-E2E2D32BB8C3}"/>
          </ac:spMkLst>
        </pc:spChg>
        <pc:spChg chg="del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3" creationId="{FC457D23-1B1A-2016-444D-F7017F034340}"/>
          </ac:spMkLst>
        </pc:spChg>
        <pc:spChg chg="del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4" creationId="{5D66B542-0687-EF36-56D7-05CC5A4C683A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5" creationId="{0A352035-61F4-1DB5-615C-6E1A92E3E190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6" creationId="{93B483ED-2D42-1C69-0383-3C0C8F977D85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7" creationId="{9B4A5E66-64FF-01D2-8F12-0B5657A08FE7}"/>
          </ac:spMkLst>
        </pc:spChg>
        <pc:spChg chg="add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8" creationId="{5135A167-7535-CF13-DBC7-2C42AE5C690D}"/>
          </ac:spMkLst>
        </pc:spChg>
        <pc:spChg chg="add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9" creationId="{EFF74685-EECF-CE86-40E3-91CA8D2BD3CF}"/>
          </ac:spMkLst>
        </pc:spChg>
      </pc:sldChg>
      <pc:sldMasterChg chg="addSp delSp modSp mod modSldLayout">
        <pc:chgData name="Francesco Pompa Pacchi" userId="07da78bb433810cd" providerId="LiveId" clId="{9ACAFC9B-FDAB-4DCE-B600-4E63F4A1CB4D}" dt="2023-09-06T14:35:40.745" v="315"/>
        <pc:sldMasterMkLst>
          <pc:docMk/>
          <pc:sldMasterMk cId="3591437458" sldId="2147483648"/>
        </pc:sldMasterMkLst>
        <pc:spChg chg="add del mod">
          <ac:chgData name="Francesco Pompa Pacchi" userId="07da78bb433810cd" providerId="LiveId" clId="{9ACAFC9B-FDAB-4DCE-B600-4E63F4A1CB4D}" dt="2023-09-06T14:33:43.468" v="299" actId="14100"/>
          <ac:spMkLst>
            <pc:docMk/>
            <pc:sldMasterMk cId="3591437458" sldId="2147483648"/>
            <ac:spMk id="4" creationId="{65169399-BC99-4040-8272-2E03FED919DC}"/>
          </ac:spMkLst>
        </pc:spChg>
        <pc:spChg chg="add del mod">
          <ac:chgData name="Francesco Pompa Pacchi" userId="07da78bb433810cd" providerId="LiveId" clId="{9ACAFC9B-FDAB-4DCE-B600-4E63F4A1CB4D}" dt="2023-09-06T14:33:52.008" v="301" actId="14100"/>
          <ac:spMkLst>
            <pc:docMk/>
            <pc:sldMasterMk cId="3591437458" sldId="2147483648"/>
            <ac:spMk id="5" creationId="{4937EE08-80FA-4652-929B-0973683787A9}"/>
          </ac:spMkLst>
        </pc:spChg>
        <pc:spChg chg="add del mod">
          <ac:chgData name="Francesco Pompa Pacchi" userId="07da78bb433810cd" providerId="LiveId" clId="{9ACAFC9B-FDAB-4DCE-B600-4E63F4A1CB4D}" dt="2023-09-06T14:33:30.295" v="244" actId="1038"/>
          <ac:spMkLst>
            <pc:docMk/>
            <pc:sldMasterMk cId="3591437458" sldId="2147483648"/>
            <ac:spMk id="6" creationId="{C90B07AC-22DD-4854-AF1C-98DD868E264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0" creationId="{97A4EA9B-A49D-23BE-A0FC-BCAE09FCD74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1" creationId="{29F425F6-02D0-12B4-9992-05126E57572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2" creationId="{9C06FFD4-6282-C104-A0F5-5D393CE3180D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3" creationId="{D9B16353-30A9-2293-A117-23CF09E2E2E1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4" creationId="{43479140-05C1-C927-C8E2-0A34711DD498}"/>
          </ac:spMkLst>
        </pc:spChg>
        <pc:spChg chg="add mod">
          <ac:chgData name="Francesco Pompa Pacchi" userId="07da78bb433810cd" providerId="LiveId" clId="{9ACAFC9B-FDAB-4DCE-B600-4E63F4A1CB4D}" dt="2023-09-06T14:34:01.281" v="302"/>
          <ac:spMkLst>
            <pc:docMk/>
            <pc:sldMasterMk cId="3591437458" sldId="2147483648"/>
            <ac:spMk id="15" creationId="{ECA45D12-536B-C576-C549-F19523F6C903}"/>
          </ac:spMkLst>
        </pc:spChg>
        <pc:spChg chg="add mod">
          <ac:chgData name="Francesco Pompa Pacchi" userId="07da78bb433810cd" providerId="LiveId" clId="{9ACAFC9B-FDAB-4DCE-B600-4E63F4A1CB4D}" dt="2023-09-06T14:34:01.281" v="302"/>
          <ac:spMkLst>
            <pc:docMk/>
            <pc:sldMasterMk cId="3591437458" sldId="2147483648"/>
            <ac:spMk id="16" creationId="{0387A767-1E27-83E6-A62F-F8AF3E4F88A7}"/>
          </ac:spMkLst>
        </pc:spChg>
        <pc:picChg chg="add del">
          <ac:chgData name="Francesco Pompa Pacchi" userId="07da78bb433810cd" providerId="LiveId" clId="{9ACAFC9B-FDAB-4DCE-B600-4E63F4A1CB4D}" dt="2023-09-06T13:59:22.741" v="12" actId="478"/>
          <ac:picMkLst>
            <pc:docMk/>
            <pc:sldMasterMk cId="3591437458" sldId="2147483648"/>
            <ac:picMk id="8" creationId="{838A3F9A-B0DF-455D-9D22-F973C5829AD4}"/>
          </ac:picMkLst>
        </pc:picChg>
        <pc:sldLayoutChg chg="addSp delSp modSp mod">
          <pc:chgData name="Francesco Pompa Pacchi" userId="07da78bb433810cd" providerId="LiveId" clId="{9ACAFC9B-FDAB-4DCE-B600-4E63F4A1CB4D}" dt="2023-09-06T14:34:21.464" v="304" actId="478"/>
          <pc:sldLayoutMkLst>
            <pc:docMk/>
            <pc:sldMasterMk cId="3591437458" sldId="2147483648"/>
            <pc:sldLayoutMk cId="668521014" sldId="2147483649"/>
          </pc:sldLayoutMkLst>
          <pc:spChg chg="mod">
            <ac:chgData name="Francesco Pompa Pacchi" userId="07da78bb433810cd" providerId="LiveId" clId="{9ACAFC9B-FDAB-4DCE-B600-4E63F4A1CB4D}" dt="2023-09-06T14:32:53.130" v="71" actId="1035"/>
            <ac:spMkLst>
              <pc:docMk/>
              <pc:sldMasterMk cId="3591437458" sldId="2147483648"/>
              <pc:sldLayoutMk cId="668521014" sldId="2147483649"/>
              <ac:spMk id="5" creationId="{325040DB-8460-4471-A536-03EED8D2ECE0}"/>
            </ac:spMkLst>
          </pc:spChg>
          <pc:spChg chg="del">
            <ac:chgData name="Francesco Pompa Pacchi" userId="07da78bb433810cd" providerId="LiveId" clId="{9ACAFC9B-FDAB-4DCE-B600-4E63F4A1CB4D}" dt="2023-09-06T14:34:18.616" v="303" actId="478"/>
            <ac:spMkLst>
              <pc:docMk/>
              <pc:sldMasterMk cId="3591437458" sldId="2147483648"/>
              <pc:sldLayoutMk cId="668521014" sldId="2147483649"/>
              <ac:spMk id="11" creationId="{177E2263-3959-B7F0-EFFE-F3AF5ADE3687}"/>
            </ac:spMkLst>
          </pc:spChg>
          <pc:spChg chg="add del mod">
            <ac:chgData name="Francesco Pompa Pacchi" userId="07da78bb433810cd" providerId="LiveId" clId="{9ACAFC9B-FDAB-4DCE-B600-4E63F4A1CB4D}" dt="2023-09-06T14:34:21.464" v="304" actId="478"/>
            <ac:spMkLst>
              <pc:docMk/>
              <pc:sldMasterMk cId="3591437458" sldId="2147483648"/>
              <pc:sldLayoutMk cId="668521014" sldId="2147483649"/>
              <ac:spMk id="12" creationId="{2AD4E24C-2A0F-5DDB-14FD-D3C7D6963A2D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12.152" v="305"/>
          <pc:sldLayoutMkLst>
            <pc:docMk/>
            <pc:sldMasterMk cId="3591437458" sldId="2147483648"/>
            <pc:sldLayoutMk cId="2778974981" sldId="2147483650"/>
          </pc:sldLayoutMkLst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4" creationId="{B1E677E2-EEEB-4625-AFD0-BA41ADF9EC3A}"/>
            </ac:spMkLst>
          </pc:spChg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5" creationId="{17FDC0B7-3FBE-491C-8FE8-55BD53B99BCD}"/>
            </ac:spMkLst>
          </pc:spChg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6" creationId="{6863BC19-E814-447A-9737-03C21E843360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7" creationId="{88704586-59CF-4888-2F19-AD16297FCC25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9" creationId="{92D8ED97-4BEE-40FC-826D-7D6FDD924012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10" creationId="{C91BF96B-D6F6-E2F5-2489-D2C5CE2D9181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18.118" v="306"/>
          <pc:sldLayoutMkLst>
            <pc:docMk/>
            <pc:sldMasterMk cId="3591437458" sldId="2147483648"/>
            <pc:sldLayoutMk cId="3038443378" sldId="2147483651"/>
          </pc:sldLayoutMkLst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3" creationId="{4FD71D4E-877A-9FD7-30DB-58BF372F0DDA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4" creationId="{33263CD4-4668-4FC6-9FA0-9C78C434250A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5" creationId="{62280035-87ED-481F-BA20-EE60B0190F75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6" creationId="{3B3D36F7-444C-4BBE-9901-9D7D2895045E}"/>
            </ac:spMkLst>
          </pc:spChg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7" creationId="{BE39A091-5D00-181F-4511-FEA9AA7B272B}"/>
            </ac:spMkLst>
          </pc:spChg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11" creationId="{C8E697FF-B5B5-DAE7-E86F-2FEE441526D8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0.243" v="307"/>
          <pc:sldLayoutMkLst>
            <pc:docMk/>
            <pc:sldMasterMk cId="3591437458" sldId="2147483648"/>
            <pc:sldLayoutMk cId="1222053526" sldId="2147483652"/>
          </pc:sldLayoutMkLst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5" creationId="{B8B81DAE-08F7-4455-BD6C-BE39F64CE254}"/>
            </ac:spMkLst>
          </pc:spChg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6" creationId="{5DED7E12-FA56-48FD-AA8A-F0F91A8E3DB8}"/>
            </ac:spMkLst>
          </pc:spChg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7" creationId="{DB05207B-2CAE-431E-B6E5-F19E2A9F58F8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8" creationId="{E9B4612E-B97B-7AEA-96F0-11DCC892FEE1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10" creationId="{EF3BB756-BD2F-43D6-948C-C0917FD3F66F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11" creationId="{44A5671A-3412-9A04-D19B-0374FE81151A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2.706" v="308"/>
          <pc:sldLayoutMkLst>
            <pc:docMk/>
            <pc:sldMasterMk cId="3591437458" sldId="2147483648"/>
            <pc:sldLayoutMk cId="134094954" sldId="2147483653"/>
          </pc:sldLayoutMkLst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3" creationId="{29F2DF3D-1A2B-CC9B-B05E-92190FFDEB08}"/>
            </ac:spMkLst>
          </pc:spChg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4" creationId="{AC072F27-275D-31C2-16B3-085C30AB82AF}"/>
            </ac:spMkLst>
          </pc:spChg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5" creationId="{0C1F38E6-E1A4-0C70-080B-4436058E6462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7" creationId="{69DA399C-1B0C-440F-B657-67652B399CD2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8" creationId="{5B255F85-46AF-4BA1-AF87-BD384DE93224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9" creationId="{E402AF58-9572-47BE-A27E-675094BA3F36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5.575" v="309"/>
          <pc:sldLayoutMkLst>
            <pc:docMk/>
            <pc:sldMasterMk cId="3591437458" sldId="2147483648"/>
            <pc:sldLayoutMk cId="1890870898" sldId="2147483654"/>
          </pc:sldLayoutMkLst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3" creationId="{A7EABCFE-413D-4F1C-BAAC-CBBB0BF41604}"/>
            </ac:spMkLst>
          </pc:spChg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4" creationId="{674F461C-019F-49AF-A23C-B47D0FC8E452}"/>
            </ac:spMkLst>
          </pc:spChg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5" creationId="{6EE70EE3-9A44-439E-9280-9267337E5A31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6" creationId="{0A7DCEE4-5046-64E2-5C0F-676EDDD0DA3D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8" creationId="{582CF4E6-B513-5EA4-CC92-00CC044A6028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9" creationId="{1A2B6F0E-CFA2-0EC4-7838-4C13111E6758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8.039" v="310"/>
          <pc:sldLayoutMkLst>
            <pc:docMk/>
            <pc:sldMasterMk cId="3591437458" sldId="2147483648"/>
            <pc:sldLayoutMk cId="723981908" sldId="2147483655"/>
          </pc:sldLayoutMkLst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2" creationId="{18F67D12-C271-44F1-A874-5C28BCD38B1E}"/>
            </ac:spMkLst>
          </pc:spChg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3" creationId="{B2DA6622-24D6-47F0-9FF2-EB2FC437D361}"/>
            </ac:spMkLst>
          </pc:spChg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4" creationId="{20351582-F7D0-499A-8765-179B26F43FDD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5" creationId="{FFE3D8C9-9E0F-B077-98FA-3A0A4C1123C7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7" creationId="{1E79C1CB-9E10-737C-495B-CA28E009CF1C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8" creationId="{F94328F8-6C78-AEB2-539B-E388784CF9A9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0.618" v="311"/>
          <pc:sldLayoutMkLst>
            <pc:docMk/>
            <pc:sldMasterMk cId="3591437458" sldId="2147483648"/>
            <pc:sldLayoutMk cId="3756111496" sldId="2147483656"/>
          </pc:sldLayoutMkLst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5" creationId="{63A1C334-8129-4545-8C84-46DA06B03D8B}"/>
            </ac:spMkLst>
          </pc:spChg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6" creationId="{3188F4DD-001E-4B6C-BAD4-62C2A6952B28}"/>
            </ac:spMkLst>
          </pc:spChg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7" creationId="{31106F97-3F23-4DEE-B190-0481C29793AA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9" creationId="{C7C4880B-19F4-97A1-DDDE-AD3E2E96D95C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10" creationId="{F320AA9F-EBBA-603B-A16A-6E78D9E46C19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11" creationId="{E25FFDEC-114F-5509-1E6D-1A3B878DFAFA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3.048" v="312"/>
          <pc:sldLayoutMkLst>
            <pc:docMk/>
            <pc:sldMasterMk cId="3591437458" sldId="2147483648"/>
            <pc:sldLayoutMk cId="1108499084" sldId="2147483657"/>
          </pc:sldLayoutMkLst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4" creationId="{4F851A2E-F19C-1002-E4BF-DCF30C6E86B2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5" creationId="{6EAB0AD8-6FDF-4622-85A4-51A8E967EC8D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6" creationId="{634D2E99-DBA0-4970-ABF3-9596AA57D33E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7" creationId="{8FADE91F-FFB0-4E6D-8AF8-6FBDBC0DE59D}"/>
            </ac:spMkLst>
          </pc:spChg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10" creationId="{619CB933-26AB-8E1D-8C37-6344EDC8A7B8}"/>
            </ac:spMkLst>
          </pc:spChg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11" creationId="{A48E82B1-CC9A-CBE9-8A67-8FED80651CFE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5.954" v="313"/>
          <pc:sldLayoutMkLst>
            <pc:docMk/>
            <pc:sldMasterMk cId="3591437458" sldId="2147483648"/>
            <pc:sldLayoutMk cId="3297685786" sldId="2147483658"/>
          </pc:sldLayoutMkLst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4" creationId="{409E3090-1E92-4CFB-9491-E0F885599797}"/>
            </ac:spMkLst>
          </pc:spChg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5" creationId="{DFD25BC3-9F27-484C-9378-EEFF57FBB926}"/>
            </ac:spMkLst>
          </pc:spChg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6" creationId="{0555A28A-D94D-4C1E-9701-B2E9F89D9F6B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7" creationId="{58CE76D5-1363-B0E3-1D33-41AADE016C6C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9" creationId="{6E6DBEE0-A27F-225E-5E90-31C29A1A1449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10" creationId="{F2BFE872-A7E0-3A8B-0326-4D037EC4C1C5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8.374" v="314"/>
          <pc:sldLayoutMkLst>
            <pc:docMk/>
            <pc:sldMasterMk cId="3591437458" sldId="2147483648"/>
            <pc:sldLayoutMk cId="64661494" sldId="2147483659"/>
          </pc:sldLayoutMkLst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4" creationId="{BDE9D5CD-1CAE-47E9-9CA5-BEAB47994C3F}"/>
            </ac:spMkLst>
          </pc:spChg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5" creationId="{859C3418-3EDC-4379-99CA-291BB22DBA11}"/>
            </ac:spMkLst>
          </pc:spChg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6" creationId="{F375C136-5125-40ED-9798-0847DBFB37DB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7" creationId="{D02864DA-2EE3-8B72-178C-B6393D7BCA9C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9" creationId="{4DBECF07-1B6C-5AE7-E36F-4EBD794065D4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10" creationId="{BA3051DC-1352-C74E-6CC3-A5E947A55E55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40.745" v="315"/>
          <pc:sldLayoutMkLst>
            <pc:docMk/>
            <pc:sldMasterMk cId="3591437458" sldId="2147483648"/>
            <pc:sldLayoutMk cId="2825917361" sldId="2147483660"/>
          </pc:sldLayoutMkLst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4" creationId="{B0F22038-E401-9B59-43A1-1AFFB7DF452F}"/>
            </ac:spMkLst>
          </pc:spChg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5" creationId="{0F960FDE-D97A-7471-78F1-CE28AF30207D}"/>
            </ac:spMkLst>
          </pc:spChg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6" creationId="{F67E22B4-7DF0-794F-F8A7-5684B7EAD564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7" creationId="{C2537FB0-122B-54A1-D0B8-29B21F61E4AF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9" creationId="{CAF6D3F4-3F2E-E8F1-1DF2-9C24076E3D24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10" creationId="{815E09E0-91B4-18E9-E9E8-07BE2A86D28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8AA19FA-41AE-4F2A-8228-3399FEB02D4B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1A46C-FC6C-8613-9A58-423B0F46C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650D8-B881-9CC4-9EE8-C208858ED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E4915-DDCC-EA66-67FD-3AFFBB033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7D6D6-D2ED-21B6-9726-21DA24742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40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BB215-D040-47AC-A977-F2BB20681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A8E7C6-9F31-5EAD-A413-5B2F7E174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50B5F-F037-C39E-A929-35B395EE1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46D80-EEAE-F065-62AD-C16E293D7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35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BDCD3-2EF7-91E0-07D7-A39A75348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3AE0B-152C-D405-31EA-9C39E9622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C9280-7344-6681-10E5-7906BC377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86364-3E83-D366-6B52-A29ED0155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220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3804133-1DFE-414C-8204-7DD63E8C48C3}" type="datetime1">
              <a:rPr lang="it-IT" smtClean="0"/>
              <a:t>18/03/26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E6E60A7-934E-16B0-04A6-EF874487628E}"/>
              </a:ext>
            </a:extLst>
          </p:cNvPr>
          <p:cNvPicPr/>
          <p:nvPr userDrawn="1"/>
        </p:nvPicPr>
        <p:blipFill>
          <a:blip r:embed="rId3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0BFCC7C-8C58-60BA-FCEE-82D50DDD3F7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E76D5-1363-B0E3-1D33-41AADE016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A3A62A36-A176-1F4A-8BB7-615E47A5014E}" type="datetime1">
              <a:rPr lang="it-IT" smtClean="0"/>
              <a:t>18/03/26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6DBEE0-A27F-225E-5E90-31C29A1A1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BFE872-A7E0-3A8B-0326-4D037EC4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AE6506A-00D5-ABFE-26DE-D4E0AD6A5AF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2864DA-2EE3-8B72-178C-B6393D7BC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61994A59-40C7-9A42-B053-51BC829C3C1B}" type="datetime1">
              <a:rPr lang="it-IT" smtClean="0"/>
              <a:t>18/03/26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BECF07-1B6C-5AE7-E36F-4EBD7940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3051DC-1352-C74E-6CC3-A5E947A55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63B1A4A-EC73-EBFE-80B3-0A63C246CD63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704586-59CF-4888-2F19-AD16297F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E6223796-E5E0-7743-A5D5-78D29069F822}" type="datetime1">
              <a:rPr lang="it-IT" smtClean="0"/>
              <a:t>18/03/26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D8ED97-4BEE-40FC-826D-7D6FDD92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BF96B-D6F6-E2F5-2489-D2C5CE2D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980E1C01-A77E-16BF-EC4B-DFABA1DC802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D71D4E-877A-9FD7-30DB-58BF372F0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EEA40BD1-92A9-684D-A5D4-E47765DE204F}" type="datetime1">
              <a:rPr lang="it-IT" smtClean="0"/>
              <a:t>18/03/26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39A091-5D00-181F-4511-FEA9AA7B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E697FF-B5B5-DAE7-E86F-2FEE44152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0D64DA9-3184-E425-2F14-09F5B9347244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B4612E-B97B-7AEA-96F0-11DCC89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8A470EF1-1118-9E4F-882A-2A466C147ADB}" type="datetime1">
              <a:rPr lang="it-IT" smtClean="0"/>
              <a:t>18/03/26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3BB756-BD2F-43D6-948C-C0917FD3F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A5671A-3412-9A04-D19B-0374FE81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A6BAA98-4BA2-0844-4484-46E5BDABD48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F2DF3D-1A2B-CC9B-B05E-92190FFDE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4C49EA72-4595-6D43-BDDC-A8060B82C81F}" type="datetime1">
              <a:rPr lang="it-IT" smtClean="0"/>
              <a:t>18/03/26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072F27-275D-31C2-16B3-085C30AB8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F38E6-E1A4-0C70-080B-4436058E6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0A363E4-DDEC-7DE1-B177-FB02225AD62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7DCEE4-5046-64E2-5C0F-676EDDD0D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B50DABC0-9564-484F-ABB1-E0ACFC05F274}" type="datetime1">
              <a:rPr lang="it-IT" smtClean="0"/>
              <a:t>18/03/26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2CF4E6-B513-5EA4-CC92-00CC044A6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2B6F0E-CFA2-0EC4-7838-4C13111E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5257136-2FED-5642-B342-6423D0D094E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3D8C9-9E0F-B077-98FA-3A0A4C112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29FC17C0-D99F-DD4A-94AE-548448D4DE83}" type="datetime1">
              <a:rPr lang="it-IT" smtClean="0"/>
              <a:t>18/03/26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79C1CB-9E10-737C-495B-CA28E009C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4328F8-6C78-AEB2-539B-E388784C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70A456A-0FDE-2072-3AD0-B337ED1E39CA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C4880B-19F4-97A1-DDDE-AD3E2E96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BCC9956D-801D-134F-937C-52B77207B2D9}" type="datetime1">
              <a:rPr lang="it-IT" smtClean="0"/>
              <a:t>18/03/26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20AA9F-EBBA-603B-A16A-6E78D9E4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5FFDEC-114F-5509-1E6D-1A3B878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B96ADF9C-85E9-D28A-FB16-416C721CB9B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51A2E-F19C-1002-E4BF-DCF30C6E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65915293-F1BF-424D-8399-14785FCD3DA7}" type="datetime1">
              <a:rPr lang="it-IT" smtClean="0"/>
              <a:t>18/03/26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9CB933-26AB-8E1D-8C37-6344EDC8A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8E82B1-CC9A-CBE9-8A67-8FED80651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42F4E207-3CA1-774E-81F7-AFDF4AB7BB9F}" type="datetime1">
              <a:rPr lang="it-IT" smtClean="0"/>
              <a:t>18/03/26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LIFE+ Exoplanet Atmosphere Laboratory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81EF3C4-62A6-7EEA-E7AD-2E7B03E620B7}"/>
              </a:ext>
            </a:extLst>
          </p:cNvPr>
          <p:cNvPicPr/>
          <p:nvPr userDrawn="1"/>
        </p:nvPicPr>
        <p:blipFill>
          <a:blip r:embed="rId15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45D12-536B-C576-C549-F19523F6C903}"/>
              </a:ext>
            </a:extLst>
          </p:cNvPr>
          <p:cNvSpPr txBox="1"/>
          <p:nvPr userDrawn="1"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Componente 2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Investimento 3.1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87A767-1E27-83E6-A62F-F8AF3E4F88A7}"/>
              </a:ext>
            </a:extLst>
          </p:cNvPr>
          <p:cNvSpPr txBox="1"/>
          <p:nvPr userDrawn="1"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STILES – IR0000034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CUP C33C22000640006</a:t>
            </a:r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sa.gov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11" Type="http://schemas.openxmlformats.org/officeDocument/2006/relationships/hyperlink" Target="https://archive.stsci.edu/prepds/opal/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https://www.nasa.gov/mission_pages/hubble/main/index.html" TargetMode="External"/><Relationship Id="rId4" Type="http://schemas.microsoft.com/office/2007/relationships/hdphoto" Target="../media/hdphoto1.wdp"/><Relationship Id="rId9" Type="http://schemas.openxmlformats.org/officeDocument/2006/relationships/hyperlink" Target="http://www.esa.int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sa.gov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11" Type="http://schemas.openxmlformats.org/officeDocument/2006/relationships/hyperlink" Target="https://archive.stsci.edu/prepds/opal/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https://www.nasa.gov/mission_pages/hubble/main/index.html" TargetMode="External"/><Relationship Id="rId4" Type="http://schemas.microsoft.com/office/2007/relationships/hdphoto" Target="../media/hdphoto1.wdp"/><Relationship Id="rId9" Type="http://schemas.openxmlformats.org/officeDocument/2006/relationships/hyperlink" Target="http://www.esa.int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BB7537"/>
                </a:solidFill>
              </a:rPr>
              <a:t>STILES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620" y="4205288"/>
            <a:ext cx="3795445" cy="1655762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BB7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 4101 </a:t>
            </a:r>
          </a:p>
          <a:p>
            <a:pPr algn="ctr"/>
            <a:r>
              <a:rPr lang="en-GB" b="1" dirty="0">
                <a:solidFill>
                  <a:srgbClr val="BB7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Exoplanet Atmosphere Laboratory</a:t>
            </a:r>
            <a:r>
              <a:rPr lang="it-IT" b="1" dirty="0">
                <a:solidFill>
                  <a:srgbClr val="BB7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it-IT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331779B-3F4D-573D-70F6-5A70CF22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CBA6-38E2-6143-98EA-0E4153480D0A}" type="datetime1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18/03/26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F503183-32CC-50F5-2ED0-B496CE68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b="1" dirty="0"/>
              <a:t>LIFE+ Exoplanet Atmosphere Laboratory </a:t>
            </a:r>
            <a:endParaRPr lang="it-IT" b="1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CE634FC-EE5F-CD56-277A-EF5D99A6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4DB21B72-C508-44FD-FC52-6F1A7E739E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6711" b="16711"/>
          <a:stretch/>
        </p:blipFill>
        <p:spPr/>
      </p:pic>
    </p:spTree>
    <p:extLst>
      <p:ext uri="{BB962C8B-B14F-4D97-AF65-F5344CB8AC3E}">
        <p14:creationId xmlns:p14="http://schemas.microsoft.com/office/powerpoint/2010/main" val="409660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CD4B0-C380-4889-DAED-D1E0F0BC5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2F666D-6808-4ADE-AC29-1F350762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69FB-A8FC-AF40-AAB6-2196BDD584E5}" type="datetime1">
              <a:rPr lang="it-IT" smtClean="0"/>
              <a:t>18/03/26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BF833F-DACD-C352-47C3-5BE84C0FA7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211A99-D4A2-DD33-4EBC-E4613723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2EF4B6-E1EA-19F4-E7CD-5A620A682AAE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2874452" y="1344482"/>
            <a:ext cx="627764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b="1" kern="0" dirty="0">
                <a:effectLst/>
                <a:latin typeface="Titillium Lt" pitchFamily="2" charset="77"/>
                <a:ea typeface="Times New Roman" panose="02020603050405020304" pitchFamily="18" charset="0"/>
              </a:rPr>
              <a:t>The chamber containing “the </a:t>
            </a:r>
            <a:r>
              <a:rPr lang="en-IT" sz="1400" b="1" kern="0" dirty="0">
                <a:latin typeface="Titillium Lt" pitchFamily="2" charset="77"/>
                <a:ea typeface="Times New Roman" panose="02020603050405020304" pitchFamily="18" charset="0"/>
              </a:rPr>
              <a:t>atmosphere” , T</a:t>
            </a:r>
            <a:r>
              <a:rPr lang="en-IT" sz="1400" kern="0" dirty="0">
                <a:latin typeface="Titillium Lt" pitchFamily="2" charset="77"/>
                <a:ea typeface="Times New Roman" panose="02020603050405020304" pitchFamily="18" charset="0"/>
              </a:rPr>
              <a:t>=</a:t>
            </a:r>
            <a:r>
              <a:rPr lang="en-IT" sz="1400" b="1" kern="0" dirty="0">
                <a:latin typeface="Titillium Lt" pitchFamily="2" charset="77"/>
                <a:ea typeface="Times New Roman" panose="02020603050405020304" pitchFamily="18" charset="0"/>
              </a:rPr>
              <a:t> </a:t>
            </a:r>
            <a:r>
              <a:rPr lang="en-IT" sz="1400" kern="0" dirty="0">
                <a:latin typeface="Titillium Lt" pitchFamily="2" charset="77"/>
                <a:ea typeface="Times New Roman" panose="02020603050405020304" pitchFamily="18" charset="0"/>
              </a:rPr>
              <a:t>-20 to 300 °C</a:t>
            </a:r>
            <a:r>
              <a:rPr lang="en-IT" sz="1400" dirty="0">
                <a:latin typeface="Titillium Lt" pitchFamily="2" charset="77"/>
              </a:rPr>
              <a:t>      </a:t>
            </a:r>
            <a:r>
              <a:rPr lang="en-IT" sz="1400" b="1" dirty="0">
                <a:latin typeface="Titillium Lt" pitchFamily="2" charset="77"/>
              </a:rPr>
              <a:t>P</a:t>
            </a:r>
            <a:r>
              <a:rPr lang="en-IT" sz="1400" dirty="0">
                <a:latin typeface="Titillium Lt" pitchFamily="2" charset="77"/>
              </a:rPr>
              <a:t> ≦ 1 bar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2D07AB-AE70-CDF7-7682-72EC2813F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8306" r="4417" b="8306"/>
          <a:stretch>
            <a:fillRect/>
          </a:stretch>
        </p:blipFill>
        <p:spPr>
          <a:xfrm>
            <a:off x="87752" y="1869896"/>
            <a:ext cx="2786700" cy="3307447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2269BEE-DCDC-C724-04F6-D0A055DA70BF}"/>
              </a:ext>
            </a:extLst>
          </p:cNvPr>
          <p:cNvSpPr txBox="1">
            <a:spLocks/>
          </p:cNvSpPr>
          <p:nvPr/>
        </p:nvSpPr>
        <p:spPr>
          <a:xfrm>
            <a:off x="3009052" y="2225391"/>
            <a:ext cx="7905117" cy="22052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00" b="1" kern="0" dirty="0">
              <a:latin typeface="Titillium Lt" pitchFamily="2" charset="77"/>
              <a:ea typeface="Times New Roman" panose="02020603050405020304" pitchFamily="18" charset="0"/>
            </a:endParaRPr>
          </a:p>
          <a:p>
            <a:r>
              <a:rPr lang="en-GB" sz="1400" b="1" kern="0" dirty="0">
                <a:latin typeface="Titillium Lt" pitchFamily="2" charset="77"/>
                <a:ea typeface="Times New Roman" panose="02020603050405020304" pitchFamily="18" charset="0"/>
              </a:rPr>
              <a:t>Radiation Sources: </a:t>
            </a:r>
          </a:p>
          <a:p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- X-ray source </a:t>
            </a:r>
            <a:r>
              <a:rPr lang="en-GB" sz="1400" dirty="0">
                <a:latin typeface="Titillium Lt" pitchFamily="2" charset="77"/>
                <a:cs typeface="Times New Roman" panose="02020603050405020304" pitchFamily="18" charset="0"/>
              </a:rPr>
              <a:t>Specs XR-50 X  (</a:t>
            </a:r>
            <a:r>
              <a:rPr lang="en-GB" sz="1400" dirty="0">
                <a:latin typeface="Titillium Lt" pitchFamily="2" charset="77"/>
              </a:rPr>
              <a:t>Al/Cu   1.5/9 keV) </a:t>
            </a:r>
            <a:r>
              <a:rPr lang="en-GB" sz="1400" dirty="0">
                <a:latin typeface="Titillium Lt" pitchFamily="2" charset="77"/>
                <a:cs typeface="Times New Roman" panose="02020603050405020304" pitchFamily="18" charset="0"/>
              </a:rPr>
              <a:t> 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~ 10</a:t>
            </a:r>
            <a:r>
              <a:rPr lang="en-GB" sz="1400" kern="0" baseline="30000" dirty="0">
                <a:latin typeface="Titillium Lt" pitchFamily="2" charset="77"/>
                <a:ea typeface="Times New Roman" panose="02020603050405020304" pitchFamily="18" charset="0"/>
              </a:rPr>
              <a:t>10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 </a:t>
            </a:r>
            <a:r>
              <a:rPr lang="en-GB" sz="1400" kern="0" dirty="0" err="1">
                <a:latin typeface="Titillium Lt" pitchFamily="2" charset="77"/>
                <a:ea typeface="Times New Roman" panose="02020603050405020304" pitchFamily="18" charset="0"/>
              </a:rPr>
              <a:t>ph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/s  </a:t>
            </a:r>
          </a:p>
          <a:p>
            <a:r>
              <a:rPr lang="en-GB" sz="1400" dirty="0">
                <a:latin typeface="Titillium Lt" pitchFamily="2" charset="77"/>
              </a:rPr>
              <a:t>- UV microwave-discharge hydrogen-flow lamp. ~4 × 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10</a:t>
            </a:r>
            <a:r>
              <a:rPr lang="en-GB" sz="1400" kern="0" baseline="30000" dirty="0">
                <a:latin typeface="Titillium Lt" pitchFamily="2" charset="77"/>
                <a:ea typeface="Times New Roman" panose="02020603050405020304" pitchFamily="18" charset="0"/>
              </a:rPr>
              <a:t>10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 </a:t>
            </a:r>
            <a:r>
              <a:rPr lang="en-GB" sz="1400" kern="0" dirty="0" err="1">
                <a:latin typeface="Titillium Lt" pitchFamily="2" charset="77"/>
                <a:ea typeface="Times New Roman" panose="02020603050405020304" pitchFamily="18" charset="0"/>
              </a:rPr>
              <a:t>ph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/cm</a:t>
            </a:r>
            <a:r>
              <a:rPr lang="en-GB" sz="1400" kern="0" baseline="30000" dirty="0">
                <a:latin typeface="Titillium Lt" pitchFamily="2" charset="77"/>
                <a:ea typeface="Times New Roman" panose="02020603050405020304" pitchFamily="18" charset="0"/>
              </a:rPr>
              <a:t>2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/s (no STILES funds)</a:t>
            </a:r>
            <a:endParaRPr lang="en-GB" sz="1400" b="1" kern="0" dirty="0">
              <a:latin typeface="Titillium Lt" pitchFamily="2" charset="77"/>
              <a:ea typeface="Times New Roman" panose="02020603050405020304" pitchFamily="18" charset="0"/>
            </a:endParaRPr>
          </a:p>
          <a:p>
            <a:r>
              <a:rPr lang="en-GB" sz="1400" b="1" kern="0" dirty="0">
                <a:latin typeface="Titillium Lt" pitchFamily="2" charset="77"/>
                <a:ea typeface="Times New Roman" panose="02020603050405020304" pitchFamily="18" charset="0"/>
              </a:rPr>
              <a:t>Sources of atmospheric phenomena:</a:t>
            </a:r>
          </a:p>
          <a:p>
            <a:r>
              <a:rPr lang="en-GB" sz="1400" b="1" kern="0" dirty="0">
                <a:latin typeface="Titillium Lt" pitchFamily="2" charset="77"/>
                <a:ea typeface="Times New Roman" panose="02020603050405020304" pitchFamily="18" charset="0"/>
              </a:rPr>
              <a:t>- 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arc-discharge generator  (lightening)</a:t>
            </a:r>
          </a:p>
          <a:p>
            <a:pPr marL="171450" indent="-171450">
              <a:buFontTx/>
              <a:buChar char="-"/>
            </a:pP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plasma generator  (aurorae)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FB26CF-9DBA-0A44-6B03-AD6F8BF2000B}"/>
              </a:ext>
            </a:extLst>
          </p:cNvPr>
          <p:cNvGrpSpPr/>
          <p:nvPr/>
        </p:nvGrpSpPr>
        <p:grpSpPr>
          <a:xfrm>
            <a:off x="4483583" y="1305082"/>
            <a:ext cx="7326279" cy="2185069"/>
            <a:chOff x="3964971" y="1338550"/>
            <a:chExt cx="7326279" cy="21850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A2A8A4-89CF-564B-23F4-D0310F929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17" r="18622" b="6240"/>
            <a:stretch>
              <a:fillRect/>
            </a:stretch>
          </p:blipFill>
          <p:spPr>
            <a:xfrm>
              <a:off x="9152098" y="1338550"/>
              <a:ext cx="2139152" cy="218506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BF424C-799B-D3FE-FE6C-FBFA7146AFB4}"/>
                </a:ext>
              </a:extLst>
            </p:cNvPr>
            <p:cNvSpPr txBox="1"/>
            <p:nvPr/>
          </p:nvSpPr>
          <p:spPr>
            <a:xfrm>
              <a:off x="3964971" y="1846309"/>
              <a:ext cx="3696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b="1" kern="0" dirty="0">
                  <a:latin typeface="Titillium Lt" pitchFamily="2" charset="77"/>
                  <a:ea typeface="Times New Roman" panose="02020603050405020304" pitchFamily="18" charset="0"/>
                </a:rPr>
                <a:t>Mixing chamber </a:t>
              </a:r>
              <a:r>
                <a:rPr lang="en-IT" sz="1400" kern="0" dirty="0">
                  <a:latin typeface="Titillium Lt" pitchFamily="2" charset="77"/>
                  <a:ea typeface="Times New Roman" panose="02020603050405020304" pitchFamily="18" charset="0"/>
                </a:rPr>
                <a:t>to prepare  the “atmosphere”</a:t>
              </a:r>
              <a:r>
                <a:rPr lang="en-IT" sz="1400" dirty="0">
                  <a:latin typeface="Titillium Lt" pitchFamily="2" charset="77"/>
                </a:rPr>
                <a:t> </a:t>
              </a:r>
            </a:p>
            <a:p>
              <a:endParaRPr lang="en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18186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9B499-6F26-7F9E-7108-39D4AB9E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007020-CBE9-B287-25B4-6D66C23CC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0E8D-1173-F94B-A64D-DB486C0C79E2}" type="datetime1">
              <a:rPr lang="it-IT" smtClean="0"/>
              <a:t>18/03/26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DB20D0-F0AC-3341-E8BF-524E4354C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5BE67E-15F3-9C54-31A0-0B15A94D3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11C337-6672-6351-5CE9-D5F050CDCBB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2874452" y="1344482"/>
            <a:ext cx="627764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b="1" kern="0" dirty="0">
                <a:effectLst/>
                <a:latin typeface="Titillium Lt" pitchFamily="2" charset="77"/>
                <a:ea typeface="Times New Roman" panose="02020603050405020304" pitchFamily="18" charset="0"/>
              </a:rPr>
              <a:t>The chamber containing “the </a:t>
            </a:r>
            <a:r>
              <a:rPr lang="en-IT" sz="1400" b="1" kern="0" dirty="0">
                <a:latin typeface="Titillium Lt" pitchFamily="2" charset="77"/>
                <a:ea typeface="Times New Roman" panose="02020603050405020304" pitchFamily="18" charset="0"/>
              </a:rPr>
              <a:t>atmosphere” , T</a:t>
            </a:r>
            <a:r>
              <a:rPr lang="en-IT" sz="1400" kern="0" dirty="0">
                <a:latin typeface="Titillium Lt" pitchFamily="2" charset="77"/>
                <a:ea typeface="Times New Roman" panose="02020603050405020304" pitchFamily="18" charset="0"/>
              </a:rPr>
              <a:t>=</a:t>
            </a:r>
            <a:r>
              <a:rPr lang="en-IT" sz="1400" b="1" kern="0" dirty="0">
                <a:latin typeface="Titillium Lt" pitchFamily="2" charset="77"/>
                <a:ea typeface="Times New Roman" panose="02020603050405020304" pitchFamily="18" charset="0"/>
              </a:rPr>
              <a:t> </a:t>
            </a:r>
            <a:r>
              <a:rPr lang="en-IT" sz="1400" kern="0" dirty="0">
                <a:latin typeface="Titillium Lt" pitchFamily="2" charset="77"/>
                <a:ea typeface="Times New Roman" panose="02020603050405020304" pitchFamily="18" charset="0"/>
              </a:rPr>
              <a:t>-20 to 300 °C</a:t>
            </a:r>
            <a:r>
              <a:rPr lang="en-IT" sz="1400" dirty="0">
                <a:latin typeface="Titillium Lt" pitchFamily="2" charset="77"/>
              </a:rPr>
              <a:t>      </a:t>
            </a:r>
            <a:r>
              <a:rPr lang="en-IT" sz="1400" b="1" dirty="0">
                <a:latin typeface="Titillium Lt" pitchFamily="2" charset="77"/>
              </a:rPr>
              <a:t>P</a:t>
            </a:r>
            <a:r>
              <a:rPr lang="en-IT" sz="1400" dirty="0">
                <a:latin typeface="Titillium Lt" pitchFamily="2" charset="77"/>
              </a:rPr>
              <a:t> ≦ 1 bar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041C93-9EBB-BC74-B7B2-22214B70B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8306" r="4417" b="8306"/>
          <a:stretch>
            <a:fillRect/>
          </a:stretch>
        </p:blipFill>
        <p:spPr>
          <a:xfrm>
            <a:off x="87752" y="1869896"/>
            <a:ext cx="2786700" cy="3307447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3B386D6-9FC0-53AA-F132-893E195318A3}"/>
              </a:ext>
            </a:extLst>
          </p:cNvPr>
          <p:cNvSpPr txBox="1">
            <a:spLocks/>
          </p:cNvSpPr>
          <p:nvPr/>
        </p:nvSpPr>
        <p:spPr>
          <a:xfrm>
            <a:off x="3009052" y="2225391"/>
            <a:ext cx="7905117" cy="22052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00" b="1" kern="0" dirty="0">
              <a:latin typeface="Titillium Lt" pitchFamily="2" charset="77"/>
              <a:ea typeface="Times New Roman" panose="02020603050405020304" pitchFamily="18" charset="0"/>
            </a:endParaRPr>
          </a:p>
          <a:p>
            <a:r>
              <a:rPr lang="en-GB" sz="1400" b="1" kern="0" dirty="0">
                <a:latin typeface="Titillium Lt" pitchFamily="2" charset="77"/>
                <a:ea typeface="Times New Roman" panose="02020603050405020304" pitchFamily="18" charset="0"/>
              </a:rPr>
              <a:t>Radiation Sources: </a:t>
            </a:r>
          </a:p>
          <a:p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- X-ray source </a:t>
            </a:r>
            <a:r>
              <a:rPr lang="en-GB" sz="1400" dirty="0">
                <a:latin typeface="Titillium Lt" pitchFamily="2" charset="77"/>
                <a:cs typeface="Times New Roman" panose="02020603050405020304" pitchFamily="18" charset="0"/>
              </a:rPr>
              <a:t>Specs XR-50 X  (</a:t>
            </a:r>
            <a:r>
              <a:rPr lang="en-GB" sz="1400" dirty="0">
                <a:latin typeface="Titillium Lt" pitchFamily="2" charset="77"/>
              </a:rPr>
              <a:t>Al/Cu   1.5/9 keV) </a:t>
            </a:r>
            <a:r>
              <a:rPr lang="en-GB" sz="1400" dirty="0">
                <a:latin typeface="Titillium Lt" pitchFamily="2" charset="77"/>
                <a:cs typeface="Times New Roman" panose="02020603050405020304" pitchFamily="18" charset="0"/>
              </a:rPr>
              <a:t> 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~ 10</a:t>
            </a:r>
            <a:r>
              <a:rPr lang="en-GB" sz="1400" kern="0" baseline="30000" dirty="0">
                <a:latin typeface="Titillium Lt" pitchFamily="2" charset="77"/>
                <a:ea typeface="Times New Roman" panose="02020603050405020304" pitchFamily="18" charset="0"/>
              </a:rPr>
              <a:t>10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 </a:t>
            </a:r>
            <a:r>
              <a:rPr lang="en-GB" sz="1400" kern="0" dirty="0" err="1">
                <a:latin typeface="Titillium Lt" pitchFamily="2" charset="77"/>
                <a:ea typeface="Times New Roman" panose="02020603050405020304" pitchFamily="18" charset="0"/>
              </a:rPr>
              <a:t>ph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/s  </a:t>
            </a:r>
          </a:p>
          <a:p>
            <a:r>
              <a:rPr lang="en-GB" sz="1400" dirty="0">
                <a:latin typeface="Titillium Lt" pitchFamily="2" charset="77"/>
              </a:rPr>
              <a:t>- UV microwave-discharge hydrogen-flow lamp. ~4 × 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10</a:t>
            </a:r>
            <a:r>
              <a:rPr lang="en-GB" sz="1400" kern="0" baseline="30000" dirty="0">
                <a:latin typeface="Titillium Lt" pitchFamily="2" charset="77"/>
                <a:ea typeface="Times New Roman" panose="02020603050405020304" pitchFamily="18" charset="0"/>
              </a:rPr>
              <a:t>10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 </a:t>
            </a:r>
            <a:r>
              <a:rPr lang="en-GB" sz="1400" kern="0" dirty="0" err="1">
                <a:latin typeface="Titillium Lt" pitchFamily="2" charset="77"/>
                <a:ea typeface="Times New Roman" panose="02020603050405020304" pitchFamily="18" charset="0"/>
              </a:rPr>
              <a:t>ph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/cm</a:t>
            </a:r>
            <a:r>
              <a:rPr lang="en-GB" sz="1400" kern="0" baseline="30000" dirty="0">
                <a:latin typeface="Titillium Lt" pitchFamily="2" charset="77"/>
                <a:ea typeface="Times New Roman" panose="02020603050405020304" pitchFamily="18" charset="0"/>
              </a:rPr>
              <a:t>2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</a:rPr>
              <a:t>/s (no STILES funds)</a:t>
            </a:r>
            <a:endParaRPr lang="en-GB" sz="1400" b="1" kern="0" dirty="0">
              <a:latin typeface="Titillium Lt" pitchFamily="2" charset="77"/>
              <a:ea typeface="Times New Roman" panose="02020603050405020304" pitchFamily="18" charset="0"/>
            </a:endParaRPr>
          </a:p>
          <a:p>
            <a:r>
              <a:rPr lang="en-GB" sz="1400" b="1" kern="0" dirty="0">
                <a:latin typeface="Titillium Lt" pitchFamily="2" charset="77"/>
                <a:ea typeface="Times New Roman" panose="02020603050405020304" pitchFamily="18" charset="0"/>
              </a:rPr>
              <a:t>Sources of atmospheric phenomena:</a:t>
            </a:r>
          </a:p>
          <a:p>
            <a:r>
              <a:rPr lang="en-GB" sz="1400" b="1" kern="0" dirty="0">
                <a:latin typeface="Titillium Lt" pitchFamily="2" charset="77"/>
                <a:ea typeface="Times New Roman" panose="02020603050405020304" pitchFamily="18" charset="0"/>
              </a:rPr>
              <a:t>- </a:t>
            </a: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arc-discharge generator  (lightening)</a:t>
            </a:r>
          </a:p>
          <a:p>
            <a:pPr marL="171450" indent="-171450">
              <a:buFontTx/>
              <a:buChar char="-"/>
            </a:pPr>
            <a:r>
              <a:rPr lang="en-GB" sz="1400" kern="0" dirty="0">
                <a:latin typeface="Titillium L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plasma generator  (aurorae)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867A20-BF4D-F854-A497-F004E56E196E}"/>
              </a:ext>
            </a:extLst>
          </p:cNvPr>
          <p:cNvGrpSpPr/>
          <p:nvPr/>
        </p:nvGrpSpPr>
        <p:grpSpPr>
          <a:xfrm>
            <a:off x="4483583" y="1305082"/>
            <a:ext cx="7326279" cy="2185069"/>
            <a:chOff x="3964971" y="1338550"/>
            <a:chExt cx="7326279" cy="21850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329344-4234-DF89-A6A3-83798631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17" r="18622" b="6240"/>
            <a:stretch>
              <a:fillRect/>
            </a:stretch>
          </p:blipFill>
          <p:spPr>
            <a:xfrm>
              <a:off x="9152098" y="1338550"/>
              <a:ext cx="2139152" cy="218506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484761-D044-FF37-A3C9-6AA53EAF1B9A}"/>
                </a:ext>
              </a:extLst>
            </p:cNvPr>
            <p:cNvSpPr txBox="1"/>
            <p:nvPr/>
          </p:nvSpPr>
          <p:spPr>
            <a:xfrm>
              <a:off x="3964971" y="1846309"/>
              <a:ext cx="3696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b="1" kern="0" dirty="0">
                  <a:latin typeface="Titillium Lt" pitchFamily="2" charset="77"/>
                  <a:ea typeface="Times New Roman" panose="02020603050405020304" pitchFamily="18" charset="0"/>
                </a:rPr>
                <a:t>Mixing chamber </a:t>
              </a:r>
              <a:r>
                <a:rPr lang="en-IT" sz="1400" kern="0" dirty="0">
                  <a:latin typeface="Titillium Lt" pitchFamily="2" charset="77"/>
                  <a:ea typeface="Times New Roman" panose="02020603050405020304" pitchFamily="18" charset="0"/>
                </a:rPr>
                <a:t>to prepare  the “atmosphere”</a:t>
              </a:r>
              <a:r>
                <a:rPr lang="en-IT" sz="1400" dirty="0">
                  <a:latin typeface="Titillium Lt" pitchFamily="2" charset="77"/>
                </a:rPr>
                <a:t> </a:t>
              </a:r>
            </a:p>
            <a:p>
              <a:endParaRPr lang="en-IT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D309E9-5D18-0BCF-2502-801DB65B4F06}"/>
              </a:ext>
            </a:extLst>
          </p:cNvPr>
          <p:cNvGrpSpPr/>
          <p:nvPr/>
        </p:nvGrpSpPr>
        <p:grpSpPr>
          <a:xfrm>
            <a:off x="3009052" y="3968638"/>
            <a:ext cx="8282198" cy="2260619"/>
            <a:chOff x="3009052" y="3968638"/>
            <a:chExt cx="8282198" cy="22606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E50FBD-0E4D-073A-A7AB-36F79160A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" t="9641"/>
            <a:stretch>
              <a:fillRect/>
            </a:stretch>
          </p:blipFill>
          <p:spPr>
            <a:xfrm>
              <a:off x="7469311" y="3968638"/>
              <a:ext cx="1848237" cy="127249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C1D3B60-96C7-5FF2-0266-D7DC397D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8" t="19201" r="49423" b="36560"/>
            <a:stretch>
              <a:fillRect/>
            </a:stretch>
          </p:blipFill>
          <p:spPr>
            <a:xfrm>
              <a:off x="9596527" y="4769934"/>
              <a:ext cx="1694723" cy="1266186"/>
            </a:xfrm>
            <a:custGeom>
              <a:avLst/>
              <a:gdLst>
                <a:gd name="csX0" fmla="*/ 0 w 1694723"/>
                <a:gd name="csY0" fmla="*/ 0 h 1266186"/>
                <a:gd name="csX1" fmla="*/ 547960 w 1694723"/>
                <a:gd name="csY1" fmla="*/ 0 h 1266186"/>
                <a:gd name="csX2" fmla="*/ 1129815 w 1694723"/>
                <a:gd name="csY2" fmla="*/ 0 h 1266186"/>
                <a:gd name="csX3" fmla="*/ 1694723 w 1694723"/>
                <a:gd name="csY3" fmla="*/ 0 h 1266186"/>
                <a:gd name="csX4" fmla="*/ 1694723 w 1694723"/>
                <a:gd name="csY4" fmla="*/ 595107 h 1266186"/>
                <a:gd name="csX5" fmla="*/ 1694723 w 1694723"/>
                <a:gd name="csY5" fmla="*/ 1266186 h 1266186"/>
                <a:gd name="csX6" fmla="*/ 1146763 w 1694723"/>
                <a:gd name="csY6" fmla="*/ 1266186 h 1266186"/>
                <a:gd name="csX7" fmla="*/ 598802 w 1694723"/>
                <a:gd name="csY7" fmla="*/ 1266186 h 1266186"/>
                <a:gd name="csX8" fmla="*/ 0 w 1694723"/>
                <a:gd name="csY8" fmla="*/ 1266186 h 1266186"/>
                <a:gd name="csX9" fmla="*/ 0 w 1694723"/>
                <a:gd name="csY9" fmla="*/ 671079 h 1266186"/>
                <a:gd name="csX10" fmla="*/ 0 w 1694723"/>
                <a:gd name="csY10" fmla="*/ 0 h 12661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694723" h="1266186" fill="none" extrusionOk="0">
                  <a:moveTo>
                    <a:pt x="0" y="0"/>
                  </a:moveTo>
                  <a:cubicBezTo>
                    <a:pt x="201072" y="-23925"/>
                    <a:pt x="369650" y="20303"/>
                    <a:pt x="547960" y="0"/>
                  </a:cubicBezTo>
                  <a:cubicBezTo>
                    <a:pt x="726270" y="-20303"/>
                    <a:pt x="909960" y="-12326"/>
                    <a:pt x="1129815" y="0"/>
                  </a:cubicBezTo>
                  <a:cubicBezTo>
                    <a:pt x="1349670" y="12326"/>
                    <a:pt x="1516734" y="18463"/>
                    <a:pt x="1694723" y="0"/>
                  </a:cubicBezTo>
                  <a:cubicBezTo>
                    <a:pt x="1694001" y="198461"/>
                    <a:pt x="1703753" y="425363"/>
                    <a:pt x="1694723" y="595107"/>
                  </a:cubicBezTo>
                  <a:cubicBezTo>
                    <a:pt x="1685693" y="764851"/>
                    <a:pt x="1673841" y="938375"/>
                    <a:pt x="1694723" y="1266186"/>
                  </a:cubicBezTo>
                  <a:cubicBezTo>
                    <a:pt x="1486458" y="1248272"/>
                    <a:pt x="1347730" y="1252771"/>
                    <a:pt x="1146763" y="1266186"/>
                  </a:cubicBezTo>
                  <a:cubicBezTo>
                    <a:pt x="945796" y="1279601"/>
                    <a:pt x="777987" y="1273724"/>
                    <a:pt x="598802" y="1266186"/>
                  </a:cubicBezTo>
                  <a:cubicBezTo>
                    <a:pt x="419617" y="1258648"/>
                    <a:pt x="194173" y="1242360"/>
                    <a:pt x="0" y="1266186"/>
                  </a:cubicBezTo>
                  <a:cubicBezTo>
                    <a:pt x="17320" y="1080143"/>
                    <a:pt x="26280" y="798983"/>
                    <a:pt x="0" y="671079"/>
                  </a:cubicBezTo>
                  <a:cubicBezTo>
                    <a:pt x="-26280" y="543175"/>
                    <a:pt x="4419" y="173831"/>
                    <a:pt x="0" y="0"/>
                  </a:cubicBezTo>
                  <a:close/>
                </a:path>
                <a:path w="1694723" h="1266186" stroke="0" extrusionOk="0">
                  <a:moveTo>
                    <a:pt x="0" y="0"/>
                  </a:moveTo>
                  <a:cubicBezTo>
                    <a:pt x="159074" y="26515"/>
                    <a:pt x="304294" y="4571"/>
                    <a:pt x="547960" y="0"/>
                  </a:cubicBezTo>
                  <a:cubicBezTo>
                    <a:pt x="791626" y="-4571"/>
                    <a:pt x="977809" y="14492"/>
                    <a:pt x="1129815" y="0"/>
                  </a:cubicBezTo>
                  <a:cubicBezTo>
                    <a:pt x="1281822" y="-14492"/>
                    <a:pt x="1558956" y="5059"/>
                    <a:pt x="1694723" y="0"/>
                  </a:cubicBezTo>
                  <a:cubicBezTo>
                    <a:pt x="1687912" y="222670"/>
                    <a:pt x="1684884" y="383376"/>
                    <a:pt x="1694723" y="633093"/>
                  </a:cubicBezTo>
                  <a:cubicBezTo>
                    <a:pt x="1704562" y="882810"/>
                    <a:pt x="1722524" y="1114727"/>
                    <a:pt x="1694723" y="1266186"/>
                  </a:cubicBezTo>
                  <a:cubicBezTo>
                    <a:pt x="1514548" y="1252115"/>
                    <a:pt x="1316135" y="1278575"/>
                    <a:pt x="1129815" y="1266186"/>
                  </a:cubicBezTo>
                  <a:cubicBezTo>
                    <a:pt x="943495" y="1253797"/>
                    <a:pt x="726999" y="1294026"/>
                    <a:pt x="531013" y="1266186"/>
                  </a:cubicBezTo>
                  <a:cubicBezTo>
                    <a:pt x="335027" y="1238346"/>
                    <a:pt x="236963" y="1273538"/>
                    <a:pt x="0" y="1266186"/>
                  </a:cubicBezTo>
                  <a:cubicBezTo>
                    <a:pt x="-4050" y="988161"/>
                    <a:pt x="20255" y="851042"/>
                    <a:pt x="0" y="645755"/>
                  </a:cubicBezTo>
                  <a:cubicBezTo>
                    <a:pt x="-20255" y="440468"/>
                    <a:pt x="8176" y="317042"/>
                    <a:pt x="0" y="0"/>
                  </a:cubicBezTo>
                  <a:close/>
                </a:path>
              </a:pathLst>
            </a:custGeom>
            <a:ln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168282939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4B2CE3A6-A48C-D48F-0DF4-4D7062A50FA7}"/>
                </a:ext>
              </a:extLst>
            </p:cNvPr>
            <p:cNvSpPr txBox="1">
              <a:spLocks/>
            </p:cNvSpPr>
            <p:nvPr/>
          </p:nvSpPr>
          <p:spPr>
            <a:xfrm>
              <a:off x="3009052" y="4360027"/>
              <a:ext cx="7905117" cy="18692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16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4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2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0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0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00" b="1" kern="0" dirty="0">
                <a:latin typeface="Titillium Lt" pitchFamily="2" charset="77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endParaRPr lang="en-GB" sz="1300" b="1" kern="0" dirty="0">
                <a:latin typeface="Titillium Lt" pitchFamily="2" charset="77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r>
                <a:rPr lang="en-GB" sz="1400" b="1" kern="0" dirty="0" err="1">
                  <a:latin typeface="Titillium Lt" pitchFamily="2" charset="77"/>
                  <a:ea typeface="Times New Roman" panose="02020603050405020304" pitchFamily="18" charset="0"/>
                  <a:cs typeface="Calibri" panose="020F0502020204030204" pitchFamily="34" charset="0"/>
                </a:rPr>
                <a:t>Dignostic</a:t>
              </a:r>
              <a:r>
                <a:rPr lang="en-GB" sz="1400" b="1" kern="0" dirty="0">
                  <a:latin typeface="Titillium Lt" pitchFamily="2" charset="77"/>
                  <a:ea typeface="Times New Roman" panose="02020603050405020304" pitchFamily="18" charset="0"/>
                  <a:cs typeface="Calibri" panose="020F0502020204030204" pitchFamily="34" charset="0"/>
                </a:rPr>
                <a:t> Instruments</a:t>
              </a:r>
            </a:p>
            <a:p>
              <a:r>
                <a:rPr lang="en-GB" sz="1400" b="1" kern="0" dirty="0">
                  <a:latin typeface="Titillium Lt" pitchFamily="2" charset="77"/>
                  <a:ea typeface="Times New Roman" panose="02020603050405020304" pitchFamily="18" charset="0"/>
                </a:rPr>
                <a:t>- </a:t>
              </a:r>
              <a:r>
                <a:rPr lang="en-GB" sz="1400" kern="0" dirty="0">
                  <a:latin typeface="Titillium Lt" pitchFamily="2" charset="77"/>
                  <a:ea typeface="Times New Roman" panose="02020603050405020304" pitchFamily="18" charset="0"/>
                </a:rPr>
                <a:t>NIR-MIR InfraRed spectrometer </a:t>
              </a:r>
              <a:r>
                <a:rPr lang="en-GB" sz="1400" dirty="0">
                  <a:latin typeface="Titillium Lt" pitchFamily="2" charset="77"/>
                  <a:cs typeface="Times New Roman" panose="02020603050405020304" pitchFamily="18" charset="0"/>
                </a:rPr>
                <a:t>with a </a:t>
              </a:r>
              <a:r>
                <a:rPr lang="en-GB" sz="1400" b="1" i="1" dirty="0">
                  <a:latin typeface="Titillium Lt" pitchFamily="2" charset="77"/>
                  <a:cs typeface="Times New Roman" panose="02020603050405020304" pitchFamily="18" charset="0"/>
                </a:rPr>
                <a:t>5m multi reflection gas cell</a:t>
              </a:r>
              <a:endParaRPr lang="en-GB" sz="1400" b="1" i="1" kern="0" dirty="0">
                <a:latin typeface="Titillium Lt" pitchFamily="2" charset="77"/>
                <a:ea typeface="Times New Roman" panose="02020603050405020304" pitchFamily="18" charset="0"/>
              </a:endParaRPr>
            </a:p>
            <a:p>
              <a:r>
                <a:rPr lang="en-GB" sz="1400" kern="0" dirty="0">
                  <a:latin typeface="Titillium Lt" pitchFamily="2" charset="77"/>
                  <a:ea typeface="Times New Roman" panose="02020603050405020304" pitchFamily="18" charset="0"/>
                </a:rPr>
                <a:t>- mass spectrometer (up to 300 amu) for of </a:t>
              </a:r>
              <a:r>
                <a:rPr lang="en-GB" sz="1400" b="1" i="1" kern="0" dirty="0">
                  <a:latin typeface="Titillium Lt" pitchFamily="2" charset="77"/>
                  <a:ea typeface="Times New Roman" panose="02020603050405020304" pitchFamily="18" charset="0"/>
                </a:rPr>
                <a:t>neutrals, radicals and ions.</a:t>
              </a:r>
            </a:p>
            <a:p>
              <a:r>
                <a:rPr lang="en-GB" sz="1400" kern="0" dirty="0">
                  <a:latin typeface="Titillium Lt" pitchFamily="2" charset="77"/>
                  <a:ea typeface="Times New Roman" panose="02020603050405020304" pitchFamily="18" charset="0"/>
                </a:rPr>
                <a:t>- VUV spectrometer 100 - 400 nm (no STILES funds)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64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521BD1-76A8-A92F-1C4D-E8041BDAD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" y="1222621"/>
            <a:ext cx="1196105" cy="616454"/>
          </a:xfrm>
        </p:spPr>
        <p:txBody>
          <a:bodyPr/>
          <a:lstStyle/>
          <a:p>
            <a:r>
              <a:rPr lang="en-IT" dirty="0"/>
              <a:t>LIFE+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E0C86-515B-02CD-3B12-DF446C433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2519" y="6482505"/>
            <a:ext cx="4234864" cy="365125"/>
          </a:xfrm>
        </p:spPr>
        <p:txBody>
          <a:bodyPr/>
          <a:lstStyle/>
          <a:p>
            <a:r>
              <a:rPr lang="it-IT"/>
              <a:t>LIFE+ Exoplanet Atmosphere Laboratory 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7CB91-6079-1840-96B8-0F141A650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16841D73-E03B-BB06-4A12-256AEC6A22FF}"/>
              </a:ext>
            </a:extLst>
          </p:cNvPr>
          <p:cNvSpPr txBox="1">
            <a:spLocks/>
          </p:cNvSpPr>
          <p:nvPr/>
        </p:nvSpPr>
        <p:spPr>
          <a:xfrm>
            <a:off x="87752" y="6430137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F9AF8D-982E-4695-97F0-27FB92086935}" type="datetime1">
              <a:rPr lang="en-IT" smtClean="0"/>
              <a:pPr/>
              <a:t>18/03/26</a:t>
            </a:fld>
            <a:endParaRPr lang="en-IT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1A4B87-EFCA-BB36-D583-B907F2EC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7801" b="5111"/>
          <a:stretch>
            <a:fillRect/>
          </a:stretch>
        </p:blipFill>
        <p:spPr>
          <a:xfrm>
            <a:off x="2967844" y="1674682"/>
            <a:ext cx="7292939" cy="4493665"/>
          </a:xfrm>
          <a:custGeom>
            <a:avLst/>
            <a:gdLst>
              <a:gd name="csX0" fmla="*/ 0 w 7292939"/>
              <a:gd name="csY0" fmla="*/ 0 h 4493665"/>
              <a:gd name="csX1" fmla="*/ 517136 w 7292939"/>
              <a:gd name="csY1" fmla="*/ 0 h 4493665"/>
              <a:gd name="csX2" fmla="*/ 1325989 w 7292939"/>
              <a:gd name="csY2" fmla="*/ 0 h 4493665"/>
              <a:gd name="csX3" fmla="*/ 1843125 w 7292939"/>
              <a:gd name="csY3" fmla="*/ 0 h 4493665"/>
              <a:gd name="csX4" fmla="*/ 2651978 w 7292939"/>
              <a:gd name="csY4" fmla="*/ 0 h 4493665"/>
              <a:gd name="csX5" fmla="*/ 3242043 w 7292939"/>
              <a:gd name="csY5" fmla="*/ 0 h 4493665"/>
              <a:gd name="csX6" fmla="*/ 3832108 w 7292939"/>
              <a:gd name="csY6" fmla="*/ 0 h 4493665"/>
              <a:gd name="csX7" fmla="*/ 4349244 w 7292939"/>
              <a:gd name="csY7" fmla="*/ 0 h 4493665"/>
              <a:gd name="csX8" fmla="*/ 4793450 w 7292939"/>
              <a:gd name="csY8" fmla="*/ 0 h 4493665"/>
              <a:gd name="csX9" fmla="*/ 5383515 w 7292939"/>
              <a:gd name="csY9" fmla="*/ 0 h 4493665"/>
              <a:gd name="csX10" fmla="*/ 5973580 w 7292939"/>
              <a:gd name="csY10" fmla="*/ 0 h 4493665"/>
              <a:gd name="csX11" fmla="*/ 6636574 w 7292939"/>
              <a:gd name="csY11" fmla="*/ 0 h 4493665"/>
              <a:gd name="csX12" fmla="*/ 7292939 w 7292939"/>
              <a:gd name="csY12" fmla="*/ 0 h 4493665"/>
              <a:gd name="csX13" fmla="*/ 7292939 w 7292939"/>
              <a:gd name="csY13" fmla="*/ 731825 h 4493665"/>
              <a:gd name="csX14" fmla="*/ 7292939 w 7292939"/>
              <a:gd name="csY14" fmla="*/ 1283904 h 4493665"/>
              <a:gd name="csX15" fmla="*/ 7292939 w 7292939"/>
              <a:gd name="csY15" fmla="*/ 1925856 h 4493665"/>
              <a:gd name="csX16" fmla="*/ 7292939 w 7292939"/>
              <a:gd name="csY16" fmla="*/ 2657682 h 4493665"/>
              <a:gd name="csX17" fmla="*/ 7292939 w 7292939"/>
              <a:gd name="csY17" fmla="*/ 3299634 h 4493665"/>
              <a:gd name="csX18" fmla="*/ 7292939 w 7292939"/>
              <a:gd name="csY18" fmla="*/ 3941586 h 4493665"/>
              <a:gd name="csX19" fmla="*/ 7292939 w 7292939"/>
              <a:gd name="csY19" fmla="*/ 4493665 h 4493665"/>
              <a:gd name="csX20" fmla="*/ 6629945 w 7292939"/>
              <a:gd name="csY20" fmla="*/ 4493665 h 4493665"/>
              <a:gd name="csX21" fmla="*/ 6185738 w 7292939"/>
              <a:gd name="csY21" fmla="*/ 4493665 h 4493665"/>
              <a:gd name="csX22" fmla="*/ 5449814 w 7292939"/>
              <a:gd name="csY22" fmla="*/ 4493665 h 4493665"/>
              <a:gd name="csX23" fmla="*/ 4786820 w 7292939"/>
              <a:gd name="csY23" fmla="*/ 4493665 h 4493665"/>
              <a:gd name="csX24" fmla="*/ 4050896 w 7292939"/>
              <a:gd name="csY24" fmla="*/ 4493665 h 4493665"/>
              <a:gd name="csX25" fmla="*/ 3314972 w 7292939"/>
              <a:gd name="csY25" fmla="*/ 4493665 h 4493665"/>
              <a:gd name="csX26" fmla="*/ 2797837 w 7292939"/>
              <a:gd name="csY26" fmla="*/ 4493665 h 4493665"/>
              <a:gd name="csX27" fmla="*/ 2061913 w 7292939"/>
              <a:gd name="csY27" fmla="*/ 4493665 h 4493665"/>
              <a:gd name="csX28" fmla="*/ 1544777 w 7292939"/>
              <a:gd name="csY28" fmla="*/ 4493665 h 4493665"/>
              <a:gd name="csX29" fmla="*/ 881783 w 7292939"/>
              <a:gd name="csY29" fmla="*/ 4493665 h 4493665"/>
              <a:gd name="csX30" fmla="*/ 0 w 7292939"/>
              <a:gd name="csY30" fmla="*/ 4493665 h 4493665"/>
              <a:gd name="csX31" fmla="*/ 0 w 7292939"/>
              <a:gd name="csY31" fmla="*/ 3851713 h 4493665"/>
              <a:gd name="csX32" fmla="*/ 0 w 7292939"/>
              <a:gd name="csY32" fmla="*/ 3254697 h 4493665"/>
              <a:gd name="csX33" fmla="*/ 0 w 7292939"/>
              <a:gd name="csY33" fmla="*/ 2747555 h 4493665"/>
              <a:gd name="csX34" fmla="*/ 0 w 7292939"/>
              <a:gd name="csY34" fmla="*/ 2105603 h 4493665"/>
              <a:gd name="csX35" fmla="*/ 0 w 7292939"/>
              <a:gd name="csY35" fmla="*/ 1373778 h 4493665"/>
              <a:gd name="csX36" fmla="*/ 0 w 7292939"/>
              <a:gd name="csY36" fmla="*/ 641952 h 4493665"/>
              <a:gd name="csX37" fmla="*/ 0 w 7292939"/>
              <a:gd name="csY37" fmla="*/ 0 h 4493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292939" h="4493665" fill="none" extrusionOk="0">
                <a:moveTo>
                  <a:pt x="0" y="0"/>
                </a:moveTo>
                <a:cubicBezTo>
                  <a:pt x="155299" y="-20030"/>
                  <a:pt x="396841" y="-592"/>
                  <a:pt x="517136" y="0"/>
                </a:cubicBezTo>
                <a:cubicBezTo>
                  <a:pt x="637431" y="592"/>
                  <a:pt x="1026438" y="12067"/>
                  <a:pt x="1325989" y="0"/>
                </a:cubicBezTo>
                <a:cubicBezTo>
                  <a:pt x="1625540" y="-12067"/>
                  <a:pt x="1727694" y="24808"/>
                  <a:pt x="1843125" y="0"/>
                </a:cubicBezTo>
                <a:cubicBezTo>
                  <a:pt x="1958556" y="-24808"/>
                  <a:pt x="2349047" y="-19397"/>
                  <a:pt x="2651978" y="0"/>
                </a:cubicBezTo>
                <a:cubicBezTo>
                  <a:pt x="2954909" y="19397"/>
                  <a:pt x="3055643" y="5121"/>
                  <a:pt x="3242043" y="0"/>
                </a:cubicBezTo>
                <a:cubicBezTo>
                  <a:pt x="3428443" y="-5121"/>
                  <a:pt x="3605900" y="-23163"/>
                  <a:pt x="3832108" y="0"/>
                </a:cubicBezTo>
                <a:cubicBezTo>
                  <a:pt x="4058316" y="23163"/>
                  <a:pt x="4095679" y="3642"/>
                  <a:pt x="4349244" y="0"/>
                </a:cubicBezTo>
                <a:cubicBezTo>
                  <a:pt x="4602809" y="-3642"/>
                  <a:pt x="4618227" y="19734"/>
                  <a:pt x="4793450" y="0"/>
                </a:cubicBezTo>
                <a:cubicBezTo>
                  <a:pt x="4968673" y="-19734"/>
                  <a:pt x="5231723" y="-17944"/>
                  <a:pt x="5383515" y="0"/>
                </a:cubicBezTo>
                <a:cubicBezTo>
                  <a:pt x="5535307" y="17944"/>
                  <a:pt x="5748161" y="-27661"/>
                  <a:pt x="5973580" y="0"/>
                </a:cubicBezTo>
                <a:cubicBezTo>
                  <a:pt x="6199000" y="27661"/>
                  <a:pt x="6358669" y="16412"/>
                  <a:pt x="6636574" y="0"/>
                </a:cubicBezTo>
                <a:cubicBezTo>
                  <a:pt x="6914479" y="-16412"/>
                  <a:pt x="7127295" y="-21659"/>
                  <a:pt x="7292939" y="0"/>
                </a:cubicBezTo>
                <a:cubicBezTo>
                  <a:pt x="7272683" y="199747"/>
                  <a:pt x="7302523" y="425156"/>
                  <a:pt x="7292939" y="731825"/>
                </a:cubicBezTo>
                <a:cubicBezTo>
                  <a:pt x="7283355" y="1038495"/>
                  <a:pt x="7274669" y="1155627"/>
                  <a:pt x="7292939" y="1283904"/>
                </a:cubicBezTo>
                <a:cubicBezTo>
                  <a:pt x="7311209" y="1412181"/>
                  <a:pt x="7277263" y="1607650"/>
                  <a:pt x="7292939" y="1925856"/>
                </a:cubicBezTo>
                <a:cubicBezTo>
                  <a:pt x="7308615" y="2244062"/>
                  <a:pt x="7288151" y="2371779"/>
                  <a:pt x="7292939" y="2657682"/>
                </a:cubicBezTo>
                <a:cubicBezTo>
                  <a:pt x="7297727" y="2943585"/>
                  <a:pt x="7320308" y="3068080"/>
                  <a:pt x="7292939" y="3299634"/>
                </a:cubicBezTo>
                <a:cubicBezTo>
                  <a:pt x="7265570" y="3531188"/>
                  <a:pt x="7304555" y="3726398"/>
                  <a:pt x="7292939" y="3941586"/>
                </a:cubicBezTo>
                <a:cubicBezTo>
                  <a:pt x="7281323" y="4156774"/>
                  <a:pt x="7275265" y="4272683"/>
                  <a:pt x="7292939" y="4493665"/>
                </a:cubicBezTo>
                <a:cubicBezTo>
                  <a:pt x="7159234" y="4517883"/>
                  <a:pt x="6876966" y="4519196"/>
                  <a:pt x="6629945" y="4493665"/>
                </a:cubicBezTo>
                <a:cubicBezTo>
                  <a:pt x="6382924" y="4468134"/>
                  <a:pt x="6396573" y="4500895"/>
                  <a:pt x="6185738" y="4493665"/>
                </a:cubicBezTo>
                <a:cubicBezTo>
                  <a:pt x="5974903" y="4486435"/>
                  <a:pt x="5793286" y="4486154"/>
                  <a:pt x="5449814" y="4493665"/>
                </a:cubicBezTo>
                <a:cubicBezTo>
                  <a:pt x="5106342" y="4501176"/>
                  <a:pt x="4950592" y="4526739"/>
                  <a:pt x="4786820" y="4493665"/>
                </a:cubicBezTo>
                <a:cubicBezTo>
                  <a:pt x="4623048" y="4460591"/>
                  <a:pt x="4409785" y="4489563"/>
                  <a:pt x="4050896" y="4493665"/>
                </a:cubicBezTo>
                <a:cubicBezTo>
                  <a:pt x="3692007" y="4497767"/>
                  <a:pt x="3632362" y="4523019"/>
                  <a:pt x="3314972" y="4493665"/>
                </a:cubicBezTo>
                <a:cubicBezTo>
                  <a:pt x="2997582" y="4464311"/>
                  <a:pt x="2954868" y="4481472"/>
                  <a:pt x="2797837" y="4493665"/>
                </a:cubicBezTo>
                <a:cubicBezTo>
                  <a:pt x="2640807" y="4505858"/>
                  <a:pt x="2255705" y="4508603"/>
                  <a:pt x="2061913" y="4493665"/>
                </a:cubicBezTo>
                <a:cubicBezTo>
                  <a:pt x="1868121" y="4478727"/>
                  <a:pt x="1739337" y="4494614"/>
                  <a:pt x="1544777" y="4493665"/>
                </a:cubicBezTo>
                <a:cubicBezTo>
                  <a:pt x="1350217" y="4492716"/>
                  <a:pt x="1188936" y="4471082"/>
                  <a:pt x="881783" y="4493665"/>
                </a:cubicBezTo>
                <a:cubicBezTo>
                  <a:pt x="574630" y="4516248"/>
                  <a:pt x="309113" y="4449664"/>
                  <a:pt x="0" y="4493665"/>
                </a:cubicBezTo>
                <a:cubicBezTo>
                  <a:pt x="26460" y="4203512"/>
                  <a:pt x="8064" y="4011284"/>
                  <a:pt x="0" y="3851713"/>
                </a:cubicBezTo>
                <a:cubicBezTo>
                  <a:pt x="-8064" y="3692142"/>
                  <a:pt x="7760" y="3491486"/>
                  <a:pt x="0" y="3254697"/>
                </a:cubicBezTo>
                <a:cubicBezTo>
                  <a:pt x="-7760" y="3017908"/>
                  <a:pt x="-12366" y="2978653"/>
                  <a:pt x="0" y="2747555"/>
                </a:cubicBezTo>
                <a:cubicBezTo>
                  <a:pt x="12366" y="2516457"/>
                  <a:pt x="-27079" y="2379432"/>
                  <a:pt x="0" y="2105603"/>
                </a:cubicBezTo>
                <a:cubicBezTo>
                  <a:pt x="27079" y="1831774"/>
                  <a:pt x="20425" y="1611273"/>
                  <a:pt x="0" y="1373778"/>
                </a:cubicBezTo>
                <a:cubicBezTo>
                  <a:pt x="-20425" y="1136283"/>
                  <a:pt x="-12680" y="853515"/>
                  <a:pt x="0" y="641952"/>
                </a:cubicBezTo>
                <a:cubicBezTo>
                  <a:pt x="12680" y="430389"/>
                  <a:pt x="27881" y="254799"/>
                  <a:pt x="0" y="0"/>
                </a:cubicBezTo>
                <a:close/>
              </a:path>
              <a:path w="7292939" h="4493665" stroke="0" extrusionOk="0">
                <a:moveTo>
                  <a:pt x="0" y="0"/>
                </a:moveTo>
                <a:cubicBezTo>
                  <a:pt x="127613" y="-15753"/>
                  <a:pt x="422317" y="-15402"/>
                  <a:pt x="590065" y="0"/>
                </a:cubicBezTo>
                <a:cubicBezTo>
                  <a:pt x="757814" y="15402"/>
                  <a:pt x="975938" y="12585"/>
                  <a:pt x="1325989" y="0"/>
                </a:cubicBezTo>
                <a:cubicBezTo>
                  <a:pt x="1676040" y="-12585"/>
                  <a:pt x="1686828" y="-9117"/>
                  <a:pt x="1988983" y="0"/>
                </a:cubicBezTo>
                <a:cubicBezTo>
                  <a:pt x="2291138" y="9117"/>
                  <a:pt x="2350870" y="25300"/>
                  <a:pt x="2651978" y="0"/>
                </a:cubicBezTo>
                <a:cubicBezTo>
                  <a:pt x="2953087" y="-25300"/>
                  <a:pt x="3055724" y="-10221"/>
                  <a:pt x="3314972" y="0"/>
                </a:cubicBezTo>
                <a:cubicBezTo>
                  <a:pt x="3574220" y="10221"/>
                  <a:pt x="3703984" y="18696"/>
                  <a:pt x="3832108" y="0"/>
                </a:cubicBezTo>
                <a:cubicBezTo>
                  <a:pt x="3960232" y="-18696"/>
                  <a:pt x="4312844" y="-29879"/>
                  <a:pt x="4640961" y="0"/>
                </a:cubicBezTo>
                <a:cubicBezTo>
                  <a:pt x="4969078" y="29879"/>
                  <a:pt x="5198708" y="6913"/>
                  <a:pt x="5449814" y="0"/>
                </a:cubicBezTo>
                <a:cubicBezTo>
                  <a:pt x="5700920" y="-6913"/>
                  <a:pt x="5824956" y="9802"/>
                  <a:pt x="6039879" y="0"/>
                </a:cubicBezTo>
                <a:cubicBezTo>
                  <a:pt x="6254802" y="-9802"/>
                  <a:pt x="6403033" y="14559"/>
                  <a:pt x="6557015" y="0"/>
                </a:cubicBezTo>
                <a:cubicBezTo>
                  <a:pt x="6710997" y="-14559"/>
                  <a:pt x="6937224" y="19250"/>
                  <a:pt x="7292939" y="0"/>
                </a:cubicBezTo>
                <a:cubicBezTo>
                  <a:pt x="7310129" y="103726"/>
                  <a:pt x="7305833" y="257196"/>
                  <a:pt x="7292939" y="507142"/>
                </a:cubicBezTo>
                <a:cubicBezTo>
                  <a:pt x="7280045" y="757088"/>
                  <a:pt x="7312614" y="980265"/>
                  <a:pt x="7292939" y="1149094"/>
                </a:cubicBezTo>
                <a:cubicBezTo>
                  <a:pt x="7273264" y="1317923"/>
                  <a:pt x="7320692" y="1595435"/>
                  <a:pt x="7292939" y="1835983"/>
                </a:cubicBezTo>
                <a:cubicBezTo>
                  <a:pt x="7265186" y="2076531"/>
                  <a:pt x="7271674" y="2412129"/>
                  <a:pt x="7292939" y="2567809"/>
                </a:cubicBezTo>
                <a:cubicBezTo>
                  <a:pt x="7314204" y="2723489"/>
                  <a:pt x="7284057" y="2837111"/>
                  <a:pt x="7292939" y="3074951"/>
                </a:cubicBezTo>
                <a:cubicBezTo>
                  <a:pt x="7301821" y="3312791"/>
                  <a:pt x="7301903" y="3454432"/>
                  <a:pt x="7292939" y="3806776"/>
                </a:cubicBezTo>
                <a:cubicBezTo>
                  <a:pt x="7283975" y="4159120"/>
                  <a:pt x="7287577" y="4166160"/>
                  <a:pt x="7292939" y="4493665"/>
                </a:cubicBezTo>
                <a:cubicBezTo>
                  <a:pt x="7140523" y="4492922"/>
                  <a:pt x="6855387" y="4505908"/>
                  <a:pt x="6702874" y="4493665"/>
                </a:cubicBezTo>
                <a:cubicBezTo>
                  <a:pt x="6550361" y="4481422"/>
                  <a:pt x="6328900" y="4506238"/>
                  <a:pt x="6112809" y="4493665"/>
                </a:cubicBezTo>
                <a:cubicBezTo>
                  <a:pt x="5896719" y="4481092"/>
                  <a:pt x="5705209" y="4500554"/>
                  <a:pt x="5376885" y="4493665"/>
                </a:cubicBezTo>
                <a:cubicBezTo>
                  <a:pt x="5048561" y="4486776"/>
                  <a:pt x="5005807" y="4499784"/>
                  <a:pt x="4713891" y="4493665"/>
                </a:cubicBezTo>
                <a:cubicBezTo>
                  <a:pt x="4421975" y="4487546"/>
                  <a:pt x="4339024" y="4496501"/>
                  <a:pt x="4050896" y="4493665"/>
                </a:cubicBezTo>
                <a:cubicBezTo>
                  <a:pt x="3762768" y="4490829"/>
                  <a:pt x="3646183" y="4517027"/>
                  <a:pt x="3242043" y="4493665"/>
                </a:cubicBezTo>
                <a:cubicBezTo>
                  <a:pt x="2837903" y="4470303"/>
                  <a:pt x="2869977" y="4478993"/>
                  <a:pt x="2651978" y="4493665"/>
                </a:cubicBezTo>
                <a:cubicBezTo>
                  <a:pt x="2433980" y="4508337"/>
                  <a:pt x="2214620" y="4461486"/>
                  <a:pt x="1843125" y="4493665"/>
                </a:cubicBezTo>
                <a:cubicBezTo>
                  <a:pt x="1471630" y="4525844"/>
                  <a:pt x="1600814" y="4494294"/>
                  <a:pt x="1398918" y="4493665"/>
                </a:cubicBezTo>
                <a:cubicBezTo>
                  <a:pt x="1197022" y="4493036"/>
                  <a:pt x="961805" y="4468744"/>
                  <a:pt x="808853" y="4493665"/>
                </a:cubicBezTo>
                <a:cubicBezTo>
                  <a:pt x="655902" y="4518586"/>
                  <a:pt x="283823" y="4533271"/>
                  <a:pt x="0" y="4493665"/>
                </a:cubicBezTo>
                <a:cubicBezTo>
                  <a:pt x="630" y="4324783"/>
                  <a:pt x="-24868" y="4227223"/>
                  <a:pt x="0" y="3986523"/>
                </a:cubicBezTo>
                <a:cubicBezTo>
                  <a:pt x="24868" y="3745823"/>
                  <a:pt x="-8470" y="3588105"/>
                  <a:pt x="0" y="3344571"/>
                </a:cubicBezTo>
                <a:cubicBezTo>
                  <a:pt x="8470" y="3101037"/>
                  <a:pt x="-11304" y="3064165"/>
                  <a:pt x="0" y="2837428"/>
                </a:cubicBezTo>
                <a:cubicBezTo>
                  <a:pt x="11304" y="2610691"/>
                  <a:pt x="-569" y="2354894"/>
                  <a:pt x="0" y="2195476"/>
                </a:cubicBezTo>
                <a:cubicBezTo>
                  <a:pt x="569" y="2036058"/>
                  <a:pt x="-14578" y="1731908"/>
                  <a:pt x="0" y="1508588"/>
                </a:cubicBezTo>
                <a:cubicBezTo>
                  <a:pt x="14578" y="1285268"/>
                  <a:pt x="24686" y="1176362"/>
                  <a:pt x="0" y="911572"/>
                </a:cubicBezTo>
                <a:cubicBezTo>
                  <a:pt x="-24686" y="646782"/>
                  <a:pt x="23721" y="233311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6828293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AF5DED-3047-6C0B-9C9A-74D77F275E2F}"/>
              </a:ext>
            </a:extLst>
          </p:cNvPr>
          <p:cNvSpPr/>
          <p:nvPr/>
        </p:nvSpPr>
        <p:spPr>
          <a:xfrm>
            <a:off x="7299157" y="3373309"/>
            <a:ext cx="1924999" cy="964150"/>
          </a:xfrm>
          <a:prstGeom prst="rect">
            <a:avLst/>
          </a:prstGeom>
          <a:noFill/>
          <a:ln w="25400">
            <a:solidFill>
              <a:srgbClr val="FFC947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663832E-26C1-07D6-C79A-E92F72323263}"/>
              </a:ext>
            </a:extLst>
          </p:cNvPr>
          <p:cNvCxnSpPr>
            <a:cxnSpLocks/>
          </p:cNvCxnSpPr>
          <p:nvPr/>
        </p:nvCxnSpPr>
        <p:spPr>
          <a:xfrm flipV="1">
            <a:off x="8204704" y="2681292"/>
            <a:ext cx="478951" cy="692017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D7B033F-3675-2203-B3D9-540D80E8F7E8}"/>
              </a:ext>
            </a:extLst>
          </p:cNvPr>
          <p:cNvSpPr txBox="1"/>
          <p:nvPr/>
        </p:nvSpPr>
        <p:spPr>
          <a:xfrm>
            <a:off x="668548" y="3446208"/>
            <a:ext cx="2267729" cy="461665"/>
          </a:xfrm>
          <a:prstGeom prst="rect">
            <a:avLst/>
          </a:prstGeom>
          <a:solidFill>
            <a:schemeClr val="bg1"/>
          </a:solidFill>
          <a:ln w="12700">
            <a:solidFill>
              <a:srgbClr val="FF5000"/>
            </a:solidFill>
          </a:ln>
        </p:spPr>
        <p:txBody>
          <a:bodyPr wrap="square" rtlCol="0">
            <a:spAutoFit/>
          </a:bodyPr>
          <a:lstStyle/>
          <a:p>
            <a:r>
              <a:rPr lang="en-IT" sz="1200" kern="0" dirty="0">
                <a:latin typeface="Titillium Lt" pitchFamily="2" charset="77"/>
                <a:ea typeface="Times New Roman" panose="02020603050405020304" pitchFamily="18" charset="0"/>
              </a:rPr>
              <a:t>mass spectrometer (⋜ 300 amu) for of neutrals, radicals and 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DC10D8-A029-2248-F10C-18EE463FF713}"/>
              </a:ext>
            </a:extLst>
          </p:cNvPr>
          <p:cNvSpPr txBox="1"/>
          <p:nvPr/>
        </p:nvSpPr>
        <p:spPr>
          <a:xfrm>
            <a:off x="7221556" y="2219627"/>
            <a:ext cx="2924198" cy="461665"/>
          </a:xfrm>
          <a:prstGeom prst="rect">
            <a:avLst/>
          </a:prstGeom>
          <a:solidFill>
            <a:srgbClr val="FFC947"/>
          </a:solidFill>
        </p:spPr>
        <p:txBody>
          <a:bodyPr wrap="none" rtlCol="0">
            <a:spAutoFit/>
          </a:bodyPr>
          <a:lstStyle/>
          <a:p>
            <a:r>
              <a:rPr lang="en-IT" sz="1200" kern="0" dirty="0">
                <a:latin typeface="Titillium Lt" pitchFamily="2" charset="77"/>
                <a:ea typeface="Times New Roman" panose="02020603050405020304" pitchFamily="18" charset="0"/>
              </a:rPr>
              <a:t>NIR-MIR InfraRed (1-13𝜇m) spectrometer </a:t>
            </a:r>
          </a:p>
          <a:p>
            <a:r>
              <a:rPr lang="en-GB" sz="1200" dirty="0">
                <a:latin typeface="Titillium Lt" pitchFamily="2" charset="77"/>
                <a:cs typeface="Times New Roman" panose="02020603050405020304" pitchFamily="18" charset="0"/>
              </a:rPr>
              <a:t>with a 5m multi reflection gas cell</a:t>
            </a:r>
            <a:endParaRPr lang="en-IT" sz="1200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B2D46F3-A99F-DF19-9C00-C937AB0E54A8}"/>
              </a:ext>
            </a:extLst>
          </p:cNvPr>
          <p:cNvSpPr/>
          <p:nvPr/>
        </p:nvSpPr>
        <p:spPr>
          <a:xfrm>
            <a:off x="2925874" y="1771667"/>
            <a:ext cx="3288690" cy="2498862"/>
          </a:xfrm>
          <a:custGeom>
            <a:avLst/>
            <a:gdLst>
              <a:gd name="csX0" fmla="*/ 206391 w 3288690"/>
              <a:gd name="csY0" fmla="*/ 2242 h 2498862"/>
              <a:gd name="csX1" fmla="*/ 637906 w 3288690"/>
              <a:gd name="csY1" fmla="*/ 33065 h 2498862"/>
              <a:gd name="csX2" fmla="*/ 679003 w 3288690"/>
              <a:gd name="csY2" fmla="*/ 43339 h 2498862"/>
              <a:gd name="csX3" fmla="*/ 740648 w 3288690"/>
              <a:gd name="csY3" fmla="*/ 63887 h 2498862"/>
              <a:gd name="csX4" fmla="*/ 771470 w 3288690"/>
              <a:gd name="csY4" fmla="*/ 84435 h 2498862"/>
              <a:gd name="csX5" fmla="*/ 802293 w 3288690"/>
              <a:gd name="csY5" fmla="*/ 94710 h 2498862"/>
              <a:gd name="csX6" fmla="*/ 843389 w 3288690"/>
              <a:gd name="csY6" fmla="*/ 156354 h 2498862"/>
              <a:gd name="csX7" fmla="*/ 863938 w 3288690"/>
              <a:gd name="csY7" fmla="*/ 187177 h 2498862"/>
              <a:gd name="csX8" fmla="*/ 905034 w 3288690"/>
              <a:gd name="csY8" fmla="*/ 279644 h 2498862"/>
              <a:gd name="csX9" fmla="*/ 925583 w 3288690"/>
              <a:gd name="csY9" fmla="*/ 300193 h 2498862"/>
              <a:gd name="csX10" fmla="*/ 946131 w 3288690"/>
              <a:gd name="csY10" fmla="*/ 331015 h 2498862"/>
              <a:gd name="csX11" fmla="*/ 976953 w 3288690"/>
              <a:gd name="csY11" fmla="*/ 351563 h 2498862"/>
              <a:gd name="csX12" fmla="*/ 997502 w 3288690"/>
              <a:gd name="csY12" fmla="*/ 372112 h 2498862"/>
              <a:gd name="csX13" fmla="*/ 1028324 w 3288690"/>
              <a:gd name="csY13" fmla="*/ 392660 h 2498862"/>
              <a:gd name="csX14" fmla="*/ 1100243 w 3288690"/>
              <a:gd name="csY14" fmla="*/ 464579 h 2498862"/>
              <a:gd name="csX15" fmla="*/ 1120791 w 3288690"/>
              <a:gd name="csY15" fmla="*/ 485128 h 2498862"/>
              <a:gd name="csX16" fmla="*/ 1336549 w 3288690"/>
              <a:gd name="csY16" fmla="*/ 628966 h 2498862"/>
              <a:gd name="csX17" fmla="*/ 1367371 w 3288690"/>
              <a:gd name="csY17" fmla="*/ 649514 h 2498862"/>
              <a:gd name="csX18" fmla="*/ 1408468 w 3288690"/>
              <a:gd name="csY18" fmla="*/ 690611 h 2498862"/>
              <a:gd name="csX19" fmla="*/ 1439290 w 3288690"/>
              <a:gd name="csY19" fmla="*/ 711159 h 2498862"/>
              <a:gd name="csX20" fmla="*/ 1521484 w 3288690"/>
              <a:gd name="csY20" fmla="*/ 752256 h 2498862"/>
              <a:gd name="csX21" fmla="*/ 1768063 w 3288690"/>
              <a:gd name="csY21" fmla="*/ 772804 h 2498862"/>
              <a:gd name="csX22" fmla="*/ 1839983 w 3288690"/>
              <a:gd name="csY22" fmla="*/ 803626 h 2498862"/>
              <a:gd name="csX23" fmla="*/ 1860531 w 3288690"/>
              <a:gd name="csY23" fmla="*/ 824175 h 2498862"/>
              <a:gd name="csX24" fmla="*/ 1922176 w 3288690"/>
              <a:gd name="csY24" fmla="*/ 947465 h 2498862"/>
              <a:gd name="csX25" fmla="*/ 1973547 w 3288690"/>
              <a:gd name="csY25" fmla="*/ 988561 h 2498862"/>
              <a:gd name="csX26" fmla="*/ 2004369 w 3288690"/>
              <a:gd name="csY26" fmla="*/ 1009110 h 2498862"/>
              <a:gd name="csX27" fmla="*/ 2035191 w 3288690"/>
              <a:gd name="csY27" fmla="*/ 1039932 h 2498862"/>
              <a:gd name="csX28" fmla="*/ 2086562 w 3288690"/>
              <a:gd name="csY28" fmla="*/ 1081029 h 2498862"/>
              <a:gd name="csX29" fmla="*/ 2148207 w 3288690"/>
              <a:gd name="csY29" fmla="*/ 1204319 h 2498862"/>
              <a:gd name="csX30" fmla="*/ 2168756 w 3288690"/>
              <a:gd name="csY30" fmla="*/ 1286512 h 2498862"/>
              <a:gd name="csX31" fmla="*/ 2209852 w 3288690"/>
              <a:gd name="csY31" fmla="*/ 1337883 h 2498862"/>
              <a:gd name="csX32" fmla="*/ 2240675 w 3288690"/>
              <a:gd name="csY32" fmla="*/ 1358431 h 2498862"/>
              <a:gd name="csX33" fmla="*/ 2322868 w 3288690"/>
              <a:gd name="csY33" fmla="*/ 1368705 h 2498862"/>
              <a:gd name="csX34" fmla="*/ 2425609 w 3288690"/>
              <a:gd name="csY34" fmla="*/ 1389253 h 2498862"/>
              <a:gd name="csX35" fmla="*/ 2620818 w 3288690"/>
              <a:gd name="csY35" fmla="*/ 1420076 h 2498862"/>
              <a:gd name="csX36" fmla="*/ 2826302 w 3288690"/>
              <a:gd name="csY36" fmla="*/ 1430350 h 2498862"/>
              <a:gd name="csX37" fmla="*/ 3165349 w 3288690"/>
              <a:gd name="csY37" fmla="*/ 1461172 h 2498862"/>
              <a:gd name="csX38" fmla="*/ 3226994 w 3288690"/>
              <a:gd name="csY38" fmla="*/ 1471447 h 2498862"/>
              <a:gd name="csX39" fmla="*/ 3237268 w 3288690"/>
              <a:gd name="csY39" fmla="*/ 1502269 h 2498862"/>
              <a:gd name="csX40" fmla="*/ 3247542 w 3288690"/>
              <a:gd name="csY40" fmla="*/ 1646107 h 2498862"/>
              <a:gd name="csX41" fmla="*/ 3257816 w 3288690"/>
              <a:gd name="csY41" fmla="*/ 1676930 h 2498862"/>
              <a:gd name="csX42" fmla="*/ 3278365 w 3288690"/>
              <a:gd name="csY42" fmla="*/ 1759123 h 2498862"/>
              <a:gd name="csX43" fmla="*/ 3278365 w 3288690"/>
              <a:gd name="csY43" fmla="*/ 1882413 h 2498862"/>
              <a:gd name="csX44" fmla="*/ 3268090 w 3288690"/>
              <a:gd name="csY44" fmla="*/ 1913235 h 2498862"/>
              <a:gd name="csX45" fmla="*/ 3247542 w 3288690"/>
              <a:gd name="csY45" fmla="*/ 1933784 h 2498862"/>
              <a:gd name="csX46" fmla="*/ 3226994 w 3288690"/>
              <a:gd name="csY46" fmla="*/ 1995429 h 2498862"/>
              <a:gd name="csX47" fmla="*/ 3216720 w 3288690"/>
              <a:gd name="csY47" fmla="*/ 2026251 h 2498862"/>
              <a:gd name="csX48" fmla="*/ 3165349 w 3288690"/>
              <a:gd name="csY48" fmla="*/ 2077622 h 2498862"/>
              <a:gd name="csX49" fmla="*/ 3113978 w 3288690"/>
              <a:gd name="csY49" fmla="*/ 2087896 h 2498862"/>
              <a:gd name="csX50" fmla="*/ 2805753 w 3288690"/>
              <a:gd name="csY50" fmla="*/ 2077622 h 2498862"/>
              <a:gd name="csX51" fmla="*/ 2651641 w 3288690"/>
              <a:gd name="csY51" fmla="*/ 2057074 h 2498862"/>
              <a:gd name="csX52" fmla="*/ 2487254 w 3288690"/>
              <a:gd name="csY52" fmla="*/ 2036525 h 2498862"/>
              <a:gd name="csX53" fmla="*/ 2322868 w 3288690"/>
              <a:gd name="csY53" fmla="*/ 2005703 h 2498862"/>
              <a:gd name="csX54" fmla="*/ 2281771 w 3288690"/>
              <a:gd name="csY54" fmla="*/ 1995429 h 2498862"/>
              <a:gd name="csX55" fmla="*/ 2220126 w 3288690"/>
              <a:gd name="csY55" fmla="*/ 1974880 h 2498862"/>
              <a:gd name="csX56" fmla="*/ 2055740 w 3288690"/>
              <a:gd name="csY56" fmla="*/ 1985154 h 2498862"/>
              <a:gd name="csX57" fmla="*/ 2035191 w 3288690"/>
              <a:gd name="csY57" fmla="*/ 2015977 h 2498862"/>
              <a:gd name="csX58" fmla="*/ 2045466 w 3288690"/>
              <a:gd name="csY58" fmla="*/ 2128993 h 2498862"/>
              <a:gd name="csX59" fmla="*/ 2066014 w 3288690"/>
              <a:gd name="csY59" fmla="*/ 2159815 h 2498862"/>
              <a:gd name="csX60" fmla="*/ 2066014 w 3288690"/>
              <a:gd name="csY60" fmla="*/ 2221460 h 2498862"/>
              <a:gd name="csX61" fmla="*/ 2055740 w 3288690"/>
              <a:gd name="csY61" fmla="*/ 2416669 h 2498862"/>
              <a:gd name="csX62" fmla="*/ 2045466 w 3288690"/>
              <a:gd name="csY62" fmla="*/ 2447492 h 2498862"/>
              <a:gd name="csX63" fmla="*/ 1983821 w 3288690"/>
              <a:gd name="csY63" fmla="*/ 2478314 h 2498862"/>
              <a:gd name="csX64" fmla="*/ 1901627 w 3288690"/>
              <a:gd name="csY64" fmla="*/ 2498862 h 2498862"/>
              <a:gd name="csX65" fmla="*/ 1737241 w 3288690"/>
              <a:gd name="csY65" fmla="*/ 2488588 h 2498862"/>
              <a:gd name="csX66" fmla="*/ 1706418 w 3288690"/>
              <a:gd name="csY66" fmla="*/ 2457766 h 2498862"/>
              <a:gd name="csX67" fmla="*/ 1685870 w 3288690"/>
              <a:gd name="csY67" fmla="*/ 2375572 h 2498862"/>
              <a:gd name="csX68" fmla="*/ 1675596 w 3288690"/>
              <a:gd name="csY68" fmla="*/ 2067348 h 2498862"/>
              <a:gd name="csX69" fmla="*/ 1665322 w 3288690"/>
              <a:gd name="csY69" fmla="*/ 2036525 h 2498862"/>
              <a:gd name="csX70" fmla="*/ 1634499 w 3288690"/>
              <a:gd name="csY70" fmla="*/ 2026251 h 2498862"/>
              <a:gd name="csX71" fmla="*/ 1223533 w 3288690"/>
              <a:gd name="csY71" fmla="*/ 2026251 h 2498862"/>
              <a:gd name="csX72" fmla="*/ 1192711 w 3288690"/>
              <a:gd name="csY72" fmla="*/ 2005703 h 2498862"/>
              <a:gd name="csX73" fmla="*/ 1161888 w 3288690"/>
              <a:gd name="csY73" fmla="*/ 1944058 h 2498862"/>
              <a:gd name="csX74" fmla="*/ 1141340 w 3288690"/>
              <a:gd name="csY74" fmla="*/ 1882413 h 2498862"/>
              <a:gd name="csX75" fmla="*/ 1120791 w 3288690"/>
              <a:gd name="csY75" fmla="*/ 1810494 h 2498862"/>
              <a:gd name="csX76" fmla="*/ 1110517 w 3288690"/>
              <a:gd name="csY76" fmla="*/ 1748849 h 2498862"/>
              <a:gd name="csX77" fmla="*/ 1120791 w 3288690"/>
              <a:gd name="csY77" fmla="*/ 1656381 h 2498862"/>
              <a:gd name="csX78" fmla="*/ 1131066 w 3288690"/>
              <a:gd name="csY78" fmla="*/ 1615285 h 2498862"/>
              <a:gd name="csX79" fmla="*/ 1213259 w 3288690"/>
              <a:gd name="csY79" fmla="*/ 1543366 h 2498862"/>
              <a:gd name="csX80" fmla="*/ 1264630 w 3288690"/>
              <a:gd name="csY80" fmla="*/ 1512543 h 2498862"/>
              <a:gd name="csX81" fmla="*/ 1398194 w 3288690"/>
              <a:gd name="csY81" fmla="*/ 1502269 h 2498862"/>
              <a:gd name="csX82" fmla="*/ 1387920 w 3288690"/>
              <a:gd name="csY82" fmla="*/ 1430350 h 2498862"/>
              <a:gd name="csX83" fmla="*/ 1367371 w 3288690"/>
              <a:gd name="csY83" fmla="*/ 1409802 h 2498862"/>
              <a:gd name="csX84" fmla="*/ 1274904 w 3288690"/>
              <a:gd name="csY84" fmla="*/ 1358431 h 2498862"/>
              <a:gd name="csX85" fmla="*/ 1233807 w 3288690"/>
              <a:gd name="csY85" fmla="*/ 1348157 h 2498862"/>
              <a:gd name="csX86" fmla="*/ 894760 w 3288690"/>
              <a:gd name="csY86" fmla="*/ 1337883 h 2498862"/>
              <a:gd name="csX87" fmla="*/ 812567 w 3288690"/>
              <a:gd name="csY87" fmla="*/ 1286512 h 2498862"/>
              <a:gd name="csX88" fmla="*/ 792018 w 3288690"/>
              <a:gd name="csY88" fmla="*/ 1255689 h 2498862"/>
              <a:gd name="csX89" fmla="*/ 699551 w 3288690"/>
              <a:gd name="csY89" fmla="*/ 1183770 h 2498862"/>
              <a:gd name="csX90" fmla="*/ 658454 w 3288690"/>
              <a:gd name="csY90" fmla="*/ 1173496 h 2498862"/>
              <a:gd name="csX91" fmla="*/ 627632 w 3288690"/>
              <a:gd name="csY91" fmla="*/ 1152948 h 2498862"/>
              <a:gd name="csX92" fmla="*/ 524890 w 3288690"/>
              <a:gd name="csY92" fmla="*/ 1091303 h 2498862"/>
              <a:gd name="csX93" fmla="*/ 473520 w 3288690"/>
              <a:gd name="csY93" fmla="*/ 1039932 h 2498862"/>
              <a:gd name="csX94" fmla="*/ 432423 w 3288690"/>
              <a:gd name="csY94" fmla="*/ 988561 h 2498862"/>
              <a:gd name="csX95" fmla="*/ 370778 w 3288690"/>
              <a:gd name="csY95" fmla="*/ 885820 h 2498862"/>
              <a:gd name="csX96" fmla="*/ 350230 w 3288690"/>
              <a:gd name="csY96" fmla="*/ 865271 h 2498862"/>
              <a:gd name="csX97" fmla="*/ 309133 w 3288690"/>
              <a:gd name="csY97" fmla="*/ 803626 h 2498862"/>
              <a:gd name="csX98" fmla="*/ 257762 w 3288690"/>
              <a:gd name="csY98" fmla="*/ 752256 h 2498862"/>
              <a:gd name="csX99" fmla="*/ 237214 w 3288690"/>
              <a:gd name="csY99" fmla="*/ 731707 h 2498862"/>
              <a:gd name="csX100" fmla="*/ 216666 w 3288690"/>
              <a:gd name="csY100" fmla="*/ 700885 h 2498862"/>
              <a:gd name="csX101" fmla="*/ 196117 w 3288690"/>
              <a:gd name="csY101" fmla="*/ 680336 h 2498862"/>
              <a:gd name="csX102" fmla="*/ 155021 w 3288690"/>
              <a:gd name="csY102" fmla="*/ 618692 h 2498862"/>
              <a:gd name="csX103" fmla="*/ 83102 w 3288690"/>
              <a:gd name="csY103" fmla="*/ 546772 h 2498862"/>
              <a:gd name="csX104" fmla="*/ 62553 w 3288690"/>
              <a:gd name="csY104" fmla="*/ 526224 h 2498862"/>
              <a:gd name="csX105" fmla="*/ 21457 w 3288690"/>
              <a:gd name="csY105" fmla="*/ 474853 h 2498862"/>
              <a:gd name="csX106" fmla="*/ 908 w 3288690"/>
              <a:gd name="csY106" fmla="*/ 413208 h 2498862"/>
              <a:gd name="csX107" fmla="*/ 31731 w 3288690"/>
              <a:gd name="csY107" fmla="*/ 310467 h 2498862"/>
              <a:gd name="csX108" fmla="*/ 72827 w 3288690"/>
              <a:gd name="csY108" fmla="*/ 248822 h 2498862"/>
              <a:gd name="csX109" fmla="*/ 103650 w 3288690"/>
              <a:gd name="csY109" fmla="*/ 187177 h 2498862"/>
              <a:gd name="csX110" fmla="*/ 144747 w 3288690"/>
              <a:gd name="csY110" fmla="*/ 125532 h 2498862"/>
              <a:gd name="csX111" fmla="*/ 206391 w 3288690"/>
              <a:gd name="csY111" fmla="*/ 84435 h 2498862"/>
              <a:gd name="csX112" fmla="*/ 206391 w 3288690"/>
              <a:gd name="csY112" fmla="*/ 2242 h 24988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</a:cxnLst>
            <a:rect l="l" t="t" r="r" b="b"/>
            <a:pathLst>
              <a:path w="3288690" h="2498862" extrusionOk="0">
                <a:moveTo>
                  <a:pt x="206391" y="2242"/>
                </a:moveTo>
                <a:cubicBezTo>
                  <a:pt x="273554" y="-9254"/>
                  <a:pt x="210836" y="12770"/>
                  <a:pt x="637906" y="33065"/>
                </a:cubicBezTo>
                <a:cubicBezTo>
                  <a:pt x="653812" y="34187"/>
                  <a:pt x="663525" y="39344"/>
                  <a:pt x="679003" y="43339"/>
                </a:cubicBezTo>
                <a:cubicBezTo>
                  <a:pt x="699749" y="49563"/>
                  <a:pt x="740648" y="63887"/>
                  <a:pt x="740648" y="63887"/>
                </a:cubicBezTo>
                <a:cubicBezTo>
                  <a:pt x="749554" y="69987"/>
                  <a:pt x="761081" y="79226"/>
                  <a:pt x="771470" y="84435"/>
                </a:cubicBezTo>
                <a:cubicBezTo>
                  <a:pt x="781984" y="89376"/>
                  <a:pt x="795483" y="85307"/>
                  <a:pt x="802293" y="94710"/>
                </a:cubicBezTo>
                <a:cubicBezTo>
                  <a:pt x="819402" y="112118"/>
                  <a:pt x="827592" y="137781"/>
                  <a:pt x="843389" y="156354"/>
                </a:cubicBezTo>
                <a:cubicBezTo>
                  <a:pt x="847123" y="162673"/>
                  <a:pt x="859934" y="179611"/>
                  <a:pt x="863938" y="187177"/>
                </a:cubicBezTo>
                <a:cubicBezTo>
                  <a:pt x="880343" y="236119"/>
                  <a:pt x="878653" y="245124"/>
                  <a:pt x="905034" y="279644"/>
                </a:cubicBezTo>
                <a:cubicBezTo>
                  <a:pt x="909542" y="286958"/>
                  <a:pt x="920676" y="293564"/>
                  <a:pt x="925583" y="300193"/>
                </a:cubicBezTo>
                <a:cubicBezTo>
                  <a:pt x="933441" y="310049"/>
                  <a:pt x="937568" y="324028"/>
                  <a:pt x="946131" y="331015"/>
                </a:cubicBezTo>
                <a:cubicBezTo>
                  <a:pt x="955153" y="340194"/>
                  <a:pt x="968520" y="345330"/>
                  <a:pt x="976953" y="351563"/>
                </a:cubicBezTo>
                <a:cubicBezTo>
                  <a:pt x="985565" y="356696"/>
                  <a:pt x="990200" y="364831"/>
                  <a:pt x="997502" y="372112"/>
                </a:cubicBezTo>
                <a:cubicBezTo>
                  <a:pt x="1005115" y="380159"/>
                  <a:pt x="1017379" y="383181"/>
                  <a:pt x="1028324" y="392660"/>
                </a:cubicBezTo>
                <a:cubicBezTo>
                  <a:pt x="1050063" y="415094"/>
                  <a:pt x="1075035" y="438088"/>
                  <a:pt x="1100243" y="464579"/>
                </a:cubicBezTo>
                <a:cubicBezTo>
                  <a:pt x="1107210" y="469829"/>
                  <a:pt x="1111110" y="480701"/>
                  <a:pt x="1120791" y="485128"/>
                </a:cubicBezTo>
                <a:cubicBezTo>
                  <a:pt x="1194489" y="543549"/>
                  <a:pt x="1253253" y="599782"/>
                  <a:pt x="1336549" y="628966"/>
                </a:cubicBezTo>
                <a:cubicBezTo>
                  <a:pt x="1346769" y="637089"/>
                  <a:pt x="1358768" y="640707"/>
                  <a:pt x="1367371" y="649514"/>
                </a:cubicBezTo>
                <a:cubicBezTo>
                  <a:pt x="1380429" y="664230"/>
                  <a:pt x="1390274" y="679976"/>
                  <a:pt x="1408468" y="690611"/>
                </a:cubicBezTo>
                <a:cubicBezTo>
                  <a:pt x="1419723" y="699403"/>
                  <a:pt x="1428728" y="703930"/>
                  <a:pt x="1439290" y="711159"/>
                </a:cubicBezTo>
                <a:cubicBezTo>
                  <a:pt x="1474799" y="735080"/>
                  <a:pt x="1451919" y="746488"/>
                  <a:pt x="1521484" y="752256"/>
                </a:cubicBezTo>
                <a:cubicBezTo>
                  <a:pt x="1627529" y="770060"/>
                  <a:pt x="1721492" y="748655"/>
                  <a:pt x="1768063" y="772804"/>
                </a:cubicBezTo>
                <a:cubicBezTo>
                  <a:pt x="1794897" y="783065"/>
                  <a:pt x="1814014" y="785931"/>
                  <a:pt x="1839983" y="803626"/>
                </a:cubicBezTo>
                <a:cubicBezTo>
                  <a:pt x="1849366" y="809414"/>
                  <a:pt x="1853623" y="816101"/>
                  <a:pt x="1860531" y="824175"/>
                </a:cubicBezTo>
                <a:cubicBezTo>
                  <a:pt x="1874511" y="860764"/>
                  <a:pt x="1884753" y="925422"/>
                  <a:pt x="1922176" y="947465"/>
                </a:cubicBezTo>
                <a:cubicBezTo>
                  <a:pt x="2014004" y="1020129"/>
                  <a:pt x="1897796" y="921938"/>
                  <a:pt x="1973547" y="988561"/>
                </a:cubicBezTo>
                <a:cubicBezTo>
                  <a:pt x="1984975" y="994933"/>
                  <a:pt x="1995019" y="1000970"/>
                  <a:pt x="2004369" y="1009110"/>
                </a:cubicBezTo>
                <a:cubicBezTo>
                  <a:pt x="2013976" y="1017816"/>
                  <a:pt x="2025377" y="1029305"/>
                  <a:pt x="2035191" y="1039932"/>
                </a:cubicBezTo>
                <a:cubicBezTo>
                  <a:pt x="2061322" y="1062870"/>
                  <a:pt x="2067087" y="1055688"/>
                  <a:pt x="2086562" y="1081029"/>
                </a:cubicBezTo>
                <a:cubicBezTo>
                  <a:pt x="2125078" y="1131087"/>
                  <a:pt x="2132653" y="1147836"/>
                  <a:pt x="2148207" y="1204319"/>
                </a:cubicBezTo>
                <a:cubicBezTo>
                  <a:pt x="2156549" y="1232145"/>
                  <a:pt x="2151797" y="1258794"/>
                  <a:pt x="2168756" y="1286512"/>
                </a:cubicBezTo>
                <a:cubicBezTo>
                  <a:pt x="2184673" y="1309416"/>
                  <a:pt x="2190457" y="1322726"/>
                  <a:pt x="2209852" y="1337883"/>
                </a:cubicBezTo>
                <a:cubicBezTo>
                  <a:pt x="2220347" y="1346413"/>
                  <a:pt x="2230787" y="1352526"/>
                  <a:pt x="2240675" y="1358431"/>
                </a:cubicBezTo>
                <a:cubicBezTo>
                  <a:pt x="2303382" y="1345958"/>
                  <a:pt x="2242979" y="1342249"/>
                  <a:pt x="2322868" y="1368705"/>
                </a:cubicBezTo>
                <a:cubicBezTo>
                  <a:pt x="2356614" y="1377704"/>
                  <a:pt x="2425610" y="1389253"/>
                  <a:pt x="2425609" y="1389253"/>
                </a:cubicBezTo>
                <a:cubicBezTo>
                  <a:pt x="2526166" y="1419414"/>
                  <a:pt x="2460907" y="1404328"/>
                  <a:pt x="2620818" y="1420076"/>
                </a:cubicBezTo>
                <a:cubicBezTo>
                  <a:pt x="2713896" y="1410290"/>
                  <a:pt x="2748573" y="1442475"/>
                  <a:pt x="2826302" y="1430350"/>
                </a:cubicBezTo>
                <a:cubicBezTo>
                  <a:pt x="3055787" y="1449011"/>
                  <a:pt x="2952510" y="1443352"/>
                  <a:pt x="3165349" y="1461172"/>
                </a:cubicBezTo>
                <a:cubicBezTo>
                  <a:pt x="3187826" y="1466968"/>
                  <a:pt x="3209692" y="1461246"/>
                  <a:pt x="3226994" y="1471447"/>
                </a:cubicBezTo>
                <a:cubicBezTo>
                  <a:pt x="3235258" y="1477237"/>
                  <a:pt x="3235988" y="1491010"/>
                  <a:pt x="3237268" y="1502269"/>
                </a:cubicBezTo>
                <a:cubicBezTo>
                  <a:pt x="3243823" y="1540513"/>
                  <a:pt x="3244571" y="1590548"/>
                  <a:pt x="3247542" y="1646107"/>
                </a:cubicBezTo>
                <a:cubicBezTo>
                  <a:pt x="3247642" y="1656954"/>
                  <a:pt x="3255723" y="1665591"/>
                  <a:pt x="3257816" y="1676930"/>
                </a:cubicBezTo>
                <a:cubicBezTo>
                  <a:pt x="3265678" y="1684907"/>
                  <a:pt x="3283042" y="1747490"/>
                  <a:pt x="3278365" y="1759123"/>
                </a:cubicBezTo>
                <a:cubicBezTo>
                  <a:pt x="3290396" y="1828451"/>
                  <a:pt x="3294538" y="1810022"/>
                  <a:pt x="3278365" y="1882413"/>
                </a:cubicBezTo>
                <a:cubicBezTo>
                  <a:pt x="3275599" y="1895059"/>
                  <a:pt x="3273109" y="1903357"/>
                  <a:pt x="3268090" y="1913235"/>
                </a:cubicBezTo>
                <a:cubicBezTo>
                  <a:pt x="3264561" y="1922713"/>
                  <a:pt x="3252541" y="1927451"/>
                  <a:pt x="3247542" y="1933784"/>
                </a:cubicBezTo>
                <a:cubicBezTo>
                  <a:pt x="3244938" y="1945968"/>
                  <a:pt x="3225361" y="1985877"/>
                  <a:pt x="3226994" y="1995429"/>
                </a:cubicBezTo>
                <a:cubicBezTo>
                  <a:pt x="3222178" y="2006219"/>
                  <a:pt x="3222636" y="2018624"/>
                  <a:pt x="3216720" y="2026251"/>
                </a:cubicBezTo>
                <a:cubicBezTo>
                  <a:pt x="3199235" y="2050715"/>
                  <a:pt x="3198225" y="2066428"/>
                  <a:pt x="3165349" y="2077622"/>
                </a:cubicBezTo>
                <a:cubicBezTo>
                  <a:pt x="3147264" y="2083588"/>
                  <a:pt x="3129585" y="2085136"/>
                  <a:pt x="3113978" y="2087896"/>
                </a:cubicBezTo>
                <a:cubicBezTo>
                  <a:pt x="3049638" y="2113023"/>
                  <a:pt x="2904826" y="2085855"/>
                  <a:pt x="2805753" y="2077622"/>
                </a:cubicBezTo>
                <a:cubicBezTo>
                  <a:pt x="2686334" y="2075948"/>
                  <a:pt x="2732956" y="2075953"/>
                  <a:pt x="2651641" y="2057074"/>
                </a:cubicBezTo>
                <a:cubicBezTo>
                  <a:pt x="2560677" y="2042302"/>
                  <a:pt x="2588384" y="2051951"/>
                  <a:pt x="2487254" y="2036525"/>
                </a:cubicBezTo>
                <a:cubicBezTo>
                  <a:pt x="2446588" y="2030962"/>
                  <a:pt x="2347132" y="2009485"/>
                  <a:pt x="2322868" y="2005703"/>
                </a:cubicBezTo>
                <a:cubicBezTo>
                  <a:pt x="2310449" y="1999828"/>
                  <a:pt x="2295715" y="1999051"/>
                  <a:pt x="2281771" y="1995429"/>
                </a:cubicBezTo>
                <a:cubicBezTo>
                  <a:pt x="2261025" y="1989205"/>
                  <a:pt x="2220127" y="1974880"/>
                  <a:pt x="2220126" y="1974880"/>
                </a:cubicBezTo>
                <a:cubicBezTo>
                  <a:pt x="2166769" y="1986423"/>
                  <a:pt x="2115966" y="1967037"/>
                  <a:pt x="2055740" y="1985154"/>
                </a:cubicBezTo>
                <a:cubicBezTo>
                  <a:pt x="2044398" y="1987877"/>
                  <a:pt x="2035920" y="2001786"/>
                  <a:pt x="2035191" y="2015977"/>
                </a:cubicBezTo>
                <a:cubicBezTo>
                  <a:pt x="2026513" y="2054365"/>
                  <a:pt x="2038281" y="2092908"/>
                  <a:pt x="2045466" y="2128993"/>
                </a:cubicBezTo>
                <a:cubicBezTo>
                  <a:pt x="2047531" y="2142340"/>
                  <a:pt x="2060231" y="2149167"/>
                  <a:pt x="2066014" y="2159815"/>
                </a:cubicBezTo>
                <a:cubicBezTo>
                  <a:pt x="2091839" y="2214084"/>
                  <a:pt x="2076366" y="2158857"/>
                  <a:pt x="2066014" y="2221460"/>
                </a:cubicBezTo>
                <a:cubicBezTo>
                  <a:pt x="2064801" y="2278995"/>
                  <a:pt x="2071944" y="2348340"/>
                  <a:pt x="2055740" y="2416669"/>
                </a:cubicBezTo>
                <a:cubicBezTo>
                  <a:pt x="2055721" y="2427627"/>
                  <a:pt x="2052351" y="2440550"/>
                  <a:pt x="2045466" y="2447492"/>
                </a:cubicBezTo>
                <a:cubicBezTo>
                  <a:pt x="2029624" y="2462752"/>
                  <a:pt x="2003288" y="2473092"/>
                  <a:pt x="1983821" y="2478314"/>
                </a:cubicBezTo>
                <a:cubicBezTo>
                  <a:pt x="1956575" y="2485744"/>
                  <a:pt x="1901627" y="2498862"/>
                  <a:pt x="1901627" y="2498862"/>
                </a:cubicBezTo>
                <a:cubicBezTo>
                  <a:pt x="1851125" y="2504060"/>
                  <a:pt x="1801228" y="2499674"/>
                  <a:pt x="1737241" y="2488588"/>
                </a:cubicBezTo>
                <a:cubicBezTo>
                  <a:pt x="1725025" y="2483542"/>
                  <a:pt x="1714601" y="2469569"/>
                  <a:pt x="1706418" y="2457766"/>
                </a:cubicBezTo>
                <a:cubicBezTo>
                  <a:pt x="1698727" y="2444831"/>
                  <a:pt x="1687540" y="2382818"/>
                  <a:pt x="1685870" y="2375572"/>
                </a:cubicBezTo>
                <a:cubicBezTo>
                  <a:pt x="1695300" y="2277354"/>
                  <a:pt x="1684692" y="2152873"/>
                  <a:pt x="1675596" y="2067348"/>
                </a:cubicBezTo>
                <a:cubicBezTo>
                  <a:pt x="1674090" y="2054659"/>
                  <a:pt x="1673231" y="2046066"/>
                  <a:pt x="1665322" y="2036525"/>
                </a:cubicBezTo>
                <a:cubicBezTo>
                  <a:pt x="1657082" y="2028728"/>
                  <a:pt x="1644741" y="2028797"/>
                  <a:pt x="1634499" y="2026251"/>
                </a:cubicBezTo>
                <a:cubicBezTo>
                  <a:pt x="1478525" y="2025025"/>
                  <a:pt x="1363862" y="2052239"/>
                  <a:pt x="1223533" y="2026251"/>
                </a:cubicBezTo>
                <a:cubicBezTo>
                  <a:pt x="1212390" y="2025238"/>
                  <a:pt x="1203269" y="2012511"/>
                  <a:pt x="1192711" y="2005703"/>
                </a:cubicBezTo>
                <a:cubicBezTo>
                  <a:pt x="1173854" y="1901349"/>
                  <a:pt x="1225335" y="2070246"/>
                  <a:pt x="1161888" y="1944058"/>
                </a:cubicBezTo>
                <a:cubicBezTo>
                  <a:pt x="1152597" y="1925756"/>
                  <a:pt x="1151276" y="1901198"/>
                  <a:pt x="1141340" y="1882413"/>
                </a:cubicBezTo>
                <a:cubicBezTo>
                  <a:pt x="1129626" y="1852142"/>
                  <a:pt x="1126716" y="1841905"/>
                  <a:pt x="1120791" y="1810494"/>
                </a:cubicBezTo>
                <a:cubicBezTo>
                  <a:pt x="1116555" y="1791176"/>
                  <a:pt x="1116512" y="1771535"/>
                  <a:pt x="1110517" y="1748849"/>
                </a:cubicBezTo>
                <a:cubicBezTo>
                  <a:pt x="1114669" y="1714859"/>
                  <a:pt x="1118134" y="1683324"/>
                  <a:pt x="1120791" y="1656381"/>
                </a:cubicBezTo>
                <a:cubicBezTo>
                  <a:pt x="1124565" y="1642799"/>
                  <a:pt x="1122559" y="1627443"/>
                  <a:pt x="1131066" y="1615285"/>
                </a:cubicBezTo>
                <a:cubicBezTo>
                  <a:pt x="1166381" y="1562556"/>
                  <a:pt x="1177387" y="1574939"/>
                  <a:pt x="1213259" y="1543366"/>
                </a:cubicBezTo>
                <a:cubicBezTo>
                  <a:pt x="1240634" y="1522058"/>
                  <a:pt x="1227097" y="1516404"/>
                  <a:pt x="1264630" y="1512543"/>
                </a:cubicBezTo>
                <a:cubicBezTo>
                  <a:pt x="1305624" y="1515092"/>
                  <a:pt x="1355692" y="1508249"/>
                  <a:pt x="1398194" y="1502269"/>
                </a:cubicBezTo>
                <a:cubicBezTo>
                  <a:pt x="1390145" y="1478904"/>
                  <a:pt x="1395796" y="1455951"/>
                  <a:pt x="1387920" y="1430350"/>
                </a:cubicBezTo>
                <a:cubicBezTo>
                  <a:pt x="1384223" y="1421272"/>
                  <a:pt x="1374680" y="1417433"/>
                  <a:pt x="1367371" y="1409802"/>
                </a:cubicBezTo>
                <a:cubicBezTo>
                  <a:pt x="1321123" y="1375609"/>
                  <a:pt x="1317189" y="1371228"/>
                  <a:pt x="1274904" y="1358431"/>
                </a:cubicBezTo>
                <a:cubicBezTo>
                  <a:pt x="1261927" y="1352530"/>
                  <a:pt x="1245953" y="1347769"/>
                  <a:pt x="1233807" y="1348157"/>
                </a:cubicBezTo>
                <a:cubicBezTo>
                  <a:pt x="1122227" y="1347822"/>
                  <a:pt x="1008474" y="1343231"/>
                  <a:pt x="894760" y="1337883"/>
                </a:cubicBezTo>
                <a:cubicBezTo>
                  <a:pt x="865848" y="1319811"/>
                  <a:pt x="839063" y="1315154"/>
                  <a:pt x="812567" y="1286512"/>
                </a:cubicBezTo>
                <a:cubicBezTo>
                  <a:pt x="804736" y="1279056"/>
                  <a:pt x="800692" y="1264419"/>
                  <a:pt x="792018" y="1255689"/>
                </a:cubicBezTo>
                <a:cubicBezTo>
                  <a:pt x="768924" y="1234218"/>
                  <a:pt x="725193" y="1190116"/>
                  <a:pt x="699551" y="1183770"/>
                </a:cubicBezTo>
                <a:cubicBezTo>
                  <a:pt x="686319" y="1183869"/>
                  <a:pt x="665782" y="1174592"/>
                  <a:pt x="658454" y="1173496"/>
                </a:cubicBezTo>
                <a:cubicBezTo>
                  <a:pt x="648518" y="1167437"/>
                  <a:pt x="639069" y="1159183"/>
                  <a:pt x="627632" y="1152948"/>
                </a:cubicBezTo>
                <a:cubicBezTo>
                  <a:pt x="595238" y="1134726"/>
                  <a:pt x="559915" y="1123691"/>
                  <a:pt x="524890" y="1091303"/>
                </a:cubicBezTo>
                <a:cubicBezTo>
                  <a:pt x="512428" y="1085206"/>
                  <a:pt x="476062" y="1049350"/>
                  <a:pt x="473520" y="1039932"/>
                </a:cubicBezTo>
                <a:cubicBezTo>
                  <a:pt x="451049" y="1017408"/>
                  <a:pt x="449709" y="1018842"/>
                  <a:pt x="432423" y="988561"/>
                </a:cubicBezTo>
                <a:cubicBezTo>
                  <a:pt x="416789" y="949972"/>
                  <a:pt x="406934" y="915019"/>
                  <a:pt x="370778" y="885820"/>
                </a:cubicBezTo>
                <a:cubicBezTo>
                  <a:pt x="363638" y="877930"/>
                  <a:pt x="355245" y="871791"/>
                  <a:pt x="350230" y="865271"/>
                </a:cubicBezTo>
                <a:cubicBezTo>
                  <a:pt x="339717" y="845557"/>
                  <a:pt x="327793" y="819788"/>
                  <a:pt x="309133" y="803626"/>
                </a:cubicBezTo>
                <a:cubicBezTo>
                  <a:pt x="287176" y="789312"/>
                  <a:pt x="270041" y="766851"/>
                  <a:pt x="257762" y="752256"/>
                </a:cubicBezTo>
                <a:cubicBezTo>
                  <a:pt x="250582" y="744267"/>
                  <a:pt x="243221" y="740887"/>
                  <a:pt x="237214" y="731707"/>
                </a:cubicBezTo>
                <a:cubicBezTo>
                  <a:pt x="229088" y="722677"/>
                  <a:pt x="224309" y="711392"/>
                  <a:pt x="216666" y="700885"/>
                </a:cubicBezTo>
                <a:cubicBezTo>
                  <a:pt x="208831" y="693050"/>
                  <a:pt x="201979" y="686903"/>
                  <a:pt x="196117" y="680336"/>
                </a:cubicBezTo>
                <a:cubicBezTo>
                  <a:pt x="179382" y="662163"/>
                  <a:pt x="168259" y="638360"/>
                  <a:pt x="155021" y="618692"/>
                </a:cubicBezTo>
                <a:cubicBezTo>
                  <a:pt x="124173" y="597869"/>
                  <a:pt x="94227" y="564399"/>
                  <a:pt x="83102" y="546772"/>
                </a:cubicBezTo>
                <a:cubicBezTo>
                  <a:pt x="77293" y="538800"/>
                  <a:pt x="68818" y="534161"/>
                  <a:pt x="62553" y="526224"/>
                </a:cubicBezTo>
                <a:cubicBezTo>
                  <a:pt x="36571" y="487638"/>
                  <a:pt x="54487" y="504910"/>
                  <a:pt x="21457" y="474853"/>
                </a:cubicBezTo>
                <a:cubicBezTo>
                  <a:pt x="13531" y="454342"/>
                  <a:pt x="-5804" y="433247"/>
                  <a:pt x="908" y="413208"/>
                </a:cubicBezTo>
                <a:cubicBezTo>
                  <a:pt x="9593" y="389068"/>
                  <a:pt x="21689" y="323731"/>
                  <a:pt x="31731" y="310467"/>
                </a:cubicBezTo>
                <a:cubicBezTo>
                  <a:pt x="48154" y="290829"/>
                  <a:pt x="67605" y="271846"/>
                  <a:pt x="72827" y="248822"/>
                </a:cubicBezTo>
                <a:cubicBezTo>
                  <a:pt x="86462" y="208765"/>
                  <a:pt x="75191" y="228005"/>
                  <a:pt x="103650" y="187177"/>
                </a:cubicBezTo>
                <a:cubicBezTo>
                  <a:pt x="115562" y="150958"/>
                  <a:pt x="110745" y="151826"/>
                  <a:pt x="144747" y="125532"/>
                </a:cubicBezTo>
                <a:cubicBezTo>
                  <a:pt x="164241" y="110370"/>
                  <a:pt x="206392" y="84435"/>
                  <a:pt x="206391" y="84435"/>
                </a:cubicBezTo>
                <a:cubicBezTo>
                  <a:pt x="198873" y="43712"/>
                  <a:pt x="137987" y="-888"/>
                  <a:pt x="206391" y="2242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206391 w 3288690"/>
                      <a:gd name="csY0" fmla="*/ 2242 h 2498862"/>
                      <a:gd name="csX1" fmla="*/ 637906 w 3288690"/>
                      <a:gd name="csY1" fmla="*/ 33065 h 2498862"/>
                      <a:gd name="csX2" fmla="*/ 679003 w 3288690"/>
                      <a:gd name="csY2" fmla="*/ 43339 h 2498862"/>
                      <a:gd name="csX3" fmla="*/ 740648 w 3288690"/>
                      <a:gd name="csY3" fmla="*/ 63887 h 2498862"/>
                      <a:gd name="csX4" fmla="*/ 771470 w 3288690"/>
                      <a:gd name="csY4" fmla="*/ 84435 h 2498862"/>
                      <a:gd name="csX5" fmla="*/ 802293 w 3288690"/>
                      <a:gd name="csY5" fmla="*/ 94710 h 2498862"/>
                      <a:gd name="csX6" fmla="*/ 843389 w 3288690"/>
                      <a:gd name="csY6" fmla="*/ 156354 h 2498862"/>
                      <a:gd name="csX7" fmla="*/ 863938 w 3288690"/>
                      <a:gd name="csY7" fmla="*/ 187177 h 2498862"/>
                      <a:gd name="csX8" fmla="*/ 905034 w 3288690"/>
                      <a:gd name="csY8" fmla="*/ 279644 h 2498862"/>
                      <a:gd name="csX9" fmla="*/ 925583 w 3288690"/>
                      <a:gd name="csY9" fmla="*/ 300193 h 2498862"/>
                      <a:gd name="csX10" fmla="*/ 946131 w 3288690"/>
                      <a:gd name="csY10" fmla="*/ 331015 h 2498862"/>
                      <a:gd name="csX11" fmla="*/ 976953 w 3288690"/>
                      <a:gd name="csY11" fmla="*/ 351563 h 2498862"/>
                      <a:gd name="csX12" fmla="*/ 997502 w 3288690"/>
                      <a:gd name="csY12" fmla="*/ 372112 h 2498862"/>
                      <a:gd name="csX13" fmla="*/ 1028324 w 3288690"/>
                      <a:gd name="csY13" fmla="*/ 392660 h 2498862"/>
                      <a:gd name="csX14" fmla="*/ 1100243 w 3288690"/>
                      <a:gd name="csY14" fmla="*/ 464579 h 2498862"/>
                      <a:gd name="csX15" fmla="*/ 1120791 w 3288690"/>
                      <a:gd name="csY15" fmla="*/ 485128 h 2498862"/>
                      <a:gd name="csX16" fmla="*/ 1336549 w 3288690"/>
                      <a:gd name="csY16" fmla="*/ 628966 h 2498862"/>
                      <a:gd name="csX17" fmla="*/ 1367371 w 3288690"/>
                      <a:gd name="csY17" fmla="*/ 649514 h 2498862"/>
                      <a:gd name="csX18" fmla="*/ 1408468 w 3288690"/>
                      <a:gd name="csY18" fmla="*/ 690611 h 2498862"/>
                      <a:gd name="csX19" fmla="*/ 1439290 w 3288690"/>
                      <a:gd name="csY19" fmla="*/ 711159 h 2498862"/>
                      <a:gd name="csX20" fmla="*/ 1521484 w 3288690"/>
                      <a:gd name="csY20" fmla="*/ 752256 h 2498862"/>
                      <a:gd name="csX21" fmla="*/ 1768063 w 3288690"/>
                      <a:gd name="csY21" fmla="*/ 772804 h 2498862"/>
                      <a:gd name="csX22" fmla="*/ 1839983 w 3288690"/>
                      <a:gd name="csY22" fmla="*/ 803626 h 2498862"/>
                      <a:gd name="csX23" fmla="*/ 1860531 w 3288690"/>
                      <a:gd name="csY23" fmla="*/ 824175 h 2498862"/>
                      <a:gd name="csX24" fmla="*/ 1922176 w 3288690"/>
                      <a:gd name="csY24" fmla="*/ 947465 h 2498862"/>
                      <a:gd name="csX25" fmla="*/ 1973547 w 3288690"/>
                      <a:gd name="csY25" fmla="*/ 988561 h 2498862"/>
                      <a:gd name="csX26" fmla="*/ 2004369 w 3288690"/>
                      <a:gd name="csY26" fmla="*/ 1009110 h 2498862"/>
                      <a:gd name="csX27" fmla="*/ 2035191 w 3288690"/>
                      <a:gd name="csY27" fmla="*/ 1039932 h 2498862"/>
                      <a:gd name="csX28" fmla="*/ 2086562 w 3288690"/>
                      <a:gd name="csY28" fmla="*/ 1081029 h 2498862"/>
                      <a:gd name="csX29" fmla="*/ 2148207 w 3288690"/>
                      <a:gd name="csY29" fmla="*/ 1204319 h 2498862"/>
                      <a:gd name="csX30" fmla="*/ 2168756 w 3288690"/>
                      <a:gd name="csY30" fmla="*/ 1286512 h 2498862"/>
                      <a:gd name="csX31" fmla="*/ 2209852 w 3288690"/>
                      <a:gd name="csY31" fmla="*/ 1337883 h 2498862"/>
                      <a:gd name="csX32" fmla="*/ 2240675 w 3288690"/>
                      <a:gd name="csY32" fmla="*/ 1358431 h 2498862"/>
                      <a:gd name="csX33" fmla="*/ 2322868 w 3288690"/>
                      <a:gd name="csY33" fmla="*/ 1368705 h 2498862"/>
                      <a:gd name="csX34" fmla="*/ 2425609 w 3288690"/>
                      <a:gd name="csY34" fmla="*/ 1389253 h 2498862"/>
                      <a:gd name="csX35" fmla="*/ 2620818 w 3288690"/>
                      <a:gd name="csY35" fmla="*/ 1420076 h 2498862"/>
                      <a:gd name="csX36" fmla="*/ 2826302 w 3288690"/>
                      <a:gd name="csY36" fmla="*/ 1430350 h 2498862"/>
                      <a:gd name="csX37" fmla="*/ 3165349 w 3288690"/>
                      <a:gd name="csY37" fmla="*/ 1461172 h 2498862"/>
                      <a:gd name="csX38" fmla="*/ 3226994 w 3288690"/>
                      <a:gd name="csY38" fmla="*/ 1471447 h 2498862"/>
                      <a:gd name="csX39" fmla="*/ 3237268 w 3288690"/>
                      <a:gd name="csY39" fmla="*/ 1502269 h 2498862"/>
                      <a:gd name="csX40" fmla="*/ 3247542 w 3288690"/>
                      <a:gd name="csY40" fmla="*/ 1646107 h 2498862"/>
                      <a:gd name="csX41" fmla="*/ 3257816 w 3288690"/>
                      <a:gd name="csY41" fmla="*/ 1676930 h 2498862"/>
                      <a:gd name="csX42" fmla="*/ 3278365 w 3288690"/>
                      <a:gd name="csY42" fmla="*/ 1759123 h 2498862"/>
                      <a:gd name="csX43" fmla="*/ 3278365 w 3288690"/>
                      <a:gd name="csY43" fmla="*/ 1882413 h 2498862"/>
                      <a:gd name="csX44" fmla="*/ 3268090 w 3288690"/>
                      <a:gd name="csY44" fmla="*/ 1913235 h 2498862"/>
                      <a:gd name="csX45" fmla="*/ 3247542 w 3288690"/>
                      <a:gd name="csY45" fmla="*/ 1933784 h 2498862"/>
                      <a:gd name="csX46" fmla="*/ 3226994 w 3288690"/>
                      <a:gd name="csY46" fmla="*/ 1995429 h 2498862"/>
                      <a:gd name="csX47" fmla="*/ 3216720 w 3288690"/>
                      <a:gd name="csY47" fmla="*/ 2026251 h 2498862"/>
                      <a:gd name="csX48" fmla="*/ 3165349 w 3288690"/>
                      <a:gd name="csY48" fmla="*/ 2077622 h 2498862"/>
                      <a:gd name="csX49" fmla="*/ 3113978 w 3288690"/>
                      <a:gd name="csY49" fmla="*/ 2087896 h 2498862"/>
                      <a:gd name="csX50" fmla="*/ 2805753 w 3288690"/>
                      <a:gd name="csY50" fmla="*/ 2077622 h 2498862"/>
                      <a:gd name="csX51" fmla="*/ 2651641 w 3288690"/>
                      <a:gd name="csY51" fmla="*/ 2057074 h 2498862"/>
                      <a:gd name="csX52" fmla="*/ 2487254 w 3288690"/>
                      <a:gd name="csY52" fmla="*/ 2036525 h 2498862"/>
                      <a:gd name="csX53" fmla="*/ 2322868 w 3288690"/>
                      <a:gd name="csY53" fmla="*/ 2005703 h 2498862"/>
                      <a:gd name="csX54" fmla="*/ 2281771 w 3288690"/>
                      <a:gd name="csY54" fmla="*/ 1995429 h 2498862"/>
                      <a:gd name="csX55" fmla="*/ 2220126 w 3288690"/>
                      <a:gd name="csY55" fmla="*/ 1974880 h 2498862"/>
                      <a:gd name="csX56" fmla="*/ 2055740 w 3288690"/>
                      <a:gd name="csY56" fmla="*/ 1985154 h 2498862"/>
                      <a:gd name="csX57" fmla="*/ 2035191 w 3288690"/>
                      <a:gd name="csY57" fmla="*/ 2015977 h 2498862"/>
                      <a:gd name="csX58" fmla="*/ 2045466 w 3288690"/>
                      <a:gd name="csY58" fmla="*/ 2128993 h 2498862"/>
                      <a:gd name="csX59" fmla="*/ 2066014 w 3288690"/>
                      <a:gd name="csY59" fmla="*/ 2159815 h 2498862"/>
                      <a:gd name="csX60" fmla="*/ 2066014 w 3288690"/>
                      <a:gd name="csY60" fmla="*/ 2221460 h 2498862"/>
                      <a:gd name="csX61" fmla="*/ 2055740 w 3288690"/>
                      <a:gd name="csY61" fmla="*/ 2416669 h 2498862"/>
                      <a:gd name="csX62" fmla="*/ 2045466 w 3288690"/>
                      <a:gd name="csY62" fmla="*/ 2447492 h 2498862"/>
                      <a:gd name="csX63" fmla="*/ 1983821 w 3288690"/>
                      <a:gd name="csY63" fmla="*/ 2478314 h 2498862"/>
                      <a:gd name="csX64" fmla="*/ 1901627 w 3288690"/>
                      <a:gd name="csY64" fmla="*/ 2498862 h 2498862"/>
                      <a:gd name="csX65" fmla="*/ 1737241 w 3288690"/>
                      <a:gd name="csY65" fmla="*/ 2488588 h 2498862"/>
                      <a:gd name="csX66" fmla="*/ 1706418 w 3288690"/>
                      <a:gd name="csY66" fmla="*/ 2457766 h 2498862"/>
                      <a:gd name="csX67" fmla="*/ 1685870 w 3288690"/>
                      <a:gd name="csY67" fmla="*/ 2375572 h 2498862"/>
                      <a:gd name="csX68" fmla="*/ 1675596 w 3288690"/>
                      <a:gd name="csY68" fmla="*/ 2067348 h 2498862"/>
                      <a:gd name="csX69" fmla="*/ 1665322 w 3288690"/>
                      <a:gd name="csY69" fmla="*/ 2036525 h 2498862"/>
                      <a:gd name="csX70" fmla="*/ 1634499 w 3288690"/>
                      <a:gd name="csY70" fmla="*/ 2026251 h 2498862"/>
                      <a:gd name="csX71" fmla="*/ 1223533 w 3288690"/>
                      <a:gd name="csY71" fmla="*/ 2026251 h 2498862"/>
                      <a:gd name="csX72" fmla="*/ 1192711 w 3288690"/>
                      <a:gd name="csY72" fmla="*/ 2005703 h 2498862"/>
                      <a:gd name="csX73" fmla="*/ 1161888 w 3288690"/>
                      <a:gd name="csY73" fmla="*/ 1944058 h 2498862"/>
                      <a:gd name="csX74" fmla="*/ 1141340 w 3288690"/>
                      <a:gd name="csY74" fmla="*/ 1882413 h 2498862"/>
                      <a:gd name="csX75" fmla="*/ 1120791 w 3288690"/>
                      <a:gd name="csY75" fmla="*/ 1810494 h 2498862"/>
                      <a:gd name="csX76" fmla="*/ 1110517 w 3288690"/>
                      <a:gd name="csY76" fmla="*/ 1748849 h 2498862"/>
                      <a:gd name="csX77" fmla="*/ 1120791 w 3288690"/>
                      <a:gd name="csY77" fmla="*/ 1656381 h 2498862"/>
                      <a:gd name="csX78" fmla="*/ 1131066 w 3288690"/>
                      <a:gd name="csY78" fmla="*/ 1615285 h 2498862"/>
                      <a:gd name="csX79" fmla="*/ 1213259 w 3288690"/>
                      <a:gd name="csY79" fmla="*/ 1543366 h 2498862"/>
                      <a:gd name="csX80" fmla="*/ 1264630 w 3288690"/>
                      <a:gd name="csY80" fmla="*/ 1512543 h 2498862"/>
                      <a:gd name="csX81" fmla="*/ 1398194 w 3288690"/>
                      <a:gd name="csY81" fmla="*/ 1502269 h 2498862"/>
                      <a:gd name="csX82" fmla="*/ 1387920 w 3288690"/>
                      <a:gd name="csY82" fmla="*/ 1430350 h 2498862"/>
                      <a:gd name="csX83" fmla="*/ 1367371 w 3288690"/>
                      <a:gd name="csY83" fmla="*/ 1409802 h 2498862"/>
                      <a:gd name="csX84" fmla="*/ 1274904 w 3288690"/>
                      <a:gd name="csY84" fmla="*/ 1358431 h 2498862"/>
                      <a:gd name="csX85" fmla="*/ 1233807 w 3288690"/>
                      <a:gd name="csY85" fmla="*/ 1348157 h 2498862"/>
                      <a:gd name="csX86" fmla="*/ 894760 w 3288690"/>
                      <a:gd name="csY86" fmla="*/ 1337883 h 2498862"/>
                      <a:gd name="csX87" fmla="*/ 812567 w 3288690"/>
                      <a:gd name="csY87" fmla="*/ 1286512 h 2498862"/>
                      <a:gd name="csX88" fmla="*/ 792018 w 3288690"/>
                      <a:gd name="csY88" fmla="*/ 1255689 h 2498862"/>
                      <a:gd name="csX89" fmla="*/ 699551 w 3288690"/>
                      <a:gd name="csY89" fmla="*/ 1183770 h 2498862"/>
                      <a:gd name="csX90" fmla="*/ 658454 w 3288690"/>
                      <a:gd name="csY90" fmla="*/ 1173496 h 2498862"/>
                      <a:gd name="csX91" fmla="*/ 627632 w 3288690"/>
                      <a:gd name="csY91" fmla="*/ 1152948 h 2498862"/>
                      <a:gd name="csX92" fmla="*/ 524890 w 3288690"/>
                      <a:gd name="csY92" fmla="*/ 1091303 h 2498862"/>
                      <a:gd name="csX93" fmla="*/ 473520 w 3288690"/>
                      <a:gd name="csY93" fmla="*/ 1039932 h 2498862"/>
                      <a:gd name="csX94" fmla="*/ 432423 w 3288690"/>
                      <a:gd name="csY94" fmla="*/ 988561 h 2498862"/>
                      <a:gd name="csX95" fmla="*/ 370778 w 3288690"/>
                      <a:gd name="csY95" fmla="*/ 885820 h 2498862"/>
                      <a:gd name="csX96" fmla="*/ 350230 w 3288690"/>
                      <a:gd name="csY96" fmla="*/ 865271 h 2498862"/>
                      <a:gd name="csX97" fmla="*/ 309133 w 3288690"/>
                      <a:gd name="csY97" fmla="*/ 803626 h 2498862"/>
                      <a:gd name="csX98" fmla="*/ 257762 w 3288690"/>
                      <a:gd name="csY98" fmla="*/ 752256 h 2498862"/>
                      <a:gd name="csX99" fmla="*/ 237214 w 3288690"/>
                      <a:gd name="csY99" fmla="*/ 731707 h 2498862"/>
                      <a:gd name="csX100" fmla="*/ 216666 w 3288690"/>
                      <a:gd name="csY100" fmla="*/ 700885 h 2498862"/>
                      <a:gd name="csX101" fmla="*/ 196117 w 3288690"/>
                      <a:gd name="csY101" fmla="*/ 680336 h 2498862"/>
                      <a:gd name="csX102" fmla="*/ 155021 w 3288690"/>
                      <a:gd name="csY102" fmla="*/ 618692 h 2498862"/>
                      <a:gd name="csX103" fmla="*/ 83102 w 3288690"/>
                      <a:gd name="csY103" fmla="*/ 546772 h 2498862"/>
                      <a:gd name="csX104" fmla="*/ 62553 w 3288690"/>
                      <a:gd name="csY104" fmla="*/ 526224 h 2498862"/>
                      <a:gd name="csX105" fmla="*/ 21457 w 3288690"/>
                      <a:gd name="csY105" fmla="*/ 474853 h 2498862"/>
                      <a:gd name="csX106" fmla="*/ 908 w 3288690"/>
                      <a:gd name="csY106" fmla="*/ 413208 h 2498862"/>
                      <a:gd name="csX107" fmla="*/ 31731 w 3288690"/>
                      <a:gd name="csY107" fmla="*/ 310467 h 2498862"/>
                      <a:gd name="csX108" fmla="*/ 72827 w 3288690"/>
                      <a:gd name="csY108" fmla="*/ 248822 h 2498862"/>
                      <a:gd name="csX109" fmla="*/ 103650 w 3288690"/>
                      <a:gd name="csY109" fmla="*/ 187177 h 2498862"/>
                      <a:gd name="csX110" fmla="*/ 144747 w 3288690"/>
                      <a:gd name="csY110" fmla="*/ 125532 h 2498862"/>
                      <a:gd name="csX111" fmla="*/ 206391 w 3288690"/>
                      <a:gd name="csY111" fmla="*/ 84435 h 2498862"/>
                      <a:gd name="csX112" fmla="*/ 206391 w 3288690"/>
                      <a:gd name="csY112" fmla="*/ 2242 h 249886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  <a:cxn ang="0">
                        <a:pos x="csX41" y="csY41"/>
                      </a:cxn>
                      <a:cxn ang="0">
                        <a:pos x="csX42" y="csY42"/>
                      </a:cxn>
                      <a:cxn ang="0">
                        <a:pos x="csX43" y="csY43"/>
                      </a:cxn>
                      <a:cxn ang="0">
                        <a:pos x="csX44" y="csY44"/>
                      </a:cxn>
                      <a:cxn ang="0">
                        <a:pos x="csX45" y="csY45"/>
                      </a:cxn>
                      <a:cxn ang="0">
                        <a:pos x="csX46" y="csY46"/>
                      </a:cxn>
                      <a:cxn ang="0">
                        <a:pos x="csX47" y="csY47"/>
                      </a:cxn>
                      <a:cxn ang="0">
                        <a:pos x="csX48" y="csY48"/>
                      </a:cxn>
                      <a:cxn ang="0">
                        <a:pos x="csX49" y="csY49"/>
                      </a:cxn>
                      <a:cxn ang="0">
                        <a:pos x="csX50" y="csY50"/>
                      </a:cxn>
                      <a:cxn ang="0">
                        <a:pos x="csX51" y="csY51"/>
                      </a:cxn>
                      <a:cxn ang="0">
                        <a:pos x="csX52" y="csY52"/>
                      </a:cxn>
                      <a:cxn ang="0">
                        <a:pos x="csX53" y="csY53"/>
                      </a:cxn>
                      <a:cxn ang="0">
                        <a:pos x="csX54" y="csY54"/>
                      </a:cxn>
                      <a:cxn ang="0">
                        <a:pos x="csX55" y="csY55"/>
                      </a:cxn>
                      <a:cxn ang="0">
                        <a:pos x="csX56" y="csY56"/>
                      </a:cxn>
                      <a:cxn ang="0">
                        <a:pos x="csX57" y="csY57"/>
                      </a:cxn>
                      <a:cxn ang="0">
                        <a:pos x="csX58" y="csY58"/>
                      </a:cxn>
                      <a:cxn ang="0">
                        <a:pos x="csX59" y="csY59"/>
                      </a:cxn>
                      <a:cxn ang="0">
                        <a:pos x="csX60" y="csY60"/>
                      </a:cxn>
                      <a:cxn ang="0">
                        <a:pos x="csX61" y="csY61"/>
                      </a:cxn>
                      <a:cxn ang="0">
                        <a:pos x="csX62" y="csY62"/>
                      </a:cxn>
                      <a:cxn ang="0">
                        <a:pos x="csX63" y="csY63"/>
                      </a:cxn>
                      <a:cxn ang="0">
                        <a:pos x="csX64" y="csY64"/>
                      </a:cxn>
                      <a:cxn ang="0">
                        <a:pos x="csX65" y="csY65"/>
                      </a:cxn>
                      <a:cxn ang="0">
                        <a:pos x="csX66" y="csY66"/>
                      </a:cxn>
                      <a:cxn ang="0">
                        <a:pos x="csX67" y="csY67"/>
                      </a:cxn>
                      <a:cxn ang="0">
                        <a:pos x="csX68" y="csY68"/>
                      </a:cxn>
                      <a:cxn ang="0">
                        <a:pos x="csX69" y="csY69"/>
                      </a:cxn>
                      <a:cxn ang="0">
                        <a:pos x="csX70" y="csY70"/>
                      </a:cxn>
                      <a:cxn ang="0">
                        <a:pos x="csX71" y="csY71"/>
                      </a:cxn>
                      <a:cxn ang="0">
                        <a:pos x="csX72" y="csY72"/>
                      </a:cxn>
                      <a:cxn ang="0">
                        <a:pos x="csX73" y="csY73"/>
                      </a:cxn>
                      <a:cxn ang="0">
                        <a:pos x="csX74" y="csY74"/>
                      </a:cxn>
                      <a:cxn ang="0">
                        <a:pos x="csX75" y="csY75"/>
                      </a:cxn>
                      <a:cxn ang="0">
                        <a:pos x="csX76" y="csY76"/>
                      </a:cxn>
                      <a:cxn ang="0">
                        <a:pos x="csX77" y="csY77"/>
                      </a:cxn>
                      <a:cxn ang="0">
                        <a:pos x="csX78" y="csY78"/>
                      </a:cxn>
                      <a:cxn ang="0">
                        <a:pos x="csX79" y="csY79"/>
                      </a:cxn>
                      <a:cxn ang="0">
                        <a:pos x="csX80" y="csY80"/>
                      </a:cxn>
                      <a:cxn ang="0">
                        <a:pos x="csX81" y="csY81"/>
                      </a:cxn>
                      <a:cxn ang="0">
                        <a:pos x="csX82" y="csY82"/>
                      </a:cxn>
                      <a:cxn ang="0">
                        <a:pos x="csX83" y="csY83"/>
                      </a:cxn>
                      <a:cxn ang="0">
                        <a:pos x="csX84" y="csY84"/>
                      </a:cxn>
                      <a:cxn ang="0">
                        <a:pos x="csX85" y="csY85"/>
                      </a:cxn>
                      <a:cxn ang="0">
                        <a:pos x="csX86" y="csY86"/>
                      </a:cxn>
                      <a:cxn ang="0">
                        <a:pos x="csX87" y="csY87"/>
                      </a:cxn>
                      <a:cxn ang="0">
                        <a:pos x="csX88" y="csY88"/>
                      </a:cxn>
                      <a:cxn ang="0">
                        <a:pos x="csX89" y="csY89"/>
                      </a:cxn>
                      <a:cxn ang="0">
                        <a:pos x="csX90" y="csY90"/>
                      </a:cxn>
                      <a:cxn ang="0">
                        <a:pos x="csX91" y="csY91"/>
                      </a:cxn>
                      <a:cxn ang="0">
                        <a:pos x="csX92" y="csY92"/>
                      </a:cxn>
                      <a:cxn ang="0">
                        <a:pos x="csX93" y="csY93"/>
                      </a:cxn>
                      <a:cxn ang="0">
                        <a:pos x="csX94" y="csY94"/>
                      </a:cxn>
                      <a:cxn ang="0">
                        <a:pos x="csX95" y="csY95"/>
                      </a:cxn>
                      <a:cxn ang="0">
                        <a:pos x="csX96" y="csY96"/>
                      </a:cxn>
                      <a:cxn ang="0">
                        <a:pos x="csX97" y="csY97"/>
                      </a:cxn>
                      <a:cxn ang="0">
                        <a:pos x="csX98" y="csY98"/>
                      </a:cxn>
                      <a:cxn ang="0">
                        <a:pos x="csX99" y="csY99"/>
                      </a:cxn>
                      <a:cxn ang="0">
                        <a:pos x="csX100" y="csY100"/>
                      </a:cxn>
                      <a:cxn ang="0">
                        <a:pos x="csX101" y="csY101"/>
                      </a:cxn>
                      <a:cxn ang="0">
                        <a:pos x="csX102" y="csY102"/>
                      </a:cxn>
                      <a:cxn ang="0">
                        <a:pos x="csX103" y="csY103"/>
                      </a:cxn>
                      <a:cxn ang="0">
                        <a:pos x="csX104" y="csY104"/>
                      </a:cxn>
                      <a:cxn ang="0">
                        <a:pos x="csX105" y="csY105"/>
                      </a:cxn>
                      <a:cxn ang="0">
                        <a:pos x="csX106" y="csY106"/>
                      </a:cxn>
                      <a:cxn ang="0">
                        <a:pos x="csX107" y="csY107"/>
                      </a:cxn>
                      <a:cxn ang="0">
                        <a:pos x="csX108" y="csY108"/>
                      </a:cxn>
                      <a:cxn ang="0">
                        <a:pos x="csX109" y="csY109"/>
                      </a:cxn>
                      <a:cxn ang="0">
                        <a:pos x="csX110" y="csY110"/>
                      </a:cxn>
                      <a:cxn ang="0">
                        <a:pos x="csX111" y="csY111"/>
                      </a:cxn>
                      <a:cxn ang="0">
                        <a:pos x="csX112" y="csY112"/>
                      </a:cxn>
                    </a:cxnLst>
                    <a:rect l="l" t="t" r="r" b="b"/>
                    <a:pathLst>
                      <a:path w="3288690" h="2498862">
                        <a:moveTo>
                          <a:pt x="206391" y="2242"/>
                        </a:moveTo>
                        <a:cubicBezTo>
                          <a:pt x="278310" y="-6320"/>
                          <a:pt x="215938" y="10855"/>
                          <a:pt x="637906" y="33065"/>
                        </a:cubicBezTo>
                        <a:cubicBezTo>
                          <a:pt x="652007" y="33807"/>
                          <a:pt x="665478" y="39282"/>
                          <a:pt x="679003" y="43339"/>
                        </a:cubicBezTo>
                        <a:cubicBezTo>
                          <a:pt x="699749" y="49563"/>
                          <a:pt x="740648" y="63887"/>
                          <a:pt x="740648" y="63887"/>
                        </a:cubicBezTo>
                        <a:cubicBezTo>
                          <a:pt x="750922" y="70736"/>
                          <a:pt x="760426" y="78913"/>
                          <a:pt x="771470" y="84435"/>
                        </a:cubicBezTo>
                        <a:cubicBezTo>
                          <a:pt x="781157" y="89278"/>
                          <a:pt x="794635" y="87052"/>
                          <a:pt x="802293" y="94710"/>
                        </a:cubicBezTo>
                        <a:cubicBezTo>
                          <a:pt x="819755" y="112172"/>
                          <a:pt x="829690" y="135806"/>
                          <a:pt x="843389" y="156354"/>
                        </a:cubicBezTo>
                        <a:lnTo>
                          <a:pt x="863938" y="187177"/>
                        </a:lnTo>
                        <a:cubicBezTo>
                          <a:pt x="880231" y="236056"/>
                          <a:pt x="877123" y="244756"/>
                          <a:pt x="905034" y="279644"/>
                        </a:cubicBezTo>
                        <a:cubicBezTo>
                          <a:pt x="911085" y="287208"/>
                          <a:pt x="919532" y="292629"/>
                          <a:pt x="925583" y="300193"/>
                        </a:cubicBezTo>
                        <a:cubicBezTo>
                          <a:pt x="933297" y="309835"/>
                          <a:pt x="937400" y="322284"/>
                          <a:pt x="946131" y="331015"/>
                        </a:cubicBezTo>
                        <a:cubicBezTo>
                          <a:pt x="954862" y="339746"/>
                          <a:pt x="967311" y="343849"/>
                          <a:pt x="976953" y="351563"/>
                        </a:cubicBezTo>
                        <a:cubicBezTo>
                          <a:pt x="984517" y="357614"/>
                          <a:pt x="989938" y="366061"/>
                          <a:pt x="997502" y="372112"/>
                        </a:cubicBezTo>
                        <a:cubicBezTo>
                          <a:pt x="1007144" y="379826"/>
                          <a:pt x="1019146" y="384400"/>
                          <a:pt x="1028324" y="392660"/>
                        </a:cubicBezTo>
                        <a:cubicBezTo>
                          <a:pt x="1053524" y="415340"/>
                          <a:pt x="1076270" y="440606"/>
                          <a:pt x="1100243" y="464579"/>
                        </a:cubicBezTo>
                        <a:cubicBezTo>
                          <a:pt x="1107092" y="471429"/>
                          <a:pt x="1112731" y="479755"/>
                          <a:pt x="1120791" y="485128"/>
                        </a:cubicBezTo>
                        <a:lnTo>
                          <a:pt x="1336549" y="628966"/>
                        </a:lnTo>
                        <a:cubicBezTo>
                          <a:pt x="1346823" y="635815"/>
                          <a:pt x="1358640" y="640783"/>
                          <a:pt x="1367371" y="649514"/>
                        </a:cubicBezTo>
                        <a:cubicBezTo>
                          <a:pt x="1381070" y="663213"/>
                          <a:pt x="1392348" y="679865"/>
                          <a:pt x="1408468" y="690611"/>
                        </a:cubicBezTo>
                        <a:cubicBezTo>
                          <a:pt x="1418742" y="697460"/>
                          <a:pt x="1429648" y="703445"/>
                          <a:pt x="1439290" y="711159"/>
                        </a:cubicBezTo>
                        <a:cubicBezTo>
                          <a:pt x="1474111" y="739016"/>
                          <a:pt x="1452984" y="746548"/>
                          <a:pt x="1521484" y="752256"/>
                        </a:cubicBezTo>
                        <a:lnTo>
                          <a:pt x="1768063" y="772804"/>
                        </a:lnTo>
                        <a:cubicBezTo>
                          <a:pt x="1795460" y="781936"/>
                          <a:pt x="1814593" y="786699"/>
                          <a:pt x="1839983" y="803626"/>
                        </a:cubicBezTo>
                        <a:cubicBezTo>
                          <a:pt x="1848043" y="808999"/>
                          <a:pt x="1853682" y="817325"/>
                          <a:pt x="1860531" y="824175"/>
                        </a:cubicBezTo>
                        <a:cubicBezTo>
                          <a:pt x="1872253" y="859341"/>
                          <a:pt x="1888032" y="924702"/>
                          <a:pt x="1922176" y="947465"/>
                        </a:cubicBezTo>
                        <a:cubicBezTo>
                          <a:pt x="2017028" y="1010700"/>
                          <a:pt x="1900359" y="930010"/>
                          <a:pt x="1973547" y="988561"/>
                        </a:cubicBezTo>
                        <a:cubicBezTo>
                          <a:pt x="1983189" y="996275"/>
                          <a:pt x="1994883" y="1001205"/>
                          <a:pt x="2004369" y="1009110"/>
                        </a:cubicBezTo>
                        <a:cubicBezTo>
                          <a:pt x="2015531" y="1018412"/>
                          <a:pt x="2024029" y="1030630"/>
                          <a:pt x="2035191" y="1039932"/>
                        </a:cubicBezTo>
                        <a:cubicBezTo>
                          <a:pt x="2062156" y="1062403"/>
                          <a:pt x="2066632" y="1054455"/>
                          <a:pt x="2086562" y="1081029"/>
                        </a:cubicBezTo>
                        <a:cubicBezTo>
                          <a:pt x="2124231" y="1131255"/>
                          <a:pt x="2133393" y="1145066"/>
                          <a:pt x="2148207" y="1204319"/>
                        </a:cubicBezTo>
                        <a:cubicBezTo>
                          <a:pt x="2155057" y="1231717"/>
                          <a:pt x="2153091" y="1263014"/>
                          <a:pt x="2168756" y="1286512"/>
                        </a:cubicBezTo>
                        <a:cubicBezTo>
                          <a:pt x="2184011" y="1309395"/>
                          <a:pt x="2188940" y="1321154"/>
                          <a:pt x="2209852" y="1337883"/>
                        </a:cubicBezTo>
                        <a:cubicBezTo>
                          <a:pt x="2219494" y="1345597"/>
                          <a:pt x="2230401" y="1351582"/>
                          <a:pt x="2240675" y="1358431"/>
                        </a:cubicBezTo>
                        <a:cubicBezTo>
                          <a:pt x="2297009" y="1339653"/>
                          <a:pt x="2247792" y="1348685"/>
                          <a:pt x="2322868" y="1368705"/>
                        </a:cubicBezTo>
                        <a:cubicBezTo>
                          <a:pt x="2356614" y="1377704"/>
                          <a:pt x="2425609" y="1389253"/>
                          <a:pt x="2425609" y="1389253"/>
                        </a:cubicBezTo>
                        <a:cubicBezTo>
                          <a:pt x="2519310" y="1426735"/>
                          <a:pt x="2464578" y="1410886"/>
                          <a:pt x="2620818" y="1420076"/>
                        </a:cubicBezTo>
                        <a:lnTo>
                          <a:pt x="2826302" y="1430350"/>
                        </a:lnTo>
                        <a:cubicBezTo>
                          <a:pt x="3062406" y="1456584"/>
                          <a:pt x="2949349" y="1446772"/>
                          <a:pt x="3165349" y="1461172"/>
                        </a:cubicBezTo>
                        <a:cubicBezTo>
                          <a:pt x="3185897" y="1464597"/>
                          <a:pt x="3208907" y="1461111"/>
                          <a:pt x="3226994" y="1471447"/>
                        </a:cubicBezTo>
                        <a:cubicBezTo>
                          <a:pt x="3236397" y="1476820"/>
                          <a:pt x="3236003" y="1491513"/>
                          <a:pt x="3237268" y="1502269"/>
                        </a:cubicBezTo>
                        <a:cubicBezTo>
                          <a:pt x="3242884" y="1550008"/>
                          <a:pt x="3241926" y="1598368"/>
                          <a:pt x="3247542" y="1646107"/>
                        </a:cubicBezTo>
                        <a:cubicBezTo>
                          <a:pt x="3248807" y="1656863"/>
                          <a:pt x="3255189" y="1666423"/>
                          <a:pt x="3257816" y="1676930"/>
                        </a:cubicBezTo>
                        <a:lnTo>
                          <a:pt x="3278365" y="1759123"/>
                        </a:lnTo>
                        <a:cubicBezTo>
                          <a:pt x="3290106" y="1829572"/>
                          <a:pt x="3294021" y="1811964"/>
                          <a:pt x="3278365" y="1882413"/>
                        </a:cubicBezTo>
                        <a:cubicBezTo>
                          <a:pt x="3276016" y="1892985"/>
                          <a:pt x="3273662" y="1903949"/>
                          <a:pt x="3268090" y="1913235"/>
                        </a:cubicBezTo>
                        <a:cubicBezTo>
                          <a:pt x="3263106" y="1921541"/>
                          <a:pt x="3254391" y="1926934"/>
                          <a:pt x="3247542" y="1933784"/>
                        </a:cubicBezTo>
                        <a:lnTo>
                          <a:pt x="3226994" y="1995429"/>
                        </a:lnTo>
                        <a:cubicBezTo>
                          <a:pt x="3223569" y="2005703"/>
                          <a:pt x="3222727" y="2017240"/>
                          <a:pt x="3216720" y="2026251"/>
                        </a:cubicBezTo>
                        <a:cubicBezTo>
                          <a:pt x="3199977" y="2051365"/>
                          <a:pt x="3195790" y="2066207"/>
                          <a:pt x="3165349" y="2077622"/>
                        </a:cubicBezTo>
                        <a:cubicBezTo>
                          <a:pt x="3148998" y="2083754"/>
                          <a:pt x="3131102" y="2084471"/>
                          <a:pt x="3113978" y="2087896"/>
                        </a:cubicBezTo>
                        <a:lnTo>
                          <a:pt x="2805753" y="2077622"/>
                        </a:lnTo>
                        <a:cubicBezTo>
                          <a:pt x="2689194" y="2071794"/>
                          <a:pt x="2734956" y="2070960"/>
                          <a:pt x="2651641" y="2057074"/>
                        </a:cubicBezTo>
                        <a:cubicBezTo>
                          <a:pt x="2561633" y="2042072"/>
                          <a:pt x="2587640" y="2049910"/>
                          <a:pt x="2487254" y="2036525"/>
                        </a:cubicBezTo>
                        <a:cubicBezTo>
                          <a:pt x="2450099" y="2031571"/>
                          <a:pt x="2347221" y="2011791"/>
                          <a:pt x="2322868" y="2005703"/>
                        </a:cubicBezTo>
                        <a:cubicBezTo>
                          <a:pt x="2309169" y="2002278"/>
                          <a:pt x="2295296" y="1999487"/>
                          <a:pt x="2281771" y="1995429"/>
                        </a:cubicBezTo>
                        <a:cubicBezTo>
                          <a:pt x="2261025" y="1989205"/>
                          <a:pt x="2220126" y="1974880"/>
                          <a:pt x="2220126" y="1974880"/>
                        </a:cubicBezTo>
                        <a:cubicBezTo>
                          <a:pt x="2165331" y="1978305"/>
                          <a:pt x="2109335" y="1973244"/>
                          <a:pt x="2055740" y="1985154"/>
                        </a:cubicBezTo>
                        <a:cubicBezTo>
                          <a:pt x="2043686" y="1987833"/>
                          <a:pt x="2036071" y="2003660"/>
                          <a:pt x="2035191" y="2015977"/>
                        </a:cubicBezTo>
                        <a:cubicBezTo>
                          <a:pt x="2032496" y="2053708"/>
                          <a:pt x="2037540" y="2092005"/>
                          <a:pt x="2045466" y="2128993"/>
                        </a:cubicBezTo>
                        <a:cubicBezTo>
                          <a:pt x="2048053" y="2141067"/>
                          <a:pt x="2059165" y="2149541"/>
                          <a:pt x="2066014" y="2159815"/>
                        </a:cubicBezTo>
                        <a:cubicBezTo>
                          <a:pt x="2087541" y="2224397"/>
                          <a:pt x="2071885" y="2156879"/>
                          <a:pt x="2066014" y="2221460"/>
                        </a:cubicBezTo>
                        <a:cubicBezTo>
                          <a:pt x="2060115" y="2286352"/>
                          <a:pt x="2061639" y="2351777"/>
                          <a:pt x="2055740" y="2416669"/>
                        </a:cubicBezTo>
                        <a:cubicBezTo>
                          <a:pt x="2054760" y="2427455"/>
                          <a:pt x="2052232" y="2439035"/>
                          <a:pt x="2045466" y="2447492"/>
                        </a:cubicBezTo>
                        <a:cubicBezTo>
                          <a:pt x="2032418" y="2463802"/>
                          <a:pt x="2002865" y="2473120"/>
                          <a:pt x="1983821" y="2478314"/>
                        </a:cubicBezTo>
                        <a:cubicBezTo>
                          <a:pt x="1956575" y="2485745"/>
                          <a:pt x="1901627" y="2498862"/>
                          <a:pt x="1901627" y="2498862"/>
                        </a:cubicBezTo>
                        <a:cubicBezTo>
                          <a:pt x="1846832" y="2495437"/>
                          <a:pt x="1790966" y="2499898"/>
                          <a:pt x="1737241" y="2488588"/>
                        </a:cubicBezTo>
                        <a:cubicBezTo>
                          <a:pt x="1723023" y="2485595"/>
                          <a:pt x="1714478" y="2469856"/>
                          <a:pt x="1706418" y="2457766"/>
                        </a:cubicBezTo>
                        <a:cubicBezTo>
                          <a:pt x="1697392" y="2444227"/>
                          <a:pt x="1687352" y="2382981"/>
                          <a:pt x="1685870" y="2375572"/>
                        </a:cubicBezTo>
                        <a:cubicBezTo>
                          <a:pt x="1682445" y="2272831"/>
                          <a:pt x="1681815" y="2169958"/>
                          <a:pt x="1675596" y="2067348"/>
                        </a:cubicBezTo>
                        <a:cubicBezTo>
                          <a:pt x="1674941" y="2056538"/>
                          <a:pt x="1672980" y="2044183"/>
                          <a:pt x="1665322" y="2036525"/>
                        </a:cubicBezTo>
                        <a:cubicBezTo>
                          <a:pt x="1657664" y="2028867"/>
                          <a:pt x="1644773" y="2029676"/>
                          <a:pt x="1634499" y="2026251"/>
                        </a:cubicBezTo>
                        <a:cubicBezTo>
                          <a:pt x="1487983" y="2033228"/>
                          <a:pt x="1369079" y="2046098"/>
                          <a:pt x="1223533" y="2026251"/>
                        </a:cubicBezTo>
                        <a:cubicBezTo>
                          <a:pt x="1211298" y="2024583"/>
                          <a:pt x="1202985" y="2012552"/>
                          <a:pt x="1192711" y="2005703"/>
                        </a:cubicBezTo>
                        <a:cubicBezTo>
                          <a:pt x="1155232" y="1893273"/>
                          <a:pt x="1215008" y="2063578"/>
                          <a:pt x="1161888" y="1944058"/>
                        </a:cubicBezTo>
                        <a:cubicBezTo>
                          <a:pt x="1153091" y="1924265"/>
                          <a:pt x="1148189" y="1902961"/>
                          <a:pt x="1141340" y="1882413"/>
                        </a:cubicBezTo>
                        <a:cubicBezTo>
                          <a:pt x="1131551" y="1853044"/>
                          <a:pt x="1127240" y="1842736"/>
                          <a:pt x="1120791" y="1810494"/>
                        </a:cubicBezTo>
                        <a:cubicBezTo>
                          <a:pt x="1116705" y="1790067"/>
                          <a:pt x="1113942" y="1769397"/>
                          <a:pt x="1110517" y="1748849"/>
                        </a:cubicBezTo>
                        <a:cubicBezTo>
                          <a:pt x="1113942" y="1718026"/>
                          <a:pt x="1116075" y="1687033"/>
                          <a:pt x="1120791" y="1656381"/>
                        </a:cubicBezTo>
                        <a:cubicBezTo>
                          <a:pt x="1122938" y="1642425"/>
                          <a:pt x="1123233" y="1627034"/>
                          <a:pt x="1131066" y="1615285"/>
                        </a:cubicBezTo>
                        <a:cubicBezTo>
                          <a:pt x="1167284" y="1560958"/>
                          <a:pt x="1174465" y="1574401"/>
                          <a:pt x="1213259" y="1543366"/>
                        </a:cubicBezTo>
                        <a:cubicBezTo>
                          <a:pt x="1238779" y="1522950"/>
                          <a:pt x="1227621" y="1517169"/>
                          <a:pt x="1264630" y="1512543"/>
                        </a:cubicBezTo>
                        <a:cubicBezTo>
                          <a:pt x="1308938" y="1507005"/>
                          <a:pt x="1353673" y="1505694"/>
                          <a:pt x="1398194" y="1502269"/>
                        </a:cubicBezTo>
                        <a:cubicBezTo>
                          <a:pt x="1394769" y="1478296"/>
                          <a:pt x="1395578" y="1453324"/>
                          <a:pt x="1387920" y="1430350"/>
                        </a:cubicBezTo>
                        <a:cubicBezTo>
                          <a:pt x="1384857" y="1421160"/>
                          <a:pt x="1375120" y="1415614"/>
                          <a:pt x="1367371" y="1409802"/>
                        </a:cubicBezTo>
                        <a:cubicBezTo>
                          <a:pt x="1322085" y="1375838"/>
                          <a:pt x="1318030" y="1370752"/>
                          <a:pt x="1274904" y="1358431"/>
                        </a:cubicBezTo>
                        <a:cubicBezTo>
                          <a:pt x="1261327" y="1354552"/>
                          <a:pt x="1247907" y="1348919"/>
                          <a:pt x="1233807" y="1348157"/>
                        </a:cubicBezTo>
                        <a:cubicBezTo>
                          <a:pt x="1120904" y="1342054"/>
                          <a:pt x="1007776" y="1341308"/>
                          <a:pt x="894760" y="1337883"/>
                        </a:cubicBezTo>
                        <a:cubicBezTo>
                          <a:pt x="862207" y="1321606"/>
                          <a:pt x="839241" y="1313186"/>
                          <a:pt x="812567" y="1286512"/>
                        </a:cubicBezTo>
                        <a:cubicBezTo>
                          <a:pt x="803835" y="1277780"/>
                          <a:pt x="799923" y="1265175"/>
                          <a:pt x="792018" y="1255689"/>
                        </a:cubicBezTo>
                        <a:cubicBezTo>
                          <a:pt x="772925" y="1232778"/>
                          <a:pt x="723667" y="1189799"/>
                          <a:pt x="699551" y="1183770"/>
                        </a:cubicBezTo>
                        <a:lnTo>
                          <a:pt x="658454" y="1173496"/>
                        </a:lnTo>
                        <a:cubicBezTo>
                          <a:pt x="648180" y="1166647"/>
                          <a:pt x="638353" y="1159074"/>
                          <a:pt x="627632" y="1152948"/>
                        </a:cubicBezTo>
                        <a:cubicBezTo>
                          <a:pt x="589801" y="1131330"/>
                          <a:pt x="558396" y="1124809"/>
                          <a:pt x="524890" y="1091303"/>
                        </a:cubicBezTo>
                        <a:lnTo>
                          <a:pt x="473520" y="1039932"/>
                        </a:lnTo>
                        <a:cubicBezTo>
                          <a:pt x="451015" y="1017427"/>
                          <a:pt x="449707" y="1018809"/>
                          <a:pt x="432423" y="988561"/>
                        </a:cubicBezTo>
                        <a:cubicBezTo>
                          <a:pt x="410802" y="950724"/>
                          <a:pt x="404291" y="919335"/>
                          <a:pt x="370778" y="885820"/>
                        </a:cubicBezTo>
                        <a:cubicBezTo>
                          <a:pt x="363929" y="878970"/>
                          <a:pt x="356042" y="873020"/>
                          <a:pt x="350230" y="865271"/>
                        </a:cubicBezTo>
                        <a:cubicBezTo>
                          <a:pt x="335412" y="845514"/>
                          <a:pt x="326596" y="821089"/>
                          <a:pt x="309133" y="803626"/>
                        </a:cubicBezTo>
                        <a:lnTo>
                          <a:pt x="257762" y="752256"/>
                        </a:lnTo>
                        <a:cubicBezTo>
                          <a:pt x="250912" y="745406"/>
                          <a:pt x="242587" y="739767"/>
                          <a:pt x="237214" y="731707"/>
                        </a:cubicBezTo>
                        <a:cubicBezTo>
                          <a:pt x="230365" y="721433"/>
                          <a:pt x="224380" y="710527"/>
                          <a:pt x="216666" y="700885"/>
                        </a:cubicBezTo>
                        <a:cubicBezTo>
                          <a:pt x="210615" y="693321"/>
                          <a:pt x="201929" y="688086"/>
                          <a:pt x="196117" y="680336"/>
                        </a:cubicBezTo>
                        <a:cubicBezTo>
                          <a:pt x="181300" y="660580"/>
                          <a:pt x="172483" y="636154"/>
                          <a:pt x="155021" y="618692"/>
                        </a:cubicBezTo>
                        <a:lnTo>
                          <a:pt x="83102" y="546772"/>
                        </a:lnTo>
                        <a:cubicBezTo>
                          <a:pt x="76252" y="539922"/>
                          <a:pt x="67926" y="534284"/>
                          <a:pt x="62553" y="526224"/>
                        </a:cubicBezTo>
                        <a:cubicBezTo>
                          <a:pt x="36632" y="487342"/>
                          <a:pt x="50736" y="504133"/>
                          <a:pt x="21457" y="474853"/>
                        </a:cubicBezTo>
                        <a:cubicBezTo>
                          <a:pt x="14607" y="454305"/>
                          <a:pt x="-4346" y="434221"/>
                          <a:pt x="908" y="413208"/>
                        </a:cubicBezTo>
                        <a:cubicBezTo>
                          <a:pt x="6651" y="390238"/>
                          <a:pt x="21728" y="325471"/>
                          <a:pt x="31731" y="310467"/>
                        </a:cubicBezTo>
                        <a:cubicBezTo>
                          <a:pt x="45430" y="289919"/>
                          <a:pt x="65017" y="272250"/>
                          <a:pt x="72827" y="248822"/>
                        </a:cubicBezTo>
                        <a:cubicBezTo>
                          <a:pt x="87007" y="206285"/>
                          <a:pt x="77095" y="227010"/>
                          <a:pt x="103650" y="187177"/>
                        </a:cubicBezTo>
                        <a:cubicBezTo>
                          <a:pt x="115651" y="151173"/>
                          <a:pt x="110113" y="152469"/>
                          <a:pt x="144747" y="125532"/>
                        </a:cubicBezTo>
                        <a:cubicBezTo>
                          <a:pt x="164241" y="110370"/>
                          <a:pt x="206391" y="84435"/>
                          <a:pt x="206391" y="84435"/>
                        </a:cubicBezTo>
                        <a:cubicBezTo>
                          <a:pt x="194585" y="49018"/>
                          <a:pt x="134472" y="10804"/>
                          <a:pt x="206391" y="224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548C6C-DBF8-6494-E4CF-29A3A30E8B58}"/>
              </a:ext>
            </a:extLst>
          </p:cNvPr>
          <p:cNvCxnSpPr>
            <a:cxnSpLocks/>
          </p:cNvCxnSpPr>
          <p:nvPr/>
        </p:nvCxnSpPr>
        <p:spPr>
          <a:xfrm flipH="1">
            <a:off x="2314667" y="2736508"/>
            <a:ext cx="1063917" cy="689139"/>
          </a:xfrm>
          <a:prstGeom prst="straightConnector1">
            <a:avLst/>
          </a:prstGeom>
          <a:ln w="25400">
            <a:solidFill>
              <a:srgbClr val="FF5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9D5FF489-2077-6CE5-1710-0CF8963A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B080-E410-F540-BB43-6692640AC7F0}" type="datetime1">
              <a:rPr lang="it-IT" smtClean="0"/>
              <a:t>18/03/26</a:t>
            </a:fld>
            <a:endParaRPr 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BBDDD9-95FE-C9D7-23A6-142AFD7976CB}"/>
              </a:ext>
            </a:extLst>
          </p:cNvPr>
          <p:cNvSpPr txBox="1"/>
          <p:nvPr/>
        </p:nvSpPr>
        <p:spPr>
          <a:xfrm>
            <a:off x="140482" y="4375942"/>
            <a:ext cx="239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latin typeface="Titillium Lt" pitchFamily="2" charset="77"/>
              </a:rPr>
              <a:t>Plasma characterization</a:t>
            </a:r>
          </a:p>
          <a:p>
            <a:pPr algn="ctr"/>
            <a:r>
              <a:rPr lang="en-IT" sz="1200" dirty="0">
                <a:latin typeface="Titillium Lt" pitchFamily="2" charset="77"/>
              </a:rPr>
              <a:t>Master thesis (13.03.2026)</a:t>
            </a:r>
          </a:p>
          <a:p>
            <a:pPr algn="ctr"/>
            <a:r>
              <a:rPr lang="en-IT" sz="1200" dirty="0">
                <a:latin typeface="Titillium Lt" pitchFamily="2" charset="77"/>
              </a:rPr>
              <a:t>S. Ficano (I</a:t>
            </a:r>
            <a:r>
              <a:rPr lang="en-GB" sz="1200" dirty="0" err="1">
                <a:latin typeface="Titillium Lt" pitchFamily="2" charset="77"/>
              </a:rPr>
              <a:t>ngegneria</a:t>
            </a:r>
            <a:r>
              <a:rPr lang="en-GB" sz="1200" dirty="0">
                <a:latin typeface="Titillium Lt" pitchFamily="2" charset="77"/>
              </a:rPr>
              <a:t> </a:t>
            </a:r>
            <a:r>
              <a:rPr lang="en-GB" sz="1200" dirty="0" err="1">
                <a:latin typeface="Titillium Lt" pitchFamily="2" charset="77"/>
              </a:rPr>
              <a:t>Aerospaziale</a:t>
            </a:r>
            <a:r>
              <a:rPr lang="en-GB" sz="1200" dirty="0">
                <a:latin typeface="Titillium Lt" pitchFamily="2" charset="77"/>
              </a:rPr>
              <a:t>)</a:t>
            </a:r>
            <a:endParaRPr lang="en-IT" sz="1200" dirty="0">
              <a:latin typeface="Titillium L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626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08ED0-6E51-B3B9-609A-1C4755D4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A4EE0-E87A-0D86-057D-856D4B22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1C70-C680-2F48-9F2D-568FA66A81F6}" type="datetime1">
              <a:rPr lang="it-IT" smtClean="0"/>
              <a:t>18/03/26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AF15A-66C1-6ABB-2FA2-A13D5163A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FAE1-91D0-C2DB-A015-0DDAAFCDA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A20FD1-7740-4825-23EB-C43FD7C35554}"/>
              </a:ext>
            </a:extLst>
          </p:cNvPr>
          <p:cNvSpPr txBox="1"/>
          <p:nvPr/>
        </p:nvSpPr>
        <p:spPr>
          <a:xfrm>
            <a:off x="685804" y="1252471"/>
            <a:ext cx="2650084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T" b="1" dirty="0"/>
              <a:t>Mixture</a:t>
            </a:r>
            <a:r>
              <a:rPr lang="en-IT" dirty="0"/>
              <a:t>  CO</a:t>
            </a:r>
            <a:r>
              <a:rPr lang="en-IT" baseline="-25000" dirty="0"/>
              <a:t>2</a:t>
            </a:r>
            <a:r>
              <a:rPr lang="en-IT" dirty="0"/>
              <a:t>:NH</a:t>
            </a:r>
            <a:r>
              <a:rPr lang="en-IT" baseline="-25000" dirty="0"/>
              <a:t>3 </a:t>
            </a:r>
            <a:r>
              <a:rPr lang="en-IT" dirty="0"/>
              <a:t> (10:1)</a:t>
            </a:r>
          </a:p>
          <a:p>
            <a:pPr>
              <a:lnSpc>
                <a:spcPct val="150000"/>
              </a:lnSpc>
            </a:pPr>
            <a:r>
              <a:rPr lang="en-IT" dirty="0"/>
              <a:t> P = 5 x 10</a:t>
            </a:r>
            <a:r>
              <a:rPr lang="en-IT" baseline="30000" dirty="0"/>
              <a:t>-4</a:t>
            </a:r>
            <a:r>
              <a:rPr lang="en-IT" dirty="0"/>
              <a:t> bar;  T=300 K </a:t>
            </a:r>
          </a:p>
          <a:p>
            <a:pPr>
              <a:lnSpc>
                <a:spcPct val="150000"/>
              </a:lnSpc>
            </a:pPr>
            <a:r>
              <a:rPr lang="en-IT" dirty="0"/>
              <a:t> t= 0, 5 sec,  60 sec </a:t>
            </a:r>
          </a:p>
          <a:p>
            <a:pPr>
              <a:lnSpc>
                <a:spcPct val="150000"/>
              </a:lnSpc>
            </a:pPr>
            <a:r>
              <a:rPr lang="en-IT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17442-1440-5962-817F-F5C684F3A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4" y="2603004"/>
            <a:ext cx="7263829" cy="2837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A26B9-6875-3B55-2DD1-5FF6D864E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49" y="1684962"/>
            <a:ext cx="4027113" cy="42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3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1A5FC1-CA4C-0DE2-A0DF-F897A1E208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27541" r="3387" b="19637"/>
          <a:stretch>
            <a:fillRect/>
          </a:stretch>
        </p:blipFill>
        <p:spPr>
          <a:xfrm>
            <a:off x="0" y="1150765"/>
            <a:ext cx="12192000" cy="52008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267501" y="5869185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3AA68849-FE55-39F7-F246-99344444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936"/>
            <a:ext cx="10515600" cy="544535"/>
          </a:xfrm>
        </p:spPr>
        <p:txBody>
          <a:bodyPr>
            <a:normAutofit fontScale="90000"/>
          </a:bodyPr>
          <a:lstStyle/>
          <a:p>
            <a:r>
              <a:rPr lang="en-GB" sz="3100" dirty="0"/>
              <a:t>L</a:t>
            </a:r>
            <a:r>
              <a:rPr lang="en-GB" dirty="0"/>
              <a:t>ight Irradiation Facility for </a:t>
            </a:r>
            <a:r>
              <a:rPr lang="en-GB" dirty="0" err="1"/>
              <a:t>Exochemistry</a:t>
            </a:r>
            <a:r>
              <a:rPr lang="en-GB" dirty="0"/>
              <a:t> &amp; </a:t>
            </a:r>
            <a:r>
              <a:rPr lang="en-GB" dirty="0" err="1"/>
              <a:t>PLAnetary</a:t>
            </a:r>
            <a:r>
              <a:rPr lang="en-GB" dirty="0"/>
              <a:t> Systems – LIFE+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76C1DAB-6281-3FF8-F9F2-E8B921963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309" y="3351270"/>
            <a:ext cx="11452524" cy="2820816"/>
          </a:xfrm>
        </p:spPr>
        <p:txBody>
          <a:bodyPr/>
          <a:lstStyle/>
          <a:p>
            <a:pPr marL="0" indent="0" algn="ctr">
              <a:lnSpc>
                <a:spcPts val="2760"/>
              </a:lnSpc>
              <a:buNone/>
            </a:pPr>
            <a:r>
              <a:rPr lang="en-GB" sz="2000" b="1" dirty="0"/>
              <a:t>Objective </a:t>
            </a:r>
          </a:p>
          <a:p>
            <a:pPr marL="0" indent="0" algn="ctr">
              <a:lnSpc>
                <a:spcPts val="2760"/>
              </a:lnSpc>
              <a:buNone/>
            </a:pPr>
            <a:r>
              <a:rPr lang="en-GB" sz="2000" dirty="0"/>
              <a:t>Design and construction of an atmosphere simulator facility, to study the chemical and physical evolution of a gas mixture “the atmosphere”  under highly energetic phenomena (UV, X-rays, Lightening)</a:t>
            </a:r>
            <a:r>
              <a:rPr lang="en-GB" sz="2000" dirty="0" err="1">
                <a:solidFill>
                  <a:schemeClr val="bg1"/>
                </a:solidFill>
              </a:rPr>
              <a:t>ing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lnSpc>
                <a:spcPts val="2760"/>
              </a:lnSpc>
              <a:buNone/>
            </a:pPr>
            <a:endParaRPr lang="en-GB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07B29C3-211B-1A80-A717-B9D2C592D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026" y="2191117"/>
            <a:ext cx="10691074" cy="8695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200" dirty="0"/>
              <a:t> </a:t>
            </a:r>
            <a:r>
              <a:rPr lang="en-GB" sz="2200" dirty="0">
                <a:solidFill>
                  <a:schemeClr val="tx1"/>
                </a:solidFill>
              </a:rPr>
              <a:t>A. </a:t>
            </a:r>
            <a:r>
              <a:rPr lang="en-GB" sz="2200" dirty="0" err="1">
                <a:solidFill>
                  <a:schemeClr val="tx1"/>
                </a:solidFill>
              </a:rPr>
              <a:t>Ciaravella</a:t>
            </a:r>
            <a:r>
              <a:rPr lang="en-GB" sz="2200" dirty="0">
                <a:solidFill>
                  <a:schemeClr val="tx1"/>
                </a:solidFill>
              </a:rPr>
              <a:t>, A. </a:t>
            </a:r>
            <a:r>
              <a:rPr lang="en-GB" sz="2200" dirty="0" err="1">
                <a:solidFill>
                  <a:schemeClr val="tx1"/>
                </a:solidFill>
              </a:rPr>
              <a:t>Jimenéz</a:t>
            </a:r>
            <a:r>
              <a:rPr lang="en-GB" sz="2200" dirty="0">
                <a:solidFill>
                  <a:schemeClr val="tx1"/>
                </a:solidFill>
              </a:rPr>
              <a:t>-Escobar, A. Mangione, C. Cecchi-</a:t>
            </a:r>
            <a:r>
              <a:rPr lang="en-GB" sz="2200" dirty="0" err="1">
                <a:solidFill>
                  <a:schemeClr val="tx1"/>
                </a:solidFill>
              </a:rPr>
              <a:t>Pestellini</a:t>
            </a:r>
            <a:endParaRPr lang="en-GB" sz="2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sz="2200" dirty="0">
                <a:solidFill>
                  <a:schemeClr val="tx1"/>
                </a:solidFill>
              </a:rPr>
              <a:t>INAF-</a:t>
            </a:r>
            <a:r>
              <a:rPr lang="en-GB" sz="2200" dirty="0" err="1">
                <a:solidFill>
                  <a:schemeClr val="tx1"/>
                </a:solidFill>
              </a:rPr>
              <a:t>Osservatorio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Astronomico</a:t>
            </a:r>
            <a:r>
              <a:rPr lang="en-GB" sz="2200" dirty="0">
                <a:solidFill>
                  <a:schemeClr val="tx1"/>
                </a:solidFill>
              </a:rPr>
              <a:t> di Palermo</a:t>
            </a:r>
          </a:p>
          <a:p>
            <a:pPr marL="0" indent="0" algn="ctr">
              <a:buNone/>
            </a:pP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9614D-F2DF-9D4D-947E-7F6262E4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94419-4D73-2F40-BE6F-FA2E800E5241}" type="datetime1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18/03/26</a:t>
            </a:fld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4FA977-365E-8084-656A-BE00836FD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GB" b="1"/>
              <a:t>LIFE+ Exoplanet Atmosphere Laboratory </a:t>
            </a:r>
            <a:endParaRPr lang="it-IT" b="1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85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3E292E16-C055-0837-C5FA-BF06D653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3" y="1253669"/>
            <a:ext cx="2039112" cy="566316"/>
          </a:xfrm>
        </p:spPr>
        <p:txBody>
          <a:bodyPr/>
          <a:lstStyle/>
          <a:p>
            <a:r>
              <a:rPr lang="en-GB" dirty="0"/>
              <a:t>Exoplanets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261F1AB-8D59-0D35-38DF-5A65BDBD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6B04-170F-8B4D-AFF2-B5F615BDC436}" type="datetime1">
              <a:rPr lang="it-IT" smtClean="0"/>
              <a:t>18/03/26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AADF71-3B67-B834-DD20-4EEC5679F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FF3B86-EFC0-23C5-093A-DB3B2F20E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AEAFC-8200-EAC7-D3A1-E3F03DA6078D}"/>
              </a:ext>
            </a:extLst>
          </p:cNvPr>
          <p:cNvSpPr txBox="1"/>
          <p:nvPr/>
        </p:nvSpPr>
        <p:spPr>
          <a:xfrm>
            <a:off x="157002" y="1819985"/>
            <a:ext cx="84401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itillium Lt" pitchFamily="2" charset="77"/>
              </a:rPr>
              <a:t>10000 exoplanets &amp; planet candidates, ~ 6000 confirmed planets   </a:t>
            </a:r>
          </a:p>
          <a:p>
            <a:r>
              <a:rPr lang="en-GB" sz="1600" dirty="0">
                <a:latin typeface="Titillium Lt" pitchFamily="2" charset="77"/>
              </a:rPr>
              <a:t>            (mostly by </a:t>
            </a:r>
            <a:r>
              <a:rPr lang="en-IT" sz="1600" dirty="0">
                <a:latin typeface="Titillium Lt" pitchFamily="2" charset="77"/>
              </a:rPr>
              <a:t>Transit  &amp; Radial Velocity Techniques) </a:t>
            </a:r>
            <a:endParaRPr lang="en-GB" sz="1600" dirty="0">
              <a:latin typeface="Titillium Lt" pitchFamily="2" charset="77"/>
            </a:endParaRPr>
          </a:p>
          <a:p>
            <a:endParaRPr lang="en-GB" sz="1600" dirty="0">
              <a:latin typeface="Titillium Lt" pitchFamily="2" charset="77"/>
            </a:endParaRPr>
          </a:p>
          <a:p>
            <a:endParaRPr lang="en-GB" sz="1600" dirty="0">
              <a:latin typeface="Titillium Lt" pitchFamily="2" charset="77"/>
            </a:endParaRPr>
          </a:p>
          <a:p>
            <a:r>
              <a:rPr lang="en-GB" sz="1600" b="1" dirty="0">
                <a:latin typeface="Titillium Lt" pitchFamily="2" charset="77"/>
              </a:rPr>
              <a:t>1995</a:t>
            </a:r>
            <a:r>
              <a:rPr lang="en-GB" sz="1600" dirty="0">
                <a:latin typeface="Titillium Lt" pitchFamily="2" charset="77"/>
              </a:rPr>
              <a:t> - </a:t>
            </a:r>
            <a:r>
              <a:rPr lang="en-GB" sz="1600" b="1" dirty="0">
                <a:latin typeface="Titillium Lt" pitchFamily="2" charset="77"/>
              </a:rPr>
              <a:t>51 Pegasi b</a:t>
            </a:r>
            <a:r>
              <a:rPr lang="en-GB" sz="1600" dirty="0">
                <a:latin typeface="Titillium Lt" pitchFamily="2" charset="77"/>
              </a:rPr>
              <a:t>, the first planet orbiting a Sun-like star ( radial velocity )</a:t>
            </a:r>
            <a:r>
              <a:rPr lang="en-IT" sz="1600" dirty="0">
                <a:latin typeface="Titillium Lt" pitchFamily="2" charset="77"/>
              </a:rPr>
              <a:t> </a:t>
            </a:r>
            <a:endParaRPr lang="en-IT" sz="1600" b="1" dirty="0">
              <a:latin typeface="Titillium Lt" pitchFamily="2" charset="77"/>
            </a:endParaRPr>
          </a:p>
          <a:p>
            <a:endParaRPr lang="en-IT" sz="1600" b="1" dirty="0">
              <a:latin typeface="Titillium Lt" pitchFamily="2" charset="77"/>
            </a:endParaRPr>
          </a:p>
          <a:p>
            <a:endParaRPr lang="en-IT" sz="1600" b="1" dirty="0">
              <a:latin typeface="Titillium Lt" pitchFamily="2" charset="77"/>
            </a:endParaRPr>
          </a:p>
          <a:p>
            <a:r>
              <a:rPr lang="en-IT" altLang="en-IT" sz="1600" b="1" dirty="0">
                <a:solidFill>
                  <a:srgbClr val="000000"/>
                </a:solidFill>
                <a:latin typeface="Titillium Lt" pitchFamily="2" charset="77"/>
              </a:rPr>
              <a:t>2000 -</a:t>
            </a:r>
            <a:r>
              <a:rPr lang="en-IT" altLang="en-IT" sz="1600" dirty="0">
                <a:solidFill>
                  <a:srgbClr val="000000"/>
                </a:solidFill>
                <a:latin typeface="Titillium Lt" pitchFamily="2" charset="77"/>
              </a:rPr>
              <a:t> The first transiting exoplanet was identified, changing the course of exoplanetary science.</a:t>
            </a:r>
            <a:endParaRPr lang="en-IT" sz="1600" dirty="0"/>
          </a:p>
          <a:p>
            <a:endParaRPr lang="en-IT" sz="1600" b="1" dirty="0">
              <a:latin typeface="Titillium Lt" pitchFamily="2" charset="77"/>
            </a:endParaRPr>
          </a:p>
          <a:p>
            <a:r>
              <a:rPr lang="en-IT" sz="1600" b="1" dirty="0">
                <a:latin typeface="Titillium Lt" pitchFamily="2" charset="77"/>
              </a:rPr>
              <a:t>Transit Technique</a:t>
            </a:r>
            <a:r>
              <a:rPr lang="en-IT" sz="1600" dirty="0">
                <a:latin typeface="Titillium Lt" pitchFamily="2" charset="77"/>
              </a:rPr>
              <a:t> has overtaken Radial Velocity as the primary method for discovery.</a:t>
            </a:r>
          </a:p>
          <a:p>
            <a:endParaRPr lang="en-IT" sz="1600" dirty="0">
              <a:latin typeface="Titillium Lt" pitchFamily="2" charset="77"/>
            </a:endParaRPr>
          </a:p>
          <a:p>
            <a:r>
              <a:rPr lang="en-IT" sz="1600" dirty="0">
                <a:latin typeface="Titillium Lt" pitchFamily="2" charset="77"/>
              </a:rPr>
              <a:t>The transit technique is the </a:t>
            </a:r>
            <a:r>
              <a:rPr lang="en-IT" sz="1600" b="1" dirty="0">
                <a:latin typeface="Titillium Lt" pitchFamily="2" charset="77"/>
              </a:rPr>
              <a:t>only </a:t>
            </a:r>
            <a:r>
              <a:rPr lang="en-IT" sz="1600" dirty="0">
                <a:latin typeface="Titillium Lt" pitchFamily="2" charset="77"/>
              </a:rPr>
              <a:t>method that allows for </a:t>
            </a:r>
            <a:r>
              <a:rPr lang="en-IT" sz="1600" i="1" dirty="0">
                <a:latin typeface="Titillium Lt" pitchFamily="2" charset="77"/>
              </a:rPr>
              <a:t>Transmission Spectroscopy.</a:t>
            </a:r>
          </a:p>
          <a:p>
            <a:endParaRPr lang="en-IT" sz="1600" i="1" dirty="0">
              <a:latin typeface="Titillium Lt" pitchFamily="2" charset="77"/>
            </a:endParaRPr>
          </a:p>
          <a:p>
            <a:endParaRPr lang="en-IT" sz="1600" i="1" dirty="0">
              <a:latin typeface="Titillium Lt" pitchFamily="2" charset="77"/>
            </a:endParaRPr>
          </a:p>
          <a:p>
            <a:pPr lvl="0"/>
            <a:r>
              <a:rPr lang="en-IT" sz="1600" dirty="0">
                <a:latin typeface="Titillium Lt" pitchFamily="2" charset="77"/>
              </a:rPr>
              <a:t>Spectra of the star’s light filtered through the outher layers of planet’s atmosphere provide</a:t>
            </a: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lvl="0"/>
            <a:r>
              <a:rPr lang="en-IT" sz="1600" dirty="0">
                <a:latin typeface="Titillium Lt" pitchFamily="2" charset="77"/>
              </a:rPr>
              <a:t>                   </a:t>
            </a:r>
            <a:r>
              <a:rPr lang="en-IT" sz="1600" b="1" dirty="0">
                <a:latin typeface="Titillium Lt" pitchFamily="2" charset="77"/>
              </a:rPr>
              <a:t>aerosols</a:t>
            </a:r>
            <a:r>
              <a:rPr lang="en-IT" sz="1600" dirty="0">
                <a:latin typeface="Titillium Lt" pitchFamily="2" charset="77"/>
              </a:rPr>
              <a:t> (clouds, hazes)   and </a:t>
            </a:r>
            <a:r>
              <a:rPr lang="en-IT" sz="1600" b="1" dirty="0">
                <a:latin typeface="Titillium Lt" pitchFamily="2" charset="77"/>
              </a:rPr>
              <a:t>chemical markers,  </a:t>
            </a:r>
            <a:r>
              <a:rPr lang="en-IT" sz="1600" dirty="0">
                <a:latin typeface="Titillium Lt" pitchFamily="2" charset="77"/>
              </a:rPr>
              <a:t>biosignatures (habitability)</a:t>
            </a:r>
          </a:p>
          <a:p>
            <a:pPr lvl="0"/>
            <a:r>
              <a:rPr lang="en-IT" sz="1600" dirty="0">
                <a:latin typeface="Titillium Lt" pitchFamily="2" charset="77"/>
              </a:rPr>
              <a:t> </a:t>
            </a:r>
          </a:p>
          <a:p>
            <a:pPr lvl="0"/>
            <a:endParaRPr lang="en-IT" sz="1600" dirty="0">
              <a:latin typeface="Titillium Lt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B5A506-F16F-EE2A-B8AE-A16FB492E6EF}"/>
              </a:ext>
            </a:extLst>
          </p:cNvPr>
          <p:cNvGrpSpPr>
            <a:grpSpLocks noChangeAspect="1"/>
          </p:cNvGrpSpPr>
          <p:nvPr/>
        </p:nvGrpSpPr>
        <p:grpSpPr>
          <a:xfrm>
            <a:off x="7505264" y="1321629"/>
            <a:ext cx="4304598" cy="2107371"/>
            <a:chOff x="1439638" y="2550324"/>
            <a:chExt cx="7604905" cy="3723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890778-7D38-F17B-63A0-89686567D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12"/>
            <a:stretch>
              <a:fillRect/>
            </a:stretch>
          </p:blipFill>
          <p:spPr>
            <a:xfrm>
              <a:off x="1747158" y="2550324"/>
              <a:ext cx="7297385" cy="3723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87CBFA-952D-A701-BE7A-74EE68EA7543}"/>
                </a:ext>
              </a:extLst>
            </p:cNvPr>
            <p:cNvSpPr/>
            <p:nvPr/>
          </p:nvSpPr>
          <p:spPr>
            <a:xfrm>
              <a:off x="1518558" y="4411862"/>
              <a:ext cx="228600" cy="1205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BDF1E9-276E-95A7-9A6F-C77AEF192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9638" y="3299473"/>
              <a:ext cx="451757" cy="183617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EC41DF-2C71-74BF-E7F3-C9C14353B717}"/>
              </a:ext>
            </a:extLst>
          </p:cNvPr>
          <p:cNvSpPr txBox="1"/>
          <p:nvPr/>
        </p:nvSpPr>
        <p:spPr>
          <a:xfrm rot="16200000">
            <a:off x="10541277" y="2420816"/>
            <a:ext cx="25651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(Klempton &amp; Knutson 2024, </a:t>
            </a:r>
            <a:r>
              <a:rPr lang="en-GB" sz="900" dirty="0"/>
              <a:t>Rev. in Min. and Geo.)</a:t>
            </a:r>
            <a:endParaRPr lang="en-IT" sz="900" dirty="0"/>
          </a:p>
        </p:txBody>
      </p:sp>
    </p:spTree>
    <p:extLst>
      <p:ext uri="{BB962C8B-B14F-4D97-AF65-F5344CB8AC3E}">
        <p14:creationId xmlns:p14="http://schemas.microsoft.com/office/powerpoint/2010/main" val="25071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CFE801-6F23-1F69-C9DA-2D64F9B2F1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8DE086-F921-714A-9357-682CB9461FC4}" type="datetime1">
              <a:rPr lang="it-IT" smtClean="0"/>
              <a:t>18/03/26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832D7-3700-A775-D6C9-EB733DD0D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C99514-5463-3914-4D8D-46181F2F8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C838A-97FD-A92F-4382-E9AEDF2D84E9}"/>
              </a:ext>
            </a:extLst>
          </p:cNvPr>
          <p:cNvSpPr txBox="1"/>
          <p:nvPr/>
        </p:nvSpPr>
        <p:spPr>
          <a:xfrm>
            <a:off x="408432" y="1254264"/>
            <a:ext cx="1083868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T" altLang="en-IT" sz="1600" b="1" dirty="0">
                <a:solidFill>
                  <a:srgbClr val="000000"/>
                </a:solidFill>
                <a:latin typeface="Titillium Lt" pitchFamily="2" charset="77"/>
              </a:rPr>
              <a:t>2002</a:t>
            </a:r>
            <a:r>
              <a:rPr lang="en-IT" altLang="en-IT" sz="1600" dirty="0">
                <a:solidFill>
                  <a:srgbClr val="000000"/>
                </a:solidFill>
                <a:latin typeface="Titillium Lt" pitchFamily="2" charset="77"/>
              </a:rPr>
              <a:t> Charbonneau et al: HST the first exoplanet atmosphere was detected HD 209458b, a "Hot Jupiter”.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IT" altLang="en-IT" sz="16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T" altLang="en-IT" sz="1600" b="1" dirty="0">
                <a:solidFill>
                  <a:srgbClr val="000000"/>
                </a:solidFill>
                <a:latin typeface="Titillium Lt" pitchFamily="2" charset="77"/>
              </a:rPr>
              <a:t>2010 </a:t>
            </a:r>
            <a:r>
              <a:rPr lang="en-IT" altLang="en-IT" sz="1600" dirty="0">
                <a:solidFill>
                  <a:srgbClr val="000000"/>
                </a:solidFill>
                <a:latin typeface="Titillium Lt" pitchFamily="2" charset="77"/>
              </a:rPr>
              <a:t>Bean et al</a:t>
            </a:r>
            <a:r>
              <a:rPr lang="en-IT" altLang="en-IT" sz="1600" b="1" dirty="0">
                <a:solidFill>
                  <a:srgbClr val="000000"/>
                </a:solidFill>
                <a:latin typeface="Titillium Lt" pitchFamily="2" charset="77"/>
              </a:rPr>
              <a:t>:</a:t>
            </a:r>
            <a:r>
              <a:rPr lang="en-IT" altLang="en-IT" sz="1600" dirty="0">
                <a:solidFill>
                  <a:srgbClr val="000000"/>
                </a:solidFill>
                <a:latin typeface="Titillium Lt" pitchFamily="2" charset="77"/>
              </a:rPr>
              <a:t> The first atmospheric spectrum of an object smaller than Neptune (GJ 1214b)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T" altLang="en-IT" sz="1600" dirty="0">
                <a:solidFill>
                  <a:srgbClr val="000000"/>
                </a:solidFill>
                <a:latin typeface="Titillium Lt" pitchFamily="2" charset="77"/>
              </a:rPr>
              <a:t>                                Further studies revealed a thick layer of </a:t>
            </a:r>
            <a:r>
              <a:rPr lang="en-IT" altLang="en-IT" sz="1600" b="1" dirty="0">
                <a:solidFill>
                  <a:srgbClr val="000000"/>
                </a:solidFill>
                <a:latin typeface="Titillium Lt" pitchFamily="2" charset="77"/>
              </a:rPr>
              <a:t>clouds or haze </a:t>
            </a:r>
            <a:r>
              <a:rPr lang="en-IT" altLang="en-IT" sz="1600" dirty="0">
                <a:solidFill>
                  <a:srgbClr val="000000"/>
                </a:solidFill>
                <a:latin typeface="Titillium Lt" pitchFamily="2" charset="77"/>
              </a:rPr>
              <a:t>(Kreidberg et al. 2014) 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T" altLang="en-IT" sz="1600" b="1" dirty="0">
                <a:solidFill>
                  <a:srgbClr val="000000"/>
                </a:solidFill>
                <a:latin typeface="Titillium Lt" pitchFamily="2" charset="77"/>
              </a:rPr>
              <a:t>JWST Era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T" altLang="en-IT" sz="1600" dirty="0">
                <a:solidFill>
                  <a:srgbClr val="000000"/>
                </a:solidFill>
                <a:latin typeface="Titillium Lt" pitchFamily="2" charset="77"/>
              </a:rPr>
              <a:t>Over </a:t>
            </a:r>
            <a:r>
              <a:rPr lang="en-IT" altLang="en-IT" sz="1600" b="1" dirty="0">
                <a:solidFill>
                  <a:srgbClr val="000000"/>
                </a:solidFill>
                <a:latin typeface="Titillium Lt" pitchFamily="2" charset="77"/>
              </a:rPr>
              <a:t>100  exoplanets </a:t>
            </a:r>
            <a:r>
              <a:rPr lang="en-IT" altLang="en-IT" sz="1600" dirty="0">
                <a:solidFill>
                  <a:srgbClr val="000000"/>
                </a:solidFill>
                <a:latin typeface="Titillium Lt" pitchFamily="2" charset="77"/>
              </a:rPr>
              <a:t>have had their atmospheres characterized.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altLang="en-IT" sz="1600" dirty="0">
              <a:solidFill>
                <a:srgbClr val="000000"/>
              </a:solidFill>
              <a:latin typeface="Titillium Lt" pitchFamily="2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T" dirty="0">
                <a:latin typeface="Titillium Lt" pitchFamily="2" charset="77"/>
              </a:rPr>
              <a:t>Atmospheric characterization is now a cornerstone of modern astronomy with </a:t>
            </a:r>
            <a:r>
              <a:rPr lang="en-GB" dirty="0">
                <a:latin typeface="Titillium Lt" pitchFamily="2" charset="77"/>
              </a:rPr>
              <a:t>present (JWST) and future space (ARIEL) and ground-based (ELT) telescopes</a:t>
            </a:r>
            <a:r>
              <a:rPr lang="en-IT" altLang="en-IT" dirty="0">
                <a:solidFill>
                  <a:srgbClr val="000000"/>
                </a:solidFill>
              </a:rPr>
              <a:t>                     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39CC89-985A-874C-D62B-D67EEE358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4396" r="10724" b="8787"/>
          <a:stretch>
            <a:fillRect/>
          </a:stretch>
        </p:blipFill>
        <p:spPr>
          <a:xfrm>
            <a:off x="1920250" y="3206496"/>
            <a:ext cx="3374572" cy="1501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66FA78-5F46-0260-8476-DC110190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25391" r="18197" b="10466"/>
          <a:stretch>
            <a:fillRect/>
          </a:stretch>
        </p:blipFill>
        <p:spPr>
          <a:xfrm>
            <a:off x="7026096" y="3206496"/>
            <a:ext cx="3569738" cy="15013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BF2129-F190-61D7-B510-47A1153C9483}"/>
              </a:ext>
            </a:extLst>
          </p:cNvPr>
          <p:cNvSpPr txBox="1"/>
          <p:nvPr/>
        </p:nvSpPr>
        <p:spPr>
          <a:xfrm>
            <a:off x="6896587" y="2837164"/>
            <a:ext cx="419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WASP – 39b R= 1.42 R</a:t>
            </a:r>
            <a:r>
              <a:rPr lang="en-IT" baseline="-25000" dirty="0"/>
              <a:t>jupiter</a:t>
            </a:r>
            <a:r>
              <a:rPr lang="en-IT" dirty="0"/>
              <a:t> M= </a:t>
            </a:r>
            <a:r>
              <a:rPr lang="en-GB" dirty="0"/>
              <a:t>2.43 </a:t>
            </a:r>
            <a:r>
              <a:rPr lang="en-GB" dirty="0" err="1"/>
              <a:t>M</a:t>
            </a:r>
            <a:r>
              <a:rPr lang="en-GB" baseline="-25000" dirty="0" err="1"/>
              <a:t>Jupiter</a:t>
            </a:r>
            <a:r>
              <a:rPr lang="en-GB" baseline="-25000" dirty="0"/>
              <a:t> </a:t>
            </a:r>
            <a:endParaRPr lang="en-IT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95F91C-AD68-0E8D-D21C-71D6DDA5D4D4}"/>
              </a:ext>
            </a:extLst>
          </p:cNvPr>
          <p:cNvSpPr txBox="1"/>
          <p:nvPr/>
        </p:nvSpPr>
        <p:spPr>
          <a:xfrm>
            <a:off x="2139114" y="2837164"/>
            <a:ext cx="302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K2 – 18b M=8.6 M</a:t>
            </a:r>
            <a:r>
              <a:rPr lang="en-IT" baseline="-25000" dirty="0"/>
              <a:t>⨁ </a:t>
            </a:r>
            <a:r>
              <a:rPr lang="en-IT" dirty="0"/>
              <a:t>R= 2.6 R</a:t>
            </a:r>
            <a:r>
              <a:rPr lang="en-IT" baseline="-25000" dirty="0"/>
              <a:t>⨁</a:t>
            </a:r>
            <a:r>
              <a:rPr lang="en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376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A03CA-1BBD-1FCB-B12E-8C28D67D2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C7EA09-A3C3-E8C9-1446-7B241855D9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31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15835"/>
          <a:stretch>
            <a:fillRect/>
          </a:stretch>
        </p:blipFill>
        <p:spPr>
          <a:xfrm>
            <a:off x="11575" y="1154719"/>
            <a:ext cx="12192000" cy="5188945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D553E72D-F57C-3913-D8A9-0C13CC4C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11" y="1410165"/>
            <a:ext cx="5977128" cy="78011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C000"/>
                </a:solidFill>
              </a:rPr>
              <a:t>Simulating Atmosphere in a Laboratory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8268321-A30B-4804-FEC9-A5A1CB8B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C65C-2067-C541-ACFB-6542389CE9EF}" type="datetime1">
              <a:rPr lang="it-IT" smtClean="0"/>
              <a:t>18/03/26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05D976E-D227-3B9E-CE24-C1BF3DEC0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71257C-CB51-605C-3EFA-80F7CA9B5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30" name="Segnaposto contenuto 5">
            <a:extLst>
              <a:ext uri="{FF2B5EF4-FFF2-40B4-BE49-F238E27FC236}">
                <a16:creationId xmlns:a16="http://schemas.microsoft.com/office/drawing/2014/main" id="{B989BD1C-1B30-E531-AFDD-8C02CD8055AA}"/>
              </a:ext>
            </a:extLst>
          </p:cNvPr>
          <p:cNvSpPr txBox="1">
            <a:spLocks/>
          </p:cNvSpPr>
          <p:nvPr/>
        </p:nvSpPr>
        <p:spPr>
          <a:xfrm>
            <a:off x="583611" y="2176204"/>
            <a:ext cx="6260521" cy="903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FFC947"/>
                </a:solidFill>
              </a:rPr>
              <a:t>Gas-mixture ”the atmosphere”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FFC947"/>
                </a:solidFill>
              </a:rPr>
              <a:t>     </a:t>
            </a:r>
            <a:r>
              <a:rPr lang="en-GB" sz="1800" dirty="0">
                <a:solidFill>
                  <a:srgbClr val="FFC947"/>
                </a:solidFill>
              </a:rPr>
              <a:t>Composition, T, 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FFC947"/>
                </a:solidFill>
              </a:rPr>
              <a:t>                                           </a:t>
            </a:r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85146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8072-09DA-C031-9628-6BC081E3C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475B28-1780-0376-67B5-2857430B04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31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15835"/>
          <a:stretch>
            <a:fillRect/>
          </a:stretch>
        </p:blipFill>
        <p:spPr>
          <a:xfrm>
            <a:off x="11575" y="1154719"/>
            <a:ext cx="12192000" cy="5188945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BD4AB4F-9229-FB2A-5BCA-5D669E9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11" y="1410165"/>
            <a:ext cx="5977128" cy="78011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C000"/>
                </a:solidFill>
              </a:rPr>
              <a:t>Simulating Atmosphere in a Laboratory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481596D-BB65-5CDB-90A3-4B41A44C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C65C-2067-C541-ACFB-6542389CE9EF}" type="datetime1">
              <a:rPr lang="it-IT" smtClean="0"/>
              <a:t>18/03/26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C1BFFA-9666-5601-5106-98752844B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310B32-1C38-23C4-8B2F-461B540D3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6</a:t>
            </a:fld>
            <a:endParaRPr lang="it-IT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2345D8-1370-5CD5-196E-ED663E7BD3CC}"/>
              </a:ext>
            </a:extLst>
          </p:cNvPr>
          <p:cNvGrpSpPr/>
          <p:nvPr/>
        </p:nvGrpSpPr>
        <p:grpSpPr>
          <a:xfrm>
            <a:off x="429646" y="3071394"/>
            <a:ext cx="11155080" cy="1851652"/>
            <a:chOff x="429646" y="3071394"/>
            <a:chExt cx="11155080" cy="1851652"/>
          </a:xfrm>
        </p:grpSpPr>
        <p:pic>
          <p:nvPicPr>
            <p:cNvPr id="19" name="LightningLunarEclipse_Kotsiopoulos_1024.jpg" descr="LightningLunarEclipse_Kotsiopoulos_1024.jpg">
              <a:extLst>
                <a:ext uri="{FF2B5EF4-FFF2-40B4-BE49-F238E27FC236}">
                  <a16:creationId xmlns:a16="http://schemas.microsoft.com/office/drawing/2014/main" id="{36141F12-D909-245C-2B3D-A085FAC90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700" t="26428" r="23151" b="20100"/>
            <a:stretch>
              <a:fillRect/>
            </a:stretch>
          </p:blipFill>
          <p:spPr>
            <a:xfrm>
              <a:off x="4840408" y="3095242"/>
              <a:ext cx="1551668" cy="9037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PhoenixAurora_Helgason_3130.jpg" descr="PhoenixAurora_Helgason_3130.jpg">
              <a:extLst>
                <a:ext uri="{FF2B5EF4-FFF2-40B4-BE49-F238E27FC236}">
                  <a16:creationId xmlns:a16="http://schemas.microsoft.com/office/drawing/2014/main" id="{5F3B46CD-EA7A-595F-155E-EA069A2E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190" b="36102"/>
            <a:stretch>
              <a:fillRect/>
            </a:stretch>
          </p:blipFill>
          <p:spPr>
            <a:xfrm>
              <a:off x="4840408" y="4053167"/>
              <a:ext cx="1551668" cy="8698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SaturnAurora_Hubble_2215.jpg" descr="SaturnAurora_Hubble_2215.jpg">
              <a:extLst>
                <a:ext uri="{FF2B5EF4-FFF2-40B4-BE49-F238E27FC236}">
                  <a16:creationId xmlns:a16="http://schemas.microsoft.com/office/drawing/2014/main" id="{37F6E593-A439-22B9-084D-26E0EC963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22265" b="19757"/>
            <a:stretch>
              <a:fillRect/>
            </a:stretch>
          </p:blipFill>
          <p:spPr>
            <a:xfrm>
              <a:off x="9377764" y="3283248"/>
              <a:ext cx="2206962" cy="1019014"/>
            </a:xfrm>
            <a:prstGeom prst="rect">
              <a:avLst/>
            </a:prstGeom>
            <a:ln w="12700">
              <a:noFill/>
              <a:miter lim="400000"/>
            </a:ln>
            <a:effectLst>
              <a:softEdge rad="0"/>
            </a:effectLst>
          </p:spPr>
        </p:pic>
        <p:sp>
          <p:nvSpPr>
            <p:cNvPr id="12" name="NASA, ESA, Hubble, OPAL Program, J. DePasquale (STScI), L. Lamy (Obs. Paris)">
              <a:extLst>
                <a:ext uri="{FF2B5EF4-FFF2-40B4-BE49-F238E27FC236}">
                  <a16:creationId xmlns:a16="http://schemas.microsoft.com/office/drawing/2014/main" id="{BC611AC7-B37F-F51D-9CEB-BC48FBABC525}"/>
                </a:ext>
              </a:extLst>
            </p:cNvPr>
            <p:cNvSpPr txBox="1"/>
            <p:nvPr/>
          </p:nvSpPr>
          <p:spPr>
            <a:xfrm>
              <a:off x="9987099" y="4257457"/>
              <a:ext cx="1597627" cy="1949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defTabSz="457200">
                <a:spcBef>
                  <a:spcPts val="0"/>
                </a:spcBef>
                <a:defRPr sz="2000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NASA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</a:rPr>
                <a:t>, 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ESA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</a:rPr>
                <a:t>, 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Hub</a:t>
              </a:r>
              <a:r>
                <a:rPr lang="en-GB"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</a:rPr>
                <a:t>, 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OPAL Program</a:t>
              </a:r>
              <a:endParaRPr sz="600" dirty="0">
                <a:solidFill>
                  <a:schemeClr val="bg1"/>
                </a:solidFill>
                <a:latin typeface="Titillium Lt" pitchFamily="2" charset="77"/>
                <a:cs typeface="Calibri" panose="020F0502020204030204" pitchFamily="34" charset="0"/>
              </a:endParaRPr>
            </a:p>
          </p:txBody>
        </p:sp>
        <p:pic>
          <p:nvPicPr>
            <p:cNvPr id="26" name="52413493052_c61f80eb38_o.jpg" descr="52413493052_c61f80eb38_o.jpg">
              <a:extLst>
                <a:ext uri="{FF2B5EF4-FFF2-40B4-BE49-F238E27FC236}">
                  <a16:creationId xmlns:a16="http://schemas.microsoft.com/office/drawing/2014/main" id="{E949F257-A0C8-ADD9-E61E-A81295CB2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41" r="13717" b="-1181"/>
            <a:stretch>
              <a:fillRect/>
            </a:stretch>
          </p:blipFill>
          <p:spPr>
            <a:xfrm>
              <a:off x="7149040" y="3071394"/>
              <a:ext cx="1702475" cy="17701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9CCFA493-92DB-67FC-1D17-2C0F8928EFD5}"/>
                </a:ext>
              </a:extLst>
            </p:cNvPr>
            <p:cNvSpPr/>
            <p:nvPr/>
          </p:nvSpPr>
          <p:spPr>
            <a:xfrm flipV="1">
              <a:off x="7965553" y="3691317"/>
              <a:ext cx="345072" cy="414178"/>
            </a:xfrm>
            <a:prstGeom prst="rect">
              <a:avLst/>
            </a:prstGeom>
            <a:ln w="25400">
              <a:solidFill>
                <a:srgbClr val="FFFF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NASA/MAVEN/Goddard Space Flight Center/CU/LAS">
              <a:extLst>
                <a:ext uri="{FF2B5EF4-FFF2-40B4-BE49-F238E27FC236}">
                  <a16:creationId xmlns:a16="http://schemas.microsoft.com/office/drawing/2014/main" id="{8D50B6B9-9042-82B7-4536-2BE3654E1D6D}"/>
                </a:ext>
              </a:extLst>
            </p:cNvPr>
            <p:cNvSpPr txBox="1"/>
            <p:nvPr/>
          </p:nvSpPr>
          <p:spPr>
            <a:xfrm>
              <a:off x="7149040" y="4668071"/>
              <a:ext cx="2378414" cy="1949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spcBef>
                  <a:spcPts val="0"/>
                </a:spcBef>
                <a:defRPr sz="23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dirty="0">
                  <a:latin typeface="Titillium Lt" pitchFamily="2" charset="77"/>
                  <a:cs typeface="Arial" panose="020B0604020202020204" pitchFamily="34" charset="0"/>
                </a:rPr>
                <a:t>NASA/MAVEN/Goddard Space Flight Center/CU/</a:t>
              </a:r>
              <a:r>
                <a:rPr sz="600" dirty="0">
                  <a:latin typeface="Titillium Lt" pitchFamily="2" charset="77"/>
                  <a:cs typeface="Calibri" panose="020F0502020204030204" pitchFamily="34" charset="0"/>
                </a:rPr>
                <a:t>LAS</a:t>
              </a:r>
            </a:p>
          </p:txBody>
        </p:sp>
        <p:sp>
          <p:nvSpPr>
            <p:cNvPr id="28" name="Segnaposto contenuto 5">
              <a:extLst>
                <a:ext uri="{FF2B5EF4-FFF2-40B4-BE49-F238E27FC236}">
                  <a16:creationId xmlns:a16="http://schemas.microsoft.com/office/drawing/2014/main" id="{61E515C3-7845-15A2-49AE-51E87C70F645}"/>
                </a:ext>
              </a:extLst>
            </p:cNvPr>
            <p:cNvSpPr txBox="1">
              <a:spLocks/>
            </p:cNvSpPr>
            <p:nvPr/>
          </p:nvSpPr>
          <p:spPr>
            <a:xfrm>
              <a:off x="429646" y="3126286"/>
              <a:ext cx="4558859" cy="11127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32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8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4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it-IT" sz="20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GB" sz="1800" dirty="0">
                <a:solidFill>
                  <a:srgbClr val="FFC947"/>
                </a:solidFill>
              </a:endParaRPr>
            </a:p>
            <a:p>
              <a:r>
                <a:rPr lang="en-GB" sz="1800" b="1" dirty="0">
                  <a:solidFill>
                    <a:srgbClr val="FFC947"/>
                  </a:solidFill>
                </a:rPr>
                <a:t> Processing  ”the atmosphere”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FFC947"/>
                  </a:solidFill>
                </a:rPr>
                <a:t>      </a:t>
              </a:r>
              <a:r>
                <a:rPr lang="en-GB" sz="1800" dirty="0">
                  <a:solidFill>
                    <a:srgbClr val="FFC947"/>
                  </a:solidFill>
                </a:rPr>
                <a:t>radiation, atmospheric phenomena….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1800" dirty="0">
                <a:solidFill>
                  <a:srgbClr val="FFC947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1800" dirty="0">
                <a:solidFill>
                  <a:srgbClr val="FFC947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GB" sz="1800" dirty="0">
                  <a:solidFill>
                    <a:srgbClr val="FFC947"/>
                  </a:solidFill>
                </a:rPr>
                <a:t>                                           </a:t>
              </a:r>
            </a:p>
            <a:p>
              <a:endParaRPr lang="en-GB" sz="1800" dirty="0"/>
            </a:p>
            <a:p>
              <a:endParaRPr lang="en-GB" sz="1800" dirty="0"/>
            </a:p>
          </p:txBody>
        </p:sp>
      </p:grpSp>
      <p:sp>
        <p:nvSpPr>
          <p:cNvPr id="30" name="Segnaposto contenuto 5">
            <a:extLst>
              <a:ext uri="{FF2B5EF4-FFF2-40B4-BE49-F238E27FC236}">
                <a16:creationId xmlns:a16="http://schemas.microsoft.com/office/drawing/2014/main" id="{75960421-F0C7-8A6B-D34F-B0DBBEFA4E99}"/>
              </a:ext>
            </a:extLst>
          </p:cNvPr>
          <p:cNvSpPr txBox="1">
            <a:spLocks/>
          </p:cNvSpPr>
          <p:nvPr/>
        </p:nvSpPr>
        <p:spPr>
          <a:xfrm>
            <a:off x="583611" y="2176204"/>
            <a:ext cx="6260521" cy="903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FFC947"/>
                </a:solidFill>
              </a:rPr>
              <a:t>Gas-mixture ”the atmosphere”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FFC947"/>
                </a:solidFill>
              </a:rPr>
              <a:t>     </a:t>
            </a:r>
            <a:r>
              <a:rPr lang="en-GB" sz="1800" dirty="0">
                <a:solidFill>
                  <a:srgbClr val="FFC947"/>
                </a:solidFill>
              </a:rPr>
              <a:t>Composition, T, 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FFC947"/>
                </a:solidFill>
              </a:rPr>
              <a:t>                                           </a:t>
            </a:r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0888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77E5-A250-9E7B-3A26-ED8CF6E92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37839D-9B58-B9F6-FF4C-7AA39C9E76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31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15835"/>
          <a:stretch>
            <a:fillRect/>
          </a:stretch>
        </p:blipFill>
        <p:spPr>
          <a:xfrm>
            <a:off x="11575" y="1154719"/>
            <a:ext cx="12192000" cy="5188945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083F3BB-DE69-8F28-1959-D363BD99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11" y="1410165"/>
            <a:ext cx="5977128" cy="78011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C000"/>
                </a:solidFill>
              </a:rPr>
              <a:t>Simulating Atmosphere in a Laboratory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A731A4-AC3D-AA3F-2EC7-1C020954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C65C-2067-C541-ACFB-6542389CE9EF}" type="datetime1">
              <a:rPr lang="it-IT" smtClean="0"/>
              <a:t>18/03/26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8B81754-41DE-30D1-AAD6-65EED951D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867552-567B-D553-7468-535C46B14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27" name="Segnaposto contenuto 5">
            <a:extLst>
              <a:ext uri="{FF2B5EF4-FFF2-40B4-BE49-F238E27FC236}">
                <a16:creationId xmlns:a16="http://schemas.microsoft.com/office/drawing/2014/main" id="{A0B831A8-9300-69E2-B14F-CFC5238E4F26}"/>
              </a:ext>
            </a:extLst>
          </p:cNvPr>
          <p:cNvSpPr txBox="1">
            <a:spLocks/>
          </p:cNvSpPr>
          <p:nvPr/>
        </p:nvSpPr>
        <p:spPr>
          <a:xfrm>
            <a:off x="429646" y="5175073"/>
            <a:ext cx="6260521" cy="903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FFC947"/>
                </a:solidFill>
              </a:rPr>
              <a:t>Gas-mixture ”the atmosphere” Chemical evolution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FFC947"/>
                </a:solidFill>
              </a:rPr>
              <a:t>     </a:t>
            </a:r>
            <a:r>
              <a:rPr lang="en-GB" sz="1800" dirty="0">
                <a:solidFill>
                  <a:srgbClr val="FFC947"/>
                </a:solidFill>
              </a:rPr>
              <a:t>Mass Spectrometry,  IR spectra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FFC947"/>
                </a:solidFill>
              </a:rPr>
              <a:t>                                           </a:t>
            </a:r>
          </a:p>
          <a:p>
            <a:endParaRPr lang="en-GB" sz="1800" dirty="0"/>
          </a:p>
          <a:p>
            <a:endParaRPr lang="en-GB" sz="18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D35DC8-8DB1-EF88-40CF-90D9DCE13CC6}"/>
              </a:ext>
            </a:extLst>
          </p:cNvPr>
          <p:cNvGrpSpPr/>
          <p:nvPr/>
        </p:nvGrpSpPr>
        <p:grpSpPr>
          <a:xfrm>
            <a:off x="429646" y="3071394"/>
            <a:ext cx="11155080" cy="1851652"/>
            <a:chOff x="429646" y="3071394"/>
            <a:chExt cx="11155080" cy="1851652"/>
          </a:xfrm>
        </p:grpSpPr>
        <p:pic>
          <p:nvPicPr>
            <p:cNvPr id="19" name="LightningLunarEclipse_Kotsiopoulos_1024.jpg" descr="LightningLunarEclipse_Kotsiopoulos_1024.jpg">
              <a:extLst>
                <a:ext uri="{FF2B5EF4-FFF2-40B4-BE49-F238E27FC236}">
                  <a16:creationId xmlns:a16="http://schemas.microsoft.com/office/drawing/2014/main" id="{A465099F-3952-79CF-AC3A-F2281ADDC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700" t="26428" r="23151" b="20100"/>
            <a:stretch>
              <a:fillRect/>
            </a:stretch>
          </p:blipFill>
          <p:spPr>
            <a:xfrm>
              <a:off x="4840408" y="3095242"/>
              <a:ext cx="1551668" cy="9037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PhoenixAurora_Helgason_3130.jpg" descr="PhoenixAurora_Helgason_3130.jpg">
              <a:extLst>
                <a:ext uri="{FF2B5EF4-FFF2-40B4-BE49-F238E27FC236}">
                  <a16:creationId xmlns:a16="http://schemas.microsoft.com/office/drawing/2014/main" id="{41153122-95AF-7A4F-0044-C8A10F79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190" b="36102"/>
            <a:stretch>
              <a:fillRect/>
            </a:stretch>
          </p:blipFill>
          <p:spPr>
            <a:xfrm>
              <a:off x="4840408" y="4053167"/>
              <a:ext cx="1551668" cy="8698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SaturnAurora_Hubble_2215.jpg" descr="SaturnAurora_Hubble_2215.jpg">
              <a:extLst>
                <a:ext uri="{FF2B5EF4-FFF2-40B4-BE49-F238E27FC236}">
                  <a16:creationId xmlns:a16="http://schemas.microsoft.com/office/drawing/2014/main" id="{5EAA9B0F-BDAD-A4EC-773D-A51DA8522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22265" b="19757"/>
            <a:stretch>
              <a:fillRect/>
            </a:stretch>
          </p:blipFill>
          <p:spPr>
            <a:xfrm>
              <a:off x="9377764" y="3283248"/>
              <a:ext cx="2206962" cy="1019014"/>
            </a:xfrm>
            <a:prstGeom prst="rect">
              <a:avLst/>
            </a:prstGeom>
            <a:ln w="12700">
              <a:noFill/>
              <a:miter lim="400000"/>
            </a:ln>
            <a:effectLst>
              <a:softEdge rad="0"/>
            </a:effectLst>
          </p:spPr>
        </p:pic>
        <p:sp>
          <p:nvSpPr>
            <p:cNvPr id="12" name="NASA, ESA, Hubble, OPAL Program, J. DePasquale (STScI), L. Lamy (Obs. Paris)">
              <a:extLst>
                <a:ext uri="{FF2B5EF4-FFF2-40B4-BE49-F238E27FC236}">
                  <a16:creationId xmlns:a16="http://schemas.microsoft.com/office/drawing/2014/main" id="{13DE4E87-318D-AE75-1166-E3D33EDFC210}"/>
                </a:ext>
              </a:extLst>
            </p:cNvPr>
            <p:cNvSpPr txBox="1"/>
            <p:nvPr/>
          </p:nvSpPr>
          <p:spPr>
            <a:xfrm>
              <a:off x="9987099" y="4257457"/>
              <a:ext cx="1597627" cy="1949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defTabSz="457200">
                <a:spcBef>
                  <a:spcPts val="0"/>
                </a:spcBef>
                <a:defRPr sz="2000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NASA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</a:rPr>
                <a:t>, 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ESA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</a:rPr>
                <a:t>, 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Hub</a:t>
              </a:r>
              <a:r>
                <a:rPr lang="en-GB"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</a:rPr>
                <a:t>, </a:t>
              </a:r>
              <a:r>
                <a:rPr sz="600" dirty="0">
                  <a:solidFill>
                    <a:schemeClr val="bg1"/>
                  </a:solidFill>
                  <a:latin typeface="Titillium Lt" pitchFamily="2" charset="77"/>
                  <a:cs typeface="Calibri" panose="020F050202020403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OPAL Program</a:t>
              </a:r>
              <a:endParaRPr sz="600" dirty="0">
                <a:solidFill>
                  <a:schemeClr val="bg1"/>
                </a:solidFill>
                <a:latin typeface="Titillium Lt" pitchFamily="2" charset="77"/>
                <a:cs typeface="Calibri" panose="020F0502020204030204" pitchFamily="34" charset="0"/>
              </a:endParaRPr>
            </a:p>
          </p:txBody>
        </p:sp>
        <p:pic>
          <p:nvPicPr>
            <p:cNvPr id="26" name="52413493052_c61f80eb38_o.jpg" descr="52413493052_c61f80eb38_o.jpg">
              <a:extLst>
                <a:ext uri="{FF2B5EF4-FFF2-40B4-BE49-F238E27FC236}">
                  <a16:creationId xmlns:a16="http://schemas.microsoft.com/office/drawing/2014/main" id="{7A86B075-D72C-39CD-F8EB-27E059B55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41" r="13717" b="-1181"/>
            <a:stretch>
              <a:fillRect/>
            </a:stretch>
          </p:blipFill>
          <p:spPr>
            <a:xfrm>
              <a:off x="7149040" y="3071394"/>
              <a:ext cx="1702475" cy="17701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9194886F-4FF0-78EC-A058-A728A6A48253}"/>
                </a:ext>
              </a:extLst>
            </p:cNvPr>
            <p:cNvSpPr/>
            <p:nvPr/>
          </p:nvSpPr>
          <p:spPr>
            <a:xfrm flipV="1">
              <a:off x="7965553" y="3691317"/>
              <a:ext cx="345072" cy="414178"/>
            </a:xfrm>
            <a:prstGeom prst="rect">
              <a:avLst/>
            </a:prstGeom>
            <a:ln w="25400">
              <a:solidFill>
                <a:srgbClr val="FFFF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NASA/MAVEN/Goddard Space Flight Center/CU/LAS">
              <a:extLst>
                <a:ext uri="{FF2B5EF4-FFF2-40B4-BE49-F238E27FC236}">
                  <a16:creationId xmlns:a16="http://schemas.microsoft.com/office/drawing/2014/main" id="{B3E20B37-540F-E22F-41B1-37CEA1856928}"/>
                </a:ext>
              </a:extLst>
            </p:cNvPr>
            <p:cNvSpPr txBox="1"/>
            <p:nvPr/>
          </p:nvSpPr>
          <p:spPr>
            <a:xfrm>
              <a:off x="7149040" y="4668071"/>
              <a:ext cx="2378414" cy="1949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spcBef>
                  <a:spcPts val="0"/>
                </a:spcBef>
                <a:defRPr sz="23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dirty="0">
                  <a:latin typeface="Titillium Lt" pitchFamily="2" charset="77"/>
                  <a:cs typeface="Arial" panose="020B0604020202020204" pitchFamily="34" charset="0"/>
                </a:rPr>
                <a:t>NASA/MAVEN/Goddard Space Flight Center/CU/</a:t>
              </a:r>
              <a:r>
                <a:rPr sz="600" dirty="0">
                  <a:latin typeface="Titillium Lt" pitchFamily="2" charset="77"/>
                  <a:cs typeface="Calibri" panose="020F0502020204030204" pitchFamily="34" charset="0"/>
                </a:rPr>
                <a:t>LAS</a:t>
              </a:r>
            </a:p>
          </p:txBody>
        </p:sp>
        <p:sp>
          <p:nvSpPr>
            <p:cNvPr id="28" name="Segnaposto contenuto 5">
              <a:extLst>
                <a:ext uri="{FF2B5EF4-FFF2-40B4-BE49-F238E27FC236}">
                  <a16:creationId xmlns:a16="http://schemas.microsoft.com/office/drawing/2014/main" id="{F48ED6F3-B2B6-6B04-93E4-1E0BE7DFD1B1}"/>
                </a:ext>
              </a:extLst>
            </p:cNvPr>
            <p:cNvSpPr txBox="1">
              <a:spLocks/>
            </p:cNvSpPr>
            <p:nvPr/>
          </p:nvSpPr>
          <p:spPr>
            <a:xfrm>
              <a:off x="429646" y="3126286"/>
              <a:ext cx="4558859" cy="11127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32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8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4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it-IT" sz="2000" kern="120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GB" sz="1800" dirty="0">
                <a:solidFill>
                  <a:srgbClr val="FFC947"/>
                </a:solidFill>
              </a:endParaRPr>
            </a:p>
            <a:p>
              <a:r>
                <a:rPr lang="en-GB" sz="1800" b="1" dirty="0">
                  <a:solidFill>
                    <a:srgbClr val="FFC947"/>
                  </a:solidFill>
                </a:rPr>
                <a:t> Processing  ”the atmosphere”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FFC947"/>
                  </a:solidFill>
                </a:rPr>
                <a:t>      </a:t>
              </a:r>
              <a:r>
                <a:rPr lang="en-GB" sz="1800" dirty="0">
                  <a:solidFill>
                    <a:srgbClr val="FFC947"/>
                  </a:solidFill>
                </a:rPr>
                <a:t>radiation, atmospheric phenomena….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1800" dirty="0">
                <a:solidFill>
                  <a:srgbClr val="FFC947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1800" dirty="0">
                <a:solidFill>
                  <a:srgbClr val="FFC947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GB" sz="1800" dirty="0">
                  <a:solidFill>
                    <a:srgbClr val="FFC947"/>
                  </a:solidFill>
                </a:rPr>
                <a:t>                                           </a:t>
              </a:r>
            </a:p>
            <a:p>
              <a:endParaRPr lang="en-GB" sz="1800" dirty="0"/>
            </a:p>
            <a:p>
              <a:endParaRPr lang="en-GB" sz="1800" dirty="0"/>
            </a:p>
          </p:txBody>
        </p:sp>
      </p:grpSp>
      <p:sp>
        <p:nvSpPr>
          <p:cNvPr id="30" name="Segnaposto contenuto 5">
            <a:extLst>
              <a:ext uri="{FF2B5EF4-FFF2-40B4-BE49-F238E27FC236}">
                <a16:creationId xmlns:a16="http://schemas.microsoft.com/office/drawing/2014/main" id="{64FA7F40-F0FA-2A79-60B6-12AABEB07530}"/>
              </a:ext>
            </a:extLst>
          </p:cNvPr>
          <p:cNvSpPr txBox="1">
            <a:spLocks/>
          </p:cNvSpPr>
          <p:nvPr/>
        </p:nvSpPr>
        <p:spPr>
          <a:xfrm>
            <a:off x="583611" y="2176204"/>
            <a:ext cx="6260521" cy="903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FFC947"/>
                </a:solidFill>
              </a:rPr>
              <a:t>Gas-mixture ”the atmosphere”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FFC947"/>
                </a:solidFill>
              </a:rPr>
              <a:t>     </a:t>
            </a:r>
            <a:r>
              <a:rPr lang="en-GB" sz="1800" dirty="0">
                <a:solidFill>
                  <a:srgbClr val="FFC947"/>
                </a:solidFill>
              </a:rPr>
              <a:t>Composition, T, 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FFC947"/>
                </a:solidFill>
              </a:rPr>
              <a:t>                                           </a:t>
            </a:r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1405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0D8C88-053F-79F4-5F1D-A0D8322A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414F-97AA-FB48-9B64-5200F4331332}" type="datetime1">
              <a:rPr lang="it-IT" smtClean="0"/>
              <a:t>18/03/26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F36848-AD48-0BAD-810C-4D8EC7A8F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479FC0-9023-32B7-17FE-50139768D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23754D-FE3A-3A42-3199-303FF41EE44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2874452" y="1344482"/>
            <a:ext cx="627764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b="1" kern="0" dirty="0">
                <a:effectLst/>
                <a:latin typeface="Titillium Lt" pitchFamily="2" charset="77"/>
                <a:ea typeface="Times New Roman" panose="02020603050405020304" pitchFamily="18" charset="0"/>
              </a:rPr>
              <a:t>The chamber containing “the </a:t>
            </a:r>
            <a:r>
              <a:rPr lang="en-IT" sz="1400" b="1" kern="0" dirty="0">
                <a:latin typeface="Titillium Lt" pitchFamily="2" charset="77"/>
                <a:ea typeface="Times New Roman" panose="02020603050405020304" pitchFamily="18" charset="0"/>
              </a:rPr>
              <a:t>atmosphere” , T</a:t>
            </a:r>
            <a:r>
              <a:rPr lang="en-IT" sz="1400" kern="0" dirty="0">
                <a:latin typeface="Titillium Lt" pitchFamily="2" charset="77"/>
                <a:ea typeface="Times New Roman" panose="02020603050405020304" pitchFamily="18" charset="0"/>
              </a:rPr>
              <a:t>=</a:t>
            </a:r>
            <a:r>
              <a:rPr lang="en-IT" sz="1400" b="1" kern="0" dirty="0">
                <a:latin typeface="Titillium Lt" pitchFamily="2" charset="77"/>
                <a:ea typeface="Times New Roman" panose="02020603050405020304" pitchFamily="18" charset="0"/>
              </a:rPr>
              <a:t> </a:t>
            </a:r>
            <a:r>
              <a:rPr lang="en-IT" sz="1400" kern="0" dirty="0">
                <a:latin typeface="Titillium Lt" pitchFamily="2" charset="77"/>
                <a:ea typeface="Times New Roman" panose="02020603050405020304" pitchFamily="18" charset="0"/>
              </a:rPr>
              <a:t>-20 to 300 °C</a:t>
            </a:r>
            <a:r>
              <a:rPr lang="en-IT" sz="1400" dirty="0">
                <a:latin typeface="Titillium Lt" pitchFamily="2" charset="77"/>
              </a:rPr>
              <a:t>      </a:t>
            </a:r>
            <a:r>
              <a:rPr lang="en-IT" sz="1400" b="1" dirty="0">
                <a:latin typeface="Titillium Lt" pitchFamily="2" charset="77"/>
              </a:rPr>
              <a:t>P</a:t>
            </a:r>
            <a:r>
              <a:rPr lang="en-IT" sz="1400" dirty="0">
                <a:latin typeface="Titillium Lt" pitchFamily="2" charset="77"/>
              </a:rPr>
              <a:t> ≦ 1 bar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60C8-CE57-A1DD-DA38-D1B9BBA4F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8306" r="4417" b="8306"/>
          <a:stretch>
            <a:fillRect/>
          </a:stretch>
        </p:blipFill>
        <p:spPr>
          <a:xfrm>
            <a:off x="87752" y="1869896"/>
            <a:ext cx="2786700" cy="33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42C60-72AA-7905-A51B-861367210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623541-EC0F-8349-D215-D705195F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CF9A-32EA-0A4A-BEC6-3FF9D82C72B7}" type="datetime1">
              <a:rPr lang="it-IT" smtClean="0"/>
              <a:t>18/03/26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5525B8-2FDA-4503-1C61-945728AC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LIFE+ Exoplanet Atmosphere Laboratory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7DD777-FCAC-3846-C627-997C0DDEC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CAA946-9C35-06EC-EC49-1CA323E23B7A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2874452" y="1344482"/>
            <a:ext cx="627764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b="1" kern="0" dirty="0">
                <a:effectLst/>
                <a:latin typeface="Titillium Lt" pitchFamily="2" charset="77"/>
                <a:ea typeface="Times New Roman" panose="02020603050405020304" pitchFamily="18" charset="0"/>
              </a:rPr>
              <a:t>The chamber containing “the </a:t>
            </a:r>
            <a:r>
              <a:rPr lang="en-IT" sz="1400" b="1" kern="0" dirty="0">
                <a:latin typeface="Titillium Lt" pitchFamily="2" charset="77"/>
                <a:ea typeface="Times New Roman" panose="02020603050405020304" pitchFamily="18" charset="0"/>
              </a:rPr>
              <a:t>atmosphere” , T</a:t>
            </a:r>
            <a:r>
              <a:rPr lang="en-IT" sz="1400" kern="0" dirty="0">
                <a:latin typeface="Titillium Lt" pitchFamily="2" charset="77"/>
                <a:ea typeface="Times New Roman" panose="02020603050405020304" pitchFamily="18" charset="0"/>
              </a:rPr>
              <a:t>=</a:t>
            </a:r>
            <a:r>
              <a:rPr lang="en-IT" sz="1400" b="1" kern="0" dirty="0">
                <a:latin typeface="Titillium Lt" pitchFamily="2" charset="77"/>
                <a:ea typeface="Times New Roman" panose="02020603050405020304" pitchFamily="18" charset="0"/>
              </a:rPr>
              <a:t> </a:t>
            </a:r>
            <a:r>
              <a:rPr lang="en-IT" sz="1400" kern="0" dirty="0">
                <a:latin typeface="Titillium Lt" pitchFamily="2" charset="77"/>
                <a:ea typeface="Times New Roman" panose="02020603050405020304" pitchFamily="18" charset="0"/>
              </a:rPr>
              <a:t>-20 to 300 °C</a:t>
            </a:r>
            <a:r>
              <a:rPr lang="en-IT" sz="1400" dirty="0">
                <a:latin typeface="Titillium Lt" pitchFamily="2" charset="77"/>
              </a:rPr>
              <a:t>      </a:t>
            </a:r>
            <a:r>
              <a:rPr lang="en-IT" sz="1400" b="1" dirty="0">
                <a:latin typeface="Titillium Lt" pitchFamily="2" charset="77"/>
              </a:rPr>
              <a:t>P</a:t>
            </a:r>
            <a:r>
              <a:rPr lang="en-IT" sz="1400" dirty="0">
                <a:latin typeface="Titillium Lt" pitchFamily="2" charset="77"/>
              </a:rPr>
              <a:t> ≦ 1 bar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95E376-F9E0-2FCB-50AC-1966C9BB2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8306" r="4417" b="8306"/>
          <a:stretch>
            <a:fillRect/>
          </a:stretch>
        </p:blipFill>
        <p:spPr>
          <a:xfrm>
            <a:off x="87752" y="1869896"/>
            <a:ext cx="2786700" cy="33074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B22475-50D3-19DA-433D-1FDB6CAFA686}"/>
              </a:ext>
            </a:extLst>
          </p:cNvPr>
          <p:cNvGrpSpPr/>
          <p:nvPr/>
        </p:nvGrpSpPr>
        <p:grpSpPr>
          <a:xfrm>
            <a:off x="4483583" y="1305082"/>
            <a:ext cx="7326279" cy="2185069"/>
            <a:chOff x="3964971" y="1338550"/>
            <a:chExt cx="7326279" cy="21850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1290E3-AB46-0DB0-1779-5BC1CD6A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17" r="18622" b="6240"/>
            <a:stretch>
              <a:fillRect/>
            </a:stretch>
          </p:blipFill>
          <p:spPr>
            <a:xfrm>
              <a:off x="9152098" y="1338550"/>
              <a:ext cx="2139152" cy="218506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B0F8FA-D587-20F9-FDED-7D735007B35B}"/>
                </a:ext>
              </a:extLst>
            </p:cNvPr>
            <p:cNvSpPr txBox="1"/>
            <p:nvPr/>
          </p:nvSpPr>
          <p:spPr>
            <a:xfrm>
              <a:off x="3964971" y="1846309"/>
              <a:ext cx="3696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b="1" kern="0" dirty="0">
                  <a:latin typeface="Titillium Lt" pitchFamily="2" charset="77"/>
                  <a:ea typeface="Times New Roman" panose="02020603050405020304" pitchFamily="18" charset="0"/>
                </a:rPr>
                <a:t>Mixing chamber </a:t>
              </a:r>
              <a:r>
                <a:rPr lang="en-IT" sz="1400" kern="0" dirty="0">
                  <a:latin typeface="Titillium Lt" pitchFamily="2" charset="77"/>
                  <a:ea typeface="Times New Roman" panose="02020603050405020304" pitchFamily="18" charset="0"/>
                </a:rPr>
                <a:t>to prepare  the “atmosphere”</a:t>
              </a:r>
              <a:r>
                <a:rPr lang="en-IT" sz="1400" dirty="0">
                  <a:latin typeface="Titillium Lt" pitchFamily="2" charset="77"/>
                </a:rPr>
                <a:t> </a:t>
              </a:r>
            </a:p>
            <a:p>
              <a:endParaRPr lang="en-IT" dirty="0"/>
            </a:p>
          </p:txBody>
        </p:sp>
      </p:grpSp>
    </p:spTree>
    <p:extLst>
      <p:ext uri="{BB962C8B-B14F-4D97-AF65-F5344CB8AC3E}">
        <p14:creationId xmlns:p14="http://schemas.microsoft.com/office/powerpoint/2010/main" val="7152323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http://purl.org/dc/terms/"/>
    <ds:schemaRef ds:uri="http://www.w3.org/XML/1998/namespace"/>
    <ds:schemaRef ds:uri="http://purl.org/dc/dcmitype/"/>
    <ds:schemaRef ds:uri="33de9cbb-7065-497c-aaf6-21859a933a9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398c2fc-ef96-41f5-a6be-4e19eee013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12648</TotalTime>
  <Words>891</Words>
  <Application>Microsoft Macintosh PowerPoint</Application>
  <PresentationFormat>Widescreen</PresentationFormat>
  <Paragraphs>160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Titillium</vt:lpstr>
      <vt:lpstr>Titillium Bd</vt:lpstr>
      <vt:lpstr>Titillium Lt</vt:lpstr>
      <vt:lpstr>Tema di Office</vt:lpstr>
      <vt:lpstr>STILES</vt:lpstr>
      <vt:lpstr>Light Irradiation Facility for Exochemistry &amp; PLAnetary Systems – LIFE+</vt:lpstr>
      <vt:lpstr>Exoplanets</vt:lpstr>
      <vt:lpstr>PowerPoint Presentation</vt:lpstr>
      <vt:lpstr>Simulating Atmosphere in a Laboratory</vt:lpstr>
      <vt:lpstr>Simulating Atmosphere in a Laboratory</vt:lpstr>
      <vt:lpstr>Simulating Atmosphere in a Laboratory</vt:lpstr>
      <vt:lpstr>PowerPoint Presentation</vt:lpstr>
      <vt:lpstr>PowerPoint Presentation</vt:lpstr>
      <vt:lpstr>PowerPoint Presentation</vt:lpstr>
      <vt:lpstr>PowerPoint Presentation</vt:lpstr>
      <vt:lpstr>LIFE+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Pompa Pacchi</dc:creator>
  <cp:lastModifiedBy>nglciarave8@gmail.com</cp:lastModifiedBy>
  <cp:revision>95</cp:revision>
  <cp:lastPrinted>2023-08-29T09:47:03Z</cp:lastPrinted>
  <dcterms:created xsi:type="dcterms:W3CDTF">2022-10-26T09:11:02Z</dcterms:created>
  <dcterms:modified xsi:type="dcterms:W3CDTF">2026-03-18T04:53:16Z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