
<file path=[Content_Types].xml><?xml version="1.0" encoding="utf-8"?>
<Types xmlns="http://schemas.openxmlformats.org/package/2006/content-types">
  <Default Extension="0&amp;auto=format&amp;fit=crop&amp;q=80&amp;w=3840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10.xml" ContentType="application/vnd.openxmlformats-officedocument.presentationml.slideLayout+xml"/>
  <Override PartName="/ppt/theme/theme7.xml" ContentType="application/vnd.openxmlformats-officedocument.theme+xml"/>
  <Override PartName="/ppt/slideLayouts/slideLayout11.xml" ContentType="application/vnd.openxmlformats-officedocument.presentationml.slideLayout+xml"/>
  <Override PartName="/ppt/theme/theme8.xml" ContentType="application/vnd.openxmlformats-officedocument.theme+xml"/>
  <Override PartName="/ppt/slideLayouts/slideLayout12.xml" ContentType="application/vnd.openxmlformats-officedocument.presentationml.slideLayout+xml"/>
  <Override PartName="/ppt/theme/theme9.xml" ContentType="application/vnd.openxmlformats-officedocument.theme+xml"/>
  <Override PartName="/ppt/slideLayouts/slideLayout13.xml" ContentType="application/vnd.openxmlformats-officedocument.presentationml.slideLayout+xml"/>
  <Override PartName="/ppt/theme/theme10.xml" ContentType="application/vnd.openxmlformats-officedocument.theme+xml"/>
  <Override PartName="/ppt/slideLayouts/slideLayout14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</p:sldMasterIdLst>
  <p:notesMasterIdLst>
    <p:notesMasterId r:id="rId29"/>
  </p:notesMasterIdLst>
  <p:sldIdLst>
    <p:sldId id="256" r:id="rId12"/>
    <p:sldId id="294" r:id="rId13"/>
    <p:sldId id="289" r:id="rId14"/>
    <p:sldId id="295" r:id="rId15"/>
    <p:sldId id="296" r:id="rId16"/>
    <p:sldId id="297" r:id="rId17"/>
    <p:sldId id="299" r:id="rId18"/>
    <p:sldId id="293" r:id="rId19"/>
    <p:sldId id="292" r:id="rId20"/>
    <p:sldId id="304" r:id="rId21"/>
    <p:sldId id="303" r:id="rId22"/>
    <p:sldId id="300" r:id="rId23"/>
    <p:sldId id="287" r:id="rId24"/>
    <p:sldId id="290" r:id="rId25"/>
    <p:sldId id="291" r:id="rId26"/>
    <p:sldId id="301" r:id="rId27"/>
    <p:sldId id="302" r:id="rId28"/>
  </p:sldIdLst>
  <p:sldSz cx="12192000" cy="6858000"/>
  <p:notesSz cx="6858000" cy="9144000"/>
  <p:defaultTextStyle>
    <a:defPPr>
      <a:defRPr lang="en-M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755" autoAdjust="0"/>
    <p:restoredTop sz="94660"/>
  </p:normalViewPr>
  <p:slideViewPr>
    <p:cSldViewPr snapToGrid="0">
      <p:cViewPr varScale="1">
        <p:scale>
          <a:sx n="81" d="100"/>
          <a:sy n="81" d="100"/>
        </p:scale>
        <p:origin x="201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presProps" Target="presProps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Click to edit the notes format</a:t>
            </a:r>
          </a:p>
        </p:txBody>
      </p:sp>
      <p:sp>
        <p:nvSpPr>
          <p:cNvPr id="6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&lt;header&gt;</a:t>
            </a:r>
          </a:p>
        </p:txBody>
      </p:sp>
      <p:sp>
        <p:nvSpPr>
          <p:cNvPr id="70" name="PlaceHolder 4"/>
          <p:cNvSpPr>
            <a:spLocks noGrp="1"/>
          </p:cNvSpPr>
          <p:nvPr>
            <p:ph type="dt" idx="23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  <p:sp>
        <p:nvSpPr>
          <p:cNvPr id="71" name="PlaceHolder 5"/>
          <p:cNvSpPr>
            <a:spLocks noGrp="1"/>
          </p:cNvSpPr>
          <p:nvPr>
            <p:ph type="ftr" idx="2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72" name="PlaceHolder 6"/>
          <p:cNvSpPr>
            <a:spLocks noGrp="1"/>
          </p:cNvSpPr>
          <p:nvPr>
            <p:ph type="sldNum" idx="2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BA5C1F4A-ECDF-4C51-A247-4311BA934E9C}" type="slidenum"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4F7C03-0A38-D6A4-7455-8DF2AFD79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A4A6BB-8348-27BF-8318-25C0ABA65F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15913F-A050-666E-677B-4BA782278B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8C3A10-FA3D-72A9-7F5C-A4D16C98B7EC}"/>
              </a:ext>
            </a:extLst>
          </p:cNvPr>
          <p:cNvSpPr>
            <a:spLocks noGrp="1"/>
          </p:cNvSpPr>
          <p:nvPr>
            <p:ph type="sldNum" idx="25"/>
          </p:nvPr>
        </p:nvSpPr>
        <p:spPr/>
        <p:txBody>
          <a:bodyPr/>
          <a:lstStyle/>
          <a:p>
            <a:pPr indent="0" algn="r">
              <a:buNone/>
            </a:pPr>
            <a:fld id="{BA5C1F4A-ECDF-4C51-A247-4311BA934E9C}" type="slidenum">
              <a:rPr lang="en-US" sz="1400" b="0" strike="noStrike" spc="-1" smtClean="0">
                <a:solidFill>
                  <a:srgbClr val="000000"/>
                </a:solidFill>
                <a:latin typeface="Times New Roman"/>
              </a:rPr>
              <a:t>2</a:t>
            </a:fld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83369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8DCBC-18B1-20E9-F0AB-BE3E54A7B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09214D-0BA9-12AA-D61D-64D0E443C8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91DAC9-8B8F-0429-59BA-86B8E27563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8B1A15-8646-AFE5-AD4A-E0FF9EEEBE65}"/>
              </a:ext>
            </a:extLst>
          </p:cNvPr>
          <p:cNvSpPr>
            <a:spLocks noGrp="1"/>
          </p:cNvSpPr>
          <p:nvPr>
            <p:ph type="sldNum" idx="25"/>
          </p:nvPr>
        </p:nvSpPr>
        <p:spPr/>
        <p:txBody>
          <a:bodyPr/>
          <a:lstStyle/>
          <a:p>
            <a:pPr indent="0" algn="r">
              <a:buNone/>
            </a:pPr>
            <a:fld id="{BA5C1F4A-ECDF-4C51-A247-4311BA934E9C}" type="slidenum">
              <a:rPr lang="en-US" sz="1400" b="0" strike="noStrike" spc="-1" smtClean="0">
                <a:solidFill>
                  <a:srgbClr val="000000"/>
                </a:solidFill>
                <a:latin typeface="Times New Roman"/>
              </a:rPr>
              <a:t>3</a:t>
            </a:fld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99970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04099-050D-15E8-3F1D-A37D07E9C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E0AF30-4764-4A43-40C9-288E8CA8E6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EBDF37-9121-524E-B5EE-888C9E6948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8A5591-3906-9003-ACC2-CC76F21DB8ED}"/>
              </a:ext>
            </a:extLst>
          </p:cNvPr>
          <p:cNvSpPr>
            <a:spLocks noGrp="1"/>
          </p:cNvSpPr>
          <p:nvPr>
            <p:ph type="sldNum" idx="25"/>
          </p:nvPr>
        </p:nvSpPr>
        <p:spPr/>
        <p:txBody>
          <a:bodyPr/>
          <a:lstStyle/>
          <a:p>
            <a:pPr indent="0" algn="r">
              <a:buNone/>
            </a:pPr>
            <a:fld id="{BA5C1F4A-ECDF-4C51-A247-4311BA934E9C}" type="slidenum">
              <a:rPr lang="en-US" sz="1400" b="0" strike="noStrike" spc="-1" smtClean="0">
                <a:solidFill>
                  <a:srgbClr val="000000"/>
                </a:solidFill>
                <a:latin typeface="Times New Roman"/>
              </a:rPr>
              <a:t>4</a:t>
            </a:fld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933070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8CBC6-A884-89E8-CBAC-DFC6B4D4B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83E731-49AF-D00E-0881-839C337707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EB1558-E643-DBD4-5D15-8D67037C70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5FF8F4-B2A1-52D7-F6C4-AE31F0437D9E}"/>
              </a:ext>
            </a:extLst>
          </p:cNvPr>
          <p:cNvSpPr>
            <a:spLocks noGrp="1"/>
          </p:cNvSpPr>
          <p:nvPr>
            <p:ph type="sldNum" idx="25"/>
          </p:nvPr>
        </p:nvSpPr>
        <p:spPr/>
        <p:txBody>
          <a:bodyPr/>
          <a:lstStyle/>
          <a:p>
            <a:pPr indent="0" algn="r">
              <a:buNone/>
            </a:pPr>
            <a:fld id="{BA5C1F4A-ECDF-4C51-A247-4311BA934E9C}" type="slidenum">
              <a:rPr lang="en-US" sz="1400" b="0" strike="noStrike" spc="-1" smtClean="0">
                <a:solidFill>
                  <a:srgbClr val="000000"/>
                </a:solidFill>
                <a:latin typeface="Times New Roman"/>
              </a:rPr>
              <a:t>5</a:t>
            </a:fld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308107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5A21488B-EF93-1DE3-C6DA-6747E6F9E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:notes">
            <a:extLst>
              <a:ext uri="{FF2B5EF4-FFF2-40B4-BE49-F238E27FC236}">
                <a16:creationId xmlns:a16="http://schemas.microsoft.com/office/drawing/2014/main" id="{FBE87EB3-75EA-3DA7-A938-E71FA7B2C5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3:notes">
            <a:extLst>
              <a:ext uri="{FF2B5EF4-FFF2-40B4-BE49-F238E27FC236}">
                <a16:creationId xmlns:a16="http://schemas.microsoft.com/office/drawing/2014/main" id="{6E5DB842-FC67-0087-7189-D4AC3195A8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4700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15779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2EC6043D-C5E1-992A-9C7C-CD20E2F9A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:notes">
            <a:extLst>
              <a:ext uri="{FF2B5EF4-FFF2-40B4-BE49-F238E27FC236}">
                <a16:creationId xmlns:a16="http://schemas.microsoft.com/office/drawing/2014/main" id="{3A782003-753B-A78E-B51D-860215A36A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3:notes">
            <a:extLst>
              <a:ext uri="{FF2B5EF4-FFF2-40B4-BE49-F238E27FC236}">
                <a16:creationId xmlns:a16="http://schemas.microsoft.com/office/drawing/2014/main" id="{FCD59592-F874-7993-8BD5-284D4F8F25B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4700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96897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E89A84D-2503-46CD-8007-6C94AFAB753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WO_OBJECTS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190C2366-856B-41DC-999C-7F679E78301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6"/>
          </p:nvPr>
        </p:nvSpPr>
        <p:spPr/>
        <p:txBody>
          <a:bodyPr/>
          <a:lstStyle/>
          <a:p>
            <a:fld id="{656AFD6B-5E93-4BC6-9769-99DBA33948D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A812C9BE-0C7F-4BFF-A2FC-ED98A73B4FB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BJECT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86975A45-EBF2-4934-8D56-8E80A44221E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CTURE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2"/>
          </p:nvPr>
        </p:nvSpPr>
        <p:spPr/>
        <p:txBody>
          <a:bodyPr/>
          <a:lstStyle/>
          <a:p>
            <a:fld id="{D6641099-E032-479D-AE13-65253B71507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0AA06FD7-EBE8-43BE-8421-C81106245B3A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7030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" type="obj">
  <p:cSld name="1_OBJEC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1"/>
          <p:cNvSpPr txBox="1"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1"/>
          <p:cNvSpPr txBox="1">
            <a:spLocks noGrp="1"/>
          </p:cNvSpPr>
          <p:nvPr>
            <p:ph type="body" idx="1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21"/>
          <p:cNvSpPr txBox="1"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1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71344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24B59AA3-6258-4EB4-B4CA-D97FC160AF6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_TITLE_AND_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BE0E2632-0D50-44CE-B588-854497696F2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0AA06FD7-EBE8-43BE-8421-C81106245B3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25753-AC55-D040-8716-3E6E23447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77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04CB014A-5AA0-4EDC-8409-905ACF08C75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D36EF24-113F-4F4F-9655-7B6BA130567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3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8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9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0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1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4;p1"/>
          <p:cNvPicPr/>
          <p:nvPr/>
        </p:nvPicPr>
        <p:blipFill>
          <a:blip r:embed="rId5"/>
          <a:stretch/>
        </p:blipFill>
        <p:spPr>
          <a:xfrm>
            <a:off x="838080" y="6435360"/>
            <a:ext cx="1580760" cy="126720"/>
          </a:xfrm>
          <a:prstGeom prst="rect">
            <a:avLst/>
          </a:prstGeom>
          <a:ln w="0">
            <a:noFill/>
          </a:ln>
        </p:spPr>
      </p:pic>
      <p:pic>
        <p:nvPicPr>
          <p:cNvPr id="7" name="Google Shape;16;p2"/>
          <p:cNvPicPr/>
          <p:nvPr/>
        </p:nvPicPr>
        <p:blipFill>
          <a:blip r:embed="rId6"/>
          <a:srcRect l="42006" r="24350"/>
          <a:stretch/>
        </p:blipFill>
        <p:spPr>
          <a:xfrm>
            <a:off x="6117480" y="0"/>
            <a:ext cx="3096360" cy="685764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826200" y="1122480"/>
            <a:ext cx="4701960" cy="2387160"/>
          </a:xfrm>
          <a:prstGeom prst="rect">
            <a:avLst/>
          </a:prstGeom>
          <a:noFill/>
          <a:ln w="0">
            <a:noFill/>
          </a:ln>
        </p:spPr>
        <p:txBody>
          <a:bodyPr lIns="0" tIns="46800" rIns="0" bIns="45720" anchor="b">
            <a:noAutofit/>
          </a:bodyPr>
          <a:lstStyle/>
          <a:p>
            <a:pPr indent="0">
              <a:buNone/>
            </a:pPr>
            <a:r>
              <a:rPr lang="en-US" sz="40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>
          <a:xfrm>
            <a:off x="826200" y="534996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0" tIns="46800" rIns="0" bIns="45720" anchor="ctr">
            <a:noAutofit/>
          </a:bodyPr>
          <a:lstStyle>
            <a:lvl1pPr indent="0" algn="ct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>
          <a:xfrm>
            <a:off x="826200" y="580716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0" tIns="46800" rIns="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BA2451F2-C6EE-46F6-9987-A5DE22A46361}" type="slidenum">
              <a:rPr lang="en-US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7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14;p1"/>
          <p:cNvPicPr/>
          <p:nvPr/>
        </p:nvPicPr>
        <p:blipFill>
          <a:blip r:embed="rId3"/>
          <a:stretch/>
        </p:blipFill>
        <p:spPr>
          <a:xfrm>
            <a:off x="838080" y="6435360"/>
            <a:ext cx="1580760" cy="126720"/>
          </a:xfrm>
          <a:prstGeom prst="rect">
            <a:avLst/>
          </a:prstGeom>
          <a:ln w="0">
            <a:noFill/>
          </a:ln>
        </p:spPr>
      </p:pic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0" tIns="46800" rIns="0" bIns="45720" anchor="b">
            <a:noAutofit/>
          </a:bodyPr>
          <a:lstStyle/>
          <a:p>
            <a:pPr indent="0">
              <a:buNone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0" tIns="46800" rIns="0" bIns="4572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0" tIns="46800" rIns="0" bIns="4572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59" name="PlaceHolder 4"/>
          <p:cNvSpPr>
            <a:spLocks noGrp="1"/>
          </p:cNvSpPr>
          <p:nvPr>
            <p:ph type="ftr" idx="19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60" name="PlaceHolder 5"/>
          <p:cNvSpPr>
            <a:spLocks noGrp="1"/>
          </p:cNvSpPr>
          <p:nvPr>
            <p:ph type="sldNum" idx="20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8828EA7-3A3D-4F80-AFD7-2F07A0062722}" type="slidenum">
              <a:rPr lang="en-US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14;p1"/>
          <p:cNvPicPr/>
          <p:nvPr/>
        </p:nvPicPr>
        <p:blipFill>
          <a:blip r:embed="rId3"/>
          <a:stretch/>
        </p:blipFill>
        <p:spPr>
          <a:xfrm>
            <a:off x="838080" y="6435360"/>
            <a:ext cx="1580760" cy="126720"/>
          </a:xfrm>
          <a:prstGeom prst="rect">
            <a:avLst/>
          </a:prstGeom>
          <a:ln w="0">
            <a:noFill/>
          </a:ln>
        </p:spPr>
      </p:pic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0" tIns="46800" rIns="0" bIns="45720" anchor="b">
            <a:noAutofit/>
          </a:bodyPr>
          <a:lstStyle/>
          <a:p>
            <a:pPr indent="0">
              <a:buNone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0" tIns="46800" rIns="0" bIns="4572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0" tIns="46800" rIns="0" bIns="4572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65" name="PlaceHolder 4"/>
          <p:cNvSpPr>
            <a:spLocks noGrp="1"/>
          </p:cNvSpPr>
          <p:nvPr>
            <p:ph type="ftr" idx="2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66" name="PlaceHolder 5"/>
          <p:cNvSpPr>
            <a:spLocks noGrp="1"/>
          </p:cNvSpPr>
          <p:nvPr>
            <p:ph type="sldNum" idx="2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F271779-8ABC-4500-B944-63F66D278A04}" type="slidenum">
              <a:rPr lang="en-US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4;p1"/>
          <p:cNvPicPr/>
          <p:nvPr/>
        </p:nvPicPr>
        <p:blipFill>
          <a:blip r:embed="rId3"/>
          <a:stretch/>
        </p:blipFill>
        <p:spPr>
          <a:xfrm>
            <a:off x="838080" y="6435360"/>
            <a:ext cx="1580760" cy="126720"/>
          </a:xfrm>
          <a:prstGeom prst="rect">
            <a:avLst/>
          </a:prstGeom>
          <a:ln w="0">
            <a:noFill/>
          </a:ln>
        </p:spPr>
      </p:pic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46800" rIns="0" bIns="45720" anchor="ctr">
            <a:noAutofit/>
          </a:bodyPr>
          <a:lstStyle/>
          <a:p>
            <a:pPr indent="0"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 rot="5400000">
            <a:off x="3920400" y="-1256400"/>
            <a:ext cx="4350960" cy="10515240"/>
          </a:xfrm>
          <a:prstGeom prst="rect">
            <a:avLst/>
          </a:prstGeom>
          <a:noFill/>
          <a:ln w="0">
            <a:noFill/>
          </a:ln>
        </p:spPr>
        <p:txBody>
          <a:bodyPr lIns="0" tIns="46800" rIns="0" bIns="4572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11" name="PlaceHolder 3"/>
          <p:cNvSpPr>
            <a:spLocks noGrp="1"/>
          </p:cNvSpPr>
          <p:nvPr>
            <p:ph type="ftr" idx="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12" name="PlaceHolder 4"/>
          <p:cNvSpPr>
            <a:spLocks noGrp="1"/>
          </p:cNvSpPr>
          <p:nvPr>
            <p:ph type="sldNum" idx="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D06A1C9-F1F2-4ABC-A6C8-FA5210DE6EC5}" type="slidenum">
              <a:rPr lang="en-US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4;p1"/>
          <p:cNvPicPr/>
          <p:nvPr/>
        </p:nvPicPr>
        <p:blipFill>
          <a:blip r:embed="rId3"/>
          <a:stretch/>
        </p:blipFill>
        <p:spPr>
          <a:xfrm>
            <a:off x="838080" y="6435360"/>
            <a:ext cx="1580760" cy="126720"/>
          </a:xfrm>
          <a:prstGeom prst="rect">
            <a:avLst/>
          </a:prstGeom>
          <a:ln w="0">
            <a:noFill/>
          </a:ln>
        </p:spPr>
      </p:pic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 rot="5400000">
            <a:off x="7133400" y="1956240"/>
            <a:ext cx="5811480" cy="2628720"/>
          </a:xfrm>
          <a:prstGeom prst="rect">
            <a:avLst/>
          </a:prstGeom>
          <a:noFill/>
          <a:ln w="0">
            <a:noFill/>
          </a:ln>
        </p:spPr>
        <p:txBody>
          <a:bodyPr lIns="0" tIns="46800" rIns="0" bIns="45720" anchor="ctr">
            <a:noAutofit/>
          </a:bodyPr>
          <a:lstStyle/>
          <a:p>
            <a:pPr indent="0"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 rot="5400000">
            <a:off x="1800000" y="-596160"/>
            <a:ext cx="5811480" cy="7733880"/>
          </a:xfrm>
          <a:prstGeom prst="rect">
            <a:avLst/>
          </a:prstGeom>
          <a:noFill/>
          <a:ln w="0">
            <a:noFill/>
          </a:ln>
        </p:spPr>
        <p:txBody>
          <a:bodyPr lIns="0" tIns="46800" rIns="0" bIns="4572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16" name="PlaceHolder 3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17" name="PlaceHolder 4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B43EEEA-1A8D-408C-9A43-15CA8AD492EC}" type="slidenum">
              <a:rPr lang="en-US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4;p1"/>
          <p:cNvPicPr/>
          <p:nvPr/>
        </p:nvPicPr>
        <p:blipFill>
          <a:blip r:embed="rId4"/>
          <a:stretch/>
        </p:blipFill>
        <p:spPr>
          <a:xfrm>
            <a:off x="838080" y="6435360"/>
            <a:ext cx="1580760" cy="126720"/>
          </a:xfrm>
          <a:prstGeom prst="rect">
            <a:avLst/>
          </a:prstGeom>
          <a:ln w="0">
            <a:noFill/>
          </a:ln>
        </p:spPr>
      </p:pic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46800" rIns="0" bIns="45720" anchor="ctr">
            <a:noAutofit/>
          </a:bodyPr>
          <a:lstStyle/>
          <a:p>
            <a:pPr indent="0"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46800" rIns="0" bIns="4572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1" name="PlaceHolder 3"/>
          <p:cNvSpPr>
            <a:spLocks noGrp="1"/>
          </p:cNvSpPr>
          <p:nvPr>
            <p:ph type="ftr" idx="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22" name="PlaceHolder 4"/>
          <p:cNvSpPr>
            <a:spLocks noGrp="1"/>
          </p:cNvSpPr>
          <p:nvPr>
            <p:ph type="sldNum" idx="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369C2AE-19D5-4AA7-941F-754A1AF18F32}" type="slidenum">
              <a:rPr lang="en-US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7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14;p1"/>
          <p:cNvPicPr/>
          <p:nvPr/>
        </p:nvPicPr>
        <p:blipFill>
          <a:blip r:embed="rId3"/>
          <a:stretch/>
        </p:blipFill>
        <p:spPr>
          <a:xfrm>
            <a:off x="838080" y="6435360"/>
            <a:ext cx="1580760" cy="126720"/>
          </a:xfrm>
          <a:prstGeom prst="rect">
            <a:avLst/>
          </a:prstGeom>
          <a:ln w="0">
            <a:noFill/>
          </a:ln>
        </p:spPr>
      </p:pic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0" tIns="46800" rIns="0" bIns="45720" anchor="b">
            <a:noAutofit/>
          </a:bodyPr>
          <a:lstStyle/>
          <a:p>
            <a:pPr indent="0">
              <a:buNone/>
            </a:pPr>
            <a:r>
              <a:rPr lang="en-US" sz="60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  <a:noFill/>
          <a:ln w="0">
            <a:noFill/>
          </a:ln>
        </p:spPr>
        <p:txBody>
          <a:bodyPr lIns="0" tIns="46800" rIns="0" bIns="4572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8" name="PlaceHolder 3"/>
          <p:cNvSpPr>
            <a:spLocks noGrp="1"/>
          </p:cNvSpPr>
          <p:nvPr>
            <p:ph type="ftr" idx="9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29" name="PlaceHolder 4"/>
          <p:cNvSpPr>
            <a:spLocks noGrp="1"/>
          </p:cNvSpPr>
          <p:nvPr>
            <p:ph type="sldNum" idx="10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5B96193-DCA3-4E9C-B55C-B2B6659666EE}" type="slidenum">
              <a:rPr lang="en-US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14;p1"/>
          <p:cNvPicPr/>
          <p:nvPr/>
        </p:nvPicPr>
        <p:blipFill>
          <a:blip r:embed="rId3"/>
          <a:stretch/>
        </p:blipFill>
        <p:spPr>
          <a:xfrm>
            <a:off x="838080" y="6435360"/>
            <a:ext cx="1580760" cy="126720"/>
          </a:xfrm>
          <a:prstGeom prst="rect">
            <a:avLst/>
          </a:prstGeom>
          <a:ln w="0">
            <a:noFill/>
          </a:ln>
        </p:spPr>
      </p:pic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46800" rIns="0" bIns="45720" anchor="ctr">
            <a:noAutofit/>
          </a:bodyPr>
          <a:lstStyle/>
          <a:p>
            <a:pPr indent="0"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0" tIns="46800" rIns="0" bIns="4572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0" tIns="46800" rIns="0" bIns="4572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4" name="PlaceHolder 4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35" name="PlaceHolder 5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C30442A-449F-4340-BEB6-AD70BE8CF6E9}" type="slidenum">
              <a:rPr lang="en-US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14;p1"/>
          <p:cNvPicPr/>
          <p:nvPr/>
        </p:nvPicPr>
        <p:blipFill>
          <a:blip r:embed="rId3"/>
          <a:stretch/>
        </p:blipFill>
        <p:spPr>
          <a:xfrm>
            <a:off x="838080" y="6435360"/>
            <a:ext cx="1580760" cy="126720"/>
          </a:xfrm>
          <a:prstGeom prst="rect">
            <a:avLst/>
          </a:prstGeom>
          <a:ln w="0">
            <a:noFill/>
          </a:ln>
        </p:spPr>
      </p:pic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46800" rIns="0" bIns="45720" anchor="ctr">
            <a:noAutofit/>
          </a:bodyPr>
          <a:lstStyle/>
          <a:p>
            <a:pPr indent="0"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0" tIns="46800" rIns="0" bIns="45720" anchor="b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0" tIns="46800" rIns="0" bIns="4572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0" tIns="46800" rIns="0" bIns="45720" anchor="b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44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0" tIns="46800" rIns="0" bIns="4572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45" name="PlaceHolder 6"/>
          <p:cNvSpPr>
            <a:spLocks noGrp="1"/>
          </p:cNvSpPr>
          <p:nvPr>
            <p:ph type="ftr" idx="1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46" name="PlaceHolder 7"/>
          <p:cNvSpPr>
            <a:spLocks noGrp="1"/>
          </p:cNvSpPr>
          <p:nvPr>
            <p:ph type="sldNum" idx="1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546A9D6-2D70-4210-910F-2FCC67239643}" type="slidenum">
              <a:rPr lang="en-US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14;p1"/>
          <p:cNvPicPr/>
          <p:nvPr/>
        </p:nvPicPr>
        <p:blipFill>
          <a:blip r:embed="rId3"/>
          <a:stretch/>
        </p:blipFill>
        <p:spPr>
          <a:xfrm>
            <a:off x="838080" y="6435360"/>
            <a:ext cx="1580760" cy="126720"/>
          </a:xfrm>
          <a:prstGeom prst="rect">
            <a:avLst/>
          </a:prstGeom>
          <a:ln w="0">
            <a:noFill/>
          </a:ln>
        </p:spPr>
      </p:pic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46800" rIns="0" bIns="45720" anchor="ctr">
            <a:noAutofit/>
          </a:bodyPr>
          <a:lstStyle/>
          <a:p>
            <a:pPr indent="0"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9" name="PlaceHolder 2"/>
          <p:cNvSpPr>
            <a:spLocks noGrp="1"/>
          </p:cNvSpPr>
          <p:nvPr>
            <p:ph type="ftr" idx="1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50" name="PlaceHolder 3"/>
          <p:cNvSpPr>
            <a:spLocks noGrp="1"/>
          </p:cNvSpPr>
          <p:nvPr>
            <p:ph type="sldNum" idx="1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0FEE642-3BAC-4E2D-B4E0-044F6F72549B}" type="slidenum">
              <a:rPr lang="en-US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14;p1"/>
          <p:cNvPicPr/>
          <p:nvPr/>
        </p:nvPicPr>
        <p:blipFill>
          <a:blip r:embed="rId3"/>
          <a:stretch/>
        </p:blipFill>
        <p:spPr>
          <a:xfrm>
            <a:off x="838080" y="6435360"/>
            <a:ext cx="1580760" cy="126720"/>
          </a:xfrm>
          <a:prstGeom prst="rect">
            <a:avLst/>
          </a:prstGeom>
          <a:ln w="0">
            <a:noFill/>
          </a:ln>
        </p:spPr>
      </p:pic>
      <p:sp>
        <p:nvSpPr>
          <p:cNvPr id="53" name="PlaceHolder 1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54" name="PlaceHolder 2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45A1286-7F2C-4E2E-8FF9-A294A64044CB}" type="slidenum">
              <a:rPr lang="en-US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0&amp;auto=format&amp;fit=crop&amp;q=80&amp;w=3840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ml4astro3@inaf.it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99CF541-89D2-EF2A-8D05-361EF8D24F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361" b="13843"/>
          <a:stretch>
            <a:fillRect/>
          </a:stretch>
        </p:blipFill>
        <p:spPr>
          <a:xfrm>
            <a:off x="-2759" y="2345694"/>
            <a:ext cx="12192000" cy="4512306"/>
          </a:xfrm>
          <a:prstGeom prst="rect">
            <a:avLst/>
          </a:prstGeom>
        </p:spPr>
      </p:pic>
      <p:pic>
        <p:nvPicPr>
          <p:cNvPr id="78" name="Picture 4" descr="Latin inscription removed from university logo, retained in ..."/>
          <p:cNvPicPr/>
          <p:nvPr/>
        </p:nvPicPr>
        <p:blipFill>
          <a:blip r:embed="rId3"/>
          <a:stretch/>
        </p:blipFill>
        <p:spPr>
          <a:xfrm>
            <a:off x="0" y="5400"/>
            <a:ext cx="2993760" cy="1582560"/>
          </a:xfrm>
          <a:prstGeom prst="rect">
            <a:avLst/>
          </a:prstGeom>
          <a:ln w="0">
            <a:noFill/>
          </a:ln>
        </p:spPr>
      </p:pic>
      <p:pic>
        <p:nvPicPr>
          <p:cNvPr id="7" name="Picture 6" descr="VALLETA, 31 AUG - 4 SEP, 2026&#10;&#10;AI-generated content may be incorrect.">
            <a:extLst>
              <a:ext uri="{FF2B5EF4-FFF2-40B4-BE49-F238E27FC236}">
                <a16:creationId xmlns:a16="http://schemas.microsoft.com/office/drawing/2014/main" id="{58845255-CB56-C33D-EA8C-D0AEC53BF8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8215"/>
            <a:ext cx="7654401" cy="2143232"/>
          </a:xfrm>
          <a:prstGeom prst="rect">
            <a:avLst/>
          </a:prstGeom>
        </p:spPr>
      </p:pic>
      <p:pic>
        <p:nvPicPr>
          <p:cNvPr id="10" name="Picture 9" descr="INAF OAS Bologna – Astrophysics and Space Science Observatory">
            <a:extLst>
              <a:ext uri="{FF2B5EF4-FFF2-40B4-BE49-F238E27FC236}">
                <a16:creationId xmlns:a16="http://schemas.microsoft.com/office/drawing/2014/main" id="{64D87A83-F0FD-73C7-5709-49EB53CDFD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0791" y="1204772"/>
            <a:ext cx="2540000" cy="9525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BDF2671-D0E8-ED26-C24F-513555BD0B51}"/>
              </a:ext>
            </a:extLst>
          </p:cNvPr>
          <p:cNvSpPr txBox="1"/>
          <p:nvPr/>
        </p:nvSpPr>
        <p:spPr>
          <a:xfrm>
            <a:off x="116957" y="6177517"/>
            <a:ext cx="72301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The 3</a:t>
            </a:r>
            <a:r>
              <a:rPr lang="en-US" sz="1600" b="1" baseline="30000" dirty="0">
                <a:solidFill>
                  <a:schemeClr val="bg1"/>
                </a:solidFill>
              </a:rPr>
              <a:t>rd</a:t>
            </a:r>
            <a:r>
              <a:rPr lang="en-US" sz="1600" b="1" dirty="0">
                <a:solidFill>
                  <a:schemeClr val="bg1"/>
                </a:solidFill>
              </a:rPr>
              <a:t> International Conference on Machine Learning for Astrophysics</a:t>
            </a:r>
          </a:p>
          <a:p>
            <a:r>
              <a:rPr lang="en-US" sz="1600" b="1" dirty="0">
                <a:solidFill>
                  <a:schemeClr val="bg1"/>
                </a:solidFill>
              </a:rPr>
              <a:t>Alessio Magro, SOC &amp; LOC</a:t>
            </a:r>
          </a:p>
        </p:txBody>
      </p:sp>
      <p:pic>
        <p:nvPicPr>
          <p:cNvPr id="16" name="Picture 15" descr="The image depicts the logo of L-Universitￃﾠ ta' Malta, featuring a red emblem with a book and a Latin motto.&#10;&#10;AI-generated content may be incorrect.">
            <a:extLst>
              <a:ext uri="{FF2B5EF4-FFF2-40B4-BE49-F238E27FC236}">
                <a16:creationId xmlns:a16="http://schemas.microsoft.com/office/drawing/2014/main" id="{02820B85-C05B-DC8D-1909-9AC9B902C8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3408" y="-138994"/>
            <a:ext cx="3175000" cy="15494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66309-444C-2A6E-3B9C-B117A6F25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 4">
            <a:extLst>
              <a:ext uri="{FF2B5EF4-FFF2-40B4-BE49-F238E27FC236}">
                <a16:creationId xmlns:a16="http://schemas.microsoft.com/office/drawing/2014/main" id="{B3420FA1-8D14-1D8B-8819-A17AFE4B1929}"/>
              </a:ext>
            </a:extLst>
          </p:cNvPr>
          <p:cNvSpPr/>
          <p:nvPr/>
        </p:nvSpPr>
        <p:spPr>
          <a:xfrm>
            <a:off x="751320" y="1596566"/>
            <a:ext cx="10647050" cy="38967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marL="457189" lvl="0" indent="-457189">
              <a:lnSpc>
                <a:spcPct val="150000"/>
              </a:lnSpc>
              <a:buClr>
                <a:srgbClr val="CB203D"/>
              </a:buClr>
              <a:buSzPts val="2400"/>
              <a:buFont typeface="Courier New"/>
              <a:buChar char="o"/>
            </a:pP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Number of pastizzi consumed</a:t>
            </a:r>
          </a:p>
          <a:p>
            <a:pPr marL="457189" lvl="0" indent="-457189">
              <a:lnSpc>
                <a:spcPct val="150000"/>
              </a:lnSpc>
              <a:buClr>
                <a:srgbClr val="CB203D"/>
              </a:buClr>
              <a:buSzPts val="2400"/>
              <a:buFont typeface="Courier New"/>
              <a:buChar char="o"/>
            </a:pP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Total calories collectively gained</a:t>
            </a:r>
          </a:p>
          <a:p>
            <a:pPr marL="457189" lvl="0" indent="-457189">
              <a:lnSpc>
                <a:spcPct val="150000"/>
              </a:lnSpc>
              <a:buClr>
                <a:srgbClr val="CB203D"/>
              </a:buClr>
              <a:buSzPts val="2400"/>
              <a:buFont typeface="Courier New"/>
              <a:buChar char="o"/>
            </a:pP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Number of times “it’s hot” was uttered</a:t>
            </a:r>
          </a:p>
          <a:p>
            <a:pPr marL="457189" lvl="0" indent="-457189">
              <a:lnSpc>
                <a:spcPct val="150000"/>
              </a:lnSpc>
              <a:buClr>
                <a:srgbClr val="CB203D"/>
              </a:buClr>
              <a:buSzPts val="2400"/>
              <a:buFont typeface="Courier New"/>
              <a:buChar char="o"/>
            </a:pP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Number of AI prompts used to create all the slides</a:t>
            </a:r>
          </a:p>
          <a:p>
            <a:pPr marL="457189" lvl="0" indent="-457189">
              <a:lnSpc>
                <a:spcPct val="150000"/>
              </a:lnSpc>
              <a:buClr>
                <a:srgbClr val="CB203D"/>
              </a:buClr>
              <a:buSzPts val="2400"/>
              <a:buFont typeface="Courier New"/>
              <a:buChar char="o"/>
            </a:pP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189" lvl="0" indent="-457189">
              <a:lnSpc>
                <a:spcPct val="150000"/>
              </a:lnSpc>
              <a:buClr>
                <a:srgbClr val="CB203D"/>
              </a:buClr>
              <a:buSzPts val="2400"/>
              <a:buFont typeface="Courier New"/>
              <a:buChar char="o"/>
            </a:pP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189" lvl="0" indent="-457189">
              <a:lnSpc>
                <a:spcPct val="150000"/>
              </a:lnSpc>
              <a:buClr>
                <a:srgbClr val="CB203D"/>
              </a:buClr>
              <a:buSzPts val="2400"/>
              <a:buFont typeface="Courier New"/>
              <a:buChar char="o"/>
            </a:pP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Google Shape;102;p15">
            <a:extLst>
              <a:ext uri="{FF2B5EF4-FFF2-40B4-BE49-F238E27FC236}">
                <a16:creationId xmlns:a16="http://schemas.microsoft.com/office/drawing/2014/main" id="{9EAC128F-7B44-5B43-CC9C-9B59110EB866}"/>
              </a:ext>
            </a:extLst>
          </p:cNvPr>
          <p:cNvSpPr/>
          <p:nvPr/>
        </p:nvSpPr>
        <p:spPr>
          <a:xfrm>
            <a:off x="751320" y="0"/>
            <a:ext cx="8329420" cy="2058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90000"/>
              </a:lnSpc>
              <a:tabLst>
                <a:tab pos="0" algn="l"/>
              </a:tabLst>
            </a:pPr>
            <a:r>
              <a:rPr lang="en-GB" sz="3500" b="1" strike="noStrike" spc="-1" dirty="0">
                <a:latin typeface="Calibri"/>
                <a:ea typeface="Calibri"/>
              </a:rPr>
              <a:t>The Numbers That Really Matter</a:t>
            </a:r>
            <a:endParaRPr lang="en-US" sz="35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5952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E29C1F-3215-B512-DEBC-C8CBD8DA9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 4">
            <a:extLst>
              <a:ext uri="{FF2B5EF4-FFF2-40B4-BE49-F238E27FC236}">
                <a16:creationId xmlns:a16="http://schemas.microsoft.com/office/drawing/2014/main" id="{92BA3DC3-7785-267F-A486-BAA6F3A8B560}"/>
              </a:ext>
            </a:extLst>
          </p:cNvPr>
          <p:cNvSpPr/>
          <p:nvPr/>
        </p:nvSpPr>
        <p:spPr>
          <a:xfrm>
            <a:off x="751320" y="1596566"/>
            <a:ext cx="10647050" cy="38967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marL="457189" lvl="0" indent="-457189">
              <a:lnSpc>
                <a:spcPct val="150000"/>
              </a:lnSpc>
              <a:buClr>
                <a:srgbClr val="CB203D"/>
              </a:buClr>
              <a:buSzPts val="2400"/>
              <a:buFont typeface="Courier New"/>
              <a:buChar char="o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All presentations and recorded talks will be uploaded to the Indico page (unless you want to opt out)</a:t>
            </a:r>
          </a:p>
          <a:p>
            <a:pPr marL="457189" lvl="0" indent="-457189">
              <a:lnSpc>
                <a:spcPct val="150000"/>
              </a:lnSpc>
              <a:buClr>
                <a:srgbClr val="CB203D"/>
              </a:buClr>
              <a:buSzPts val="2400"/>
              <a:buFont typeface="Courier New"/>
              <a:buChar char="o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If you need an attendance certificate, inform us on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ml4astro3@inaf.it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189" lvl="0" indent="-457189">
              <a:lnSpc>
                <a:spcPct val="150000"/>
              </a:lnSpc>
              <a:buClr>
                <a:srgbClr val="CB203D"/>
              </a:buClr>
              <a:buSzPts val="2400"/>
              <a:buFont typeface="Courier New"/>
              <a:buChar char="o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Further information on proceedings will be provided in due time</a:t>
            </a:r>
          </a:p>
        </p:txBody>
      </p:sp>
      <p:sp>
        <p:nvSpPr>
          <p:cNvPr id="2" name="Google Shape;102;p15">
            <a:extLst>
              <a:ext uri="{FF2B5EF4-FFF2-40B4-BE49-F238E27FC236}">
                <a16:creationId xmlns:a16="http://schemas.microsoft.com/office/drawing/2014/main" id="{6D09A508-C8A6-B991-0B04-20B2DB2F3BF3}"/>
              </a:ext>
            </a:extLst>
          </p:cNvPr>
          <p:cNvSpPr/>
          <p:nvPr/>
        </p:nvSpPr>
        <p:spPr>
          <a:xfrm>
            <a:off x="751320" y="0"/>
            <a:ext cx="8329420" cy="2058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90000"/>
              </a:lnSpc>
              <a:tabLst>
                <a:tab pos="0" algn="l"/>
              </a:tabLst>
            </a:pPr>
            <a:r>
              <a:rPr lang="en-GB" sz="3500" b="1" strike="noStrike" spc="-1" dirty="0">
                <a:latin typeface="Calibri"/>
                <a:ea typeface="Calibri"/>
              </a:rPr>
              <a:t>After the Conference</a:t>
            </a:r>
            <a:endParaRPr lang="en-US" sz="35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479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4B124-CCED-576E-0D86-1E73B3B24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National Astronomy Education Coordinator team for Greece">
            <a:extLst>
              <a:ext uri="{FF2B5EF4-FFF2-40B4-BE49-F238E27FC236}">
                <a16:creationId xmlns:a16="http://schemas.microsoft.com/office/drawing/2014/main" id="{4A7D95A6-9E38-D752-9DB7-9DEE7D14AF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1251" y="4001276"/>
            <a:ext cx="2093123" cy="2111811"/>
          </a:xfrm>
          <a:prstGeom prst="rect">
            <a:avLst/>
          </a:prstGeom>
        </p:spPr>
      </p:pic>
      <p:pic>
        <p:nvPicPr>
          <p:cNvPr id="1026" name="Picture 2" descr="Alessio Magro - Associate Professor - University of Malta ...">
            <a:extLst>
              <a:ext uri="{FF2B5EF4-FFF2-40B4-BE49-F238E27FC236}">
                <a16:creationId xmlns:a16="http://schemas.microsoft.com/office/drawing/2014/main" id="{62BFC28B-37EF-2F08-2C62-84F73D5DF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0707" y="1512228"/>
            <a:ext cx="2111811" cy="2111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78E3A4BA-AF6B-6EEC-9356-321D467B6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54" y="4001276"/>
            <a:ext cx="2111811" cy="2111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102;p15">
            <a:extLst>
              <a:ext uri="{FF2B5EF4-FFF2-40B4-BE49-F238E27FC236}">
                <a16:creationId xmlns:a16="http://schemas.microsoft.com/office/drawing/2014/main" id="{791F6D02-0203-2C84-EBEF-23B988E1B5F1}"/>
              </a:ext>
            </a:extLst>
          </p:cNvPr>
          <p:cNvSpPr/>
          <p:nvPr/>
        </p:nvSpPr>
        <p:spPr>
          <a:xfrm>
            <a:off x="751320" y="0"/>
            <a:ext cx="6472440" cy="2058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90000"/>
              </a:lnSpc>
              <a:tabLst>
                <a:tab pos="0" algn="l"/>
              </a:tabLst>
            </a:pPr>
            <a:r>
              <a:rPr lang="en-GB" sz="3500" b="1" strike="noStrike" spc="-1" dirty="0">
                <a:latin typeface="Calibri"/>
                <a:ea typeface="Calibri"/>
              </a:rPr>
              <a:t>ML4Astro3 SOC</a:t>
            </a:r>
            <a:endParaRPr lang="en-US" sz="3500" b="0" strike="noStrike" spc="-1" dirty="0">
              <a:latin typeface="Arial"/>
            </a:endParaRPr>
          </a:p>
        </p:txBody>
      </p:sp>
      <p:pic>
        <p:nvPicPr>
          <p:cNvPr id="2" name="Picture 1" descr="Simone Riggi | Osservatorio Astrofisico di Catania">
            <a:extLst>
              <a:ext uri="{FF2B5EF4-FFF2-40B4-BE49-F238E27FC236}">
                <a16:creationId xmlns:a16="http://schemas.microsoft.com/office/drawing/2014/main" id="{7ED26246-F7DE-237B-7A33-1DF843A1B9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320" y="1540207"/>
            <a:ext cx="1760319" cy="2120067"/>
          </a:xfrm>
          <a:prstGeom prst="rect">
            <a:avLst/>
          </a:prstGeom>
        </p:spPr>
      </p:pic>
      <p:pic>
        <p:nvPicPr>
          <p:cNvPr id="3" name="Picture 2" descr="Eva Sciacca - EOSC Association">
            <a:extLst>
              <a:ext uri="{FF2B5EF4-FFF2-40B4-BE49-F238E27FC236}">
                <a16:creationId xmlns:a16="http://schemas.microsoft.com/office/drawing/2014/main" id="{F291B1F1-D3A4-4CE8-C632-7D7362992A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6582" y="1512228"/>
            <a:ext cx="2111811" cy="2111811"/>
          </a:xfrm>
          <a:prstGeom prst="rect">
            <a:avLst/>
          </a:prstGeom>
        </p:spPr>
      </p:pic>
      <p:pic>
        <p:nvPicPr>
          <p:cNvPr id="4" name="Picture 3" descr="Filomena BUFANO | Senior Researcher | PhD | National Institute of  Astrophysics, Rome | INAF | Astronomical Observatory of Catania | Research  profile">
            <a:extLst>
              <a:ext uri="{FF2B5EF4-FFF2-40B4-BE49-F238E27FC236}">
                <a16:creationId xmlns:a16="http://schemas.microsoft.com/office/drawing/2014/main" id="{26357945-5145-77B9-8FD7-926A5C2495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63205" y="1544335"/>
            <a:ext cx="2111811" cy="2111811"/>
          </a:xfrm>
          <a:prstGeom prst="rect">
            <a:avLst/>
          </a:prstGeom>
        </p:spPr>
      </p:pic>
      <p:pic>
        <p:nvPicPr>
          <p:cNvPr id="5" name="Picture 4" descr="Francisco Förster Burón | Francisco Förster">
            <a:extLst>
              <a:ext uri="{FF2B5EF4-FFF2-40B4-BE49-F238E27FC236}">
                <a16:creationId xmlns:a16="http://schemas.microsoft.com/office/drawing/2014/main" id="{6A48313A-E1D8-4FD3-C38A-BAD7E184DA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21411" y="4047417"/>
            <a:ext cx="2102146" cy="2019529"/>
          </a:xfrm>
          <a:prstGeom prst="rect">
            <a:avLst/>
          </a:prstGeom>
        </p:spPr>
      </p:pic>
      <p:pic>
        <p:nvPicPr>
          <p:cNvPr id="8" name="Picture 7" descr="The image shows a person wearing a knit sweater and a wristwatch, standing against a brick wall.&#10;&#10;AI-generated content may be incorrect.">
            <a:extLst>
              <a:ext uri="{FF2B5EF4-FFF2-40B4-BE49-F238E27FC236}">
                <a16:creationId xmlns:a16="http://schemas.microsoft.com/office/drawing/2014/main" id="{C09D074A-0CE5-93C0-0D49-1F1D105B0B6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10595" y="4001276"/>
            <a:ext cx="1891174" cy="2111811"/>
          </a:xfrm>
          <a:prstGeom prst="rect">
            <a:avLst/>
          </a:prstGeom>
        </p:spPr>
      </p:pic>
      <p:pic>
        <p:nvPicPr>
          <p:cNvPr id="10" name="Picture 9" descr="Jackson SAID | Professor | B.Sc.(Melit.), Ph.D (Melit.) | University of Malta, Imsida | Department of Physics, Institute of Space Science and Astronomy | Research profile">
            <a:extLst>
              <a:ext uri="{FF2B5EF4-FFF2-40B4-BE49-F238E27FC236}">
                <a16:creationId xmlns:a16="http://schemas.microsoft.com/office/drawing/2014/main" id="{450BF307-EBCA-75C7-CE47-690F85D1E0D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42402" y="4001275"/>
            <a:ext cx="2111812" cy="2111812"/>
          </a:xfrm>
          <a:prstGeom prst="rect">
            <a:avLst/>
          </a:prstGeom>
        </p:spPr>
      </p:pic>
      <p:pic>
        <p:nvPicPr>
          <p:cNvPr id="11" name="Picture 2" descr="Alessio Magro - Associate Professor - University of Malta ...">
            <a:extLst>
              <a:ext uri="{FF2B5EF4-FFF2-40B4-BE49-F238E27FC236}">
                <a16:creationId xmlns:a16="http://schemas.microsoft.com/office/drawing/2014/main" id="{8F87B68F-C5CA-A0F5-5FE2-337DF4A78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9958" y="1544335"/>
            <a:ext cx="2111811" cy="2111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06259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77C30-2F49-94A9-7C15-DB2ED110C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lessio Magro - Associate Professor - University of Malta ...">
            <a:extLst>
              <a:ext uri="{FF2B5EF4-FFF2-40B4-BE49-F238E27FC236}">
                <a16:creationId xmlns:a16="http://schemas.microsoft.com/office/drawing/2014/main" id="{F8EC0E0F-AC50-94D2-34CA-A81280AED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39" y="2127158"/>
            <a:ext cx="2743514" cy="2743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rofile photo for Hayley">
            <a:extLst>
              <a:ext uri="{FF2B5EF4-FFF2-40B4-BE49-F238E27FC236}">
                <a16:creationId xmlns:a16="http://schemas.microsoft.com/office/drawing/2014/main" id="{55535EB0-38E3-6D1C-A715-FC9005AF94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5" t="15132" r="24589" b="35937"/>
          <a:stretch/>
        </p:blipFill>
        <p:spPr bwMode="auto">
          <a:xfrm>
            <a:off x="6006819" y="2127158"/>
            <a:ext cx="2985437" cy="2743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EDACF783-D436-7564-8DDF-585780351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579" y="2127158"/>
            <a:ext cx="2743514" cy="2743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102;p15">
            <a:extLst>
              <a:ext uri="{FF2B5EF4-FFF2-40B4-BE49-F238E27FC236}">
                <a16:creationId xmlns:a16="http://schemas.microsoft.com/office/drawing/2014/main" id="{E3281F1D-D2B3-CE8D-B248-94580E197046}"/>
              </a:ext>
            </a:extLst>
          </p:cNvPr>
          <p:cNvSpPr/>
          <p:nvPr/>
        </p:nvSpPr>
        <p:spPr>
          <a:xfrm>
            <a:off x="751320" y="0"/>
            <a:ext cx="6472440" cy="2058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90000"/>
              </a:lnSpc>
              <a:tabLst>
                <a:tab pos="0" algn="l"/>
              </a:tabLst>
            </a:pPr>
            <a:r>
              <a:rPr lang="en-GB" sz="3500" b="1" strike="noStrike" spc="-1" dirty="0">
                <a:latin typeface="Calibri"/>
                <a:ea typeface="Calibri"/>
              </a:rPr>
              <a:t>ML4Astro3 LOC</a:t>
            </a:r>
            <a:endParaRPr lang="en-US" sz="3500" b="0" strike="noStrike" spc="-1" dirty="0">
              <a:latin typeface="Arial"/>
            </a:endParaRPr>
          </a:p>
        </p:txBody>
      </p:sp>
      <p:pic>
        <p:nvPicPr>
          <p:cNvPr id="10" name="Picture 9" descr="Micole Miceli (@micole.miceli) • Facebook, Connect with friends">
            <a:extLst>
              <a:ext uri="{FF2B5EF4-FFF2-40B4-BE49-F238E27FC236}">
                <a16:creationId xmlns:a16="http://schemas.microsoft.com/office/drawing/2014/main" id="{45F0560B-E96B-4C70-B96A-CA77FADAAE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6981" y="2113005"/>
            <a:ext cx="2784195" cy="277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269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5586B-A4F6-696D-CA75-E54979E97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 4">
            <a:extLst>
              <a:ext uri="{FF2B5EF4-FFF2-40B4-BE49-F238E27FC236}">
                <a16:creationId xmlns:a16="http://schemas.microsoft.com/office/drawing/2014/main" id="{244EA02C-3CDE-1DF0-2037-3D1748763A83}"/>
              </a:ext>
            </a:extLst>
          </p:cNvPr>
          <p:cNvSpPr/>
          <p:nvPr/>
        </p:nvSpPr>
        <p:spPr>
          <a:xfrm>
            <a:off x="751321" y="1418287"/>
            <a:ext cx="4298008" cy="38967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marL="571500" indent="-571500">
              <a:lnSpc>
                <a:spcPct val="150000"/>
              </a:lnSpc>
              <a:buClr>
                <a:srgbClr val="CB203D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latin typeface="Calibri" charset="0"/>
                <a:ea typeface="Calibri" charset="0"/>
                <a:cs typeface="Calibri" charset="0"/>
              </a:rPr>
              <a:t>Lucienne</a:t>
            </a:r>
          </a:p>
          <a:p>
            <a:pPr marL="571500" indent="-571500">
              <a:lnSpc>
                <a:spcPct val="150000"/>
              </a:lnSpc>
              <a:buClr>
                <a:srgbClr val="CB203D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latin typeface="Calibri" charset="0"/>
                <a:ea typeface="Calibri" charset="0"/>
                <a:cs typeface="Calibri" charset="0"/>
              </a:rPr>
              <a:t>Sarah</a:t>
            </a:r>
          </a:p>
          <a:p>
            <a:pPr marL="571500" indent="-571500">
              <a:lnSpc>
                <a:spcPct val="150000"/>
              </a:lnSpc>
              <a:buClr>
                <a:srgbClr val="CB203D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latin typeface="Calibri" charset="0"/>
                <a:ea typeface="Calibri" charset="0"/>
                <a:cs typeface="Calibri" charset="0"/>
              </a:rPr>
              <a:t>Angele</a:t>
            </a:r>
          </a:p>
          <a:p>
            <a:pPr marL="571500" indent="-571500">
              <a:lnSpc>
                <a:spcPct val="150000"/>
              </a:lnSpc>
              <a:buClr>
                <a:srgbClr val="CB203D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latin typeface="Calibri" charset="0"/>
                <a:ea typeface="Calibri" charset="0"/>
                <a:cs typeface="Calibri" charset="0"/>
              </a:rPr>
              <a:t>Maria</a:t>
            </a:r>
          </a:p>
          <a:p>
            <a:pPr marL="571500" indent="-571500">
              <a:lnSpc>
                <a:spcPct val="150000"/>
              </a:lnSpc>
              <a:buClr>
                <a:srgbClr val="CB203D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latin typeface="Calibri" charset="0"/>
                <a:ea typeface="Calibri" charset="0"/>
                <a:cs typeface="Calibri" charset="0"/>
              </a:rPr>
              <a:t>Andrew</a:t>
            </a:r>
          </a:p>
        </p:txBody>
      </p:sp>
      <p:sp>
        <p:nvSpPr>
          <p:cNvPr id="2" name="Google Shape;102;p15">
            <a:extLst>
              <a:ext uri="{FF2B5EF4-FFF2-40B4-BE49-F238E27FC236}">
                <a16:creationId xmlns:a16="http://schemas.microsoft.com/office/drawing/2014/main" id="{1F768BCA-3266-D454-BD55-3AD259A21B70}"/>
              </a:ext>
            </a:extLst>
          </p:cNvPr>
          <p:cNvSpPr/>
          <p:nvPr/>
        </p:nvSpPr>
        <p:spPr>
          <a:xfrm>
            <a:off x="730673" y="0"/>
            <a:ext cx="6472440" cy="2058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90000"/>
              </a:lnSpc>
              <a:tabLst>
                <a:tab pos="0" algn="l"/>
              </a:tabLst>
            </a:pPr>
            <a:r>
              <a:rPr lang="en-GB" sz="3500" b="1" strike="noStrike" spc="-1" dirty="0">
                <a:latin typeface="Calibri"/>
                <a:ea typeface="Calibri"/>
              </a:rPr>
              <a:t>Conference Unit Staff</a:t>
            </a:r>
            <a:endParaRPr lang="en-US" sz="3500" b="0" strike="noStrike" spc="-1" dirty="0">
              <a:latin typeface="Arial"/>
            </a:endParaRPr>
          </a:p>
        </p:txBody>
      </p:sp>
      <p:sp>
        <p:nvSpPr>
          <p:cNvPr id="3" name="Google Shape;103;p 4">
            <a:extLst>
              <a:ext uri="{FF2B5EF4-FFF2-40B4-BE49-F238E27FC236}">
                <a16:creationId xmlns:a16="http://schemas.microsoft.com/office/drawing/2014/main" id="{CEC4CC36-087E-84C8-0FCF-87221541FDA0}"/>
              </a:ext>
            </a:extLst>
          </p:cNvPr>
          <p:cNvSpPr/>
          <p:nvPr/>
        </p:nvSpPr>
        <p:spPr>
          <a:xfrm>
            <a:off x="6096000" y="1418287"/>
            <a:ext cx="3081683" cy="38967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marL="571500" indent="-571500">
              <a:lnSpc>
                <a:spcPct val="150000"/>
              </a:lnSpc>
              <a:buClr>
                <a:srgbClr val="CB203D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latin typeface="Calibri" charset="0"/>
                <a:ea typeface="Calibri" charset="0"/>
                <a:cs typeface="Calibri" charset="0"/>
              </a:rPr>
              <a:t>Clive</a:t>
            </a:r>
          </a:p>
          <a:p>
            <a:pPr marL="571500" indent="-571500">
              <a:lnSpc>
                <a:spcPct val="150000"/>
              </a:lnSpc>
              <a:buClr>
                <a:srgbClr val="CB203D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latin typeface="Calibri" charset="0"/>
                <a:ea typeface="Calibri" charset="0"/>
                <a:cs typeface="Calibri" charset="0"/>
              </a:rPr>
              <a:t>Nicholas</a:t>
            </a:r>
          </a:p>
          <a:p>
            <a:pPr marL="571500" indent="-571500">
              <a:lnSpc>
                <a:spcPct val="150000"/>
              </a:lnSpc>
              <a:buClr>
                <a:srgbClr val="CB203D"/>
              </a:buClr>
              <a:buFont typeface="Arial" panose="020B0604020202020204" pitchFamily="34" charset="0"/>
              <a:buChar char="•"/>
            </a:pPr>
            <a:r>
              <a:rPr lang="en-US" sz="4000" dirty="0" err="1">
                <a:latin typeface="Calibri" charset="0"/>
                <a:ea typeface="Calibri" charset="0"/>
                <a:cs typeface="Calibri" charset="0"/>
              </a:rPr>
              <a:t>Shaoor</a:t>
            </a:r>
            <a:endParaRPr lang="en-US" sz="4000" dirty="0">
              <a:latin typeface="Calibri" charset="0"/>
              <a:ea typeface="Calibri" charset="0"/>
              <a:cs typeface="Calibri" charset="0"/>
            </a:endParaRPr>
          </a:p>
          <a:p>
            <a:pPr marL="571500" indent="-571500">
              <a:lnSpc>
                <a:spcPct val="150000"/>
              </a:lnSpc>
              <a:buClr>
                <a:srgbClr val="CB203D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latin typeface="Calibri" charset="0"/>
                <a:ea typeface="Calibri" charset="0"/>
                <a:cs typeface="Calibri" charset="0"/>
              </a:rPr>
              <a:t>Doris</a:t>
            </a:r>
          </a:p>
          <a:p>
            <a:pPr marL="571500" indent="-571500">
              <a:lnSpc>
                <a:spcPct val="150000"/>
              </a:lnSpc>
              <a:buClr>
                <a:srgbClr val="CB203D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latin typeface="Calibri" charset="0"/>
                <a:ea typeface="Calibri" charset="0"/>
                <a:cs typeface="Calibri" charset="0"/>
              </a:rPr>
              <a:t>Lilian</a:t>
            </a:r>
          </a:p>
        </p:txBody>
      </p:sp>
    </p:spTree>
    <p:extLst>
      <p:ext uri="{BB962C8B-B14F-4D97-AF65-F5344CB8AC3E}">
        <p14:creationId xmlns:p14="http://schemas.microsoft.com/office/powerpoint/2010/main" val="1679747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8;p13">
            <a:extLst>
              <a:ext uri="{FF2B5EF4-FFF2-40B4-BE49-F238E27FC236}">
                <a16:creationId xmlns:a16="http://schemas.microsoft.com/office/drawing/2014/main" id="{53830C04-7BD2-CAB1-EBCA-9790F67F25ED}"/>
              </a:ext>
            </a:extLst>
          </p:cNvPr>
          <p:cNvSpPr/>
          <p:nvPr/>
        </p:nvSpPr>
        <p:spPr>
          <a:xfrm>
            <a:off x="2412189" y="1510085"/>
            <a:ext cx="7367622" cy="383782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90000"/>
              </a:lnSpc>
              <a:tabLst>
                <a:tab pos="0" algn="l"/>
              </a:tabLst>
            </a:pPr>
            <a:r>
              <a:rPr lang="en-US" sz="9600" b="1" strike="noStrike" spc="-1" dirty="0">
                <a:solidFill>
                  <a:schemeClr val="dk1"/>
                </a:solidFill>
                <a:latin typeface="Calibri"/>
                <a:ea typeface="Calibri"/>
              </a:rPr>
              <a:t>Hope you enjoyed</a:t>
            </a:r>
          </a:p>
          <a:p>
            <a:pPr algn="ctr">
              <a:lnSpc>
                <a:spcPct val="90000"/>
              </a:lnSpc>
              <a:tabLst>
                <a:tab pos="0" algn="l"/>
              </a:tabLst>
            </a:pPr>
            <a:r>
              <a:rPr lang="en-US" sz="9600" b="1" strike="noStrike" spc="-1" dirty="0">
                <a:solidFill>
                  <a:schemeClr val="dk1"/>
                </a:solidFill>
                <a:latin typeface="Calibri"/>
                <a:ea typeface="Calibri"/>
              </a:rPr>
              <a:t>ML4Astro3</a:t>
            </a:r>
            <a:endParaRPr lang="en-US" sz="96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15546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4E1DE-F42E-445E-0483-D41EFAA84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8;p13">
            <a:extLst>
              <a:ext uri="{FF2B5EF4-FFF2-40B4-BE49-F238E27FC236}">
                <a16:creationId xmlns:a16="http://schemas.microsoft.com/office/drawing/2014/main" id="{3DE719BF-7A1E-19CD-FD2B-E81B63CB5E08}"/>
              </a:ext>
            </a:extLst>
          </p:cNvPr>
          <p:cNvSpPr/>
          <p:nvPr/>
        </p:nvSpPr>
        <p:spPr>
          <a:xfrm>
            <a:off x="2412189" y="1510085"/>
            <a:ext cx="7367622" cy="383782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90000"/>
              </a:lnSpc>
              <a:tabLst>
                <a:tab pos="0" algn="l"/>
              </a:tabLst>
            </a:pPr>
            <a:r>
              <a:rPr lang="en-US" sz="9600" b="1" strike="noStrike" spc="-1" dirty="0">
                <a:solidFill>
                  <a:schemeClr val="dk1"/>
                </a:solidFill>
                <a:latin typeface="Calibri"/>
                <a:ea typeface="Calibri"/>
              </a:rPr>
              <a:t>ML4Astro4 will be in ……….</a:t>
            </a:r>
            <a:endParaRPr lang="en-US" sz="96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31848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B7A2A9-1A55-7D8C-EA4A-96D885D9B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nada Spain Travel Guide: 20 Best Things To Do">
            <a:extLst>
              <a:ext uri="{FF2B5EF4-FFF2-40B4-BE49-F238E27FC236}">
                <a16:creationId xmlns:a16="http://schemas.microsoft.com/office/drawing/2014/main" id="{56A817DA-E7BB-FBC2-B6AF-208D30A23A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772" b="2866"/>
          <a:stretch>
            <a:fillRect/>
          </a:stretch>
        </p:blipFill>
        <p:spPr>
          <a:xfrm>
            <a:off x="0" y="1"/>
            <a:ext cx="1219873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9AE90C5-3A86-090C-CA06-2BF6953CC2DF}"/>
              </a:ext>
            </a:extLst>
          </p:cNvPr>
          <p:cNvSpPr txBox="1"/>
          <p:nvPr/>
        </p:nvSpPr>
        <p:spPr>
          <a:xfrm>
            <a:off x="7781249" y="230074"/>
            <a:ext cx="43284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Granada - Spain</a:t>
            </a:r>
            <a:endParaRPr lang="en-MT" sz="4400" dirty="0"/>
          </a:p>
        </p:txBody>
      </p:sp>
    </p:spTree>
    <p:extLst>
      <p:ext uri="{BB962C8B-B14F-4D97-AF65-F5344CB8AC3E}">
        <p14:creationId xmlns:p14="http://schemas.microsoft.com/office/powerpoint/2010/main" val="1299448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5F11F-FB84-7480-5EBA-30B4DE784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2;p15">
            <a:extLst>
              <a:ext uri="{FF2B5EF4-FFF2-40B4-BE49-F238E27FC236}">
                <a16:creationId xmlns:a16="http://schemas.microsoft.com/office/drawing/2014/main" id="{EB68D8F2-DC7A-6F79-BC0E-969D6879AFB9}"/>
              </a:ext>
            </a:extLst>
          </p:cNvPr>
          <p:cNvSpPr/>
          <p:nvPr/>
        </p:nvSpPr>
        <p:spPr>
          <a:xfrm>
            <a:off x="751319" y="-22085"/>
            <a:ext cx="4974421" cy="129463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90000"/>
              </a:lnSpc>
              <a:tabLst>
                <a:tab pos="0" algn="l"/>
              </a:tabLst>
            </a:pPr>
            <a:r>
              <a:rPr lang="en-GB" sz="3500" b="1" strike="noStrike" spc="-1" dirty="0">
                <a:latin typeface="Calibri"/>
                <a:ea typeface="Calibri"/>
              </a:rPr>
              <a:t>1</a:t>
            </a:r>
            <a:r>
              <a:rPr lang="en-GB" sz="3500" b="1" strike="noStrike" spc="-1" baseline="30000" dirty="0">
                <a:latin typeface="Calibri"/>
                <a:ea typeface="Calibri"/>
              </a:rPr>
              <a:t>st</a:t>
            </a:r>
            <a:r>
              <a:rPr lang="en-GB" sz="3500" b="1" strike="noStrike" spc="-1" dirty="0">
                <a:latin typeface="Calibri"/>
                <a:ea typeface="Calibri"/>
              </a:rPr>
              <a:t> Group Photo Attempt</a:t>
            </a:r>
            <a:endParaRPr lang="en-US" sz="3500" b="0" strike="noStrike" spc="-1" dirty="0">
              <a:latin typeface="Arial"/>
            </a:endParaRPr>
          </a:p>
        </p:txBody>
      </p:sp>
      <p:pic>
        <p:nvPicPr>
          <p:cNvPr id="4" name="Picture 3" descr="The image shows a group of people gathered around a table in a room filled with books and shelves, likely in a library or study space.&#10;&#10;AI-generated content may be incorrect.">
            <a:extLst>
              <a:ext uri="{FF2B5EF4-FFF2-40B4-BE49-F238E27FC236}">
                <a16:creationId xmlns:a16="http://schemas.microsoft.com/office/drawing/2014/main" id="{058771FC-F3F1-D134-099B-5D5B2D9852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380" t="7741" b="36702"/>
          <a:stretch>
            <a:fillRect/>
          </a:stretch>
        </p:blipFill>
        <p:spPr>
          <a:xfrm>
            <a:off x="0" y="1060132"/>
            <a:ext cx="12192000" cy="579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388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F3237-5B69-F8CE-6B09-90F7ED2A1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 4">
            <a:extLst>
              <a:ext uri="{FF2B5EF4-FFF2-40B4-BE49-F238E27FC236}">
                <a16:creationId xmlns:a16="http://schemas.microsoft.com/office/drawing/2014/main" id="{E08842F0-1D6D-9B7D-F3D8-67C904B5C72E}"/>
              </a:ext>
            </a:extLst>
          </p:cNvPr>
          <p:cNvSpPr/>
          <p:nvPr/>
        </p:nvSpPr>
        <p:spPr>
          <a:xfrm>
            <a:off x="2004840" y="-102600"/>
            <a:ext cx="2113708" cy="129463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90000"/>
              </a:lnSpc>
              <a:tabLst>
                <a:tab pos="0" algn="l"/>
              </a:tabLst>
            </a:pPr>
            <a:r>
              <a:rPr lang="en-GB" sz="3500" b="1" strike="noStrike" spc="-1" dirty="0">
                <a:solidFill>
                  <a:schemeClr val="lt1"/>
                </a:solidFill>
                <a:latin typeface="Calibri"/>
                <a:ea typeface="Calibri"/>
              </a:rPr>
              <a:t>Agenda</a:t>
            </a:r>
            <a:endParaRPr lang="en-US" sz="35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Google Shape;102;p15">
            <a:extLst>
              <a:ext uri="{FF2B5EF4-FFF2-40B4-BE49-F238E27FC236}">
                <a16:creationId xmlns:a16="http://schemas.microsoft.com/office/drawing/2014/main" id="{FFCE0247-9D52-2F6A-8ECD-073B2AD6565E}"/>
              </a:ext>
            </a:extLst>
          </p:cNvPr>
          <p:cNvSpPr/>
          <p:nvPr/>
        </p:nvSpPr>
        <p:spPr>
          <a:xfrm>
            <a:off x="751319" y="-22085"/>
            <a:ext cx="4845545" cy="129463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90000"/>
              </a:lnSpc>
              <a:tabLst>
                <a:tab pos="0" algn="l"/>
              </a:tabLst>
            </a:pPr>
            <a:r>
              <a:rPr lang="en-GB" sz="3500" b="1" spc="-1" dirty="0">
                <a:latin typeface="Calibri"/>
                <a:ea typeface="Calibri"/>
              </a:rPr>
              <a:t>2</a:t>
            </a:r>
            <a:r>
              <a:rPr lang="en-GB" sz="3500" b="1" spc="-1" baseline="30000" dirty="0">
                <a:latin typeface="Calibri"/>
                <a:ea typeface="Calibri"/>
              </a:rPr>
              <a:t>nd</a:t>
            </a:r>
            <a:r>
              <a:rPr lang="en-GB" sz="3500" b="1" spc="-1" dirty="0">
                <a:latin typeface="Calibri"/>
                <a:ea typeface="Calibri"/>
              </a:rPr>
              <a:t> Group Photo Attempt</a:t>
            </a:r>
            <a:endParaRPr lang="en-US" sz="3500" spc="-1" dirty="0"/>
          </a:p>
        </p:txBody>
      </p:sp>
      <p:pic>
        <p:nvPicPr>
          <p:cNvPr id="5" name="Picture 4" descr="The text appears to be a program schedule or announcement for a conference or event, featuring a list of speakers and topics related to machine learning and astrophysics.&#10;&#10;AI-generated content may be incorrect.">
            <a:extLst>
              <a:ext uri="{FF2B5EF4-FFF2-40B4-BE49-F238E27FC236}">
                <a16:creationId xmlns:a16="http://schemas.microsoft.com/office/drawing/2014/main" id="{F8C22747-485A-6FE7-E691-A1BECCB8BCD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291" b="12343"/>
          <a:stretch>
            <a:fillRect/>
          </a:stretch>
        </p:blipFill>
        <p:spPr>
          <a:xfrm>
            <a:off x="-4791" y="1038012"/>
            <a:ext cx="12196791" cy="570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099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98A85-03AB-D432-6B0D-919AAF16C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 4">
            <a:extLst>
              <a:ext uri="{FF2B5EF4-FFF2-40B4-BE49-F238E27FC236}">
                <a16:creationId xmlns:a16="http://schemas.microsoft.com/office/drawing/2014/main" id="{761D5572-CAD3-D274-0E6E-0AE896E26A6E}"/>
              </a:ext>
            </a:extLst>
          </p:cNvPr>
          <p:cNvSpPr/>
          <p:nvPr/>
        </p:nvSpPr>
        <p:spPr>
          <a:xfrm>
            <a:off x="2004840" y="-102600"/>
            <a:ext cx="2113708" cy="129463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90000"/>
              </a:lnSpc>
              <a:tabLst>
                <a:tab pos="0" algn="l"/>
              </a:tabLst>
            </a:pPr>
            <a:r>
              <a:rPr lang="en-GB" sz="3500" b="1" strike="noStrike" spc="-1" dirty="0">
                <a:solidFill>
                  <a:schemeClr val="lt1"/>
                </a:solidFill>
                <a:latin typeface="Calibri"/>
                <a:ea typeface="Calibri"/>
              </a:rPr>
              <a:t>Agenda</a:t>
            </a:r>
            <a:endParaRPr lang="en-US" sz="35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3FDAF1-B46E-69F3-EB65-07CF499697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978"/>
          <a:stretch>
            <a:fillRect/>
          </a:stretch>
        </p:blipFill>
        <p:spPr>
          <a:xfrm>
            <a:off x="0" y="0"/>
            <a:ext cx="12192000" cy="631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853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16FFD-20AB-986A-0FFB-77066DC4A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 4">
            <a:extLst>
              <a:ext uri="{FF2B5EF4-FFF2-40B4-BE49-F238E27FC236}">
                <a16:creationId xmlns:a16="http://schemas.microsoft.com/office/drawing/2014/main" id="{5C5E72E9-F02D-1369-05D3-98F58664E10E}"/>
              </a:ext>
            </a:extLst>
          </p:cNvPr>
          <p:cNvSpPr/>
          <p:nvPr/>
        </p:nvSpPr>
        <p:spPr>
          <a:xfrm>
            <a:off x="2004840" y="-102600"/>
            <a:ext cx="2113708" cy="129463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90000"/>
              </a:lnSpc>
              <a:tabLst>
                <a:tab pos="0" algn="l"/>
              </a:tabLst>
            </a:pPr>
            <a:r>
              <a:rPr lang="en-GB" sz="3500" b="1" strike="noStrike" spc="-1" dirty="0">
                <a:solidFill>
                  <a:schemeClr val="lt1"/>
                </a:solidFill>
                <a:latin typeface="Calibri"/>
                <a:ea typeface="Calibri"/>
              </a:rPr>
              <a:t>Agenda</a:t>
            </a:r>
            <a:endParaRPr lang="en-US" sz="35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" name="Picture 3" descr="Revised pie chart">
            <a:extLst>
              <a:ext uri="{FF2B5EF4-FFF2-40B4-BE49-F238E27FC236}">
                <a16:creationId xmlns:a16="http://schemas.microsoft.com/office/drawing/2014/main" id="{576FC9D0-C90E-AED5-AB46-FF8F4B8552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05" r="22752"/>
          <a:stretch>
            <a:fillRect/>
          </a:stretch>
        </p:blipFill>
        <p:spPr>
          <a:xfrm>
            <a:off x="178277" y="1407264"/>
            <a:ext cx="6911614" cy="46926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F91D1E-72BB-5083-14A9-41750EEF70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2898" y="0"/>
            <a:ext cx="4859102" cy="6847983"/>
          </a:xfrm>
          <a:prstGeom prst="rect">
            <a:avLst/>
          </a:prstGeom>
        </p:spPr>
      </p:pic>
      <p:sp>
        <p:nvSpPr>
          <p:cNvPr id="3" name="Google Shape;102;p15">
            <a:extLst>
              <a:ext uri="{FF2B5EF4-FFF2-40B4-BE49-F238E27FC236}">
                <a16:creationId xmlns:a16="http://schemas.microsoft.com/office/drawing/2014/main" id="{92229338-51AE-3724-594F-80A63F79DC6B}"/>
              </a:ext>
            </a:extLst>
          </p:cNvPr>
          <p:cNvSpPr/>
          <p:nvPr/>
        </p:nvSpPr>
        <p:spPr>
          <a:xfrm>
            <a:off x="751319" y="-22085"/>
            <a:ext cx="4974421" cy="129463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90000"/>
              </a:lnSpc>
              <a:tabLst>
                <a:tab pos="0" algn="l"/>
              </a:tabLst>
            </a:pPr>
            <a:r>
              <a:rPr lang="en-GB" sz="3500" b="1" spc="-1" dirty="0">
                <a:latin typeface="Calibri"/>
                <a:ea typeface="Calibri"/>
              </a:rPr>
              <a:t>Scientific Highlights</a:t>
            </a:r>
            <a:endParaRPr lang="en-US" sz="35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5427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4247EE2F-7E4A-9AFC-6F69-DF934FC57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6A2427FF-15C0-7089-B86C-90AC8DCAB42C}"/>
              </a:ext>
            </a:extLst>
          </p:cNvPr>
          <p:cNvSpPr txBox="1"/>
          <p:nvPr/>
        </p:nvSpPr>
        <p:spPr>
          <a:xfrm>
            <a:off x="698643" y="6353549"/>
            <a:ext cx="1726058" cy="307777"/>
          </a:xfrm>
          <a:prstGeom prst="rect">
            <a:avLst/>
          </a:prstGeom>
          <a:solidFill>
            <a:schemeClr val="lt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 descr="Dense rectangular word cloud">
            <a:extLst>
              <a:ext uri="{FF2B5EF4-FFF2-40B4-BE49-F238E27FC236}">
                <a16:creationId xmlns:a16="http://schemas.microsoft.com/office/drawing/2014/main" id="{8060930D-3CA2-9B66-CC01-C9BC0F53E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61594"/>
            <a:ext cx="12087435" cy="5896939"/>
          </a:xfrm>
          <a:prstGeom prst="rect">
            <a:avLst/>
          </a:prstGeom>
        </p:spPr>
      </p:pic>
      <p:sp>
        <p:nvSpPr>
          <p:cNvPr id="4" name="Google Shape;102;p15">
            <a:extLst>
              <a:ext uri="{FF2B5EF4-FFF2-40B4-BE49-F238E27FC236}">
                <a16:creationId xmlns:a16="http://schemas.microsoft.com/office/drawing/2014/main" id="{314B53F7-FC46-2E99-1F86-347D5D42CBBC}"/>
              </a:ext>
            </a:extLst>
          </p:cNvPr>
          <p:cNvSpPr/>
          <p:nvPr/>
        </p:nvSpPr>
        <p:spPr>
          <a:xfrm>
            <a:off x="751319" y="-22085"/>
            <a:ext cx="4974421" cy="129463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90000"/>
              </a:lnSpc>
              <a:tabLst>
                <a:tab pos="0" algn="l"/>
              </a:tabLst>
            </a:pPr>
            <a:r>
              <a:rPr lang="en-GB" sz="3500" b="1" spc="-1" dirty="0">
                <a:latin typeface="Calibri"/>
                <a:ea typeface="Calibri"/>
              </a:rPr>
              <a:t>Talk Titles</a:t>
            </a:r>
            <a:endParaRPr lang="en-US" sz="35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6228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78FFB6F5-1AC6-4AC2-A972-DA651C0EF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AFC46FF-5161-4439-92F3-B77C524A0DDD}"/>
              </a:ext>
            </a:extLst>
          </p:cNvPr>
          <p:cNvSpPr txBox="1"/>
          <p:nvPr/>
        </p:nvSpPr>
        <p:spPr>
          <a:xfrm>
            <a:off x="698643" y="6353549"/>
            <a:ext cx="1726058" cy="307777"/>
          </a:xfrm>
          <a:prstGeom prst="rect">
            <a:avLst/>
          </a:prstGeom>
          <a:solidFill>
            <a:schemeClr val="lt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847847-2070-8100-34B4-2AA53656B8C2}"/>
              </a:ext>
            </a:extLst>
          </p:cNvPr>
          <p:cNvSpPr txBox="1"/>
          <p:nvPr/>
        </p:nvSpPr>
        <p:spPr>
          <a:xfrm>
            <a:off x="1669551" y="3337003"/>
            <a:ext cx="6678202" cy="931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buNone/>
            </a:pPr>
            <a:br>
              <a:rPr lang="en-US" b="0" i="0">
                <a:solidFill>
                  <a:srgbClr val="000000"/>
                </a:solidFill>
                <a:effectLst/>
                <a:latin typeface="Arial"/>
              </a:rPr>
            </a:br>
            <a:endParaRPr lang="en-US" b="0" i="0">
              <a:solidFill>
                <a:srgbClr val="000000"/>
              </a:solidFill>
              <a:effectLst/>
              <a:latin typeface="Arial"/>
            </a:endParaRPr>
          </a:p>
          <a:p>
            <a:pPr marL="0" marR="0" indent="0" algn="ctr">
              <a:spcBef>
                <a:spcPts val="1500"/>
              </a:spcBef>
              <a:buNone/>
            </a:pPr>
            <a:r>
              <a:rPr lang="en-US" sz="1400" b="0" i="0">
                <a:solidFill>
                  <a:srgbClr val="000000"/>
                </a:solidFill>
                <a:effectLst/>
                <a:latin typeface="Arial"/>
              </a:rPr>
              <a:t>Abstract</a:t>
            </a:r>
            <a:endParaRPr lang="en-US" sz="1400" b="0" i="0">
              <a:solidFill>
                <a:srgbClr val="DFDFDF"/>
              </a:solidFill>
              <a:effectLst/>
              <a:latin typeface="-apple-system"/>
            </a:endParaRPr>
          </a:p>
        </p:txBody>
      </p:sp>
      <p:pic>
        <p:nvPicPr>
          <p:cNvPr id="7" name="Picture 6" descr="Abstract word cloud">
            <a:extLst>
              <a:ext uri="{FF2B5EF4-FFF2-40B4-BE49-F238E27FC236}">
                <a16:creationId xmlns:a16="http://schemas.microsoft.com/office/drawing/2014/main" id="{C2F97538-3AA9-8CE6-49D7-C7D2A184D9FF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79292"/>
            <a:ext cx="12192000" cy="5878707"/>
          </a:xfrm>
          <a:prstGeom prst="rect">
            <a:avLst/>
          </a:prstGeom>
        </p:spPr>
      </p:pic>
      <p:sp>
        <p:nvSpPr>
          <p:cNvPr id="3" name="Google Shape;102;p15">
            <a:extLst>
              <a:ext uri="{FF2B5EF4-FFF2-40B4-BE49-F238E27FC236}">
                <a16:creationId xmlns:a16="http://schemas.microsoft.com/office/drawing/2014/main" id="{2635D6ED-A02E-CD02-9051-9F379102A938}"/>
              </a:ext>
            </a:extLst>
          </p:cNvPr>
          <p:cNvSpPr/>
          <p:nvPr/>
        </p:nvSpPr>
        <p:spPr>
          <a:xfrm>
            <a:off x="751319" y="-22085"/>
            <a:ext cx="4974421" cy="129463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90000"/>
              </a:lnSpc>
              <a:tabLst>
                <a:tab pos="0" algn="l"/>
              </a:tabLst>
            </a:pPr>
            <a:r>
              <a:rPr lang="en-GB" sz="3500" b="1" spc="-1" dirty="0">
                <a:latin typeface="Calibri"/>
                <a:ea typeface="Calibri"/>
              </a:rPr>
              <a:t>Talk Abstracts</a:t>
            </a:r>
            <a:endParaRPr lang="en-US" sz="35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1940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37802-3BC4-035F-3865-0271C5C29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 4">
            <a:extLst>
              <a:ext uri="{FF2B5EF4-FFF2-40B4-BE49-F238E27FC236}">
                <a16:creationId xmlns:a16="http://schemas.microsoft.com/office/drawing/2014/main" id="{91453045-FE40-D08E-E6A1-0EB9A65530D4}"/>
              </a:ext>
            </a:extLst>
          </p:cNvPr>
          <p:cNvSpPr/>
          <p:nvPr/>
        </p:nvSpPr>
        <p:spPr>
          <a:xfrm>
            <a:off x="751320" y="1596566"/>
            <a:ext cx="10647050" cy="38967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marL="342900" lvl="4" indent="-342900">
              <a:lnSpc>
                <a:spcPts val="3600"/>
              </a:lnSpc>
              <a:buClr>
                <a:srgbClr val="CB203D"/>
              </a:buClr>
              <a:buSzPts val="2400"/>
              <a:buFont typeface="Courier New" panose="02070309020205020404" pitchFamily="49" charset="0"/>
              <a:buChar char="o"/>
            </a:pPr>
            <a:r>
              <a:rPr lang="en-MT" sz="2400" dirty="0"/>
              <a:t>Cosmology, large-scale structure, dark matter and dark </a:t>
            </a:r>
            <a:r>
              <a:rPr lang="en-MT" sz="2400" dirty="0" err="1"/>
              <a:t>energ</a:t>
            </a:r>
            <a:r>
              <a:rPr lang="en-US" sz="2400" dirty="0"/>
              <a:t>y</a:t>
            </a:r>
          </a:p>
          <a:p>
            <a:pPr marL="342900" lvl="4" indent="-342900">
              <a:lnSpc>
                <a:spcPts val="3600"/>
              </a:lnSpc>
              <a:buClr>
                <a:srgbClr val="CB203D"/>
              </a:buClr>
              <a:buSzPts val="2400"/>
              <a:buFont typeface="Courier New" panose="02070309020205020404" pitchFamily="49" charset="0"/>
              <a:buChar char="o"/>
            </a:pPr>
            <a:r>
              <a:rPr lang="en-MT" sz="2400" dirty="0"/>
              <a:t>Observational surveys and catalogue science </a:t>
            </a:r>
            <a:endParaRPr lang="en-US" sz="2400" dirty="0"/>
          </a:p>
          <a:p>
            <a:pPr marL="342900" lvl="4" indent="-342900">
              <a:lnSpc>
                <a:spcPts val="3600"/>
              </a:lnSpc>
              <a:buClr>
                <a:srgbClr val="CB203D"/>
              </a:buClr>
              <a:buSzPts val="2400"/>
              <a:buFont typeface="Courier New" panose="02070309020205020404" pitchFamily="49" charset="0"/>
              <a:buChar char="o"/>
            </a:pPr>
            <a:r>
              <a:rPr lang="en-MT" sz="2400" dirty="0"/>
              <a:t>Galaxy evolution, morphology and structure </a:t>
            </a:r>
            <a:endParaRPr lang="en-US" sz="2400" dirty="0"/>
          </a:p>
          <a:p>
            <a:pPr marL="342900" lvl="4" indent="-342900">
              <a:lnSpc>
                <a:spcPts val="3600"/>
              </a:lnSpc>
              <a:buClr>
                <a:srgbClr val="CB203D"/>
              </a:buClr>
              <a:buSzPts val="2400"/>
              <a:buFont typeface="Courier New" panose="02070309020205020404" pitchFamily="49" charset="0"/>
              <a:buChar char="o"/>
            </a:pPr>
            <a:r>
              <a:rPr lang="en-MT" sz="2400" dirty="0"/>
              <a:t>Radio astronomy and interferometric imaging</a:t>
            </a:r>
            <a:endParaRPr lang="en-US" sz="2400" dirty="0"/>
          </a:p>
          <a:p>
            <a:pPr marL="342900" lvl="4" indent="-342900">
              <a:lnSpc>
                <a:spcPts val="3600"/>
              </a:lnSpc>
              <a:buClr>
                <a:srgbClr val="CB203D"/>
              </a:buClr>
              <a:buSzPts val="2400"/>
              <a:buFont typeface="Courier New" panose="02070309020205020404" pitchFamily="49" charset="0"/>
              <a:buChar char="o"/>
            </a:pPr>
            <a:r>
              <a:rPr lang="en-MT" sz="2400" dirty="0"/>
              <a:t>Time-domain astronomy, transients and supernovae</a:t>
            </a:r>
            <a:endParaRPr lang="en-US" sz="2400" dirty="0"/>
          </a:p>
          <a:p>
            <a:pPr marL="342900" lvl="4" indent="-342900">
              <a:lnSpc>
                <a:spcPts val="3600"/>
              </a:lnSpc>
              <a:buClr>
                <a:srgbClr val="CB203D"/>
              </a:buClr>
              <a:buSzPts val="2400"/>
              <a:buFont typeface="Courier New" panose="02070309020205020404" pitchFamily="49" charset="0"/>
              <a:buChar char="o"/>
            </a:pPr>
            <a:r>
              <a:rPr lang="en-MT" sz="2400" dirty="0"/>
              <a:t>High-energy and </a:t>
            </a:r>
            <a:r>
              <a:rPr lang="en-MT" sz="2400" dirty="0" err="1"/>
              <a:t>astroparticle</a:t>
            </a:r>
            <a:r>
              <a:rPr lang="en-MT" sz="2400" dirty="0"/>
              <a:t> astrophysics</a:t>
            </a:r>
            <a:endParaRPr lang="en-US" sz="2400" dirty="0"/>
          </a:p>
          <a:p>
            <a:pPr marL="342900" lvl="4" indent="-342900">
              <a:lnSpc>
                <a:spcPts val="3600"/>
              </a:lnSpc>
              <a:buClr>
                <a:srgbClr val="CB203D"/>
              </a:buClr>
              <a:buSzPts val="2400"/>
              <a:buFont typeface="Courier New" panose="02070309020205020404" pitchFamily="49" charset="0"/>
              <a:buChar char="o"/>
            </a:pPr>
            <a:r>
              <a:rPr lang="en-MT" sz="2400" dirty="0"/>
              <a:t>AGN, quasars and black-hole physics</a:t>
            </a:r>
            <a:endParaRPr lang="en-US" sz="2400" dirty="0"/>
          </a:p>
          <a:p>
            <a:pPr marL="342900" lvl="4" indent="-342900">
              <a:lnSpc>
                <a:spcPts val="3600"/>
              </a:lnSpc>
              <a:buClr>
                <a:srgbClr val="CB203D"/>
              </a:buClr>
              <a:buSzPts val="2400"/>
              <a:buFont typeface="Courier New" panose="02070309020205020404" pitchFamily="49" charset="0"/>
              <a:buChar char="o"/>
            </a:pPr>
            <a:r>
              <a:rPr lang="en-MT" sz="2400" dirty="0"/>
              <a:t>Stellar astrophysics, asteroseismology and variability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Google Shape;102;p15">
            <a:extLst>
              <a:ext uri="{FF2B5EF4-FFF2-40B4-BE49-F238E27FC236}">
                <a16:creationId xmlns:a16="http://schemas.microsoft.com/office/drawing/2014/main" id="{DA915A13-99C6-848D-1C9A-EB87EB179079}"/>
              </a:ext>
            </a:extLst>
          </p:cNvPr>
          <p:cNvSpPr/>
          <p:nvPr/>
        </p:nvSpPr>
        <p:spPr>
          <a:xfrm>
            <a:off x="751320" y="0"/>
            <a:ext cx="8329420" cy="2058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90000"/>
              </a:lnSpc>
              <a:tabLst>
                <a:tab pos="0" algn="l"/>
              </a:tabLst>
            </a:pPr>
            <a:r>
              <a:rPr lang="en-GB" sz="3500" b="1" strike="noStrike" spc="-1" dirty="0">
                <a:latin typeface="Calibri"/>
                <a:ea typeface="Calibri"/>
              </a:rPr>
              <a:t>We Looked At</a:t>
            </a:r>
            <a:endParaRPr lang="en-US" sz="35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6842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DD1C0-FE5E-8985-7947-0B85A1B71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 4">
            <a:extLst>
              <a:ext uri="{FF2B5EF4-FFF2-40B4-BE49-F238E27FC236}">
                <a16:creationId xmlns:a16="http://schemas.microsoft.com/office/drawing/2014/main" id="{AA164221-6C66-66C3-4911-51B17442E4D0}"/>
              </a:ext>
            </a:extLst>
          </p:cNvPr>
          <p:cNvSpPr/>
          <p:nvPr/>
        </p:nvSpPr>
        <p:spPr>
          <a:xfrm>
            <a:off x="751320" y="1596566"/>
            <a:ext cx="10647050" cy="38967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lvl="0">
              <a:buClr>
                <a:srgbClr val="CB203D"/>
              </a:buClr>
              <a:buSzPts val="2400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Despite the breadth of this year’s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some scientific and methodological areas received little or no dedicated attention: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4" indent="-342900">
              <a:lnSpc>
                <a:spcPts val="3400"/>
              </a:lnSpc>
              <a:buClr>
                <a:srgbClr val="CB203D"/>
              </a:buClr>
              <a:buSzPts val="2400"/>
              <a:buFont typeface="Courier New" panose="02070309020205020404" pitchFamily="49" charset="0"/>
              <a:buChar char="o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Gravitational-wave astronomy</a:t>
            </a:r>
          </a:p>
          <a:p>
            <a:pPr marL="342900" lvl="4" indent="-342900">
              <a:lnSpc>
                <a:spcPts val="3400"/>
              </a:lnSpc>
              <a:buClr>
                <a:srgbClr val="CB203D"/>
              </a:buClr>
              <a:buSzPts val="2400"/>
              <a:buFont typeface="Courier New" panose="02070309020205020404" pitchFamily="49" charset="0"/>
              <a:buChar char="o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Solar physics and space weather</a:t>
            </a:r>
          </a:p>
          <a:p>
            <a:pPr marL="342900" lvl="4" indent="-342900">
              <a:lnSpc>
                <a:spcPts val="3400"/>
              </a:lnSpc>
              <a:buClr>
                <a:srgbClr val="CB203D"/>
              </a:buClr>
              <a:buSzPts val="2400"/>
              <a:buFont typeface="Courier New" panose="02070309020205020404" pitchFamily="49" charset="0"/>
              <a:buChar char="o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Exoplanet atmospheres and habitability</a:t>
            </a:r>
          </a:p>
          <a:p>
            <a:pPr marL="342900" lvl="4" indent="-342900">
              <a:lnSpc>
                <a:spcPts val="3400"/>
              </a:lnSpc>
              <a:buClr>
                <a:srgbClr val="CB203D"/>
              </a:buClr>
              <a:buSzPts val="2400"/>
              <a:buFont typeface="Courier New" panose="02070309020205020404" pitchFamily="49" charset="0"/>
              <a:buChar char="o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Astrobiology and SETI</a:t>
            </a:r>
          </a:p>
          <a:p>
            <a:pPr marL="342900" lvl="4" indent="-342900">
              <a:lnSpc>
                <a:spcPts val="3400"/>
              </a:lnSpc>
              <a:buClr>
                <a:srgbClr val="CB203D"/>
              </a:buClr>
              <a:buSzPts val="2400"/>
              <a:buFont typeface="Courier New" panose="02070309020205020404" pitchFamily="49" charset="0"/>
              <a:buChar char="o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Star and planet formation</a:t>
            </a:r>
          </a:p>
          <a:p>
            <a:pPr marL="342900" lvl="4" indent="-342900">
              <a:lnSpc>
                <a:spcPts val="3400"/>
              </a:lnSpc>
              <a:buClr>
                <a:srgbClr val="CB203D"/>
              </a:buClr>
              <a:buSzPts val="2400"/>
              <a:buFont typeface="Courier New" panose="02070309020205020404" pitchFamily="49" charset="0"/>
              <a:buChar char="o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Causal machine learning</a:t>
            </a:r>
          </a:p>
          <a:p>
            <a:pPr marL="342900" lvl="4" indent="-342900">
              <a:lnSpc>
                <a:spcPts val="3400"/>
              </a:lnSpc>
              <a:buClr>
                <a:srgbClr val="CB203D"/>
              </a:buClr>
              <a:buSzPts val="2400"/>
              <a:buFont typeface="Courier New" panose="02070309020205020404" pitchFamily="49" charset="0"/>
              <a:buChar char="o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Quantum ML in astronomy</a:t>
            </a:r>
          </a:p>
        </p:txBody>
      </p:sp>
      <p:sp>
        <p:nvSpPr>
          <p:cNvPr id="2" name="Google Shape;102;p15">
            <a:extLst>
              <a:ext uri="{FF2B5EF4-FFF2-40B4-BE49-F238E27FC236}">
                <a16:creationId xmlns:a16="http://schemas.microsoft.com/office/drawing/2014/main" id="{881AA258-1030-F64C-7F80-0FAD9A62E102}"/>
              </a:ext>
            </a:extLst>
          </p:cNvPr>
          <p:cNvSpPr/>
          <p:nvPr/>
        </p:nvSpPr>
        <p:spPr>
          <a:xfrm>
            <a:off x="751320" y="0"/>
            <a:ext cx="8329420" cy="2058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90000"/>
              </a:lnSpc>
              <a:tabLst>
                <a:tab pos="0" algn="l"/>
              </a:tabLst>
            </a:pPr>
            <a:r>
              <a:rPr lang="en-GB" sz="3500" b="1" strike="noStrike" spc="-1" dirty="0">
                <a:latin typeface="Calibri"/>
                <a:ea typeface="Calibri"/>
              </a:rPr>
              <a:t>Missing Links</a:t>
            </a:r>
            <a:endParaRPr lang="en-US" sz="35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15741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3195</TotalTime>
  <Words>247</Words>
  <Application>Microsoft Office PowerPoint</Application>
  <PresentationFormat>Widescreen</PresentationFormat>
  <Paragraphs>61</Paragraphs>
  <Slides>17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17</vt:i4>
      </vt:variant>
    </vt:vector>
  </HeadingPairs>
  <TitlesOfParts>
    <vt:vector size="35" baseType="lpstr">
      <vt:lpstr>-apple-system</vt:lpstr>
      <vt:lpstr>Arial</vt:lpstr>
      <vt:lpstr>Calibri</vt:lpstr>
      <vt:lpstr>Courier New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dc:description/>
  <cp:lastModifiedBy>Alessio Magro</cp:lastModifiedBy>
  <cp:revision>62</cp:revision>
  <dcterms:modified xsi:type="dcterms:W3CDTF">2026-09-04T08:16:47Z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10</vt:i4>
  </property>
  <property fmtid="{D5CDD505-2E9C-101B-9397-08002B2CF9AE}" pid="3" name="PresentationFormat">
    <vt:lpwstr>Widescreen</vt:lpwstr>
  </property>
  <property fmtid="{D5CDD505-2E9C-101B-9397-08002B2CF9AE}" pid="4" name="Slides">
    <vt:i4>10</vt:i4>
  </property>
</Properties>
</file>