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comments/modernComment_163_75F4E2A1.xml" ContentType="application/vnd.ms-powerpoint.comments+xml"/>
  <Override PartName="/ppt/comments/modernComment_14C_3570751E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52"/>
  </p:notesMasterIdLst>
  <p:sldIdLst>
    <p:sldId id="341" r:id="rId5"/>
    <p:sldId id="371" r:id="rId6"/>
    <p:sldId id="411" r:id="rId7"/>
    <p:sldId id="410" r:id="rId8"/>
    <p:sldId id="397" r:id="rId9"/>
    <p:sldId id="399" r:id="rId10"/>
    <p:sldId id="400" r:id="rId11"/>
    <p:sldId id="366" r:id="rId12"/>
    <p:sldId id="413" r:id="rId13"/>
    <p:sldId id="383" r:id="rId14"/>
    <p:sldId id="377" r:id="rId15"/>
    <p:sldId id="365" r:id="rId16"/>
    <p:sldId id="390" r:id="rId17"/>
    <p:sldId id="409" r:id="rId18"/>
    <p:sldId id="395" r:id="rId19"/>
    <p:sldId id="394" r:id="rId20"/>
    <p:sldId id="328" r:id="rId21"/>
    <p:sldId id="379" r:id="rId22"/>
    <p:sldId id="405" r:id="rId23"/>
    <p:sldId id="373" r:id="rId24"/>
    <p:sldId id="363" r:id="rId25"/>
    <p:sldId id="386" r:id="rId26"/>
    <p:sldId id="404" r:id="rId27"/>
    <p:sldId id="372" r:id="rId28"/>
    <p:sldId id="387" r:id="rId29"/>
    <p:sldId id="362" r:id="rId30"/>
    <p:sldId id="355" r:id="rId31"/>
    <p:sldId id="364" r:id="rId32"/>
    <p:sldId id="332" r:id="rId33"/>
    <p:sldId id="339" r:id="rId34"/>
    <p:sldId id="350" r:id="rId35"/>
    <p:sldId id="396" r:id="rId36"/>
    <p:sldId id="392" r:id="rId37"/>
    <p:sldId id="369" r:id="rId38"/>
    <p:sldId id="342" r:id="rId39"/>
    <p:sldId id="407" r:id="rId40"/>
    <p:sldId id="347" r:id="rId41"/>
    <p:sldId id="321" r:id="rId42"/>
    <p:sldId id="414" r:id="rId43"/>
    <p:sldId id="401" r:id="rId44"/>
    <p:sldId id="402" r:id="rId45"/>
    <p:sldId id="403" r:id="rId46"/>
    <p:sldId id="380" r:id="rId47"/>
    <p:sldId id="349" r:id="rId48"/>
    <p:sldId id="384" r:id="rId49"/>
    <p:sldId id="398" r:id="rId50"/>
    <p:sldId id="391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5582667-6102-27E7-ED8E-01A166EB4B6B}" name="Guest User" initials="GU" userId="Guest User" providerId="Windows Live"/>
  <p188:author id="{1E3BA5B5-955C-AC5D-E834-37EE8D5D93E8}" name="Ethan Tregidga" initials="ET" userId="88aa1757e6eb810a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3C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61A021-8281-41B3-9D44-F8CACCE96AC6}" v="142" dt="2026-08-26T11:19:21.4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28" d="100"/>
          <a:sy n="228" d="100"/>
        </p:scale>
        <p:origin x="198" y="51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6/11/relationships/changesInfo" Target="changesInfos/changesInfo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than Tregidga" userId="88aa1757e6eb810a" providerId="LiveId" clId="{55FAD66A-F304-4320-A5DD-BFBA21B41606}"/>
    <pc:docChg chg="undo redo custSel addSld delSld modSld sldOrd">
      <pc:chgData name="Ethan Tregidga" userId="88aa1757e6eb810a" providerId="LiveId" clId="{55FAD66A-F304-4320-A5DD-BFBA21B41606}" dt="2026-08-26T11:21:08.268" v="1316" actId="1035"/>
      <pc:docMkLst>
        <pc:docMk/>
      </pc:docMkLst>
      <pc:sldChg chg="modSp mod">
        <pc:chgData name="Ethan Tregidga" userId="88aa1757e6eb810a" providerId="LiveId" clId="{55FAD66A-F304-4320-A5DD-BFBA21B41606}" dt="2026-08-20T12:17:36.593" v="320" actId="20577"/>
        <pc:sldMkLst>
          <pc:docMk/>
          <pc:sldMk cId="1847752496" sldId="341"/>
        </pc:sldMkLst>
        <pc:spChg chg="mod">
          <ac:chgData name="Ethan Tregidga" userId="88aa1757e6eb810a" providerId="LiveId" clId="{55FAD66A-F304-4320-A5DD-BFBA21B41606}" dt="2026-08-20T12:17:36.593" v="320" actId="20577"/>
          <ac:spMkLst>
            <pc:docMk/>
            <pc:sldMk cId="1847752496" sldId="341"/>
            <ac:spMk id="11" creationId="{356F00FC-7CA3-F925-5824-8486D5D1A82B}"/>
          </ac:spMkLst>
        </pc:spChg>
      </pc:sldChg>
      <pc:sldChg chg="ord">
        <pc:chgData name="Ethan Tregidga" userId="88aa1757e6eb810a" providerId="LiveId" clId="{55FAD66A-F304-4320-A5DD-BFBA21B41606}" dt="2026-08-19T14:15:10.725" v="60"/>
        <pc:sldMkLst>
          <pc:docMk/>
          <pc:sldMk cId="3153817141" sldId="350"/>
        </pc:sldMkLst>
      </pc:sldChg>
      <pc:sldChg chg="ord">
        <pc:chgData name="Ethan Tregidga" userId="88aa1757e6eb810a" providerId="LiveId" clId="{55FAD66A-F304-4320-A5DD-BFBA21B41606}" dt="2026-08-19T14:14:28.591" v="51"/>
        <pc:sldMkLst>
          <pc:docMk/>
          <pc:sldMk cId="1978983073" sldId="355"/>
        </pc:sldMkLst>
      </pc:sldChg>
      <pc:sldChg chg="modSp mod">
        <pc:chgData name="Ethan Tregidga" userId="88aa1757e6eb810a" providerId="LiveId" clId="{55FAD66A-F304-4320-A5DD-BFBA21B41606}" dt="2026-08-26T09:54:56.480" v="688" actId="14826"/>
        <pc:sldMkLst>
          <pc:docMk/>
          <pc:sldMk cId="2462123748" sldId="365"/>
        </pc:sldMkLst>
        <pc:spChg chg="mod">
          <ac:chgData name="Ethan Tregidga" userId="88aa1757e6eb810a" providerId="LiveId" clId="{55FAD66A-F304-4320-A5DD-BFBA21B41606}" dt="2026-08-26T07:59:06.321" v="364" actId="14100"/>
          <ac:spMkLst>
            <pc:docMk/>
            <pc:sldMk cId="2462123748" sldId="365"/>
            <ac:spMk id="3" creationId="{E353A51D-09A0-A9D7-BECA-E07383A41C97}"/>
          </ac:spMkLst>
        </pc:spChg>
        <pc:graphicFrameChg chg="mod modGraphic">
          <ac:chgData name="Ethan Tregidga" userId="88aa1757e6eb810a" providerId="LiveId" clId="{55FAD66A-F304-4320-A5DD-BFBA21B41606}" dt="2026-08-26T09:18:19.190" v="622" actId="20577"/>
          <ac:graphicFrameMkLst>
            <pc:docMk/>
            <pc:sldMk cId="2462123748" sldId="365"/>
            <ac:graphicFrameMk id="7" creationId="{1983DF29-D129-4821-619F-81BAEAA8C737}"/>
          </ac:graphicFrameMkLst>
        </pc:graphicFrameChg>
        <pc:picChg chg="mod">
          <ac:chgData name="Ethan Tregidga" userId="88aa1757e6eb810a" providerId="LiveId" clId="{55FAD66A-F304-4320-A5DD-BFBA21B41606}" dt="2026-08-26T09:54:56.480" v="688" actId="14826"/>
          <ac:picMkLst>
            <pc:docMk/>
            <pc:sldMk cId="2462123748" sldId="365"/>
            <ac:picMk id="4" creationId="{8C26D410-D617-AEB2-3AB0-49C2BA282E57}"/>
          </ac:picMkLst>
        </pc:picChg>
        <pc:picChg chg="mod">
          <ac:chgData name="Ethan Tregidga" userId="88aa1757e6eb810a" providerId="LiveId" clId="{55FAD66A-F304-4320-A5DD-BFBA21B41606}" dt="2026-08-26T09:18:39.908" v="624" actId="1076"/>
          <ac:picMkLst>
            <pc:docMk/>
            <pc:sldMk cId="2462123748" sldId="365"/>
            <ac:picMk id="5" creationId="{629A6E42-7AA0-B3BF-5AFF-6C1818505401}"/>
          </ac:picMkLst>
        </pc:picChg>
      </pc:sldChg>
      <pc:sldChg chg="addSp delSp modSp mod modTransition addAnim delAnim modAnim">
        <pc:chgData name="Ethan Tregidga" userId="88aa1757e6eb810a" providerId="LiveId" clId="{55FAD66A-F304-4320-A5DD-BFBA21B41606}" dt="2026-08-26T11:08:09.878" v="1210" actId="14826"/>
        <pc:sldMkLst>
          <pc:docMk/>
          <pc:sldMk cId="3348885228" sldId="366"/>
        </pc:sldMkLst>
        <pc:spChg chg="mod">
          <ac:chgData name="Ethan Tregidga" userId="88aa1757e6eb810a" providerId="LiveId" clId="{55FAD66A-F304-4320-A5DD-BFBA21B41606}" dt="2026-08-19T14:49:10.019" v="141" actId="20577"/>
          <ac:spMkLst>
            <pc:docMk/>
            <pc:sldMk cId="3348885228" sldId="366"/>
            <ac:spMk id="2" creationId="{0E1C7E43-507D-FE3E-2457-A464D07EB075}"/>
          </ac:spMkLst>
        </pc:spChg>
        <pc:picChg chg="add mod ord modVis">
          <ac:chgData name="Ethan Tregidga" userId="88aa1757e6eb810a" providerId="LiveId" clId="{55FAD66A-F304-4320-A5DD-BFBA21B41606}" dt="2026-08-26T10:16:32.278" v="1204" actId="14429"/>
          <ac:picMkLst>
            <pc:docMk/>
            <pc:sldMk cId="3348885228" sldId="366"/>
            <ac:picMk id="3" creationId="{AE9AFE00-2876-9483-2F04-4B75888A8F80}"/>
          </ac:picMkLst>
        </pc:picChg>
        <pc:picChg chg="add mod ord modVis">
          <ac:chgData name="Ethan Tregidga" userId="88aa1757e6eb810a" providerId="LiveId" clId="{55FAD66A-F304-4320-A5DD-BFBA21B41606}" dt="2026-08-26T10:16:36.409" v="1205" actId="14826"/>
          <ac:picMkLst>
            <pc:docMk/>
            <pc:sldMk cId="3348885228" sldId="366"/>
            <ac:picMk id="6" creationId="{40919EF5-462F-ABF1-D6F7-9FDCE7E2A23D}"/>
          </ac:picMkLst>
        </pc:picChg>
        <pc:picChg chg="mod">
          <ac:chgData name="Ethan Tregidga" userId="88aa1757e6eb810a" providerId="LiveId" clId="{55FAD66A-F304-4320-A5DD-BFBA21B41606}" dt="2026-08-26T11:08:09.878" v="1210" actId="14826"/>
          <ac:picMkLst>
            <pc:docMk/>
            <pc:sldMk cId="3348885228" sldId="366"/>
            <ac:picMk id="24" creationId="{FBCF9762-3322-5D76-D1B2-565E47596976}"/>
          </ac:picMkLst>
        </pc:picChg>
      </pc:sldChg>
      <pc:sldChg chg="modSp mod ord">
        <pc:chgData name="Ethan Tregidga" userId="88aa1757e6eb810a" providerId="LiveId" clId="{55FAD66A-F304-4320-A5DD-BFBA21B41606}" dt="2026-08-26T08:18:04.427" v="416" actId="20577"/>
        <pc:sldMkLst>
          <pc:docMk/>
          <pc:sldMk cId="2833067235" sldId="371"/>
        </pc:sldMkLst>
        <pc:spChg chg="mod">
          <ac:chgData name="Ethan Tregidga" userId="88aa1757e6eb810a" providerId="LiveId" clId="{55FAD66A-F304-4320-A5DD-BFBA21B41606}" dt="2026-08-26T08:18:04.427" v="416" actId="20577"/>
          <ac:spMkLst>
            <pc:docMk/>
            <pc:sldMk cId="2833067235" sldId="371"/>
            <ac:spMk id="2" creationId="{648ED020-464A-0C41-C748-90ED8F15BA46}"/>
          </ac:spMkLst>
        </pc:spChg>
      </pc:sldChg>
      <pc:sldChg chg="ord">
        <pc:chgData name="Ethan Tregidga" userId="88aa1757e6eb810a" providerId="LiveId" clId="{55FAD66A-F304-4320-A5DD-BFBA21B41606}" dt="2026-08-20T08:57:11.429" v="250"/>
        <pc:sldMkLst>
          <pc:docMk/>
          <pc:sldMk cId="2718799591" sldId="372"/>
        </pc:sldMkLst>
      </pc:sldChg>
      <pc:sldChg chg="modSp mod ord">
        <pc:chgData name="Ethan Tregidga" userId="88aa1757e6eb810a" providerId="LiveId" clId="{55FAD66A-F304-4320-A5DD-BFBA21B41606}" dt="2026-08-19T14:15:43.340" v="62"/>
        <pc:sldMkLst>
          <pc:docMk/>
          <pc:sldMk cId="1055355820" sldId="373"/>
        </pc:sldMkLst>
        <pc:spChg chg="mod">
          <ac:chgData name="Ethan Tregidga" userId="88aa1757e6eb810a" providerId="LiveId" clId="{55FAD66A-F304-4320-A5DD-BFBA21B41606}" dt="2026-08-19T13:54:25.521" v="29" actId="20577"/>
          <ac:spMkLst>
            <pc:docMk/>
            <pc:sldMk cId="1055355820" sldId="373"/>
            <ac:spMk id="2" creationId="{CE951AA7-1ED0-BFC9-F910-19F0F0821BB8}"/>
          </ac:spMkLst>
        </pc:spChg>
      </pc:sldChg>
      <pc:sldChg chg="addSp delSp modSp mod modAnim">
        <pc:chgData name="Ethan Tregidga" userId="88aa1757e6eb810a" providerId="LiveId" clId="{55FAD66A-F304-4320-A5DD-BFBA21B41606}" dt="2026-08-26T11:21:08.268" v="1316" actId="1035"/>
        <pc:sldMkLst>
          <pc:docMk/>
          <pc:sldMk cId="3244842911" sldId="377"/>
        </pc:sldMkLst>
        <pc:spChg chg="mod">
          <ac:chgData name="Ethan Tregidga" userId="88aa1757e6eb810a" providerId="LiveId" clId="{55FAD66A-F304-4320-A5DD-BFBA21B41606}" dt="2026-08-26T09:16:59.585" v="529" actId="20577"/>
          <ac:spMkLst>
            <pc:docMk/>
            <pc:sldMk cId="3244842911" sldId="377"/>
            <ac:spMk id="2" creationId="{FF480CD9-3072-933D-7D07-F879F05987B4}"/>
          </ac:spMkLst>
        </pc:spChg>
        <pc:spChg chg="add mod">
          <ac:chgData name="Ethan Tregidga" userId="88aa1757e6eb810a" providerId="LiveId" clId="{55FAD66A-F304-4320-A5DD-BFBA21B41606}" dt="2026-08-26T09:49:21.797" v="666" actId="207"/>
          <ac:spMkLst>
            <pc:docMk/>
            <pc:sldMk cId="3244842911" sldId="377"/>
            <ac:spMk id="6" creationId="{DF169790-EB41-ACA3-0B65-A0A3E324B22B}"/>
          </ac:spMkLst>
        </pc:spChg>
        <pc:spChg chg="mod modVis">
          <ac:chgData name="Ethan Tregidga" userId="88aa1757e6eb810a" providerId="LiveId" clId="{55FAD66A-F304-4320-A5DD-BFBA21B41606}" dt="2026-08-26T11:19:55.013" v="1282" actId="14429"/>
          <ac:spMkLst>
            <pc:docMk/>
            <pc:sldMk cId="3244842911" sldId="377"/>
            <ac:spMk id="12" creationId="{CC3D0E81-FB96-11D0-491D-E18088E1A557}"/>
          </ac:spMkLst>
        </pc:spChg>
        <pc:spChg chg="mod modVis">
          <ac:chgData name="Ethan Tregidga" userId="88aa1757e6eb810a" providerId="LiveId" clId="{55FAD66A-F304-4320-A5DD-BFBA21B41606}" dt="2026-08-26T11:21:08.268" v="1316" actId="1035"/>
          <ac:spMkLst>
            <pc:docMk/>
            <pc:sldMk cId="3244842911" sldId="377"/>
            <ac:spMk id="13" creationId="{BB5BF580-034E-007B-1824-B1EACDD6660D}"/>
          </ac:spMkLst>
        </pc:spChg>
        <pc:spChg chg="mod modVis">
          <ac:chgData name="Ethan Tregidga" userId="88aa1757e6eb810a" providerId="LiveId" clId="{55FAD66A-F304-4320-A5DD-BFBA21B41606}" dt="2026-08-26T11:20:26.142" v="1310" actId="14429"/>
          <ac:spMkLst>
            <pc:docMk/>
            <pc:sldMk cId="3244842911" sldId="377"/>
            <ac:spMk id="14" creationId="{C8B77BED-8766-6480-C6AA-B05A4D4B1973}"/>
          </ac:spMkLst>
        </pc:spChg>
        <pc:picChg chg="add mod modVis">
          <ac:chgData name="Ethan Tregidga" userId="88aa1757e6eb810a" providerId="LiveId" clId="{55FAD66A-F304-4320-A5DD-BFBA21B41606}" dt="2026-08-26T11:20:26.588" v="1311" actId="14429"/>
          <ac:picMkLst>
            <pc:docMk/>
            <pc:sldMk cId="3244842911" sldId="377"/>
            <ac:picMk id="4" creationId="{6ADA43B6-9E6E-FB6E-32EE-E815EF73B833}"/>
          </ac:picMkLst>
        </pc:picChg>
        <pc:picChg chg="mod">
          <ac:chgData name="Ethan Tregidga" userId="88aa1757e6eb810a" providerId="LiveId" clId="{55FAD66A-F304-4320-A5DD-BFBA21B41606}" dt="2026-08-26T11:18:28.964" v="1247" actId="14826"/>
          <ac:picMkLst>
            <pc:docMk/>
            <pc:sldMk cId="3244842911" sldId="377"/>
            <ac:picMk id="10" creationId="{A835554F-621A-14A5-6B51-092785DAF9D2}"/>
          </ac:picMkLst>
        </pc:picChg>
        <pc:picChg chg="mod modVis">
          <ac:chgData name="Ethan Tregidga" userId="88aa1757e6eb810a" providerId="LiveId" clId="{55FAD66A-F304-4320-A5DD-BFBA21B41606}" dt="2026-08-26T11:20:17.240" v="1308" actId="14100"/>
          <ac:picMkLst>
            <pc:docMk/>
            <pc:sldMk cId="3244842911" sldId="377"/>
            <ac:picMk id="11" creationId="{54AC14E8-EA87-0229-72C4-9FDE7ECA9439}"/>
          </ac:picMkLst>
        </pc:picChg>
        <pc:picChg chg="add del mod">
          <ac:chgData name="Ethan Tregidga" userId="88aa1757e6eb810a" providerId="LiveId" clId="{55FAD66A-F304-4320-A5DD-BFBA21B41606}" dt="2026-08-26T09:49:24.006" v="668" actId="478"/>
          <ac:picMkLst>
            <pc:docMk/>
            <pc:sldMk cId="3244842911" sldId="377"/>
            <ac:picMk id="18" creationId="{A9CF774C-11E4-23BB-2194-AA3189193041}"/>
          </ac:picMkLst>
        </pc:picChg>
        <pc:picChg chg="add del mod">
          <ac:chgData name="Ethan Tregidga" userId="88aa1757e6eb810a" providerId="LiveId" clId="{55FAD66A-F304-4320-A5DD-BFBA21B41606}" dt="2026-08-26T09:42:23.135" v="660" actId="931"/>
          <ac:picMkLst>
            <pc:docMk/>
            <pc:sldMk cId="3244842911" sldId="377"/>
            <ac:picMk id="20" creationId="{84C22C9E-F575-84EE-22A8-F4CEAC91B19A}"/>
          </ac:picMkLst>
        </pc:picChg>
        <pc:picChg chg="add del mod">
          <ac:chgData name="Ethan Tregidga" userId="88aa1757e6eb810a" providerId="LiveId" clId="{55FAD66A-F304-4320-A5DD-BFBA21B41606}" dt="2026-08-26T09:52:01.711" v="682" actId="478"/>
          <ac:picMkLst>
            <pc:docMk/>
            <pc:sldMk cId="3244842911" sldId="377"/>
            <ac:picMk id="22" creationId="{7A4D32F0-5F9D-1758-49FF-60969D41C3CA}"/>
          </ac:picMkLst>
        </pc:picChg>
        <pc:picChg chg="add del mod">
          <ac:chgData name="Ethan Tregidga" userId="88aa1757e6eb810a" providerId="LiveId" clId="{55FAD66A-F304-4320-A5DD-BFBA21B41606}" dt="2026-08-26T09:52:00.332" v="681" actId="478"/>
          <ac:picMkLst>
            <pc:docMk/>
            <pc:sldMk cId="3244842911" sldId="377"/>
            <ac:picMk id="24" creationId="{834EC0E1-11C9-0172-B720-3209D463AD27}"/>
          </ac:picMkLst>
        </pc:picChg>
        <pc:picChg chg="add del mod">
          <ac:chgData name="Ethan Tregidga" userId="88aa1757e6eb810a" providerId="LiveId" clId="{55FAD66A-F304-4320-A5DD-BFBA21B41606}" dt="2026-08-26T09:54:42.949" v="686" actId="478"/>
          <ac:picMkLst>
            <pc:docMk/>
            <pc:sldMk cId="3244842911" sldId="377"/>
            <ac:picMk id="26" creationId="{B5B3D8AB-503A-FF5B-ACFA-38EB35DF36D2}"/>
          </ac:picMkLst>
        </pc:picChg>
        <pc:cxnChg chg="add mod modVis">
          <ac:chgData name="Ethan Tregidga" userId="88aa1757e6eb810a" providerId="LiveId" clId="{55FAD66A-F304-4320-A5DD-BFBA21B41606}" dt="2026-08-26T11:20:27.085" v="1312" actId="14429"/>
          <ac:cxnSpMkLst>
            <pc:docMk/>
            <pc:sldMk cId="3244842911" sldId="377"/>
            <ac:cxnSpMk id="5" creationId="{3BBA5DE3-6645-BBFD-E3CA-6727BC9B73AE}"/>
          </ac:cxnSpMkLst>
        </pc:cxnChg>
      </pc:sldChg>
      <pc:sldChg chg="addSp modSp mod addAnim delAnim modAnim">
        <pc:chgData name="Ethan Tregidga" userId="88aa1757e6eb810a" providerId="LiveId" clId="{55FAD66A-F304-4320-A5DD-BFBA21B41606}" dt="2026-08-26T11:16:16.090" v="1244" actId="14429"/>
        <pc:sldMkLst>
          <pc:docMk/>
          <pc:sldMk cId="2244767240" sldId="383"/>
        </pc:sldMkLst>
        <pc:spChg chg="add mod modVis">
          <ac:chgData name="Ethan Tregidga" userId="88aa1757e6eb810a" providerId="LiveId" clId="{55FAD66A-F304-4320-A5DD-BFBA21B41606}" dt="2026-08-26T11:16:13.919" v="1239" actId="14429"/>
          <ac:spMkLst>
            <pc:docMk/>
            <pc:sldMk cId="2244767240" sldId="383"/>
            <ac:spMk id="8" creationId="{C2FD665D-F195-58F0-6793-925B196D86FC}"/>
          </ac:spMkLst>
        </pc:spChg>
        <pc:spChg chg="mod modVis">
          <ac:chgData name="Ethan Tregidga" userId="88aa1757e6eb810a" providerId="LiveId" clId="{55FAD66A-F304-4320-A5DD-BFBA21B41606}" dt="2026-08-26T11:16:16.090" v="1244" actId="14429"/>
          <ac:spMkLst>
            <pc:docMk/>
            <pc:sldMk cId="2244767240" sldId="383"/>
            <ac:spMk id="10" creationId="{4DF424DC-D0FC-DE85-6AE8-F442114B7B9A}"/>
          </ac:spMkLst>
        </pc:spChg>
        <pc:spChg chg="mod modVis">
          <ac:chgData name="Ethan Tregidga" userId="88aa1757e6eb810a" providerId="LiveId" clId="{55FAD66A-F304-4320-A5DD-BFBA21B41606}" dt="2026-08-26T11:15:31.368" v="1229" actId="14100"/>
          <ac:spMkLst>
            <pc:docMk/>
            <pc:sldMk cId="2244767240" sldId="383"/>
            <ac:spMk id="11" creationId="{99D83FFB-53EE-C6C4-D90B-9A4A47962392}"/>
          </ac:spMkLst>
        </pc:spChg>
        <pc:spChg chg="mod modVis">
          <ac:chgData name="Ethan Tregidga" userId="88aa1757e6eb810a" providerId="LiveId" clId="{55FAD66A-F304-4320-A5DD-BFBA21B41606}" dt="2026-08-26T11:16:15.398" v="1243" actId="14429"/>
          <ac:spMkLst>
            <pc:docMk/>
            <pc:sldMk cId="2244767240" sldId="383"/>
            <ac:spMk id="12" creationId="{3139D028-90B6-C687-01B0-BAEB6BB0764B}"/>
          </ac:spMkLst>
        </pc:spChg>
        <pc:spChg chg="mod modVis">
          <ac:chgData name="Ethan Tregidga" userId="88aa1757e6eb810a" providerId="LiveId" clId="{55FAD66A-F304-4320-A5DD-BFBA21B41606}" dt="2026-08-26T11:16:15.033" v="1242" actId="14429"/>
          <ac:spMkLst>
            <pc:docMk/>
            <pc:sldMk cId="2244767240" sldId="383"/>
            <ac:spMk id="13" creationId="{109AD648-79A7-CA99-B238-9A465D2E1722}"/>
          </ac:spMkLst>
        </pc:spChg>
        <pc:spChg chg="mod modVis">
          <ac:chgData name="Ethan Tregidga" userId="88aa1757e6eb810a" providerId="LiveId" clId="{55FAD66A-F304-4320-A5DD-BFBA21B41606}" dt="2026-08-26T11:16:14.664" v="1241" actId="14429"/>
          <ac:spMkLst>
            <pc:docMk/>
            <pc:sldMk cId="2244767240" sldId="383"/>
            <ac:spMk id="15" creationId="{C11CDC8D-0F37-F144-A126-7F4A1FEB9ECC}"/>
          </ac:spMkLst>
        </pc:spChg>
        <pc:spChg chg="mod modVis">
          <ac:chgData name="Ethan Tregidga" userId="88aa1757e6eb810a" providerId="LiveId" clId="{55FAD66A-F304-4320-A5DD-BFBA21B41606}" dt="2026-08-26T11:16:14.313" v="1240" actId="14429"/>
          <ac:spMkLst>
            <pc:docMk/>
            <pc:sldMk cId="2244767240" sldId="383"/>
            <ac:spMk id="16" creationId="{89F36A23-2362-6E18-0AE6-FCF1A1E302A4}"/>
          </ac:spMkLst>
        </pc:spChg>
        <pc:picChg chg="mod">
          <ac:chgData name="Ethan Tregidga" userId="88aa1757e6eb810a" providerId="LiveId" clId="{55FAD66A-F304-4320-A5DD-BFBA21B41606}" dt="2026-08-26T11:14:39.347" v="1214" actId="14826"/>
          <ac:picMkLst>
            <pc:docMk/>
            <pc:sldMk cId="2244767240" sldId="383"/>
            <ac:picMk id="7" creationId="{977FDC98-E59D-0FAA-8B88-A25101A52043}"/>
          </ac:picMkLst>
        </pc:picChg>
      </pc:sldChg>
      <pc:sldChg chg="ord">
        <pc:chgData name="Ethan Tregidga" userId="88aa1757e6eb810a" providerId="LiveId" clId="{55FAD66A-F304-4320-A5DD-BFBA21B41606}" dt="2026-08-20T08:57:25.760" v="252"/>
        <pc:sldMkLst>
          <pc:docMk/>
          <pc:sldMk cId="2077036757" sldId="384"/>
        </pc:sldMkLst>
      </pc:sldChg>
      <pc:sldChg chg="ord">
        <pc:chgData name="Ethan Tregidga" userId="88aa1757e6eb810a" providerId="LiveId" clId="{55FAD66A-F304-4320-A5DD-BFBA21B41606}" dt="2026-08-19T13:52:28.333" v="1"/>
        <pc:sldMkLst>
          <pc:docMk/>
          <pc:sldMk cId="1017524381" sldId="390"/>
        </pc:sldMkLst>
      </pc:sldChg>
      <pc:sldChg chg="ord">
        <pc:chgData name="Ethan Tregidga" userId="88aa1757e6eb810a" providerId="LiveId" clId="{55FAD66A-F304-4320-A5DD-BFBA21B41606}" dt="2026-08-20T08:57:25.760" v="252"/>
        <pc:sldMkLst>
          <pc:docMk/>
          <pc:sldMk cId="3874088692" sldId="391"/>
        </pc:sldMkLst>
      </pc:sldChg>
      <pc:sldChg chg="ord">
        <pc:chgData name="Ethan Tregidga" userId="88aa1757e6eb810a" providerId="LiveId" clId="{55FAD66A-F304-4320-A5DD-BFBA21B41606}" dt="2026-08-19T14:14:14.992" v="49"/>
        <pc:sldMkLst>
          <pc:docMk/>
          <pc:sldMk cId="842930679" sldId="392"/>
        </pc:sldMkLst>
      </pc:sldChg>
      <pc:sldChg chg="ord">
        <pc:chgData name="Ethan Tregidga" userId="88aa1757e6eb810a" providerId="LiveId" clId="{55FAD66A-F304-4320-A5DD-BFBA21B41606}" dt="2026-08-19T14:15:08.335" v="58"/>
        <pc:sldMkLst>
          <pc:docMk/>
          <pc:sldMk cId="2398327035" sldId="396"/>
        </pc:sldMkLst>
      </pc:sldChg>
      <pc:sldChg chg="modSp mod">
        <pc:chgData name="Ethan Tregidga" userId="88aa1757e6eb810a" providerId="LiveId" clId="{55FAD66A-F304-4320-A5DD-BFBA21B41606}" dt="2026-08-26T10:00:02.856" v="712" actId="20577"/>
        <pc:sldMkLst>
          <pc:docMk/>
          <pc:sldMk cId="1490954015" sldId="397"/>
        </pc:sldMkLst>
        <pc:spChg chg="mod">
          <ac:chgData name="Ethan Tregidga" userId="88aa1757e6eb810a" providerId="LiveId" clId="{55FAD66A-F304-4320-A5DD-BFBA21B41606}" dt="2026-08-26T08:19:04.666" v="489" actId="20577"/>
          <ac:spMkLst>
            <pc:docMk/>
            <pc:sldMk cId="1490954015" sldId="397"/>
            <ac:spMk id="2" creationId="{6D32E090-1EB8-D895-CE34-36BB828428A9}"/>
          </ac:spMkLst>
        </pc:spChg>
        <pc:spChg chg="mod">
          <ac:chgData name="Ethan Tregidga" userId="88aa1757e6eb810a" providerId="LiveId" clId="{55FAD66A-F304-4320-A5DD-BFBA21B41606}" dt="2026-08-26T10:00:02.856" v="712" actId="20577"/>
          <ac:spMkLst>
            <pc:docMk/>
            <pc:sldMk cId="1490954015" sldId="397"/>
            <ac:spMk id="26" creationId="{C7D91A49-00A9-CCDA-2D54-6625D54574DC}"/>
          </ac:spMkLst>
        </pc:spChg>
      </pc:sldChg>
      <pc:sldChg chg="ord">
        <pc:chgData name="Ethan Tregidga" userId="88aa1757e6eb810a" providerId="LiveId" clId="{55FAD66A-F304-4320-A5DD-BFBA21B41606}" dt="2026-08-20T08:57:31.090" v="254"/>
        <pc:sldMkLst>
          <pc:docMk/>
          <pc:sldMk cId="1957046865" sldId="398"/>
        </pc:sldMkLst>
      </pc:sldChg>
      <pc:sldChg chg="addSp delSp modSp mod ord addAnim delAnim modAnim">
        <pc:chgData name="Ethan Tregidga" userId="88aa1757e6eb810a" providerId="LiveId" clId="{55FAD66A-F304-4320-A5DD-BFBA21B41606}" dt="2026-08-26T10:08:47.394" v="1071" actId="478"/>
        <pc:sldMkLst>
          <pc:docMk/>
          <pc:sldMk cId="669299387" sldId="399"/>
        </pc:sldMkLst>
        <pc:spChg chg="add mod">
          <ac:chgData name="Ethan Tregidga" userId="88aa1757e6eb810a" providerId="LiveId" clId="{55FAD66A-F304-4320-A5DD-BFBA21B41606}" dt="2026-08-26T10:06:56.018" v="988" actId="1038"/>
          <ac:spMkLst>
            <pc:docMk/>
            <pc:sldMk cId="669299387" sldId="399"/>
            <ac:spMk id="3" creationId="{8FCE8835-6F77-F471-7961-C581CE76FDE3}"/>
          </ac:spMkLst>
        </pc:spChg>
        <pc:spChg chg="add del mod">
          <ac:chgData name="Ethan Tregidga" userId="88aa1757e6eb810a" providerId="LiveId" clId="{55FAD66A-F304-4320-A5DD-BFBA21B41606}" dt="2026-08-26T10:03:49.378" v="844" actId="478"/>
          <ac:spMkLst>
            <pc:docMk/>
            <pc:sldMk cId="669299387" sldId="399"/>
            <ac:spMk id="4" creationId="{E6DF5138-CFB8-05CD-D620-17CF8FE77504}"/>
          </ac:spMkLst>
        </pc:spChg>
        <pc:spChg chg="add mod modVis">
          <ac:chgData name="Ethan Tregidga" userId="88aa1757e6eb810a" providerId="LiveId" clId="{55FAD66A-F304-4320-A5DD-BFBA21B41606}" dt="2026-08-26T10:07:07.340" v="1048" actId="1038"/>
          <ac:spMkLst>
            <pc:docMk/>
            <pc:sldMk cId="669299387" sldId="399"/>
            <ac:spMk id="9" creationId="{16F2E61C-1832-4F40-23FE-19D1720902DA}"/>
          </ac:spMkLst>
        </pc:spChg>
        <pc:spChg chg="add del mod ord">
          <ac:chgData name="Ethan Tregidga" userId="88aa1757e6eb810a" providerId="LiveId" clId="{55FAD66A-F304-4320-A5DD-BFBA21B41606}" dt="2026-08-26T10:07:11.123" v="1049" actId="478"/>
          <ac:spMkLst>
            <pc:docMk/>
            <pc:sldMk cId="669299387" sldId="399"/>
            <ac:spMk id="10" creationId="{20C94C9F-5234-75EE-B7BF-09055E514147}"/>
          </ac:spMkLst>
        </pc:spChg>
        <pc:spChg chg="mod">
          <ac:chgData name="Ethan Tregidga" userId="88aa1757e6eb810a" providerId="LiveId" clId="{55FAD66A-F304-4320-A5DD-BFBA21B41606}" dt="2026-08-26T10:02:50.948" v="835" actId="14100"/>
          <ac:spMkLst>
            <pc:docMk/>
            <pc:sldMk cId="669299387" sldId="399"/>
            <ac:spMk id="11" creationId="{6C1160FA-B1FC-A105-19C7-D4704B0893DB}"/>
          </ac:spMkLst>
        </pc:spChg>
        <pc:spChg chg="add mod">
          <ac:chgData name="Ethan Tregidga" userId="88aa1757e6eb810a" providerId="LiveId" clId="{55FAD66A-F304-4320-A5DD-BFBA21B41606}" dt="2026-08-26T10:07:53.198" v="1062" actId="122"/>
          <ac:spMkLst>
            <pc:docMk/>
            <pc:sldMk cId="669299387" sldId="399"/>
            <ac:spMk id="12" creationId="{73F7697B-23A2-5F06-3564-7493EEE35321}"/>
          </ac:spMkLst>
        </pc:spChg>
        <pc:spChg chg="add mod ord">
          <ac:chgData name="Ethan Tregidga" userId="88aa1757e6eb810a" providerId="LiveId" clId="{55FAD66A-F304-4320-A5DD-BFBA21B41606}" dt="2026-08-26T10:08:26.592" v="1070" actId="13244"/>
          <ac:spMkLst>
            <pc:docMk/>
            <pc:sldMk cId="669299387" sldId="399"/>
            <ac:spMk id="14" creationId="{0CEF7159-903F-3962-BA72-AE2E229E503C}"/>
          </ac:spMkLst>
        </pc:spChg>
        <pc:spChg chg="del">
          <ac:chgData name="Ethan Tregidga" userId="88aa1757e6eb810a" providerId="LiveId" clId="{55FAD66A-F304-4320-A5DD-BFBA21B41606}" dt="2026-08-26T10:08:47.394" v="1071" actId="478"/>
          <ac:spMkLst>
            <pc:docMk/>
            <pc:sldMk cId="669299387" sldId="399"/>
            <ac:spMk id="16" creationId="{D8D63CDC-70E1-B862-BE7B-755171D1F049}"/>
          </ac:spMkLst>
        </pc:spChg>
      </pc:sldChg>
      <pc:sldChg chg="addSp delSp modSp mod modTransition addAnim delAnim modAnim">
        <pc:chgData name="Ethan Tregidga" userId="88aa1757e6eb810a" providerId="LiveId" clId="{55FAD66A-F304-4320-A5DD-BFBA21B41606}" dt="2026-08-26T10:15:52.298" v="1201" actId="14826"/>
        <pc:sldMkLst>
          <pc:docMk/>
          <pc:sldMk cId="2528030540" sldId="400"/>
        </pc:sldMkLst>
        <pc:spChg chg="add del mod">
          <ac:chgData name="Ethan Tregidga" userId="88aa1757e6eb810a" providerId="LiveId" clId="{55FAD66A-F304-4320-A5DD-BFBA21B41606}" dt="2026-08-26T10:14:16.355" v="1162" actId="478"/>
          <ac:spMkLst>
            <pc:docMk/>
            <pc:sldMk cId="2528030540" sldId="400"/>
            <ac:spMk id="4" creationId="{5B720AEB-AB43-A98D-810B-D60697AA02C1}"/>
          </ac:spMkLst>
        </pc:spChg>
        <pc:spChg chg="add del mod ord">
          <ac:chgData name="Ethan Tregidga" userId="88aa1757e6eb810a" providerId="LiveId" clId="{55FAD66A-F304-4320-A5DD-BFBA21B41606}" dt="2026-08-26T10:14:34.136" v="1173" actId="478"/>
          <ac:spMkLst>
            <pc:docMk/>
            <pc:sldMk cId="2528030540" sldId="400"/>
            <ac:spMk id="6" creationId="{9253BB5F-BDA8-653F-1DBA-135F66B38862}"/>
          </ac:spMkLst>
        </pc:spChg>
        <pc:spChg chg="add mod">
          <ac:chgData name="Ethan Tregidga" userId="88aa1757e6eb810a" providerId="LiveId" clId="{55FAD66A-F304-4320-A5DD-BFBA21B41606}" dt="2026-08-26T10:14:10.633" v="1161" actId="571"/>
          <ac:spMkLst>
            <pc:docMk/>
            <pc:sldMk cId="2528030540" sldId="400"/>
            <ac:spMk id="8" creationId="{DA7AF559-7864-2AFF-A0BD-45EB7AD822D2}"/>
          </ac:spMkLst>
        </pc:spChg>
        <pc:spChg chg="add mod">
          <ac:chgData name="Ethan Tregidga" userId="88aa1757e6eb810a" providerId="LiveId" clId="{55FAD66A-F304-4320-A5DD-BFBA21B41606}" dt="2026-08-26T10:14:08.529" v="1158" actId="571"/>
          <ac:spMkLst>
            <pc:docMk/>
            <pc:sldMk cId="2528030540" sldId="400"/>
            <ac:spMk id="10" creationId="{82FF3A27-9D06-4C55-6CCD-41A0E04DAFA7}"/>
          </ac:spMkLst>
        </pc:spChg>
        <pc:spChg chg="add mod">
          <ac:chgData name="Ethan Tregidga" userId="88aa1757e6eb810a" providerId="LiveId" clId="{55FAD66A-F304-4320-A5DD-BFBA21B41606}" dt="2026-08-26T10:14:00.871" v="1149" actId="571"/>
          <ac:spMkLst>
            <pc:docMk/>
            <pc:sldMk cId="2528030540" sldId="400"/>
            <ac:spMk id="12" creationId="{4EFE87FC-EB07-DC70-4C44-973C0F689F8E}"/>
          </ac:spMkLst>
        </pc:spChg>
        <pc:spChg chg="add mod">
          <ac:chgData name="Ethan Tregidga" userId="88aa1757e6eb810a" providerId="LiveId" clId="{55FAD66A-F304-4320-A5DD-BFBA21B41606}" dt="2026-08-26T10:14:00.393" v="1148" actId="571"/>
          <ac:spMkLst>
            <pc:docMk/>
            <pc:sldMk cId="2528030540" sldId="400"/>
            <ac:spMk id="14" creationId="{ED49CA22-41F7-C609-CA47-9A8E384A55BD}"/>
          </ac:spMkLst>
        </pc:spChg>
        <pc:spChg chg="add mod">
          <ac:chgData name="Ethan Tregidga" userId="88aa1757e6eb810a" providerId="LiveId" clId="{55FAD66A-F304-4320-A5DD-BFBA21B41606}" dt="2026-08-26T10:14:00.092" v="1147" actId="571"/>
          <ac:spMkLst>
            <pc:docMk/>
            <pc:sldMk cId="2528030540" sldId="400"/>
            <ac:spMk id="16" creationId="{750D4C0E-467E-7444-386D-F8E7AD68EBED}"/>
          </ac:spMkLst>
        </pc:spChg>
        <pc:spChg chg="add mod">
          <ac:chgData name="Ethan Tregidga" userId="88aa1757e6eb810a" providerId="LiveId" clId="{55FAD66A-F304-4320-A5DD-BFBA21B41606}" dt="2026-08-26T10:13:59.853" v="1146" actId="571"/>
          <ac:spMkLst>
            <pc:docMk/>
            <pc:sldMk cId="2528030540" sldId="400"/>
            <ac:spMk id="18" creationId="{48407374-BFA9-0CDF-D778-24B20B2DF506}"/>
          </ac:spMkLst>
        </pc:spChg>
        <pc:spChg chg="add mod">
          <ac:chgData name="Ethan Tregidga" userId="88aa1757e6eb810a" providerId="LiveId" clId="{55FAD66A-F304-4320-A5DD-BFBA21B41606}" dt="2026-08-26T10:13:59.615" v="1145" actId="571"/>
          <ac:spMkLst>
            <pc:docMk/>
            <pc:sldMk cId="2528030540" sldId="400"/>
            <ac:spMk id="24" creationId="{227CDB4B-F54A-E0A5-5A2F-B0C04B82073B}"/>
          </ac:spMkLst>
        </pc:spChg>
        <pc:spChg chg="add mod">
          <ac:chgData name="Ethan Tregidga" userId="88aa1757e6eb810a" providerId="LiveId" clId="{55FAD66A-F304-4320-A5DD-BFBA21B41606}" dt="2026-08-26T10:13:59.375" v="1144" actId="571"/>
          <ac:spMkLst>
            <pc:docMk/>
            <pc:sldMk cId="2528030540" sldId="400"/>
            <ac:spMk id="26" creationId="{468E62FD-C7C8-33DE-7BA0-4F40D15E9613}"/>
          </ac:spMkLst>
        </pc:spChg>
        <pc:spChg chg="add mod">
          <ac:chgData name="Ethan Tregidga" userId="88aa1757e6eb810a" providerId="LiveId" clId="{55FAD66A-F304-4320-A5DD-BFBA21B41606}" dt="2026-08-26T10:13:59.249" v="1143" actId="571"/>
          <ac:spMkLst>
            <pc:docMk/>
            <pc:sldMk cId="2528030540" sldId="400"/>
            <ac:spMk id="28" creationId="{F107AB80-8AE0-6FB7-1FF1-9D3D2C6DD372}"/>
          </ac:spMkLst>
        </pc:spChg>
        <pc:spChg chg="add mod">
          <ac:chgData name="Ethan Tregidga" userId="88aa1757e6eb810a" providerId="LiveId" clId="{55FAD66A-F304-4320-A5DD-BFBA21B41606}" dt="2026-08-26T10:13:59.074" v="1142" actId="571"/>
          <ac:spMkLst>
            <pc:docMk/>
            <pc:sldMk cId="2528030540" sldId="400"/>
            <ac:spMk id="30" creationId="{0B0ABF72-B730-6242-BC8A-8E9D7FD49973}"/>
          </ac:spMkLst>
        </pc:spChg>
        <pc:spChg chg="add mod">
          <ac:chgData name="Ethan Tregidga" userId="88aa1757e6eb810a" providerId="LiveId" clId="{55FAD66A-F304-4320-A5DD-BFBA21B41606}" dt="2026-08-26T10:13:58.883" v="1141" actId="571"/>
          <ac:spMkLst>
            <pc:docMk/>
            <pc:sldMk cId="2528030540" sldId="400"/>
            <ac:spMk id="32" creationId="{0F380E3E-AC11-675B-9CD1-7D46AF84D3F5}"/>
          </ac:spMkLst>
        </pc:spChg>
        <pc:spChg chg="add mod">
          <ac:chgData name="Ethan Tregidga" userId="88aa1757e6eb810a" providerId="LiveId" clId="{55FAD66A-F304-4320-A5DD-BFBA21B41606}" dt="2026-08-26T10:13:58.710" v="1140" actId="571"/>
          <ac:spMkLst>
            <pc:docMk/>
            <pc:sldMk cId="2528030540" sldId="400"/>
            <ac:spMk id="34" creationId="{98E3AFBB-7273-D8DE-F429-5EFEC17B0162}"/>
          </ac:spMkLst>
        </pc:spChg>
        <pc:spChg chg="add mod">
          <ac:chgData name="Ethan Tregidga" userId="88aa1757e6eb810a" providerId="LiveId" clId="{55FAD66A-F304-4320-A5DD-BFBA21B41606}" dt="2026-08-26T10:13:58.512" v="1139" actId="571"/>
          <ac:spMkLst>
            <pc:docMk/>
            <pc:sldMk cId="2528030540" sldId="400"/>
            <ac:spMk id="36" creationId="{9BA6288B-70E7-C13F-C472-4BD7D7282209}"/>
          </ac:spMkLst>
        </pc:spChg>
        <pc:spChg chg="add mod">
          <ac:chgData name="Ethan Tregidga" userId="88aa1757e6eb810a" providerId="LiveId" clId="{55FAD66A-F304-4320-A5DD-BFBA21B41606}" dt="2026-08-26T10:13:58.235" v="1138" actId="571"/>
          <ac:spMkLst>
            <pc:docMk/>
            <pc:sldMk cId="2528030540" sldId="400"/>
            <ac:spMk id="38" creationId="{6B4D2CBB-00A6-3BDB-5E1B-A969B1D92E15}"/>
          </ac:spMkLst>
        </pc:spChg>
        <pc:picChg chg="add mod">
          <ac:chgData name="Ethan Tregidga" userId="88aa1757e6eb810a" providerId="LiveId" clId="{55FAD66A-F304-4320-A5DD-BFBA21B41606}" dt="2026-08-26T10:14:10.633" v="1161" actId="571"/>
          <ac:picMkLst>
            <pc:docMk/>
            <pc:sldMk cId="2528030540" sldId="400"/>
            <ac:picMk id="7" creationId="{816616F1-4680-6A0A-6634-A26484EB4D95}"/>
          </ac:picMkLst>
        </pc:picChg>
        <pc:picChg chg="add mod">
          <ac:chgData name="Ethan Tregidga" userId="88aa1757e6eb810a" providerId="LiveId" clId="{55FAD66A-F304-4320-A5DD-BFBA21B41606}" dt="2026-08-26T10:14:08.529" v="1158" actId="571"/>
          <ac:picMkLst>
            <pc:docMk/>
            <pc:sldMk cId="2528030540" sldId="400"/>
            <ac:picMk id="9" creationId="{3CFA18FC-8C71-F5AA-CF32-A8FCE0B17D6C}"/>
          </ac:picMkLst>
        </pc:picChg>
        <pc:picChg chg="add mod">
          <ac:chgData name="Ethan Tregidga" userId="88aa1757e6eb810a" providerId="LiveId" clId="{55FAD66A-F304-4320-A5DD-BFBA21B41606}" dt="2026-08-26T10:14:00.871" v="1149" actId="571"/>
          <ac:picMkLst>
            <pc:docMk/>
            <pc:sldMk cId="2528030540" sldId="400"/>
            <ac:picMk id="11" creationId="{BA0300A2-04EC-FF63-45C6-F48AE7D2E6EF}"/>
          </ac:picMkLst>
        </pc:picChg>
        <pc:picChg chg="add mod">
          <ac:chgData name="Ethan Tregidga" userId="88aa1757e6eb810a" providerId="LiveId" clId="{55FAD66A-F304-4320-A5DD-BFBA21B41606}" dt="2026-08-26T10:14:00.393" v="1148" actId="571"/>
          <ac:picMkLst>
            <pc:docMk/>
            <pc:sldMk cId="2528030540" sldId="400"/>
            <ac:picMk id="13" creationId="{ECA2C1A7-F00A-D5DF-C891-FD2BF3421AE2}"/>
          </ac:picMkLst>
        </pc:picChg>
        <pc:picChg chg="add mod">
          <ac:chgData name="Ethan Tregidga" userId="88aa1757e6eb810a" providerId="LiveId" clId="{55FAD66A-F304-4320-A5DD-BFBA21B41606}" dt="2026-08-26T10:14:00.092" v="1147" actId="571"/>
          <ac:picMkLst>
            <pc:docMk/>
            <pc:sldMk cId="2528030540" sldId="400"/>
            <ac:picMk id="15" creationId="{BD068BB8-3DB2-AFC8-29E5-B0F32CF0B343}"/>
          </ac:picMkLst>
        </pc:picChg>
        <pc:picChg chg="add mod">
          <ac:chgData name="Ethan Tregidga" userId="88aa1757e6eb810a" providerId="LiveId" clId="{55FAD66A-F304-4320-A5DD-BFBA21B41606}" dt="2026-08-26T10:13:59.853" v="1146" actId="571"/>
          <ac:picMkLst>
            <pc:docMk/>
            <pc:sldMk cId="2528030540" sldId="400"/>
            <ac:picMk id="17" creationId="{87BA8F1F-1E6A-D13F-333F-A1538AD560DF}"/>
          </ac:picMkLst>
        </pc:picChg>
        <pc:picChg chg="add mod">
          <ac:chgData name="Ethan Tregidga" userId="88aa1757e6eb810a" providerId="LiveId" clId="{55FAD66A-F304-4320-A5DD-BFBA21B41606}" dt="2026-08-26T10:13:59.615" v="1145" actId="571"/>
          <ac:picMkLst>
            <pc:docMk/>
            <pc:sldMk cId="2528030540" sldId="400"/>
            <ac:picMk id="19" creationId="{0E5513A2-0E3B-AE74-B64C-07A7B7C25B2F}"/>
          </ac:picMkLst>
        </pc:picChg>
        <pc:picChg chg="mod modVis">
          <ac:chgData name="Ethan Tregidga" userId="88aa1757e6eb810a" providerId="LiveId" clId="{55FAD66A-F304-4320-A5DD-BFBA21B41606}" dt="2026-08-26T10:15:52.298" v="1201" actId="14826"/>
          <ac:picMkLst>
            <pc:docMk/>
            <pc:sldMk cId="2528030540" sldId="400"/>
            <ac:picMk id="20" creationId="{2960E919-265C-8775-952A-D1D9CAF823A5}"/>
          </ac:picMkLst>
        </pc:picChg>
        <pc:picChg chg="mod modVis">
          <ac:chgData name="Ethan Tregidga" userId="88aa1757e6eb810a" providerId="LiveId" clId="{55FAD66A-F304-4320-A5DD-BFBA21B41606}" dt="2026-08-26T10:14:43.790" v="1196" actId="14826"/>
          <ac:picMkLst>
            <pc:docMk/>
            <pc:sldMk cId="2528030540" sldId="400"/>
            <ac:picMk id="21" creationId="{86D8DCF7-DBF0-FD24-2719-8BC1907A005D}"/>
          </ac:picMkLst>
        </pc:picChg>
        <pc:picChg chg="add mod">
          <ac:chgData name="Ethan Tregidga" userId="88aa1757e6eb810a" providerId="LiveId" clId="{55FAD66A-F304-4320-A5DD-BFBA21B41606}" dt="2026-08-26T10:13:59.375" v="1144" actId="571"/>
          <ac:picMkLst>
            <pc:docMk/>
            <pc:sldMk cId="2528030540" sldId="400"/>
            <ac:picMk id="25" creationId="{C2D345BB-137F-CC41-B139-53DB1296826B}"/>
          </ac:picMkLst>
        </pc:picChg>
        <pc:picChg chg="add mod">
          <ac:chgData name="Ethan Tregidga" userId="88aa1757e6eb810a" providerId="LiveId" clId="{55FAD66A-F304-4320-A5DD-BFBA21B41606}" dt="2026-08-26T10:13:59.249" v="1143" actId="571"/>
          <ac:picMkLst>
            <pc:docMk/>
            <pc:sldMk cId="2528030540" sldId="400"/>
            <ac:picMk id="27" creationId="{B961169C-4D7D-1FC4-EF82-2B8DF4F8BF08}"/>
          </ac:picMkLst>
        </pc:picChg>
        <pc:picChg chg="add mod">
          <ac:chgData name="Ethan Tregidga" userId="88aa1757e6eb810a" providerId="LiveId" clId="{55FAD66A-F304-4320-A5DD-BFBA21B41606}" dt="2026-08-26T10:13:59.074" v="1142" actId="571"/>
          <ac:picMkLst>
            <pc:docMk/>
            <pc:sldMk cId="2528030540" sldId="400"/>
            <ac:picMk id="29" creationId="{E5689167-0605-AC43-C889-75FAC5826B3D}"/>
          </ac:picMkLst>
        </pc:picChg>
        <pc:picChg chg="add mod">
          <ac:chgData name="Ethan Tregidga" userId="88aa1757e6eb810a" providerId="LiveId" clId="{55FAD66A-F304-4320-A5DD-BFBA21B41606}" dt="2026-08-26T10:13:58.883" v="1141" actId="571"/>
          <ac:picMkLst>
            <pc:docMk/>
            <pc:sldMk cId="2528030540" sldId="400"/>
            <ac:picMk id="31" creationId="{784527D9-DC1C-6704-999D-D3DAF47FE033}"/>
          </ac:picMkLst>
        </pc:picChg>
        <pc:picChg chg="add mod">
          <ac:chgData name="Ethan Tregidga" userId="88aa1757e6eb810a" providerId="LiveId" clId="{55FAD66A-F304-4320-A5DD-BFBA21B41606}" dt="2026-08-26T10:13:58.710" v="1140" actId="571"/>
          <ac:picMkLst>
            <pc:docMk/>
            <pc:sldMk cId="2528030540" sldId="400"/>
            <ac:picMk id="33" creationId="{DA5DD40D-45EE-792A-B01C-3A8D1B4FA89F}"/>
          </ac:picMkLst>
        </pc:picChg>
        <pc:picChg chg="add mod">
          <ac:chgData name="Ethan Tregidga" userId="88aa1757e6eb810a" providerId="LiveId" clId="{55FAD66A-F304-4320-A5DD-BFBA21B41606}" dt="2026-08-26T10:13:58.512" v="1139" actId="571"/>
          <ac:picMkLst>
            <pc:docMk/>
            <pc:sldMk cId="2528030540" sldId="400"/>
            <ac:picMk id="35" creationId="{C4A56720-30DD-6ED8-E4BA-ED0C78E81BAE}"/>
          </ac:picMkLst>
        </pc:picChg>
        <pc:picChg chg="add mod">
          <ac:chgData name="Ethan Tregidga" userId="88aa1757e6eb810a" providerId="LiveId" clId="{55FAD66A-F304-4320-A5DD-BFBA21B41606}" dt="2026-08-26T10:13:58.235" v="1138" actId="571"/>
          <ac:picMkLst>
            <pc:docMk/>
            <pc:sldMk cId="2528030540" sldId="400"/>
            <ac:picMk id="37" creationId="{BC5E0CF0-F1D4-D16D-A012-28472EC3C3BC}"/>
          </ac:picMkLst>
        </pc:picChg>
      </pc:sldChg>
      <pc:sldChg chg="ord">
        <pc:chgData name="Ethan Tregidga" userId="88aa1757e6eb810a" providerId="LiveId" clId="{55FAD66A-F304-4320-A5DD-BFBA21B41606}" dt="2026-08-26T08:07:26.208" v="366"/>
        <pc:sldMkLst>
          <pc:docMk/>
          <pc:sldMk cId="3306656005" sldId="401"/>
        </pc:sldMkLst>
      </pc:sldChg>
      <pc:sldChg chg="ord">
        <pc:chgData name="Ethan Tregidga" userId="88aa1757e6eb810a" providerId="LiveId" clId="{55FAD66A-F304-4320-A5DD-BFBA21B41606}" dt="2026-08-19T14:17:13.244" v="68"/>
        <pc:sldMkLst>
          <pc:docMk/>
          <pc:sldMk cId="2147031323" sldId="402"/>
        </pc:sldMkLst>
      </pc:sldChg>
      <pc:sldChg chg="ord">
        <pc:chgData name="Ethan Tregidga" userId="88aa1757e6eb810a" providerId="LiveId" clId="{55FAD66A-F304-4320-A5DD-BFBA21B41606}" dt="2026-08-19T14:34:07.558" v="84"/>
        <pc:sldMkLst>
          <pc:docMk/>
          <pc:sldMk cId="1438709210" sldId="403"/>
        </pc:sldMkLst>
      </pc:sldChg>
      <pc:sldChg chg="ord">
        <pc:chgData name="Ethan Tregidga" userId="88aa1757e6eb810a" providerId="LiveId" clId="{55FAD66A-F304-4320-A5DD-BFBA21B41606}" dt="2026-08-19T14:14:07.901" v="47"/>
        <pc:sldMkLst>
          <pc:docMk/>
          <pc:sldMk cId="1284743424" sldId="404"/>
        </pc:sldMkLst>
      </pc:sldChg>
      <pc:sldChg chg="ord">
        <pc:chgData name="Ethan Tregidga" userId="88aa1757e6eb810a" providerId="LiveId" clId="{55FAD66A-F304-4320-A5DD-BFBA21B41606}" dt="2026-08-19T14:10:30.236" v="41"/>
        <pc:sldMkLst>
          <pc:docMk/>
          <pc:sldMk cId="2785646761" sldId="407"/>
        </pc:sldMkLst>
      </pc:sldChg>
      <pc:sldChg chg="ord">
        <pc:chgData name="Ethan Tregidga" userId="88aa1757e6eb810a" providerId="LiveId" clId="{55FAD66A-F304-4320-A5DD-BFBA21B41606}" dt="2026-08-19T13:52:28.333" v="1"/>
        <pc:sldMkLst>
          <pc:docMk/>
          <pc:sldMk cId="3557001764" sldId="409"/>
        </pc:sldMkLst>
      </pc:sldChg>
      <pc:sldChg chg="delSp modSp mod ord modTransition delAnim">
        <pc:chgData name="Ethan Tregidga" userId="88aa1757e6eb810a" providerId="LiveId" clId="{55FAD66A-F304-4320-A5DD-BFBA21B41606}" dt="2026-08-26T08:18:47.102" v="448" actId="20577"/>
        <pc:sldMkLst>
          <pc:docMk/>
          <pc:sldMk cId="640325510" sldId="410"/>
        </pc:sldMkLst>
        <pc:spChg chg="mod">
          <ac:chgData name="Ethan Tregidga" userId="88aa1757e6eb810a" providerId="LiveId" clId="{55FAD66A-F304-4320-A5DD-BFBA21B41606}" dt="2026-08-26T08:18:47.102" v="448" actId="20577"/>
          <ac:spMkLst>
            <pc:docMk/>
            <pc:sldMk cId="640325510" sldId="410"/>
            <ac:spMk id="2" creationId="{8449CA4E-46AD-E314-54CD-1D130B06CA77}"/>
          </ac:spMkLst>
        </pc:spChg>
      </pc:sldChg>
      <pc:sldChg chg="modSp mod">
        <pc:chgData name="Ethan Tregidga" userId="88aa1757e6eb810a" providerId="LiveId" clId="{55FAD66A-F304-4320-A5DD-BFBA21B41606}" dt="2026-08-26T08:18:17.408" v="426" actId="20577"/>
        <pc:sldMkLst>
          <pc:docMk/>
          <pc:sldMk cId="3229216513" sldId="411"/>
        </pc:sldMkLst>
        <pc:spChg chg="mod">
          <ac:chgData name="Ethan Tregidga" userId="88aa1757e6eb810a" providerId="LiveId" clId="{55FAD66A-F304-4320-A5DD-BFBA21B41606}" dt="2026-08-26T08:18:17.408" v="426" actId="20577"/>
          <ac:spMkLst>
            <pc:docMk/>
            <pc:sldMk cId="3229216513" sldId="411"/>
            <ac:spMk id="2" creationId="{0E231174-1939-84CA-74A9-ACF1C646EC21}"/>
          </ac:spMkLst>
        </pc:spChg>
      </pc:sldChg>
      <pc:sldChg chg="modSp add mod">
        <pc:chgData name="Ethan Tregidga" userId="88aa1757e6eb810a" providerId="LiveId" clId="{55FAD66A-F304-4320-A5DD-BFBA21B41606}" dt="2026-08-26T11:08:53.778" v="1211" actId="14826"/>
        <pc:sldMkLst>
          <pc:docMk/>
          <pc:sldMk cId="1515016271" sldId="413"/>
        </pc:sldMkLst>
        <pc:picChg chg="mod">
          <ac:chgData name="Ethan Tregidga" userId="88aa1757e6eb810a" providerId="LiveId" clId="{55FAD66A-F304-4320-A5DD-BFBA21B41606}" dt="2026-08-26T11:08:53.778" v="1211" actId="14826"/>
          <ac:picMkLst>
            <pc:docMk/>
            <pc:sldMk cId="1515016271" sldId="413"/>
            <ac:picMk id="23" creationId="{B7DCCE36-1ACB-A915-4A22-4DC8131B48B9}"/>
          </ac:picMkLst>
        </pc:picChg>
      </pc:sldChg>
      <pc:sldChg chg="add">
        <pc:chgData name="Ethan Tregidga" userId="88aa1757e6eb810a" providerId="LiveId" clId="{55FAD66A-F304-4320-A5DD-BFBA21B41606}" dt="2026-08-20T06:27:17.369" v="248"/>
        <pc:sldMkLst>
          <pc:docMk/>
          <pc:sldMk cId="1761137598" sldId="41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766-4DCC-8A88-57C123D07C28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766-4DCC-8A88-57C123D07C28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766-4DCC-8A88-57C123D07C28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ID4096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766-4DCC-8A88-57C123D07C28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ID4096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766-4DCC-8A88-57C123D07C28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5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ID4096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5766-4DCC-8A88-57C123D07C28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Dark Energy</c:v>
                </c:pt>
                <c:pt idx="1">
                  <c:v>Dark Matter</c:v>
                </c:pt>
                <c:pt idx="2">
                  <c:v>Baryons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68.5</c:v>
                </c:pt>
                <c:pt idx="1">
                  <c:v>27</c:v>
                </c:pt>
                <c:pt idx="2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766-4DCC-8A88-57C123D07C2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ID4096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4C_3570751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E893BB9-1E6B-490A-931B-2A6AE03A4886}" authorId="{95582667-6102-27E7-ED8E-01A166EB4B6B}" created="2025-10-10T12:30:11.464">
    <pc:sldMkLst xmlns:pc="http://schemas.microsoft.com/office/powerpoint/2013/main/command">
      <pc:docMk/>
      <pc:sldMk cId="896562462" sldId="332"/>
    </pc:sldMkLst>
    <p188:replyLst>
      <p188:reply id="{791FDE03-B7F3-466B-8056-A5630C209D9D}" authorId="{1E3BA5B5-955C-AC5D-E834-37EE8D5D93E8}" created="2025-10-12T10:40:04.156">
        <p188:txBody>
          <a:bodyPr/>
          <a:lstStyle/>
          <a:p>
            <a:r>
              <a:rPr lang="en-GB"/>
              <a:t>Changed it to be more visual</a:t>
            </a:r>
          </a:p>
        </p188:txBody>
      </p188:reply>
    </p188:replyLst>
    <p188:txBody>
      <a:bodyPr/>
      <a:lstStyle/>
      <a:p>
        <a:r>
          <a:rPr lang="en-US"/>
          <a:t>again to explain this I would go back to the image on the second slide with the multiple images saying that each galaxy needs to be modelled which takes ages</a:t>
        </a:r>
      </a:p>
    </p188:txBody>
  </p188:cm>
</p188:cmLst>
</file>

<file path=ppt/comments/modernComment_163_75F4E2A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73AA1C8-A849-49F3-B029-9826117FD3A2}" authorId="{95582667-6102-27E7-ED8E-01A166EB4B6B}" created="2025-10-10T10:46:57.283">
    <pc:sldMkLst xmlns:pc="http://schemas.microsoft.com/office/powerpoint/2013/main/command">
      <pc:docMk/>
      <pc:sldMk cId="1978983073" sldId="355"/>
    </pc:sldMkLst>
    <p188:replyLst>
      <p188:reply id="{8B8480C2-988B-4A35-90F6-2D90064EC16C}" authorId="{1E3BA5B5-955C-AC5D-E834-37EE8D5D93E8}" created="2025-10-12T10:19:18.320">
        <p188:txBody>
          <a:bodyPr/>
          <a:lstStyle/>
          <a:p>
            <a:r>
              <a:rPr lang="en-GB"/>
              <a:t>Changed it to comparisons of density profiles</a:t>
            </a:r>
          </a:p>
        </p188:txBody>
      </p188:reply>
    </p188:replyLst>
    <p188:txBody>
      <a:bodyPr/>
      <a:lstStyle/>
      <a:p>
        <a:r>
          <a:rPr lang="en-US"/>
          <a:t>I would keep how we probe SIDM general -&gt; via the density profile change or via the shape of the halo - going in to wobbles is complicated and takes time - i would simply say - SIDM alters the distribution of dark matter - in order to map our the dark matter we have to model its gravitational lensing signal - which is slow and cumbersome.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E7F1A5-8777-4FFF-9111-017B95A857AA}" type="doc">
      <dgm:prSet loTypeId="urn:microsoft.com/office/officeart/2008/layout/LinedList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286D29D5-15E5-41B7-8AED-53A35ED650FA}">
      <dgm:prSet/>
      <dgm:spPr/>
      <dgm:t>
        <a:bodyPr/>
        <a:lstStyle/>
        <a:p>
          <a:r>
            <a:rPr lang="en-GB" noProof="0" dirty="0"/>
            <a:t>Feature spaces inform how machines learn</a:t>
          </a:r>
        </a:p>
      </dgm:t>
    </dgm:pt>
    <dgm:pt modelId="{4071800E-A924-4990-B39D-572BF239EF8D}" type="parTrans" cxnId="{5A0B45D2-21D6-49F7-8B0C-0967B047CEFC}">
      <dgm:prSet/>
      <dgm:spPr/>
      <dgm:t>
        <a:bodyPr/>
        <a:lstStyle/>
        <a:p>
          <a:endParaRPr lang="en-US"/>
        </a:p>
      </dgm:t>
    </dgm:pt>
    <dgm:pt modelId="{C75FFF75-DC86-4D99-A480-967A7CD39A3A}" type="sibTrans" cxnId="{5A0B45D2-21D6-49F7-8B0C-0967B047CEFC}">
      <dgm:prSet/>
      <dgm:spPr/>
      <dgm:t>
        <a:bodyPr/>
        <a:lstStyle/>
        <a:p>
          <a:endParaRPr lang="en-US"/>
        </a:p>
      </dgm:t>
    </dgm:pt>
    <dgm:pt modelId="{9CDDA036-83D4-42F2-948B-6013A3C4F101}">
      <dgm:prSet/>
      <dgm:spPr/>
      <dgm:t>
        <a:bodyPr/>
        <a:lstStyle/>
        <a:p>
          <a:r>
            <a:rPr lang="en-GB" noProof="0" dirty="0"/>
            <a:t>Feature spaces provide confidence statistics &amp; can identify anomalous data</a:t>
          </a:r>
        </a:p>
      </dgm:t>
    </dgm:pt>
    <dgm:pt modelId="{9C362764-A608-44B5-BBD5-A20439F87CD7}" type="parTrans" cxnId="{E515E134-22E4-44C0-8A9A-630261DEC11F}">
      <dgm:prSet/>
      <dgm:spPr/>
      <dgm:t>
        <a:bodyPr/>
        <a:lstStyle/>
        <a:p>
          <a:endParaRPr lang="en-US"/>
        </a:p>
      </dgm:t>
    </dgm:pt>
    <dgm:pt modelId="{92E94FE3-379E-4F82-8A9E-9E854E9677D3}" type="sibTrans" cxnId="{E515E134-22E4-44C0-8A9A-630261DEC11F}">
      <dgm:prSet/>
      <dgm:spPr/>
      <dgm:t>
        <a:bodyPr/>
        <a:lstStyle/>
        <a:p>
          <a:endParaRPr lang="en-US"/>
        </a:p>
      </dgm:t>
    </dgm:pt>
    <dgm:pt modelId="{431B22FB-8C95-48FF-94C6-AB97369A6845}" type="pres">
      <dgm:prSet presAssocID="{FEE7F1A5-8777-4FFF-9111-017B95A857AA}" presName="vert0" presStyleCnt="0">
        <dgm:presLayoutVars>
          <dgm:dir/>
          <dgm:animOne val="branch"/>
          <dgm:animLvl val="lvl"/>
        </dgm:presLayoutVars>
      </dgm:prSet>
      <dgm:spPr/>
    </dgm:pt>
    <dgm:pt modelId="{C389059A-C561-46D0-906E-CC79DCD6859C}" type="pres">
      <dgm:prSet presAssocID="{286D29D5-15E5-41B7-8AED-53A35ED650FA}" presName="thickLine" presStyleLbl="alignNode1" presStyleIdx="0" presStyleCnt="2"/>
      <dgm:spPr/>
    </dgm:pt>
    <dgm:pt modelId="{813D6011-DDFE-40F8-BCB9-C9B0A8A46019}" type="pres">
      <dgm:prSet presAssocID="{286D29D5-15E5-41B7-8AED-53A35ED650FA}" presName="horz1" presStyleCnt="0"/>
      <dgm:spPr/>
    </dgm:pt>
    <dgm:pt modelId="{A421A1CA-4EEA-49C7-9764-4D7ED9A89280}" type="pres">
      <dgm:prSet presAssocID="{286D29D5-15E5-41B7-8AED-53A35ED650FA}" presName="tx1" presStyleLbl="revTx" presStyleIdx="0" presStyleCnt="2"/>
      <dgm:spPr/>
    </dgm:pt>
    <dgm:pt modelId="{20AB1C5F-C4D7-49AB-801F-3A328F9FD1AC}" type="pres">
      <dgm:prSet presAssocID="{286D29D5-15E5-41B7-8AED-53A35ED650FA}" presName="vert1" presStyleCnt="0"/>
      <dgm:spPr/>
    </dgm:pt>
    <dgm:pt modelId="{2BCC6FA0-2AEE-4BAE-8381-B264678F8051}" type="pres">
      <dgm:prSet presAssocID="{9CDDA036-83D4-42F2-948B-6013A3C4F101}" presName="thickLine" presStyleLbl="alignNode1" presStyleIdx="1" presStyleCnt="2"/>
      <dgm:spPr/>
    </dgm:pt>
    <dgm:pt modelId="{907D2C1A-AA52-4194-AC91-277F664631D8}" type="pres">
      <dgm:prSet presAssocID="{9CDDA036-83D4-42F2-948B-6013A3C4F101}" presName="horz1" presStyleCnt="0"/>
      <dgm:spPr/>
    </dgm:pt>
    <dgm:pt modelId="{C56EC831-94FB-440D-B1EB-A8D6EEB88860}" type="pres">
      <dgm:prSet presAssocID="{9CDDA036-83D4-42F2-948B-6013A3C4F101}" presName="tx1" presStyleLbl="revTx" presStyleIdx="1" presStyleCnt="2"/>
      <dgm:spPr/>
    </dgm:pt>
    <dgm:pt modelId="{66583715-31B7-49EB-81C8-594943FDBC78}" type="pres">
      <dgm:prSet presAssocID="{9CDDA036-83D4-42F2-948B-6013A3C4F101}" presName="vert1" presStyleCnt="0"/>
      <dgm:spPr/>
    </dgm:pt>
  </dgm:ptLst>
  <dgm:cxnLst>
    <dgm:cxn modelId="{E515E134-22E4-44C0-8A9A-630261DEC11F}" srcId="{FEE7F1A5-8777-4FFF-9111-017B95A857AA}" destId="{9CDDA036-83D4-42F2-948B-6013A3C4F101}" srcOrd="1" destOrd="0" parTransId="{9C362764-A608-44B5-BBD5-A20439F87CD7}" sibTransId="{92E94FE3-379E-4F82-8A9E-9E854E9677D3}"/>
    <dgm:cxn modelId="{8EF6C562-E910-4A69-8696-C4D08CF77648}" type="presOf" srcId="{9CDDA036-83D4-42F2-948B-6013A3C4F101}" destId="{C56EC831-94FB-440D-B1EB-A8D6EEB88860}" srcOrd="0" destOrd="0" presId="urn:microsoft.com/office/officeart/2008/layout/LinedList"/>
    <dgm:cxn modelId="{5A0B45D2-21D6-49F7-8B0C-0967B047CEFC}" srcId="{FEE7F1A5-8777-4FFF-9111-017B95A857AA}" destId="{286D29D5-15E5-41B7-8AED-53A35ED650FA}" srcOrd="0" destOrd="0" parTransId="{4071800E-A924-4990-B39D-572BF239EF8D}" sibTransId="{C75FFF75-DC86-4D99-A480-967A7CD39A3A}"/>
    <dgm:cxn modelId="{FB1C01DF-01E3-4EE0-90CA-55414EDDCE7E}" type="presOf" srcId="{FEE7F1A5-8777-4FFF-9111-017B95A857AA}" destId="{431B22FB-8C95-48FF-94C6-AB97369A6845}" srcOrd="0" destOrd="0" presId="urn:microsoft.com/office/officeart/2008/layout/LinedList"/>
    <dgm:cxn modelId="{B1FB5BE2-C852-4CE8-9A85-846F3874175C}" type="presOf" srcId="{286D29D5-15E5-41B7-8AED-53A35ED650FA}" destId="{A421A1CA-4EEA-49C7-9764-4D7ED9A89280}" srcOrd="0" destOrd="0" presId="urn:microsoft.com/office/officeart/2008/layout/LinedList"/>
    <dgm:cxn modelId="{F745ED95-A114-48ED-A591-FEFB64649750}" type="presParOf" srcId="{431B22FB-8C95-48FF-94C6-AB97369A6845}" destId="{C389059A-C561-46D0-906E-CC79DCD6859C}" srcOrd="0" destOrd="0" presId="urn:microsoft.com/office/officeart/2008/layout/LinedList"/>
    <dgm:cxn modelId="{0F19382D-3D2F-48FB-B7E7-F2618D252DC7}" type="presParOf" srcId="{431B22FB-8C95-48FF-94C6-AB97369A6845}" destId="{813D6011-DDFE-40F8-BCB9-C9B0A8A46019}" srcOrd="1" destOrd="0" presId="urn:microsoft.com/office/officeart/2008/layout/LinedList"/>
    <dgm:cxn modelId="{8FE4930C-F44E-4324-81E3-A3198283FCB7}" type="presParOf" srcId="{813D6011-DDFE-40F8-BCB9-C9B0A8A46019}" destId="{A421A1CA-4EEA-49C7-9764-4D7ED9A89280}" srcOrd="0" destOrd="0" presId="urn:microsoft.com/office/officeart/2008/layout/LinedList"/>
    <dgm:cxn modelId="{84E73979-61BA-4883-8288-A9EB105D62E6}" type="presParOf" srcId="{813D6011-DDFE-40F8-BCB9-C9B0A8A46019}" destId="{20AB1C5F-C4D7-49AB-801F-3A328F9FD1AC}" srcOrd="1" destOrd="0" presId="urn:microsoft.com/office/officeart/2008/layout/LinedList"/>
    <dgm:cxn modelId="{4AEB27FE-D743-4555-862F-CACB424938D4}" type="presParOf" srcId="{431B22FB-8C95-48FF-94C6-AB97369A6845}" destId="{2BCC6FA0-2AEE-4BAE-8381-B264678F8051}" srcOrd="2" destOrd="0" presId="urn:microsoft.com/office/officeart/2008/layout/LinedList"/>
    <dgm:cxn modelId="{6CFDBC96-1D9D-473F-B5EB-56F132884B53}" type="presParOf" srcId="{431B22FB-8C95-48FF-94C6-AB97369A6845}" destId="{907D2C1A-AA52-4194-AC91-277F664631D8}" srcOrd="3" destOrd="0" presId="urn:microsoft.com/office/officeart/2008/layout/LinedList"/>
    <dgm:cxn modelId="{2045F89F-96A8-4D99-B28F-CD9F7FA27086}" type="presParOf" srcId="{907D2C1A-AA52-4194-AC91-277F664631D8}" destId="{C56EC831-94FB-440D-B1EB-A8D6EEB88860}" srcOrd="0" destOrd="0" presId="urn:microsoft.com/office/officeart/2008/layout/LinedList"/>
    <dgm:cxn modelId="{2D65DED7-41E0-4C5F-9BD2-52E9DC3592C6}" type="presParOf" srcId="{907D2C1A-AA52-4194-AC91-277F664631D8}" destId="{66583715-31B7-49EB-81C8-594943FDBC7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9059A-C561-46D0-906E-CC79DCD6859C}">
      <dsp:nvSpPr>
        <dsp:cNvPr id="0" name=""/>
        <dsp:cNvSpPr/>
      </dsp:nvSpPr>
      <dsp:spPr>
        <a:xfrm>
          <a:off x="0" y="0"/>
          <a:ext cx="105545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21A1CA-4EEA-49C7-9764-4D7ED9A89280}">
      <dsp:nvSpPr>
        <dsp:cNvPr id="0" name=""/>
        <dsp:cNvSpPr/>
      </dsp:nvSpPr>
      <dsp:spPr>
        <a:xfrm>
          <a:off x="0" y="0"/>
          <a:ext cx="10554574" cy="1818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100" kern="1200" noProof="0" dirty="0"/>
            <a:t>Feature spaces inform how machines learn</a:t>
          </a:r>
        </a:p>
      </dsp:txBody>
      <dsp:txXfrm>
        <a:off x="0" y="0"/>
        <a:ext cx="10554574" cy="1818255"/>
      </dsp:txXfrm>
    </dsp:sp>
    <dsp:sp modelId="{2BCC6FA0-2AEE-4BAE-8381-B264678F8051}">
      <dsp:nvSpPr>
        <dsp:cNvPr id="0" name=""/>
        <dsp:cNvSpPr/>
      </dsp:nvSpPr>
      <dsp:spPr>
        <a:xfrm>
          <a:off x="0" y="1818255"/>
          <a:ext cx="105545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6EC831-94FB-440D-B1EB-A8D6EEB88860}">
      <dsp:nvSpPr>
        <dsp:cNvPr id="0" name=""/>
        <dsp:cNvSpPr/>
      </dsp:nvSpPr>
      <dsp:spPr>
        <a:xfrm>
          <a:off x="0" y="1818255"/>
          <a:ext cx="10554574" cy="1818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t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100" kern="1200" noProof="0" dirty="0"/>
            <a:t>Feature spaces provide confidence statistics &amp; can identify anomalous data</a:t>
          </a:r>
        </a:p>
      </dsp:txBody>
      <dsp:txXfrm>
        <a:off x="0" y="1818255"/>
        <a:ext cx="10554574" cy="1818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E3C21-C3CB-4B8D-9033-56C1B3CE75FA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32C3C-A191-48C2-A7E8-9C96AF841A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394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Change title, change breaking of black box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015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Remove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7182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7990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Link back to intro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147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989EE-458C-6EEC-08AF-3134E4C2EF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5E8903-B42B-32D0-ED24-D103B3A788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36D196-F571-C31A-298B-333E2C352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Change title, change breaking of black box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B8B346-23DE-B888-8E57-8BA6FD90D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76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51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0C3AC-E1D6-DB5D-0A81-9EA7A6342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405FAD-7E98-BBBC-7BAE-A4E3FA919C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41044-F911-35A6-BA62-481236AD09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Change title, change breaking of black box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3ECC8A-6A94-D7D5-633F-3CBEAF236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48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FC2F0-E689-8FAF-5DBB-F13110A11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33D89C-B860-2BFA-A583-F42E5A0082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AF09BA-57E2-D8B0-AC1A-A4A19AD7C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Change title, change breaking of black box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611219-BCC4-71D6-64C8-F2FB90219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952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51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E778E-A0F7-D909-E70C-10FFD8E1B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5787A2-BAB4-EDF9-47FC-EA2FF7BC9B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DA8DD9-B1B6-3991-E4AB-F2233D3754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708E45-3DC5-7A8B-7E8D-78AF39C847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711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236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1FED7-C5E8-D7B8-FEE6-B71411881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9B33DB-CAFE-6453-BDD7-463BAFF36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616F0A-C686-9A4D-01C6-A25BCBDD19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3DCAA9-33D9-800A-3AF6-1AC8608A7B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329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886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11D0B-1031-2483-B15D-BD1B7DF6C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58203BB-FEBC-90EA-8C81-D9635A92E0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4D16FD-802A-8350-51F0-5AAA7EC59F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Remove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A87948-9DAC-24EA-A3D6-4049E50288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12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E9517-8E69-4FF1-9294-E1E54A394BAE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DEFFE-95A2-43FF-99D5-6E7D22FB0B88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8F6ED-3CC4-4AFC-845E-EA395F55A80F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98A29-D8FB-46E0-94ED-76B45654629F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BF942-E3E4-447D-BFAE-5B5B25F76F4C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54C4CE-C594-4506-B364-99EFEEFBB023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905301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288" y="0"/>
            <a:ext cx="10571998" cy="905301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1180901"/>
            <a:ext cx="10554574" cy="467789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A8E48-174D-4FEB-9E49-805E25B6E4DE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8E718-7869-4C6F-963F-37646651C408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1123667"/>
            <a:ext cx="5185873" cy="473738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1123666"/>
            <a:ext cx="5194583" cy="473738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AC8F81-CFCC-4380-95A1-3EA40326D83F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BA532340-A365-6815-05FF-690530220A24}"/>
              </a:ext>
            </a:extLst>
          </p:cNvPr>
          <p:cNvSpPr/>
          <p:nvPr userDrawn="1"/>
        </p:nvSpPr>
        <p:spPr bwMode="auto">
          <a:xfrm>
            <a:off x="0" y="0"/>
            <a:ext cx="12192000" cy="905301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22F3915-3A87-7465-67FC-5F78802FA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0"/>
            <a:ext cx="10571998" cy="905301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1146742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1723004"/>
            <a:ext cx="5189856" cy="413804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1146742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1723004"/>
            <a:ext cx="5194583" cy="4138047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3D059-B916-4F7C-A4ED-4054F320AB5E}" type="datetime1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F11C8E9F-7204-F1D6-ABE0-81BA47951E97}"/>
              </a:ext>
            </a:extLst>
          </p:cNvPr>
          <p:cNvSpPr/>
          <p:nvPr userDrawn="1"/>
        </p:nvSpPr>
        <p:spPr bwMode="auto">
          <a:xfrm>
            <a:off x="0" y="0"/>
            <a:ext cx="12192000" cy="905301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01ABB52-EA48-39F9-234D-E979206E0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0"/>
            <a:ext cx="10571998" cy="905301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C09DA-8BB6-47A9-8041-F86B534ABC44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43492CC-1367-05C1-2006-4FDC7CF486DF}"/>
              </a:ext>
            </a:extLst>
          </p:cNvPr>
          <p:cNvSpPr/>
          <p:nvPr userDrawn="1"/>
        </p:nvSpPr>
        <p:spPr bwMode="auto">
          <a:xfrm>
            <a:off x="0" y="0"/>
            <a:ext cx="12192000" cy="905301"/>
          </a:xfrm>
          <a:prstGeom prst="rect">
            <a:avLst/>
          </a:pr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6E1474D-FFA5-3A0B-1C40-8945B668C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0"/>
            <a:ext cx="10571998" cy="905301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ED52A-4DB9-477E-8FA6-EFA1723225C0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95BC2-041D-4BFD-90E5-0281AA95C4F8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99882C83-E2E7-4E14-8989-44350B9DDE3D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6F7BD38-A805-4B2C-9BDF-D56E94387879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microsoft.com/office/2018/10/relationships/comments" Target="../comments/modernComment_163_75F4E2A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microsoft.com/office/2018/10/relationships/comments" Target="../comments/modernComment_14C_3570751E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11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0.png"/><Relationship Id="rId7" Type="http://schemas.openxmlformats.org/officeDocument/2006/relationships/image" Target="../media/image450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0.png"/><Relationship Id="rId5" Type="http://schemas.openxmlformats.org/officeDocument/2006/relationships/image" Target="../media/image430.png"/><Relationship Id="rId4" Type="http://schemas.openxmlformats.org/officeDocument/2006/relationships/image" Target="../media/image420.png"/><Relationship Id="rId9" Type="http://schemas.openxmlformats.org/officeDocument/2006/relationships/image" Target="../media/image8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C6B88B-2574-B6F6-B12F-263C3279B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A8C9973-EFC8-211F-5610-E64F3DE4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75A2C41-73B5-5863-D3B4-0E3ED89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7093" y="643467"/>
            <a:ext cx="10917814" cy="5571066"/>
          </a:xfrm>
          <a:custGeom>
            <a:avLst/>
            <a:gdLst>
              <a:gd name="connsiteX0" fmla="*/ 195712 w 10917814"/>
              <a:gd name="connsiteY0" fmla="*/ 0 h 5571066"/>
              <a:gd name="connsiteX1" fmla="*/ 5062165 w 10917814"/>
              <a:gd name="connsiteY1" fmla="*/ 0 h 5571066"/>
              <a:gd name="connsiteX2" fmla="*/ 5419638 w 10917814"/>
              <a:gd name="connsiteY2" fmla="*/ 268105 h 5571066"/>
              <a:gd name="connsiteX3" fmla="*/ 5428105 w 10917814"/>
              <a:gd name="connsiteY3" fmla="*/ 271280 h 5571066"/>
              <a:gd name="connsiteX4" fmla="*/ 5440804 w 10917814"/>
              <a:gd name="connsiteY4" fmla="*/ 276043 h 5571066"/>
              <a:gd name="connsiteX5" fmla="*/ 5453505 w 10917814"/>
              <a:gd name="connsiteY5" fmla="*/ 280805 h 5571066"/>
              <a:gd name="connsiteX6" fmla="*/ 5464088 w 10917814"/>
              <a:gd name="connsiteY6" fmla="*/ 280805 h 5571066"/>
              <a:gd name="connsiteX7" fmla="*/ 5476788 w 10917814"/>
              <a:gd name="connsiteY7" fmla="*/ 280805 h 5571066"/>
              <a:gd name="connsiteX8" fmla="*/ 5487371 w 10917814"/>
              <a:gd name="connsiteY8" fmla="*/ 276043 h 5571066"/>
              <a:gd name="connsiteX9" fmla="*/ 5500071 w 10917814"/>
              <a:gd name="connsiteY9" fmla="*/ 271280 h 5571066"/>
              <a:gd name="connsiteX10" fmla="*/ 5508538 w 10917814"/>
              <a:gd name="connsiteY10" fmla="*/ 268105 h 5571066"/>
              <a:gd name="connsiteX11" fmla="*/ 5866011 w 10917814"/>
              <a:gd name="connsiteY11" fmla="*/ 0 h 5571066"/>
              <a:gd name="connsiteX12" fmla="*/ 10722102 w 10917814"/>
              <a:gd name="connsiteY12" fmla="*/ 0 h 5571066"/>
              <a:gd name="connsiteX13" fmla="*/ 10917814 w 10917814"/>
              <a:gd name="connsiteY13" fmla="*/ 195712 h 5571066"/>
              <a:gd name="connsiteX14" fmla="*/ 10917814 w 10917814"/>
              <a:gd name="connsiteY14" fmla="*/ 5375354 h 5571066"/>
              <a:gd name="connsiteX15" fmla="*/ 10722102 w 10917814"/>
              <a:gd name="connsiteY15" fmla="*/ 5571066 h 5571066"/>
              <a:gd name="connsiteX16" fmla="*/ 195712 w 10917814"/>
              <a:gd name="connsiteY16" fmla="*/ 5571066 h 5571066"/>
              <a:gd name="connsiteX17" fmla="*/ 0 w 10917814"/>
              <a:gd name="connsiteY17" fmla="*/ 5375354 h 5571066"/>
              <a:gd name="connsiteX18" fmla="*/ 0 w 10917814"/>
              <a:gd name="connsiteY18" fmla="*/ 195712 h 5571066"/>
              <a:gd name="connsiteX19" fmla="*/ 195712 w 10917814"/>
              <a:gd name="connsiteY19" fmla="*/ 0 h 557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917814" h="5571066">
                <a:moveTo>
                  <a:pt x="195712" y="0"/>
                </a:moveTo>
                <a:lnTo>
                  <a:pt x="5062165" y="0"/>
                </a:lnTo>
                <a:lnTo>
                  <a:pt x="5419638" y="268105"/>
                </a:lnTo>
                <a:lnTo>
                  <a:pt x="5428105" y="271280"/>
                </a:lnTo>
                <a:lnTo>
                  <a:pt x="5440804" y="276043"/>
                </a:lnTo>
                <a:lnTo>
                  <a:pt x="5453505" y="280805"/>
                </a:lnTo>
                <a:lnTo>
                  <a:pt x="5464088" y="280805"/>
                </a:lnTo>
                <a:lnTo>
                  <a:pt x="5476788" y="280805"/>
                </a:lnTo>
                <a:lnTo>
                  <a:pt x="5487371" y="276043"/>
                </a:lnTo>
                <a:lnTo>
                  <a:pt x="5500071" y="271280"/>
                </a:lnTo>
                <a:lnTo>
                  <a:pt x="5508538" y="268105"/>
                </a:lnTo>
                <a:lnTo>
                  <a:pt x="5866011" y="0"/>
                </a:lnTo>
                <a:lnTo>
                  <a:pt x="10722102" y="0"/>
                </a:lnTo>
                <a:cubicBezTo>
                  <a:pt x="10830191" y="0"/>
                  <a:pt x="10917814" y="87623"/>
                  <a:pt x="10917814" y="195712"/>
                </a:cubicBezTo>
                <a:lnTo>
                  <a:pt x="10917814" y="5375354"/>
                </a:lnTo>
                <a:cubicBezTo>
                  <a:pt x="10917814" y="5483443"/>
                  <a:pt x="10830191" y="5571066"/>
                  <a:pt x="10722102" y="5571066"/>
                </a:cubicBezTo>
                <a:lnTo>
                  <a:pt x="195712" y="5571066"/>
                </a:lnTo>
                <a:cubicBezTo>
                  <a:pt x="87623" y="5571066"/>
                  <a:pt x="0" y="5483443"/>
                  <a:pt x="0" y="5375354"/>
                </a:cubicBezTo>
                <a:lnTo>
                  <a:pt x="0" y="195712"/>
                </a:lnTo>
                <a:cubicBezTo>
                  <a:pt x="0" y="87623"/>
                  <a:pt x="87623" y="0"/>
                  <a:pt x="195712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E487CA-7128-3CA2-A154-977B0707C1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0559" y="1286935"/>
            <a:ext cx="9638153" cy="2942165"/>
          </a:xfrm>
          <a:effectLst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GB" sz="4100" noProof="0" dirty="0">
                <a:solidFill>
                  <a:schemeClr val="tx1"/>
                </a:solidFill>
              </a:rPr>
              <a:t>How to Trust Machines</a:t>
            </a:r>
            <a:br>
              <a:rPr lang="en-GB" sz="4100" noProof="0" dirty="0">
                <a:solidFill>
                  <a:schemeClr val="tx1"/>
                </a:solidFill>
              </a:rPr>
            </a:br>
            <a:r>
              <a:rPr lang="en-GB" sz="4100" noProof="0" dirty="0">
                <a:solidFill>
                  <a:schemeClr val="tx1"/>
                </a:solidFill>
              </a:rPr>
              <a:t>to Learn the Universe</a:t>
            </a:r>
            <a:br>
              <a:rPr lang="en-GB" sz="4100" noProof="0" dirty="0">
                <a:solidFill>
                  <a:schemeClr val="tx1"/>
                </a:solidFill>
              </a:rPr>
            </a:br>
            <a:r>
              <a:rPr lang="en-GB" sz="4100" noProof="0" dirty="0">
                <a:solidFill>
                  <a:schemeClr val="tx1"/>
                </a:solidFill>
              </a:rPr>
              <a:t>from Simulations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F977D7-3781-DA8D-39AE-D7C83CC93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0559" y="4229100"/>
            <a:ext cx="9638153" cy="1174531"/>
          </a:xfrm>
          <a:effectLst/>
        </p:spPr>
        <p:txBody>
          <a:bodyPr anchor="ctr">
            <a:norm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/>
              <a:t>How neural network features can identify</a:t>
            </a:r>
            <a:br>
              <a:rPr lang="en-GB" dirty="0"/>
            </a:br>
            <a:r>
              <a:rPr lang="en-GB" dirty="0"/>
              <a:t>unreliable predictions</a:t>
            </a:r>
            <a:endParaRPr lang="en-GB" noProof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1D4198-5779-3900-A738-131FEFDBB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227913"/>
            <a:ext cx="1247034" cy="630088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044526C-BE47-6C52-73FD-F6DA518EF5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6868" y="6227913"/>
            <a:ext cx="2165131" cy="63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D701505A-94A7-D0AE-078D-53C7D3753E93}"/>
              </a:ext>
            </a:extLst>
          </p:cNvPr>
          <p:cNvSpPr txBox="1">
            <a:spLocks/>
          </p:cNvSpPr>
          <p:nvPr/>
        </p:nvSpPr>
        <p:spPr>
          <a:xfrm>
            <a:off x="2261038" y="6224503"/>
            <a:ext cx="7669924" cy="630088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noProof="0" dirty="0"/>
              <a:t>Ethan Tregidga</a:t>
            </a:r>
            <a:r>
              <a:rPr lang="en-GB" noProof="0" dirty="0"/>
              <a:t>, David Harvey,</a:t>
            </a:r>
            <a:br>
              <a:rPr lang="en-GB" noProof="0" dirty="0"/>
            </a:br>
            <a:r>
              <a:rPr lang="en-GB" noProof="0" dirty="0"/>
              <a:t>Luca Biggio, Ismail Nejjar, </a:t>
            </a:r>
            <a:r>
              <a:rPr lang="en-GB" dirty="0"/>
              <a:t>Olga Fink, Felix Vecchi</a:t>
            </a:r>
            <a:endParaRPr lang="en-GB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6F00FC-7CA3-F925-5824-8486D5D1A82B}"/>
              </a:ext>
            </a:extLst>
          </p:cNvPr>
          <p:cNvSpPr txBox="1"/>
          <p:nvPr/>
        </p:nvSpPr>
        <p:spPr>
          <a:xfrm>
            <a:off x="2142922" y="11125"/>
            <a:ext cx="7906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noProof="0" dirty="0"/>
              <a:t>Machine Learning for Astrophysics</a:t>
            </a:r>
          </a:p>
          <a:p>
            <a:pPr algn="ctr"/>
            <a:r>
              <a:rPr lang="en-GB" noProof="0" dirty="0"/>
              <a:t>3/9/2026</a:t>
            </a:r>
          </a:p>
        </p:txBody>
      </p:sp>
    </p:spTree>
    <p:extLst>
      <p:ext uri="{BB962C8B-B14F-4D97-AF65-F5344CB8AC3E}">
        <p14:creationId xmlns:p14="http://schemas.microsoft.com/office/powerpoint/2010/main" val="1847752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407D3-EFB4-00D0-D522-067408D50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Confidence Statistic for Machine Learning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77FDC98-E59D-0FAA-8B88-A25101A520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" r="20"/>
          <a:stretch/>
        </p:blipFill>
        <p:spPr>
          <a:xfrm>
            <a:off x="764752" y="905301"/>
            <a:ext cx="10662496" cy="5947288"/>
          </a:xfrm>
          <a:prstGeom prst="roundRect">
            <a:avLst>
              <a:gd name="adj" fmla="val 1405"/>
            </a:avLst>
          </a:prstGeom>
          <a:ln>
            <a:solidFill>
              <a:schemeClr val="accent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790DD80-CD2C-38CC-B7AF-63BD89B4728B}"/>
              </a:ext>
            </a:extLst>
          </p:cNvPr>
          <p:cNvSpPr/>
          <p:nvPr/>
        </p:nvSpPr>
        <p:spPr>
          <a:xfrm>
            <a:off x="10362955" y="1070363"/>
            <a:ext cx="1010331" cy="503816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7DEC209-0182-EEB0-67D4-052A4393C00A}"/>
              </a:ext>
            </a:extLst>
          </p:cNvPr>
          <p:cNvSpPr/>
          <p:nvPr/>
        </p:nvSpPr>
        <p:spPr>
          <a:xfrm>
            <a:off x="838057" y="6216514"/>
            <a:ext cx="10589191" cy="615114"/>
          </a:xfrm>
          <a:prstGeom prst="roundRect">
            <a:avLst>
              <a:gd name="adj" fmla="val 2793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0BC1E1C-6B6D-65DF-BFFB-377B54089887}"/>
              </a:ext>
            </a:extLst>
          </p:cNvPr>
          <p:cNvSpPr/>
          <p:nvPr/>
        </p:nvSpPr>
        <p:spPr>
          <a:xfrm>
            <a:off x="1768129" y="3359791"/>
            <a:ext cx="303952" cy="271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99617D-2128-6C43-30F9-7456A2CE2FD9}"/>
              </a:ext>
            </a:extLst>
          </p:cNvPr>
          <p:cNvSpPr/>
          <p:nvPr/>
        </p:nvSpPr>
        <p:spPr>
          <a:xfrm>
            <a:off x="10067067" y="1047005"/>
            <a:ext cx="241926" cy="50615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6E6718-2595-1E5B-08B4-FF7E066A7564}"/>
              </a:ext>
            </a:extLst>
          </p:cNvPr>
          <p:cNvSpPr/>
          <p:nvPr/>
        </p:nvSpPr>
        <p:spPr>
          <a:xfrm>
            <a:off x="1803633" y="1070363"/>
            <a:ext cx="8262197" cy="553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F424DC-D0FC-DE85-6AE8-F442114B7B9A}"/>
              </a:ext>
            </a:extLst>
          </p:cNvPr>
          <p:cNvSpPr/>
          <p:nvPr/>
        </p:nvSpPr>
        <p:spPr>
          <a:xfrm>
            <a:off x="2072081" y="3359790"/>
            <a:ext cx="2776316" cy="274873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D83FFB-53EE-C6C4-D90B-9A4A47962392}"/>
              </a:ext>
            </a:extLst>
          </p:cNvPr>
          <p:cNvSpPr/>
          <p:nvPr/>
        </p:nvSpPr>
        <p:spPr>
          <a:xfrm>
            <a:off x="4849355" y="2927758"/>
            <a:ext cx="2730198" cy="318076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39D028-90B6-C687-01B0-BAEB6BB0764B}"/>
              </a:ext>
            </a:extLst>
          </p:cNvPr>
          <p:cNvSpPr/>
          <p:nvPr/>
        </p:nvSpPr>
        <p:spPr>
          <a:xfrm>
            <a:off x="7579553" y="1555780"/>
            <a:ext cx="2527145" cy="45527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09AD648-79A7-CA99-B238-9A465D2E1722}"/>
              </a:ext>
            </a:extLst>
          </p:cNvPr>
          <p:cNvSpPr/>
          <p:nvPr/>
        </p:nvSpPr>
        <p:spPr>
          <a:xfrm>
            <a:off x="9758555" y="1071556"/>
            <a:ext cx="348143" cy="4236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11CDC8D-0F37-F144-A126-7F4A1FEB9ECC}"/>
              </a:ext>
            </a:extLst>
          </p:cNvPr>
          <p:cNvSpPr/>
          <p:nvPr/>
        </p:nvSpPr>
        <p:spPr>
          <a:xfrm>
            <a:off x="1803632" y="2489601"/>
            <a:ext cx="3451879" cy="4804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9F36A23-2362-6E18-0AE6-FCF1A1E302A4}"/>
              </a:ext>
            </a:extLst>
          </p:cNvPr>
          <p:cNvSpPr/>
          <p:nvPr/>
        </p:nvSpPr>
        <p:spPr>
          <a:xfrm>
            <a:off x="1803633" y="2080458"/>
            <a:ext cx="3760390" cy="48046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2FD665D-F195-58F0-6793-925B196D86FC}"/>
              </a:ext>
            </a:extLst>
          </p:cNvPr>
          <p:cNvSpPr/>
          <p:nvPr/>
        </p:nvSpPr>
        <p:spPr>
          <a:xfrm>
            <a:off x="6095999" y="2529338"/>
            <a:ext cx="1483553" cy="40772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767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80CD9-3072-933D-7D07-F879F0598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Features Provide Confidence Statistics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35554F-621A-14A5-6B51-092785DAF9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4892" y="916696"/>
            <a:ext cx="10082212" cy="59413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AC14E8-EA87-0229-72C4-9FDE7ECA9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54892" y="916696"/>
            <a:ext cx="10082213" cy="367795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C3D0E81-FB96-11D0-491D-E18088E1A557}"/>
              </a:ext>
            </a:extLst>
          </p:cNvPr>
          <p:cNvSpPr/>
          <p:nvPr/>
        </p:nvSpPr>
        <p:spPr>
          <a:xfrm>
            <a:off x="8032459" y="4596200"/>
            <a:ext cx="4159541" cy="22617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5BF580-034E-007B-1824-B1EACDD6660D}"/>
              </a:ext>
            </a:extLst>
          </p:cNvPr>
          <p:cNvSpPr/>
          <p:nvPr/>
        </p:nvSpPr>
        <p:spPr>
          <a:xfrm>
            <a:off x="9018164" y="3309457"/>
            <a:ext cx="3173835" cy="129239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8B77BED-8766-6480-C6AA-B05A4D4B1973}"/>
              </a:ext>
            </a:extLst>
          </p:cNvPr>
          <p:cNvSpPr/>
          <p:nvPr/>
        </p:nvSpPr>
        <p:spPr>
          <a:xfrm>
            <a:off x="8925242" y="2472604"/>
            <a:ext cx="208902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A43B6-9E6E-FB6E-32EE-E815EF73B83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0" y="4974275"/>
            <a:ext cx="1880315" cy="1880315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BBA5DE3-6645-BBFD-E3CA-6727BC9B73AE}"/>
              </a:ext>
            </a:extLst>
          </p:cNvPr>
          <p:cNvCxnSpPr>
            <a:cxnSpLocks/>
            <a:stCxn id="6" idx="1"/>
            <a:endCxn id="4" idx="3"/>
          </p:cNvCxnSpPr>
          <p:nvPr/>
        </p:nvCxnSpPr>
        <p:spPr>
          <a:xfrm flipH="1">
            <a:off x="1880315" y="5914433"/>
            <a:ext cx="36277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169790-EB41-ACA3-0B65-A0A3E324B22B}"/>
              </a:ext>
            </a:extLst>
          </p:cNvPr>
          <p:cNvSpPr txBox="1"/>
          <p:nvPr/>
        </p:nvSpPr>
        <p:spPr>
          <a:xfrm>
            <a:off x="2243093" y="5683600"/>
            <a:ext cx="1067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Paper</a:t>
            </a:r>
          </a:p>
        </p:txBody>
      </p:sp>
    </p:spTree>
    <p:extLst>
      <p:ext uri="{BB962C8B-B14F-4D97-AF65-F5344CB8AC3E}">
        <p14:creationId xmlns:p14="http://schemas.microsoft.com/office/powerpoint/2010/main" val="324484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E7F435-A843-50C6-72C7-4E0BB09B3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53551-1659-6F17-5C78-46271FE4B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185317"/>
            <a:ext cx="10571998" cy="651809"/>
          </a:xfrm>
        </p:spPr>
        <p:txBody>
          <a:bodyPr/>
          <a:lstStyle/>
          <a:p>
            <a:r>
              <a:rPr lang="en-US" dirty="0"/>
              <a:t>Conclusions</a:t>
            </a:r>
            <a:endParaRPr lang="en-GB" dirty="0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1983DF29-D129-4821-619F-81BAEAA8C7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4697977"/>
              </p:ext>
            </p:extLst>
          </p:nvPr>
        </p:nvGraphicFramePr>
        <p:xfrm>
          <a:off x="827425" y="1815008"/>
          <a:ext cx="10554574" cy="36365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8C26D410-D617-AEB2-3AB0-49C2BA282E5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0" y="4974275"/>
            <a:ext cx="1880315" cy="1880315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E353A51D-09A0-A9D7-BECA-E07383A41C97}"/>
              </a:ext>
            </a:extLst>
          </p:cNvPr>
          <p:cNvSpPr txBox="1">
            <a:spLocks/>
          </p:cNvSpPr>
          <p:nvPr/>
        </p:nvSpPr>
        <p:spPr>
          <a:xfrm>
            <a:off x="2261038" y="5912022"/>
            <a:ext cx="7669924" cy="94256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b="1" noProof="0" dirty="0"/>
              <a:t>Ethan Tregidga</a:t>
            </a:r>
            <a:r>
              <a:rPr lang="en-GB" noProof="0" dirty="0"/>
              <a:t>, David Harvey,</a:t>
            </a:r>
            <a:br>
              <a:rPr lang="en-GB" noProof="0" dirty="0"/>
            </a:br>
            <a:r>
              <a:rPr lang="en-GB" noProof="0" dirty="0"/>
              <a:t>Luca Biggio, Ismail Nejjar, </a:t>
            </a:r>
            <a:r>
              <a:rPr lang="en-GB" dirty="0"/>
              <a:t>Olga Fink, Felix Vecchi</a:t>
            </a:r>
          </a:p>
          <a:p>
            <a:pPr algn="ctr"/>
            <a:r>
              <a:rPr lang="en-GB" noProof="0" dirty="0"/>
              <a:t>ethan.tregidga@epfl.ch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9A6E42-7AA0-B3BF-5AFF-6C18185054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26522" y="5912021"/>
            <a:ext cx="1865478" cy="94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23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DFCAA-588B-B547-541B-C52510130D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908F3-A347-2344-9A20-DC3699547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7" y="0"/>
            <a:ext cx="11007535" cy="905301"/>
          </a:xfrm>
        </p:spPr>
        <p:txBody>
          <a:bodyPr/>
          <a:lstStyle/>
          <a:p>
            <a:r>
              <a:rPr lang="en-GB" dirty="0"/>
              <a:t>Traditional Methods are Interpretable, but…</a:t>
            </a:r>
          </a:p>
        </p:txBody>
      </p:sp>
      <p:pic>
        <p:nvPicPr>
          <p:cNvPr id="14" name="Picture 13" descr="https://cdn.esawebb.org/archives/images/publicationjpg/potm2505a.jpg">
            <a:extLst>
              <a:ext uri="{FF2B5EF4-FFF2-40B4-BE49-F238E27FC236}">
                <a16:creationId xmlns:a16="http://schemas.microsoft.com/office/drawing/2014/main" id="{D503DFE0-B216-52BF-D435-192F7C7945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2864" y="1365485"/>
            <a:ext cx="5744377" cy="5491626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461551-2F8D-BFA5-EFBC-E4F40F6A3337}"/>
              </a:ext>
            </a:extLst>
          </p:cNvPr>
          <p:cNvSpPr txBox="1"/>
          <p:nvPr/>
        </p:nvSpPr>
        <p:spPr>
          <a:xfrm>
            <a:off x="3886878" y="904709"/>
            <a:ext cx="4836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What is Dark Matter?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F44C824-5406-DEF8-FDC8-8BD710D1B7C2}"/>
              </a:ext>
            </a:extLst>
          </p:cNvPr>
          <p:cNvSpPr txBox="1"/>
          <p:nvPr/>
        </p:nvSpPr>
        <p:spPr>
          <a:xfrm>
            <a:off x="1" y="6396335"/>
            <a:ext cx="199658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" sz="1200" dirty="0"/>
              <a:t>ESA/Webb, NASA &amp; CSA</a:t>
            </a:r>
          </a:p>
          <a:p>
            <a:pPr algn="ctr"/>
            <a:r>
              <a:rPr lang="" sz="1200" dirty="0"/>
              <a:t>H. Atek, M. Zamani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01752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E9503-F6F8-D89D-41EF-C0D78435F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1F0D9-558F-1B69-1F49-C6B8AC273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7" y="0"/>
            <a:ext cx="11007535" cy="905301"/>
          </a:xfrm>
        </p:spPr>
        <p:txBody>
          <a:bodyPr/>
          <a:lstStyle/>
          <a:p>
            <a:r>
              <a:rPr lang="en-GB" dirty="0"/>
              <a:t>Traditional Methods are Interpretable, but…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5BA2BC-2EB4-865E-B8EE-4AB8D552E37B}"/>
              </a:ext>
            </a:extLst>
          </p:cNvPr>
          <p:cNvSpPr txBox="1"/>
          <p:nvPr/>
        </p:nvSpPr>
        <p:spPr>
          <a:xfrm>
            <a:off x="3886878" y="904709"/>
            <a:ext cx="4836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What is Dark Matter?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132C126-235D-9EF8-87B8-D400B2605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4204" y="904709"/>
            <a:ext cx="10041700" cy="5952698"/>
          </a:xfrm>
          <a:prstGeom prst="rect">
            <a:avLst/>
          </a:prstGeom>
        </p:spPr>
      </p:pic>
      <p:pic>
        <p:nvPicPr>
          <p:cNvPr id="5" name="Picture 4" descr="https://cdn.esawebb.org/archives/images/publicationjpg/potm2505a.jpg">
            <a:extLst>
              <a:ext uri="{FF2B5EF4-FFF2-40B4-BE49-F238E27FC236}">
                <a16:creationId xmlns:a16="http://schemas.microsoft.com/office/drawing/2014/main" id="{0B7612A8-6290-01BC-FDB4-6322A74F7A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204" y="3964887"/>
            <a:ext cx="2620090" cy="2504807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00863D-DC58-BCD4-B13C-2E48E3D86794}"/>
              </a:ext>
            </a:extLst>
          </p:cNvPr>
          <p:cNvSpPr/>
          <p:nvPr/>
        </p:nvSpPr>
        <p:spPr>
          <a:xfrm>
            <a:off x="3904294" y="3964294"/>
            <a:ext cx="4089193" cy="28937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F29D77-2A43-7A4E-BF42-C047FE03BFCF}"/>
              </a:ext>
            </a:extLst>
          </p:cNvPr>
          <p:cNvSpPr/>
          <p:nvPr/>
        </p:nvSpPr>
        <p:spPr>
          <a:xfrm>
            <a:off x="3771469" y="1365781"/>
            <a:ext cx="4222018" cy="259851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206B3D-8483-E097-CA0E-F9237D76F70F}"/>
              </a:ext>
            </a:extLst>
          </p:cNvPr>
          <p:cNvSpPr/>
          <p:nvPr/>
        </p:nvSpPr>
        <p:spPr>
          <a:xfrm>
            <a:off x="7993487" y="1365781"/>
            <a:ext cx="4198513" cy="322908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2933EF-8947-3D88-594D-8484681BE83C}"/>
              </a:ext>
            </a:extLst>
          </p:cNvPr>
          <p:cNvSpPr/>
          <p:nvPr/>
        </p:nvSpPr>
        <p:spPr>
          <a:xfrm>
            <a:off x="7993487" y="4594866"/>
            <a:ext cx="4198513" cy="226254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DD11779-0F88-147A-E43F-EE551D2614CE}"/>
              </a:ext>
            </a:extLst>
          </p:cNvPr>
          <p:cNvSpPr/>
          <p:nvPr/>
        </p:nvSpPr>
        <p:spPr>
          <a:xfrm>
            <a:off x="0" y="914019"/>
            <a:ext cx="3886878" cy="30502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CF9D49-DD17-685D-EAA0-67D492CE48C5}"/>
              </a:ext>
            </a:extLst>
          </p:cNvPr>
          <p:cNvSpPr/>
          <p:nvPr/>
        </p:nvSpPr>
        <p:spPr>
          <a:xfrm>
            <a:off x="3886878" y="914020"/>
            <a:ext cx="236311" cy="275616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6D1D44-E565-C9BF-407D-434F8D8BEBC7}"/>
              </a:ext>
            </a:extLst>
          </p:cNvPr>
          <p:cNvSpPr txBox="1"/>
          <p:nvPr/>
        </p:nvSpPr>
        <p:spPr>
          <a:xfrm>
            <a:off x="4669920" y="5489836"/>
            <a:ext cx="3270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Information Loss/</a:t>
            </a:r>
          </a:p>
          <a:p>
            <a:pPr algn="ctr"/>
            <a:r>
              <a:rPr lang="en-GB" sz="2400" dirty="0"/>
              <a:t>Slow!</a:t>
            </a:r>
          </a:p>
        </p:txBody>
      </p:sp>
    </p:spTree>
    <p:extLst>
      <p:ext uri="{BB962C8B-B14F-4D97-AF65-F5344CB8AC3E}">
        <p14:creationId xmlns:p14="http://schemas.microsoft.com/office/powerpoint/2010/main" val="3557001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15E14-C3AD-5762-37F6-8D87E56C0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815AFA96-6A1C-0882-9405-2D27F128C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7ADA48-0F75-0616-5D10-FC4D9EFD1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920D2AEE-1630-6CDE-335E-48C6B8ECE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2704670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DB0677-84F8-6BCD-0C15-F1330350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211259"/>
            <a:ext cx="2704670" cy="18721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Observing</a:t>
            </a:r>
            <a:br>
              <a:rPr lang="en-US" dirty="0"/>
            </a:br>
            <a:r>
              <a:rPr lang="en-US" dirty="0"/>
              <a:t>Dark</a:t>
            </a:r>
            <a:br>
              <a:rPr lang="en-US" dirty="0"/>
            </a:br>
            <a:r>
              <a:rPr lang="en-US" dirty="0"/>
              <a:t>Matter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A38EF-C382-7EE9-BD41-D14C404A16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049332" y="3174"/>
            <a:ext cx="6858000" cy="685800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351682-826B-49A2-C323-65408A7E98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049332" y="0"/>
            <a:ext cx="6858000" cy="685800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51659B4E-EB65-43C8-BB80-223857418C5C}"/>
              </a:ext>
            </a:extLst>
          </p:cNvPr>
          <p:cNvSpPr/>
          <p:nvPr/>
        </p:nvSpPr>
        <p:spPr>
          <a:xfrm>
            <a:off x="7077176" y="2915013"/>
            <a:ext cx="892628" cy="892628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F40EA80-0851-5247-FF5C-5D29D0AB7D5A}"/>
              </a:ext>
            </a:extLst>
          </p:cNvPr>
          <p:cNvCxnSpPr>
            <a:cxnSpLocks/>
            <a:stCxn id="19" idx="2"/>
            <a:endCxn id="4" idx="1"/>
          </p:cNvCxnSpPr>
          <p:nvPr/>
        </p:nvCxnSpPr>
        <p:spPr>
          <a:xfrm>
            <a:off x="5593586" y="1309968"/>
            <a:ext cx="1614312" cy="173576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8619F2D5-173C-110B-E051-7400D9121571}"/>
              </a:ext>
            </a:extLst>
          </p:cNvPr>
          <p:cNvSpPr txBox="1"/>
          <p:nvPr/>
        </p:nvSpPr>
        <p:spPr>
          <a:xfrm>
            <a:off x="4433169" y="478971"/>
            <a:ext cx="23208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Interesting</a:t>
            </a:r>
          </a:p>
          <a:p>
            <a:pPr algn="ctr"/>
            <a:r>
              <a:rPr lang="en-GB" sz="2400" b="1" dirty="0">
                <a:solidFill>
                  <a:schemeClr val="accent1"/>
                </a:solidFill>
              </a:rPr>
              <a:t>Physics</a:t>
            </a:r>
          </a:p>
        </p:txBody>
      </p:sp>
    </p:spTree>
    <p:extLst>
      <p:ext uri="{BB962C8B-B14F-4D97-AF65-F5344CB8AC3E}">
        <p14:creationId xmlns:p14="http://schemas.microsoft.com/office/powerpoint/2010/main" val="1887645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/>
      <p:bldP spid="1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B1721-3FDD-D2FE-610A-CD03793D5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09E6C-3CC0-CFED-8CE5-94F2FB9D5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Observing Dark Matter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8993A31-7BC6-C142-0112-204EB64853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9" b="39"/>
          <a:stretch/>
        </p:blipFill>
        <p:spPr>
          <a:xfrm rot="16200000">
            <a:off x="206136" y="1130988"/>
            <a:ext cx="5587984" cy="5589880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CED9900-C1DE-F22C-3507-700F549CF5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9" r="119"/>
          <a:stretch/>
        </p:blipFill>
        <p:spPr>
          <a:xfrm rot="16200000">
            <a:off x="6397881" y="1130986"/>
            <a:ext cx="5587986" cy="558988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99B9BC4-C676-C30C-A603-0D3562C9E73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1" b="51"/>
          <a:stretch/>
        </p:blipFill>
        <p:spPr>
          <a:xfrm rot="16200000">
            <a:off x="206133" y="1130985"/>
            <a:ext cx="5587984" cy="5589880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DB15D56-3E19-C738-37A3-CA35FBD8621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20" b="120"/>
          <a:stretch/>
        </p:blipFill>
        <p:spPr>
          <a:xfrm rot="16200000">
            <a:off x="6397881" y="1130984"/>
            <a:ext cx="5587986" cy="558988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1249556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7D6E275C-00DB-ED4D-CB60-2C5CDBDCA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144" y="2925124"/>
            <a:ext cx="1999299" cy="2664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>
            <a:extLst>
              <a:ext uri="{FF2B5EF4-FFF2-40B4-BE49-F238E27FC236}">
                <a16:creationId xmlns:a16="http://schemas.microsoft.com/office/drawing/2014/main" id="{DC94ABCE-1985-3BBA-9D4A-361CC3C0D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144" y="2925124"/>
            <a:ext cx="2003552" cy="267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F3B6F7-995A-FA94-E852-622F501B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100" dirty="0"/>
              <a:t>Confidently Wrong</a:t>
            </a:r>
          </a:p>
        </p:txBody>
      </p:sp>
      <p:sp>
        <p:nvSpPr>
          <p:cNvPr id="15" name="Trapezoid 14">
            <a:extLst>
              <a:ext uri="{FF2B5EF4-FFF2-40B4-BE49-F238E27FC236}">
                <a16:creationId xmlns:a16="http://schemas.microsoft.com/office/drawing/2014/main" id="{5CDF2CA3-57FB-0D57-DFDE-83F9161E59BA}"/>
              </a:ext>
            </a:extLst>
          </p:cNvPr>
          <p:cNvSpPr/>
          <p:nvPr/>
        </p:nvSpPr>
        <p:spPr>
          <a:xfrm rot="5400000">
            <a:off x="4158007" y="3505858"/>
            <a:ext cx="2673299" cy="1506392"/>
          </a:xfrm>
          <a:prstGeom prst="trapezoid">
            <a:avLst/>
          </a:prstGeom>
          <a:noFill/>
          <a:ln w="76200">
            <a:solidFill>
              <a:srgbClr val="E03C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GB" dirty="0"/>
              <a:t>Classifier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5A77BD0-6EF2-4E67-524B-033DD25B3840}"/>
              </a:ext>
            </a:extLst>
          </p:cNvPr>
          <p:cNvCxnSpPr>
            <a:cxnSpLocks/>
            <a:stCxn id="12" idx="3"/>
            <a:endCxn id="15" idx="2"/>
          </p:cNvCxnSpPr>
          <p:nvPr/>
        </p:nvCxnSpPr>
        <p:spPr>
          <a:xfrm flipV="1">
            <a:off x="4247696" y="4259055"/>
            <a:ext cx="493765" cy="13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267FD1B-27C8-7F35-FFA4-499212C82A3F}"/>
              </a:ext>
            </a:extLst>
          </p:cNvPr>
          <p:cNvCxnSpPr>
            <a:cxnSpLocks/>
            <a:stCxn id="15" idx="0"/>
            <a:endCxn id="48" idx="1"/>
          </p:cNvCxnSpPr>
          <p:nvPr/>
        </p:nvCxnSpPr>
        <p:spPr>
          <a:xfrm>
            <a:off x="6247853" y="4259055"/>
            <a:ext cx="489039" cy="135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 descr="A blue rectangular object with text&#10;&#10;AI-generated content may be incorrect.">
            <a:extLst>
              <a:ext uri="{FF2B5EF4-FFF2-40B4-BE49-F238E27FC236}">
                <a16:creationId xmlns:a16="http://schemas.microsoft.com/office/drawing/2014/main" id="{CABFFC82-0845-41BA-20FF-ADEE675B74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6892" y="2930793"/>
            <a:ext cx="3190557" cy="2659240"/>
          </a:xfrm>
          <a:prstGeom prst="rect">
            <a:avLst/>
          </a:prstGeom>
        </p:spPr>
      </p:pic>
      <p:pic>
        <p:nvPicPr>
          <p:cNvPr id="51" name="Picture 50" descr="A graph of different colored rectangles&#10;&#10;AI-generated content may be incorrect.">
            <a:extLst>
              <a:ext uri="{FF2B5EF4-FFF2-40B4-BE49-F238E27FC236}">
                <a16:creationId xmlns:a16="http://schemas.microsoft.com/office/drawing/2014/main" id="{77CC0009-DB41-CE81-90EC-CCD971B314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6891" y="2930793"/>
            <a:ext cx="3190557" cy="2659240"/>
          </a:xfrm>
          <a:prstGeom prst="rect">
            <a:avLst/>
          </a:prstGeom>
        </p:spPr>
      </p:pic>
      <p:pic>
        <p:nvPicPr>
          <p:cNvPr id="8" name="Picture 7" descr="A graph of different colored squares&#10;&#10;AI-generated content may be incorrect.">
            <a:extLst>
              <a:ext uri="{FF2B5EF4-FFF2-40B4-BE49-F238E27FC236}">
                <a16:creationId xmlns:a16="http://schemas.microsoft.com/office/drawing/2014/main" id="{EC262C4F-AA1F-456F-B87D-40761B2A50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6890" y="2930793"/>
            <a:ext cx="4122659" cy="2660723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74A727D7-6A5D-CDE4-20D0-B406F93CFAFD}"/>
              </a:ext>
            </a:extLst>
          </p:cNvPr>
          <p:cNvSpPr/>
          <p:nvPr/>
        </p:nvSpPr>
        <p:spPr>
          <a:xfrm>
            <a:off x="7746095" y="2163897"/>
            <a:ext cx="2104248" cy="647700"/>
          </a:xfrm>
          <a:prstGeom prst="wedgeRoundRectCallou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I Don’t Know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921B72-6027-2FFC-6322-EE8E4454685D}"/>
              </a:ext>
            </a:extLst>
          </p:cNvPr>
          <p:cNvSpPr/>
          <p:nvPr/>
        </p:nvSpPr>
        <p:spPr>
          <a:xfrm>
            <a:off x="8906934" y="2922404"/>
            <a:ext cx="1998134" cy="266762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72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0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4047A07-72EC-41BC-A55F-C264F639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BF4BEEA-E344-C716-C2A2-4AF4E4B0A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76E90A-5239-16CB-46FE-08E38C388C82}"/>
              </a:ext>
            </a:extLst>
          </p:cNvPr>
          <p:cNvSpPr txBox="1"/>
          <p:nvPr/>
        </p:nvSpPr>
        <p:spPr>
          <a:xfrm>
            <a:off x="10554268" y="6584176"/>
            <a:ext cx="1637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Nelson, et al. 2024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C3CA66F-25A7-007E-6CB4-50DED8B71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72208"/>
            <a:ext cx="10572000" cy="2185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What is Dark Matter?</a:t>
            </a:r>
          </a:p>
        </p:txBody>
      </p:sp>
    </p:spTree>
    <p:extLst>
      <p:ext uri="{BB962C8B-B14F-4D97-AF65-F5344CB8AC3E}">
        <p14:creationId xmlns:p14="http://schemas.microsoft.com/office/powerpoint/2010/main" val="3606489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FECA8-4A7F-53EB-1898-8FD3048A4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6">
            <a:extLst>
              <a:ext uri="{FF2B5EF4-FFF2-40B4-BE49-F238E27FC236}">
                <a16:creationId xmlns:a16="http://schemas.microsoft.com/office/drawing/2014/main" id="{E203EEB6-6980-E3BF-CEB9-C146936A5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DABA9BEB-D83C-622B-1509-9DD1E3BA0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CD0989-CD11-FB44-E73A-F0DC3FD36DC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11182" b="10964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0A5ABDF-DE68-E1FB-F017-2B7AAFEE616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t="8106" b="11352"/>
          <a:stretch>
            <a:fillRect/>
          </a:stretch>
        </p:blipFill>
        <p:spPr>
          <a:xfrm>
            <a:off x="185245" y="-8350"/>
            <a:ext cx="11054254" cy="68663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3CB8DD-FFEE-1D32-34BC-8E11FFD13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72208"/>
            <a:ext cx="10572000" cy="2185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What is Dark Matter</a:t>
            </a:r>
            <a:r>
              <a:rPr lang="en-GB" sz="5400" dirty="0"/>
              <a:t>?</a:t>
            </a:r>
            <a:endParaRPr lang="en-US" sz="5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AC739C-0572-C778-C827-2614F0B1E7F9}"/>
              </a:ext>
            </a:extLst>
          </p:cNvPr>
          <p:cNvSpPr txBox="1"/>
          <p:nvPr/>
        </p:nvSpPr>
        <p:spPr>
          <a:xfrm>
            <a:off x="7192436" y="6026993"/>
            <a:ext cx="49995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X-ray: NASA/CXC/</a:t>
            </a:r>
            <a:r>
              <a:rPr lang="en-GB" sz="1200" dirty="0" err="1"/>
              <a:t>M.Markevitch</a:t>
            </a:r>
            <a:r>
              <a:rPr lang="en-GB" sz="1200" dirty="0"/>
              <a:t> et al.</a:t>
            </a:r>
          </a:p>
          <a:p>
            <a:pPr algn="ctr"/>
            <a:r>
              <a:rPr lang="en-GB" sz="1200" dirty="0"/>
              <a:t>Optical: NASA/STScI; Magellan/</a:t>
            </a:r>
            <a:r>
              <a:rPr lang="en-GB" sz="1200" dirty="0" err="1"/>
              <a:t>U.Arizona</a:t>
            </a:r>
            <a:r>
              <a:rPr lang="en-GB" sz="1200" dirty="0"/>
              <a:t>/</a:t>
            </a:r>
            <a:r>
              <a:rPr lang="en-GB" sz="1200" dirty="0" err="1"/>
              <a:t>D.Clowe</a:t>
            </a:r>
            <a:r>
              <a:rPr lang="en-GB" sz="1200" dirty="0"/>
              <a:t> et al.</a:t>
            </a:r>
          </a:p>
          <a:p>
            <a:pPr algn="ctr"/>
            <a:r>
              <a:rPr lang="en-GB" sz="1200" dirty="0"/>
              <a:t>Lensing Map: NASA/STScI; ESO WFI; Magellan/</a:t>
            </a:r>
            <a:r>
              <a:rPr lang="en-GB" sz="1200" dirty="0" err="1"/>
              <a:t>U.Arizona</a:t>
            </a:r>
            <a:r>
              <a:rPr lang="en-GB" sz="1200" dirty="0"/>
              <a:t>/</a:t>
            </a:r>
            <a:r>
              <a:rPr lang="en-GB" sz="1200" dirty="0" err="1"/>
              <a:t>D.Clowe</a:t>
            </a:r>
            <a:r>
              <a:rPr lang="en-GB" sz="1200" dirty="0"/>
              <a:t> et al.</a:t>
            </a:r>
          </a:p>
        </p:txBody>
      </p:sp>
    </p:spTree>
    <p:extLst>
      <p:ext uri="{BB962C8B-B14F-4D97-AF65-F5344CB8AC3E}">
        <p14:creationId xmlns:p14="http://schemas.microsoft.com/office/powerpoint/2010/main" val="16487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ED020-464A-0C41-C748-90ED8F15B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Promise of Machine Learning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D042BA4-CE5D-9312-99BD-E47BB3B0AE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4204" y="905004"/>
            <a:ext cx="10072202" cy="595428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8A69138-DA15-97CD-6178-A9460DE440A1}"/>
              </a:ext>
            </a:extLst>
          </p:cNvPr>
          <p:cNvSpPr/>
          <p:nvPr/>
        </p:nvSpPr>
        <p:spPr>
          <a:xfrm>
            <a:off x="3894488" y="905004"/>
            <a:ext cx="4127383" cy="59526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40370BA-1373-9FD1-3CFB-8DBFB700CDC1}"/>
              </a:ext>
            </a:extLst>
          </p:cNvPr>
          <p:cNvSpPr/>
          <p:nvPr/>
        </p:nvSpPr>
        <p:spPr>
          <a:xfrm>
            <a:off x="3777043" y="903419"/>
            <a:ext cx="117445" cy="25252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0758C6-A424-3359-FE30-6EDE4DBAE40C}"/>
              </a:ext>
            </a:extLst>
          </p:cNvPr>
          <p:cNvSpPr/>
          <p:nvPr/>
        </p:nvSpPr>
        <p:spPr>
          <a:xfrm>
            <a:off x="8021871" y="935075"/>
            <a:ext cx="4394434" cy="59226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B4633B-FC7B-610A-17DD-456C0D9F449E}"/>
              </a:ext>
            </a:extLst>
          </p:cNvPr>
          <p:cNvSpPr/>
          <p:nvPr/>
        </p:nvSpPr>
        <p:spPr>
          <a:xfrm>
            <a:off x="8933996" y="3710164"/>
            <a:ext cx="2057579" cy="3423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CC355B-97EB-DAE4-4DAC-D078EBF569D4}"/>
              </a:ext>
            </a:extLst>
          </p:cNvPr>
          <p:cNvSpPr/>
          <p:nvPr/>
        </p:nvSpPr>
        <p:spPr>
          <a:xfrm>
            <a:off x="5090994" y="4052542"/>
            <a:ext cx="2441196" cy="4110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3067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animBg="1"/>
      <p:bldP spid="16" grpId="0" animBg="1"/>
      <p:bldP spid="2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4047A07-72EC-41BC-A55F-C264F639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CEAB56-655B-35E3-B6ED-94E23BD1651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t="20581" b="2058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E951AA7-1ED0-BFC9-F910-19F0F0821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72208"/>
            <a:ext cx="10572000" cy="2185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Galaxy Clusters</a:t>
            </a:r>
            <a:br>
              <a:rPr lang="en-US" sz="5400" dirty="0"/>
            </a:br>
            <a:r>
              <a:rPr lang="en-GB" sz="5400" dirty="0"/>
              <a:t>Probe Dark Matter</a:t>
            </a:r>
            <a:endParaRPr lang="en-US" sz="5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326A3F-AED5-BA6F-BA10-184F44BF95FA}"/>
              </a:ext>
            </a:extLst>
          </p:cNvPr>
          <p:cNvSpPr txBox="1"/>
          <p:nvPr/>
        </p:nvSpPr>
        <p:spPr>
          <a:xfrm>
            <a:off x="8813074" y="6026993"/>
            <a:ext cx="33789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" sz="1200" dirty="0"/>
              <a:t>ESA/Webb, NASA &amp; CSA</a:t>
            </a:r>
          </a:p>
          <a:p>
            <a:pPr algn="ctr"/>
            <a:r>
              <a:rPr lang="" sz="1200" dirty="0"/>
              <a:t>H. Atek, M. Zamani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0553558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C2D67-8791-4E64-C775-77368D524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1" y="185317"/>
            <a:ext cx="10571998" cy="651809"/>
          </a:xfrm>
        </p:spPr>
        <p:txBody>
          <a:bodyPr/>
          <a:lstStyle/>
          <a:p>
            <a:r>
              <a:rPr lang="en-GB" dirty="0"/>
              <a:t>The Mystery of Dark Matter</a:t>
            </a: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2C50236D-810C-1334-F073-9BAAD878074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7968802"/>
              </p:ext>
            </p:extLst>
          </p:nvPr>
        </p:nvGraphicFramePr>
        <p:xfrm>
          <a:off x="54591" y="1738980"/>
          <a:ext cx="5929521" cy="4301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B49A1CB1-7505-881C-0B0B-76A5DD2C94E1}"/>
              </a:ext>
            </a:extLst>
          </p:cNvPr>
          <p:cNvGrpSpPr/>
          <p:nvPr/>
        </p:nvGrpSpPr>
        <p:grpSpPr>
          <a:xfrm>
            <a:off x="6207890" y="1734666"/>
            <a:ext cx="5929519" cy="4884241"/>
            <a:chOff x="6207890" y="2013708"/>
            <a:chExt cx="5929519" cy="4884241"/>
          </a:xfrm>
        </p:grpSpPr>
        <p:pic>
          <p:nvPicPr>
            <p:cNvPr id="5" name="Picture 4" descr="A galaxy with stars and gasses&#10;&#10;AI-generated content may be incorrect.">
              <a:extLst>
                <a:ext uri="{FF2B5EF4-FFF2-40B4-BE49-F238E27FC236}">
                  <a16:creationId xmlns:a16="http://schemas.microsoft.com/office/drawing/2014/main" id="{3D1E8B29-E37B-C184-C73D-C904D2413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07890" y="2013708"/>
              <a:ext cx="5929519" cy="4284077"/>
            </a:xfrm>
            <a:prstGeom prst="roundRect">
              <a:avLst>
                <a:gd name="adj" fmla="val 3876"/>
              </a:avLst>
            </a:prstGeom>
            <a:ln>
              <a:solidFill>
                <a:schemeClr val="accent1"/>
              </a:solidFill>
            </a:ln>
            <a:effectLst/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DFBDD36-4C16-A919-6C8A-A7C080A33897}"/>
                </a:ext>
              </a:extLst>
            </p:cNvPr>
            <p:cNvSpPr txBox="1"/>
            <p:nvPr/>
          </p:nvSpPr>
          <p:spPr>
            <a:xfrm>
              <a:off x="6207890" y="6297785"/>
              <a:ext cx="592951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dirty="0"/>
                <a:t>X-ray: NASA/CXC/</a:t>
              </a:r>
              <a:r>
                <a:rPr lang="en-GB" sz="1100" dirty="0" err="1"/>
                <a:t>CfA</a:t>
              </a:r>
              <a:r>
                <a:rPr lang="en-GB" sz="1100" dirty="0"/>
                <a:t>/</a:t>
              </a:r>
              <a:r>
                <a:rPr lang="en-GB" sz="1100" dirty="0" err="1"/>
                <a:t>M.Markevitch</a:t>
              </a:r>
              <a:r>
                <a:rPr lang="en-GB" sz="1100" dirty="0"/>
                <a:t> et al.</a:t>
              </a:r>
            </a:p>
            <a:p>
              <a:pPr algn="ctr"/>
              <a:r>
                <a:rPr lang="en-GB" sz="1100" dirty="0"/>
                <a:t>Optical: NASA/</a:t>
              </a:r>
              <a:r>
                <a:rPr lang="en-GB" sz="1100" dirty="0" err="1"/>
                <a:t>STScI</a:t>
              </a:r>
              <a:r>
                <a:rPr lang="en-GB" sz="1100" dirty="0"/>
                <a:t>; Magellan/</a:t>
              </a:r>
              <a:r>
                <a:rPr lang="en-GB" sz="1100" dirty="0" err="1"/>
                <a:t>U.Arizona</a:t>
              </a:r>
              <a:r>
                <a:rPr lang="en-GB" sz="1100" dirty="0"/>
                <a:t>/</a:t>
              </a:r>
              <a:r>
                <a:rPr lang="en-GB" sz="1100" dirty="0" err="1"/>
                <a:t>D.Clowe</a:t>
              </a:r>
              <a:r>
                <a:rPr lang="en-GB" sz="1100" dirty="0"/>
                <a:t> et al.</a:t>
              </a:r>
            </a:p>
            <a:p>
              <a:pPr algn="ctr"/>
              <a:r>
                <a:rPr lang="en-GB" sz="1100" dirty="0"/>
                <a:t>Lensing Map: NASA/</a:t>
              </a:r>
              <a:r>
                <a:rPr lang="en-GB" sz="1100" dirty="0" err="1"/>
                <a:t>STScI</a:t>
              </a:r>
              <a:r>
                <a:rPr lang="en-GB" sz="1100" dirty="0"/>
                <a:t>; ESO WFI; Magellan/</a:t>
              </a:r>
              <a:r>
                <a:rPr lang="en-GB" sz="1100" dirty="0" err="1"/>
                <a:t>U.Arizona</a:t>
              </a:r>
              <a:r>
                <a:rPr lang="en-GB" sz="1100" dirty="0"/>
                <a:t>/</a:t>
              </a:r>
              <a:r>
                <a:rPr lang="en-GB" sz="1100" dirty="0" err="1"/>
                <a:t>D.Clowe</a:t>
              </a:r>
              <a:r>
                <a:rPr lang="en-GB" sz="1100" dirty="0"/>
                <a:t> et al.</a:t>
              </a:r>
              <a:endParaRPr lang="LID4096" sz="1100" dirty="0"/>
            </a:p>
          </p:txBody>
        </p:sp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1AABE6D-8F8A-B942-212F-7EB4D2D686E6}"/>
              </a:ext>
            </a:extLst>
          </p:cNvPr>
          <p:cNvSpPr/>
          <p:nvPr/>
        </p:nvSpPr>
        <p:spPr>
          <a:xfrm>
            <a:off x="8861737" y="5293217"/>
            <a:ext cx="1202028" cy="382073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Hot Gas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589C51E-0EAD-C354-7EC7-E3EE11653C42}"/>
              </a:ext>
            </a:extLst>
          </p:cNvPr>
          <p:cNvSpPr/>
          <p:nvPr/>
        </p:nvSpPr>
        <p:spPr>
          <a:xfrm>
            <a:off x="7043342" y="1096760"/>
            <a:ext cx="4258613" cy="588906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Total Mass</a:t>
            </a:r>
          </a:p>
          <a:p>
            <a:pPr algn="ctr"/>
            <a:r>
              <a:rPr lang="en-GB" dirty="0"/>
              <a:t>(Stars + Dark Matter)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BE2743B-3271-3F2A-871C-FBB0291A5227}"/>
              </a:ext>
            </a:extLst>
          </p:cNvPr>
          <p:cNvCxnSpPr>
            <a:stCxn id="10" idx="2"/>
          </p:cNvCxnSpPr>
          <p:nvPr/>
        </p:nvCxnSpPr>
        <p:spPr>
          <a:xfrm flipH="1">
            <a:off x="8212428" y="1685666"/>
            <a:ext cx="960221" cy="17433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DB4B80E-B9D4-4EF3-85E1-0AF2011C6438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9172649" y="1685666"/>
            <a:ext cx="1246359" cy="15383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6135F74-E9DF-9016-9D2C-0A7A549A039C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9431628" y="4480398"/>
            <a:ext cx="31123" cy="8128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452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B61EF-890D-93D3-4BC6-EAAB960D3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87F36EEA-289B-659C-B954-2E3B3F41C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B1FFD2A-0ED2-09E7-72FA-CE2D6A5625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B014EDB-9FEB-330F-9726-86CACF0C5D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12500" b="12465"/>
          <a:stretch>
            <a:fillRect/>
          </a:stretch>
        </p:blipFill>
        <p:spPr bwMode="auto">
          <a:xfrm>
            <a:off x="0" y="-3175"/>
            <a:ext cx="12192000" cy="686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A0D38C-B7B8-35C3-15DE-EC170368345D}"/>
              </a:ext>
            </a:extLst>
          </p:cNvPr>
          <p:cNvSpPr txBox="1"/>
          <p:nvPr/>
        </p:nvSpPr>
        <p:spPr>
          <a:xfrm>
            <a:off x="10197738" y="6584176"/>
            <a:ext cx="199426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NASA, ESA &amp; L. Calçada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A4CC682-07F9-F8CC-3721-E0B8B5C43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972594"/>
            <a:ext cx="7097486" cy="18854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800" dirty="0"/>
              <a:t>Galaxy Clusters Distort Background Galaxies</a:t>
            </a:r>
          </a:p>
        </p:txBody>
      </p:sp>
    </p:spTree>
    <p:extLst>
      <p:ext uri="{BB962C8B-B14F-4D97-AF65-F5344CB8AC3E}">
        <p14:creationId xmlns:p14="http://schemas.microsoft.com/office/powerpoint/2010/main" val="1517140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4D38F-F453-D1B7-E063-0F198B401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2664B-EB1E-7C8C-1905-92F60BB55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288" y="0"/>
            <a:ext cx="11390712" cy="905301"/>
          </a:xfrm>
        </p:spPr>
        <p:txBody>
          <a:bodyPr/>
          <a:lstStyle/>
          <a:p>
            <a:r>
              <a:rPr lang="en-GB" dirty="0"/>
              <a:t>Is Cold Collisionless Dark Matter the Answer?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314B868-93BE-E7C5-7E5A-C94F2C338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921" y="905301"/>
            <a:ext cx="7897832" cy="5952817"/>
          </a:xfrm>
          <a:prstGeom prst="roundRect">
            <a:avLst>
              <a:gd name="adj" fmla="val 4671"/>
            </a:avLst>
          </a:prstGeom>
          <a:ln>
            <a:solidFill>
              <a:schemeClr val="accent1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382D283-28A2-1634-9308-45A0578C0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246" y="905301"/>
            <a:ext cx="7899507" cy="3309012"/>
          </a:xfrm>
          <a:prstGeom prst="round2SameRect">
            <a:avLst>
              <a:gd name="adj1" fmla="val 8377"/>
              <a:gd name="adj2" fmla="val 0"/>
            </a:avLst>
          </a:prstGeom>
          <a:ln>
            <a:solidFill>
              <a:schemeClr val="accent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2A41B2C-7689-C44E-2CBD-53C4EC518B87}"/>
              </a:ext>
            </a:extLst>
          </p:cNvPr>
          <p:cNvSpPr txBox="1"/>
          <p:nvPr/>
        </p:nvSpPr>
        <p:spPr>
          <a:xfrm>
            <a:off x="10723828" y="6581001"/>
            <a:ext cx="14681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Oman et al. 2015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41C240-A049-30E5-4DB0-750EBA891453}"/>
              </a:ext>
            </a:extLst>
          </p:cNvPr>
          <p:cNvSpPr/>
          <p:nvPr/>
        </p:nvSpPr>
        <p:spPr>
          <a:xfrm>
            <a:off x="6366456" y="905299"/>
            <a:ext cx="3726288" cy="335331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84F72-E76A-7E74-EFAF-640CBA95975F}"/>
              </a:ext>
            </a:extLst>
          </p:cNvPr>
          <p:cNvSpPr/>
          <p:nvPr/>
        </p:nvSpPr>
        <p:spPr>
          <a:xfrm>
            <a:off x="2146246" y="3906592"/>
            <a:ext cx="4220209" cy="3077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Radius [kpc]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3ED0DD-F6C7-F778-C723-A0CB670F051F}"/>
              </a:ext>
            </a:extLst>
          </p:cNvPr>
          <p:cNvSpPr/>
          <p:nvPr/>
        </p:nvSpPr>
        <p:spPr>
          <a:xfrm>
            <a:off x="2867696" y="1141927"/>
            <a:ext cx="3498759" cy="248562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32981C9-C60F-28EA-26D0-0D6D120E4311}"/>
              </a:ext>
            </a:extLst>
          </p:cNvPr>
          <p:cNvSpPr txBox="1">
            <a:spLocks/>
          </p:cNvSpPr>
          <p:nvPr/>
        </p:nvSpPr>
        <p:spPr>
          <a:xfrm>
            <a:off x="4977046" y="-124706"/>
            <a:ext cx="675607" cy="585668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sz="3600" dirty="0"/>
              <a:t>al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33C763F-B591-9431-5741-69E07C8DDE16}"/>
              </a:ext>
            </a:extLst>
          </p:cNvPr>
          <p:cNvCxnSpPr>
            <a:cxnSpLocks/>
          </p:cNvCxnSpPr>
          <p:nvPr/>
        </p:nvCxnSpPr>
        <p:spPr>
          <a:xfrm flipV="1">
            <a:off x="4808913" y="361604"/>
            <a:ext cx="843740" cy="315883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74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1" animBg="1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CC2F-CB00-A0EF-3E14-DB73E9300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Testing Alternate Dark Matter Theories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EB525E-82FB-0BA5-BDD0-4D894FF9E40A}"/>
              </a:ext>
            </a:extLst>
          </p:cNvPr>
          <p:cNvSpPr txBox="1"/>
          <p:nvPr/>
        </p:nvSpPr>
        <p:spPr>
          <a:xfrm>
            <a:off x="7386879" y="905300"/>
            <a:ext cx="2428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6"/>
                </a:solidFill>
              </a:rPr>
              <a:t>Self-Interacting</a:t>
            </a:r>
          </a:p>
          <a:p>
            <a:pPr algn="ctr"/>
            <a:r>
              <a:rPr lang="en-GB" sz="2400" b="1" dirty="0">
                <a:solidFill>
                  <a:schemeClr val="accent6"/>
                </a:solidFill>
              </a:rPr>
              <a:t>Dark Matter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F7B000-5162-B3C2-97FB-71380656B392}"/>
              </a:ext>
            </a:extLst>
          </p:cNvPr>
          <p:cNvSpPr txBox="1"/>
          <p:nvPr/>
        </p:nvSpPr>
        <p:spPr>
          <a:xfrm>
            <a:off x="2325282" y="905301"/>
            <a:ext cx="2428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3"/>
                </a:solidFill>
              </a:rPr>
              <a:t>Cold Dark Matter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F9D508-F1D5-2C43-C48C-1C0AB630678E}"/>
              </a:ext>
            </a:extLst>
          </p:cNvPr>
          <p:cNvCxnSpPr>
            <a:cxnSpLocks/>
            <a:stCxn id="12" idx="3"/>
            <a:endCxn id="4" idx="1"/>
          </p:cNvCxnSpPr>
          <p:nvPr/>
        </p:nvCxnSpPr>
        <p:spPr>
          <a:xfrm flipV="1">
            <a:off x="7111775" y="1320799"/>
            <a:ext cx="275104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D9050A8-F4D4-4D69-E7B0-E29B920146BA}"/>
              </a:ext>
            </a:extLst>
          </p:cNvPr>
          <p:cNvCxnSpPr>
            <a:cxnSpLocks/>
            <a:stCxn id="6" idx="3"/>
            <a:endCxn id="12" idx="1"/>
          </p:cNvCxnSpPr>
          <p:nvPr/>
        </p:nvCxnSpPr>
        <p:spPr>
          <a:xfrm>
            <a:off x="4754026" y="1320800"/>
            <a:ext cx="32619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05DF462-02BE-0928-B3E6-5E343DD4AE85}"/>
              </a:ext>
            </a:extLst>
          </p:cNvPr>
          <p:cNvSpPr txBox="1"/>
          <p:nvPr/>
        </p:nvSpPr>
        <p:spPr>
          <a:xfrm>
            <a:off x="5080224" y="997634"/>
            <a:ext cx="2031551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Less dense cores (puffier)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7042955-96DB-CCCC-479F-C61EC740E21F}"/>
              </a:ext>
            </a:extLst>
          </p:cNvPr>
          <p:cNvCxnSpPr>
            <a:cxnSpLocks/>
            <a:stCxn id="6" idx="3"/>
            <a:endCxn id="4" idx="1"/>
          </p:cNvCxnSpPr>
          <p:nvPr/>
        </p:nvCxnSpPr>
        <p:spPr>
          <a:xfrm flipV="1">
            <a:off x="4754026" y="1320799"/>
            <a:ext cx="2632853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211DE42F-1C2F-BBCA-0DA2-D7C496EFFE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17"/>
          <a:stretch>
            <a:fillRect/>
          </a:stretch>
        </p:blipFill>
        <p:spPr>
          <a:xfrm rot="16200000">
            <a:off x="3544172" y="-808543"/>
            <a:ext cx="5086229" cy="1017591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37834CC-012F-D3F5-1F4F-1403EBC867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17" b="50000"/>
          <a:stretch>
            <a:fillRect/>
          </a:stretch>
        </p:blipFill>
        <p:spPr>
          <a:xfrm rot="16200000">
            <a:off x="1001917" y="1736297"/>
            <a:ext cx="5084506" cy="5086231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FCA95DC-0098-23F6-A8F2-1343B1801084}"/>
              </a:ext>
            </a:extLst>
          </p:cNvPr>
          <p:cNvSpPr txBox="1"/>
          <p:nvPr/>
        </p:nvSpPr>
        <p:spPr>
          <a:xfrm>
            <a:off x="998467" y="6544667"/>
            <a:ext cx="185215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Brinckmann et al. 2017</a:t>
            </a:r>
          </a:p>
        </p:txBody>
      </p:sp>
    </p:spTree>
    <p:extLst>
      <p:ext uri="{BB962C8B-B14F-4D97-AF65-F5344CB8AC3E}">
        <p14:creationId xmlns:p14="http://schemas.microsoft.com/office/powerpoint/2010/main" val="271879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259838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F6574D-89C4-05A3-559B-68350CE08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95" y="1211259"/>
            <a:ext cx="2478397" cy="18721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Density Profile Problems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6908C4-D2AC-DC8F-A9B3-69932EEF8E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5" r="1375"/>
          <a:stretch/>
        </p:blipFill>
        <p:spPr>
          <a:xfrm rot="5400000">
            <a:off x="5101607" y="-3176"/>
            <a:ext cx="6858000" cy="685800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CE6740-1D42-CB55-3467-C88DF30781C0}"/>
              </a:ext>
            </a:extLst>
          </p:cNvPr>
          <p:cNvSpPr txBox="1"/>
          <p:nvPr/>
        </p:nvSpPr>
        <p:spPr>
          <a:xfrm>
            <a:off x="2598386" y="5015984"/>
            <a:ext cx="2428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6"/>
                </a:solidFill>
              </a:rPr>
              <a:t>Self-Interacting</a:t>
            </a:r>
          </a:p>
          <a:p>
            <a:pPr algn="ctr"/>
            <a:r>
              <a:rPr lang="en-GB" b="1" dirty="0">
                <a:solidFill>
                  <a:schemeClr val="accent6"/>
                </a:solidFill>
              </a:rPr>
              <a:t>Dark Matter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3DF977-02C8-27FC-D3A5-1D73AE256E10}"/>
              </a:ext>
            </a:extLst>
          </p:cNvPr>
          <p:cNvSpPr txBox="1"/>
          <p:nvPr/>
        </p:nvSpPr>
        <p:spPr>
          <a:xfrm>
            <a:off x="2598387" y="1472684"/>
            <a:ext cx="2428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3"/>
                </a:solidFill>
              </a:rPr>
              <a:t>Cold Dark Matter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FF52319-4F4E-40A7-AB8D-5D45B63F1D9F}"/>
              </a:ext>
            </a:extLst>
          </p:cNvPr>
          <p:cNvCxnSpPr>
            <a:cxnSpLocks/>
            <a:stCxn id="16" idx="2"/>
            <a:endCxn id="6" idx="0"/>
          </p:cNvCxnSpPr>
          <p:nvPr/>
        </p:nvCxnSpPr>
        <p:spPr>
          <a:xfrm flipH="1">
            <a:off x="3812758" y="4034555"/>
            <a:ext cx="1" cy="98142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D702222-157A-15A1-B603-84E0FE5A62EC}"/>
              </a:ext>
            </a:extLst>
          </p:cNvPr>
          <p:cNvSpPr txBox="1"/>
          <p:nvPr/>
        </p:nvSpPr>
        <p:spPr>
          <a:xfrm>
            <a:off x="2900427" y="2834226"/>
            <a:ext cx="405481" cy="405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D1D43AA-867B-AC17-21DE-AB65D9437968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>
          <a:xfrm>
            <a:off x="3812759" y="1842016"/>
            <a:ext cx="0" cy="99221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>
            <a:extLst>
              <a:ext uri="{FF2B5EF4-FFF2-40B4-BE49-F238E27FC236}">
                <a16:creationId xmlns:a16="http://schemas.microsoft.com/office/drawing/2014/main" id="{1A9256E5-46DB-AFC6-4080-1826EFA947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75" r="49955"/>
          <a:stretch>
            <a:fillRect/>
          </a:stretch>
        </p:blipFill>
        <p:spPr>
          <a:xfrm rot="5400000">
            <a:off x="6814518" y="-1716088"/>
            <a:ext cx="3432175" cy="6858002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00296F-A19C-2711-8096-BD34CA2D1114}"/>
              </a:ext>
            </a:extLst>
          </p:cNvPr>
          <p:cNvSpPr txBox="1"/>
          <p:nvPr/>
        </p:nvSpPr>
        <p:spPr>
          <a:xfrm>
            <a:off x="2598387" y="2834226"/>
            <a:ext cx="2428743" cy="1200329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Less dense cores (puffier)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Over dense cores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>
                <a:solidFill>
                  <a:schemeClr val="bg1"/>
                </a:solidFill>
              </a:rPr>
              <a:t>Diversity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E4D6715-B110-5642-F300-86B9BC4D638B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flipH="1">
            <a:off x="3812758" y="1842016"/>
            <a:ext cx="1" cy="317396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290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01408A-C488-B661-BF5C-2B89444A5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 6">
            <a:extLst>
              <a:ext uri="{FF2B5EF4-FFF2-40B4-BE49-F238E27FC236}">
                <a16:creationId xmlns:a16="http://schemas.microsoft.com/office/drawing/2014/main" id="{11114F18-D12D-43C6-895F-5BA92C290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523919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a14="http://schemas.microsoft.com/office/drawing/2010/main" xmlns:p14="http://schemas.microsoft.com/office/powerpoint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6" name="Rounded Rectangle 16">
            <a:extLst>
              <a:ext uri="{FF2B5EF4-FFF2-40B4-BE49-F238E27FC236}">
                <a16:creationId xmlns:a16="http://schemas.microsoft.com/office/drawing/2014/main" id="{C047760E-E06B-4B4A-B5B2-04642663BD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446" y="454756"/>
            <a:ext cx="3882737" cy="3957252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16">
            <a:extLst>
              <a:ext uri="{FF2B5EF4-FFF2-40B4-BE49-F238E27FC236}">
                <a16:creationId xmlns:a16="http://schemas.microsoft.com/office/drawing/2014/main" id="{DBF0004D-E6DF-4732-8869-1F57DEC79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3188" y="457896"/>
            <a:ext cx="3882737" cy="3957252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ounded Rectangle 16">
            <a:extLst>
              <a:ext uri="{FF2B5EF4-FFF2-40B4-BE49-F238E27FC236}">
                <a16:creationId xmlns:a16="http://schemas.microsoft.com/office/drawing/2014/main" id="{B300EC78-2011-4A4E-9292-F8741539BE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4817" y="454755"/>
            <a:ext cx="3882738" cy="3957253"/>
          </a:xfrm>
          <a:prstGeom prst="roundRect">
            <a:avLst>
              <a:gd name="adj" fmla="val 4219"/>
            </a:avLst>
          </a:prstGeom>
          <a:solidFill>
            <a:srgbClr val="FFFFFF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E2DD4A6-DC96-421E-9E1C-7CD0D2681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 bwMode="white">
          <a:xfrm>
            <a:off x="-9832" y="4829578"/>
            <a:ext cx="12203151" cy="2039574"/>
            <a:chOff x="0" y="4525094"/>
            <a:chExt cx="12203151" cy="2344057"/>
          </a:xfrm>
        </p:grpSpPr>
        <p:sp>
          <p:nvSpPr>
            <p:cNvPr id="47" name="Freeform 9">
              <a:extLst>
                <a:ext uri="{FF2B5EF4-FFF2-40B4-BE49-F238E27FC236}">
                  <a16:creationId xmlns:a16="http://schemas.microsoft.com/office/drawing/2014/main" id="{5E6BB74D-E85C-4CCB-90CE-0246006405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0" y="4525094"/>
              <a:ext cx="12192000" cy="2332906"/>
            </a:xfrm>
            <a:custGeom>
              <a:avLst/>
              <a:gdLst>
                <a:gd name="connsiteX0" fmla="*/ 0 w 12192000"/>
                <a:gd name="connsiteY0" fmla="*/ 0 h 2332906"/>
                <a:gd name="connsiteX1" fmla="*/ 1996017 w 12192000"/>
                <a:gd name="connsiteY1" fmla="*/ 0 h 2332906"/>
                <a:gd name="connsiteX2" fmla="*/ 2377017 w 12192000"/>
                <a:gd name="connsiteY2" fmla="*/ 263783 h 2332906"/>
                <a:gd name="connsiteX3" fmla="*/ 2385484 w 12192000"/>
                <a:gd name="connsiteY3" fmla="*/ 266713 h 2332906"/>
                <a:gd name="connsiteX4" fmla="*/ 2398184 w 12192000"/>
                <a:gd name="connsiteY4" fmla="*/ 271110 h 2332906"/>
                <a:gd name="connsiteX5" fmla="*/ 2410883 w 12192000"/>
                <a:gd name="connsiteY5" fmla="*/ 275506 h 2332906"/>
                <a:gd name="connsiteX6" fmla="*/ 2421467 w 12192000"/>
                <a:gd name="connsiteY6" fmla="*/ 275506 h 2332906"/>
                <a:gd name="connsiteX7" fmla="*/ 2434167 w 12192000"/>
                <a:gd name="connsiteY7" fmla="*/ 275506 h 2332906"/>
                <a:gd name="connsiteX8" fmla="*/ 2444750 w 12192000"/>
                <a:gd name="connsiteY8" fmla="*/ 271110 h 2332906"/>
                <a:gd name="connsiteX9" fmla="*/ 2457450 w 12192000"/>
                <a:gd name="connsiteY9" fmla="*/ 266713 h 2332906"/>
                <a:gd name="connsiteX10" fmla="*/ 2465917 w 12192000"/>
                <a:gd name="connsiteY10" fmla="*/ 263783 h 2332906"/>
                <a:gd name="connsiteX11" fmla="*/ 2846917 w 12192000"/>
                <a:gd name="connsiteY11" fmla="*/ 0 h 2332906"/>
                <a:gd name="connsiteX12" fmla="*/ 12192000 w 12192000"/>
                <a:gd name="connsiteY12" fmla="*/ 0 h 2332906"/>
                <a:gd name="connsiteX13" fmla="*/ 12192000 w 12192000"/>
                <a:gd name="connsiteY13" fmla="*/ 2332906 h 2332906"/>
                <a:gd name="connsiteX14" fmla="*/ 0 w 12192000"/>
                <a:gd name="connsiteY14" fmla="*/ 2332906 h 23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332906">
                  <a:moveTo>
                    <a:pt x="0" y="0"/>
                  </a:moveTo>
                  <a:lnTo>
                    <a:pt x="1996017" y="0"/>
                  </a:lnTo>
                  <a:lnTo>
                    <a:pt x="2377017" y="263783"/>
                  </a:lnTo>
                  <a:lnTo>
                    <a:pt x="2385484" y="266713"/>
                  </a:lnTo>
                  <a:lnTo>
                    <a:pt x="2398184" y="271110"/>
                  </a:lnTo>
                  <a:lnTo>
                    <a:pt x="2410883" y="275506"/>
                  </a:lnTo>
                  <a:lnTo>
                    <a:pt x="2421467" y="275506"/>
                  </a:lnTo>
                  <a:lnTo>
                    <a:pt x="2434167" y="275506"/>
                  </a:lnTo>
                  <a:lnTo>
                    <a:pt x="2444750" y="271110"/>
                  </a:lnTo>
                  <a:lnTo>
                    <a:pt x="2457450" y="266713"/>
                  </a:lnTo>
                  <a:lnTo>
                    <a:pt x="2465917" y="263783"/>
                  </a:lnTo>
                  <a:lnTo>
                    <a:pt x="2846917" y="0"/>
                  </a:lnTo>
                  <a:lnTo>
                    <a:pt x="12192000" y="0"/>
                  </a:lnTo>
                  <a:lnTo>
                    <a:pt x="12192000" y="2332906"/>
                  </a:lnTo>
                  <a:lnTo>
                    <a:pt x="0" y="2332906"/>
                  </a:lnTo>
                  <a:close/>
                </a:path>
              </a:pathLst>
            </a:custGeom>
            <a:solidFill>
              <a:schemeClr val="bg1">
                <a:lumMod val="85000"/>
                <a:lumOff val="1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52808592-600C-4349-9F27-EC36C0BA4C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 flipH="1">
              <a:off x="3820" y="4536245"/>
              <a:ext cx="5660999" cy="233290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B5E00D3B-1E29-4E11-BCD3-8E3A56F4BE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4813714" y="4536245"/>
              <a:ext cx="7389437" cy="233290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EBA48CA-6D93-EDFB-3092-E2D9AB6C4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5307819"/>
            <a:ext cx="10572000" cy="1092794"/>
          </a:xfrm>
          <a:effectLst/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3200" dirty="0">
                <a:solidFill>
                  <a:schemeClr val="tx1"/>
                </a:solidFill>
              </a:rPr>
              <a:t>Effect of</a:t>
            </a:r>
            <a:br>
              <a:rPr lang="en-US" sz="3200" dirty="0">
                <a:solidFill>
                  <a:schemeClr val="tx1"/>
                </a:solidFill>
              </a:rPr>
            </a:br>
            <a:r>
              <a:rPr lang="en-US" sz="3200" dirty="0">
                <a:solidFill>
                  <a:schemeClr val="tx1"/>
                </a:solidFill>
              </a:rPr>
              <a:t>Self-Interacting Dark Matter</a:t>
            </a:r>
          </a:p>
        </p:txBody>
      </p:sp>
      <p:pic>
        <p:nvPicPr>
          <p:cNvPr id="8" name="Content Placeholder 9">
            <a:extLst>
              <a:ext uri="{FF2B5EF4-FFF2-40B4-BE49-F238E27FC236}">
                <a16:creationId xmlns:a16="http://schemas.microsoft.com/office/drawing/2014/main" id="{56E70654-181A-BC1A-2119-298E9B6C165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6" r="66667" b="86"/>
          <a:stretch>
            <a:fillRect/>
          </a:stretch>
        </p:blipFill>
        <p:spPr>
          <a:xfrm>
            <a:off x="226010" y="536333"/>
            <a:ext cx="3619608" cy="3794095"/>
          </a:xfrm>
          <a:prstGeom prst="rect">
            <a:avLst/>
          </a:prstGeom>
        </p:spPr>
      </p:pic>
      <p:pic>
        <p:nvPicPr>
          <p:cNvPr id="9" name="Content Placeholder 9">
            <a:extLst>
              <a:ext uri="{FF2B5EF4-FFF2-40B4-BE49-F238E27FC236}">
                <a16:creationId xmlns:a16="http://schemas.microsoft.com/office/drawing/2014/main" id="{2A3492E9-7C6A-81AD-CC32-9946B0DF02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726" t="86" r="-59" b="86"/>
          <a:stretch>
            <a:fillRect/>
          </a:stretch>
        </p:blipFill>
        <p:spPr>
          <a:xfrm>
            <a:off x="4274752" y="536333"/>
            <a:ext cx="3619607" cy="379409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8716575-B73F-A2ED-B2CC-3DD6A4CAB17D}"/>
              </a:ext>
            </a:extLst>
          </p:cNvPr>
          <p:cNvGrpSpPr/>
          <p:nvPr/>
        </p:nvGrpSpPr>
        <p:grpSpPr>
          <a:xfrm>
            <a:off x="8339898" y="536333"/>
            <a:ext cx="3668403" cy="3845997"/>
            <a:chOff x="8339898" y="536333"/>
            <a:chExt cx="3668403" cy="384599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CD07154-6E8D-95F2-FF08-48D6D442B9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41217" y="536333"/>
              <a:ext cx="3667084" cy="354713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6E9834-1310-0A54-A814-DDC72484910E}"/>
                </a:ext>
              </a:extLst>
            </p:cNvPr>
            <p:cNvSpPr txBox="1"/>
            <p:nvPr/>
          </p:nvSpPr>
          <p:spPr>
            <a:xfrm>
              <a:off x="8339898" y="4083466"/>
              <a:ext cx="3667084" cy="2988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115568">
                <a:spcAft>
                  <a:spcPts val="600"/>
                </a:spcAft>
                <a:defRPr/>
              </a:pPr>
              <a:r>
                <a:rPr lang="en-GB" sz="1342" kern="1200" dirty="0">
                  <a:solidFill>
                    <a:srgbClr val="555555"/>
                  </a:solidFill>
                  <a:latin typeface="+mn-lt"/>
                  <a:ea typeface="+mn-ea"/>
                  <a:cs typeface="+mn-cs"/>
                </a:rPr>
                <a:t>Robertson, et al 2019</a:t>
              </a:r>
              <a:endParaRPr kumimoji="0" lang="LID4096" sz="11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8210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AC4F3F-5410-6EB8-06EC-653E4FC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7E03FAF3-986B-FA5A-692D-A46E903BC3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3B01DB-A41A-49E0-97EE-3E20E3901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73FCCE36-E260-EF0B-C78B-5BD260729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4014132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3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72DFB0-B30F-4E4B-658F-B1E25A2A6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8189"/>
            <a:ext cx="3914504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/>
              <a:t>Effect of</a:t>
            </a:r>
            <a:br>
              <a:rPr lang="en-US" dirty="0"/>
            </a:br>
            <a:r>
              <a:rPr lang="en-US" dirty="0"/>
              <a:t>Self-Interacting Dark Matter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4C5589-35CF-ED0C-6D50-76B51A4DC9EB}"/>
              </a:ext>
            </a:extLst>
          </p:cNvPr>
          <p:cNvGrpSpPr/>
          <p:nvPr/>
        </p:nvGrpSpPr>
        <p:grpSpPr>
          <a:xfrm>
            <a:off x="4521423" y="294620"/>
            <a:ext cx="7244563" cy="6271661"/>
            <a:chOff x="4521423" y="294620"/>
            <a:chExt cx="7244563" cy="6271661"/>
          </a:xfrm>
        </p:grpSpPr>
        <p:pic>
          <p:nvPicPr>
            <p:cNvPr id="8" name="Content Placeholder 9">
              <a:extLst>
                <a:ext uri="{FF2B5EF4-FFF2-40B4-BE49-F238E27FC236}">
                  <a16:creationId xmlns:a16="http://schemas.microsoft.com/office/drawing/2014/main" id="{D90721CA-D472-2837-4811-DA862E960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86" r="66667" b="86"/>
            <a:stretch>
              <a:fillRect/>
            </a:stretch>
          </p:blipFill>
          <p:spPr>
            <a:xfrm>
              <a:off x="4521423" y="294620"/>
              <a:ext cx="3622282" cy="3796897"/>
            </a:xfrm>
            <a:prstGeom prst="rect">
              <a:avLst/>
            </a:prstGeom>
          </p:spPr>
        </p:pic>
        <p:pic>
          <p:nvPicPr>
            <p:cNvPr id="9" name="Content Placeholder 9">
              <a:extLst>
                <a:ext uri="{FF2B5EF4-FFF2-40B4-BE49-F238E27FC236}">
                  <a16:creationId xmlns:a16="http://schemas.microsoft.com/office/drawing/2014/main" id="{23E8AA0A-846B-47D8-E28F-7AA409497A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6726" t="86" r="-59" b="86"/>
            <a:stretch>
              <a:fillRect/>
            </a:stretch>
          </p:blipFill>
          <p:spPr>
            <a:xfrm>
              <a:off x="8143704" y="294620"/>
              <a:ext cx="3622282" cy="3796897"/>
            </a:xfrm>
            <a:prstGeom prst="rect">
              <a:avLst/>
            </a:prstGeom>
          </p:spPr>
        </p:pic>
        <p:pic>
          <p:nvPicPr>
            <p:cNvPr id="10" name="Content Placeholder 20" descr="A graph of potential and self-potential&#10;&#10;AI-generated content may be incorrect.">
              <a:extLst>
                <a:ext uri="{FF2B5EF4-FFF2-40B4-BE49-F238E27FC236}">
                  <a16:creationId xmlns:a16="http://schemas.microsoft.com/office/drawing/2014/main" id="{2A9EAEAB-E3BA-6EE3-E105-F98BBFEDC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21423" y="4091517"/>
              <a:ext cx="7244563" cy="2474764"/>
            </a:xfrm>
            <a:prstGeom prst="rect">
              <a:avLst/>
            </a:prstGeom>
            <a:effectLst>
              <a:outerShdw blurRad="50800" dir="14400000">
                <a:srgbClr val="000000">
                  <a:alpha val="40000"/>
                </a:srgbClr>
              </a:outerShdw>
            </a:effectLst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50B6F56-859C-3120-E4AD-17584A3134A0}"/>
              </a:ext>
            </a:extLst>
          </p:cNvPr>
          <p:cNvGrpSpPr/>
          <p:nvPr/>
        </p:nvGrpSpPr>
        <p:grpSpPr>
          <a:xfrm>
            <a:off x="8143702" y="293169"/>
            <a:ext cx="3622284" cy="6271662"/>
            <a:chOff x="8143703" y="291718"/>
            <a:chExt cx="3622284" cy="627166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CDA9229-6201-C8DA-C7C6-7C55C9837B27}"/>
                </a:ext>
              </a:extLst>
            </p:cNvPr>
            <p:cNvSpPr/>
            <p:nvPr/>
          </p:nvSpPr>
          <p:spPr>
            <a:xfrm>
              <a:off x="8143703" y="291718"/>
              <a:ext cx="3622284" cy="384049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FFF521C-196C-8A1B-AE8E-97DBDA128AC3}"/>
                </a:ext>
              </a:extLst>
            </p:cNvPr>
            <p:cNvSpPr/>
            <p:nvPr/>
          </p:nvSpPr>
          <p:spPr>
            <a:xfrm>
              <a:off x="8347164" y="4091517"/>
              <a:ext cx="3418821" cy="247186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978983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2"/>
    </p:ext>
  </p:extLs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84A00-5FAA-B786-29FF-D91449E58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70EF1695-ADA3-8DBB-D381-8E20E6CEA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4DC8F1C-D8A0-A5F1-0588-0988A09F8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0713D8FF-E7E4-377C-3D11-146E1A8FD4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2686593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05AA0E-BC3E-C260-664C-2F42E0AFF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88189"/>
            <a:ext cx="2686593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3200" dirty="0"/>
              <a:t>Current Methods are Slow</a:t>
            </a:r>
            <a:endParaRPr lang="en-US" sz="3200" noProof="0" dirty="0"/>
          </a:p>
        </p:txBody>
      </p:sp>
      <p:pic>
        <p:nvPicPr>
          <p:cNvPr id="7" name="Content Placeholder 4" descr="A galaxy in outer space&#10;&#10;AI-generated content may be incorrect.">
            <a:extLst>
              <a:ext uri="{FF2B5EF4-FFF2-40B4-BE49-F238E27FC236}">
                <a16:creationId xmlns:a16="http://schemas.microsoft.com/office/drawing/2014/main" id="{72046340-8E8B-EB64-4442-296C1F96A0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74274" y="101615"/>
            <a:ext cx="9318667" cy="6336693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C6AEFE80-6021-F747-4D05-069D44AC267C}"/>
              </a:ext>
            </a:extLst>
          </p:cNvPr>
          <p:cNvGrpSpPr/>
          <p:nvPr/>
        </p:nvGrpSpPr>
        <p:grpSpPr>
          <a:xfrm>
            <a:off x="6896330" y="715129"/>
            <a:ext cx="2130804" cy="1801273"/>
            <a:chOff x="7681941" y="828676"/>
            <a:chExt cx="2130804" cy="1801273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AF40B4D-5D6E-300D-E880-E91154C1B89A}"/>
                </a:ext>
              </a:extLst>
            </p:cNvPr>
            <p:cNvCxnSpPr>
              <a:cxnSpLocks/>
              <a:stCxn id="10" idx="2"/>
            </p:cNvCxnSpPr>
            <p:nvPr/>
          </p:nvCxnSpPr>
          <p:spPr>
            <a:xfrm flipH="1">
              <a:off x="8049237" y="1543765"/>
              <a:ext cx="698106" cy="10861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2F9E12-9B0B-285A-A533-CC2539BBF39E}"/>
                </a:ext>
              </a:extLst>
            </p:cNvPr>
            <p:cNvSpPr txBox="1"/>
            <p:nvPr/>
          </p:nvSpPr>
          <p:spPr>
            <a:xfrm>
              <a:off x="7681941" y="828676"/>
              <a:ext cx="2130804" cy="715089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Brightest Cluster Galaxy (BCG)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552677D-EA27-40EA-CA52-180AB122F362}"/>
              </a:ext>
            </a:extLst>
          </p:cNvPr>
          <p:cNvSpPr txBox="1"/>
          <p:nvPr/>
        </p:nvSpPr>
        <p:spPr>
          <a:xfrm>
            <a:off x="2774274" y="6438308"/>
            <a:ext cx="93186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NASA, ESA, M. Postman (</a:t>
            </a:r>
            <a:r>
              <a:rPr lang="en-US" sz="1100" dirty="0" err="1">
                <a:solidFill>
                  <a:schemeClr val="bg1"/>
                </a:solidFill>
              </a:rPr>
              <a:t>STScI</a:t>
            </a:r>
            <a:r>
              <a:rPr lang="en-US" sz="1100" dirty="0">
                <a:solidFill>
                  <a:schemeClr val="bg1"/>
                </a:solidFill>
              </a:rPr>
              <a:t>), T. Lauer (NOAO), and the CLASH Team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78926B5-5077-DCAF-BAA8-E88A8EE9AEBD}"/>
              </a:ext>
            </a:extLst>
          </p:cNvPr>
          <p:cNvGrpSpPr/>
          <p:nvPr/>
        </p:nvGrpSpPr>
        <p:grpSpPr>
          <a:xfrm>
            <a:off x="2903110" y="1223494"/>
            <a:ext cx="5697004" cy="5108619"/>
            <a:chOff x="2903110" y="1223494"/>
            <a:chExt cx="5697004" cy="5108619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3363292A-8EEF-DF91-DC94-119943F6A1E7}"/>
                </a:ext>
              </a:extLst>
            </p:cNvPr>
            <p:cNvCxnSpPr>
              <a:cxnSpLocks/>
              <a:stCxn id="20" idx="3"/>
              <a:endCxn id="14" idx="2"/>
            </p:cNvCxnSpPr>
            <p:nvPr/>
          </p:nvCxnSpPr>
          <p:spPr>
            <a:xfrm flipV="1">
              <a:off x="5033914" y="2936082"/>
              <a:ext cx="680013" cy="175379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B120BAB5-B5D7-F292-F891-3A1560BB52CB}"/>
                </a:ext>
              </a:extLst>
            </p:cNvPr>
            <p:cNvSpPr/>
            <p:nvPr/>
          </p:nvSpPr>
          <p:spPr>
            <a:xfrm>
              <a:off x="8126569" y="4743718"/>
              <a:ext cx="351886" cy="223234"/>
            </a:xfrm>
            <a:prstGeom prst="round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3E2DC5F0-5B94-7973-3AE5-DFBD67A68249}"/>
                </a:ext>
              </a:extLst>
            </p:cNvPr>
            <p:cNvSpPr/>
            <p:nvPr/>
          </p:nvSpPr>
          <p:spPr>
            <a:xfrm>
              <a:off x="7534141" y="6029324"/>
              <a:ext cx="480811" cy="302789"/>
            </a:xfrm>
            <a:prstGeom prst="round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5FC0B82-EA74-2C12-F114-1379C7992C60}"/>
                </a:ext>
              </a:extLst>
            </p:cNvPr>
            <p:cNvSpPr/>
            <p:nvPr/>
          </p:nvSpPr>
          <p:spPr>
            <a:xfrm>
              <a:off x="5555087" y="2228045"/>
              <a:ext cx="317679" cy="708037"/>
            </a:xfrm>
            <a:prstGeom prst="round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63EDAC04-173C-B3D6-B4F3-F3A27613CDE2}"/>
                </a:ext>
              </a:extLst>
            </p:cNvPr>
            <p:cNvSpPr/>
            <p:nvPr/>
          </p:nvSpPr>
          <p:spPr>
            <a:xfrm>
              <a:off x="8457127" y="2543325"/>
              <a:ext cx="142987" cy="427401"/>
            </a:xfrm>
            <a:prstGeom prst="round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4D45C1D-1E6C-4E04-4942-70E03EE257B8}"/>
                </a:ext>
              </a:extLst>
            </p:cNvPr>
            <p:cNvSpPr/>
            <p:nvPr/>
          </p:nvSpPr>
          <p:spPr>
            <a:xfrm>
              <a:off x="6211910" y="1223494"/>
              <a:ext cx="330558" cy="248992"/>
            </a:xfrm>
            <a:prstGeom prst="roundRect">
              <a:avLst/>
            </a:prstGeom>
            <a:noFill/>
            <a:ln w="63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17C2A5-9424-C43C-C5F1-052B380FFFA5}"/>
                </a:ext>
              </a:extLst>
            </p:cNvPr>
            <p:cNvSpPr txBox="1"/>
            <p:nvPr/>
          </p:nvSpPr>
          <p:spPr>
            <a:xfrm>
              <a:off x="2903110" y="4179094"/>
              <a:ext cx="2130804" cy="1021556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Lensed Background Galaxies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9A3B9DE1-35EA-4540-111C-42EAE680514E}"/>
                </a:ext>
              </a:extLst>
            </p:cNvPr>
            <p:cNvCxnSpPr>
              <a:cxnSpLocks/>
              <a:stCxn id="20" idx="3"/>
              <a:endCxn id="13" idx="1"/>
            </p:cNvCxnSpPr>
            <p:nvPr/>
          </p:nvCxnSpPr>
          <p:spPr>
            <a:xfrm>
              <a:off x="5033914" y="4689872"/>
              <a:ext cx="2500227" cy="149084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1EBD52F-D96B-319F-2BC3-7A0E96807B4B}"/>
                </a:ext>
              </a:extLst>
            </p:cNvPr>
            <p:cNvCxnSpPr>
              <a:cxnSpLocks/>
              <a:stCxn id="20" idx="3"/>
              <a:endCxn id="12" idx="1"/>
            </p:cNvCxnSpPr>
            <p:nvPr/>
          </p:nvCxnSpPr>
          <p:spPr>
            <a:xfrm>
              <a:off x="5033914" y="4689872"/>
              <a:ext cx="3092655" cy="16546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853033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>
            <a:extLst>
              <a:ext uri="{FF2B5EF4-FFF2-40B4-BE49-F238E27FC236}">
                <a16:creationId xmlns:a16="http://schemas.microsoft.com/office/drawing/2014/main" id="{E7CAD730-18F4-53C0-303E-558A9AF12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Rounded Rectangle 16">
            <a:extLst>
              <a:ext uri="{FF2B5EF4-FFF2-40B4-BE49-F238E27FC236}">
                <a16:creationId xmlns:a16="http://schemas.microsoft.com/office/drawing/2014/main" id="{916EB006-36F0-0D38-C239-BFD5DB5B4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5458" y="643464"/>
            <a:ext cx="5365605" cy="3599352"/>
          </a:xfrm>
          <a:prstGeom prst="roundRect">
            <a:avLst>
              <a:gd name="adj" fmla="val 4219"/>
            </a:avLst>
          </a:prstGeom>
          <a:solidFill>
            <a:schemeClr val="tx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18">
            <a:extLst>
              <a:ext uri="{FF2B5EF4-FFF2-40B4-BE49-F238E27FC236}">
                <a16:creationId xmlns:a16="http://schemas.microsoft.com/office/drawing/2014/main" id="{1E50F401-4B86-6BC4-5F45-B94F9E3F6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0932" y="643464"/>
            <a:ext cx="5365605" cy="3599352"/>
          </a:xfrm>
          <a:prstGeom prst="roundRect">
            <a:avLst>
              <a:gd name="adj" fmla="val 4219"/>
            </a:avLst>
          </a:prstGeom>
          <a:solidFill>
            <a:schemeClr val="tx1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BAAAD9-B387-09F2-4E99-F8E792312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 bwMode="white">
          <a:xfrm>
            <a:off x="0" y="4525094"/>
            <a:ext cx="12203151" cy="2344057"/>
            <a:chOff x="0" y="4525094"/>
            <a:chExt cx="12203151" cy="2344057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3083021-218F-D223-8851-78E60867E9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0" y="4525094"/>
              <a:ext cx="12192000" cy="2332906"/>
            </a:xfrm>
            <a:custGeom>
              <a:avLst/>
              <a:gdLst>
                <a:gd name="connsiteX0" fmla="*/ 0 w 12192000"/>
                <a:gd name="connsiteY0" fmla="*/ 0 h 2332906"/>
                <a:gd name="connsiteX1" fmla="*/ 1996017 w 12192000"/>
                <a:gd name="connsiteY1" fmla="*/ 0 h 2332906"/>
                <a:gd name="connsiteX2" fmla="*/ 2377017 w 12192000"/>
                <a:gd name="connsiteY2" fmla="*/ 263783 h 2332906"/>
                <a:gd name="connsiteX3" fmla="*/ 2385484 w 12192000"/>
                <a:gd name="connsiteY3" fmla="*/ 266713 h 2332906"/>
                <a:gd name="connsiteX4" fmla="*/ 2398184 w 12192000"/>
                <a:gd name="connsiteY4" fmla="*/ 271110 h 2332906"/>
                <a:gd name="connsiteX5" fmla="*/ 2410883 w 12192000"/>
                <a:gd name="connsiteY5" fmla="*/ 275506 h 2332906"/>
                <a:gd name="connsiteX6" fmla="*/ 2421467 w 12192000"/>
                <a:gd name="connsiteY6" fmla="*/ 275506 h 2332906"/>
                <a:gd name="connsiteX7" fmla="*/ 2434167 w 12192000"/>
                <a:gd name="connsiteY7" fmla="*/ 275506 h 2332906"/>
                <a:gd name="connsiteX8" fmla="*/ 2444750 w 12192000"/>
                <a:gd name="connsiteY8" fmla="*/ 271110 h 2332906"/>
                <a:gd name="connsiteX9" fmla="*/ 2457450 w 12192000"/>
                <a:gd name="connsiteY9" fmla="*/ 266713 h 2332906"/>
                <a:gd name="connsiteX10" fmla="*/ 2465917 w 12192000"/>
                <a:gd name="connsiteY10" fmla="*/ 263783 h 2332906"/>
                <a:gd name="connsiteX11" fmla="*/ 2846917 w 12192000"/>
                <a:gd name="connsiteY11" fmla="*/ 0 h 2332906"/>
                <a:gd name="connsiteX12" fmla="*/ 12192000 w 12192000"/>
                <a:gd name="connsiteY12" fmla="*/ 0 h 2332906"/>
                <a:gd name="connsiteX13" fmla="*/ 12192000 w 12192000"/>
                <a:gd name="connsiteY13" fmla="*/ 2332906 h 2332906"/>
                <a:gd name="connsiteX14" fmla="*/ 0 w 12192000"/>
                <a:gd name="connsiteY14" fmla="*/ 2332906 h 2332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192000" h="2332906">
                  <a:moveTo>
                    <a:pt x="0" y="0"/>
                  </a:moveTo>
                  <a:lnTo>
                    <a:pt x="1996017" y="0"/>
                  </a:lnTo>
                  <a:lnTo>
                    <a:pt x="2377017" y="263783"/>
                  </a:lnTo>
                  <a:lnTo>
                    <a:pt x="2385484" y="266713"/>
                  </a:lnTo>
                  <a:lnTo>
                    <a:pt x="2398184" y="271110"/>
                  </a:lnTo>
                  <a:lnTo>
                    <a:pt x="2410883" y="275506"/>
                  </a:lnTo>
                  <a:lnTo>
                    <a:pt x="2421467" y="275506"/>
                  </a:lnTo>
                  <a:lnTo>
                    <a:pt x="2434167" y="275506"/>
                  </a:lnTo>
                  <a:lnTo>
                    <a:pt x="2444750" y="271110"/>
                  </a:lnTo>
                  <a:lnTo>
                    <a:pt x="2457450" y="266713"/>
                  </a:lnTo>
                  <a:lnTo>
                    <a:pt x="2465917" y="263783"/>
                  </a:lnTo>
                  <a:lnTo>
                    <a:pt x="2846917" y="0"/>
                  </a:lnTo>
                  <a:lnTo>
                    <a:pt x="12192000" y="0"/>
                  </a:lnTo>
                  <a:lnTo>
                    <a:pt x="12192000" y="2332906"/>
                  </a:lnTo>
                  <a:lnTo>
                    <a:pt x="0" y="2332906"/>
                  </a:lnTo>
                  <a:close/>
                </a:path>
              </a:pathLst>
            </a:custGeom>
            <a:solidFill>
              <a:schemeClr val="bg1">
                <a:lumMod val="85000"/>
                <a:lumOff val="1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C02DD51-7E7A-8B91-1659-CF4227B1C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 flipH="1">
              <a:off x="3820" y="4536245"/>
              <a:ext cx="5660999" cy="233290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F828E290-1362-7C51-8B5B-70A925F6C0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white">
            <a:xfrm>
              <a:off x="4813714" y="4536245"/>
              <a:ext cx="7389437" cy="2332906"/>
            </a:xfrm>
            <a:prstGeom prst="triangle">
              <a:avLst>
                <a:gd name="adj" fmla="val 100000"/>
              </a:avLst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5557FAE7-0F13-F420-0521-6FC7B559A1CC}"/>
              </a:ext>
            </a:extLst>
          </p:cNvPr>
          <p:cNvSpPr txBox="1">
            <a:spLocks/>
          </p:cNvSpPr>
          <p:nvPr/>
        </p:nvSpPr>
        <p:spPr>
          <a:xfrm>
            <a:off x="810001" y="4817533"/>
            <a:ext cx="10572000" cy="779529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FEFEFE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Current Methods are Slow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5FFD4C0-8115-BBC8-0351-6452B8A23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976" y="809368"/>
            <a:ext cx="4480508" cy="325957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3E95C90-1378-1487-7CF1-1E0ABF31A8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191" y="809368"/>
            <a:ext cx="3975085" cy="325957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919706-6061-1D8D-A884-84E78C60D3CE}"/>
              </a:ext>
            </a:extLst>
          </p:cNvPr>
          <p:cNvSpPr txBox="1"/>
          <p:nvPr/>
        </p:nvSpPr>
        <p:spPr>
          <a:xfrm>
            <a:off x="1619887" y="4010635"/>
            <a:ext cx="3390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D. Harvey et al. 2019</a:t>
            </a:r>
            <a:endParaRPr lang="LID4096" sz="11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7187354-9A1D-630B-A90C-32CEEB701BCD}"/>
              </a:ext>
            </a:extLst>
          </p:cNvPr>
          <p:cNvSpPr txBox="1"/>
          <p:nvPr/>
        </p:nvSpPr>
        <p:spPr>
          <a:xfrm>
            <a:off x="7168389" y="4009028"/>
            <a:ext cx="3390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dirty="0">
                <a:solidFill>
                  <a:schemeClr val="bg1"/>
                </a:solidFill>
              </a:rPr>
              <a:t>L. </a:t>
            </a:r>
            <a:r>
              <a:rPr lang="en-GB" sz="1100" dirty="0" err="1">
                <a:solidFill>
                  <a:schemeClr val="bg1"/>
                </a:solidFill>
              </a:rPr>
              <a:t>Salvati</a:t>
            </a:r>
            <a:r>
              <a:rPr lang="en-GB" sz="1100" dirty="0">
                <a:solidFill>
                  <a:schemeClr val="bg1"/>
                </a:solidFill>
              </a:rPr>
              <a:t>, M. </a:t>
            </a:r>
            <a:r>
              <a:rPr lang="en-GB" sz="1100" dirty="0" err="1">
                <a:solidFill>
                  <a:schemeClr val="bg1"/>
                </a:solidFill>
              </a:rPr>
              <a:t>Douspis</a:t>
            </a:r>
            <a:r>
              <a:rPr lang="en-GB" sz="1100" dirty="0">
                <a:solidFill>
                  <a:schemeClr val="bg1"/>
                </a:solidFill>
              </a:rPr>
              <a:t>, N. </a:t>
            </a:r>
            <a:r>
              <a:rPr lang="en-GB" sz="1100" dirty="0" err="1">
                <a:solidFill>
                  <a:schemeClr val="bg1"/>
                </a:solidFill>
              </a:rPr>
              <a:t>Aghanim</a:t>
            </a:r>
            <a:r>
              <a:rPr lang="en-GB" sz="1100" dirty="0">
                <a:solidFill>
                  <a:schemeClr val="bg1"/>
                </a:solidFill>
              </a:rPr>
              <a:t> 2020</a:t>
            </a:r>
            <a:endParaRPr lang="LID4096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562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extLst>
    <p:ext uri="{6950BFC3-D8DA-4A85-94F7-54DA5524770B}">
      <p188:commentRel xmlns:p188="http://schemas.microsoft.com/office/powerpoint/2018/8/main" r:id="rId2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BCE1A-75AE-BFDE-6EE9-3BB5CB4C5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31174-1939-84CA-74A9-ACF1C646E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Can We Trust Machine Learning?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18929DA-63F8-FB66-709C-EECC6F5712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284204" y="905004"/>
            <a:ext cx="10072202" cy="595428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AD4FCD18-0621-7AF7-9C66-60AEE16B1759}"/>
              </a:ext>
            </a:extLst>
          </p:cNvPr>
          <p:cNvSpPr/>
          <p:nvPr/>
        </p:nvSpPr>
        <p:spPr>
          <a:xfrm>
            <a:off x="8933996" y="3710164"/>
            <a:ext cx="2057579" cy="3423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39223D-C7AB-C899-CC35-15D4F0E6C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/>
          <a:srcRect l="15482" t="20607" r="32926" b="13420"/>
          <a:stretch>
            <a:fillRect/>
          </a:stretch>
        </p:blipFill>
        <p:spPr bwMode="auto">
          <a:xfrm>
            <a:off x="1284204" y="3963798"/>
            <a:ext cx="2622778" cy="252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216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E446B7E6-8568-417F-959E-DB3D1E70F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GB"/>
              <a:t>c</a:t>
            </a:r>
          </a:p>
        </p:txBody>
      </p:sp>
      <p:pic>
        <p:nvPicPr>
          <p:cNvPr id="5" name="Content Placeholder 4" descr="A satellite in space with stars&#10;&#10;AI-generated content may be incorrect.">
            <a:extLst>
              <a:ext uri="{FF2B5EF4-FFF2-40B4-BE49-F238E27FC236}">
                <a16:creationId xmlns:a16="http://schemas.microsoft.com/office/drawing/2014/main" id="{C46FD590-B798-AB43-85DA-9000DBB913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175" b="211"/>
          <a:stretch>
            <a:fillRect/>
          </a:stretch>
        </p:blipFill>
        <p:spPr>
          <a:xfrm>
            <a:off x="0" y="0"/>
            <a:ext cx="12192001" cy="6557282"/>
          </a:xfrm>
          <a:prstGeom prst="rect">
            <a:avLst/>
          </a:prstGeom>
        </p:spPr>
      </p:pic>
      <p:sp>
        <p:nvSpPr>
          <p:cNvPr id="12" name="Freeform 9">
            <a:extLst>
              <a:ext uri="{FF2B5EF4-FFF2-40B4-BE49-F238E27FC236}">
                <a16:creationId xmlns:a16="http://schemas.microsoft.com/office/drawing/2014/main" id="{AFB83730-58A8-42CA-90B3-5D5D2D1B0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5828363"/>
            <a:ext cx="12192000" cy="1052184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780548-FD17-060F-66D9-EFE04F409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998" y="5839409"/>
            <a:ext cx="10572000" cy="7795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dirty="0"/>
              <a:t>Era of Big Data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EDD100-A0E4-C14F-AC28-4891DAE0B3BD}"/>
              </a:ext>
            </a:extLst>
          </p:cNvPr>
          <p:cNvSpPr txBox="1"/>
          <p:nvPr/>
        </p:nvSpPr>
        <p:spPr>
          <a:xfrm>
            <a:off x="10229850" y="6618938"/>
            <a:ext cx="1962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Keith Cooper, space.com</a:t>
            </a:r>
            <a:endParaRPr kumimoji="0" lang="LID4096" sz="11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194974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6B6829-19F0-45AB-2871-5D398F1E96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70FFA424-278D-4545-90BA-07151469E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8" name="Picture 7" descr="A colorful fractal image&#10;&#10;AI-generated content may be incorrect.">
            <a:extLst>
              <a:ext uri="{FF2B5EF4-FFF2-40B4-BE49-F238E27FC236}">
                <a16:creationId xmlns:a16="http://schemas.microsoft.com/office/drawing/2014/main" id="{5FBD6FB1-BEFE-E263-E3FF-A2CA8227916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041" r="-1" b="12767"/>
          <a:stretch>
            <a:fillRect/>
          </a:stretch>
        </p:blipFill>
        <p:spPr>
          <a:xfrm>
            <a:off x="5782733" y="10"/>
            <a:ext cx="6409267" cy="4883271"/>
          </a:xfrm>
          <a:prstGeom prst="rect">
            <a:avLst/>
          </a:prstGeom>
        </p:spPr>
      </p:pic>
      <p:pic>
        <p:nvPicPr>
          <p:cNvPr id="6" name="Picture 5" descr="Stars and galaxies in outer space&#10;&#10;AI-generated content may be incorrect.">
            <a:extLst>
              <a:ext uri="{FF2B5EF4-FFF2-40B4-BE49-F238E27FC236}">
                <a16:creationId xmlns:a16="http://schemas.microsoft.com/office/drawing/2014/main" id="{5C5FE473-2AD4-BCB9-8987-CA0339A507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870" r="4816" b="-2"/>
          <a:stretch>
            <a:fillRect/>
          </a:stretch>
        </p:blipFill>
        <p:spPr>
          <a:xfrm>
            <a:off x="-1" y="-1"/>
            <a:ext cx="6094411" cy="4883281"/>
          </a:xfrm>
          <a:custGeom>
            <a:avLst/>
            <a:gdLst/>
            <a:ahLst/>
            <a:cxnLst/>
            <a:rect l="l" t="t" r="r" b="b"/>
            <a:pathLst>
              <a:path w="6094411" h="4883281">
                <a:moveTo>
                  <a:pt x="0" y="0"/>
                </a:moveTo>
                <a:lnTo>
                  <a:pt x="6094411" y="0"/>
                </a:lnTo>
                <a:lnTo>
                  <a:pt x="6094411" y="2014600"/>
                </a:lnTo>
                <a:lnTo>
                  <a:pt x="5846149" y="2373182"/>
                </a:lnTo>
                <a:lnTo>
                  <a:pt x="5843219" y="2381649"/>
                </a:lnTo>
                <a:lnTo>
                  <a:pt x="5838822" y="2394349"/>
                </a:lnTo>
                <a:lnTo>
                  <a:pt x="5834426" y="2407048"/>
                </a:lnTo>
                <a:lnTo>
                  <a:pt x="5834426" y="2417632"/>
                </a:lnTo>
                <a:lnTo>
                  <a:pt x="5834426" y="2430332"/>
                </a:lnTo>
                <a:lnTo>
                  <a:pt x="5838822" y="2440915"/>
                </a:lnTo>
                <a:lnTo>
                  <a:pt x="5843219" y="2453615"/>
                </a:lnTo>
                <a:lnTo>
                  <a:pt x="5846149" y="2462082"/>
                </a:lnTo>
                <a:lnTo>
                  <a:pt x="6094411" y="2820664"/>
                </a:lnTo>
                <a:lnTo>
                  <a:pt x="6094411" y="4883281"/>
                </a:lnTo>
                <a:lnTo>
                  <a:pt x="0" y="4883281"/>
                </a:lnTo>
                <a:close/>
              </a:path>
            </a:pathLst>
          </a:custGeom>
          <a:ln w="12700">
            <a:solidFill>
              <a:schemeClr val="tx1"/>
            </a:solidFill>
          </a:ln>
        </p:spPr>
      </p:pic>
      <p:sp>
        <p:nvSpPr>
          <p:cNvPr id="15" name="Freeform 9">
            <a:extLst>
              <a:ext uri="{FF2B5EF4-FFF2-40B4-BE49-F238E27FC236}">
                <a16:creationId xmlns:a16="http://schemas.microsoft.com/office/drawing/2014/main" id="{A10B3C8E-9FBF-459A-A9D9-2FA3784DB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4547642"/>
            <a:ext cx="12192000" cy="2332906"/>
          </a:xfrm>
          <a:custGeom>
            <a:avLst/>
            <a:gdLst>
              <a:gd name="connsiteX0" fmla="*/ 0 w 12192000"/>
              <a:gd name="connsiteY0" fmla="*/ 0 h 2332906"/>
              <a:gd name="connsiteX1" fmla="*/ 1996017 w 12192000"/>
              <a:gd name="connsiteY1" fmla="*/ 0 h 2332906"/>
              <a:gd name="connsiteX2" fmla="*/ 2377017 w 12192000"/>
              <a:gd name="connsiteY2" fmla="*/ 263783 h 2332906"/>
              <a:gd name="connsiteX3" fmla="*/ 2385484 w 12192000"/>
              <a:gd name="connsiteY3" fmla="*/ 266713 h 2332906"/>
              <a:gd name="connsiteX4" fmla="*/ 2398184 w 12192000"/>
              <a:gd name="connsiteY4" fmla="*/ 271110 h 2332906"/>
              <a:gd name="connsiteX5" fmla="*/ 2410883 w 12192000"/>
              <a:gd name="connsiteY5" fmla="*/ 275506 h 2332906"/>
              <a:gd name="connsiteX6" fmla="*/ 2421467 w 12192000"/>
              <a:gd name="connsiteY6" fmla="*/ 275506 h 2332906"/>
              <a:gd name="connsiteX7" fmla="*/ 2434167 w 12192000"/>
              <a:gd name="connsiteY7" fmla="*/ 275506 h 2332906"/>
              <a:gd name="connsiteX8" fmla="*/ 2444750 w 12192000"/>
              <a:gd name="connsiteY8" fmla="*/ 271110 h 2332906"/>
              <a:gd name="connsiteX9" fmla="*/ 2457450 w 12192000"/>
              <a:gd name="connsiteY9" fmla="*/ 266713 h 2332906"/>
              <a:gd name="connsiteX10" fmla="*/ 2465917 w 12192000"/>
              <a:gd name="connsiteY10" fmla="*/ 263783 h 2332906"/>
              <a:gd name="connsiteX11" fmla="*/ 2846917 w 12192000"/>
              <a:gd name="connsiteY11" fmla="*/ 0 h 2332906"/>
              <a:gd name="connsiteX12" fmla="*/ 12192000 w 12192000"/>
              <a:gd name="connsiteY12" fmla="*/ 0 h 2332906"/>
              <a:gd name="connsiteX13" fmla="*/ 12192000 w 12192000"/>
              <a:gd name="connsiteY13" fmla="*/ 2332906 h 2332906"/>
              <a:gd name="connsiteX14" fmla="*/ 0 w 12192000"/>
              <a:gd name="connsiteY14" fmla="*/ 2332906 h 233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2192000" h="2332906">
                <a:moveTo>
                  <a:pt x="0" y="0"/>
                </a:moveTo>
                <a:lnTo>
                  <a:pt x="1996017" y="0"/>
                </a:lnTo>
                <a:lnTo>
                  <a:pt x="2377017" y="263783"/>
                </a:lnTo>
                <a:lnTo>
                  <a:pt x="2385484" y="266713"/>
                </a:lnTo>
                <a:lnTo>
                  <a:pt x="2398184" y="271110"/>
                </a:lnTo>
                <a:lnTo>
                  <a:pt x="2410883" y="275506"/>
                </a:lnTo>
                <a:lnTo>
                  <a:pt x="2421467" y="275506"/>
                </a:lnTo>
                <a:lnTo>
                  <a:pt x="2434167" y="275506"/>
                </a:lnTo>
                <a:lnTo>
                  <a:pt x="2444750" y="271110"/>
                </a:lnTo>
                <a:lnTo>
                  <a:pt x="2457450" y="266713"/>
                </a:lnTo>
                <a:lnTo>
                  <a:pt x="2465917" y="263783"/>
                </a:lnTo>
                <a:lnTo>
                  <a:pt x="2846917" y="0"/>
                </a:lnTo>
                <a:lnTo>
                  <a:pt x="12192000" y="0"/>
                </a:lnTo>
                <a:lnTo>
                  <a:pt x="12192000" y="2332906"/>
                </a:lnTo>
                <a:lnTo>
                  <a:pt x="0" y="233290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6A382-17C1-C06B-6937-F949FA8B3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788" y="4895558"/>
            <a:ext cx="10572000" cy="77952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Limitations of Cosmology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534B31-1D40-451F-D176-F114D6AE708E}"/>
              </a:ext>
            </a:extLst>
          </p:cNvPr>
          <p:cNvSpPr txBox="1"/>
          <p:nvPr/>
        </p:nvSpPr>
        <p:spPr>
          <a:xfrm>
            <a:off x="1351860" y="30993"/>
            <a:ext cx="3390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ESA/Webb, NASA &amp; CSA, H. Dannerbauer</a:t>
            </a:r>
            <a:endParaRPr lang="LID4096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33005A-4F37-1B9F-7B6A-A738A823A9EC}"/>
              </a:ext>
            </a:extLst>
          </p:cNvPr>
          <p:cNvSpPr txBox="1"/>
          <p:nvPr/>
        </p:nvSpPr>
        <p:spPr>
          <a:xfrm>
            <a:off x="7292022" y="30993"/>
            <a:ext cx="33906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100" dirty="0"/>
              <a:t>The FLAMINGO project</a:t>
            </a:r>
            <a:endParaRPr lang="LID4096" sz="1100" dirty="0"/>
          </a:p>
        </p:txBody>
      </p:sp>
    </p:spTree>
    <p:extLst>
      <p:ext uri="{BB962C8B-B14F-4D97-AF65-F5344CB8AC3E}">
        <p14:creationId xmlns:p14="http://schemas.microsoft.com/office/powerpoint/2010/main" val="315381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B6C327-5252-7B32-38BB-115AEEDC3E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>
            <a:extLst>
              <a:ext uri="{FF2B5EF4-FFF2-40B4-BE49-F238E27FC236}">
                <a16:creationId xmlns:a16="http://schemas.microsoft.com/office/drawing/2014/main" id="{7418705F-E3B4-CF19-E27A-EA4103C35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141C16B-74EE-C75B-C5A9-60F926A0C4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B331F6A-C077-AB62-3B77-D5332D5DB8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7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EA875F-3211-FAA7-9F12-578112A6FD2C}"/>
              </a:ext>
            </a:extLst>
          </p:cNvPr>
          <p:cNvSpPr txBox="1"/>
          <p:nvPr/>
        </p:nvSpPr>
        <p:spPr>
          <a:xfrm>
            <a:off x="10554268" y="6584176"/>
            <a:ext cx="1637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/>
              <a:t>Nelson, et al. 2024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53BA3A44-A9AF-5C96-08C0-A119C2F5E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672208"/>
            <a:ext cx="10572000" cy="218579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Simulating the Universe</a:t>
            </a:r>
          </a:p>
        </p:txBody>
      </p:sp>
    </p:spTree>
    <p:extLst>
      <p:ext uri="{BB962C8B-B14F-4D97-AF65-F5344CB8AC3E}">
        <p14:creationId xmlns:p14="http://schemas.microsoft.com/office/powerpoint/2010/main" val="2398327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DB236-BB4B-50AF-8CE9-060BE7BB74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B9489-A61D-80E3-CB1F-D6ACAA299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Marginalising Simulations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5A914B-D98C-76B1-D1A7-ACD60F8EC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358" y="1350735"/>
            <a:ext cx="8260474" cy="5506983"/>
          </a:xfrm>
          <a:prstGeom prst="roundRect">
            <a:avLst>
              <a:gd name="adj" fmla="val 5251"/>
            </a:avLst>
          </a:prstGeom>
          <a:ln>
            <a:solidFill>
              <a:schemeClr val="accent1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D7A029D-6F60-276D-9291-E0DCD51E48BD}"/>
              </a:ext>
            </a:extLst>
          </p:cNvPr>
          <p:cNvSpPr txBox="1"/>
          <p:nvPr/>
        </p:nvSpPr>
        <p:spPr>
          <a:xfrm>
            <a:off x="4889935" y="888508"/>
            <a:ext cx="273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DARKSKIES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E9705A-4D63-CE3F-0422-B40672DB2212}"/>
              </a:ext>
            </a:extLst>
          </p:cNvPr>
          <p:cNvSpPr txBox="1"/>
          <p:nvPr/>
        </p:nvSpPr>
        <p:spPr>
          <a:xfrm>
            <a:off x="2154618" y="888789"/>
            <a:ext cx="273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BAHAMAS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CA0AE5-5698-2052-0276-13E1C0498F98}"/>
              </a:ext>
            </a:extLst>
          </p:cNvPr>
          <p:cNvSpPr txBox="1"/>
          <p:nvPr/>
        </p:nvSpPr>
        <p:spPr>
          <a:xfrm>
            <a:off x="7625252" y="888507"/>
            <a:ext cx="2735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TNG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8D43A8-CB3F-2F4E-3B2D-5C3BAFF8C325}"/>
              </a:ext>
            </a:extLst>
          </p:cNvPr>
          <p:cNvSpPr/>
          <p:nvPr/>
        </p:nvSpPr>
        <p:spPr>
          <a:xfrm>
            <a:off x="4889936" y="981402"/>
            <a:ext cx="2735317" cy="58765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A9A2CF1-7BDE-804E-216C-D3D54E884F8A}"/>
              </a:ext>
            </a:extLst>
          </p:cNvPr>
          <p:cNvSpPr/>
          <p:nvPr/>
        </p:nvSpPr>
        <p:spPr>
          <a:xfrm>
            <a:off x="7625252" y="981121"/>
            <a:ext cx="2789841" cy="58765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930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821E2-517E-B368-A496-6760C9D89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Making Simulations Realistic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EB4D82-11ED-D871-AF7F-5AC4ECD345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45160" y="905300"/>
            <a:ext cx="10884252" cy="595269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D8EEBE-54E9-62EA-9668-C25E4F4B2A0D}"/>
              </a:ext>
            </a:extLst>
          </p:cNvPr>
          <p:cNvSpPr/>
          <p:nvPr/>
        </p:nvSpPr>
        <p:spPr>
          <a:xfrm>
            <a:off x="3805912" y="905301"/>
            <a:ext cx="2565314" cy="59526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A368C4-7D26-65CC-8D04-6C6413604E39}"/>
              </a:ext>
            </a:extLst>
          </p:cNvPr>
          <p:cNvSpPr/>
          <p:nvPr/>
        </p:nvSpPr>
        <p:spPr>
          <a:xfrm>
            <a:off x="6371225" y="905301"/>
            <a:ext cx="2565313" cy="59526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CB1B16-034F-9BA1-CE9E-75DA90F24B23}"/>
              </a:ext>
            </a:extLst>
          </p:cNvPr>
          <p:cNvSpPr/>
          <p:nvPr/>
        </p:nvSpPr>
        <p:spPr>
          <a:xfrm>
            <a:off x="8936538" y="905301"/>
            <a:ext cx="2601587" cy="59526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40E9876-2D8A-B8B4-45BA-99DE542DAE9A}"/>
              </a:ext>
            </a:extLst>
          </p:cNvPr>
          <p:cNvSpPr/>
          <p:nvPr/>
        </p:nvSpPr>
        <p:spPr>
          <a:xfrm>
            <a:off x="3068877" y="3954050"/>
            <a:ext cx="737034" cy="2903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47CF5FB-1D1C-43EB-94E2-F33FA020E97B}"/>
              </a:ext>
            </a:extLst>
          </p:cNvPr>
          <p:cNvSpPr/>
          <p:nvPr/>
        </p:nvSpPr>
        <p:spPr>
          <a:xfrm>
            <a:off x="636448" y="3954049"/>
            <a:ext cx="2432429" cy="29039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C11BFD-8B39-91D7-C3EC-8A84E9F38B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98" t="51216" r="84030" b="5974"/>
          <a:stretch>
            <a:fillRect/>
          </a:stretch>
        </p:blipFill>
        <p:spPr>
          <a:xfrm>
            <a:off x="3068877" y="4309646"/>
            <a:ext cx="737034" cy="254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3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377859-4997-CBAC-2152-71B9CCD67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2402F5E5-E2AD-D6A9-D508-A77E895CB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92ABE66-39BE-920C-18F9-05221CB7C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CCBA4B95-C662-D07D-B79B-855626EBD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4014132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ounded Rectangle 14">
            <a:extLst>
              <a:ext uri="{FF2B5EF4-FFF2-40B4-BE49-F238E27FC236}">
                <a16:creationId xmlns:a16="http://schemas.microsoft.com/office/drawing/2014/main" id="{A5AD787F-3106-6288-1B7E-394BEBBDE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9841" y="991489"/>
            <a:ext cx="7270552" cy="4875022"/>
          </a:xfrm>
          <a:prstGeom prst="roundRect">
            <a:avLst>
              <a:gd name="adj" fmla="val 3513"/>
            </a:avLst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1729BF-E612-7E2D-5DB1-A563FADB8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88189"/>
            <a:ext cx="3669223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100" noProof="0" dirty="0"/>
              <a:t>Creating an Interpretable Latent Space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9E0F185F-5CD1-3AD1-13B7-BE7BDE8967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589438" y="1064069"/>
            <a:ext cx="7033098" cy="47298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5385C71-1077-B599-4D7C-57B631FEA04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89437" y="1064069"/>
            <a:ext cx="7033098" cy="31258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56C2897-9442-621D-9F88-885AD403CE48}"/>
              </a:ext>
            </a:extLst>
          </p:cNvPr>
          <p:cNvSpPr/>
          <p:nvPr/>
        </p:nvSpPr>
        <p:spPr>
          <a:xfrm>
            <a:off x="6231467" y="1028699"/>
            <a:ext cx="5450781" cy="2660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4712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56816-B179-4834-CCBA-FF844C3A8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10702-ACBE-AFC4-3FD3-3F3F84AAF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But Can We Trust Machine Learning?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ACC562-8AC2-B728-59F8-EB6348D4182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286867" y="1366562"/>
            <a:ext cx="7621842" cy="549530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56A273D-C107-FD52-3C3A-0544300E927E}"/>
              </a:ext>
            </a:extLst>
          </p:cNvPr>
          <p:cNvSpPr txBox="1"/>
          <p:nvPr/>
        </p:nvSpPr>
        <p:spPr>
          <a:xfrm>
            <a:off x="2288656" y="905299"/>
            <a:ext cx="18801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1. Theories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475649E-82CE-D245-4F9A-EE557BF398A9}"/>
              </a:ext>
            </a:extLst>
          </p:cNvPr>
          <p:cNvSpPr txBox="1"/>
          <p:nvPr/>
        </p:nvSpPr>
        <p:spPr>
          <a:xfrm>
            <a:off x="4698097" y="905298"/>
            <a:ext cx="28573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2. Neural Network</a:t>
            </a:r>
          </a:p>
        </p:txBody>
      </p:sp>
    </p:spTree>
    <p:extLst>
      <p:ext uri="{BB962C8B-B14F-4D97-AF65-F5344CB8AC3E}">
        <p14:creationId xmlns:p14="http://schemas.microsoft.com/office/powerpoint/2010/main" val="278564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C5CFBBF9-525C-5C65-78C6-C2B840638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9658" y="2045879"/>
            <a:ext cx="8032684" cy="4812121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CA42980F-4082-54D5-AD41-926548FB4928}"/>
              </a:ext>
            </a:extLst>
          </p:cNvPr>
          <p:cNvSpPr/>
          <p:nvPr/>
        </p:nvSpPr>
        <p:spPr>
          <a:xfrm>
            <a:off x="8039100" y="2045879"/>
            <a:ext cx="2073243" cy="481212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F2AB9D39-AEDA-69FA-DF57-976155E56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4667" y="4310640"/>
            <a:ext cx="2247767" cy="22477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322257-6109-5078-0720-EC0B1E31A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Enforcing Latent Structure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4DF0CCB-04A4-E3A4-EA04-9434F1342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4671" y="4310640"/>
            <a:ext cx="2247767" cy="224776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23400B08-FA71-69AA-42A1-C22F59F19A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4671" y="4310640"/>
            <a:ext cx="2247767" cy="224776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C76140A-13C8-BB57-1360-62AFD5ABBD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4670" y="4310640"/>
            <a:ext cx="2247768" cy="2247768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8D255045-F8F3-8059-587B-84B9D1DA1B2D}"/>
              </a:ext>
            </a:extLst>
          </p:cNvPr>
          <p:cNvSpPr/>
          <p:nvPr/>
        </p:nvSpPr>
        <p:spPr>
          <a:xfrm>
            <a:off x="5824669" y="3166533"/>
            <a:ext cx="2247767" cy="114410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95B417F-79E7-E823-14A2-1FDA7FBA8610}"/>
              </a:ext>
            </a:extLst>
          </p:cNvPr>
          <p:cNvSpPr/>
          <p:nvPr/>
        </p:nvSpPr>
        <p:spPr>
          <a:xfrm>
            <a:off x="5824669" y="2045878"/>
            <a:ext cx="2247767" cy="11206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62" name="Picture 61" descr="A purple and black sign with white text&#10;&#10;AI-generated content may be incorrect.">
            <a:extLst>
              <a:ext uri="{FF2B5EF4-FFF2-40B4-BE49-F238E27FC236}">
                <a16:creationId xmlns:a16="http://schemas.microsoft.com/office/drawing/2014/main" id="{538C08D7-5B05-5A85-0066-475387AA49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9277" y="3166532"/>
            <a:ext cx="1577133" cy="133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1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2" grpId="0" animBg="1"/>
      <p:bldP spid="5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133F8CB7-795C-4272-9073-64D8CF97F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7743172-17A8-4FA4-8434-B813E03B7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4CE1233C-FD2F-489E-BFDE-086F5FED6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4014132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Rounded Rectangle 14">
            <a:extLst>
              <a:ext uri="{FF2B5EF4-FFF2-40B4-BE49-F238E27FC236}">
                <a16:creationId xmlns:a16="http://schemas.microsoft.com/office/drawing/2014/main" id="{93AAE3A4-0BFE-AA03-23F5-F84A9206B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9841" y="991489"/>
            <a:ext cx="7270552" cy="4875022"/>
          </a:xfrm>
          <a:prstGeom prst="roundRect">
            <a:avLst>
              <a:gd name="adj" fmla="val 3513"/>
            </a:avLst>
          </a:prstGeom>
          <a:noFill/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D4970F-AFBD-B10E-901B-694311686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88189"/>
            <a:ext cx="3669223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100" noProof="0" dirty="0"/>
              <a:t>Creating an Interpretable Latent Space</a:t>
            </a:r>
          </a:p>
        </p:txBody>
      </p:sp>
      <p:pic>
        <p:nvPicPr>
          <p:cNvPr id="32" name="Picture 31" descr="A diagram of a computer program&#10;&#10;AI-generated content may be incorrect.">
            <a:extLst>
              <a:ext uri="{FF2B5EF4-FFF2-40B4-BE49-F238E27FC236}">
                <a16:creationId xmlns:a16="http://schemas.microsoft.com/office/drawing/2014/main" id="{9330238A-BBFB-793F-7332-8405DEB5F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736" y="1128940"/>
            <a:ext cx="7094657" cy="459602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E1513D6-53B5-EA78-6093-3A704B960A98}"/>
              </a:ext>
            </a:extLst>
          </p:cNvPr>
          <p:cNvSpPr/>
          <p:nvPr/>
        </p:nvSpPr>
        <p:spPr>
          <a:xfrm>
            <a:off x="7856113" y="1090570"/>
            <a:ext cx="1888901" cy="11460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564935-0736-FB77-324C-37FDC208E5B8}"/>
              </a:ext>
            </a:extLst>
          </p:cNvPr>
          <p:cNvSpPr/>
          <p:nvPr/>
        </p:nvSpPr>
        <p:spPr>
          <a:xfrm>
            <a:off x="9435922" y="1084318"/>
            <a:ext cx="2215166" cy="41547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59949F9-A174-5516-E73D-5B44C0E81122}"/>
              </a:ext>
            </a:extLst>
          </p:cNvPr>
          <p:cNvSpPr/>
          <p:nvPr/>
        </p:nvSpPr>
        <p:spPr>
          <a:xfrm>
            <a:off x="7864699" y="2236631"/>
            <a:ext cx="1571222" cy="111187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158AEC4-29BC-AE11-02E0-CED157CB8BFF}"/>
              </a:ext>
            </a:extLst>
          </p:cNvPr>
          <p:cNvSpPr/>
          <p:nvPr/>
        </p:nvSpPr>
        <p:spPr>
          <a:xfrm>
            <a:off x="6126051" y="2914918"/>
            <a:ext cx="3309870" cy="25414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7105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B2AC5-844C-04E5-2B3C-E38F80439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8DED-C82E-9D80-CFB9-B728C5056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Identifying Features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CB670-ABF2-54EF-C21A-ACF193DD1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" r="252"/>
          <a:stretch/>
        </p:blipFill>
        <p:spPr>
          <a:xfrm>
            <a:off x="801293" y="905307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26BF2E0-2600-2ACA-C73B-826373F53406}"/>
              </a:ext>
            </a:extLst>
          </p:cNvPr>
          <p:cNvSpPr/>
          <p:nvPr/>
        </p:nvSpPr>
        <p:spPr>
          <a:xfrm>
            <a:off x="1123951" y="977901"/>
            <a:ext cx="10263338" cy="5505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C8103D-9840-E7E1-A22F-80052DF722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2" r="252"/>
          <a:stretch/>
        </p:blipFill>
        <p:spPr>
          <a:xfrm>
            <a:off x="801292" y="905306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7DD9B4-C5C1-9156-A5A9-5340233266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2" r="252"/>
          <a:stretch/>
        </p:blipFill>
        <p:spPr>
          <a:xfrm>
            <a:off x="801292" y="905305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C1E3BF-6838-C4A5-B473-64537F6FD9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2" r="252"/>
          <a:stretch/>
        </p:blipFill>
        <p:spPr>
          <a:xfrm>
            <a:off x="801291" y="905304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2807F86-1C28-BA62-2848-EA61BC6939F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52" r="252"/>
          <a:stretch/>
        </p:blipFill>
        <p:spPr>
          <a:xfrm>
            <a:off x="801288" y="903135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5015F6-47D4-3C4B-5E28-659CDCF2FEE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52" r="252"/>
          <a:stretch/>
        </p:blipFill>
        <p:spPr>
          <a:xfrm>
            <a:off x="801283" y="905299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C1160FA-B1FC-A105-19C7-D4704B0893DB}"/>
              </a:ext>
            </a:extLst>
          </p:cNvPr>
          <p:cNvSpPr/>
          <p:nvPr/>
        </p:nvSpPr>
        <p:spPr>
          <a:xfrm>
            <a:off x="5086131" y="6572091"/>
            <a:ext cx="3055080" cy="2859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D63CDC-70E1-B862-BE7B-755171D1F049}"/>
              </a:ext>
            </a:extLst>
          </p:cNvPr>
          <p:cNvSpPr/>
          <p:nvPr/>
        </p:nvSpPr>
        <p:spPr>
          <a:xfrm>
            <a:off x="801283" y="2306857"/>
            <a:ext cx="278189" cy="20619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113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1F42B-E5B2-149A-1898-DCD9C1901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9CA4E-46AD-E314-54CD-1D130B06C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Breaking the Black Box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6C3ED9-A043-62B9-423E-9D718F5172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60980" y="905005"/>
            <a:ext cx="8252614" cy="4878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299EE12-2AAD-2A4D-387D-D71B8D1C97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60980" y="905813"/>
            <a:ext cx="8252614" cy="59500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47EC95-F8E9-CF97-6C9D-E4C5E613AF1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60980" y="905005"/>
            <a:ext cx="8252613" cy="59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325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79F70B-A194-F3EC-7520-09B85B584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C4166257-C13B-50A3-0318-A41AD651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DDFA52A-D150-02D1-DD0D-679D7098A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CC40393E-E7F5-B710-8A62-2DA533604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" y="0"/>
            <a:ext cx="2801920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E42221B-8A9F-B374-17D0-7230830E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73313"/>
            <a:ext cx="2801922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/>
              <a:t>Improving Accuracy with Additional Data</a:t>
            </a:r>
            <a:endParaRPr lang="en-US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97C4C6-85C7-7B75-5191-2A47EC4DC6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76" b="276"/>
          <a:stretch/>
        </p:blipFill>
        <p:spPr>
          <a:xfrm>
            <a:off x="4423146" y="0"/>
            <a:ext cx="6147619" cy="3428996"/>
          </a:xfrm>
          <a:prstGeom prst="round2SameRect">
            <a:avLst>
              <a:gd name="adj1" fmla="val 5925"/>
              <a:gd name="adj2" fmla="val 0"/>
            </a:avLst>
          </a:prstGeom>
          <a:ln>
            <a:solidFill>
              <a:schemeClr val="accent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4BC3AE1-182C-A159-992F-0B85DE3444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76" b="276"/>
          <a:stretch/>
        </p:blipFill>
        <p:spPr>
          <a:xfrm>
            <a:off x="4423145" y="0"/>
            <a:ext cx="6147619" cy="3428996"/>
          </a:xfrm>
          <a:prstGeom prst="round2SameRect">
            <a:avLst>
              <a:gd name="adj1" fmla="val 5925"/>
              <a:gd name="adj2" fmla="val 0"/>
            </a:avLst>
          </a:prstGeom>
          <a:ln>
            <a:solidFill>
              <a:schemeClr val="accent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8E41C1A-80C2-9679-FE71-972DF31DBD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2" b="432"/>
          <a:stretch/>
        </p:blipFill>
        <p:spPr>
          <a:xfrm>
            <a:off x="4423146" y="3428996"/>
            <a:ext cx="6147619" cy="3446216"/>
          </a:xfrm>
          <a:prstGeom prst="round2SameRect">
            <a:avLst>
              <a:gd name="adj1" fmla="val 0"/>
              <a:gd name="adj2" fmla="val 6036"/>
            </a:avLst>
          </a:prstGeom>
          <a:ln>
            <a:solidFill>
              <a:schemeClr val="accent1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1958E-DBD1-E150-55EE-7B721B1AF939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6309793" y="4447754"/>
            <a:ext cx="575964" cy="5749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6DD32CA9-5D44-CBDC-F29B-264C2DA6A5EE}"/>
              </a:ext>
            </a:extLst>
          </p:cNvPr>
          <p:cNvSpPr txBox="1"/>
          <p:nvPr/>
        </p:nvSpPr>
        <p:spPr>
          <a:xfrm>
            <a:off x="5969190" y="3986089"/>
            <a:ext cx="1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Foreign!</a:t>
            </a:r>
          </a:p>
        </p:txBody>
      </p:sp>
    </p:spTree>
    <p:extLst>
      <p:ext uri="{BB962C8B-B14F-4D97-AF65-F5344CB8AC3E}">
        <p14:creationId xmlns:p14="http://schemas.microsoft.com/office/powerpoint/2010/main" val="3306656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24B8C2-8564-CE72-EA4A-FEC0ED6ED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E2856FF2-04CA-2256-5ECE-9F5704D88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A479A27-9C09-3DDA-C158-B7817D8E1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90D4F40C-869F-6B73-EB77-AF0EB5291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" y="0"/>
            <a:ext cx="2801920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6CD329-0611-B493-E668-D29977328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73313"/>
            <a:ext cx="2801922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dirty="0"/>
              <a:t>Improving Accuracy with Additional Data</a:t>
            </a:r>
            <a:endParaRPr lang="en-US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C6BE5D-85D0-A713-08D2-99DD1A0624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40" b="240"/>
          <a:stretch/>
        </p:blipFill>
        <p:spPr>
          <a:xfrm>
            <a:off x="4423145" y="0"/>
            <a:ext cx="6147619" cy="3428996"/>
          </a:xfrm>
          <a:prstGeom prst="round2SameRect">
            <a:avLst>
              <a:gd name="adj1" fmla="val 5925"/>
              <a:gd name="adj2" fmla="val 0"/>
            </a:avLst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E60E1DD-8246-D42A-265A-0123BFB17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449" y="3437773"/>
            <a:ext cx="5575025" cy="141746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AE68427F-B39F-81F1-B35F-F69A0041C1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40" b="240"/>
          <a:stretch/>
        </p:blipFill>
        <p:spPr>
          <a:xfrm>
            <a:off x="4423145" y="0"/>
            <a:ext cx="6147619" cy="3428996"/>
          </a:xfrm>
          <a:prstGeom prst="round2SameRect">
            <a:avLst>
              <a:gd name="adj1" fmla="val 5925"/>
              <a:gd name="adj2" fmla="val 0"/>
            </a:avLst>
          </a:prstGeom>
          <a:ln>
            <a:solidFill>
              <a:schemeClr val="accent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8D898A-E14E-8752-DC76-47F48EF4A2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40" b="240"/>
          <a:stretch/>
        </p:blipFill>
        <p:spPr>
          <a:xfrm>
            <a:off x="4423146" y="0"/>
            <a:ext cx="6147619" cy="3428996"/>
          </a:xfrm>
          <a:prstGeom prst="round2SameRect">
            <a:avLst>
              <a:gd name="adj1" fmla="val 5925"/>
              <a:gd name="adj2" fmla="val 0"/>
            </a:avLst>
          </a:prstGeom>
          <a:ln>
            <a:solidFill>
              <a:schemeClr val="accent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41B09FB-FFD4-E2EE-2FF2-B8FD7703CC2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4" r="404"/>
          <a:stretch/>
        </p:blipFill>
        <p:spPr>
          <a:xfrm>
            <a:off x="4423146" y="3428996"/>
            <a:ext cx="6147619" cy="3446216"/>
          </a:xfrm>
          <a:prstGeom prst="round2SameRect">
            <a:avLst>
              <a:gd name="adj1" fmla="val 0"/>
              <a:gd name="adj2" fmla="val 6036"/>
            </a:avLst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470313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60321-6399-C3E6-261A-0051C39FF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33566-06EB-9E2A-0584-37D7F6746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Need to Learn Physics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2D0755-E123-0B7D-AC5B-445C0AA00D8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5" b="715"/>
          <a:stretch/>
        </p:blipFill>
        <p:spPr>
          <a:xfrm>
            <a:off x="764752" y="905301"/>
            <a:ext cx="10662496" cy="5947288"/>
          </a:xfrm>
          <a:prstGeom prst="roundRect">
            <a:avLst>
              <a:gd name="adj" fmla="val 1405"/>
            </a:avLst>
          </a:prstGeom>
          <a:ln>
            <a:solidFill>
              <a:schemeClr val="accent1"/>
            </a:solidFill>
          </a:ln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33B7FD3-EDE9-BB18-6437-C34816850D41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4089108" y="2785693"/>
            <a:ext cx="575964" cy="57494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81218D8-8893-E1C4-0DDF-00A6C5A1BB64}"/>
              </a:ext>
            </a:extLst>
          </p:cNvPr>
          <p:cNvSpPr txBox="1"/>
          <p:nvPr/>
        </p:nvSpPr>
        <p:spPr>
          <a:xfrm>
            <a:off x="3748505" y="2324028"/>
            <a:ext cx="1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Foreign</a:t>
            </a:r>
          </a:p>
        </p:txBody>
      </p:sp>
    </p:spTree>
    <p:extLst>
      <p:ext uri="{BB962C8B-B14F-4D97-AF65-F5344CB8AC3E}">
        <p14:creationId xmlns:p14="http://schemas.microsoft.com/office/powerpoint/2010/main" val="143870921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18CC9-9451-7E9E-B81D-A2BB457B1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Detecting Anomalies &amp; New Domains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2681342-B21B-CD70-D2E9-EDF15C5748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4712" y="905301"/>
            <a:ext cx="10582576" cy="5952699"/>
          </a:xfrm>
          <a:prstGeom prst="roundRect">
            <a:avLst>
              <a:gd name="adj" fmla="val 1515"/>
            </a:avLst>
          </a:prstGeom>
          <a:ln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D745820-3957-1F59-8214-27DC23E17A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04712" y="905301"/>
            <a:ext cx="10582576" cy="5952699"/>
          </a:xfrm>
          <a:prstGeom prst="roundRect">
            <a:avLst>
              <a:gd name="adj" fmla="val 1515"/>
            </a:avLst>
          </a:prstGeom>
          <a:ln>
            <a:solidFill>
              <a:schemeClr val="accent1"/>
            </a:solidFill>
          </a:ln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5125388-14B1-E44F-4B80-16F11158EE1F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163984" y="1405943"/>
            <a:ext cx="672105" cy="4579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DAC3E34-F3F1-5D74-566D-211736CFAE6F}"/>
              </a:ext>
            </a:extLst>
          </p:cNvPr>
          <p:cNvSpPr txBox="1"/>
          <p:nvPr/>
        </p:nvSpPr>
        <p:spPr>
          <a:xfrm>
            <a:off x="4919522" y="1863905"/>
            <a:ext cx="183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1"/>
                </a:solidFill>
              </a:rPr>
              <a:t>Foreign!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DD3E94B-0A90-6EBD-749F-0DEAF0AC76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04712" y="905300"/>
            <a:ext cx="10582576" cy="5952699"/>
          </a:xfrm>
          <a:prstGeom prst="roundRect">
            <a:avLst>
              <a:gd name="adj" fmla="val 1515"/>
            </a:avLst>
          </a:prstGeom>
          <a:ln>
            <a:solidFill>
              <a:schemeClr val="accent1"/>
            </a:solidFill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619DD1C-3324-41F8-C0B4-3663B99076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5652" y="1476662"/>
            <a:ext cx="2099413" cy="3225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4999A40-61E4-EADA-EDCB-528E1412B1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5652" y="1910719"/>
            <a:ext cx="3097393" cy="32251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C85CA7B-9754-BF99-64F2-CBF255E3F8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5652" y="2344776"/>
            <a:ext cx="3139989" cy="32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C1DC97-8728-DD0E-0BD3-BF07D4F08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3AB4A79D-96DE-7ADE-7E52-F4CA5FBA4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835568A-9976-EFBD-F35D-AD4702F0A4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6CB95B12-10FB-8621-9C9E-322D409F0F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4014132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2B0343-5728-0F73-28A5-79C1159B6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788189"/>
            <a:ext cx="3669223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100" noProof="0" dirty="0"/>
              <a:t>Quantifying When the Unknown Becomes Known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D021A5-ED5A-E6D0-FF09-F4B9FCD9B3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" r="252"/>
          <a:stretch/>
        </p:blipFill>
        <p:spPr>
          <a:xfrm>
            <a:off x="4268607" y="1279392"/>
            <a:ext cx="7668909" cy="4299199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098B1A-7473-4B2C-E862-9D22B6C1B7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2" r="252"/>
          <a:stretch/>
        </p:blipFill>
        <p:spPr>
          <a:xfrm>
            <a:off x="4268606" y="1279391"/>
            <a:ext cx="7668909" cy="4299199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46225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A23D3-5475-4CEE-17F1-A7906B93D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FCB59-23B9-38D3-7B92-1A674FE55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Physics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7C9FE0-5462-4856-DB21-37154F152D0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04712" y="905301"/>
            <a:ext cx="10582576" cy="5952699"/>
          </a:xfrm>
          <a:prstGeom prst="roundRect">
            <a:avLst>
              <a:gd name="adj" fmla="val 1515"/>
            </a:avLst>
          </a:prstGeom>
          <a:ln>
            <a:solidFill>
              <a:schemeClr val="accent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F516646-4013-3E2A-EE3B-39FFB6C491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80" t="928" r="429" b="9160"/>
          <a:stretch>
            <a:fillRect/>
          </a:stretch>
        </p:blipFill>
        <p:spPr>
          <a:xfrm flipH="1">
            <a:off x="1342239" y="960537"/>
            <a:ext cx="9999677" cy="5352180"/>
          </a:xfrm>
          <a:prstGeom prst="rect">
            <a:avLst/>
          </a:prstGeom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F5456B4-7CE1-7F6D-BAC0-742EA0E270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0" t="928" r="429" b="9160"/>
          <a:stretch>
            <a:fillRect/>
          </a:stretch>
        </p:blipFill>
        <p:spPr>
          <a:xfrm flipH="1">
            <a:off x="1342239" y="960538"/>
            <a:ext cx="9999678" cy="5352180"/>
          </a:xfrm>
          <a:prstGeom prst="rect">
            <a:avLst/>
          </a:prstGeom>
          <a:ln>
            <a:noFill/>
          </a:ln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5D4CA4-502B-4256-D389-00FF78FB8D6A}"/>
              </a:ext>
            </a:extLst>
          </p:cNvPr>
          <p:cNvCxnSpPr>
            <a:cxnSpLocks/>
          </p:cNvCxnSpPr>
          <p:nvPr/>
        </p:nvCxnSpPr>
        <p:spPr>
          <a:xfrm flipH="1">
            <a:off x="1461294" y="3762461"/>
            <a:ext cx="839427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5B0BEDB-7C15-FF76-23BA-57F81310B7E1}"/>
              </a:ext>
            </a:extLst>
          </p:cNvPr>
          <p:cNvCxnSpPr>
            <a:cxnSpLocks/>
          </p:cNvCxnSpPr>
          <p:nvPr/>
        </p:nvCxnSpPr>
        <p:spPr>
          <a:xfrm flipH="1">
            <a:off x="1837668" y="5259506"/>
            <a:ext cx="942345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E76A06E-78DA-750E-8664-1CAA58B86D57}"/>
                  </a:ext>
                </a:extLst>
              </p:cNvPr>
              <p:cNvSpPr txBox="1"/>
              <p:nvPr/>
            </p:nvSpPr>
            <p:spPr>
              <a:xfrm>
                <a:off x="9206248" y="3300796"/>
                <a:ext cx="6493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E76A06E-78DA-750E-8664-1CAA58B86D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6248" y="3300796"/>
                <a:ext cx="649325" cy="461665"/>
              </a:xfrm>
              <a:prstGeom prst="rect">
                <a:avLst/>
              </a:prstGeom>
              <a:blipFill>
                <a:blip r:embed="rId4"/>
                <a:stretch>
                  <a:fillRect l="-18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A1298E-6889-6DA1-09BD-78CBB1FB40F1}"/>
                  </a:ext>
                </a:extLst>
              </p:cNvPr>
              <p:cNvSpPr txBox="1"/>
              <p:nvPr/>
            </p:nvSpPr>
            <p:spPr>
              <a:xfrm>
                <a:off x="1343158" y="3300796"/>
                <a:ext cx="745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6A1298E-6889-6DA1-09BD-78CBB1FB40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158" y="3300796"/>
                <a:ext cx="745388" cy="461665"/>
              </a:xfrm>
              <a:prstGeom prst="rect">
                <a:avLst/>
              </a:prstGeom>
              <a:blipFill>
                <a:blip r:embed="rId5"/>
                <a:stretch>
                  <a:fillRect l="-1626" r="-65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4FAC78E-E3D8-5D14-01E3-FFF758FE8805}"/>
                  </a:ext>
                </a:extLst>
              </p:cNvPr>
              <p:cNvSpPr txBox="1"/>
              <p:nvPr/>
            </p:nvSpPr>
            <p:spPr>
              <a:xfrm>
                <a:off x="10726641" y="4797840"/>
                <a:ext cx="63632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64FAC78E-E3D8-5D14-01E3-FFF758FE88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26641" y="4797840"/>
                <a:ext cx="636323" cy="461665"/>
              </a:xfrm>
              <a:prstGeom prst="rect">
                <a:avLst/>
              </a:prstGeom>
              <a:blipFill>
                <a:blip r:embed="rId6"/>
                <a:stretch>
                  <a:fillRect l="-28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D25A27-FD46-5300-CB9A-36A63B1285CC}"/>
                  </a:ext>
                </a:extLst>
              </p:cNvPr>
              <p:cNvSpPr txBox="1"/>
              <p:nvPr/>
            </p:nvSpPr>
            <p:spPr>
              <a:xfrm>
                <a:off x="1655361" y="4797840"/>
                <a:ext cx="86636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sSup>
                        <m:sSupPr>
                          <m:ctrlP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0D25A27-FD46-5300-CB9A-36A63B1285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5361" y="4797840"/>
                <a:ext cx="86636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6903FC0-69CA-EBE5-C8DC-1880765BE475}"/>
              </a:ext>
            </a:extLst>
          </p:cNvPr>
          <p:cNvCxnSpPr>
            <a:cxnSpLocks/>
          </p:cNvCxnSpPr>
          <p:nvPr/>
        </p:nvCxnSpPr>
        <p:spPr>
          <a:xfrm flipH="1">
            <a:off x="2398902" y="4110080"/>
            <a:ext cx="138026" cy="92719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035B6D0C-75D5-6331-58AB-90E8E7345B73}"/>
              </a:ext>
            </a:extLst>
          </p:cNvPr>
          <p:cNvCxnSpPr>
            <a:cxnSpLocks/>
          </p:cNvCxnSpPr>
          <p:nvPr/>
        </p:nvCxnSpPr>
        <p:spPr>
          <a:xfrm>
            <a:off x="8225405" y="3906542"/>
            <a:ext cx="423644" cy="88252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ADB49DA2-39AE-E977-9DAE-88B47884754F}"/>
              </a:ext>
            </a:extLst>
          </p:cNvPr>
          <p:cNvSpPr/>
          <p:nvPr/>
        </p:nvSpPr>
        <p:spPr>
          <a:xfrm>
            <a:off x="7400315" y="960537"/>
            <a:ext cx="1006258" cy="63465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74C547-6738-41ED-9E21-05625528AB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080" t="895" r="429" b="9160"/>
          <a:stretch>
            <a:fillRect/>
          </a:stretch>
        </p:blipFill>
        <p:spPr>
          <a:xfrm flipH="1">
            <a:off x="1342506" y="958548"/>
            <a:ext cx="9999678" cy="5354169"/>
          </a:xfrm>
          <a:prstGeom prst="rect">
            <a:avLst/>
          </a:prstGeom>
          <a:ln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4F57585-CA8D-2B41-49D9-EE2F5C74B64B}"/>
              </a:ext>
            </a:extLst>
          </p:cNvPr>
          <p:cNvSpPr/>
          <p:nvPr/>
        </p:nvSpPr>
        <p:spPr>
          <a:xfrm>
            <a:off x="1384663" y="6365966"/>
            <a:ext cx="9849394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70B0A-2D36-F890-C62A-3755FE493D7C}"/>
              </a:ext>
            </a:extLst>
          </p:cNvPr>
          <p:cNvSpPr txBox="1"/>
          <p:nvPr/>
        </p:nvSpPr>
        <p:spPr>
          <a:xfrm>
            <a:off x="804712" y="6211668"/>
            <a:ext cx="10582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 1 - Self-Interaction Strength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4DC807-AA01-7AC2-5D64-0B485CC6BC3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48081"/>
          <a:stretch>
            <a:fillRect/>
          </a:stretch>
        </p:blipFill>
        <p:spPr>
          <a:xfrm>
            <a:off x="1428988" y="1037880"/>
            <a:ext cx="3022809" cy="3573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CAAE552-BB4E-CF30-221A-0AA72257C7D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51919"/>
          <a:stretch>
            <a:fillRect/>
          </a:stretch>
        </p:blipFill>
        <p:spPr>
          <a:xfrm>
            <a:off x="1428988" y="1395211"/>
            <a:ext cx="3022809" cy="330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036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9" grpId="0"/>
      <p:bldP spid="19" grpId="1"/>
      <p:bldP spid="20" grpId="0"/>
      <p:bldP spid="20" grpId="1"/>
      <p:bldP spid="21" grpId="0"/>
      <p:bldP spid="21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D8FEE-1FE2-E472-CCF2-F1AA6EDD2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595C7-B0B1-23BA-3230-D068A1EDB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Marginalising Over Domains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8809E42-7BE9-06E8-8294-7321A2F252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39752" y="1038113"/>
            <a:ext cx="9033097" cy="52015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A30201-A9EA-58DD-D739-57910FC8D4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4184" y="1038113"/>
            <a:ext cx="11108064" cy="5658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04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6DD0D-D94B-0D76-A29E-B16F3D39A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55196-2605-89FE-52F6-01F992C7D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Learning Physics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5039A0-881C-7177-A708-D5C79AE809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0" r="420"/>
          <a:stretch/>
        </p:blipFill>
        <p:spPr>
          <a:xfrm>
            <a:off x="804712" y="905301"/>
            <a:ext cx="10582576" cy="5952699"/>
          </a:xfrm>
          <a:prstGeom prst="rect">
            <a:avLst/>
          </a:prstGeom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16AF27-1C0C-EF12-EE9B-377A543C742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20" r="420"/>
          <a:stretch/>
        </p:blipFill>
        <p:spPr>
          <a:xfrm>
            <a:off x="804712" y="905301"/>
            <a:ext cx="10582576" cy="5952699"/>
          </a:xfrm>
          <a:prstGeom prst="rect">
            <a:avLst/>
          </a:prstGeom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44B8B0-E4C6-B908-2C16-C3F4103509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0" r="420"/>
          <a:stretch/>
        </p:blipFill>
        <p:spPr>
          <a:xfrm>
            <a:off x="804712" y="905300"/>
            <a:ext cx="10582576" cy="5952699"/>
          </a:xfrm>
          <a:prstGeom prst="rect">
            <a:avLst/>
          </a:prstGeom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B7B8C77-BBF4-87E9-0B84-60EF7ADE60A9}"/>
              </a:ext>
            </a:extLst>
          </p:cNvPr>
          <p:cNvSpPr/>
          <p:nvPr/>
        </p:nvSpPr>
        <p:spPr>
          <a:xfrm>
            <a:off x="1970467" y="1143000"/>
            <a:ext cx="9126157" cy="46291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CB262C-638C-266F-7947-20FAA37DD3B0}"/>
              </a:ext>
            </a:extLst>
          </p:cNvPr>
          <p:cNvSpPr txBox="1"/>
          <p:nvPr/>
        </p:nvSpPr>
        <p:spPr>
          <a:xfrm>
            <a:off x="0" y="6396335"/>
            <a:ext cx="19704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Preliminary!</a:t>
            </a:r>
          </a:p>
        </p:txBody>
      </p:sp>
    </p:spTree>
    <p:extLst>
      <p:ext uri="{BB962C8B-B14F-4D97-AF65-F5344CB8AC3E}">
        <p14:creationId xmlns:p14="http://schemas.microsoft.com/office/powerpoint/2010/main" val="387408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D3F84-6158-65DA-DD29-6157141671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2E090-1EB8-D895-CE34-36BB82842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Constructing </a:t>
            </a:r>
            <a:r>
              <a:rPr lang="en-GB"/>
              <a:t>Informative Feature Spaces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C2A99AD-C8C9-2266-C537-A4A186C21A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27945" y="905301"/>
            <a:ext cx="8741038" cy="501092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5162BED-2A0C-0E9C-B380-19B1E0461B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5043" y="1366966"/>
            <a:ext cx="4641077" cy="1866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FF21144-2C08-89E0-0DF9-D73CE41CE72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605916" y="905301"/>
            <a:ext cx="8962742" cy="595269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40CC683-A89C-E89F-9724-E0D85ED29AD1}"/>
              </a:ext>
            </a:extLst>
          </p:cNvPr>
          <p:cNvSpPr/>
          <p:nvPr/>
        </p:nvSpPr>
        <p:spPr>
          <a:xfrm>
            <a:off x="5465427" y="3632433"/>
            <a:ext cx="2207749" cy="316325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437F19-07C6-6FB1-3412-B85755306D19}"/>
              </a:ext>
            </a:extLst>
          </p:cNvPr>
          <p:cNvSpPr/>
          <p:nvPr/>
        </p:nvSpPr>
        <p:spPr>
          <a:xfrm>
            <a:off x="7673176" y="3112316"/>
            <a:ext cx="1835745" cy="374568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1E31DF3-9FC1-E573-B316-8E1C686C76F6}"/>
              </a:ext>
            </a:extLst>
          </p:cNvPr>
          <p:cNvSpPr/>
          <p:nvPr/>
        </p:nvSpPr>
        <p:spPr>
          <a:xfrm>
            <a:off x="5805557" y="905300"/>
            <a:ext cx="2268847" cy="272713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F973767-9C45-E0E6-84C4-D0338C9FFA24}"/>
              </a:ext>
            </a:extLst>
          </p:cNvPr>
          <p:cNvSpPr/>
          <p:nvPr/>
        </p:nvSpPr>
        <p:spPr>
          <a:xfrm>
            <a:off x="9508921" y="905301"/>
            <a:ext cx="1864365" cy="595269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01179CF-6584-315E-FFB2-44965114BF02}"/>
              </a:ext>
            </a:extLst>
          </p:cNvPr>
          <p:cNvSpPr/>
          <p:nvPr/>
        </p:nvSpPr>
        <p:spPr>
          <a:xfrm>
            <a:off x="8074404" y="905302"/>
            <a:ext cx="1434517" cy="220701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D91A49-00A9-CCDA-2D54-6625D54574DC}"/>
              </a:ext>
            </a:extLst>
          </p:cNvPr>
          <p:cNvSpPr txBox="1"/>
          <p:nvPr/>
        </p:nvSpPr>
        <p:spPr>
          <a:xfrm>
            <a:off x="1253587" y="2039829"/>
            <a:ext cx="3706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Particle/Not Particle?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1D52FB-C8F7-FB8E-14B8-C5C1F99D8A94}"/>
              </a:ext>
            </a:extLst>
          </p:cNvPr>
          <p:cNvSpPr txBox="1"/>
          <p:nvPr/>
        </p:nvSpPr>
        <p:spPr>
          <a:xfrm>
            <a:off x="1110725" y="905301"/>
            <a:ext cx="1248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/>
                </a:solidFill>
              </a:rPr>
              <a:t>Sim 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9BCB58-2F05-943E-63E4-9FC7CB4632C7}"/>
              </a:ext>
            </a:extLst>
          </p:cNvPr>
          <p:cNvSpPr txBox="1"/>
          <p:nvPr/>
        </p:nvSpPr>
        <p:spPr>
          <a:xfrm>
            <a:off x="4025673" y="905301"/>
            <a:ext cx="1248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Sim 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C6972-0FE7-C473-F15F-AED555D167ED}"/>
              </a:ext>
            </a:extLst>
          </p:cNvPr>
          <p:cNvSpPr txBox="1"/>
          <p:nvPr/>
        </p:nvSpPr>
        <p:spPr>
          <a:xfrm>
            <a:off x="4950503" y="6396335"/>
            <a:ext cx="2290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Unsupervised!</a:t>
            </a:r>
          </a:p>
        </p:txBody>
      </p:sp>
    </p:spTree>
    <p:extLst>
      <p:ext uri="{BB962C8B-B14F-4D97-AF65-F5344CB8AC3E}">
        <p14:creationId xmlns:p14="http://schemas.microsoft.com/office/powerpoint/2010/main" val="149095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6" grpId="0"/>
      <p:bldP spid="26" grpId="1"/>
      <p:bldP spid="31" grpId="0"/>
      <p:bldP spid="31" grpId="1"/>
      <p:bldP spid="32" grpId="0"/>
      <p:bldP spid="32" grpId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B2AC5-844C-04E5-2B3C-E38F80439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A8DED-C82E-9D80-CFB9-B728C5056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Identifying Features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ACB670-ABF2-54EF-C21A-ACF193DD1A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2" r="252"/>
          <a:stretch/>
        </p:blipFill>
        <p:spPr>
          <a:xfrm>
            <a:off x="801293" y="905307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26BF2E0-2600-2ACA-C73B-826373F53406}"/>
              </a:ext>
            </a:extLst>
          </p:cNvPr>
          <p:cNvSpPr/>
          <p:nvPr/>
        </p:nvSpPr>
        <p:spPr>
          <a:xfrm>
            <a:off x="1123951" y="977901"/>
            <a:ext cx="10263338" cy="55052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DC8103D-9840-E7E1-A22F-80052DF722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2" r="252"/>
          <a:stretch/>
        </p:blipFill>
        <p:spPr>
          <a:xfrm>
            <a:off x="801292" y="905306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77DD9B4-C5C1-9156-A5A9-5340233266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2" r="252"/>
          <a:stretch/>
        </p:blipFill>
        <p:spPr>
          <a:xfrm>
            <a:off x="801292" y="905305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C1E3BF-6838-C4A5-B473-64537F6FD9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52" r="252"/>
          <a:stretch/>
        </p:blipFill>
        <p:spPr>
          <a:xfrm>
            <a:off x="801291" y="905304"/>
            <a:ext cx="10618425" cy="5952701"/>
          </a:xfrm>
          <a:prstGeom prst="roundRect">
            <a:avLst>
              <a:gd name="adj" fmla="val 1810"/>
            </a:avLst>
          </a:prstGeom>
          <a:ln>
            <a:solidFill>
              <a:schemeClr val="accent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C1160FA-B1FC-A105-19C7-D4704B0893DB}"/>
              </a:ext>
            </a:extLst>
          </p:cNvPr>
          <p:cNvSpPr/>
          <p:nvPr/>
        </p:nvSpPr>
        <p:spPr>
          <a:xfrm>
            <a:off x="3996265" y="6572091"/>
            <a:ext cx="4144946" cy="28590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CEF7159-903F-3962-BA72-AE2E229E503C}"/>
              </a:ext>
            </a:extLst>
          </p:cNvPr>
          <p:cNvSpPr/>
          <p:nvPr/>
        </p:nvSpPr>
        <p:spPr>
          <a:xfrm>
            <a:off x="808405" y="977901"/>
            <a:ext cx="263944" cy="559419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FCE8835-6F77-F471-7961-C581CE76FDE3}"/>
              </a:ext>
            </a:extLst>
          </p:cNvPr>
          <p:cNvSpPr txBox="1"/>
          <p:nvPr/>
        </p:nvSpPr>
        <p:spPr>
          <a:xfrm>
            <a:off x="4646401" y="6501373"/>
            <a:ext cx="1049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 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F2E61C-1832-4F40-23FE-19D1720902DA}"/>
              </a:ext>
            </a:extLst>
          </p:cNvPr>
          <p:cNvSpPr txBox="1"/>
          <p:nvPr/>
        </p:nvSpPr>
        <p:spPr>
          <a:xfrm>
            <a:off x="5532541" y="6501373"/>
            <a:ext cx="2322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Dark Matter Parameter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F7697B-23A2-5F06-3564-7493EEE35321}"/>
              </a:ext>
            </a:extLst>
          </p:cNvPr>
          <p:cNvSpPr txBox="1"/>
          <p:nvPr/>
        </p:nvSpPr>
        <p:spPr>
          <a:xfrm>
            <a:off x="662284" y="905301"/>
            <a:ext cx="461665" cy="566679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Feature 2</a:t>
            </a:r>
          </a:p>
        </p:txBody>
      </p:sp>
    </p:spTree>
    <p:extLst>
      <p:ext uri="{BB962C8B-B14F-4D97-AF65-F5344CB8AC3E}">
        <p14:creationId xmlns:p14="http://schemas.microsoft.com/office/powerpoint/2010/main" val="66929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C1788-0BF5-F410-7872-2ECB841DF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8F4D9-6E25-4849-67D2-07153C9B4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Detecting Anomalies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960E919-265C-8775-952A-D1D9CAF823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" r="20"/>
          <a:stretch/>
        </p:blipFill>
        <p:spPr>
          <a:xfrm>
            <a:off x="801282" y="905298"/>
            <a:ext cx="10672205" cy="5952704"/>
          </a:xfrm>
          <a:prstGeom prst="roundRect">
            <a:avLst>
              <a:gd name="adj" fmla="val 1777"/>
            </a:avLst>
          </a:prstGeom>
          <a:ln>
            <a:solidFill>
              <a:schemeClr val="accent1"/>
            </a:solidFill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6D8DCF7-DBF0-FD24-2719-8BC1907A005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" r="20"/>
          <a:stretch/>
        </p:blipFill>
        <p:spPr>
          <a:xfrm>
            <a:off x="801283" y="905296"/>
            <a:ext cx="10672208" cy="5952704"/>
          </a:xfrm>
          <a:prstGeom prst="roundRect">
            <a:avLst>
              <a:gd name="adj" fmla="val 1806"/>
            </a:avLst>
          </a:prstGeom>
          <a:ln>
            <a:solidFill>
              <a:schemeClr val="accent1"/>
            </a:solidFill>
          </a:ln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310962A-095B-F506-E467-BD4B5AAFCC70}"/>
              </a:ext>
            </a:extLst>
          </p:cNvPr>
          <p:cNvCxnSpPr>
            <a:cxnSpLocks/>
            <a:stCxn id="23" idx="0"/>
          </p:cNvCxnSpPr>
          <p:nvPr/>
        </p:nvCxnSpPr>
        <p:spPr>
          <a:xfrm flipH="1" flipV="1">
            <a:off x="6937372" y="1352635"/>
            <a:ext cx="672105" cy="4579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4630E97-4B1C-37B8-971C-12E6592B68E0}"/>
              </a:ext>
            </a:extLst>
          </p:cNvPr>
          <p:cNvSpPr txBox="1"/>
          <p:nvPr/>
        </p:nvSpPr>
        <p:spPr>
          <a:xfrm>
            <a:off x="6692910" y="1810597"/>
            <a:ext cx="18331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Foreign!</a:t>
            </a:r>
          </a:p>
        </p:txBody>
      </p:sp>
    </p:spTree>
    <p:extLst>
      <p:ext uri="{BB962C8B-B14F-4D97-AF65-F5344CB8AC3E}">
        <p14:creationId xmlns:p14="http://schemas.microsoft.com/office/powerpoint/2010/main" val="252803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10ACAF-EC26-4CB5-251D-0CE1AE97A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D89767AB-E023-2538-1282-35962DB1D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:p14="http://schemas.microsoft.com/office/powerpoint/2010/main" xmlns:a16="http://schemas.microsoft.com/office/drawing/2014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B118C12-6DF9-55E4-C908-2B61A1F196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4C78FEF1-C7D5-1B8F-6799-F9BBFFA99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" y="0"/>
            <a:ext cx="2801920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C7E43-507D-FE3E-2457-A464D07EB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73313"/>
            <a:ext cx="2801922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noProof="0" dirty="0"/>
              <a:t>Identifying</a:t>
            </a:r>
            <a:r>
              <a:rPr lang="en-US" sz="4100" noProof="0" dirty="0"/>
              <a:t> </a:t>
            </a:r>
            <a:r>
              <a:rPr lang="en-US" noProof="0" dirty="0"/>
              <a:t>Unknowns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BCF9762-3322-5D76-D1B2-565E475969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8" b="158"/>
          <a:stretch/>
        </p:blipFill>
        <p:spPr>
          <a:xfrm>
            <a:off x="4423146" y="3428996"/>
            <a:ext cx="6147619" cy="3446216"/>
          </a:xfrm>
          <a:prstGeom prst="round2SameRect">
            <a:avLst>
              <a:gd name="adj1" fmla="val 0"/>
              <a:gd name="adj2" fmla="val 6036"/>
            </a:avLst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919EF5-462F-ABF1-D6F7-9FDCE7E2A2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" r="20"/>
          <a:stretch/>
        </p:blipFill>
        <p:spPr>
          <a:xfrm>
            <a:off x="4423145" y="-3175"/>
            <a:ext cx="6147619" cy="3428996"/>
          </a:xfrm>
          <a:prstGeom prst="roundRect">
            <a:avLst>
              <a:gd name="adj" fmla="val 1806"/>
            </a:avLst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9AFE00-2876-9483-2F04-4B75888A8F8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" r="20"/>
          <a:stretch/>
        </p:blipFill>
        <p:spPr>
          <a:xfrm>
            <a:off x="4423145" y="-3175"/>
            <a:ext cx="6147620" cy="3428996"/>
          </a:xfrm>
          <a:prstGeom prst="round2SameRect">
            <a:avLst>
              <a:gd name="adj1" fmla="val 5900"/>
              <a:gd name="adj2" fmla="val 0"/>
            </a:avLst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488852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EFFF5D-FB50-B31F-503C-ED23FB515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 6">
            <a:extLst>
              <a:ext uri="{FF2B5EF4-FFF2-40B4-BE49-F238E27FC236}">
                <a16:creationId xmlns:a16="http://schemas.microsoft.com/office/drawing/2014/main" id="{769F7BF4-AA9A-035E-1E86-41C785838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D0E6A10-18AA-67CE-044D-D63293ED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A5C3EC35-472E-54AB-C3FC-78AD67A550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" y="0"/>
            <a:ext cx="2801920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duotone>
                <a:schemeClr val="accent1">
                  <a:tint val="98000"/>
                  <a:lumMod val="102000"/>
                </a:schemeClr>
                <a:schemeClr val="accent1">
                  <a:shade val="98000"/>
                  <a:lumMod val="98000"/>
                </a:schemeClr>
              </a:duotone>
            </a:blip>
            <a:tile tx="0" ty="0" sx="100000" sy="100000" flip="none" algn="tl"/>
          </a:blip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4509C-5FE7-2848-D62C-D5E9E7DAF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473313"/>
            <a:ext cx="2801922" cy="42411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noProof="0" dirty="0"/>
              <a:t>Identifying</a:t>
            </a:r>
            <a:r>
              <a:rPr lang="en-US" sz="4100" noProof="0" dirty="0"/>
              <a:t> </a:t>
            </a:r>
            <a:r>
              <a:rPr lang="en-US" noProof="0" dirty="0"/>
              <a:t>Unknowns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7DCCE36-1ACB-A915-4A22-4DC8131B48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" r="20"/>
          <a:stretch/>
        </p:blipFill>
        <p:spPr>
          <a:xfrm>
            <a:off x="4423148" y="0"/>
            <a:ext cx="6147619" cy="3428996"/>
          </a:xfrm>
          <a:prstGeom prst="round2SameRect">
            <a:avLst>
              <a:gd name="adj1" fmla="val 5925"/>
              <a:gd name="adj2" fmla="val 0"/>
            </a:avLst>
          </a:prstGeom>
          <a:ln>
            <a:solidFill>
              <a:schemeClr val="accent1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ADE42DD-BDAB-4E9D-07ED-28B67EE881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0" r="10"/>
          <a:stretch/>
        </p:blipFill>
        <p:spPr>
          <a:xfrm>
            <a:off x="4423146" y="3428996"/>
            <a:ext cx="6147619" cy="3446216"/>
          </a:xfrm>
          <a:prstGeom prst="round2SameRect">
            <a:avLst>
              <a:gd name="adj1" fmla="val 0"/>
              <a:gd name="adj2" fmla="val 6036"/>
            </a:avLst>
          </a:prstGeom>
          <a:ln>
            <a:solidFill>
              <a:schemeClr val="accent1"/>
            </a:solidFill>
          </a:ln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045E9DB-9285-EDC8-3C97-D8F09B2AE2EC}"/>
              </a:ext>
            </a:extLst>
          </p:cNvPr>
          <p:cNvSpPr txBox="1"/>
          <p:nvPr/>
        </p:nvSpPr>
        <p:spPr>
          <a:xfrm>
            <a:off x="5798169" y="5200650"/>
            <a:ext cx="2002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accent1"/>
                </a:solidFill>
              </a:rPr>
              <a:t>0% Overlap!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4A7EA2D-E0D3-9586-E527-AD3154AC9B2E}"/>
              </a:ext>
            </a:extLst>
          </p:cNvPr>
          <p:cNvCxnSpPr>
            <a:cxnSpLocks/>
          </p:cNvCxnSpPr>
          <p:nvPr/>
        </p:nvCxnSpPr>
        <p:spPr>
          <a:xfrm>
            <a:off x="7800569" y="43336"/>
            <a:ext cx="541706" cy="310722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0162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E96646-423E-4354-94C2-1A28227BF075}">
  <ds:schemaRefs>
    <ds:schemaRef ds:uri="16c05727-aa75-4e4a-9b5f-8a80a1165891"/>
    <ds:schemaRef ds:uri="71af3243-3dd4-4a8d-8c0d-dd76da1f02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A2F4A21B-80B9-40F1-8308-E0B7F0FE0B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051B7F-F45F-4FBB-974B-85B568B21B4D}">
  <ds:schemaRefs>
    <ds:schemaRef ds:uri="16c05727-aa75-4e4a-9b5f-8a80a1165891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60620</TotalTime>
  <Words>683</Words>
  <Application>Microsoft Office PowerPoint</Application>
  <PresentationFormat>Widescreen</PresentationFormat>
  <Paragraphs>148</Paragraphs>
  <Slides>47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Cambria Math</vt:lpstr>
      <vt:lpstr>Century Gothic</vt:lpstr>
      <vt:lpstr>Times New Roman</vt:lpstr>
      <vt:lpstr>Wingdings 2</vt:lpstr>
      <vt:lpstr>Quotable</vt:lpstr>
      <vt:lpstr>How to Trust Machines to Learn the Universe from Simulations</vt:lpstr>
      <vt:lpstr>The Promise of Machine Learning</vt:lpstr>
      <vt:lpstr>But Can We Trust Machine Learning?</vt:lpstr>
      <vt:lpstr>Breaking the Black Box</vt:lpstr>
      <vt:lpstr>Constructing Informative Feature Spaces</vt:lpstr>
      <vt:lpstr>Identifying Features</vt:lpstr>
      <vt:lpstr>Detecting Anomalies</vt:lpstr>
      <vt:lpstr>Identifying Unknowns</vt:lpstr>
      <vt:lpstr>Identifying Unknowns</vt:lpstr>
      <vt:lpstr>Confidence Statistic for Machine Learning</vt:lpstr>
      <vt:lpstr>Features Provide Confidence Statistics</vt:lpstr>
      <vt:lpstr>Conclusions</vt:lpstr>
      <vt:lpstr>Traditional Methods are Interpretable, but…</vt:lpstr>
      <vt:lpstr>Traditional Methods are Interpretable, but…</vt:lpstr>
      <vt:lpstr>Observing Dark Matter</vt:lpstr>
      <vt:lpstr>Observing Dark Matter</vt:lpstr>
      <vt:lpstr>Confidently Wrong</vt:lpstr>
      <vt:lpstr>What is Dark Matter?</vt:lpstr>
      <vt:lpstr>What is Dark Matter?</vt:lpstr>
      <vt:lpstr>Galaxy Clusters Probe Dark Matter</vt:lpstr>
      <vt:lpstr>The Mystery of Dark Matter</vt:lpstr>
      <vt:lpstr>Galaxy Clusters Distort Background Galaxies</vt:lpstr>
      <vt:lpstr>Is Cold Collisionless Dark Matter the Answer?</vt:lpstr>
      <vt:lpstr>Testing Alternate Dark Matter Theories</vt:lpstr>
      <vt:lpstr>Density Profile Problems</vt:lpstr>
      <vt:lpstr>Effect of Self-Interacting Dark Matter</vt:lpstr>
      <vt:lpstr>Effect of Self-Interacting Dark Matter</vt:lpstr>
      <vt:lpstr>Current Methods are Slow</vt:lpstr>
      <vt:lpstr>PowerPoint Presentation</vt:lpstr>
      <vt:lpstr>Era of Big Data</vt:lpstr>
      <vt:lpstr>Limitations of Cosmology</vt:lpstr>
      <vt:lpstr>Simulating the Universe</vt:lpstr>
      <vt:lpstr>Marginalising Simulations</vt:lpstr>
      <vt:lpstr>Making Simulations Realistic</vt:lpstr>
      <vt:lpstr>Creating an Interpretable Latent Space</vt:lpstr>
      <vt:lpstr>But Can We Trust Machine Learning?</vt:lpstr>
      <vt:lpstr>Enforcing Latent Structure</vt:lpstr>
      <vt:lpstr>Creating an Interpretable Latent Space</vt:lpstr>
      <vt:lpstr>Identifying Features</vt:lpstr>
      <vt:lpstr>Improving Accuracy with Additional Data</vt:lpstr>
      <vt:lpstr>Improving Accuracy with Additional Data</vt:lpstr>
      <vt:lpstr>The Need to Learn Physics</vt:lpstr>
      <vt:lpstr>Detecting Anomalies &amp; New Domains</vt:lpstr>
      <vt:lpstr>Quantifying When the Unknown Becomes Known</vt:lpstr>
      <vt:lpstr>Learning Physics</vt:lpstr>
      <vt:lpstr>Marginalising Over Domains</vt:lpstr>
      <vt:lpstr>Learning Physics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Interests</dc:title>
  <dc:creator>Ethan Tregidga</dc:creator>
  <cp:lastModifiedBy>Ethan Tregidga (et1g19)</cp:lastModifiedBy>
  <cp:revision>14</cp:revision>
  <dcterms:created xsi:type="dcterms:W3CDTF">2023-01-21T15:58:02Z</dcterms:created>
  <dcterms:modified xsi:type="dcterms:W3CDTF">2026-08-26T11:21:11Z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