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57" r:id="rId3"/>
    <p:sldId id="304" r:id="rId4"/>
    <p:sldId id="269" r:id="rId5"/>
    <p:sldId id="264" r:id="rId6"/>
    <p:sldId id="265" r:id="rId7"/>
    <p:sldId id="270" r:id="rId8"/>
    <p:sldId id="283" r:id="rId9"/>
    <p:sldId id="271" r:id="rId10"/>
    <p:sldId id="295" r:id="rId11"/>
    <p:sldId id="272" r:id="rId12"/>
    <p:sldId id="259" r:id="rId13"/>
    <p:sldId id="296" r:id="rId14"/>
    <p:sldId id="303" r:id="rId15"/>
    <p:sldId id="298" r:id="rId16"/>
    <p:sldId id="299" r:id="rId17"/>
    <p:sldId id="300" r:id="rId18"/>
    <p:sldId id="301" r:id="rId19"/>
    <p:sldId id="302" r:id="rId20"/>
    <p:sldId id="278" r:id="rId21"/>
    <p:sldId id="292" r:id="rId22"/>
    <p:sldId id="279" r:id="rId23"/>
    <p:sldId id="280" r:id="rId24"/>
    <p:sldId id="281" r:id="rId25"/>
    <p:sldId id="320"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57" autoAdjust="0"/>
    <p:restoredTop sz="94660"/>
  </p:normalViewPr>
  <p:slideViewPr>
    <p:cSldViewPr snapToGrid="0">
      <p:cViewPr varScale="1">
        <p:scale>
          <a:sx n="78" d="100"/>
          <a:sy n="78" d="100"/>
        </p:scale>
        <p:origin x="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ogo Manuel Lopes Castelão" userId="163629b7-105c-47c2-8772-f88a5468802c" providerId="ADAL" clId="{732F15F2-0650-4F38-8C28-AB9ACDCAB8CD}"/>
    <pc:docChg chg="undo redo custSel addSld delSld modSld sldOrd modMainMaster">
      <pc:chgData name="Diogo Manuel Lopes Castelão" userId="163629b7-105c-47c2-8772-f88a5468802c" providerId="ADAL" clId="{732F15F2-0650-4F38-8C28-AB9ACDCAB8CD}" dt="2026-09-02T23:21:23.873" v="7197" actId="1076"/>
      <pc:docMkLst>
        <pc:docMk/>
      </pc:docMkLst>
      <pc:sldChg chg="addSp delSp modSp mod setBg">
        <pc:chgData name="Diogo Manuel Lopes Castelão" userId="163629b7-105c-47c2-8772-f88a5468802c" providerId="ADAL" clId="{732F15F2-0650-4F38-8C28-AB9ACDCAB8CD}" dt="2026-09-02T23:11:58.518" v="7165" actId="1076"/>
        <pc:sldMkLst>
          <pc:docMk/>
          <pc:sldMk cId="2336139656" sldId="256"/>
        </pc:sldMkLst>
        <pc:spChg chg="mod">
          <ac:chgData name="Diogo Manuel Lopes Castelão" userId="163629b7-105c-47c2-8772-f88a5468802c" providerId="ADAL" clId="{732F15F2-0650-4F38-8C28-AB9ACDCAB8CD}" dt="2026-09-01T21:04:57.738" v="7119" actId="1076"/>
          <ac:spMkLst>
            <pc:docMk/>
            <pc:sldMk cId="2336139656" sldId="256"/>
            <ac:spMk id="2" creationId="{E1912886-421C-7738-2ED4-8EF11B4A366E}"/>
          </ac:spMkLst>
        </pc:spChg>
        <pc:spChg chg="mod">
          <ac:chgData name="Diogo Manuel Lopes Castelão" userId="163629b7-105c-47c2-8772-f88a5468802c" providerId="ADAL" clId="{732F15F2-0650-4F38-8C28-AB9ACDCAB8CD}" dt="2026-09-01T21:05:22.584" v="7123" actId="1076"/>
          <ac:spMkLst>
            <pc:docMk/>
            <pc:sldMk cId="2336139656" sldId="256"/>
            <ac:spMk id="3" creationId="{9584F66D-596C-2930-4EAF-914BCD61EBFB}"/>
          </ac:spMkLst>
        </pc:spChg>
        <pc:spChg chg="add mod">
          <ac:chgData name="Diogo Manuel Lopes Castelão" userId="163629b7-105c-47c2-8772-f88a5468802c" providerId="ADAL" clId="{732F15F2-0650-4F38-8C28-AB9ACDCAB8CD}" dt="2026-09-02T23:11:58.518" v="7165" actId="1076"/>
          <ac:spMkLst>
            <pc:docMk/>
            <pc:sldMk cId="2336139656" sldId="256"/>
            <ac:spMk id="8" creationId="{748216A0-C818-4E2B-8B14-FA7453138DD8}"/>
          </ac:spMkLst>
        </pc:spChg>
      </pc:sldChg>
      <pc:sldChg chg="modSp mod">
        <pc:chgData name="Diogo Manuel Lopes Castelão" userId="163629b7-105c-47c2-8772-f88a5468802c" providerId="ADAL" clId="{732F15F2-0650-4F38-8C28-AB9ACDCAB8CD}" dt="2026-08-30T21:37:10.085" v="6555" actId="20577"/>
        <pc:sldMkLst>
          <pc:docMk/>
          <pc:sldMk cId="348849577" sldId="257"/>
        </pc:sldMkLst>
        <pc:spChg chg="mod">
          <ac:chgData name="Diogo Manuel Lopes Castelão" userId="163629b7-105c-47c2-8772-f88a5468802c" providerId="ADAL" clId="{732F15F2-0650-4F38-8C28-AB9ACDCAB8CD}" dt="2026-08-30T21:37:10.085" v="6555" actId="20577"/>
          <ac:spMkLst>
            <pc:docMk/>
            <pc:sldMk cId="348849577" sldId="257"/>
            <ac:spMk id="3" creationId="{E5A61385-19F2-58F8-AE3D-EE97BFC906BE}"/>
          </ac:spMkLst>
        </pc:spChg>
      </pc:sldChg>
      <pc:sldChg chg="addSp modSp mod">
        <pc:chgData name="Diogo Manuel Lopes Castelão" userId="163629b7-105c-47c2-8772-f88a5468802c" providerId="ADAL" clId="{732F15F2-0650-4F38-8C28-AB9ACDCAB8CD}" dt="2026-09-01T21:57:47.581" v="7154" actId="1076"/>
        <pc:sldMkLst>
          <pc:docMk/>
          <pc:sldMk cId="3305953239" sldId="259"/>
        </pc:sldMkLst>
        <pc:spChg chg="mod">
          <ac:chgData name="Diogo Manuel Lopes Castelão" userId="163629b7-105c-47c2-8772-f88a5468802c" providerId="ADAL" clId="{732F15F2-0650-4F38-8C28-AB9ACDCAB8CD}" dt="2026-09-01T21:57:18.314" v="7151" actId="1076"/>
          <ac:spMkLst>
            <pc:docMk/>
            <pc:sldMk cId="3305953239" sldId="259"/>
            <ac:spMk id="3" creationId="{119FFF40-6CAA-9ED1-84E6-639A4FF54C2B}"/>
          </ac:spMkLst>
        </pc:spChg>
        <pc:spChg chg="add mod">
          <ac:chgData name="Diogo Manuel Lopes Castelão" userId="163629b7-105c-47c2-8772-f88a5468802c" providerId="ADAL" clId="{732F15F2-0650-4F38-8C28-AB9ACDCAB8CD}" dt="2026-09-01T21:57:47.581" v="7154" actId="1076"/>
          <ac:spMkLst>
            <pc:docMk/>
            <pc:sldMk cId="3305953239" sldId="259"/>
            <ac:spMk id="6" creationId="{EE4501A6-5BF3-46EB-D4CB-E9399EE72667}"/>
          </ac:spMkLst>
        </pc:spChg>
        <pc:picChg chg="add mod">
          <ac:chgData name="Diogo Manuel Lopes Castelão" userId="163629b7-105c-47c2-8772-f88a5468802c" providerId="ADAL" clId="{732F15F2-0650-4F38-8C28-AB9ACDCAB8CD}" dt="2026-09-01T21:57:47.581" v="7154" actId="1076"/>
          <ac:picMkLst>
            <pc:docMk/>
            <pc:sldMk cId="3305953239" sldId="259"/>
            <ac:picMk id="4" creationId="{310C25FD-87B6-87E4-74DB-481E851CC950}"/>
          </ac:picMkLst>
        </pc:picChg>
      </pc:sldChg>
      <pc:sldChg chg="modSp mod">
        <pc:chgData name="Diogo Manuel Lopes Castelão" userId="163629b7-105c-47c2-8772-f88a5468802c" providerId="ADAL" clId="{732F15F2-0650-4F38-8C28-AB9ACDCAB8CD}" dt="2026-08-30T21:37:34.670" v="6556" actId="113"/>
        <pc:sldMkLst>
          <pc:docMk/>
          <pc:sldMk cId="1213176116" sldId="265"/>
        </pc:sldMkLst>
        <pc:spChg chg="mod">
          <ac:chgData name="Diogo Manuel Lopes Castelão" userId="163629b7-105c-47c2-8772-f88a5468802c" providerId="ADAL" clId="{732F15F2-0650-4F38-8C28-AB9ACDCAB8CD}" dt="2026-08-30T21:37:34.670" v="6556" actId="113"/>
          <ac:spMkLst>
            <pc:docMk/>
            <pc:sldMk cId="1213176116" sldId="265"/>
            <ac:spMk id="3" creationId="{56C248B8-338A-7722-EF28-07C37F7B9DD6}"/>
          </ac:spMkLst>
        </pc:spChg>
      </pc:sldChg>
      <pc:sldChg chg="addSp delSp modSp add del mod ord">
        <pc:chgData name="Diogo Manuel Lopes Castelão" userId="163629b7-105c-47c2-8772-f88a5468802c" providerId="ADAL" clId="{732F15F2-0650-4F38-8C28-AB9ACDCAB8CD}" dt="2026-09-01T20:19:36.814" v="6961" actId="2696"/>
        <pc:sldMkLst>
          <pc:docMk/>
          <pc:sldMk cId="2093833780" sldId="269"/>
        </pc:sldMkLst>
      </pc:sldChg>
      <pc:sldChg chg="addSp delSp modSp add mod ord">
        <pc:chgData name="Diogo Manuel Lopes Castelão" userId="163629b7-105c-47c2-8772-f88a5468802c" providerId="ADAL" clId="{732F15F2-0650-4F38-8C28-AB9ACDCAB8CD}" dt="2026-09-01T20:27:41.632" v="7020" actId="478"/>
        <pc:sldMkLst>
          <pc:docMk/>
          <pc:sldMk cId="2377129025" sldId="269"/>
        </pc:sldMkLst>
        <pc:spChg chg="mod">
          <ac:chgData name="Diogo Manuel Lopes Castelão" userId="163629b7-105c-47c2-8772-f88a5468802c" providerId="ADAL" clId="{732F15F2-0650-4F38-8C28-AB9ACDCAB8CD}" dt="2026-09-01T20:24:59.549" v="6986" actId="14100"/>
          <ac:spMkLst>
            <pc:docMk/>
            <pc:sldMk cId="2377129025" sldId="269"/>
            <ac:spMk id="5" creationId="{F8D1FA55-2907-1E0C-C7C8-84C5F71EDA44}"/>
          </ac:spMkLst>
        </pc:spChg>
        <pc:spChg chg="add del mod">
          <ac:chgData name="Diogo Manuel Lopes Castelão" userId="163629b7-105c-47c2-8772-f88a5468802c" providerId="ADAL" clId="{732F15F2-0650-4F38-8C28-AB9ACDCAB8CD}" dt="2026-09-01T20:25:51.747" v="7000" actId="22"/>
          <ac:spMkLst>
            <pc:docMk/>
            <pc:sldMk cId="2377129025" sldId="269"/>
            <ac:spMk id="18" creationId="{33D7056C-1DB4-910D-307D-C9C0B5F70C16}"/>
          </ac:spMkLst>
        </pc:spChg>
        <pc:picChg chg="add del mod">
          <ac:chgData name="Diogo Manuel Lopes Castelão" userId="163629b7-105c-47c2-8772-f88a5468802c" providerId="ADAL" clId="{732F15F2-0650-4F38-8C28-AB9ACDCAB8CD}" dt="2026-09-01T20:27:27.769" v="7013" actId="478"/>
          <ac:picMkLst>
            <pc:docMk/>
            <pc:sldMk cId="2377129025" sldId="269"/>
            <ac:picMk id="4" creationId="{74FA68A1-4604-80D3-50E8-2AE038C48EF8}"/>
          </ac:picMkLst>
        </pc:picChg>
        <pc:picChg chg="add del mod">
          <ac:chgData name="Diogo Manuel Lopes Castelão" userId="163629b7-105c-47c2-8772-f88a5468802c" providerId="ADAL" clId="{732F15F2-0650-4F38-8C28-AB9ACDCAB8CD}" dt="2026-09-01T20:27:31.225" v="7015" actId="478"/>
          <ac:picMkLst>
            <pc:docMk/>
            <pc:sldMk cId="2377129025" sldId="269"/>
            <ac:picMk id="7" creationId="{91F580C6-B46B-443A-AA5E-329C8F1C493C}"/>
          </ac:picMkLst>
        </pc:picChg>
        <pc:picChg chg="add del mod">
          <ac:chgData name="Diogo Manuel Lopes Castelão" userId="163629b7-105c-47c2-8772-f88a5468802c" providerId="ADAL" clId="{732F15F2-0650-4F38-8C28-AB9ACDCAB8CD}" dt="2026-09-01T20:27:29.669" v="7014" actId="478"/>
          <ac:picMkLst>
            <pc:docMk/>
            <pc:sldMk cId="2377129025" sldId="269"/>
            <ac:picMk id="9" creationId="{BC87FF60-24E5-8B42-9E32-EE2DBC9D107C}"/>
          </ac:picMkLst>
        </pc:picChg>
        <pc:picChg chg="add del mod">
          <ac:chgData name="Diogo Manuel Lopes Castelão" userId="163629b7-105c-47c2-8772-f88a5468802c" providerId="ADAL" clId="{732F15F2-0650-4F38-8C28-AB9ACDCAB8CD}" dt="2026-09-01T20:27:34.896" v="7017" actId="478"/>
          <ac:picMkLst>
            <pc:docMk/>
            <pc:sldMk cId="2377129025" sldId="269"/>
            <ac:picMk id="11" creationId="{8B436A7E-6350-F110-37ED-695A161DCF92}"/>
          </ac:picMkLst>
        </pc:picChg>
        <pc:picChg chg="add del mod">
          <ac:chgData name="Diogo Manuel Lopes Castelão" userId="163629b7-105c-47c2-8772-f88a5468802c" providerId="ADAL" clId="{732F15F2-0650-4F38-8C28-AB9ACDCAB8CD}" dt="2026-09-01T20:27:37.678" v="7018" actId="478"/>
          <ac:picMkLst>
            <pc:docMk/>
            <pc:sldMk cId="2377129025" sldId="269"/>
            <ac:picMk id="13" creationId="{AFE92B52-0294-C283-0055-5BA63BC332E0}"/>
          </ac:picMkLst>
        </pc:picChg>
        <pc:picChg chg="add del mod">
          <ac:chgData name="Diogo Manuel Lopes Castelão" userId="163629b7-105c-47c2-8772-f88a5468802c" providerId="ADAL" clId="{732F15F2-0650-4F38-8C28-AB9ACDCAB8CD}" dt="2026-09-01T20:27:39.280" v="7019" actId="478"/>
          <ac:picMkLst>
            <pc:docMk/>
            <pc:sldMk cId="2377129025" sldId="269"/>
            <ac:picMk id="16" creationId="{BD25081A-9894-0BC0-1234-523B932275F4}"/>
          </ac:picMkLst>
        </pc:picChg>
        <pc:cxnChg chg="add del mod">
          <ac:chgData name="Diogo Manuel Lopes Castelão" userId="163629b7-105c-47c2-8772-f88a5468802c" providerId="ADAL" clId="{732F15F2-0650-4F38-8C28-AB9ACDCAB8CD}" dt="2026-09-01T20:27:41.632" v="7020" actId="478"/>
          <ac:cxnSpMkLst>
            <pc:docMk/>
            <pc:sldMk cId="2377129025" sldId="269"/>
            <ac:cxnSpMk id="20" creationId="{542E7B35-5141-7699-A680-31D661B14A14}"/>
          </ac:cxnSpMkLst>
        </pc:cxnChg>
        <pc:cxnChg chg="add del mod">
          <ac:chgData name="Diogo Manuel Lopes Castelão" userId="163629b7-105c-47c2-8772-f88a5468802c" providerId="ADAL" clId="{732F15F2-0650-4F38-8C28-AB9ACDCAB8CD}" dt="2026-09-01T20:27:33.343" v="7016" actId="478"/>
          <ac:cxnSpMkLst>
            <pc:docMk/>
            <pc:sldMk cId="2377129025" sldId="269"/>
            <ac:cxnSpMk id="21" creationId="{D765CFE3-B1D9-1FFB-A1F3-435320E6D5CE}"/>
          </ac:cxnSpMkLst>
        </pc:cxnChg>
      </pc:sldChg>
      <pc:sldChg chg="delSp modSp add mod">
        <pc:chgData name="Diogo Manuel Lopes Castelão" userId="163629b7-105c-47c2-8772-f88a5468802c" providerId="ADAL" clId="{732F15F2-0650-4F38-8C28-AB9ACDCAB8CD}" dt="2026-09-01T20:28:23.740" v="7045" actId="1035"/>
        <pc:sldMkLst>
          <pc:docMk/>
          <pc:sldMk cId="4133805545" sldId="270"/>
        </pc:sldMkLst>
        <pc:spChg chg="del mod">
          <ac:chgData name="Diogo Manuel Lopes Castelão" userId="163629b7-105c-47c2-8772-f88a5468802c" providerId="ADAL" clId="{732F15F2-0650-4F38-8C28-AB9ACDCAB8CD}" dt="2026-09-01T20:28:09.254" v="7025" actId="478"/>
          <ac:spMkLst>
            <pc:docMk/>
            <pc:sldMk cId="4133805545" sldId="270"/>
            <ac:spMk id="2" creationId="{BDC8DCB1-D302-87E0-5C4E-73D2A171F6E0}"/>
          </ac:spMkLst>
        </pc:spChg>
        <pc:spChg chg="mod">
          <ac:chgData name="Diogo Manuel Lopes Castelão" userId="163629b7-105c-47c2-8772-f88a5468802c" providerId="ADAL" clId="{732F15F2-0650-4F38-8C28-AB9ACDCAB8CD}" dt="2026-09-01T20:28:23.740" v="7045" actId="1035"/>
          <ac:spMkLst>
            <pc:docMk/>
            <pc:sldMk cId="4133805545" sldId="270"/>
            <ac:spMk id="40" creationId="{01B67DD4-FC46-1187-75D8-EEBB3A58AAD9}"/>
          </ac:spMkLst>
        </pc:spChg>
        <pc:spChg chg="mod">
          <ac:chgData name="Diogo Manuel Lopes Castelão" userId="163629b7-105c-47c2-8772-f88a5468802c" providerId="ADAL" clId="{732F15F2-0650-4F38-8C28-AB9ACDCAB8CD}" dt="2026-09-01T20:28:23.740" v="7045" actId="1035"/>
          <ac:spMkLst>
            <pc:docMk/>
            <pc:sldMk cId="4133805545" sldId="270"/>
            <ac:spMk id="41" creationId="{DF2BAFB7-A20C-7CF3-64E2-701AA2707DA3}"/>
          </ac:spMkLst>
        </pc:spChg>
        <pc:spChg chg="mod">
          <ac:chgData name="Diogo Manuel Lopes Castelão" userId="163629b7-105c-47c2-8772-f88a5468802c" providerId="ADAL" clId="{732F15F2-0650-4F38-8C28-AB9ACDCAB8CD}" dt="2026-09-01T20:28:23.740" v="7045" actId="1035"/>
          <ac:spMkLst>
            <pc:docMk/>
            <pc:sldMk cId="4133805545" sldId="270"/>
            <ac:spMk id="42" creationId="{DFE6A9C8-1D56-86BE-36ED-E7218B02E6CA}"/>
          </ac:spMkLst>
        </pc:spChg>
        <pc:spChg chg="mod">
          <ac:chgData name="Diogo Manuel Lopes Castelão" userId="163629b7-105c-47c2-8772-f88a5468802c" providerId="ADAL" clId="{732F15F2-0650-4F38-8C28-AB9ACDCAB8CD}" dt="2026-09-01T20:28:23.740" v="7045" actId="1035"/>
          <ac:spMkLst>
            <pc:docMk/>
            <pc:sldMk cId="4133805545" sldId="270"/>
            <ac:spMk id="43" creationId="{168AD5F9-0275-7700-E1FE-E45E51794371}"/>
          </ac:spMkLst>
        </pc:spChg>
        <pc:spChg chg="mod">
          <ac:chgData name="Diogo Manuel Lopes Castelão" userId="163629b7-105c-47c2-8772-f88a5468802c" providerId="ADAL" clId="{732F15F2-0650-4F38-8C28-AB9ACDCAB8CD}" dt="2026-09-01T20:28:23.740" v="7045" actId="1035"/>
          <ac:spMkLst>
            <pc:docMk/>
            <pc:sldMk cId="4133805545" sldId="270"/>
            <ac:spMk id="44" creationId="{C9F3BFC3-3963-544B-5428-29FB242A8B22}"/>
          </ac:spMkLst>
        </pc:spChg>
        <pc:spChg chg="mod">
          <ac:chgData name="Diogo Manuel Lopes Castelão" userId="163629b7-105c-47c2-8772-f88a5468802c" providerId="ADAL" clId="{732F15F2-0650-4F38-8C28-AB9ACDCAB8CD}" dt="2026-09-01T20:28:23.740" v="7045" actId="1035"/>
          <ac:spMkLst>
            <pc:docMk/>
            <pc:sldMk cId="4133805545" sldId="270"/>
            <ac:spMk id="45" creationId="{D513A59C-0C76-AE1C-1298-44F2F006D2F6}"/>
          </ac:spMkLst>
        </pc:spChg>
        <pc:grpChg chg="mod">
          <ac:chgData name="Diogo Manuel Lopes Castelão" userId="163629b7-105c-47c2-8772-f88a5468802c" providerId="ADAL" clId="{732F15F2-0650-4F38-8C28-AB9ACDCAB8CD}" dt="2026-09-01T20:28:23.740" v="7045" actId="1035"/>
          <ac:grpSpMkLst>
            <pc:docMk/>
            <pc:sldMk cId="4133805545" sldId="270"/>
            <ac:grpSpMk id="4" creationId="{A988F69B-2D60-D45E-BBB9-ACEA95BDFA7E}"/>
          </ac:grpSpMkLst>
        </pc:grpChg>
      </pc:sldChg>
      <pc:sldChg chg="addSp modSp add mod">
        <pc:chgData name="Diogo Manuel Lopes Castelão" userId="163629b7-105c-47c2-8772-f88a5468802c" providerId="ADAL" clId="{732F15F2-0650-4F38-8C28-AB9ACDCAB8CD}" dt="2026-09-02T23:21:23.873" v="7197" actId="1076"/>
        <pc:sldMkLst>
          <pc:docMk/>
          <pc:sldMk cId="1992255694" sldId="271"/>
        </pc:sldMkLst>
        <pc:spChg chg="add mod">
          <ac:chgData name="Diogo Manuel Lopes Castelão" userId="163629b7-105c-47c2-8772-f88a5468802c" providerId="ADAL" clId="{732F15F2-0650-4F38-8C28-AB9ACDCAB8CD}" dt="2026-09-02T23:21:23.873" v="7197" actId="1076"/>
          <ac:spMkLst>
            <pc:docMk/>
            <pc:sldMk cId="1992255694" sldId="271"/>
            <ac:spMk id="3" creationId="{2179FB45-2F84-53C4-1A41-BC759618843F}"/>
          </ac:spMkLst>
        </pc:spChg>
      </pc:sldChg>
      <pc:sldChg chg="modSp mod">
        <pc:chgData name="Diogo Manuel Lopes Castelão" userId="163629b7-105c-47c2-8772-f88a5468802c" providerId="ADAL" clId="{732F15F2-0650-4F38-8C28-AB9ACDCAB8CD}" dt="2026-09-02T23:19:48.326" v="7189" actId="1035"/>
        <pc:sldMkLst>
          <pc:docMk/>
          <pc:sldMk cId="1806618405" sldId="272"/>
        </pc:sldMkLst>
        <pc:spChg chg="mod">
          <ac:chgData name="Diogo Manuel Lopes Castelão" userId="163629b7-105c-47c2-8772-f88a5468802c" providerId="ADAL" clId="{732F15F2-0650-4F38-8C28-AB9ACDCAB8CD}" dt="2026-09-02T23:19:48.326" v="7189" actId="1035"/>
          <ac:spMkLst>
            <pc:docMk/>
            <pc:sldMk cId="1806618405" sldId="272"/>
            <ac:spMk id="3" creationId="{158DC1B3-603C-D8E2-1C47-771E9ACAB806}"/>
          </ac:spMkLst>
        </pc:spChg>
      </pc:sldChg>
      <pc:sldChg chg="modSp">
        <pc:chgData name="Diogo Manuel Lopes Castelão" userId="163629b7-105c-47c2-8772-f88a5468802c" providerId="ADAL" clId="{732F15F2-0650-4F38-8C28-AB9ACDCAB8CD}" dt="2026-09-01T21:02:21.908" v="7079" actId="20577"/>
        <pc:sldMkLst>
          <pc:docMk/>
          <pc:sldMk cId="3431058833" sldId="281"/>
        </pc:sldMkLst>
        <pc:spChg chg="mod">
          <ac:chgData name="Diogo Manuel Lopes Castelão" userId="163629b7-105c-47c2-8772-f88a5468802c" providerId="ADAL" clId="{732F15F2-0650-4F38-8C28-AB9ACDCAB8CD}" dt="2026-09-01T21:02:21.908" v="7079" actId="20577"/>
          <ac:spMkLst>
            <pc:docMk/>
            <pc:sldMk cId="3431058833" sldId="281"/>
            <ac:spMk id="3" creationId="{BBB571FC-DFC2-B26E-1851-B44767C19269}"/>
          </ac:spMkLst>
        </pc:spChg>
      </pc:sldChg>
      <pc:sldChg chg="modSp add mod">
        <pc:chgData name="Diogo Manuel Lopes Castelão" userId="163629b7-105c-47c2-8772-f88a5468802c" providerId="ADAL" clId="{732F15F2-0650-4F38-8C28-AB9ACDCAB8CD}" dt="2026-08-31T10:13:53.985" v="6574" actId="20577"/>
        <pc:sldMkLst>
          <pc:docMk/>
          <pc:sldMk cId="3899027710" sldId="283"/>
        </pc:sldMkLst>
        <pc:spChg chg="mod">
          <ac:chgData name="Diogo Manuel Lopes Castelão" userId="163629b7-105c-47c2-8772-f88a5468802c" providerId="ADAL" clId="{732F15F2-0650-4F38-8C28-AB9ACDCAB8CD}" dt="2026-08-31T10:13:53.985" v="6574" actId="20577"/>
          <ac:spMkLst>
            <pc:docMk/>
            <pc:sldMk cId="3899027710" sldId="283"/>
            <ac:spMk id="2" creationId="{90F4FC68-B48E-F499-8ECC-16E207FCDB55}"/>
          </ac:spMkLst>
        </pc:spChg>
        <pc:spChg chg="mod">
          <ac:chgData name="Diogo Manuel Lopes Castelão" userId="163629b7-105c-47c2-8772-f88a5468802c" providerId="ADAL" clId="{732F15F2-0650-4F38-8C28-AB9ACDCAB8CD}" dt="2026-08-31T10:13:16.490" v="6572" actId="1076"/>
          <ac:spMkLst>
            <pc:docMk/>
            <pc:sldMk cId="3899027710" sldId="283"/>
            <ac:spMk id="48" creationId="{C338A57F-10D1-7495-E450-851B613361FD}"/>
          </ac:spMkLst>
        </pc:spChg>
      </pc:sldChg>
      <pc:sldChg chg="del mod modShow">
        <pc:chgData name="Diogo Manuel Lopes Castelão" userId="163629b7-105c-47c2-8772-f88a5468802c" providerId="ADAL" clId="{732F15F2-0650-4F38-8C28-AB9ACDCAB8CD}" dt="2026-09-01T21:08:07.981" v="7133" actId="2696"/>
        <pc:sldMkLst>
          <pc:docMk/>
          <pc:sldMk cId="3825999247" sldId="291"/>
        </pc:sldMkLst>
      </pc:sldChg>
      <pc:sldChg chg="addSp modSp add del mod">
        <pc:chgData name="Diogo Manuel Lopes Castelão" userId="163629b7-105c-47c2-8772-f88a5468802c" providerId="ADAL" clId="{732F15F2-0650-4F38-8C28-AB9ACDCAB8CD}" dt="2026-09-02T23:21:17.531" v="7196" actId="1076"/>
        <pc:sldMkLst>
          <pc:docMk/>
          <pc:sldMk cId="2751141648" sldId="295"/>
        </pc:sldMkLst>
        <pc:spChg chg="add mod">
          <ac:chgData name="Diogo Manuel Lopes Castelão" userId="163629b7-105c-47c2-8772-f88a5468802c" providerId="ADAL" clId="{732F15F2-0650-4F38-8C28-AB9ACDCAB8CD}" dt="2026-09-02T23:21:17.531" v="7196" actId="1076"/>
          <ac:spMkLst>
            <pc:docMk/>
            <pc:sldMk cId="2751141648" sldId="295"/>
            <ac:spMk id="3" creationId="{0207E505-41AC-6E37-67EE-51FDA04F3FD9}"/>
          </ac:spMkLst>
        </pc:spChg>
      </pc:sldChg>
      <pc:sldChg chg="delSp modSp del mod modShow">
        <pc:chgData name="Diogo Manuel Lopes Castelão" userId="163629b7-105c-47c2-8772-f88a5468802c" providerId="ADAL" clId="{732F15F2-0650-4F38-8C28-AB9ACDCAB8CD}" dt="2026-09-01T21:07:41.993" v="7128" actId="2696"/>
        <pc:sldMkLst>
          <pc:docMk/>
          <pc:sldMk cId="3368540839" sldId="305"/>
        </pc:sldMkLst>
      </pc:sldChg>
      <pc:sldChg chg="del mod modShow">
        <pc:chgData name="Diogo Manuel Lopes Castelão" userId="163629b7-105c-47c2-8772-f88a5468802c" providerId="ADAL" clId="{732F15F2-0650-4F38-8C28-AB9ACDCAB8CD}" dt="2026-09-01T21:07:51.650" v="7130" actId="2696"/>
        <pc:sldMkLst>
          <pc:docMk/>
          <pc:sldMk cId="3495131939" sldId="307"/>
        </pc:sldMkLst>
      </pc:sldChg>
      <pc:sldChg chg="del mod modShow">
        <pc:chgData name="Diogo Manuel Lopes Castelão" userId="163629b7-105c-47c2-8772-f88a5468802c" providerId="ADAL" clId="{732F15F2-0650-4F38-8C28-AB9ACDCAB8CD}" dt="2026-09-01T21:08:00.167" v="7132" actId="2696"/>
        <pc:sldMkLst>
          <pc:docMk/>
          <pc:sldMk cId="2830398221" sldId="312"/>
        </pc:sldMkLst>
      </pc:sldChg>
      <pc:sldChg chg="addSp modSp del mod modShow">
        <pc:chgData name="Diogo Manuel Lopes Castelão" userId="163629b7-105c-47c2-8772-f88a5468802c" providerId="ADAL" clId="{732F15F2-0650-4F38-8C28-AB9ACDCAB8CD}" dt="2026-09-01T21:07:39.152" v="7127" actId="2696"/>
        <pc:sldMkLst>
          <pc:docMk/>
          <pc:sldMk cId="326265605" sldId="314"/>
        </pc:sldMkLst>
        <pc:spChg chg="mod">
          <ac:chgData name="Diogo Manuel Lopes Castelão" userId="163629b7-105c-47c2-8772-f88a5468802c" providerId="ADAL" clId="{732F15F2-0650-4F38-8C28-AB9ACDCAB8CD}" dt="2026-09-01T20:13:55.201" v="6957" actId="1076"/>
          <ac:spMkLst>
            <pc:docMk/>
            <pc:sldMk cId="326265605" sldId="314"/>
            <ac:spMk id="7" creationId="{0BC43163-AA9F-B312-E55C-6EAEFFEE24F3}"/>
          </ac:spMkLst>
        </pc:spChg>
        <pc:picChg chg="add mod">
          <ac:chgData name="Diogo Manuel Lopes Castelão" userId="163629b7-105c-47c2-8772-f88a5468802c" providerId="ADAL" clId="{732F15F2-0650-4F38-8C28-AB9ACDCAB8CD}" dt="2026-09-01T20:14:39.248" v="6960" actId="14100"/>
          <ac:picMkLst>
            <pc:docMk/>
            <pc:sldMk cId="326265605" sldId="314"/>
            <ac:picMk id="3" creationId="{1D7DB876-2146-283A-9691-95C1C7ACE2F2}"/>
          </ac:picMkLst>
        </pc:picChg>
        <pc:picChg chg="mod">
          <ac:chgData name="Diogo Manuel Lopes Castelão" userId="163629b7-105c-47c2-8772-f88a5468802c" providerId="ADAL" clId="{732F15F2-0650-4F38-8C28-AB9ACDCAB8CD}" dt="2026-09-01T20:13:43.045" v="6956" actId="1076"/>
          <ac:picMkLst>
            <pc:docMk/>
            <pc:sldMk cId="326265605" sldId="314"/>
            <ac:picMk id="4" creationId="{228681F9-3040-7739-66B3-A1AA9E6F1F44}"/>
          </ac:picMkLst>
        </pc:picChg>
        <pc:picChg chg="add mod">
          <ac:chgData name="Diogo Manuel Lopes Castelão" userId="163629b7-105c-47c2-8772-f88a5468802c" providerId="ADAL" clId="{732F15F2-0650-4F38-8C28-AB9ACDCAB8CD}" dt="2026-09-01T20:14:39.248" v="6960" actId="14100"/>
          <ac:picMkLst>
            <pc:docMk/>
            <pc:sldMk cId="326265605" sldId="314"/>
            <ac:picMk id="6" creationId="{FA49D915-0648-7C59-FB5A-074D38587814}"/>
          </ac:picMkLst>
        </pc:picChg>
        <pc:picChg chg="add mod">
          <ac:chgData name="Diogo Manuel Lopes Castelão" userId="163629b7-105c-47c2-8772-f88a5468802c" providerId="ADAL" clId="{732F15F2-0650-4F38-8C28-AB9ACDCAB8CD}" dt="2026-09-01T20:14:39.248" v="6960" actId="14100"/>
          <ac:picMkLst>
            <pc:docMk/>
            <pc:sldMk cId="326265605" sldId="314"/>
            <ac:picMk id="9" creationId="{6AD9B79B-9F8C-B107-A742-E23DF55427E2}"/>
          </ac:picMkLst>
        </pc:picChg>
      </pc:sldChg>
      <pc:sldChg chg="del mod modShow">
        <pc:chgData name="Diogo Manuel Lopes Castelão" userId="163629b7-105c-47c2-8772-f88a5468802c" providerId="ADAL" clId="{732F15F2-0650-4F38-8C28-AB9ACDCAB8CD}" dt="2026-09-01T21:07:56.247" v="7131" actId="2696"/>
        <pc:sldMkLst>
          <pc:docMk/>
          <pc:sldMk cId="2606260865" sldId="316"/>
        </pc:sldMkLst>
      </pc:sldChg>
      <pc:sldChg chg="modSp mod">
        <pc:chgData name="Diogo Manuel Lopes Castelão" userId="163629b7-105c-47c2-8772-f88a5468802c" providerId="ADAL" clId="{732F15F2-0650-4F38-8C28-AB9ACDCAB8CD}" dt="2026-09-01T21:02:00.174" v="7078" actId="20577"/>
        <pc:sldMkLst>
          <pc:docMk/>
          <pc:sldMk cId="3874852225" sldId="320"/>
        </pc:sldMkLst>
        <pc:spChg chg="mod">
          <ac:chgData name="Diogo Manuel Lopes Castelão" userId="163629b7-105c-47c2-8772-f88a5468802c" providerId="ADAL" clId="{732F15F2-0650-4F38-8C28-AB9ACDCAB8CD}" dt="2026-09-01T21:02:00.174" v="7078" actId="20577"/>
          <ac:spMkLst>
            <pc:docMk/>
            <pc:sldMk cId="3874852225" sldId="320"/>
            <ac:spMk id="3" creationId="{1645AD3A-40C1-643E-2820-D0DFC0A0ECB9}"/>
          </ac:spMkLst>
        </pc:spChg>
      </pc:sldChg>
      <pc:sldChg chg="del">
        <pc:chgData name="Diogo Manuel Lopes Castelão" userId="163629b7-105c-47c2-8772-f88a5468802c" providerId="ADAL" clId="{732F15F2-0650-4F38-8C28-AB9ACDCAB8CD}" dt="2026-09-01T22:12:05.723" v="7155" actId="47"/>
        <pc:sldMkLst>
          <pc:docMk/>
          <pc:sldMk cId="3560994943" sldId="323"/>
        </pc:sldMkLst>
      </pc:sldChg>
      <pc:sldChg chg="del mod modShow">
        <pc:chgData name="Diogo Manuel Lopes Castelão" userId="163629b7-105c-47c2-8772-f88a5468802c" providerId="ADAL" clId="{732F15F2-0650-4F38-8C28-AB9ACDCAB8CD}" dt="2026-09-01T21:07:45.173" v="7129" actId="2696"/>
        <pc:sldMkLst>
          <pc:docMk/>
          <pc:sldMk cId="2291904477" sldId="326"/>
        </pc:sldMkLst>
      </pc:sldChg>
      <pc:sldChg chg="add del mod ord modShow">
        <pc:chgData name="Diogo Manuel Lopes Castelão" userId="163629b7-105c-47c2-8772-f88a5468802c" providerId="ADAL" clId="{732F15F2-0650-4F38-8C28-AB9ACDCAB8CD}" dt="2026-09-01T21:07:33.631" v="7126" actId="2696"/>
        <pc:sldMkLst>
          <pc:docMk/>
          <pc:sldMk cId="3909191658" sldId="327"/>
        </pc:sldMkLst>
      </pc:sldChg>
      <pc:sldChg chg="delSp add del mod modShow">
        <pc:chgData name="Diogo Manuel Lopes Castelão" userId="163629b7-105c-47c2-8772-f88a5468802c" providerId="ADAL" clId="{732F15F2-0650-4F38-8C28-AB9ACDCAB8CD}" dt="2026-09-01T21:07:30.736" v="7125" actId="2696"/>
        <pc:sldMkLst>
          <pc:docMk/>
          <pc:sldMk cId="1849780971" sldId="328"/>
        </pc:sldMkLst>
        <pc:picChg chg="del">
          <ac:chgData name="Diogo Manuel Lopes Castelão" userId="163629b7-105c-47c2-8772-f88a5468802c" providerId="ADAL" clId="{732F15F2-0650-4F38-8C28-AB9ACDCAB8CD}" dt="2026-09-01T20:27:54.753" v="7022" actId="478"/>
          <ac:picMkLst>
            <pc:docMk/>
            <pc:sldMk cId="1849780971" sldId="328"/>
            <ac:picMk id="13" creationId="{F9C9D76D-68A5-3798-3CDD-F76065C4EE0C}"/>
          </ac:picMkLst>
        </pc:picChg>
        <pc:picChg chg="del">
          <ac:chgData name="Diogo Manuel Lopes Castelão" userId="163629b7-105c-47c2-8772-f88a5468802c" providerId="ADAL" clId="{732F15F2-0650-4F38-8C28-AB9ACDCAB8CD}" dt="2026-09-01T20:27:56.499" v="7023" actId="478"/>
          <ac:picMkLst>
            <pc:docMk/>
            <pc:sldMk cId="1849780971" sldId="328"/>
            <ac:picMk id="16" creationId="{C8302FB1-136D-0E4E-96B8-1AA27E8CC368}"/>
          </ac:picMkLst>
        </pc:picChg>
        <pc:cxnChg chg="del">
          <ac:chgData name="Diogo Manuel Lopes Castelão" userId="163629b7-105c-47c2-8772-f88a5468802c" providerId="ADAL" clId="{732F15F2-0650-4F38-8C28-AB9ACDCAB8CD}" dt="2026-09-01T20:27:58.626" v="7024" actId="478"/>
          <ac:cxnSpMkLst>
            <pc:docMk/>
            <pc:sldMk cId="1849780971" sldId="328"/>
            <ac:cxnSpMk id="20" creationId="{D72C59C8-A220-C6DC-41D6-99DEAEC12B93}"/>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229204-9805-2A62-9A14-92B020C2BA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553C2ED-446E-12C1-9910-B246960CF5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27D54C-FBE2-449B-84A1-429E5E5C1DE2}" type="datetimeFigureOut">
              <a:rPr lang="en-GB" smtClean="0"/>
              <a:t>03/09/2026</a:t>
            </a:fld>
            <a:endParaRPr lang="en-GB"/>
          </a:p>
        </p:txBody>
      </p:sp>
      <p:sp>
        <p:nvSpPr>
          <p:cNvPr id="4" name="Footer Placeholder 3">
            <a:extLst>
              <a:ext uri="{FF2B5EF4-FFF2-40B4-BE49-F238E27FC236}">
                <a16:creationId xmlns:a16="http://schemas.microsoft.com/office/drawing/2014/main" id="{090BD6C7-3F56-4923-E2C2-66F47F5F144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AA35455-9CD4-F6E0-19EB-B7152A0911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1D8C2C-C683-4473-9632-4937F6C0A925}" type="slidenum">
              <a:rPr lang="en-GB" smtClean="0"/>
              <a:t>‹#›</a:t>
            </a:fld>
            <a:endParaRPr lang="en-GB"/>
          </a:p>
        </p:txBody>
      </p:sp>
    </p:spTree>
    <p:extLst>
      <p:ext uri="{BB962C8B-B14F-4D97-AF65-F5344CB8AC3E}">
        <p14:creationId xmlns:p14="http://schemas.microsoft.com/office/powerpoint/2010/main" val="21821076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C5E61-AE9B-4CCC-B336-7C2D8921265B}" type="datetimeFigureOut">
              <a:rPr lang="en-GB" smtClean="0"/>
              <a:t>03/09/2026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B6DBD-9C0B-4616-B6E0-420099EBB580}" type="slidenum">
              <a:rPr lang="en-GB" smtClean="0"/>
              <a:t>‹#›</a:t>
            </a:fld>
            <a:endParaRPr lang="en-GB"/>
          </a:p>
        </p:txBody>
      </p:sp>
    </p:spTree>
    <p:extLst>
      <p:ext uri="{BB962C8B-B14F-4D97-AF65-F5344CB8AC3E}">
        <p14:creationId xmlns:p14="http://schemas.microsoft.com/office/powerpoint/2010/main" val="37422645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FB6DBD-9C0B-4616-B6E0-420099EBB580}" type="slidenum">
              <a:rPr lang="en-GB" smtClean="0"/>
              <a:t>1</a:t>
            </a:fld>
            <a:endParaRPr lang="en-GB"/>
          </a:p>
        </p:txBody>
      </p:sp>
    </p:spTree>
    <p:extLst>
      <p:ext uri="{BB962C8B-B14F-4D97-AF65-F5344CB8AC3E}">
        <p14:creationId xmlns:p14="http://schemas.microsoft.com/office/powerpoint/2010/main" val="2413860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FB6DBD-9C0B-4616-B6E0-420099EBB580}" type="slidenum">
              <a:rPr lang="en-GB" smtClean="0"/>
              <a:t>5</a:t>
            </a:fld>
            <a:endParaRPr lang="en-GB"/>
          </a:p>
        </p:txBody>
      </p:sp>
    </p:spTree>
    <p:extLst>
      <p:ext uri="{BB962C8B-B14F-4D97-AF65-F5344CB8AC3E}">
        <p14:creationId xmlns:p14="http://schemas.microsoft.com/office/powerpoint/2010/main" val="2423853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FB6DBD-9C0B-4616-B6E0-420099EBB580}" type="slidenum">
              <a:rPr lang="en-GB" smtClean="0"/>
              <a:t>11</a:t>
            </a:fld>
            <a:endParaRPr lang="en-GB"/>
          </a:p>
        </p:txBody>
      </p:sp>
    </p:spTree>
    <p:extLst>
      <p:ext uri="{BB962C8B-B14F-4D97-AF65-F5344CB8AC3E}">
        <p14:creationId xmlns:p14="http://schemas.microsoft.com/office/powerpoint/2010/main" val="2147993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1FB6DBD-9C0B-4616-B6E0-420099EBB580}" type="slidenum">
              <a:rPr lang="en-GB" smtClean="0"/>
              <a:t>22</a:t>
            </a:fld>
            <a:endParaRPr lang="en-GB"/>
          </a:p>
        </p:txBody>
      </p:sp>
    </p:spTree>
    <p:extLst>
      <p:ext uri="{BB962C8B-B14F-4D97-AF65-F5344CB8AC3E}">
        <p14:creationId xmlns:p14="http://schemas.microsoft.com/office/powerpoint/2010/main" val="748958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556D0-BBA2-6E67-5C43-9F01D0DB09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E3DB784-B964-C1C1-11DC-A5D891ADD1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C0A0B39-3D30-03EA-E2EC-A64FDF1DB16B}"/>
              </a:ext>
            </a:extLst>
          </p:cNvPr>
          <p:cNvSpPr>
            <a:spLocks noGrp="1"/>
          </p:cNvSpPr>
          <p:nvPr>
            <p:ph type="dt" sz="half" idx="10"/>
          </p:nvPr>
        </p:nvSpPr>
        <p:spPr/>
        <p:txBody>
          <a:bodyPr/>
          <a:lstStyle/>
          <a:p>
            <a:fld id="{DD6A438F-3168-455C-8C02-46456271F242}" type="datetime1">
              <a:rPr lang="en-GB" smtClean="0"/>
              <a:t>03/09/2026</a:t>
            </a:fld>
            <a:endParaRPr lang="en-GB"/>
          </a:p>
        </p:txBody>
      </p:sp>
      <p:sp>
        <p:nvSpPr>
          <p:cNvPr id="5" name="Footer Placeholder 4">
            <a:extLst>
              <a:ext uri="{FF2B5EF4-FFF2-40B4-BE49-F238E27FC236}">
                <a16:creationId xmlns:a16="http://schemas.microsoft.com/office/drawing/2014/main" id="{A200FE4A-DB23-15E1-F807-82A039291D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304ADB-F347-D58C-9FB2-4810B7F45B89}"/>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3947247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180FC-ABB0-9A5C-9C64-B5C6D2AE91E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0023B0-F1B0-083F-4B3C-7FEC7D481B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7C4FB9-2761-5AB3-145E-C95B55141388}"/>
              </a:ext>
            </a:extLst>
          </p:cNvPr>
          <p:cNvSpPr>
            <a:spLocks noGrp="1"/>
          </p:cNvSpPr>
          <p:nvPr>
            <p:ph type="dt" sz="half" idx="10"/>
          </p:nvPr>
        </p:nvSpPr>
        <p:spPr/>
        <p:txBody>
          <a:bodyPr/>
          <a:lstStyle/>
          <a:p>
            <a:fld id="{1149DEB3-FE45-4AEE-8266-00140B5B6657}" type="datetime1">
              <a:rPr lang="en-GB" smtClean="0"/>
              <a:t>03/09/2026</a:t>
            </a:fld>
            <a:endParaRPr lang="en-GB"/>
          </a:p>
        </p:txBody>
      </p:sp>
      <p:sp>
        <p:nvSpPr>
          <p:cNvPr id="5" name="Footer Placeholder 4">
            <a:extLst>
              <a:ext uri="{FF2B5EF4-FFF2-40B4-BE49-F238E27FC236}">
                <a16:creationId xmlns:a16="http://schemas.microsoft.com/office/drawing/2014/main" id="{057FE8F8-8DCB-06F6-F00D-130A01AAD1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7930E5-081A-A161-4395-21B113C8DAAC}"/>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3799798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D562E0-5838-2BA5-242D-DF9FBBCB92C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B71D99-0015-5075-AE70-A6D7E9C8AC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EC7C35-1217-EE7F-3C9D-4E97B48FD71A}"/>
              </a:ext>
            </a:extLst>
          </p:cNvPr>
          <p:cNvSpPr>
            <a:spLocks noGrp="1"/>
          </p:cNvSpPr>
          <p:nvPr>
            <p:ph type="dt" sz="half" idx="10"/>
          </p:nvPr>
        </p:nvSpPr>
        <p:spPr/>
        <p:txBody>
          <a:bodyPr/>
          <a:lstStyle/>
          <a:p>
            <a:fld id="{3D23613F-C7BE-4B5A-B5C8-4363D0B79FE4}" type="datetime1">
              <a:rPr lang="en-GB" smtClean="0"/>
              <a:t>03/09/2026</a:t>
            </a:fld>
            <a:endParaRPr lang="en-GB"/>
          </a:p>
        </p:txBody>
      </p:sp>
      <p:sp>
        <p:nvSpPr>
          <p:cNvPr id="5" name="Footer Placeholder 4">
            <a:extLst>
              <a:ext uri="{FF2B5EF4-FFF2-40B4-BE49-F238E27FC236}">
                <a16:creationId xmlns:a16="http://schemas.microsoft.com/office/drawing/2014/main" id="{209EE021-3278-4F81-91AD-17DEC72F7C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8589F7-29BB-F2B2-C7FA-0A80BA64F3B8}"/>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2693333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2F0A4-DC69-992E-6AD9-D7976160DD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E78BDB5-6088-408D-CB33-00A2A4DB3F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A9FC0E-CE2F-C408-2743-2B6FF506D897}"/>
              </a:ext>
            </a:extLst>
          </p:cNvPr>
          <p:cNvSpPr>
            <a:spLocks noGrp="1"/>
          </p:cNvSpPr>
          <p:nvPr>
            <p:ph type="dt" sz="half" idx="10"/>
          </p:nvPr>
        </p:nvSpPr>
        <p:spPr/>
        <p:txBody>
          <a:bodyPr/>
          <a:lstStyle/>
          <a:p>
            <a:fld id="{67E7A5B4-967A-4E96-A5BA-E32D2FEEEBA0}" type="datetime1">
              <a:rPr lang="en-GB" smtClean="0"/>
              <a:t>03/09/2026</a:t>
            </a:fld>
            <a:endParaRPr lang="en-GB"/>
          </a:p>
        </p:txBody>
      </p:sp>
      <p:sp>
        <p:nvSpPr>
          <p:cNvPr id="5" name="Footer Placeholder 4">
            <a:extLst>
              <a:ext uri="{FF2B5EF4-FFF2-40B4-BE49-F238E27FC236}">
                <a16:creationId xmlns:a16="http://schemas.microsoft.com/office/drawing/2014/main" id="{841E2E1E-F48F-5370-05F4-D41409E023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4E04E7-2075-4B58-D7BA-E1C2F9C37976}"/>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3531264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5A1A2-6BEC-0304-FE4B-B9E05E1567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D3A6117-C158-E0D0-96DE-0BF8A321EF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355418-EC0D-3A56-6547-7F094FBDCEC7}"/>
              </a:ext>
            </a:extLst>
          </p:cNvPr>
          <p:cNvSpPr>
            <a:spLocks noGrp="1"/>
          </p:cNvSpPr>
          <p:nvPr>
            <p:ph type="dt" sz="half" idx="10"/>
          </p:nvPr>
        </p:nvSpPr>
        <p:spPr/>
        <p:txBody>
          <a:bodyPr/>
          <a:lstStyle/>
          <a:p>
            <a:fld id="{82E9D816-322A-4834-812D-1CDE610475AA}" type="datetime1">
              <a:rPr lang="en-GB" smtClean="0"/>
              <a:t>03/09/2026</a:t>
            </a:fld>
            <a:endParaRPr lang="en-GB"/>
          </a:p>
        </p:txBody>
      </p:sp>
      <p:sp>
        <p:nvSpPr>
          <p:cNvPr id="5" name="Footer Placeholder 4">
            <a:extLst>
              <a:ext uri="{FF2B5EF4-FFF2-40B4-BE49-F238E27FC236}">
                <a16:creationId xmlns:a16="http://schemas.microsoft.com/office/drawing/2014/main" id="{2687D79A-C325-0F78-D383-D5250DBE29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6FB855-9A0E-D23D-9FA0-EDB56AFF779E}"/>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2392959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C17AE-3451-8B45-6F63-B2655D95C2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F48FBB-7033-6194-6A20-EB1A5CDA82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BCE5F9-3DE0-DC7A-4EB9-85839499F3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452E223-987A-0DB3-1C8A-F7A0199EE610}"/>
              </a:ext>
            </a:extLst>
          </p:cNvPr>
          <p:cNvSpPr>
            <a:spLocks noGrp="1"/>
          </p:cNvSpPr>
          <p:nvPr>
            <p:ph type="dt" sz="half" idx="10"/>
          </p:nvPr>
        </p:nvSpPr>
        <p:spPr/>
        <p:txBody>
          <a:bodyPr/>
          <a:lstStyle/>
          <a:p>
            <a:fld id="{7ECE1055-CADD-4267-945A-BBA4A4590358}" type="datetime1">
              <a:rPr lang="en-GB" smtClean="0"/>
              <a:t>03/09/2026</a:t>
            </a:fld>
            <a:endParaRPr lang="en-GB"/>
          </a:p>
        </p:txBody>
      </p:sp>
      <p:sp>
        <p:nvSpPr>
          <p:cNvPr id="6" name="Footer Placeholder 5">
            <a:extLst>
              <a:ext uri="{FF2B5EF4-FFF2-40B4-BE49-F238E27FC236}">
                <a16:creationId xmlns:a16="http://schemas.microsoft.com/office/drawing/2014/main" id="{984E43D4-12F1-8109-FDFE-4E0E97A7D9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E2D0F3-656D-D66C-1CEA-A8F636CE0E47}"/>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2311794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E6C2E-5AF5-A7D2-A080-B3A4BA5001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4D81FF-0924-1501-EEC2-CEB46F6F6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38ED80-573D-0429-351F-E5386C28E5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0BF873A-52B0-4CA6-B4B8-EDEB464F74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234680-C5C7-9C5B-C49C-56A540EB44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F2E7E0-A15C-E7A8-8670-65279E1C4138}"/>
              </a:ext>
            </a:extLst>
          </p:cNvPr>
          <p:cNvSpPr>
            <a:spLocks noGrp="1"/>
          </p:cNvSpPr>
          <p:nvPr>
            <p:ph type="dt" sz="half" idx="10"/>
          </p:nvPr>
        </p:nvSpPr>
        <p:spPr/>
        <p:txBody>
          <a:bodyPr/>
          <a:lstStyle/>
          <a:p>
            <a:fld id="{826CB90E-5D08-43B1-AC49-5F671CC405E8}" type="datetime1">
              <a:rPr lang="en-GB" smtClean="0"/>
              <a:t>03/09/2026</a:t>
            </a:fld>
            <a:endParaRPr lang="en-GB"/>
          </a:p>
        </p:txBody>
      </p:sp>
      <p:sp>
        <p:nvSpPr>
          <p:cNvPr id="8" name="Footer Placeholder 7">
            <a:extLst>
              <a:ext uri="{FF2B5EF4-FFF2-40B4-BE49-F238E27FC236}">
                <a16:creationId xmlns:a16="http://schemas.microsoft.com/office/drawing/2014/main" id="{4A2FF311-E87E-A1CB-346D-7FB705A2581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33639EC-3C08-D8FF-EA41-F99A863C5618}"/>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3399375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DDAD3-19EA-A2E2-343E-1AB72D3A249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D153F82-CE9C-23FB-85EB-D8FEAF5659DD}"/>
              </a:ext>
            </a:extLst>
          </p:cNvPr>
          <p:cNvSpPr>
            <a:spLocks noGrp="1"/>
          </p:cNvSpPr>
          <p:nvPr>
            <p:ph type="dt" sz="half" idx="10"/>
          </p:nvPr>
        </p:nvSpPr>
        <p:spPr/>
        <p:txBody>
          <a:bodyPr/>
          <a:lstStyle/>
          <a:p>
            <a:fld id="{E536E4D9-2FAC-4B3B-8540-CAFF9A6433B5}" type="datetime1">
              <a:rPr lang="en-GB" smtClean="0"/>
              <a:t>03/09/2026</a:t>
            </a:fld>
            <a:endParaRPr lang="en-GB"/>
          </a:p>
        </p:txBody>
      </p:sp>
      <p:sp>
        <p:nvSpPr>
          <p:cNvPr id="4" name="Footer Placeholder 3">
            <a:extLst>
              <a:ext uri="{FF2B5EF4-FFF2-40B4-BE49-F238E27FC236}">
                <a16:creationId xmlns:a16="http://schemas.microsoft.com/office/drawing/2014/main" id="{51D5E716-159F-DB5F-436B-62D01536E8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2F08A97-D4F9-F1D8-F8BE-671B1B124B48}"/>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2452750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A2BC45-F1DA-2DEF-0A10-1710614B5AD6}"/>
              </a:ext>
            </a:extLst>
          </p:cNvPr>
          <p:cNvSpPr>
            <a:spLocks noGrp="1"/>
          </p:cNvSpPr>
          <p:nvPr>
            <p:ph type="dt" sz="half" idx="10"/>
          </p:nvPr>
        </p:nvSpPr>
        <p:spPr/>
        <p:txBody>
          <a:bodyPr/>
          <a:lstStyle/>
          <a:p>
            <a:fld id="{E9B20E25-3016-4A6E-A02D-EADB1E1CEA9E}" type="datetime1">
              <a:rPr lang="en-GB" smtClean="0"/>
              <a:t>03/09/2026</a:t>
            </a:fld>
            <a:endParaRPr lang="en-GB"/>
          </a:p>
        </p:txBody>
      </p:sp>
      <p:sp>
        <p:nvSpPr>
          <p:cNvPr id="3" name="Footer Placeholder 2">
            <a:extLst>
              <a:ext uri="{FF2B5EF4-FFF2-40B4-BE49-F238E27FC236}">
                <a16:creationId xmlns:a16="http://schemas.microsoft.com/office/drawing/2014/main" id="{F358CC96-0E51-551E-E1BB-97E859C8D12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A5BAD78-CE61-663C-B91A-BC49964C9DCC}"/>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1206892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D0494-F825-B014-6C13-B4F8E2313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8DF811C-3D7C-8CFE-03A5-63C283D4C5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7EE41D-CA0F-2710-4A72-8226EF9E0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A023D2-8F6B-3524-2822-4442E4F9E01D}"/>
              </a:ext>
            </a:extLst>
          </p:cNvPr>
          <p:cNvSpPr>
            <a:spLocks noGrp="1"/>
          </p:cNvSpPr>
          <p:nvPr>
            <p:ph type="dt" sz="half" idx="10"/>
          </p:nvPr>
        </p:nvSpPr>
        <p:spPr/>
        <p:txBody>
          <a:bodyPr/>
          <a:lstStyle/>
          <a:p>
            <a:fld id="{FBC6D6AD-2CCA-4D65-A6A3-79B8D3C5E115}" type="datetime1">
              <a:rPr lang="en-GB" smtClean="0"/>
              <a:t>03/09/2026</a:t>
            </a:fld>
            <a:endParaRPr lang="en-GB"/>
          </a:p>
        </p:txBody>
      </p:sp>
      <p:sp>
        <p:nvSpPr>
          <p:cNvPr id="6" name="Footer Placeholder 5">
            <a:extLst>
              <a:ext uri="{FF2B5EF4-FFF2-40B4-BE49-F238E27FC236}">
                <a16:creationId xmlns:a16="http://schemas.microsoft.com/office/drawing/2014/main" id="{65EC232F-98E6-491E-5FBA-396114D7A5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C1F44C-AB9A-94F8-CD1E-7053B585C52C}"/>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4025588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284BC-6B42-9854-3EC2-3D6F59E898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D1DA0F6-F214-FAA1-D091-892C622AA5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2B1594-3EB4-A237-EBEF-BACCE0A973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87EA04-807A-D89F-1B41-25BCC5C88285}"/>
              </a:ext>
            </a:extLst>
          </p:cNvPr>
          <p:cNvSpPr>
            <a:spLocks noGrp="1"/>
          </p:cNvSpPr>
          <p:nvPr>
            <p:ph type="dt" sz="half" idx="10"/>
          </p:nvPr>
        </p:nvSpPr>
        <p:spPr/>
        <p:txBody>
          <a:bodyPr/>
          <a:lstStyle/>
          <a:p>
            <a:fld id="{A1D80C16-DCF8-4C16-875B-6A2AE444ED7F}" type="datetime1">
              <a:rPr lang="en-GB" smtClean="0"/>
              <a:t>03/09/2026</a:t>
            </a:fld>
            <a:endParaRPr lang="en-GB"/>
          </a:p>
        </p:txBody>
      </p:sp>
      <p:sp>
        <p:nvSpPr>
          <p:cNvPr id="6" name="Footer Placeholder 5">
            <a:extLst>
              <a:ext uri="{FF2B5EF4-FFF2-40B4-BE49-F238E27FC236}">
                <a16:creationId xmlns:a16="http://schemas.microsoft.com/office/drawing/2014/main" id="{74CACB08-8CBF-A66F-9BA6-2C8A568D40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03DAEB-74C8-7FA5-5399-B27BCFD8F876}"/>
              </a:ext>
            </a:extLst>
          </p:cNvPr>
          <p:cNvSpPr>
            <a:spLocks noGrp="1"/>
          </p:cNvSpPr>
          <p:nvPr>
            <p:ph type="sldNum" sz="quarter" idx="12"/>
          </p:nvPr>
        </p:nvSpPr>
        <p:spPr/>
        <p:txBody>
          <a:bodyPr/>
          <a:lstStyle/>
          <a:p>
            <a:fld id="{60246A90-987F-4140-8A77-11FF3C729359}" type="slidenum">
              <a:rPr lang="en-GB" smtClean="0"/>
              <a:t>‹#›</a:t>
            </a:fld>
            <a:endParaRPr lang="en-GB"/>
          </a:p>
        </p:txBody>
      </p:sp>
    </p:spTree>
    <p:extLst>
      <p:ext uri="{BB962C8B-B14F-4D97-AF65-F5344CB8AC3E}">
        <p14:creationId xmlns:p14="http://schemas.microsoft.com/office/powerpoint/2010/main" val="1553095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C787C8-E7E6-9D7D-C21D-3F0D179ECA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94FBBF-ADE1-9962-4025-2BD50F5892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B9B8D8-82FC-B7AC-6376-3CA280C090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88F749-A436-4AA3-BAD8-4A605575E224}" type="datetime1">
              <a:rPr lang="en-GB" smtClean="0"/>
              <a:t>03/09/2026</a:t>
            </a:fld>
            <a:endParaRPr lang="en-GB"/>
          </a:p>
        </p:txBody>
      </p:sp>
      <p:sp>
        <p:nvSpPr>
          <p:cNvPr id="5" name="Footer Placeholder 4">
            <a:extLst>
              <a:ext uri="{FF2B5EF4-FFF2-40B4-BE49-F238E27FC236}">
                <a16:creationId xmlns:a16="http://schemas.microsoft.com/office/drawing/2014/main" id="{063FAC07-F208-D010-41BC-18EB7B4DF1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7BB7AB-DE05-E565-9F97-50C6200C9B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46A90-987F-4140-8A77-11FF3C729359}" type="slidenum">
              <a:rPr lang="en-GB" smtClean="0"/>
              <a:t>‹#›</a:t>
            </a:fld>
            <a:endParaRPr lang="en-GB"/>
          </a:p>
        </p:txBody>
      </p:sp>
    </p:spTree>
    <p:extLst>
      <p:ext uri="{BB962C8B-B14F-4D97-AF65-F5344CB8AC3E}">
        <p14:creationId xmlns:p14="http://schemas.microsoft.com/office/powerpoint/2010/main" val="918180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0.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6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12886-421C-7738-2ED4-8EF11B4A366E}"/>
              </a:ext>
            </a:extLst>
          </p:cNvPr>
          <p:cNvSpPr>
            <a:spLocks noGrp="1"/>
          </p:cNvSpPr>
          <p:nvPr>
            <p:ph type="ctrTitle"/>
          </p:nvPr>
        </p:nvSpPr>
        <p:spPr>
          <a:xfrm>
            <a:off x="1577870" y="1578831"/>
            <a:ext cx="9144000" cy="1597648"/>
          </a:xfrm>
        </p:spPr>
        <p:txBody>
          <a:bodyPr>
            <a:noAutofit/>
          </a:bodyPr>
          <a:lstStyle/>
          <a:p>
            <a:br>
              <a:rPr lang="en-GB" sz="4000" dirty="0"/>
            </a:br>
            <a:br>
              <a:rPr lang="en-GB" sz="4000" dirty="0"/>
            </a:br>
            <a:br>
              <a:rPr lang="en-GB" sz="4000" dirty="0"/>
            </a:br>
            <a:br>
              <a:rPr lang="en-GB" sz="4000" dirty="0"/>
            </a:br>
            <a:br>
              <a:rPr lang="en-GB" sz="4000" dirty="0"/>
            </a:br>
            <a:br>
              <a:rPr lang="en-GB" sz="4000" dirty="0"/>
            </a:br>
            <a:br>
              <a:rPr lang="en-GB" sz="4000" dirty="0"/>
            </a:br>
            <a:br>
              <a:rPr lang="en-GB" sz="4000" dirty="0"/>
            </a:br>
            <a:br>
              <a:rPr lang="en-GB" sz="4000" dirty="0"/>
            </a:br>
            <a:r>
              <a:rPr lang="en-GB" sz="4000" b="1" dirty="0" err="1"/>
              <a:t>CosmoGen</a:t>
            </a:r>
            <a:r>
              <a:rPr lang="en-GB" sz="4000" b="1" dirty="0"/>
              <a:t>: </a:t>
            </a:r>
            <a:r>
              <a:rPr lang="en-GB" sz="3600" dirty="0"/>
              <a:t>A genetic algorithm framework for exploring dark energy dynamics</a:t>
            </a:r>
            <a:endParaRPr lang="en-GB" sz="4000" dirty="0"/>
          </a:p>
        </p:txBody>
      </p:sp>
      <p:sp>
        <p:nvSpPr>
          <p:cNvPr id="3" name="Subtitle 2">
            <a:extLst>
              <a:ext uri="{FF2B5EF4-FFF2-40B4-BE49-F238E27FC236}">
                <a16:creationId xmlns:a16="http://schemas.microsoft.com/office/drawing/2014/main" id="{9584F66D-596C-2930-4EAF-914BCD61EBFB}"/>
              </a:ext>
            </a:extLst>
          </p:cNvPr>
          <p:cNvSpPr>
            <a:spLocks noGrp="1"/>
          </p:cNvSpPr>
          <p:nvPr>
            <p:ph type="subTitle" idx="1"/>
          </p:nvPr>
        </p:nvSpPr>
        <p:spPr>
          <a:xfrm>
            <a:off x="1577870" y="3987626"/>
            <a:ext cx="9144000" cy="461665"/>
          </a:xfrm>
        </p:spPr>
        <p:txBody>
          <a:bodyPr>
            <a:normAutofit fontScale="92500" lnSpcReduction="10000"/>
          </a:bodyPr>
          <a:lstStyle/>
          <a:p>
            <a:r>
              <a:rPr lang="en-GB" sz="3000" dirty="0"/>
              <a:t>Diogo Castelão</a:t>
            </a:r>
          </a:p>
        </p:txBody>
      </p:sp>
      <p:pic>
        <p:nvPicPr>
          <p:cNvPr id="4" name="Picture 2" descr="Resultado de imagem para instituto de astrofÃ­sica e ciÃªncias do espaÃ§o">
            <a:extLst>
              <a:ext uri="{FF2B5EF4-FFF2-40B4-BE49-F238E27FC236}">
                <a16:creationId xmlns:a16="http://schemas.microsoft.com/office/drawing/2014/main" id="{067F5926-AB1A-1E2B-69BD-F049E4D0D74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812179" y="5122606"/>
            <a:ext cx="1819382" cy="12417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3">
            <a:extLst>
              <a:ext uri="{FF2B5EF4-FFF2-40B4-BE49-F238E27FC236}">
                <a16:creationId xmlns:a16="http://schemas.microsoft.com/office/drawing/2014/main" id="{DB974740-7BD3-B3B3-65B8-F801F7976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495" y="4590727"/>
            <a:ext cx="1270375" cy="1915043"/>
          </a:xfrm>
          <a:prstGeom prst="rect">
            <a:avLst/>
          </a:prstGeom>
        </p:spPr>
      </p:pic>
      <p:sp>
        <p:nvSpPr>
          <p:cNvPr id="8" name="TextBox 7">
            <a:extLst>
              <a:ext uri="{FF2B5EF4-FFF2-40B4-BE49-F238E27FC236}">
                <a16:creationId xmlns:a16="http://schemas.microsoft.com/office/drawing/2014/main" id="{748216A0-C818-4E2B-8B14-FA7453138DD8}"/>
              </a:ext>
            </a:extLst>
          </p:cNvPr>
          <p:cNvSpPr txBox="1"/>
          <p:nvPr/>
        </p:nvSpPr>
        <p:spPr>
          <a:xfrm>
            <a:off x="4896463" y="6274937"/>
            <a:ext cx="6096000" cy="461665"/>
          </a:xfrm>
          <a:prstGeom prst="rect">
            <a:avLst/>
          </a:prstGeom>
          <a:noFill/>
        </p:spPr>
        <p:txBody>
          <a:bodyPr wrap="square">
            <a:spAutoFit/>
          </a:bodyPr>
          <a:lstStyle/>
          <a:p>
            <a:r>
              <a:rPr lang="en-GB" sz="2400" dirty="0"/>
              <a:t>ML4ASTRO3 | Malta</a:t>
            </a:r>
          </a:p>
        </p:txBody>
      </p:sp>
    </p:spTree>
    <p:extLst>
      <p:ext uri="{BB962C8B-B14F-4D97-AF65-F5344CB8AC3E}">
        <p14:creationId xmlns:p14="http://schemas.microsoft.com/office/powerpoint/2010/main" val="2336139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4145C-1718-2491-04F6-140EA40964D3}"/>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99DCD52-ABFA-75EF-465E-99A2D0CCF8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7672" y="463977"/>
            <a:ext cx="9579170" cy="1127858"/>
          </a:xfrm>
          <a:prstGeom prst="rect">
            <a:avLst/>
          </a:prstGeom>
        </p:spPr>
      </p:pic>
      <p:pic>
        <p:nvPicPr>
          <p:cNvPr id="4" name="Picture 3">
            <a:extLst>
              <a:ext uri="{FF2B5EF4-FFF2-40B4-BE49-F238E27FC236}">
                <a16:creationId xmlns:a16="http://schemas.microsoft.com/office/drawing/2014/main" id="{9E5EB3BE-3D67-1433-9F42-B3B52042B5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94375"/>
            <a:ext cx="6568837" cy="3011651"/>
          </a:xfrm>
          <a:prstGeom prst="rect">
            <a:avLst/>
          </a:prstGeom>
        </p:spPr>
      </p:pic>
      <p:pic>
        <p:nvPicPr>
          <p:cNvPr id="6" name="Picture 5">
            <a:extLst>
              <a:ext uri="{FF2B5EF4-FFF2-40B4-BE49-F238E27FC236}">
                <a16:creationId xmlns:a16="http://schemas.microsoft.com/office/drawing/2014/main" id="{41E36AFC-1F13-7F2A-3689-F9556D686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7191" y="1789541"/>
            <a:ext cx="5334809" cy="5068460"/>
          </a:xfrm>
          <a:prstGeom prst="rect">
            <a:avLst/>
          </a:prstGeom>
        </p:spPr>
      </p:pic>
      <p:sp>
        <p:nvSpPr>
          <p:cNvPr id="3" name="TextBox 2">
            <a:extLst>
              <a:ext uri="{FF2B5EF4-FFF2-40B4-BE49-F238E27FC236}">
                <a16:creationId xmlns:a16="http://schemas.microsoft.com/office/drawing/2014/main" id="{0207E505-41AC-6E37-67EE-51FDA04F3FD9}"/>
              </a:ext>
            </a:extLst>
          </p:cNvPr>
          <p:cNvSpPr txBox="1"/>
          <p:nvPr/>
        </p:nvSpPr>
        <p:spPr>
          <a:xfrm>
            <a:off x="9409471" y="1253281"/>
            <a:ext cx="6096000" cy="338554"/>
          </a:xfrm>
          <a:prstGeom prst="rect">
            <a:avLst/>
          </a:prstGeom>
          <a:noFill/>
        </p:spPr>
        <p:txBody>
          <a:bodyPr wrap="square">
            <a:spAutoFit/>
          </a:bodyPr>
          <a:lstStyle/>
          <a:p>
            <a:r>
              <a:rPr lang="en-GB" sz="1600" dirty="0"/>
              <a:t>JCAP 01 (2023) 013</a:t>
            </a:r>
          </a:p>
        </p:txBody>
      </p:sp>
    </p:spTree>
    <p:extLst>
      <p:ext uri="{BB962C8B-B14F-4D97-AF65-F5344CB8AC3E}">
        <p14:creationId xmlns:p14="http://schemas.microsoft.com/office/powerpoint/2010/main" val="2751141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F0D6-6D52-B7FC-53FE-4114431BFEA6}"/>
              </a:ext>
            </a:extLst>
          </p:cNvPr>
          <p:cNvSpPr>
            <a:spLocks noGrp="1"/>
          </p:cNvSpPr>
          <p:nvPr>
            <p:ph type="title"/>
          </p:nvPr>
        </p:nvSpPr>
        <p:spPr/>
        <p:txBody>
          <a:bodyPr/>
          <a:lstStyle/>
          <a:p>
            <a:r>
              <a:rPr lang="en-GB" b="1" dirty="0"/>
              <a:t>What else can we do?</a:t>
            </a:r>
          </a:p>
        </p:txBody>
      </p:sp>
      <p:sp>
        <p:nvSpPr>
          <p:cNvPr id="3" name="Content Placeholder 2">
            <a:extLst>
              <a:ext uri="{FF2B5EF4-FFF2-40B4-BE49-F238E27FC236}">
                <a16:creationId xmlns:a16="http://schemas.microsoft.com/office/drawing/2014/main" id="{158DC1B3-603C-D8E2-1C47-771E9ACAB806}"/>
              </a:ext>
            </a:extLst>
          </p:cNvPr>
          <p:cNvSpPr>
            <a:spLocks noGrp="1"/>
          </p:cNvSpPr>
          <p:nvPr>
            <p:ph idx="1"/>
          </p:nvPr>
        </p:nvSpPr>
        <p:spPr>
          <a:xfrm>
            <a:off x="828368" y="1825625"/>
            <a:ext cx="10515600" cy="4351338"/>
          </a:xfrm>
        </p:spPr>
        <p:txBody>
          <a:bodyPr>
            <a:normAutofit/>
          </a:bodyPr>
          <a:lstStyle/>
          <a:p>
            <a:r>
              <a:rPr lang="en-GB" dirty="0"/>
              <a:t>So far, no alternative model is a better representation of the data than ΛCDM.</a:t>
            </a:r>
          </a:p>
          <a:p>
            <a:r>
              <a:rPr lang="en-GB" dirty="0"/>
              <a:t>Models are proposed by hand, implemented in numerical codes, and tested against data. This process is slow and limited to human creativity.</a:t>
            </a:r>
          </a:p>
          <a:p>
            <a:endParaRPr lang="en-GB" dirty="0"/>
          </a:p>
          <a:p>
            <a:r>
              <a:rPr lang="en-GB" b="1" dirty="0"/>
              <a:t>Proposal:</a:t>
            </a:r>
            <a:r>
              <a:rPr lang="en-GB" dirty="0"/>
              <a:t> Instead of proposing models manually, use ML to generate the best suited models based on data. The role of cosmologists is then to test, interpret, and understand the models generated by the algorithm.</a:t>
            </a:r>
          </a:p>
        </p:txBody>
      </p:sp>
    </p:spTree>
    <p:extLst>
      <p:ext uri="{BB962C8B-B14F-4D97-AF65-F5344CB8AC3E}">
        <p14:creationId xmlns:p14="http://schemas.microsoft.com/office/powerpoint/2010/main" val="1806618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9FFF40-6CAA-9ED1-84E6-639A4FF54C2B}"/>
              </a:ext>
            </a:extLst>
          </p:cNvPr>
          <p:cNvSpPr>
            <a:spLocks noGrp="1"/>
          </p:cNvSpPr>
          <p:nvPr>
            <p:ph idx="1"/>
          </p:nvPr>
        </p:nvSpPr>
        <p:spPr>
          <a:xfrm>
            <a:off x="694403" y="1755830"/>
            <a:ext cx="10803194" cy="3936104"/>
          </a:xfrm>
        </p:spPr>
        <p:txBody>
          <a:bodyPr>
            <a:normAutofit lnSpcReduction="10000"/>
          </a:bodyPr>
          <a:lstStyle/>
          <a:p>
            <a:endParaRPr lang="en-GB" dirty="0"/>
          </a:p>
          <a:p>
            <a:endParaRPr lang="en-GB" dirty="0"/>
          </a:p>
          <a:p>
            <a:endParaRPr lang="en-GB" dirty="0"/>
          </a:p>
          <a:p>
            <a:r>
              <a:rPr lang="en-GB" dirty="0"/>
              <a:t>A hybrid approach between traditional sampling methods and evolutionary strategies. </a:t>
            </a:r>
          </a:p>
          <a:p>
            <a:endParaRPr lang="en-GB" dirty="0"/>
          </a:p>
          <a:p>
            <a:r>
              <a:rPr lang="en-GB" dirty="0"/>
              <a:t>This is done by integrating symbolic regression methods with the cosmological Boltzmann code CLASS and the Bayesian inference tool </a:t>
            </a:r>
            <a:r>
              <a:rPr lang="en-GB" dirty="0" err="1"/>
              <a:t>MontePython</a:t>
            </a:r>
            <a:r>
              <a:rPr lang="en-GB" dirty="0"/>
              <a:t>. </a:t>
            </a:r>
          </a:p>
        </p:txBody>
      </p:sp>
      <p:pic>
        <p:nvPicPr>
          <p:cNvPr id="4" name="Picture 3">
            <a:extLst>
              <a:ext uri="{FF2B5EF4-FFF2-40B4-BE49-F238E27FC236}">
                <a16:creationId xmlns:a16="http://schemas.microsoft.com/office/drawing/2014/main" id="{310C25FD-87B6-87E4-74DB-481E851CC950}"/>
              </a:ext>
            </a:extLst>
          </p:cNvPr>
          <p:cNvPicPr>
            <a:picLocks noChangeAspect="1"/>
          </p:cNvPicPr>
          <p:nvPr/>
        </p:nvPicPr>
        <p:blipFill>
          <a:blip r:embed="rId2"/>
          <a:stretch>
            <a:fillRect/>
          </a:stretch>
        </p:blipFill>
        <p:spPr>
          <a:xfrm>
            <a:off x="623364" y="690139"/>
            <a:ext cx="10945272" cy="1231144"/>
          </a:xfrm>
          <a:prstGeom prst="rect">
            <a:avLst/>
          </a:prstGeom>
        </p:spPr>
      </p:pic>
      <p:sp>
        <p:nvSpPr>
          <p:cNvPr id="6" name="TextBox 5">
            <a:extLst>
              <a:ext uri="{FF2B5EF4-FFF2-40B4-BE49-F238E27FC236}">
                <a16:creationId xmlns:a16="http://schemas.microsoft.com/office/drawing/2014/main" id="{EE4501A6-5BF3-46EB-D4CB-E9399EE72667}"/>
              </a:ext>
            </a:extLst>
          </p:cNvPr>
          <p:cNvSpPr txBox="1"/>
          <p:nvPr/>
        </p:nvSpPr>
        <p:spPr>
          <a:xfrm>
            <a:off x="9444874" y="1921283"/>
            <a:ext cx="2296812" cy="369332"/>
          </a:xfrm>
          <a:prstGeom prst="rect">
            <a:avLst/>
          </a:prstGeom>
          <a:noFill/>
        </p:spPr>
        <p:txBody>
          <a:bodyPr wrap="square">
            <a:spAutoFit/>
          </a:bodyPr>
          <a:lstStyle/>
          <a:p>
            <a:r>
              <a:rPr lang="en-GB" dirty="0"/>
              <a:t>A&amp;A 709, A159 (2026)</a:t>
            </a:r>
          </a:p>
        </p:txBody>
      </p:sp>
    </p:spTree>
    <p:extLst>
      <p:ext uri="{BB962C8B-B14F-4D97-AF65-F5344CB8AC3E}">
        <p14:creationId xmlns:p14="http://schemas.microsoft.com/office/powerpoint/2010/main" val="3305953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6FBD-F5E3-9A2F-09FB-C910AF3AC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17347-E316-F0E2-175B-269840AFC888}"/>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47136D0F-58BC-4E5A-9082-56A4EBCC319A}"/>
              </a:ext>
            </a:extLst>
          </p:cNvPr>
          <p:cNvSpPr>
            <a:spLocks noGrp="1"/>
          </p:cNvSpPr>
          <p:nvPr>
            <p:ph idx="1"/>
          </p:nvPr>
        </p:nvSpPr>
        <p:spPr>
          <a:xfrm>
            <a:off x="838200" y="1825625"/>
            <a:ext cx="3733800" cy="4351338"/>
          </a:xfrm>
        </p:spPr>
        <p:txBody>
          <a:bodyPr>
            <a:normAutofit fontScale="77500" lnSpcReduction="20000"/>
          </a:bodyPr>
          <a:lstStyle/>
          <a:p>
            <a:r>
              <a:rPr lang="en-GB" dirty="0"/>
              <a:t>Contains two main components:</a:t>
            </a:r>
          </a:p>
          <a:p>
            <a:pPr marL="457200" lvl="1" indent="0">
              <a:buNone/>
            </a:pPr>
            <a:endParaRPr lang="en-GB" b="1" dirty="0"/>
          </a:p>
          <a:p>
            <a:pPr marL="457200" lvl="1" indent="0">
              <a:buNone/>
            </a:pPr>
            <a:r>
              <a:rPr lang="en-GB" b="1" dirty="0"/>
              <a:t>Machine-learning component:</a:t>
            </a:r>
            <a:r>
              <a:rPr lang="en-GB" dirty="0"/>
              <a:t> </a:t>
            </a:r>
          </a:p>
          <a:p>
            <a:pPr lvl="1"/>
            <a:endParaRPr lang="en-GB" dirty="0"/>
          </a:p>
          <a:p>
            <a:pPr lvl="1"/>
            <a:r>
              <a:rPr lang="en-GB" dirty="0"/>
              <a:t>generates candidate functional forms using symbolic regression.</a:t>
            </a:r>
          </a:p>
          <a:p>
            <a:pPr marL="457200" lvl="1" indent="0">
              <a:buNone/>
            </a:pPr>
            <a:endParaRPr lang="en-GB" dirty="0"/>
          </a:p>
          <a:p>
            <a:pPr lvl="1"/>
            <a:r>
              <a:rPr lang="en-GB" dirty="0"/>
              <a:t>Currently uses a standard tree-based genetic programming approach from DEAP.</a:t>
            </a:r>
          </a:p>
          <a:p>
            <a:pPr lvl="1"/>
            <a:endParaRPr lang="en-GB" dirty="0"/>
          </a:p>
          <a:p>
            <a:pPr lvl="1"/>
            <a:r>
              <a:rPr lang="en-GB" dirty="0"/>
              <a:t>Allows different candidate-generation methods to be implemented.</a:t>
            </a:r>
          </a:p>
          <a:p>
            <a:endParaRPr lang="en-GB" dirty="0"/>
          </a:p>
        </p:txBody>
      </p:sp>
      <p:pic>
        <p:nvPicPr>
          <p:cNvPr id="4" name="Picture 3">
            <a:extLst>
              <a:ext uri="{FF2B5EF4-FFF2-40B4-BE49-F238E27FC236}">
                <a16:creationId xmlns:a16="http://schemas.microsoft.com/office/drawing/2014/main" id="{5E9576BD-A722-8F73-8B7E-18D5D4A3D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84319"/>
            <a:ext cx="7576352" cy="4592644"/>
          </a:xfrm>
          <a:prstGeom prst="rect">
            <a:avLst/>
          </a:prstGeom>
        </p:spPr>
      </p:pic>
    </p:spTree>
    <p:extLst>
      <p:ext uri="{BB962C8B-B14F-4D97-AF65-F5344CB8AC3E}">
        <p14:creationId xmlns:p14="http://schemas.microsoft.com/office/powerpoint/2010/main" val="3347760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C6229-877E-DA0F-D3C8-9D27EACF5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E8EF6C-523A-73A6-8BB8-6473B4126BBC}"/>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B5FFCD04-682C-07EE-8FD3-B9CD30E59DFF}"/>
              </a:ext>
            </a:extLst>
          </p:cNvPr>
          <p:cNvSpPr>
            <a:spLocks noGrp="1"/>
          </p:cNvSpPr>
          <p:nvPr>
            <p:ph idx="1"/>
          </p:nvPr>
        </p:nvSpPr>
        <p:spPr>
          <a:xfrm>
            <a:off x="838200" y="1671894"/>
            <a:ext cx="3733800" cy="4820981"/>
          </a:xfrm>
        </p:spPr>
        <p:txBody>
          <a:bodyPr>
            <a:normAutofit fontScale="70000" lnSpcReduction="20000"/>
          </a:bodyPr>
          <a:lstStyle/>
          <a:p>
            <a:r>
              <a:rPr lang="en-GB" dirty="0"/>
              <a:t>Contains two main components:</a:t>
            </a:r>
          </a:p>
          <a:p>
            <a:endParaRPr lang="en-GB" b="1" dirty="0"/>
          </a:p>
          <a:p>
            <a:pPr marL="0" indent="0">
              <a:buNone/>
            </a:pPr>
            <a:r>
              <a:rPr lang="en-GB" b="1" dirty="0"/>
              <a:t>Cosmology component:</a:t>
            </a:r>
            <a:endParaRPr lang="en-GB" dirty="0"/>
          </a:p>
          <a:p>
            <a:r>
              <a:rPr lang="en-GB" dirty="0"/>
              <a:t>evaluates the cosmological viability of each individual in two stages:</a:t>
            </a:r>
          </a:p>
          <a:p>
            <a:pPr lvl="1"/>
            <a:r>
              <a:rPr lang="en-GB" dirty="0"/>
              <a:t>Pre-testing</a:t>
            </a:r>
          </a:p>
          <a:p>
            <a:pPr lvl="1"/>
            <a:r>
              <a:rPr lang="en-GB" dirty="0"/>
              <a:t>CLASS computations and </a:t>
            </a:r>
            <a:r>
              <a:rPr lang="en-GB" dirty="0" err="1"/>
              <a:t>MontePython</a:t>
            </a:r>
            <a:r>
              <a:rPr lang="en-GB" dirty="0"/>
              <a:t> sampling methods</a:t>
            </a:r>
          </a:p>
          <a:p>
            <a:pPr lvl="1"/>
            <a:endParaRPr lang="en-GB" dirty="0"/>
          </a:p>
          <a:p>
            <a:r>
              <a:rPr lang="en-GB" dirty="0"/>
              <a:t>The framework allows the user to explore any new cosmological component for which the relevant cosmological equations for background and perturbations can be written in a generalised form.</a:t>
            </a:r>
          </a:p>
          <a:p>
            <a:pPr lvl="1"/>
            <a:endParaRPr lang="en-GB" dirty="0"/>
          </a:p>
          <a:p>
            <a:endParaRPr lang="en-GB" dirty="0"/>
          </a:p>
          <a:p>
            <a:endParaRPr lang="en-GB" dirty="0"/>
          </a:p>
        </p:txBody>
      </p:sp>
      <p:pic>
        <p:nvPicPr>
          <p:cNvPr id="4" name="Picture 3">
            <a:extLst>
              <a:ext uri="{FF2B5EF4-FFF2-40B4-BE49-F238E27FC236}">
                <a16:creationId xmlns:a16="http://schemas.microsoft.com/office/drawing/2014/main" id="{037FA5F1-BAEF-6AF1-E66A-385CBF8B2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84319"/>
            <a:ext cx="7576352" cy="4592644"/>
          </a:xfrm>
          <a:prstGeom prst="rect">
            <a:avLst/>
          </a:prstGeom>
        </p:spPr>
      </p:pic>
    </p:spTree>
    <p:extLst>
      <p:ext uri="{BB962C8B-B14F-4D97-AF65-F5344CB8AC3E}">
        <p14:creationId xmlns:p14="http://schemas.microsoft.com/office/powerpoint/2010/main" val="1372971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8684A-17E0-13FD-082F-B8F89F049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F872AB-71F2-BC9F-19C1-CAA2DDA62935}"/>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A975330D-B63C-2BE9-67DE-FE347E4266A7}"/>
              </a:ext>
            </a:extLst>
          </p:cNvPr>
          <p:cNvSpPr>
            <a:spLocks noGrp="1"/>
          </p:cNvSpPr>
          <p:nvPr>
            <p:ph idx="1"/>
          </p:nvPr>
        </p:nvSpPr>
        <p:spPr>
          <a:xfrm>
            <a:off x="838200" y="1825625"/>
            <a:ext cx="3733800" cy="4351338"/>
          </a:xfrm>
        </p:spPr>
        <p:txBody>
          <a:bodyPr>
            <a:normAutofit/>
          </a:bodyPr>
          <a:lstStyle/>
          <a:p>
            <a:r>
              <a:rPr lang="en-GB" b="1" dirty="0"/>
              <a:t>Initial population: </a:t>
            </a:r>
            <a:r>
              <a:rPr lang="en-GB" dirty="0"/>
              <a:t>Generated based on the predefined set of operations, variables and coefficients.</a:t>
            </a:r>
          </a:p>
          <a:p>
            <a:endParaRPr lang="en-GB" dirty="0"/>
          </a:p>
          <a:p>
            <a:endParaRPr lang="en-GB" dirty="0"/>
          </a:p>
        </p:txBody>
      </p:sp>
      <p:pic>
        <p:nvPicPr>
          <p:cNvPr id="4" name="Picture 3">
            <a:extLst>
              <a:ext uri="{FF2B5EF4-FFF2-40B4-BE49-F238E27FC236}">
                <a16:creationId xmlns:a16="http://schemas.microsoft.com/office/drawing/2014/main" id="{95F1B2C8-1EF6-BD82-AEBF-CA1565260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84319"/>
            <a:ext cx="7576352" cy="4592644"/>
          </a:xfrm>
          <a:prstGeom prst="rect">
            <a:avLst/>
          </a:prstGeom>
        </p:spPr>
      </p:pic>
      <p:sp>
        <p:nvSpPr>
          <p:cNvPr id="5" name="Rectangle 4">
            <a:extLst>
              <a:ext uri="{FF2B5EF4-FFF2-40B4-BE49-F238E27FC236}">
                <a16:creationId xmlns:a16="http://schemas.microsoft.com/office/drawing/2014/main" id="{427E6CF6-6AC0-C839-67C8-182279D225DD}"/>
              </a:ext>
            </a:extLst>
          </p:cNvPr>
          <p:cNvSpPr/>
          <p:nvPr/>
        </p:nvSpPr>
        <p:spPr>
          <a:xfrm>
            <a:off x="7620000" y="2015613"/>
            <a:ext cx="1189703" cy="1209367"/>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8180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17E8C-C934-0905-1026-B5DC4C19B5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5FF0F7-2C96-5D50-9FA1-21A77DC070C3}"/>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154ED115-2E3F-3264-6B50-F86CF2CDF788}"/>
              </a:ext>
            </a:extLst>
          </p:cNvPr>
          <p:cNvSpPr>
            <a:spLocks noGrp="1"/>
          </p:cNvSpPr>
          <p:nvPr>
            <p:ph idx="1"/>
          </p:nvPr>
        </p:nvSpPr>
        <p:spPr>
          <a:xfrm>
            <a:off x="838200" y="1825625"/>
            <a:ext cx="3733800" cy="4351338"/>
          </a:xfrm>
        </p:spPr>
        <p:txBody>
          <a:bodyPr>
            <a:normAutofit lnSpcReduction="10000"/>
          </a:bodyPr>
          <a:lstStyle/>
          <a:p>
            <a:r>
              <a:rPr lang="en-GB" b="1" dirty="0"/>
              <a:t>Pre-testing: </a:t>
            </a:r>
            <a:r>
              <a:rPr lang="en-GB" dirty="0"/>
              <a:t>Check for potential DE candidates</a:t>
            </a:r>
          </a:p>
          <a:p>
            <a:pPr lvl="1"/>
            <a:r>
              <a:rPr lang="en-GB" dirty="0"/>
              <a:t>Simplification</a:t>
            </a:r>
          </a:p>
          <a:p>
            <a:pPr lvl="1"/>
            <a:r>
              <a:rPr lang="en-GB" dirty="0"/>
              <a:t>Energy density conversion</a:t>
            </a:r>
          </a:p>
          <a:p>
            <a:pPr lvl="1"/>
            <a:r>
              <a:rPr lang="en-GB" dirty="0"/>
              <a:t>Uniqueness check</a:t>
            </a:r>
          </a:p>
          <a:p>
            <a:pPr lvl="1"/>
            <a:r>
              <a:rPr lang="en-GB" dirty="0"/>
              <a:t>Calculation of derivatives</a:t>
            </a:r>
          </a:p>
          <a:p>
            <a:pPr lvl="1"/>
            <a:r>
              <a:rPr lang="en-GB" dirty="0"/>
              <a:t>Infinities and complex-value check</a:t>
            </a:r>
          </a:p>
          <a:p>
            <a:pPr lvl="1"/>
            <a:r>
              <a:rPr lang="en-GB" dirty="0"/>
              <a:t>Free parameter priors</a:t>
            </a:r>
          </a:p>
          <a:p>
            <a:endParaRPr lang="en-GB" dirty="0"/>
          </a:p>
          <a:p>
            <a:endParaRPr lang="en-GB" dirty="0"/>
          </a:p>
        </p:txBody>
      </p:sp>
      <p:pic>
        <p:nvPicPr>
          <p:cNvPr id="4" name="Picture 3">
            <a:extLst>
              <a:ext uri="{FF2B5EF4-FFF2-40B4-BE49-F238E27FC236}">
                <a16:creationId xmlns:a16="http://schemas.microsoft.com/office/drawing/2014/main" id="{16EB4106-9235-45C0-9DD8-4A3D7186C2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84319"/>
            <a:ext cx="7576352" cy="4592644"/>
          </a:xfrm>
          <a:prstGeom prst="rect">
            <a:avLst/>
          </a:prstGeom>
        </p:spPr>
      </p:pic>
      <p:sp>
        <p:nvSpPr>
          <p:cNvPr id="6" name="Rectangle 5">
            <a:extLst>
              <a:ext uri="{FF2B5EF4-FFF2-40B4-BE49-F238E27FC236}">
                <a16:creationId xmlns:a16="http://schemas.microsoft.com/office/drawing/2014/main" id="{0521B199-8F2D-DB40-ACE9-EDAB9E8CB52E}"/>
              </a:ext>
            </a:extLst>
          </p:cNvPr>
          <p:cNvSpPr/>
          <p:nvPr/>
        </p:nvSpPr>
        <p:spPr>
          <a:xfrm>
            <a:off x="10314039" y="2015613"/>
            <a:ext cx="1189703" cy="1209367"/>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40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5A21-D7EA-955A-F8EA-E8C1A39AD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7E360F-057E-D1BA-41FD-BCAB1DA74385}"/>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BF058FAC-7264-C8EA-3987-70DA358CA3E3}"/>
              </a:ext>
            </a:extLst>
          </p:cNvPr>
          <p:cNvSpPr>
            <a:spLocks noGrp="1"/>
          </p:cNvSpPr>
          <p:nvPr>
            <p:ph idx="1"/>
          </p:nvPr>
        </p:nvSpPr>
        <p:spPr>
          <a:xfrm>
            <a:off x="838200" y="1825625"/>
            <a:ext cx="3733800" cy="4351338"/>
          </a:xfrm>
        </p:spPr>
        <p:txBody>
          <a:bodyPr>
            <a:normAutofit/>
          </a:bodyPr>
          <a:lstStyle/>
          <a:p>
            <a:pPr marL="0" indent="0">
              <a:buNone/>
            </a:pPr>
            <a:r>
              <a:rPr lang="en-GB" b="1" dirty="0"/>
              <a:t>Evaluation:</a:t>
            </a:r>
            <a:r>
              <a:rPr lang="en-GB" dirty="0"/>
              <a:t> </a:t>
            </a:r>
          </a:p>
          <a:p>
            <a:r>
              <a:rPr lang="en-GB" dirty="0"/>
              <a:t>Conversion to CLASS conventions</a:t>
            </a:r>
          </a:p>
          <a:p>
            <a:r>
              <a:rPr lang="en-GB" dirty="0"/>
              <a:t>File modification</a:t>
            </a:r>
          </a:p>
          <a:p>
            <a:r>
              <a:rPr lang="en-GB" dirty="0"/>
              <a:t>Compilation </a:t>
            </a:r>
          </a:p>
          <a:p>
            <a:r>
              <a:rPr lang="en-GB" dirty="0"/>
              <a:t>MCMC evaluation and fitness value assignment.</a:t>
            </a:r>
          </a:p>
          <a:p>
            <a:endParaRPr lang="en-GB" dirty="0"/>
          </a:p>
          <a:p>
            <a:endParaRPr lang="en-GB" dirty="0"/>
          </a:p>
        </p:txBody>
      </p:sp>
      <p:pic>
        <p:nvPicPr>
          <p:cNvPr id="4" name="Picture 3">
            <a:extLst>
              <a:ext uri="{FF2B5EF4-FFF2-40B4-BE49-F238E27FC236}">
                <a16:creationId xmlns:a16="http://schemas.microsoft.com/office/drawing/2014/main" id="{605CDDBA-8310-BDCD-6AD4-0F6EC7F9EA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94151"/>
            <a:ext cx="7576352" cy="4592644"/>
          </a:xfrm>
          <a:prstGeom prst="rect">
            <a:avLst/>
          </a:prstGeom>
        </p:spPr>
      </p:pic>
      <p:sp>
        <p:nvSpPr>
          <p:cNvPr id="14" name="Rectangle 13">
            <a:extLst>
              <a:ext uri="{FF2B5EF4-FFF2-40B4-BE49-F238E27FC236}">
                <a16:creationId xmlns:a16="http://schemas.microsoft.com/office/drawing/2014/main" id="{40DA35DD-457D-ACB4-0B42-DBC5F62F7A8D}"/>
              </a:ext>
            </a:extLst>
          </p:cNvPr>
          <p:cNvSpPr/>
          <p:nvPr/>
        </p:nvSpPr>
        <p:spPr>
          <a:xfrm>
            <a:off x="10835149" y="3246459"/>
            <a:ext cx="1189703" cy="1209367"/>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69890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2E265-CDE6-F5CD-06AF-25E5A741D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96D95-AC52-EEF3-CE7C-A1A122CD9DB3}"/>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1E53C1ED-0746-070C-8851-EFCC0FCA2B3E}"/>
              </a:ext>
            </a:extLst>
          </p:cNvPr>
          <p:cNvSpPr>
            <a:spLocks noGrp="1"/>
          </p:cNvSpPr>
          <p:nvPr>
            <p:ph idx="1"/>
          </p:nvPr>
        </p:nvSpPr>
        <p:spPr>
          <a:xfrm>
            <a:off x="838200" y="1825625"/>
            <a:ext cx="3733800" cy="4351338"/>
          </a:xfrm>
        </p:spPr>
        <p:txBody>
          <a:bodyPr>
            <a:normAutofit/>
          </a:bodyPr>
          <a:lstStyle/>
          <a:p>
            <a:r>
              <a:rPr lang="en-GB" b="1" dirty="0"/>
              <a:t>Selection:</a:t>
            </a:r>
            <a:r>
              <a:rPr lang="en-GB" dirty="0"/>
              <a:t> Tournament selection.</a:t>
            </a:r>
          </a:p>
          <a:p>
            <a:endParaRPr lang="en-GB" dirty="0"/>
          </a:p>
          <a:p>
            <a:endParaRPr lang="en-GB" dirty="0"/>
          </a:p>
        </p:txBody>
      </p:sp>
      <p:pic>
        <p:nvPicPr>
          <p:cNvPr id="4" name="Picture 3">
            <a:extLst>
              <a:ext uri="{FF2B5EF4-FFF2-40B4-BE49-F238E27FC236}">
                <a16:creationId xmlns:a16="http://schemas.microsoft.com/office/drawing/2014/main" id="{154702E9-648F-A25D-8D1D-EC8E89A132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84319"/>
            <a:ext cx="7576352" cy="4592644"/>
          </a:xfrm>
          <a:prstGeom prst="rect">
            <a:avLst/>
          </a:prstGeom>
        </p:spPr>
      </p:pic>
      <p:sp>
        <p:nvSpPr>
          <p:cNvPr id="6" name="Rectangle 5">
            <a:extLst>
              <a:ext uri="{FF2B5EF4-FFF2-40B4-BE49-F238E27FC236}">
                <a16:creationId xmlns:a16="http://schemas.microsoft.com/office/drawing/2014/main" id="{E21BBD82-4C17-97A9-C724-BDD8E1EAE9CD}"/>
              </a:ext>
            </a:extLst>
          </p:cNvPr>
          <p:cNvSpPr/>
          <p:nvPr/>
        </p:nvSpPr>
        <p:spPr>
          <a:xfrm>
            <a:off x="9035846" y="4377169"/>
            <a:ext cx="1189703" cy="1209367"/>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2451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84CFB-648D-34AF-E978-BDA95C1BC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0B801-8602-F69C-42A6-793EA56E9D8A}"/>
              </a:ext>
            </a:extLst>
          </p:cNvPr>
          <p:cNvSpPr>
            <a:spLocks noGrp="1"/>
          </p:cNvSpPr>
          <p:nvPr>
            <p:ph type="title"/>
          </p:nvPr>
        </p:nvSpPr>
        <p:spPr/>
        <p:txBody>
          <a:bodyPr/>
          <a:lstStyle/>
          <a:p>
            <a:r>
              <a:rPr lang="en-GB" b="1" dirty="0" err="1"/>
              <a:t>CosmoGen</a:t>
            </a:r>
            <a:r>
              <a:rPr lang="en-GB" b="1" dirty="0"/>
              <a:t> workflow</a:t>
            </a:r>
            <a:endParaRPr lang="en-GB" dirty="0"/>
          </a:p>
        </p:txBody>
      </p:sp>
      <p:sp>
        <p:nvSpPr>
          <p:cNvPr id="3" name="Content Placeholder 2">
            <a:extLst>
              <a:ext uri="{FF2B5EF4-FFF2-40B4-BE49-F238E27FC236}">
                <a16:creationId xmlns:a16="http://schemas.microsoft.com/office/drawing/2014/main" id="{CF614A52-788C-743C-2386-AD4C8F326903}"/>
              </a:ext>
            </a:extLst>
          </p:cNvPr>
          <p:cNvSpPr>
            <a:spLocks noGrp="1"/>
          </p:cNvSpPr>
          <p:nvPr>
            <p:ph idx="1"/>
          </p:nvPr>
        </p:nvSpPr>
        <p:spPr>
          <a:xfrm>
            <a:off x="838200" y="1825625"/>
            <a:ext cx="3733800" cy="4351338"/>
          </a:xfrm>
        </p:spPr>
        <p:txBody>
          <a:bodyPr>
            <a:normAutofit/>
          </a:bodyPr>
          <a:lstStyle/>
          <a:p>
            <a:r>
              <a:rPr lang="en-GB" b="1" dirty="0"/>
              <a:t>Evolutionary strategy: </a:t>
            </a:r>
            <a:r>
              <a:rPr lang="en-GB" dirty="0"/>
              <a:t>(</a:t>
            </a:r>
            <a:r>
              <a:rPr lang="el-GR" dirty="0"/>
              <a:t>μ</a:t>
            </a:r>
            <a:r>
              <a:rPr lang="en-GB" dirty="0"/>
              <a:t> + </a:t>
            </a:r>
            <a:r>
              <a:rPr lang="el-GR" dirty="0"/>
              <a:t>λ</a:t>
            </a:r>
            <a:r>
              <a:rPr lang="en-GB" dirty="0"/>
              <a:t>) strategy.</a:t>
            </a:r>
          </a:p>
          <a:p>
            <a:endParaRPr lang="en-GB" dirty="0"/>
          </a:p>
          <a:p>
            <a:endParaRPr lang="en-GB" dirty="0"/>
          </a:p>
        </p:txBody>
      </p:sp>
      <p:pic>
        <p:nvPicPr>
          <p:cNvPr id="4" name="Picture 3">
            <a:extLst>
              <a:ext uri="{FF2B5EF4-FFF2-40B4-BE49-F238E27FC236}">
                <a16:creationId xmlns:a16="http://schemas.microsoft.com/office/drawing/2014/main" id="{AAB77DB6-5467-5BA2-8C3A-BDCCA6D7C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584319"/>
            <a:ext cx="7576352" cy="4592644"/>
          </a:xfrm>
          <a:prstGeom prst="rect">
            <a:avLst/>
          </a:prstGeom>
        </p:spPr>
      </p:pic>
      <p:sp>
        <p:nvSpPr>
          <p:cNvPr id="6" name="Rectangle 5">
            <a:extLst>
              <a:ext uri="{FF2B5EF4-FFF2-40B4-BE49-F238E27FC236}">
                <a16:creationId xmlns:a16="http://schemas.microsoft.com/office/drawing/2014/main" id="{9D3AC50B-1724-6450-2F8A-3052C57A148C}"/>
              </a:ext>
            </a:extLst>
          </p:cNvPr>
          <p:cNvSpPr/>
          <p:nvPr/>
        </p:nvSpPr>
        <p:spPr>
          <a:xfrm>
            <a:off x="7020233" y="3246461"/>
            <a:ext cx="1189703" cy="1209367"/>
          </a:xfrm>
          <a:prstGeom prst="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7480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B42E5-1016-F6FE-FCDE-6E4C1B51F607}"/>
              </a:ext>
            </a:extLst>
          </p:cNvPr>
          <p:cNvSpPr>
            <a:spLocks noGrp="1"/>
          </p:cNvSpPr>
          <p:nvPr>
            <p:ph type="title"/>
          </p:nvPr>
        </p:nvSpPr>
        <p:spPr/>
        <p:txBody>
          <a:bodyPr/>
          <a:lstStyle/>
          <a:p>
            <a:r>
              <a:rPr lang="en-GB" b="1" dirty="0"/>
              <a:t>Outline</a:t>
            </a:r>
          </a:p>
        </p:txBody>
      </p:sp>
      <p:sp>
        <p:nvSpPr>
          <p:cNvPr id="3" name="Content Placeholder 2">
            <a:extLst>
              <a:ext uri="{FF2B5EF4-FFF2-40B4-BE49-F238E27FC236}">
                <a16:creationId xmlns:a16="http://schemas.microsoft.com/office/drawing/2014/main" id="{E5A61385-19F2-58F8-AE3D-EE97BFC906BE}"/>
              </a:ext>
            </a:extLst>
          </p:cNvPr>
          <p:cNvSpPr>
            <a:spLocks noGrp="1"/>
          </p:cNvSpPr>
          <p:nvPr>
            <p:ph idx="1"/>
          </p:nvPr>
        </p:nvSpPr>
        <p:spPr/>
        <p:txBody>
          <a:bodyPr>
            <a:normAutofit/>
          </a:bodyPr>
          <a:lstStyle/>
          <a:p>
            <a:r>
              <a:rPr lang="en-GB" dirty="0"/>
              <a:t>Part 1: Standard cosmology</a:t>
            </a:r>
          </a:p>
          <a:p>
            <a:r>
              <a:rPr lang="en-GB" dirty="0"/>
              <a:t>Part 2: Cosmological model testing</a:t>
            </a:r>
          </a:p>
          <a:p>
            <a:pPr lvl="1"/>
            <a:r>
              <a:rPr lang="en-GB" dirty="0"/>
              <a:t>Methodology</a:t>
            </a:r>
          </a:p>
          <a:p>
            <a:r>
              <a:rPr lang="en-GB" dirty="0"/>
              <a:t>Part 3: </a:t>
            </a:r>
            <a:r>
              <a:rPr lang="en-GB" dirty="0" err="1"/>
              <a:t>CosmoGen</a:t>
            </a:r>
            <a:endParaRPr lang="en-GB" dirty="0"/>
          </a:p>
          <a:p>
            <a:pPr lvl="1"/>
            <a:r>
              <a:rPr lang="en-GB" dirty="0"/>
              <a:t>Framework overview</a:t>
            </a:r>
          </a:p>
          <a:p>
            <a:pPr lvl="1"/>
            <a:r>
              <a:rPr lang="en-GB" dirty="0"/>
              <a:t>Example application</a:t>
            </a:r>
          </a:p>
          <a:p>
            <a:pPr lvl="1"/>
            <a:r>
              <a:rPr lang="en-GB" dirty="0"/>
              <a:t>Results</a:t>
            </a:r>
          </a:p>
          <a:p>
            <a:r>
              <a:rPr lang="en-GB" dirty="0"/>
              <a:t>Future work</a:t>
            </a:r>
          </a:p>
          <a:p>
            <a:endParaRPr lang="en-GB" dirty="0"/>
          </a:p>
        </p:txBody>
      </p:sp>
    </p:spTree>
    <p:extLst>
      <p:ext uri="{BB962C8B-B14F-4D97-AF65-F5344CB8AC3E}">
        <p14:creationId xmlns:p14="http://schemas.microsoft.com/office/powerpoint/2010/main" val="348849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14F26-F03C-A74A-1702-DEC3E44D648F}"/>
              </a:ext>
            </a:extLst>
          </p:cNvPr>
          <p:cNvSpPr>
            <a:spLocks noGrp="1"/>
          </p:cNvSpPr>
          <p:nvPr>
            <p:ph type="title"/>
          </p:nvPr>
        </p:nvSpPr>
        <p:spPr/>
        <p:txBody>
          <a:bodyPr/>
          <a:lstStyle/>
          <a:p>
            <a:r>
              <a:rPr lang="en-GB" b="1" dirty="0" err="1"/>
              <a:t>CosmoGen</a:t>
            </a:r>
            <a:r>
              <a:rPr lang="en-GB" b="1" dirty="0"/>
              <a:t> results: testing case</a:t>
            </a:r>
            <a:endParaRPr lang="en-GB"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ACD3E4-C021-7048-C39C-E5F0141992C5}"/>
                  </a:ext>
                </a:extLst>
              </p:cNvPr>
              <p:cNvSpPr>
                <a:spLocks noGrp="1"/>
              </p:cNvSpPr>
              <p:nvPr>
                <p:ph idx="1"/>
              </p:nvPr>
            </p:nvSpPr>
            <p:spPr/>
            <p:txBody>
              <a:bodyPr>
                <a:normAutofit/>
              </a:bodyPr>
              <a:lstStyle/>
              <a:p>
                <a:pPr marL="0" indent="0">
                  <a:buNone/>
                </a:pPr>
                <a:endParaRPr lang="en-GB" dirty="0"/>
              </a:p>
              <a:p>
                <a:pPr lvl="1"/>
                <a:r>
                  <a:rPr lang="en-GB" dirty="0"/>
                  <a:t>We asked </a:t>
                </a:r>
                <a:r>
                  <a:rPr lang="en-GB" dirty="0" err="1"/>
                  <a:t>CosmoGen</a:t>
                </a:r>
                <a:r>
                  <a:rPr lang="en-GB" dirty="0"/>
                  <a:t> to generate a population of dark energy models capable of alleviating the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a:latin typeface="Cambria Math" panose="02040503050406030204" pitchFamily="18" charset="0"/>
                          </a:rPr>
                          <m:t>8</m:t>
                        </m:r>
                      </m:sub>
                    </m:sSub>
                    <m:r>
                      <a:rPr lang="en-GB" b="0" i="1" smtClean="0">
                        <a:latin typeface="Cambria Math" panose="02040503050406030204" pitchFamily="18" charset="0"/>
                      </a:rPr>
                      <m:t> </m:t>
                    </m:r>
                  </m:oMath>
                </a14:m>
                <a:r>
                  <a:rPr lang="en-GB" dirty="0"/>
                  <a:t>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a:latin typeface="Cambria Math" panose="02040503050406030204" pitchFamily="18" charset="0"/>
                          </a:rPr>
                          <m:t>0</m:t>
                        </m:r>
                      </m:sub>
                    </m:sSub>
                    <m:r>
                      <a:rPr lang="en-GB" b="0" i="1" smtClean="0">
                        <a:latin typeface="Cambria Math" panose="02040503050406030204" pitchFamily="18" charset="0"/>
                      </a:rPr>
                      <m:t> </m:t>
                    </m:r>
                  </m:oMath>
                </a14:m>
                <a:r>
                  <a:rPr lang="en-GB" dirty="0"/>
                  <a:t>tensions.</a:t>
                </a:r>
              </a:p>
              <a:p>
                <a:endParaRPr lang="en-GB" dirty="0"/>
              </a:p>
              <a:p>
                <a:pPr lvl="1"/>
                <a:r>
                  <a:rPr lang="en-GB" dirty="0"/>
                  <a:t>We restricted the population to unperturbed dark energy fluids.</a:t>
                </a:r>
              </a:p>
            </p:txBody>
          </p:sp>
        </mc:Choice>
        <mc:Fallback xmlns="">
          <p:sp>
            <p:nvSpPr>
              <p:cNvPr id="3" name="Content Placeholder 2">
                <a:extLst>
                  <a:ext uri="{FF2B5EF4-FFF2-40B4-BE49-F238E27FC236}">
                    <a16:creationId xmlns:a16="http://schemas.microsoft.com/office/drawing/2014/main" id="{A4ACD3E4-C021-7048-C39C-E5F0141992C5}"/>
                  </a:ext>
                </a:extLst>
              </p:cNvPr>
              <p:cNvSpPr>
                <a:spLocks noGrp="1" noRot="1" noChangeAspect="1" noMove="1" noResize="1" noEditPoints="1" noAdjustHandles="1" noChangeArrowheads="1" noChangeShapeType="1" noTextEdit="1"/>
              </p:cNvSpPr>
              <p:nvPr>
                <p:ph idx="1"/>
              </p:nvPr>
            </p:nvSpPr>
            <p:spPr>
              <a:blipFill>
                <a:blip r:embed="rId2"/>
                <a:stretch>
                  <a:fillRect r="-986"/>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740D9E86-DC00-85F9-7345-37878EB27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1448" y="4683990"/>
            <a:ext cx="2153636" cy="692579"/>
          </a:xfrm>
          <a:prstGeom prst="rect">
            <a:avLst/>
          </a:prstGeom>
        </p:spPr>
      </p:pic>
      <p:pic>
        <p:nvPicPr>
          <p:cNvPr id="7" name="Picture 6">
            <a:extLst>
              <a:ext uri="{FF2B5EF4-FFF2-40B4-BE49-F238E27FC236}">
                <a16:creationId xmlns:a16="http://schemas.microsoft.com/office/drawing/2014/main" id="{09C7C1A5-53E5-FB6C-AD11-439221030E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4710152"/>
            <a:ext cx="4434713" cy="640256"/>
          </a:xfrm>
          <a:prstGeom prst="rect">
            <a:avLst/>
          </a:prstGeom>
        </p:spPr>
      </p:pic>
      <p:pic>
        <p:nvPicPr>
          <p:cNvPr id="6" name="Picture 5">
            <a:extLst>
              <a:ext uri="{FF2B5EF4-FFF2-40B4-BE49-F238E27FC236}">
                <a16:creationId xmlns:a16="http://schemas.microsoft.com/office/drawing/2014/main" id="{7A680958-E8E2-7090-A951-8FD35D8D04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6808" y="5679736"/>
            <a:ext cx="2525761" cy="495896"/>
          </a:xfrm>
          <a:prstGeom prst="rect">
            <a:avLst/>
          </a:prstGeom>
        </p:spPr>
      </p:pic>
      <p:pic>
        <p:nvPicPr>
          <p:cNvPr id="9" name="Picture 8">
            <a:extLst>
              <a:ext uri="{FF2B5EF4-FFF2-40B4-BE49-F238E27FC236}">
                <a16:creationId xmlns:a16="http://schemas.microsoft.com/office/drawing/2014/main" id="{F7F81BC7-B67E-3D24-2F05-826AD777C3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1448" y="5827871"/>
            <a:ext cx="2153636" cy="323668"/>
          </a:xfrm>
          <a:prstGeom prst="rect">
            <a:avLst/>
          </a:prstGeom>
        </p:spPr>
      </p:pic>
    </p:spTree>
    <p:extLst>
      <p:ext uri="{BB962C8B-B14F-4D97-AF65-F5344CB8AC3E}">
        <p14:creationId xmlns:p14="http://schemas.microsoft.com/office/powerpoint/2010/main" val="1894588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ED745-8CA7-D587-6CD1-4D4B3A59A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6CA2B-D19F-01A8-3339-93C79A9CB65D}"/>
              </a:ext>
            </a:extLst>
          </p:cNvPr>
          <p:cNvSpPr>
            <a:spLocks noGrp="1"/>
          </p:cNvSpPr>
          <p:nvPr>
            <p:ph type="title"/>
          </p:nvPr>
        </p:nvSpPr>
        <p:spPr/>
        <p:txBody>
          <a:bodyPr/>
          <a:lstStyle/>
          <a:p>
            <a:r>
              <a:rPr lang="en-GB" b="1" dirty="0" err="1"/>
              <a:t>CosmoGen</a:t>
            </a:r>
            <a:r>
              <a:rPr lang="en-GB" b="1" dirty="0"/>
              <a:t> results</a:t>
            </a:r>
            <a:r>
              <a:rPr lang="en-GB" b="1"/>
              <a:t>: Method</a:t>
            </a:r>
            <a:endParaRPr lang="en-GB"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40DFE35-6871-ABE8-0993-B69DD5215D91}"/>
                  </a:ext>
                </a:extLst>
              </p:cNvPr>
              <p:cNvSpPr>
                <a:spLocks noGrp="1"/>
              </p:cNvSpPr>
              <p:nvPr>
                <p:ph idx="1"/>
              </p:nvPr>
            </p:nvSpPr>
            <p:spPr/>
            <p:txBody>
              <a:bodyPr>
                <a:normAutofit/>
              </a:bodyPr>
              <a:lstStyle/>
              <a:p>
                <a:endParaRPr lang="en-GB" dirty="0"/>
              </a:p>
              <a:p>
                <a:pPr lvl="1"/>
                <a:r>
                  <a:rPr lang="en-GB" dirty="0"/>
                  <a:t>Planck 2018 likelihood combined with Gaussian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a:latin typeface="Cambria Math" panose="02040503050406030204" pitchFamily="18" charset="0"/>
                          </a:rPr>
                          <m:t>0</m:t>
                        </m:r>
                      </m:sub>
                    </m:sSub>
                  </m:oMath>
                </a14:m>
                <a:r>
                  <a:rPr lang="en-GB" dirty="0"/>
                  <a:t> prior from SH0ES 2022 and Gaussian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a:latin typeface="Cambria Math" panose="02040503050406030204" pitchFamily="18" charset="0"/>
                          </a:rPr>
                          <m:t>8</m:t>
                        </m:r>
                      </m:sub>
                    </m:sSub>
                  </m:oMath>
                </a14:m>
                <a:r>
                  <a:rPr lang="en-GB" dirty="0"/>
                  <a:t> prior from KiDS-1000.</a:t>
                </a:r>
              </a:p>
              <a:p>
                <a:pPr lvl="1"/>
                <a:endParaRPr lang="en-GB" dirty="0"/>
              </a:p>
              <a:p>
                <a:pPr lvl="1"/>
                <a:r>
                  <a:rPr lang="en-GB" dirty="0"/>
                  <a:t>Sampled parameters: </a:t>
                </a:r>
                <a14:m>
                  <m:oMath xmlns:m="http://schemas.openxmlformats.org/officeDocument/2006/math">
                    <m:r>
                      <m:rPr>
                        <m:sty m:val="p"/>
                      </m:rPr>
                      <a:rPr lang="en-GB" i="0">
                        <a:latin typeface="Cambria Math" panose="02040503050406030204" pitchFamily="18" charset="0"/>
                      </a:rPr>
                      <m:t>D</m:t>
                    </m:r>
                  </m:oMath>
                </a14:m>
                <a:r>
                  <a:rPr lang="en-GB" dirty="0"/>
                  <a:t>, </a:t>
                </a:r>
                <a14:m>
                  <m:oMath xmlns:m="http://schemas.openxmlformats.org/officeDocument/2006/math">
                    <m:r>
                      <a:rPr lang="en-GB" i="1">
                        <a:latin typeface="Cambria Math" panose="02040503050406030204" pitchFamily="18" charset="0"/>
                      </a:rPr>
                      <m:t>ℎ</m:t>
                    </m:r>
                  </m:oMath>
                </a14:m>
                <a:r>
                  <a:rPr lang="en-GB" dirty="0"/>
                  <a:t>, </a:t>
                </a:r>
                <a14:m>
                  <m:oMath xmlns:m="http://schemas.openxmlformats.org/officeDocument/2006/math">
                    <m:sSub>
                      <m:sSubPr>
                        <m:ctrlPr>
                          <a:rPr lang="el-GR" i="0" smtClean="0">
                            <a:latin typeface="Cambria Math" panose="02040503050406030204" pitchFamily="18" charset="0"/>
                            <a:ea typeface="Cambria Math" panose="02040503050406030204" pitchFamily="18" charset="0"/>
                          </a:rPr>
                        </m:ctrlPr>
                      </m:sSubPr>
                      <m:e>
                        <m:r>
                          <m:rPr>
                            <m:sty m:val="p"/>
                          </m:rPr>
                          <a:rPr lang="el-GR" i="0" smtClean="0">
                            <a:latin typeface="Cambria Math" panose="02040503050406030204" pitchFamily="18" charset="0"/>
                            <a:ea typeface="Cambria Math" panose="02040503050406030204" pitchFamily="18" charset="0"/>
                          </a:rPr>
                          <m:t>Ω</m:t>
                        </m:r>
                      </m:e>
                      <m:sub>
                        <m:r>
                          <m:rPr>
                            <m:sty m:val="p"/>
                          </m:rPr>
                          <a:rPr lang="en-GB" b="0" i="0" smtClean="0">
                            <a:latin typeface="Cambria Math" panose="02040503050406030204" pitchFamily="18" charset="0"/>
                            <a:ea typeface="Cambria Math" panose="02040503050406030204" pitchFamily="18" charset="0"/>
                          </a:rPr>
                          <m:t>CDM</m:t>
                        </m:r>
                      </m:sub>
                    </m:sSub>
                  </m:oMath>
                </a14:m>
                <a:r>
                  <a:rPr lang="en-GB" dirty="0"/>
                  <a:t>.</a:t>
                </a:r>
              </a:p>
              <a:p>
                <a:pPr lvl="1"/>
                <a:endParaRPr lang="en-GB" dirty="0"/>
              </a:p>
              <a:p>
                <a:pPr lvl="1"/>
                <a:r>
                  <a:rPr lang="en-GB" dirty="0"/>
                  <a:t>Remaining parameters fixed to the</a:t>
                </a:r>
              </a:p>
              <a:p>
                <a:pPr marL="457200" lvl="1" indent="0">
                  <a:buNone/>
                </a:pPr>
                <a:r>
                  <a:rPr lang="en-GB" dirty="0"/>
                  <a:t>    Planck 2018 ΛCDM mean values.</a:t>
                </a:r>
                <a:endParaRPr lang="en-GB" b="1" dirty="0"/>
              </a:p>
            </p:txBody>
          </p:sp>
        </mc:Choice>
        <mc:Fallback xmlns="">
          <p:sp>
            <p:nvSpPr>
              <p:cNvPr id="3" name="Content Placeholder 2">
                <a:extLst>
                  <a:ext uri="{FF2B5EF4-FFF2-40B4-BE49-F238E27FC236}">
                    <a16:creationId xmlns:a16="http://schemas.microsoft.com/office/drawing/2014/main" id="{C40DFE35-6871-ABE8-0993-B69DD5215D91}"/>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9665DA4E-6504-AD02-DF29-BAE096FC21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0031" y="3107281"/>
            <a:ext cx="4465707" cy="2720576"/>
          </a:xfrm>
          <a:prstGeom prst="rect">
            <a:avLst/>
          </a:prstGeom>
        </p:spPr>
      </p:pic>
    </p:spTree>
    <p:extLst>
      <p:ext uri="{BB962C8B-B14F-4D97-AF65-F5344CB8AC3E}">
        <p14:creationId xmlns:p14="http://schemas.microsoft.com/office/powerpoint/2010/main" val="1064047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E224-E9EB-4E17-AAB1-2F4259EACA5C}"/>
              </a:ext>
            </a:extLst>
          </p:cNvPr>
          <p:cNvSpPr>
            <a:spLocks noGrp="1"/>
          </p:cNvSpPr>
          <p:nvPr>
            <p:ph type="title"/>
          </p:nvPr>
        </p:nvSpPr>
        <p:spPr>
          <a:xfrm>
            <a:off x="838200" y="365125"/>
            <a:ext cx="6768402" cy="1325563"/>
          </a:xfrm>
        </p:spPr>
        <p:txBody>
          <a:bodyPr/>
          <a:lstStyle/>
          <a:p>
            <a:r>
              <a:rPr lang="en-GB" b="1" dirty="0"/>
              <a:t>Generated dark energy candidates</a:t>
            </a:r>
          </a:p>
        </p:txBody>
      </p:sp>
      <p:pic>
        <p:nvPicPr>
          <p:cNvPr id="8" name="Picture 7">
            <a:extLst>
              <a:ext uri="{FF2B5EF4-FFF2-40B4-BE49-F238E27FC236}">
                <a16:creationId xmlns:a16="http://schemas.microsoft.com/office/drawing/2014/main" id="{E34D197C-FD57-840A-C211-38163ACB8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0860" y="1113811"/>
            <a:ext cx="5850398" cy="4844861"/>
          </a:xfrm>
          <a:prstGeom prst="rect">
            <a:avLst/>
          </a:prstGeom>
        </p:spPr>
      </p:pic>
      <p:pic>
        <p:nvPicPr>
          <p:cNvPr id="10" name="Picture 9">
            <a:extLst>
              <a:ext uri="{FF2B5EF4-FFF2-40B4-BE49-F238E27FC236}">
                <a16:creationId xmlns:a16="http://schemas.microsoft.com/office/drawing/2014/main" id="{E2FD474A-E7B3-485F-AB33-A2E3DB5A19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220" y="2267563"/>
            <a:ext cx="5850922" cy="3691109"/>
          </a:xfrm>
          <a:prstGeom prst="rect">
            <a:avLst/>
          </a:prstGeom>
        </p:spPr>
      </p:pic>
    </p:spTree>
    <p:extLst>
      <p:ext uri="{BB962C8B-B14F-4D97-AF65-F5344CB8AC3E}">
        <p14:creationId xmlns:p14="http://schemas.microsoft.com/office/powerpoint/2010/main" val="1061005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1B50F-18AD-10ED-7BF5-BE498D8F9D7E}"/>
              </a:ext>
            </a:extLst>
          </p:cNvPr>
          <p:cNvSpPr>
            <a:spLocks noGrp="1"/>
          </p:cNvSpPr>
          <p:nvPr>
            <p:ph type="title"/>
          </p:nvPr>
        </p:nvSpPr>
        <p:spPr>
          <a:xfrm>
            <a:off x="678713" y="346875"/>
            <a:ext cx="6351883" cy="1325563"/>
          </a:xfrm>
        </p:spPr>
        <p:txBody>
          <a:bodyPr/>
          <a:lstStyle/>
          <a:p>
            <a:r>
              <a:rPr lang="en-GB" b="1" dirty="0"/>
              <a:t>Selected model: parameter constraints</a:t>
            </a:r>
          </a:p>
        </p:txBody>
      </p:sp>
      <p:pic>
        <p:nvPicPr>
          <p:cNvPr id="5" name="Content Placeholder 4">
            <a:extLst>
              <a:ext uri="{FF2B5EF4-FFF2-40B4-BE49-F238E27FC236}">
                <a16:creationId xmlns:a16="http://schemas.microsoft.com/office/drawing/2014/main" id="{505664DF-5705-16B7-961E-9903DF6102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3063" y="3817228"/>
            <a:ext cx="6123185" cy="2858861"/>
          </a:xfrm>
          <a:prstGeom prst="rect">
            <a:avLst/>
          </a:prstGeom>
        </p:spPr>
      </p:pic>
      <p:pic>
        <p:nvPicPr>
          <p:cNvPr id="7" name="Picture 6">
            <a:extLst>
              <a:ext uri="{FF2B5EF4-FFF2-40B4-BE49-F238E27FC236}">
                <a16:creationId xmlns:a16="http://schemas.microsoft.com/office/drawing/2014/main" id="{BD3FC4B2-7EDB-E406-830A-334EFCB54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6248" y="3344876"/>
            <a:ext cx="3756986" cy="3513124"/>
          </a:xfrm>
          <a:prstGeom prst="rect">
            <a:avLst/>
          </a:prstGeom>
        </p:spPr>
      </p:pic>
      <p:pic>
        <p:nvPicPr>
          <p:cNvPr id="9" name="Picture 8">
            <a:extLst>
              <a:ext uri="{FF2B5EF4-FFF2-40B4-BE49-F238E27FC236}">
                <a16:creationId xmlns:a16="http://schemas.microsoft.com/office/drawing/2014/main" id="{5665A317-42CA-75F6-C212-0AD1F53D57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733" y="0"/>
            <a:ext cx="3673158" cy="3604572"/>
          </a:xfrm>
          <a:prstGeom prst="rect">
            <a:avLst/>
          </a:prstGeom>
        </p:spPr>
      </p:pic>
      <p:pic>
        <p:nvPicPr>
          <p:cNvPr id="4" name="Picture 3">
            <a:extLst>
              <a:ext uri="{FF2B5EF4-FFF2-40B4-BE49-F238E27FC236}">
                <a16:creationId xmlns:a16="http://schemas.microsoft.com/office/drawing/2014/main" id="{6C256C36-A8E4-FD0F-6DD5-DDCE038508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3667" y="2121125"/>
            <a:ext cx="2231207" cy="743736"/>
          </a:xfrm>
          <a:prstGeom prst="rect">
            <a:avLst/>
          </a:prstGeom>
        </p:spPr>
      </p:pic>
      <p:sp>
        <p:nvSpPr>
          <p:cNvPr id="3" name="Rectangle 2">
            <a:extLst>
              <a:ext uri="{FF2B5EF4-FFF2-40B4-BE49-F238E27FC236}">
                <a16:creationId xmlns:a16="http://schemas.microsoft.com/office/drawing/2014/main" id="{66E73EED-FE07-7845-3CE0-7F29710A0175}"/>
              </a:ext>
            </a:extLst>
          </p:cNvPr>
          <p:cNvSpPr/>
          <p:nvPr/>
        </p:nvSpPr>
        <p:spPr>
          <a:xfrm>
            <a:off x="793063" y="4984955"/>
            <a:ext cx="6123185" cy="245806"/>
          </a:xfrm>
          <a:prstGeom prst="rect">
            <a:avLst/>
          </a:prstGeom>
          <a:noFill/>
          <a:ln w="28575">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Tree>
    <p:extLst>
      <p:ext uri="{BB962C8B-B14F-4D97-AF65-F5344CB8AC3E}">
        <p14:creationId xmlns:p14="http://schemas.microsoft.com/office/powerpoint/2010/main" val="1407821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3DF85-59A5-5CC0-2D20-EC6BB7DA5E4E}"/>
              </a:ext>
            </a:extLst>
          </p:cNvPr>
          <p:cNvSpPr>
            <a:spLocks noGrp="1"/>
          </p:cNvSpPr>
          <p:nvPr>
            <p:ph type="title"/>
          </p:nvPr>
        </p:nvSpPr>
        <p:spPr/>
        <p:txBody>
          <a:bodyPr/>
          <a:lstStyle/>
          <a:p>
            <a:r>
              <a:rPr lang="en-GB" b="1" dirty="0"/>
              <a:t>Conclusions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BB571FC-DFC2-B26E-1851-B44767C19269}"/>
                  </a:ext>
                </a:extLst>
              </p:cNvPr>
              <p:cNvSpPr>
                <a:spLocks noGrp="1"/>
              </p:cNvSpPr>
              <p:nvPr>
                <p:ph idx="1"/>
              </p:nvPr>
            </p:nvSpPr>
            <p:spPr/>
            <p:txBody>
              <a:bodyPr/>
              <a:lstStyle/>
              <a:p>
                <a:r>
                  <a:rPr lang="en-GB" dirty="0"/>
                  <a:t>New type of cosmological tool that integrates traditional methods of numerical cosmology with machine-learning techniques that can provide new insights into cosmology.</a:t>
                </a:r>
              </a:p>
              <a:p>
                <a:endParaRPr lang="en-GB" dirty="0"/>
              </a:p>
              <a:p>
                <a:r>
                  <a:rPr lang="en-GB" dirty="0"/>
                  <a:t>It provides a framework to generate, test, and rank cosmological models in a data-informed way.</a:t>
                </a:r>
              </a:p>
              <a:p>
                <a:endParaRPr lang="en-GB" dirty="0"/>
              </a:p>
              <a:p>
                <a:r>
                  <a:rPr lang="en-GB" dirty="0"/>
                  <a:t>In a first application, it successfully identified dark energy fluid models capable of partially alleviating the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a:latin typeface="Cambria Math" panose="02040503050406030204" pitchFamily="18" charset="0"/>
                          </a:rPr>
                          <m:t>8</m:t>
                        </m:r>
                      </m:sub>
                    </m:sSub>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a:latin typeface="Cambria Math" panose="02040503050406030204" pitchFamily="18" charset="0"/>
                          </a:rPr>
                          <m:t>0</m:t>
                        </m:r>
                      </m:sub>
                    </m:sSub>
                  </m:oMath>
                </a14:m>
                <a:r>
                  <a:rPr lang="en-GB" dirty="0"/>
                  <a:t>tensions.</a:t>
                </a:r>
              </a:p>
              <a:p>
                <a:endParaRPr lang="en-GB" dirty="0"/>
              </a:p>
            </p:txBody>
          </p:sp>
        </mc:Choice>
        <mc:Fallback xmlns="">
          <p:sp>
            <p:nvSpPr>
              <p:cNvPr id="3" name="Content Placeholder 2">
                <a:extLst>
                  <a:ext uri="{FF2B5EF4-FFF2-40B4-BE49-F238E27FC236}">
                    <a16:creationId xmlns:a16="http://schemas.microsoft.com/office/drawing/2014/main" id="{BBB571FC-DFC2-B26E-1851-B44767C19269}"/>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GB">
                    <a:noFill/>
                  </a:rPr>
                  <a:t> </a:t>
                </a:r>
              </a:p>
            </p:txBody>
          </p:sp>
        </mc:Fallback>
      </mc:AlternateContent>
    </p:spTree>
    <p:extLst>
      <p:ext uri="{BB962C8B-B14F-4D97-AF65-F5344CB8AC3E}">
        <p14:creationId xmlns:p14="http://schemas.microsoft.com/office/powerpoint/2010/main" val="3431058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703D-9CF0-BC94-57EA-6F0B392EF64F}"/>
              </a:ext>
            </a:extLst>
          </p:cNvPr>
          <p:cNvSpPr>
            <a:spLocks noGrp="1"/>
          </p:cNvSpPr>
          <p:nvPr>
            <p:ph type="title"/>
          </p:nvPr>
        </p:nvSpPr>
        <p:spPr/>
        <p:txBody>
          <a:bodyPr/>
          <a:lstStyle/>
          <a:p>
            <a:r>
              <a:rPr lang="en-GB" b="1" dirty="0"/>
              <a:t>Future work</a:t>
            </a:r>
          </a:p>
        </p:txBody>
      </p:sp>
      <p:sp>
        <p:nvSpPr>
          <p:cNvPr id="3" name="Content Placeholder 2">
            <a:extLst>
              <a:ext uri="{FF2B5EF4-FFF2-40B4-BE49-F238E27FC236}">
                <a16:creationId xmlns:a16="http://schemas.microsoft.com/office/drawing/2014/main" id="{1645AD3A-40C1-643E-2820-D0DFC0A0ECB9}"/>
              </a:ext>
            </a:extLst>
          </p:cNvPr>
          <p:cNvSpPr>
            <a:spLocks noGrp="1"/>
          </p:cNvSpPr>
          <p:nvPr>
            <p:ph idx="1"/>
          </p:nvPr>
        </p:nvSpPr>
        <p:spPr>
          <a:xfrm>
            <a:off x="838200" y="1444336"/>
            <a:ext cx="10515600" cy="5288973"/>
          </a:xfrm>
        </p:spPr>
        <p:txBody>
          <a:bodyPr>
            <a:normAutofit/>
          </a:bodyPr>
          <a:lstStyle/>
          <a:p>
            <a:pPr lvl="1"/>
            <a:endParaRPr lang="en-GB" dirty="0"/>
          </a:p>
          <a:p>
            <a:pPr lvl="1"/>
            <a:r>
              <a:rPr lang="en-GB" dirty="0"/>
              <a:t>Extend </a:t>
            </a:r>
            <a:r>
              <a:rPr lang="en-GB" dirty="0" err="1"/>
              <a:t>CosmoGen</a:t>
            </a:r>
            <a:r>
              <a:rPr lang="en-GB" dirty="0"/>
              <a:t> to other classes of cosmological models, such as coupled species and modified-gravity theories.</a:t>
            </a:r>
          </a:p>
          <a:p>
            <a:pPr lvl="1"/>
            <a:endParaRPr lang="en-GB" dirty="0"/>
          </a:p>
          <a:p>
            <a:pPr lvl="1"/>
            <a:r>
              <a:rPr lang="en-GB" dirty="0"/>
              <a:t>Include better machine learning methods to improve the efficiency of </a:t>
            </a:r>
            <a:r>
              <a:rPr lang="en-GB" dirty="0" err="1"/>
              <a:t>CosmoGen</a:t>
            </a:r>
            <a:r>
              <a:rPr lang="en-GB" dirty="0"/>
              <a:t>.</a:t>
            </a:r>
          </a:p>
          <a:p>
            <a:pPr lvl="1"/>
            <a:endParaRPr lang="en-GB" dirty="0"/>
          </a:p>
          <a:p>
            <a:pPr lvl="1"/>
            <a:r>
              <a:rPr lang="en-GB" dirty="0"/>
              <a:t>Improve speed of likelihood sampling, e.g. local minimum finder optimisers.</a:t>
            </a:r>
          </a:p>
          <a:p>
            <a:pPr lvl="1"/>
            <a:endParaRPr lang="en-GB" dirty="0"/>
          </a:p>
          <a:p>
            <a:pPr lvl="1"/>
            <a:r>
              <a:rPr lang="en-GB" dirty="0"/>
              <a:t>Include parallelization of the machine learning procedure on top of the MP parallelization procedure, for optimization when using larger clusters.</a:t>
            </a:r>
          </a:p>
        </p:txBody>
      </p:sp>
    </p:spTree>
    <p:extLst>
      <p:ext uri="{BB962C8B-B14F-4D97-AF65-F5344CB8AC3E}">
        <p14:creationId xmlns:p14="http://schemas.microsoft.com/office/powerpoint/2010/main" val="3874852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2DB7-CED6-EF24-D481-438E3D4F2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A2AF6-1465-ABFA-CD96-3F3A84B58354}"/>
              </a:ext>
            </a:extLst>
          </p:cNvPr>
          <p:cNvSpPr>
            <a:spLocks noGrp="1"/>
          </p:cNvSpPr>
          <p:nvPr>
            <p:ph type="title"/>
          </p:nvPr>
        </p:nvSpPr>
        <p:spPr>
          <a:xfrm>
            <a:off x="730045" y="2766218"/>
            <a:ext cx="10515600" cy="1325563"/>
          </a:xfrm>
        </p:spPr>
        <p:txBody>
          <a:bodyPr/>
          <a:lstStyle/>
          <a:p>
            <a:pPr algn="ctr"/>
            <a:r>
              <a:rPr lang="en-GB" b="1" dirty="0"/>
              <a:t>Thank you</a:t>
            </a:r>
          </a:p>
        </p:txBody>
      </p:sp>
    </p:spTree>
    <p:extLst>
      <p:ext uri="{BB962C8B-B14F-4D97-AF65-F5344CB8AC3E}">
        <p14:creationId xmlns:p14="http://schemas.microsoft.com/office/powerpoint/2010/main" val="141409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A0B8F-DBA3-95D5-38D4-28906FF0A0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E852FF-E718-6932-9C0F-35323FD55988}"/>
              </a:ext>
            </a:extLst>
          </p:cNvPr>
          <p:cNvSpPr>
            <a:spLocks noGrp="1"/>
          </p:cNvSpPr>
          <p:nvPr>
            <p:ph type="title"/>
          </p:nvPr>
        </p:nvSpPr>
        <p:spPr/>
        <p:txBody>
          <a:bodyPr/>
          <a:lstStyle/>
          <a:p>
            <a:r>
              <a:rPr lang="en-GB" b="1" dirty="0"/>
              <a:t>Standard Cosmology</a:t>
            </a:r>
            <a:endParaRPr lang="en-GB" dirty="0"/>
          </a:p>
        </p:txBody>
      </p:sp>
      <p:sp>
        <p:nvSpPr>
          <p:cNvPr id="3" name="Content Placeholder 2">
            <a:extLst>
              <a:ext uri="{FF2B5EF4-FFF2-40B4-BE49-F238E27FC236}">
                <a16:creationId xmlns:a16="http://schemas.microsoft.com/office/drawing/2014/main" id="{CC3332AA-F0C8-2C3B-E11E-DFB80D1659D9}"/>
              </a:ext>
            </a:extLst>
          </p:cNvPr>
          <p:cNvSpPr>
            <a:spLocks noGrp="1"/>
          </p:cNvSpPr>
          <p:nvPr>
            <p:ph idx="1"/>
          </p:nvPr>
        </p:nvSpPr>
        <p:spPr/>
        <p:txBody>
          <a:bodyPr/>
          <a:lstStyle/>
          <a:p>
            <a:pPr lvl="1"/>
            <a:endParaRPr lang="pt-PT" dirty="0">
              <a:latin typeface="Calibri" panose="020F0502020204030204" pitchFamily="34" charset="0"/>
            </a:endParaRPr>
          </a:p>
          <a:p>
            <a:r>
              <a:rPr lang="en-GB" dirty="0">
                <a:latin typeface="Calibri" panose="020F0502020204030204" pitchFamily="34" charset="0"/>
              </a:rPr>
              <a:t>In Cosmology we aim to describe the physical properties of the Universe, following a parametric approach.</a:t>
            </a:r>
          </a:p>
          <a:p>
            <a:endParaRPr lang="en-GB" dirty="0">
              <a:latin typeface="Calibri" panose="020F0502020204030204" pitchFamily="34" charset="0"/>
            </a:endParaRPr>
          </a:p>
          <a:p>
            <a:r>
              <a:rPr lang="en-GB" dirty="0">
                <a:latin typeface="Calibri" panose="020F0502020204030204" pitchFamily="34" charset="0"/>
              </a:rPr>
              <a:t>The standard model, assumes a Universe that on large scale is homogeneous and isotropic and very well described by the </a:t>
            </a:r>
            <a:r>
              <a:rPr lang="el-GR" dirty="0">
                <a:latin typeface="Calibri" panose="020F0502020204030204" pitchFamily="34" charset="0"/>
              </a:rPr>
              <a:t>Λ</a:t>
            </a:r>
            <a:r>
              <a:rPr lang="pt-PT" dirty="0">
                <a:latin typeface="Calibri" panose="020F0502020204030204" pitchFamily="34" charset="0"/>
              </a:rPr>
              <a:t>CDM </a:t>
            </a:r>
            <a:r>
              <a:rPr lang="pt-PT" dirty="0" err="1">
                <a:latin typeface="Calibri" panose="020F0502020204030204" pitchFamily="34" charset="0"/>
              </a:rPr>
              <a:t>model</a:t>
            </a:r>
            <a:r>
              <a:rPr lang="pt-PT" dirty="0">
                <a:latin typeface="Calibri" panose="020F0502020204030204" pitchFamily="34" charset="0"/>
              </a:rPr>
              <a:t> (6 free </a:t>
            </a:r>
            <a:r>
              <a:rPr lang="pt-PT" dirty="0" err="1">
                <a:latin typeface="Calibri" panose="020F0502020204030204" pitchFamily="34" charset="0"/>
              </a:rPr>
              <a:t>parameters</a:t>
            </a:r>
            <a:r>
              <a:rPr lang="pt-PT" dirty="0">
                <a:latin typeface="Calibri" panose="020F0502020204030204" pitchFamily="34" charset="0"/>
              </a:rPr>
              <a:t>).</a:t>
            </a:r>
          </a:p>
          <a:p>
            <a:endParaRPr lang="en-GB" dirty="0"/>
          </a:p>
        </p:txBody>
      </p:sp>
    </p:spTree>
    <p:extLst>
      <p:ext uri="{BB962C8B-B14F-4D97-AF65-F5344CB8AC3E}">
        <p14:creationId xmlns:p14="http://schemas.microsoft.com/office/powerpoint/2010/main" val="3164316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4BAA2-E78B-7E1F-2FDF-B6A079FE3264}"/>
              </a:ext>
            </a:extLst>
          </p:cNvPr>
          <p:cNvSpPr>
            <a:spLocks noGrp="1"/>
          </p:cNvSpPr>
          <p:nvPr>
            <p:ph type="title"/>
          </p:nvPr>
        </p:nvSpPr>
        <p:spPr/>
        <p:txBody>
          <a:bodyPr/>
          <a:lstStyle/>
          <a:p>
            <a:r>
              <a:rPr lang="en-GB" b="1" dirty="0"/>
              <a:t>Observables</a:t>
            </a:r>
            <a:endParaRPr lang="en-GB" dirty="0"/>
          </a:p>
        </p:txBody>
      </p:sp>
      <p:sp>
        <p:nvSpPr>
          <p:cNvPr id="5" name="Marcador de Posição de Conteúdo 2">
            <a:extLst>
              <a:ext uri="{FF2B5EF4-FFF2-40B4-BE49-F238E27FC236}">
                <a16:creationId xmlns:a16="http://schemas.microsoft.com/office/drawing/2014/main" id="{F8D1FA55-2907-1E0C-C7C8-84C5F71EDA44}"/>
              </a:ext>
            </a:extLst>
          </p:cNvPr>
          <p:cNvSpPr txBox="1">
            <a:spLocks/>
          </p:cNvSpPr>
          <p:nvPr/>
        </p:nvSpPr>
        <p:spPr>
          <a:xfrm>
            <a:off x="838200" y="1873418"/>
            <a:ext cx="9603275" cy="345061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dirty="0" err="1"/>
              <a:t>Type</a:t>
            </a:r>
            <a:r>
              <a:rPr lang="pt-PT" dirty="0"/>
              <a:t> Ia </a:t>
            </a:r>
            <a:r>
              <a:rPr lang="pt-PT" dirty="0" err="1"/>
              <a:t>supernovae</a:t>
            </a:r>
            <a:r>
              <a:rPr lang="pt-PT" dirty="0"/>
              <a:t> - </a:t>
            </a:r>
            <a:r>
              <a:rPr lang="pt-PT" dirty="0" err="1"/>
              <a:t>SNe</a:t>
            </a:r>
            <a:r>
              <a:rPr lang="pt-PT" dirty="0"/>
              <a:t> Ia</a:t>
            </a:r>
          </a:p>
          <a:p>
            <a:pPr marL="0" indent="0">
              <a:buNone/>
            </a:pPr>
            <a:endParaRPr lang="pt-PT" dirty="0"/>
          </a:p>
          <a:p>
            <a:r>
              <a:rPr lang="pt-PT" dirty="0" err="1"/>
              <a:t>Baryon</a:t>
            </a:r>
            <a:r>
              <a:rPr lang="pt-PT" dirty="0"/>
              <a:t> </a:t>
            </a:r>
            <a:r>
              <a:rPr lang="pt-PT" dirty="0" err="1"/>
              <a:t>Acoustic</a:t>
            </a:r>
            <a:r>
              <a:rPr lang="pt-PT" dirty="0"/>
              <a:t> </a:t>
            </a:r>
            <a:r>
              <a:rPr lang="pt-PT" dirty="0" err="1"/>
              <a:t>Oscillations</a:t>
            </a:r>
            <a:r>
              <a:rPr lang="pt-PT" dirty="0"/>
              <a:t> - BAO</a:t>
            </a:r>
          </a:p>
          <a:p>
            <a:endParaRPr lang="pt-PT" dirty="0"/>
          </a:p>
          <a:p>
            <a:endParaRPr lang="pt-PT" dirty="0"/>
          </a:p>
          <a:p>
            <a:r>
              <a:rPr lang="pt-PT" dirty="0" err="1"/>
              <a:t>Cosmic</a:t>
            </a:r>
            <a:r>
              <a:rPr lang="pt-PT" dirty="0"/>
              <a:t> </a:t>
            </a:r>
            <a:r>
              <a:rPr lang="pt-PT" dirty="0" err="1"/>
              <a:t>Microwave</a:t>
            </a:r>
            <a:r>
              <a:rPr lang="pt-PT" dirty="0"/>
              <a:t> Background - CMB</a:t>
            </a:r>
          </a:p>
          <a:p>
            <a:endParaRPr lang="pt-PT" dirty="0"/>
          </a:p>
          <a:p>
            <a:r>
              <a:rPr lang="pt-PT" dirty="0" err="1"/>
              <a:t>Weak</a:t>
            </a:r>
            <a:r>
              <a:rPr lang="pt-PT" dirty="0"/>
              <a:t> </a:t>
            </a:r>
            <a:r>
              <a:rPr lang="pt-PT" dirty="0" err="1"/>
              <a:t>gravitational</a:t>
            </a:r>
            <a:r>
              <a:rPr lang="pt-PT" dirty="0"/>
              <a:t> </a:t>
            </a:r>
            <a:r>
              <a:rPr lang="pt-PT" dirty="0" err="1"/>
              <a:t>lensing</a:t>
            </a:r>
            <a:r>
              <a:rPr lang="pt-PT" dirty="0"/>
              <a:t> - WL</a:t>
            </a:r>
          </a:p>
        </p:txBody>
      </p:sp>
      <p:cxnSp>
        <p:nvCxnSpPr>
          <p:cNvPr id="14" name="Straight Connector 13">
            <a:extLst>
              <a:ext uri="{FF2B5EF4-FFF2-40B4-BE49-F238E27FC236}">
                <a16:creationId xmlns:a16="http://schemas.microsoft.com/office/drawing/2014/main" id="{2F04C708-3FB4-5CEF-20C2-6DF139D064F3}"/>
              </a:ext>
            </a:extLst>
          </p:cNvPr>
          <p:cNvCxnSpPr/>
          <p:nvPr/>
        </p:nvCxnSpPr>
        <p:spPr>
          <a:xfrm>
            <a:off x="0" y="3429000"/>
            <a:ext cx="12192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7129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3D721-146C-1684-9D36-68CD4931B944}"/>
              </a:ext>
            </a:extLst>
          </p:cNvPr>
          <p:cNvSpPr>
            <a:spLocks noGrp="1"/>
          </p:cNvSpPr>
          <p:nvPr>
            <p:ph type="title"/>
          </p:nvPr>
        </p:nvSpPr>
        <p:spPr/>
        <p:txBody>
          <a:bodyPr/>
          <a:lstStyle/>
          <a:p>
            <a:r>
              <a:rPr lang="en-GB" b="1" dirty="0"/>
              <a:t>Why look beyond ΛCDM?</a:t>
            </a:r>
            <a:endParaRPr lang="en-GB" dirty="0"/>
          </a:p>
        </p:txBody>
      </p:sp>
      <p:sp>
        <p:nvSpPr>
          <p:cNvPr id="3" name="Content Placeholder 2">
            <a:extLst>
              <a:ext uri="{FF2B5EF4-FFF2-40B4-BE49-F238E27FC236}">
                <a16:creationId xmlns:a16="http://schemas.microsoft.com/office/drawing/2014/main" id="{8D437651-ECC4-A254-408C-B0884C4F5804}"/>
              </a:ext>
            </a:extLst>
          </p:cNvPr>
          <p:cNvSpPr>
            <a:spLocks noGrp="1"/>
          </p:cNvSpPr>
          <p:nvPr>
            <p:ph idx="1"/>
          </p:nvPr>
        </p:nvSpPr>
        <p:spPr/>
        <p:txBody>
          <a:bodyPr>
            <a:normAutofit lnSpcReduction="10000"/>
          </a:bodyPr>
          <a:lstStyle/>
          <a:p>
            <a:r>
              <a:rPr lang="en-GB" dirty="0"/>
              <a:t>Coincidence problem</a:t>
            </a:r>
          </a:p>
          <a:p>
            <a:endParaRPr lang="en-GB" dirty="0"/>
          </a:p>
          <a:p>
            <a:r>
              <a:rPr lang="en-GB" dirty="0"/>
              <a:t>Fine-tuning problem</a:t>
            </a:r>
          </a:p>
          <a:p>
            <a:endParaRPr lang="en-GB" dirty="0"/>
          </a:p>
          <a:p>
            <a:r>
              <a:rPr lang="en-GB" dirty="0"/>
              <a:t>Small scale problems</a:t>
            </a:r>
          </a:p>
          <a:p>
            <a:endParaRPr lang="en-GB" dirty="0"/>
          </a:p>
          <a:p>
            <a:r>
              <a:rPr lang="en-GB" dirty="0"/>
              <a:t>Large scales anomalies</a:t>
            </a:r>
          </a:p>
          <a:p>
            <a:endParaRPr lang="en-GB" dirty="0"/>
          </a:p>
          <a:p>
            <a:r>
              <a:rPr lang="en-GB" dirty="0"/>
              <a:t>H0 and S8 tensions</a:t>
            </a:r>
          </a:p>
          <a:p>
            <a:pPr marL="0" indent="0">
              <a:buNone/>
            </a:pPr>
            <a:endParaRPr lang="en-GB" dirty="0"/>
          </a:p>
        </p:txBody>
      </p:sp>
      <p:sp>
        <p:nvSpPr>
          <p:cNvPr id="4" name="Rectangle 3">
            <a:extLst>
              <a:ext uri="{FF2B5EF4-FFF2-40B4-BE49-F238E27FC236}">
                <a16:creationId xmlns:a16="http://schemas.microsoft.com/office/drawing/2014/main" id="{D7BCC4DD-1DE1-DABF-4A71-D5B864F1FA52}"/>
              </a:ext>
            </a:extLst>
          </p:cNvPr>
          <p:cNvSpPr/>
          <p:nvPr/>
        </p:nvSpPr>
        <p:spPr>
          <a:xfrm>
            <a:off x="1106869" y="5459643"/>
            <a:ext cx="2831690" cy="626806"/>
          </a:xfrm>
          <a:prstGeom prst="rect">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5" name="Picture 4" descr="A diagram of a function">
            <a:extLst>
              <a:ext uri="{FF2B5EF4-FFF2-40B4-BE49-F238E27FC236}">
                <a16:creationId xmlns:a16="http://schemas.microsoft.com/office/drawing/2014/main" id="{C3D9FE43-3467-4307-A6C5-D9D7FEF5B6E8}"/>
              </a:ext>
            </a:extLst>
          </p:cNvPr>
          <p:cNvPicPr>
            <a:picLocks noChangeAspect="1"/>
          </p:cNvPicPr>
          <p:nvPr/>
        </p:nvPicPr>
        <p:blipFill>
          <a:blip r:embed="rId3"/>
          <a:stretch>
            <a:fillRect/>
          </a:stretch>
        </p:blipFill>
        <p:spPr>
          <a:xfrm>
            <a:off x="4601244" y="1492219"/>
            <a:ext cx="2436249" cy="2462445"/>
          </a:xfrm>
          <a:prstGeom prst="rect">
            <a:avLst/>
          </a:prstGeom>
        </p:spPr>
      </p:pic>
      <p:sp>
        <p:nvSpPr>
          <p:cNvPr id="7" name="TextBox 6">
            <a:extLst>
              <a:ext uri="{FF2B5EF4-FFF2-40B4-BE49-F238E27FC236}">
                <a16:creationId xmlns:a16="http://schemas.microsoft.com/office/drawing/2014/main" id="{E406AC49-4BF4-109C-2750-C659FC9725DC}"/>
              </a:ext>
            </a:extLst>
          </p:cNvPr>
          <p:cNvSpPr txBox="1"/>
          <p:nvPr/>
        </p:nvSpPr>
        <p:spPr>
          <a:xfrm>
            <a:off x="5549119" y="1260253"/>
            <a:ext cx="852696" cy="369332"/>
          </a:xfrm>
          <a:prstGeom prst="rect">
            <a:avLst/>
          </a:prstGeom>
          <a:noFill/>
        </p:spPr>
        <p:txBody>
          <a:bodyPr wrap="square">
            <a:spAutoFit/>
          </a:bodyPr>
          <a:lstStyle/>
          <a:p>
            <a:r>
              <a:rPr lang="en-PT" sz="1800" dirty="0"/>
              <a:t>2021</a:t>
            </a:r>
          </a:p>
        </p:txBody>
      </p:sp>
      <p:pic>
        <p:nvPicPr>
          <p:cNvPr id="8" name="Picture 7" descr="A graph of a line graph&#10;&#10;Description automatically generated with medium confidence">
            <a:extLst>
              <a:ext uri="{FF2B5EF4-FFF2-40B4-BE49-F238E27FC236}">
                <a16:creationId xmlns:a16="http://schemas.microsoft.com/office/drawing/2014/main" id="{54AE41E5-E15F-2B15-F290-9463028ABD5E}"/>
              </a:ext>
            </a:extLst>
          </p:cNvPr>
          <p:cNvPicPr>
            <a:picLocks noChangeAspect="1"/>
          </p:cNvPicPr>
          <p:nvPr/>
        </p:nvPicPr>
        <p:blipFill>
          <a:blip r:embed="rId4"/>
          <a:stretch>
            <a:fillRect/>
          </a:stretch>
        </p:blipFill>
        <p:spPr>
          <a:xfrm>
            <a:off x="4496833" y="4089601"/>
            <a:ext cx="2645073" cy="2552803"/>
          </a:xfrm>
          <a:prstGeom prst="rect">
            <a:avLst/>
          </a:prstGeom>
        </p:spPr>
      </p:pic>
      <p:sp>
        <p:nvSpPr>
          <p:cNvPr id="10" name="TextBox 9">
            <a:extLst>
              <a:ext uri="{FF2B5EF4-FFF2-40B4-BE49-F238E27FC236}">
                <a16:creationId xmlns:a16="http://schemas.microsoft.com/office/drawing/2014/main" id="{0905883C-F33E-4D46-50AE-9EC979652E01}"/>
              </a:ext>
            </a:extLst>
          </p:cNvPr>
          <p:cNvSpPr txBox="1"/>
          <p:nvPr/>
        </p:nvSpPr>
        <p:spPr>
          <a:xfrm>
            <a:off x="5549119" y="3854504"/>
            <a:ext cx="727587" cy="369332"/>
          </a:xfrm>
          <a:prstGeom prst="rect">
            <a:avLst/>
          </a:prstGeom>
          <a:noFill/>
        </p:spPr>
        <p:txBody>
          <a:bodyPr wrap="square">
            <a:spAutoFit/>
          </a:bodyPr>
          <a:lstStyle/>
          <a:p>
            <a:r>
              <a:rPr lang="en-PT" sz="1800" dirty="0"/>
              <a:t>202</a:t>
            </a:r>
            <a:r>
              <a:rPr lang="en-GB" sz="1800" dirty="0"/>
              <a:t>5</a:t>
            </a:r>
            <a:endParaRPr lang="en-PT" sz="1800" dirty="0"/>
          </a:p>
        </p:txBody>
      </p:sp>
      <p:pic>
        <p:nvPicPr>
          <p:cNvPr id="12" name="Picture 11">
            <a:extLst>
              <a:ext uri="{FF2B5EF4-FFF2-40B4-BE49-F238E27FC236}">
                <a16:creationId xmlns:a16="http://schemas.microsoft.com/office/drawing/2014/main" id="{8A5DF3B7-CA1C-4258-14DA-EB8204C322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7691" y="1193312"/>
            <a:ext cx="3934704" cy="5449092"/>
          </a:xfrm>
          <a:prstGeom prst="rect">
            <a:avLst/>
          </a:prstGeom>
        </p:spPr>
      </p:pic>
    </p:spTree>
    <p:extLst>
      <p:ext uri="{BB962C8B-B14F-4D97-AF65-F5344CB8AC3E}">
        <p14:creationId xmlns:p14="http://schemas.microsoft.com/office/powerpoint/2010/main" val="2817559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1EED-C7A7-6EF3-E9D2-6C8DEBE46E5D}"/>
              </a:ext>
            </a:extLst>
          </p:cNvPr>
          <p:cNvSpPr>
            <a:spLocks noGrp="1"/>
          </p:cNvSpPr>
          <p:nvPr>
            <p:ph type="title"/>
          </p:nvPr>
        </p:nvSpPr>
        <p:spPr/>
        <p:txBody>
          <a:bodyPr/>
          <a:lstStyle/>
          <a:p>
            <a:r>
              <a:rPr lang="en-GB" b="1" dirty="0"/>
              <a:t>Possible alternatives</a:t>
            </a:r>
            <a:endParaRPr lang="en-GB" dirty="0"/>
          </a:p>
        </p:txBody>
      </p:sp>
      <p:sp>
        <p:nvSpPr>
          <p:cNvPr id="3" name="Content Placeholder 2">
            <a:extLst>
              <a:ext uri="{FF2B5EF4-FFF2-40B4-BE49-F238E27FC236}">
                <a16:creationId xmlns:a16="http://schemas.microsoft.com/office/drawing/2014/main" id="{56C248B8-338A-7722-EF28-07C37F7B9DD6}"/>
              </a:ext>
            </a:extLst>
          </p:cNvPr>
          <p:cNvSpPr>
            <a:spLocks noGrp="1"/>
          </p:cNvSpPr>
          <p:nvPr>
            <p:ph idx="1"/>
          </p:nvPr>
        </p:nvSpPr>
        <p:spPr/>
        <p:txBody>
          <a:bodyPr/>
          <a:lstStyle/>
          <a:p>
            <a:r>
              <a:rPr lang="pt-PT" dirty="0" err="1"/>
              <a:t>Quintessence</a:t>
            </a:r>
            <a:endParaRPr lang="pt-PT" dirty="0"/>
          </a:p>
          <a:p>
            <a:r>
              <a:rPr lang="pt-PT" dirty="0"/>
              <a:t>K-</a:t>
            </a:r>
            <a:r>
              <a:rPr lang="pt-PT" dirty="0" err="1"/>
              <a:t>essence</a:t>
            </a:r>
            <a:endParaRPr lang="pt-PT" dirty="0"/>
          </a:p>
          <a:p>
            <a:r>
              <a:rPr lang="en-US" dirty="0"/>
              <a:t>Coupled dark energy and matter</a:t>
            </a:r>
          </a:p>
          <a:p>
            <a:r>
              <a:rPr lang="en-US" dirty="0"/>
              <a:t>Unified dark energy and matter</a:t>
            </a:r>
          </a:p>
          <a:p>
            <a:r>
              <a:rPr lang="pt-PT" dirty="0"/>
              <a:t>f(R), f(Q), f(T) </a:t>
            </a:r>
            <a:r>
              <a:rPr lang="pt-PT" dirty="0" err="1"/>
              <a:t>gravity</a:t>
            </a:r>
            <a:endParaRPr lang="pt-PT" dirty="0"/>
          </a:p>
          <a:p>
            <a:r>
              <a:rPr lang="pt-PT" dirty="0"/>
              <a:t>DGP </a:t>
            </a:r>
            <a:r>
              <a:rPr lang="pt-PT" dirty="0" err="1"/>
              <a:t>model</a:t>
            </a:r>
            <a:endParaRPr lang="pt-PT" dirty="0"/>
          </a:p>
          <a:p>
            <a:r>
              <a:rPr lang="pt-PT" dirty="0" err="1"/>
              <a:t>Inhomogeneous</a:t>
            </a:r>
            <a:r>
              <a:rPr lang="pt-PT" dirty="0"/>
              <a:t> LTB </a:t>
            </a:r>
            <a:r>
              <a:rPr lang="pt-PT" dirty="0" err="1"/>
              <a:t>model</a:t>
            </a:r>
            <a:endParaRPr lang="en-US" dirty="0"/>
          </a:p>
          <a:p>
            <a:endParaRPr lang="en-GB" dirty="0"/>
          </a:p>
        </p:txBody>
      </p:sp>
    </p:spTree>
    <p:extLst>
      <p:ext uri="{BB962C8B-B14F-4D97-AF65-F5344CB8AC3E}">
        <p14:creationId xmlns:p14="http://schemas.microsoft.com/office/powerpoint/2010/main" val="1213176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A988F69B-2D60-D45E-BBB9-ACEA95BDFA7E}"/>
              </a:ext>
            </a:extLst>
          </p:cNvPr>
          <p:cNvGrpSpPr>
            <a:grpSpLocks/>
          </p:cNvGrpSpPr>
          <p:nvPr/>
        </p:nvGrpSpPr>
        <p:grpSpPr bwMode="auto">
          <a:xfrm>
            <a:off x="1062808" y="643450"/>
            <a:ext cx="8305798" cy="5722938"/>
            <a:chOff x="179388" y="836712"/>
            <a:chExt cx="8305798" cy="5722839"/>
          </a:xfrm>
        </p:grpSpPr>
        <mc:AlternateContent xmlns:mc="http://schemas.openxmlformats.org/markup-compatibility/2006" xmlns:a14="http://schemas.microsoft.com/office/drawing/2010/main">
          <mc:Choice Requires="a14">
            <p:sp>
              <p:nvSpPr>
                <p:cNvPr id="5" name="Rectangle 5">
                  <a:extLst>
                    <a:ext uri="{FF2B5EF4-FFF2-40B4-BE49-F238E27FC236}">
                      <a16:creationId xmlns:a16="http://schemas.microsoft.com/office/drawing/2014/main" id="{47C6457C-B039-BD38-B55E-3D13C885C03A}"/>
                    </a:ext>
                  </a:extLst>
                </p:cNvPr>
                <p:cNvSpPr>
                  <a:spLocks noChangeArrowheads="1"/>
                </p:cNvSpPr>
                <p:nvPr/>
              </p:nvSpPr>
              <p:spPr bwMode="auto">
                <a:xfrm>
                  <a:off x="323850" y="1085945"/>
                  <a:ext cx="1219200" cy="2644729"/>
                </a:xfrm>
                <a:prstGeom prst="rect">
                  <a:avLst/>
                </a:prstGeom>
                <a:solidFill>
                  <a:srgbClr val="FF99CC"/>
                </a:solidFill>
                <a:ln w="38100">
                  <a:solidFill>
                    <a:srgbClr val="000000"/>
                  </a:solidFill>
                  <a:miter lim="800000"/>
                  <a:headEnd/>
                  <a:tailEnd/>
                </a:ln>
                <a:effectLst/>
                <a:extLst>
                  <a:ext uri="{AF507438-7753-43e0-B8FC-AC1667EBCBE1}">
                    <a14:hiddenEffects xmlns="">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dirty="0">
                      <a:solidFill>
                        <a:srgbClr val="000000"/>
                      </a:solidFill>
                      <a:latin typeface="Times New Roman" panose="02020603050405020304" pitchFamily="18" charset="0"/>
                    </a:rPr>
                    <a:t>Input</a:t>
                  </a:r>
                </a:p>
                <a:p>
                  <a:pPr eaLnBrk="1" hangingPunct="1"/>
                  <a:endParaRPr lang="en-US" altLang="pt-PT" sz="1400" b="1" dirty="0">
                    <a:solidFill>
                      <a:srgbClr val="000000"/>
                    </a:solidFill>
                    <a:latin typeface="Times New Roman" panose="02020603050405020304" pitchFamily="18" charset="0"/>
                  </a:endParaRPr>
                </a:p>
                <a:p>
                  <a:pPr eaLnBrk="1" hangingPunct="1"/>
                  <a:r>
                    <a:rPr lang="en-US" altLang="pt-PT" sz="1400" b="1" dirty="0">
                      <a:solidFill>
                        <a:srgbClr val="000000"/>
                      </a:solidFill>
                      <a:latin typeface="Times New Roman" panose="02020603050405020304" pitchFamily="18" charset="0"/>
                    </a:rPr>
                    <a:t>Cosmological</a:t>
                  </a:r>
                </a:p>
                <a:p>
                  <a:pPr eaLnBrk="1" hangingPunct="1"/>
                  <a:r>
                    <a:rPr lang="en-US" altLang="pt-PT" sz="1400" b="1" dirty="0">
                      <a:solidFill>
                        <a:srgbClr val="000000"/>
                      </a:solidFill>
                      <a:latin typeface="Times New Roman" panose="02020603050405020304" pitchFamily="18" charset="0"/>
                    </a:rPr>
                    <a:t>parameters</a:t>
                  </a:r>
                </a:p>
                <a:p>
                  <a:pPr eaLnBrk="1" hangingPunct="1"/>
                  <a:endParaRPr lang="en-US" altLang="pt-PT" sz="1200" b="1" dirty="0">
                    <a:solidFill>
                      <a:srgbClr val="000000"/>
                    </a:solidFill>
                    <a:latin typeface="Times New Roman" panose="02020603050405020304" pitchFamily="18" charset="0"/>
                  </a:endParaRPr>
                </a:p>
                <a:p>
                  <a:pPr eaLnBrk="1" hangingPunct="1"/>
                  <a14:m>
                    <m:oMath xmlns:m="http://schemas.openxmlformats.org/officeDocument/2006/math">
                      <m:sSub>
                        <m:sSubPr>
                          <m:ctrlPr>
                            <a:rPr lang="el-GR"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ctrlPr>
                        </m:sSubPr>
                        <m:e>
                          <m:r>
                            <m:rPr>
                              <m:sty m:val="p"/>
                            </m:rPr>
                            <a:rPr lang="el-GR"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t>Ω</m:t>
                          </m:r>
                        </m:e>
                        <m:sub>
                          <m:r>
                            <m:rPr>
                              <m:sty m:val="p"/>
                            </m:rPr>
                            <a:rPr lang="el-GR"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t>Λ</m:t>
                          </m:r>
                          <m:r>
                            <a:rPr lang="pt-PT"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t>𝑢𝑑𝑚</m:t>
                          </m:r>
                        </m:sub>
                      </m:sSub>
                    </m:oMath>
                  </a14:m>
                  <a:r>
                    <a:rPr lang="en-US" altLang="pt-PT" sz="1100" dirty="0">
                      <a:solidFill>
                        <a:srgbClr val="000000"/>
                      </a:solidFill>
                      <a:latin typeface="Symbol" panose="05050102010706020507" pitchFamily="18" charset="2"/>
                      <a:sym typeface="Symbol" panose="05050102010706020507" pitchFamily="18" charset="2"/>
                    </a:rPr>
                    <a:t>,</a:t>
                  </a:r>
                  <a:r>
                    <a:rPr lang="en-US" altLang="pt-PT" sz="1400" dirty="0">
                      <a:solidFill>
                        <a:srgbClr val="000000"/>
                      </a:solidFill>
                      <a:latin typeface="Symbol" panose="05050102010706020507" pitchFamily="18" charset="2"/>
                    </a:rPr>
                    <a:t> </a:t>
                  </a:r>
                  <a:r>
                    <a:rPr lang="en-US" altLang="pt-PT" sz="1400" dirty="0">
                      <a:solidFill>
                        <a:srgbClr val="000000"/>
                      </a:solidFill>
                      <a:latin typeface="Times New Roman" panose="02020603050405020304" pitchFamily="18" charset="0"/>
                    </a:rPr>
                    <a:t>h, </a:t>
                  </a:r>
                  <a:r>
                    <a:rPr lang="en-US" altLang="pt-PT" sz="1400" dirty="0">
                      <a:solidFill>
                        <a:srgbClr val="000000"/>
                      </a:solidFill>
                      <a:latin typeface="Times New Roman" panose="02020603050405020304" pitchFamily="18" charset="0"/>
                      <a:sym typeface="Symbol" panose="05050102010706020507" pitchFamily="18" charset="2"/>
                    </a:rPr>
                    <a:t>, </a:t>
                  </a:r>
                  <a14:m>
                    <m:oMath xmlns:m="http://schemas.openxmlformats.org/officeDocument/2006/math">
                      <m:sSub>
                        <m:sSubPr>
                          <m:ctrlPr>
                            <a:rPr lang="pt-PT" altLang="pt-PT" sz="1400" i="1">
                              <a:solidFill>
                                <a:srgbClr val="000000"/>
                              </a:solidFill>
                              <a:latin typeface="Cambria Math" panose="02040503050406030204" pitchFamily="18" charset="0"/>
                              <a:sym typeface="Symbol" panose="05050102010706020507" pitchFamily="18" charset="2"/>
                            </a:rPr>
                          </m:ctrlPr>
                        </m:sSubPr>
                        <m:e>
                          <m:r>
                            <a:rPr lang="pt-PT" altLang="pt-PT" sz="1400" i="1">
                              <a:solidFill>
                                <a:srgbClr val="000000"/>
                              </a:solidFill>
                              <a:latin typeface="Cambria Math" panose="02040503050406030204" pitchFamily="18" charset="0"/>
                              <a:sym typeface="Symbol" panose="05050102010706020507" pitchFamily="18" charset="2"/>
                            </a:rPr>
                            <m:t>𝑎</m:t>
                          </m:r>
                        </m:e>
                        <m:sub>
                          <m:r>
                            <a:rPr lang="pt-PT" altLang="pt-PT" sz="1400" i="1">
                              <a:solidFill>
                                <a:srgbClr val="000000"/>
                              </a:solidFill>
                              <a:latin typeface="Cambria Math" panose="02040503050406030204" pitchFamily="18" charset="0"/>
                              <a:sym typeface="Symbol" panose="05050102010706020507" pitchFamily="18" charset="2"/>
                            </a:rPr>
                            <m:t>𝑡</m:t>
                          </m:r>
                        </m:sub>
                      </m:sSub>
                    </m:oMath>
                  </a14:m>
                  <a:r>
                    <a:rPr lang="en-US" altLang="pt-PT" sz="1400" dirty="0">
                      <a:solidFill>
                        <a:srgbClr val="000000"/>
                      </a:solidFill>
                      <a:latin typeface="Times New Roman" panose="02020603050405020304" pitchFamily="18" charset="0"/>
                    </a:rPr>
                    <a:t>  </a:t>
                  </a:r>
                  <a:endParaRPr lang="en-US" altLang="pt-PT" sz="1400" baseline="-25000" dirty="0">
                    <a:solidFill>
                      <a:srgbClr val="000000"/>
                    </a:solidFill>
                    <a:latin typeface="Times New Roman" panose="02020603050405020304" pitchFamily="18" charset="0"/>
                  </a:endParaRPr>
                </a:p>
                <a:p>
                  <a:pPr eaLnBrk="1" hangingPunct="1"/>
                  <a:r>
                    <a:rPr lang="en-US" altLang="pt-PT" sz="1400" baseline="-25000" dirty="0">
                      <a:solidFill>
                        <a:srgbClr val="000000"/>
                      </a:solidFill>
                      <a:latin typeface="Times New Roman" panose="02020603050405020304" pitchFamily="18" charset="0"/>
                    </a:rPr>
                    <a:t>               </a:t>
                  </a:r>
                  <a:endParaRPr lang="en-US" altLang="pt-PT" sz="1400" dirty="0">
                    <a:solidFill>
                      <a:srgbClr val="000000"/>
                    </a:solidFill>
                    <a:latin typeface="Symbol" panose="05050102010706020507" pitchFamily="18" charset="2"/>
                  </a:endParaRPr>
                </a:p>
                <a:p>
                  <a:pPr eaLnBrk="1" hangingPunct="1"/>
                  <a:r>
                    <a:rPr lang="en-US" altLang="pt-PT" sz="1400" b="1" dirty="0">
                      <a:solidFill>
                        <a:srgbClr val="000000"/>
                      </a:solidFill>
                      <a:latin typeface="Times New Roman" panose="02020603050405020304" pitchFamily="18" charset="0"/>
                    </a:rPr>
                    <a:t>P(k)</a:t>
                  </a:r>
                  <a:r>
                    <a:rPr lang="en-US" altLang="pt-PT" sz="1400" dirty="0">
                      <a:solidFill>
                        <a:srgbClr val="000000"/>
                      </a:solidFill>
                      <a:latin typeface="Times New Roman" panose="02020603050405020304" pitchFamily="18" charset="0"/>
                    </a:rPr>
                    <a:t> (A, ns)</a:t>
                  </a:r>
                </a:p>
                <a:p>
                  <a:pPr eaLnBrk="1" hangingPunct="1"/>
                  <a:endParaRPr lang="en-US" altLang="pt-PT" sz="1400" dirty="0">
                    <a:solidFill>
                      <a:srgbClr val="000000"/>
                    </a:solidFill>
                    <a:latin typeface="Symbol" panose="05050102010706020507" pitchFamily="18" charset="2"/>
                  </a:endParaRPr>
                </a:p>
              </p:txBody>
            </p:sp>
          </mc:Choice>
          <mc:Fallback xmlns="">
            <p:sp>
              <p:nvSpPr>
                <p:cNvPr id="55" name="Rectangle 5">
                  <a:extLst>
                    <a:ext uri="{FF2B5EF4-FFF2-40B4-BE49-F238E27FC236}">
                      <a16:creationId xmlns:a16="http://schemas.microsoft.com/office/drawing/2014/main" id="{9E752028-FE02-4434-9CB6-C324A90B612A}"/>
                    </a:ext>
                  </a:extLst>
                </p:cNvPr>
                <p:cNvSpPr>
                  <a:spLocks noRot="1" noChangeAspect="1" noMove="1" noResize="1" noEditPoints="1" noAdjustHandles="1" noChangeArrowheads="1" noChangeShapeType="1" noTextEdit="1"/>
                </p:cNvSpPr>
                <p:nvPr/>
              </p:nvSpPr>
              <p:spPr bwMode="auto">
                <a:xfrm>
                  <a:off x="323850" y="1085945"/>
                  <a:ext cx="1219200" cy="2644729"/>
                </a:xfrm>
                <a:prstGeom prst="rect">
                  <a:avLst/>
                </a:prstGeom>
                <a:blipFill>
                  <a:blip r:embed="rId2"/>
                  <a:stretch>
                    <a:fillRect/>
                  </a:stretch>
                </a:blip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noFill/>
                    </a:rPr>
                    <a:t> </a:t>
                  </a:r>
                </a:p>
              </p:txBody>
            </p:sp>
          </mc:Fallback>
        </mc:AlternateContent>
        <p:sp>
          <p:nvSpPr>
            <p:cNvPr id="6" name="Line 6">
              <a:extLst>
                <a:ext uri="{FF2B5EF4-FFF2-40B4-BE49-F238E27FC236}">
                  <a16:creationId xmlns:a16="http://schemas.microsoft.com/office/drawing/2014/main" id="{CE21E17F-FB68-ED4F-012E-E1F0B8719B43}"/>
                </a:ext>
              </a:extLst>
            </p:cNvPr>
            <p:cNvSpPr>
              <a:spLocks noChangeShapeType="1"/>
            </p:cNvSpPr>
            <p:nvPr/>
          </p:nvSpPr>
          <p:spPr bwMode="auto">
            <a:xfrm>
              <a:off x="1543050" y="2124152"/>
              <a:ext cx="1084263" cy="7938"/>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7" name="Line 15">
              <a:extLst>
                <a:ext uri="{FF2B5EF4-FFF2-40B4-BE49-F238E27FC236}">
                  <a16:creationId xmlns:a16="http://schemas.microsoft.com/office/drawing/2014/main" id="{628D130B-6597-3E60-003E-FB2BB19CA3B5}"/>
                </a:ext>
              </a:extLst>
            </p:cNvPr>
            <p:cNvSpPr>
              <a:spLocks noChangeShapeType="1"/>
            </p:cNvSpPr>
            <p:nvPr/>
          </p:nvSpPr>
          <p:spPr bwMode="auto">
            <a:xfrm>
              <a:off x="4322763" y="2515861"/>
              <a:ext cx="2193923"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8" name="Rectangle 25">
              <a:extLst>
                <a:ext uri="{FF2B5EF4-FFF2-40B4-BE49-F238E27FC236}">
                  <a16:creationId xmlns:a16="http://schemas.microsoft.com/office/drawing/2014/main" id="{5C6C007B-1695-46EB-5674-6B14A332B61D}"/>
                </a:ext>
              </a:extLst>
            </p:cNvPr>
            <p:cNvSpPr>
              <a:spLocks noChangeArrowheads="1"/>
            </p:cNvSpPr>
            <p:nvPr/>
          </p:nvSpPr>
          <p:spPr bwMode="auto">
            <a:xfrm>
              <a:off x="4356100" y="4470436"/>
              <a:ext cx="1393825" cy="541329"/>
            </a:xfrm>
            <a:prstGeom prst="rect">
              <a:avLst/>
            </a:prstGeom>
            <a:solidFill>
              <a:srgbClr val="B2B2B2"/>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9" name="Rectangle 26">
              <a:extLst>
                <a:ext uri="{FF2B5EF4-FFF2-40B4-BE49-F238E27FC236}">
                  <a16:creationId xmlns:a16="http://schemas.microsoft.com/office/drawing/2014/main" id="{09461331-EBB0-6EFE-0B08-AC70440F2D49}"/>
                </a:ext>
              </a:extLst>
            </p:cNvPr>
            <p:cNvSpPr>
              <a:spLocks noChangeArrowheads="1"/>
            </p:cNvSpPr>
            <p:nvPr/>
          </p:nvSpPr>
          <p:spPr bwMode="auto">
            <a:xfrm>
              <a:off x="4500563" y="4589497"/>
              <a:ext cx="1085850" cy="300032"/>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MCMC code</a:t>
              </a:r>
            </a:p>
          </p:txBody>
        </p:sp>
        <p:sp>
          <p:nvSpPr>
            <p:cNvPr id="10" name="Line 27">
              <a:extLst>
                <a:ext uri="{FF2B5EF4-FFF2-40B4-BE49-F238E27FC236}">
                  <a16:creationId xmlns:a16="http://schemas.microsoft.com/office/drawing/2014/main" id="{0C5278A2-1C5C-B314-8272-F4BB9CEE4A2E}"/>
                </a:ext>
              </a:extLst>
            </p:cNvPr>
            <p:cNvSpPr>
              <a:spLocks noChangeShapeType="1"/>
            </p:cNvSpPr>
            <p:nvPr/>
          </p:nvSpPr>
          <p:spPr bwMode="auto">
            <a:xfrm flipH="1">
              <a:off x="5770563" y="4772052"/>
              <a:ext cx="746125"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Tahoma" charset="0"/>
                <a:ea typeface="ＭＳ Ｐゴシック" charset="0"/>
                <a:cs typeface="ＭＳ Ｐゴシック" charset="0"/>
              </a:endParaRPr>
            </a:p>
          </p:txBody>
        </p:sp>
        <p:sp>
          <p:nvSpPr>
            <p:cNvPr id="11" name="Line 30">
              <a:extLst>
                <a:ext uri="{FF2B5EF4-FFF2-40B4-BE49-F238E27FC236}">
                  <a16:creationId xmlns:a16="http://schemas.microsoft.com/office/drawing/2014/main" id="{5645D4B4-9A0E-CDF0-FA11-AB9A451C2BBA}"/>
                </a:ext>
              </a:extLst>
            </p:cNvPr>
            <p:cNvSpPr>
              <a:spLocks noChangeShapeType="1"/>
            </p:cNvSpPr>
            <p:nvPr/>
          </p:nvSpPr>
          <p:spPr bwMode="auto">
            <a:xfrm flipV="1">
              <a:off x="1620838" y="4399000"/>
              <a:ext cx="0" cy="28892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grpSp>
          <p:nvGrpSpPr>
            <p:cNvPr id="12" name="Group 4">
              <a:extLst>
                <a:ext uri="{FF2B5EF4-FFF2-40B4-BE49-F238E27FC236}">
                  <a16:creationId xmlns:a16="http://schemas.microsoft.com/office/drawing/2014/main" id="{BC887902-46E7-B555-4D75-28CD47FD5E84}"/>
                </a:ext>
              </a:extLst>
            </p:cNvPr>
            <p:cNvGrpSpPr>
              <a:grpSpLocks/>
            </p:cNvGrpSpPr>
            <p:nvPr/>
          </p:nvGrpSpPr>
          <p:grpSpPr bwMode="auto">
            <a:xfrm>
              <a:off x="6516687" y="2004297"/>
              <a:ext cx="1968499" cy="3057472"/>
              <a:chOff x="10189095" y="3516465"/>
              <a:chExt cx="1968499" cy="3057472"/>
            </a:xfrm>
          </p:grpSpPr>
          <p:sp>
            <p:nvSpPr>
              <p:cNvPr id="38" name="Rectangle 10">
                <a:extLst>
                  <a:ext uri="{FF2B5EF4-FFF2-40B4-BE49-F238E27FC236}">
                    <a16:creationId xmlns:a16="http://schemas.microsoft.com/office/drawing/2014/main" id="{F2143535-5B1C-C5A3-CB7E-2609AC22803A}"/>
                  </a:ext>
                </a:extLst>
              </p:cNvPr>
              <p:cNvSpPr>
                <a:spLocks noChangeArrowheads="1"/>
              </p:cNvSpPr>
              <p:nvPr/>
            </p:nvSpPr>
            <p:spPr bwMode="auto">
              <a:xfrm>
                <a:off x="10189095" y="3516465"/>
                <a:ext cx="1968499" cy="3057472"/>
              </a:xfrm>
              <a:prstGeom prst="rect">
                <a:avLst/>
              </a:prstGeom>
              <a:solidFill>
                <a:srgbClr val="B2B2B2"/>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200" dirty="0">
                  <a:latin typeface="Times New Roman" charset="0"/>
                  <a:ea typeface="ＭＳ Ｐゴシック" charset="0"/>
                  <a:cs typeface="ＭＳ Ｐゴシック" charset="0"/>
                </a:endParaRPr>
              </a:p>
            </p:txBody>
          </p:sp>
          <p:sp>
            <p:nvSpPr>
              <p:cNvPr id="39" name="Rectangle 11">
                <a:extLst>
                  <a:ext uri="{FF2B5EF4-FFF2-40B4-BE49-F238E27FC236}">
                    <a16:creationId xmlns:a16="http://schemas.microsoft.com/office/drawing/2014/main" id="{92CE8134-2482-1045-DAA9-A1D8F80231D0}"/>
                  </a:ext>
                </a:extLst>
              </p:cNvPr>
              <p:cNvSpPr>
                <a:spLocks noChangeArrowheads="1"/>
              </p:cNvSpPr>
              <p:nvPr/>
            </p:nvSpPr>
            <p:spPr bwMode="auto">
              <a:xfrm>
                <a:off x="10326413" y="5906909"/>
                <a:ext cx="1706928" cy="288920"/>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n-US" sz="1400" b="1">
                    <a:solidFill>
                      <a:srgbClr val="000000"/>
                    </a:solidFill>
                    <a:latin typeface="Times New Roman" charset="0"/>
                    <a:ea typeface="ＭＳ Ｐゴシック" charset="0"/>
                    <a:cs typeface="ＭＳ Ｐゴシック" charset="0"/>
                  </a:rPr>
                  <a:t>Likelihood codes</a:t>
                </a:r>
                <a:endParaRPr lang="en-US" sz="1400" b="1" dirty="0">
                  <a:solidFill>
                    <a:srgbClr val="000000"/>
                  </a:solidFill>
                  <a:latin typeface="Times New Roman" charset="0"/>
                  <a:ea typeface="ＭＳ Ｐゴシック" charset="0"/>
                  <a:cs typeface="ＭＳ Ｐゴシック" charset="0"/>
                </a:endParaRPr>
              </a:p>
            </p:txBody>
          </p:sp>
        </p:grpSp>
        <p:sp>
          <p:nvSpPr>
            <p:cNvPr id="13" name="Rectangle 36">
              <a:extLst>
                <a:ext uri="{FF2B5EF4-FFF2-40B4-BE49-F238E27FC236}">
                  <a16:creationId xmlns:a16="http://schemas.microsoft.com/office/drawing/2014/main" id="{73AD17C0-C0A5-E68B-8497-19E1D7749A80}"/>
                </a:ext>
              </a:extLst>
            </p:cNvPr>
            <p:cNvSpPr>
              <a:spLocks noChangeArrowheads="1"/>
            </p:cNvSpPr>
            <p:nvPr/>
          </p:nvSpPr>
          <p:spPr bwMode="auto">
            <a:xfrm>
              <a:off x="2555875" y="4686332"/>
              <a:ext cx="1422400" cy="420681"/>
            </a:xfrm>
            <a:prstGeom prst="rect">
              <a:avLst/>
            </a:prstGeom>
            <a:solidFill>
              <a:srgbClr val="FFFF99"/>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b="1">
                  <a:solidFill>
                    <a:srgbClr val="000000"/>
                  </a:solidFill>
                  <a:latin typeface="Times New Roman" charset="0"/>
                  <a:ea typeface="ＭＳ Ｐゴシック" charset="0"/>
                  <a:cs typeface="ＭＳ Ｐゴシック" charset="0"/>
                </a:rPr>
                <a:t>Chains</a:t>
              </a:r>
              <a:r>
                <a:rPr lang="en-US" sz="1400">
                  <a:solidFill>
                    <a:srgbClr val="000000"/>
                  </a:solidFill>
                  <a:latin typeface="Times New Roman" charset="0"/>
                  <a:ea typeface="ＭＳ Ｐゴシック" charset="0"/>
                  <a:cs typeface="ＭＳ Ｐゴシック" charset="0"/>
                </a:rPr>
                <a:t> : PDF</a:t>
              </a:r>
            </a:p>
          </p:txBody>
        </p:sp>
        <p:sp>
          <p:nvSpPr>
            <p:cNvPr id="14" name="Line 38">
              <a:extLst>
                <a:ext uri="{FF2B5EF4-FFF2-40B4-BE49-F238E27FC236}">
                  <a16:creationId xmlns:a16="http://schemas.microsoft.com/office/drawing/2014/main" id="{32B34DE3-F666-0B04-6BAA-9166FE71FFA8}"/>
                </a:ext>
              </a:extLst>
            </p:cNvPr>
            <p:cNvSpPr>
              <a:spLocks noChangeShapeType="1"/>
            </p:cNvSpPr>
            <p:nvPr/>
          </p:nvSpPr>
          <p:spPr bwMode="auto">
            <a:xfrm flipH="1">
              <a:off x="3995738" y="4902229"/>
              <a:ext cx="360362"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15" name="Rectangle 39">
              <a:extLst>
                <a:ext uri="{FF2B5EF4-FFF2-40B4-BE49-F238E27FC236}">
                  <a16:creationId xmlns:a16="http://schemas.microsoft.com/office/drawing/2014/main" id="{B1A337F7-2E44-5C91-BD35-E9DEA50EC5B9}"/>
                </a:ext>
              </a:extLst>
            </p:cNvPr>
            <p:cNvSpPr>
              <a:spLocks noChangeArrowheads="1"/>
            </p:cNvSpPr>
            <p:nvPr/>
          </p:nvSpPr>
          <p:spPr bwMode="auto">
            <a:xfrm>
              <a:off x="396875" y="4686332"/>
              <a:ext cx="1763713" cy="433381"/>
            </a:xfrm>
            <a:prstGeom prst="rect">
              <a:avLst/>
            </a:prstGeom>
            <a:solidFill>
              <a:srgbClr val="B2B2B2"/>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16" name="Rectangle 40">
              <a:extLst>
                <a:ext uri="{FF2B5EF4-FFF2-40B4-BE49-F238E27FC236}">
                  <a16:creationId xmlns:a16="http://schemas.microsoft.com/office/drawing/2014/main" id="{DC860129-4171-0DBC-7433-0ADD016B4E29}"/>
                </a:ext>
              </a:extLst>
            </p:cNvPr>
            <p:cNvSpPr>
              <a:spLocks noChangeArrowheads="1"/>
            </p:cNvSpPr>
            <p:nvPr/>
          </p:nvSpPr>
          <p:spPr bwMode="auto">
            <a:xfrm>
              <a:off x="612775" y="4759356"/>
              <a:ext cx="1355725" cy="300033"/>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Analysing Tools</a:t>
              </a:r>
              <a:endParaRPr lang="en-US" sz="1400" dirty="0">
                <a:solidFill>
                  <a:srgbClr val="000000"/>
                </a:solidFill>
                <a:latin typeface="Times New Roman" charset="0"/>
                <a:ea typeface="ＭＳ Ｐゴシック" charset="0"/>
                <a:cs typeface="ＭＳ Ｐゴシック" charset="0"/>
              </a:endParaRPr>
            </a:p>
          </p:txBody>
        </p:sp>
        <p:sp>
          <p:nvSpPr>
            <p:cNvPr id="17" name="Rectangle 41">
              <a:extLst>
                <a:ext uri="{FF2B5EF4-FFF2-40B4-BE49-F238E27FC236}">
                  <a16:creationId xmlns:a16="http://schemas.microsoft.com/office/drawing/2014/main" id="{CC2FBF3C-7D33-9A75-54C6-BCA949E86B94}"/>
                </a:ext>
              </a:extLst>
            </p:cNvPr>
            <p:cNvSpPr>
              <a:spLocks noChangeArrowheads="1"/>
            </p:cNvSpPr>
            <p:nvPr/>
          </p:nvSpPr>
          <p:spPr bwMode="auto">
            <a:xfrm>
              <a:off x="828675" y="3802111"/>
              <a:ext cx="1423988" cy="585778"/>
            </a:xfrm>
            <a:prstGeom prst="rect">
              <a:avLst/>
            </a:prstGeom>
            <a:solidFill>
              <a:srgbClr val="00FF00"/>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342900" indent="-342900">
                <a:defRPr/>
              </a:pPr>
              <a:r>
                <a:rPr lang="en-US" b="1" dirty="0">
                  <a:solidFill>
                    <a:srgbClr val="000000"/>
                  </a:solidFill>
                  <a:latin typeface="Times New Roman" charset="0"/>
                  <a:ea typeface="ＭＳ Ｐゴシック" charset="0"/>
                  <a:cs typeface="ＭＳ Ｐゴシック" charset="0"/>
                </a:rPr>
                <a:t> </a:t>
              </a:r>
              <a:r>
                <a:rPr lang="en-US" sz="1000" b="1" dirty="0">
                  <a:solidFill>
                    <a:srgbClr val="000000"/>
                  </a:solidFill>
                  <a:latin typeface="Times New Roman" charset="0"/>
                  <a:ea typeface="ＭＳ Ｐゴシック" charset="0"/>
                  <a:cs typeface="ＭＳ Ｐゴシック" charset="0"/>
                </a:rPr>
                <a:t> </a:t>
              </a:r>
              <a:r>
                <a:rPr lang="en-US" sz="1400" b="1" dirty="0">
                  <a:solidFill>
                    <a:srgbClr val="000000"/>
                  </a:solidFill>
                  <a:latin typeface="Times New Roman" charset="0"/>
                  <a:ea typeface="ＭＳ Ｐゴシック" charset="0"/>
                  <a:cs typeface="ＭＳ Ｐゴシック" charset="0"/>
                </a:rPr>
                <a:t>Parameter </a:t>
              </a:r>
            </a:p>
            <a:p>
              <a:pPr marL="342900" indent="-342900">
                <a:defRPr/>
              </a:pPr>
              <a:r>
                <a:rPr lang="en-US" sz="1400" b="1" dirty="0">
                  <a:solidFill>
                    <a:srgbClr val="000000"/>
                  </a:solidFill>
                  <a:latin typeface="Times New Roman" charset="0"/>
                  <a:ea typeface="ＭＳ Ｐゴシック" charset="0"/>
                  <a:cs typeface="ＭＳ Ｐゴシック" charset="0"/>
                </a:rPr>
                <a:t>     estimation</a:t>
              </a:r>
            </a:p>
          </p:txBody>
        </p:sp>
        <p:sp>
          <p:nvSpPr>
            <p:cNvPr id="18" name="Line 42">
              <a:extLst>
                <a:ext uri="{FF2B5EF4-FFF2-40B4-BE49-F238E27FC236}">
                  <a16:creationId xmlns:a16="http://schemas.microsoft.com/office/drawing/2014/main" id="{85A43605-3B18-7CF0-6AF9-FA986A25F50A}"/>
                </a:ext>
              </a:extLst>
            </p:cNvPr>
            <p:cNvSpPr>
              <a:spLocks noChangeShapeType="1"/>
            </p:cNvSpPr>
            <p:nvPr/>
          </p:nvSpPr>
          <p:spPr bwMode="auto">
            <a:xfrm flipH="1">
              <a:off x="2160587" y="4902229"/>
              <a:ext cx="395287"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19" name="Line 56">
              <a:extLst>
                <a:ext uri="{FF2B5EF4-FFF2-40B4-BE49-F238E27FC236}">
                  <a16:creationId xmlns:a16="http://schemas.microsoft.com/office/drawing/2014/main" id="{51E0AB0C-AD30-49B1-4D99-E3DB1B148C40}"/>
                </a:ext>
              </a:extLst>
            </p:cNvPr>
            <p:cNvSpPr>
              <a:spLocks noChangeShapeType="1"/>
            </p:cNvSpPr>
            <p:nvPr/>
          </p:nvSpPr>
          <p:spPr bwMode="auto">
            <a:xfrm>
              <a:off x="1763713" y="3606851"/>
              <a:ext cx="2376487" cy="1008046"/>
            </a:xfrm>
            <a:prstGeom prst="line">
              <a:avLst/>
            </a:prstGeom>
            <a:noFill/>
            <a:ln w="381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0" name="Line 57">
              <a:extLst>
                <a:ext uri="{FF2B5EF4-FFF2-40B4-BE49-F238E27FC236}">
                  <a16:creationId xmlns:a16="http://schemas.microsoft.com/office/drawing/2014/main" id="{D72799E5-682F-8D1B-6522-4F888EB9A427}"/>
                </a:ext>
              </a:extLst>
            </p:cNvPr>
            <p:cNvSpPr>
              <a:spLocks noChangeShapeType="1"/>
            </p:cNvSpPr>
            <p:nvPr/>
          </p:nvSpPr>
          <p:spPr bwMode="auto">
            <a:xfrm>
              <a:off x="4140200" y="4614897"/>
              <a:ext cx="215900" cy="0"/>
            </a:xfrm>
            <a:prstGeom prst="line">
              <a:avLst/>
            </a:prstGeom>
            <a:noFill/>
            <a:ln w="381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1" name="Line 58">
              <a:extLst>
                <a:ext uri="{FF2B5EF4-FFF2-40B4-BE49-F238E27FC236}">
                  <a16:creationId xmlns:a16="http://schemas.microsoft.com/office/drawing/2014/main" id="{F2B2712A-4D06-53A8-5E14-B13E4489CB4D}"/>
                </a:ext>
              </a:extLst>
            </p:cNvPr>
            <p:cNvSpPr>
              <a:spLocks noChangeShapeType="1"/>
            </p:cNvSpPr>
            <p:nvPr/>
          </p:nvSpPr>
          <p:spPr bwMode="auto">
            <a:xfrm flipH="1">
              <a:off x="1547813" y="3606851"/>
              <a:ext cx="215900"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2" name="Rectangle 61">
              <a:extLst>
                <a:ext uri="{FF2B5EF4-FFF2-40B4-BE49-F238E27FC236}">
                  <a16:creationId xmlns:a16="http://schemas.microsoft.com/office/drawing/2014/main" id="{F626351E-331A-256F-6DB1-CF0A5913697D}"/>
                </a:ext>
              </a:extLst>
            </p:cNvPr>
            <p:cNvSpPr>
              <a:spLocks noChangeArrowheads="1"/>
            </p:cNvSpPr>
            <p:nvPr/>
          </p:nvSpPr>
          <p:spPr bwMode="auto">
            <a:xfrm>
              <a:off x="179388" y="5478482"/>
              <a:ext cx="1368425" cy="503228"/>
            </a:xfrm>
            <a:prstGeom prst="rect">
              <a:avLst/>
            </a:prstGeom>
            <a:solidFill>
              <a:srgbClr val="FF99CC"/>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b="1">
                  <a:solidFill>
                    <a:srgbClr val="000000"/>
                  </a:solidFill>
                  <a:latin typeface="Times New Roman" charset="0"/>
                  <a:ea typeface="ＭＳ Ｐゴシック" charset="0"/>
                  <a:cs typeface="ＭＳ Ｐゴシック" charset="0"/>
                </a:rPr>
                <a:t>Observations </a:t>
              </a:r>
            </a:p>
            <a:p>
              <a:pPr>
                <a:defRPr/>
              </a:pPr>
              <a:endParaRPr lang="en-US" sz="800">
                <a:solidFill>
                  <a:srgbClr val="000000"/>
                </a:solidFill>
                <a:latin typeface="Arial" charset="0"/>
                <a:ea typeface="ＭＳ Ｐゴシック" charset="0"/>
                <a:cs typeface="ＭＳ Ｐゴシック" charset="0"/>
              </a:endParaRPr>
            </a:p>
          </p:txBody>
        </p:sp>
        <p:sp>
          <p:nvSpPr>
            <p:cNvPr id="23" name="Rectangle 62">
              <a:extLst>
                <a:ext uri="{FF2B5EF4-FFF2-40B4-BE49-F238E27FC236}">
                  <a16:creationId xmlns:a16="http://schemas.microsoft.com/office/drawing/2014/main" id="{8C1DBE96-9F10-F84D-D384-BE7415EBA637}"/>
                </a:ext>
              </a:extLst>
            </p:cNvPr>
            <p:cNvSpPr>
              <a:spLocks noChangeArrowheads="1"/>
            </p:cNvSpPr>
            <p:nvPr/>
          </p:nvSpPr>
          <p:spPr bwMode="auto">
            <a:xfrm>
              <a:off x="1908175" y="5334021"/>
              <a:ext cx="1511300" cy="840569"/>
            </a:xfrm>
            <a:prstGeom prst="rect">
              <a:avLst/>
            </a:prstGeom>
            <a:solidFill>
              <a:srgbClr val="B2B2B2"/>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24" name="Rectangle 63">
              <a:extLst>
                <a:ext uri="{FF2B5EF4-FFF2-40B4-BE49-F238E27FC236}">
                  <a16:creationId xmlns:a16="http://schemas.microsoft.com/office/drawing/2014/main" id="{98F4288E-A885-0D4F-0E76-E919D6B5479D}"/>
                </a:ext>
              </a:extLst>
            </p:cNvPr>
            <p:cNvSpPr>
              <a:spLocks noChangeArrowheads="1"/>
            </p:cNvSpPr>
            <p:nvPr/>
          </p:nvSpPr>
          <p:spPr bwMode="auto">
            <a:xfrm>
              <a:off x="2052639" y="5424110"/>
              <a:ext cx="1223962" cy="647689"/>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Data reduction</a:t>
              </a:r>
              <a:endParaRPr lang="en-US" sz="1400" dirty="0">
                <a:solidFill>
                  <a:srgbClr val="000000"/>
                </a:solidFill>
                <a:latin typeface="Times New Roman" charset="0"/>
                <a:ea typeface="ＭＳ Ｐゴシック" charset="0"/>
                <a:cs typeface="ＭＳ Ｐゴシック" charset="0"/>
              </a:endParaRPr>
            </a:p>
          </p:txBody>
        </p:sp>
        <p:sp>
          <p:nvSpPr>
            <p:cNvPr id="25" name="Rectangle 65">
              <a:extLst>
                <a:ext uri="{FF2B5EF4-FFF2-40B4-BE49-F238E27FC236}">
                  <a16:creationId xmlns:a16="http://schemas.microsoft.com/office/drawing/2014/main" id="{A8DDF23E-F191-30A0-EDE4-11AB7813B6D4}"/>
                </a:ext>
              </a:extLst>
            </p:cNvPr>
            <p:cNvSpPr>
              <a:spLocks noChangeArrowheads="1"/>
            </p:cNvSpPr>
            <p:nvPr/>
          </p:nvSpPr>
          <p:spPr bwMode="auto">
            <a:xfrm>
              <a:off x="4050159" y="5353466"/>
              <a:ext cx="1800195" cy="897711"/>
            </a:xfrm>
            <a:prstGeom prst="rect">
              <a:avLst/>
            </a:prstGeom>
            <a:solidFill>
              <a:srgbClr val="FFFF99"/>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400" b="1" dirty="0">
                <a:solidFill>
                  <a:srgbClr val="000000"/>
                </a:solidFill>
                <a:latin typeface="Times New Roman" charset="0"/>
                <a:ea typeface="ＭＳ Ｐゴシック" charset="0"/>
                <a:cs typeface="ＭＳ Ｐゴシック" charset="0"/>
              </a:endParaRPr>
            </a:p>
          </p:txBody>
        </p:sp>
        <p:sp>
          <p:nvSpPr>
            <p:cNvPr id="26" name="Rectangle 66">
              <a:extLst>
                <a:ext uri="{FF2B5EF4-FFF2-40B4-BE49-F238E27FC236}">
                  <a16:creationId xmlns:a16="http://schemas.microsoft.com/office/drawing/2014/main" id="{2CD74ABE-49DA-96D4-00CD-A75A68D4CB7A}"/>
                </a:ext>
              </a:extLst>
            </p:cNvPr>
            <p:cNvSpPr>
              <a:spLocks noChangeArrowheads="1"/>
            </p:cNvSpPr>
            <p:nvPr/>
          </p:nvSpPr>
          <p:spPr bwMode="auto">
            <a:xfrm>
              <a:off x="6492874" y="5351880"/>
              <a:ext cx="1741058" cy="1207671"/>
            </a:xfrm>
            <a:prstGeom prst="rect">
              <a:avLst/>
            </a:prstGeom>
            <a:solidFill>
              <a:srgbClr val="B2B2B2"/>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Tahoma" charset="0"/>
                <a:ea typeface="ＭＳ Ｐゴシック" charset="0"/>
                <a:cs typeface="ＭＳ Ｐゴシック" charset="0"/>
              </a:endParaRPr>
            </a:p>
          </p:txBody>
        </p:sp>
        <p:sp>
          <p:nvSpPr>
            <p:cNvPr id="27" name="Rectangle 70">
              <a:extLst>
                <a:ext uri="{FF2B5EF4-FFF2-40B4-BE49-F238E27FC236}">
                  <a16:creationId xmlns:a16="http://schemas.microsoft.com/office/drawing/2014/main" id="{A6A33E06-02B5-B8B5-9A85-5DA1F8F3DA11}"/>
                </a:ext>
              </a:extLst>
            </p:cNvPr>
            <p:cNvSpPr>
              <a:spLocks noChangeArrowheads="1"/>
            </p:cNvSpPr>
            <p:nvPr/>
          </p:nvSpPr>
          <p:spPr bwMode="auto">
            <a:xfrm>
              <a:off x="6588125" y="5838837"/>
              <a:ext cx="1582730" cy="577840"/>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b="1">
                  <a:solidFill>
                    <a:srgbClr val="000000"/>
                  </a:solidFill>
                  <a:latin typeface="Times New Roman" charset="0"/>
                  <a:ea typeface="ＭＳ Ｐゴシック" charset="0"/>
                  <a:cs typeface="ＭＳ Ｐゴシック" charset="0"/>
                </a:rPr>
                <a:t>Data vector</a:t>
              </a:r>
            </a:p>
            <a:p>
              <a:pPr>
                <a:defRPr/>
              </a:pPr>
              <a:r>
                <a:rPr lang="en-US" sz="1400" b="1">
                  <a:solidFill>
                    <a:srgbClr val="000000"/>
                  </a:solidFill>
                  <a:latin typeface="Times New Roman" charset="0"/>
                  <a:ea typeface="ＭＳ Ｐゴシック" charset="0"/>
                  <a:cs typeface="ＭＳ Ｐゴシック" charset="0"/>
                </a:rPr>
                <a:t>Covariance matrix</a:t>
              </a:r>
            </a:p>
          </p:txBody>
        </p:sp>
        <p:sp>
          <p:nvSpPr>
            <p:cNvPr id="28" name="Line 71">
              <a:extLst>
                <a:ext uri="{FF2B5EF4-FFF2-40B4-BE49-F238E27FC236}">
                  <a16:creationId xmlns:a16="http://schemas.microsoft.com/office/drawing/2014/main" id="{33CF3736-190A-1B82-2F34-96FC27319812}"/>
                </a:ext>
              </a:extLst>
            </p:cNvPr>
            <p:cNvSpPr>
              <a:spLocks noChangeShapeType="1"/>
            </p:cNvSpPr>
            <p:nvPr/>
          </p:nvSpPr>
          <p:spPr bwMode="auto">
            <a:xfrm>
              <a:off x="1547812" y="5767402"/>
              <a:ext cx="358775"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9" name="Line 72">
              <a:extLst>
                <a:ext uri="{FF2B5EF4-FFF2-40B4-BE49-F238E27FC236}">
                  <a16:creationId xmlns:a16="http://schemas.microsoft.com/office/drawing/2014/main" id="{58D73385-B7AF-F203-EC75-E3EEC2E64151}"/>
                </a:ext>
              </a:extLst>
            </p:cNvPr>
            <p:cNvSpPr>
              <a:spLocks noChangeShapeType="1"/>
            </p:cNvSpPr>
            <p:nvPr/>
          </p:nvSpPr>
          <p:spPr bwMode="auto">
            <a:xfrm>
              <a:off x="3421062" y="5767402"/>
              <a:ext cx="629095"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30" name="Line 74">
              <a:extLst>
                <a:ext uri="{FF2B5EF4-FFF2-40B4-BE49-F238E27FC236}">
                  <a16:creationId xmlns:a16="http://schemas.microsoft.com/office/drawing/2014/main" id="{2BFFCE71-4587-A2D4-CDDB-FA66ACAB1385}"/>
                </a:ext>
              </a:extLst>
            </p:cNvPr>
            <p:cNvSpPr>
              <a:spLocks noChangeShapeType="1"/>
            </p:cNvSpPr>
            <p:nvPr/>
          </p:nvSpPr>
          <p:spPr bwMode="auto">
            <a:xfrm>
              <a:off x="5850354" y="5767402"/>
              <a:ext cx="642521" cy="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31" name="Line 86">
              <a:extLst>
                <a:ext uri="{FF2B5EF4-FFF2-40B4-BE49-F238E27FC236}">
                  <a16:creationId xmlns:a16="http://schemas.microsoft.com/office/drawing/2014/main" id="{9604FA0B-EB78-62FB-2AE2-745BDC908E06}"/>
                </a:ext>
              </a:extLst>
            </p:cNvPr>
            <p:cNvSpPr>
              <a:spLocks noChangeShapeType="1"/>
            </p:cNvSpPr>
            <p:nvPr/>
          </p:nvSpPr>
          <p:spPr bwMode="auto">
            <a:xfrm flipV="1">
              <a:off x="7308850" y="5046689"/>
              <a:ext cx="0" cy="288920"/>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grpSp>
          <p:nvGrpSpPr>
            <p:cNvPr id="32" name="Group 3">
              <a:extLst>
                <a:ext uri="{FF2B5EF4-FFF2-40B4-BE49-F238E27FC236}">
                  <a16:creationId xmlns:a16="http://schemas.microsoft.com/office/drawing/2014/main" id="{138B04BE-B712-8E06-ABCB-2FAAB803AC0D}"/>
                </a:ext>
              </a:extLst>
            </p:cNvPr>
            <p:cNvGrpSpPr>
              <a:grpSpLocks/>
            </p:cNvGrpSpPr>
            <p:nvPr/>
          </p:nvGrpSpPr>
          <p:grpSpPr bwMode="auto">
            <a:xfrm>
              <a:off x="2627784" y="836712"/>
              <a:ext cx="1695450" cy="3023666"/>
              <a:chOff x="3707904" y="836712"/>
              <a:chExt cx="1695450" cy="3023666"/>
            </a:xfrm>
          </p:grpSpPr>
          <p:sp>
            <p:nvSpPr>
              <p:cNvPr id="33" name="Rectangle 7">
                <a:extLst>
                  <a:ext uri="{FF2B5EF4-FFF2-40B4-BE49-F238E27FC236}">
                    <a16:creationId xmlns:a16="http://schemas.microsoft.com/office/drawing/2014/main" id="{AC7FC267-C8A8-D4CF-E412-CB79BF8A6BF1}"/>
                  </a:ext>
                </a:extLst>
              </p:cNvPr>
              <p:cNvSpPr>
                <a:spLocks noChangeArrowheads="1"/>
              </p:cNvSpPr>
              <p:nvPr/>
            </p:nvSpPr>
            <p:spPr bwMode="auto">
              <a:xfrm>
                <a:off x="3707433" y="836712"/>
                <a:ext cx="1695450" cy="3024135"/>
              </a:xfrm>
              <a:prstGeom prst="rect">
                <a:avLst/>
              </a:prstGeom>
              <a:solidFill>
                <a:srgbClr val="B2B2B2"/>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34" name="Rectangle 9">
                <a:extLst>
                  <a:ext uri="{FF2B5EF4-FFF2-40B4-BE49-F238E27FC236}">
                    <a16:creationId xmlns:a16="http://schemas.microsoft.com/office/drawing/2014/main" id="{D9F6EB7B-9C15-973B-9502-D6AB14B19D27}"/>
                  </a:ext>
                </a:extLst>
              </p:cNvPr>
              <p:cNvSpPr>
                <a:spLocks noChangeArrowheads="1"/>
              </p:cNvSpPr>
              <p:nvPr/>
            </p:nvSpPr>
            <p:spPr bwMode="auto">
              <a:xfrm>
                <a:off x="3778870" y="2060653"/>
                <a:ext cx="1527175" cy="842949"/>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a:solidFill>
                      <a:srgbClr val="000000"/>
                    </a:solidFill>
                    <a:latin typeface="Times New Roman" panose="02020603050405020304" pitchFamily="18" charset="0"/>
                  </a:rPr>
                  <a:t>Perturbations</a:t>
                </a:r>
                <a:r>
                  <a:rPr lang="en-US" altLang="pt-PT" sz="1400">
                    <a:solidFill>
                      <a:srgbClr val="000000"/>
                    </a:solidFill>
                    <a:latin typeface="Times New Roman" panose="02020603050405020304" pitchFamily="18" charset="0"/>
                  </a:rPr>
                  <a:t>:</a:t>
                </a:r>
                <a:endParaRPr lang="fr-FR" altLang="pt-PT" sz="1400">
                  <a:solidFill>
                    <a:srgbClr val="000000"/>
                  </a:solidFill>
                  <a:latin typeface="Times New Roman" panose="02020603050405020304" pitchFamily="18" charset="0"/>
                  <a:cs typeface="Times New Roman" panose="02020603050405020304" pitchFamily="18" charset="0"/>
                </a:endParaRPr>
              </a:p>
              <a:p>
                <a:pPr eaLnBrk="1" hangingPunct="1"/>
                <a:endParaRPr lang="fr-FR" altLang="pt-PT" sz="1400">
                  <a:solidFill>
                    <a:srgbClr val="000000"/>
                  </a:solidFill>
                  <a:latin typeface="Times New Roman" panose="02020603050405020304" pitchFamily="18" charset="0"/>
                  <a:cs typeface="Times New Roman" panose="02020603050405020304" pitchFamily="18" charset="0"/>
                </a:endParaRPr>
              </a:p>
              <a:p>
                <a:pPr eaLnBrk="1" hangingPunct="1"/>
                <a:r>
                  <a:rPr lang="el-GR" altLang="pt-PT" sz="1400">
                    <a:solidFill>
                      <a:srgbClr val="000000"/>
                    </a:solidFill>
                    <a:latin typeface="Times New Roman" panose="02020603050405020304" pitchFamily="18" charset="0"/>
                    <a:cs typeface="Times New Roman" panose="02020603050405020304" pitchFamily="18" charset="0"/>
                  </a:rPr>
                  <a:t>δ</a:t>
                </a:r>
                <a:r>
                  <a:rPr lang="fr-FR" altLang="pt-PT" sz="1400" baseline="-25000">
                    <a:solidFill>
                      <a:srgbClr val="000000"/>
                    </a:solidFill>
                    <a:latin typeface="Times New Roman" panose="02020603050405020304" pitchFamily="18" charset="0"/>
                    <a:cs typeface="Times New Roman" panose="02020603050405020304" pitchFamily="18" charset="0"/>
                  </a:rPr>
                  <a:t>mat</a:t>
                </a:r>
                <a:r>
                  <a:rPr lang="fr-FR" altLang="pt-PT" sz="1400">
                    <a:solidFill>
                      <a:srgbClr val="000000"/>
                    </a:solidFill>
                    <a:latin typeface="Times New Roman" panose="02020603050405020304" pitchFamily="18" charset="0"/>
                    <a:cs typeface="Times New Roman" panose="02020603050405020304" pitchFamily="18" charset="0"/>
                  </a:rPr>
                  <a:t>(k,z)</a:t>
                </a:r>
                <a:endParaRPr lang="el-GR" altLang="pt-PT" sz="1400" dirty="0">
                  <a:solidFill>
                    <a:srgbClr val="000000"/>
                  </a:solidFill>
                  <a:latin typeface="Times New Roman" panose="02020603050405020304" pitchFamily="18" charset="0"/>
                  <a:cs typeface="Times New Roman" panose="02020603050405020304" pitchFamily="18" charset="0"/>
                </a:endParaRPr>
              </a:p>
            </p:txBody>
          </p:sp>
          <p:sp>
            <p:nvSpPr>
              <p:cNvPr id="35" name="Rectangle 11">
                <a:extLst>
                  <a:ext uri="{FF2B5EF4-FFF2-40B4-BE49-F238E27FC236}">
                    <a16:creationId xmlns:a16="http://schemas.microsoft.com/office/drawing/2014/main" id="{F2C91741-C001-C050-C22E-D6C20E39A171}"/>
                  </a:ext>
                </a:extLst>
              </p:cNvPr>
              <p:cNvSpPr>
                <a:spLocks noChangeArrowheads="1"/>
              </p:cNvSpPr>
              <p:nvPr/>
            </p:nvSpPr>
            <p:spPr bwMode="auto">
              <a:xfrm>
                <a:off x="3807445" y="893861"/>
                <a:ext cx="1512888" cy="374644"/>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Boltzmann code</a:t>
                </a:r>
                <a:endParaRPr lang="en-US" sz="1400" dirty="0">
                  <a:solidFill>
                    <a:srgbClr val="000000"/>
                  </a:solidFill>
                  <a:latin typeface="Times New Roman" charset="0"/>
                  <a:ea typeface="ＭＳ Ｐゴシック" charset="0"/>
                  <a:cs typeface="ＭＳ Ｐゴシック" charset="0"/>
                </a:endParaRPr>
              </a:p>
            </p:txBody>
          </p:sp>
          <p:sp>
            <p:nvSpPr>
              <p:cNvPr id="36" name="Rectangle 33">
                <a:extLst>
                  <a:ext uri="{FF2B5EF4-FFF2-40B4-BE49-F238E27FC236}">
                    <a16:creationId xmlns:a16="http://schemas.microsoft.com/office/drawing/2014/main" id="{E6F7104C-C041-4446-5630-6DA136440395}"/>
                  </a:ext>
                </a:extLst>
              </p:cNvPr>
              <p:cNvSpPr>
                <a:spLocks noChangeArrowheads="1"/>
              </p:cNvSpPr>
              <p:nvPr/>
            </p:nvSpPr>
            <p:spPr bwMode="auto">
              <a:xfrm>
                <a:off x="3807445" y="1412964"/>
                <a:ext cx="1492250" cy="541329"/>
              </a:xfrm>
              <a:prstGeom prst="rect">
                <a:avLst/>
              </a:prstGeom>
              <a:solidFill>
                <a:srgbClr val="FFFFFF"/>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a:solidFill>
                      <a:srgbClr val="000000"/>
                    </a:solidFill>
                    <a:latin typeface="Times New Roman" panose="02020603050405020304" pitchFamily="18" charset="0"/>
                  </a:rPr>
                  <a:t>Background</a:t>
                </a:r>
                <a:r>
                  <a:rPr lang="en-US" altLang="pt-PT" sz="1400">
                    <a:solidFill>
                      <a:srgbClr val="000000"/>
                    </a:solidFill>
                    <a:latin typeface="Times New Roman" panose="02020603050405020304" pitchFamily="18" charset="0"/>
                  </a:rPr>
                  <a:t>:</a:t>
                </a:r>
                <a:endParaRPr lang="fr-FR" altLang="pt-PT" sz="1200">
                  <a:solidFill>
                    <a:srgbClr val="000000"/>
                  </a:solidFill>
                  <a:latin typeface="Times New Roman" panose="02020603050405020304" pitchFamily="18" charset="0"/>
                  <a:cs typeface="Times New Roman" panose="02020603050405020304" pitchFamily="18" charset="0"/>
                </a:endParaRPr>
              </a:p>
              <a:p>
                <a:pPr eaLnBrk="1" hangingPunct="1"/>
                <a:r>
                  <a:rPr lang="en-US" altLang="pt-PT" sz="1400">
                    <a:solidFill>
                      <a:srgbClr val="000000"/>
                    </a:solidFill>
                    <a:latin typeface="Times New Roman" panose="02020603050405020304" pitchFamily="18" charset="0"/>
                  </a:rPr>
                  <a:t>H(z)</a:t>
                </a:r>
                <a:endParaRPr lang="en-US" altLang="pt-PT" sz="1400" dirty="0">
                  <a:solidFill>
                    <a:srgbClr val="000000"/>
                  </a:solidFill>
                  <a:latin typeface="Times New Roman" panose="02020603050405020304" pitchFamily="18" charset="0"/>
                </a:endParaRPr>
              </a:p>
            </p:txBody>
          </p:sp>
          <p:sp>
            <p:nvSpPr>
              <p:cNvPr id="37" name="Rectangle 12">
                <a:extLst>
                  <a:ext uri="{FF2B5EF4-FFF2-40B4-BE49-F238E27FC236}">
                    <a16:creationId xmlns:a16="http://schemas.microsoft.com/office/drawing/2014/main" id="{BEED9F5B-6AAE-BB34-FC5B-D89A3D4C36B3}"/>
                  </a:ext>
                </a:extLst>
              </p:cNvPr>
              <p:cNvSpPr>
                <a:spLocks noChangeArrowheads="1"/>
              </p:cNvSpPr>
              <p:nvPr/>
            </p:nvSpPr>
            <p:spPr bwMode="auto">
              <a:xfrm>
                <a:off x="3799830" y="2996952"/>
                <a:ext cx="1492250" cy="722313"/>
              </a:xfrm>
              <a:prstGeom prst="rect">
                <a:avLst/>
              </a:prstGeom>
              <a:solidFill>
                <a:schemeClr val="bg1"/>
              </a:solidFill>
              <a:ln w="38100">
                <a:solidFill>
                  <a:srgbClr val="000000"/>
                </a:solidFill>
                <a:miter lim="800000"/>
                <a:headEnd/>
                <a:tailEnd/>
              </a:ln>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a:solidFill>
                      <a:srgbClr val="000000"/>
                    </a:solidFill>
                    <a:latin typeface="Times New Roman" panose="02020603050405020304" pitchFamily="18" charset="0"/>
                  </a:rPr>
                  <a:t>Liner-nonlinear </a:t>
                </a:r>
              </a:p>
              <a:p>
                <a:pPr eaLnBrk="1" hangingPunct="1"/>
                <a:r>
                  <a:rPr lang="en-US" altLang="pt-PT" sz="1400" b="1">
                    <a:solidFill>
                      <a:srgbClr val="000000"/>
                    </a:solidFill>
                    <a:latin typeface="Times New Roman" panose="02020603050405020304" pitchFamily="18" charset="0"/>
                  </a:rPr>
                  <a:t>mapping:</a:t>
                </a:r>
              </a:p>
              <a:p>
                <a:pPr eaLnBrk="1" hangingPunct="1"/>
                <a:r>
                  <a:rPr lang="en-US" altLang="pt-PT" sz="1400">
                    <a:solidFill>
                      <a:srgbClr val="000000"/>
                    </a:solidFill>
                    <a:latin typeface="Times New Roman" panose="02020603050405020304" pitchFamily="18" charset="0"/>
                  </a:rPr>
                  <a:t>    k</a:t>
                </a:r>
                <a:r>
                  <a:rPr lang="en-US" altLang="pt-PT" sz="1400" baseline="-25000">
                    <a:solidFill>
                      <a:srgbClr val="000000"/>
                    </a:solidFill>
                    <a:latin typeface="Times New Roman" panose="02020603050405020304" pitchFamily="18" charset="0"/>
                  </a:rPr>
                  <a:t>NL</a:t>
                </a:r>
                <a:r>
                  <a:rPr lang="en-US" altLang="pt-PT" sz="1400">
                    <a:solidFill>
                      <a:srgbClr val="000000"/>
                    </a:solidFill>
                    <a:latin typeface="Times New Roman" panose="02020603050405020304" pitchFamily="18" charset="0"/>
                  </a:rPr>
                  <a:t>,P</a:t>
                </a:r>
                <a:r>
                  <a:rPr lang="en-US" altLang="pt-PT" sz="1400" baseline="-25000">
                    <a:solidFill>
                      <a:srgbClr val="000000"/>
                    </a:solidFill>
                    <a:latin typeface="Times New Roman" panose="02020603050405020304" pitchFamily="18" charset="0"/>
                  </a:rPr>
                  <a:t>NL</a:t>
                </a:r>
                <a:r>
                  <a:rPr lang="en-US" altLang="pt-PT" sz="1400">
                    <a:solidFill>
                      <a:srgbClr val="000000"/>
                    </a:solidFill>
                    <a:latin typeface="Times New Roman" panose="02020603050405020304" pitchFamily="18" charset="0"/>
                  </a:rPr>
                  <a:t>(k,z)</a:t>
                </a:r>
                <a:endParaRPr lang="en-US" altLang="pt-PT" sz="1400" dirty="0">
                  <a:solidFill>
                    <a:srgbClr val="000000"/>
                  </a:solidFill>
                  <a:latin typeface="Times New Roman" panose="02020603050405020304" pitchFamily="18" charset="0"/>
                </a:endParaRPr>
              </a:p>
            </p:txBody>
          </p:sp>
        </p:grpSp>
      </p:grpSp>
      <p:sp>
        <p:nvSpPr>
          <p:cNvPr id="40" name="CaixaDeTexto 92">
            <a:extLst>
              <a:ext uri="{FF2B5EF4-FFF2-40B4-BE49-F238E27FC236}">
                <a16:creationId xmlns:a16="http://schemas.microsoft.com/office/drawing/2014/main" id="{01B67DD4-FC46-1187-75D8-EEBB3A58AAD9}"/>
              </a:ext>
            </a:extLst>
          </p:cNvPr>
          <p:cNvSpPr txBox="1"/>
          <p:nvPr/>
        </p:nvSpPr>
        <p:spPr>
          <a:xfrm>
            <a:off x="7744595" y="2105170"/>
            <a:ext cx="1706902" cy="1815882"/>
          </a:xfrm>
          <a:prstGeom prst="rect">
            <a:avLst/>
          </a:prstGeom>
          <a:noFill/>
        </p:spPr>
        <p:txBody>
          <a:bodyPr wrap="square" rtlCol="0">
            <a:spAutoFit/>
          </a:bodyPr>
          <a:lstStyle/>
          <a:p>
            <a:endParaRPr lang="pt-PT" sz="1400" dirty="0">
              <a:latin typeface="Times New Roman" panose="02020603050405020304" pitchFamily="18" charset="0"/>
              <a:cs typeface="Times New Roman" panose="02020603050405020304" pitchFamily="18" charset="0"/>
            </a:endParaRPr>
          </a:p>
          <a:p>
            <a:r>
              <a:rPr lang="pt-PT" sz="1400" dirty="0" err="1">
                <a:latin typeface="Times New Roman" panose="02020603050405020304" pitchFamily="18" charset="0"/>
                <a:cs typeface="Times New Roman" panose="02020603050405020304" pitchFamily="18" charset="0"/>
              </a:rPr>
              <a:t>SNe</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a:p>
            <a:endParaRPr lang="pt-PT" sz="1400" dirty="0">
              <a:latin typeface="Times New Roman" panose="02020603050405020304" pitchFamily="18" charset="0"/>
              <a:cs typeface="Times New Roman" panose="02020603050405020304" pitchFamily="18" charset="0"/>
            </a:endParaRPr>
          </a:p>
          <a:p>
            <a:r>
              <a:rPr lang="pt-PT" sz="1400" dirty="0" err="1">
                <a:latin typeface="Times New Roman" panose="02020603050405020304" pitchFamily="18" charset="0"/>
                <a:cs typeface="Times New Roman" panose="02020603050405020304" pitchFamily="18" charset="0"/>
              </a:rPr>
              <a:t>Weak</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lensing</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a:p>
            <a:endParaRPr lang="pt-PT" sz="1400" dirty="0">
              <a:latin typeface="Times New Roman" panose="02020603050405020304" pitchFamily="18" charset="0"/>
              <a:cs typeface="Times New Roman" panose="02020603050405020304" pitchFamily="18" charset="0"/>
            </a:endParaRPr>
          </a:p>
          <a:p>
            <a:r>
              <a:rPr lang="pt-PT" sz="1400" dirty="0">
                <a:latin typeface="Times New Roman" panose="02020603050405020304" pitchFamily="18" charset="0"/>
                <a:cs typeface="Times New Roman" panose="02020603050405020304" pitchFamily="18" charset="0"/>
              </a:rPr>
              <a:t>BAO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a:p>
            <a:endParaRPr lang="pt-PT" sz="1400" dirty="0">
              <a:latin typeface="Times New Roman" panose="02020603050405020304" pitchFamily="18" charset="0"/>
              <a:cs typeface="Times New Roman" panose="02020603050405020304" pitchFamily="18" charset="0"/>
            </a:endParaRPr>
          </a:p>
          <a:p>
            <a:r>
              <a:rPr lang="pt-PT" sz="1400" dirty="0">
                <a:latin typeface="Times New Roman" panose="02020603050405020304" pitchFamily="18" charset="0"/>
                <a:cs typeface="Times New Roman" panose="02020603050405020304" pitchFamily="18" charset="0"/>
              </a:rPr>
              <a:t>CMB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p:txBody>
      </p:sp>
      <p:sp>
        <p:nvSpPr>
          <p:cNvPr id="41" name="CaixaDeTexto 93">
            <a:extLst>
              <a:ext uri="{FF2B5EF4-FFF2-40B4-BE49-F238E27FC236}">
                <a16:creationId xmlns:a16="http://schemas.microsoft.com/office/drawing/2014/main" id="{DF2BAFB7-A20C-7CF3-64E2-701AA2707DA3}"/>
              </a:ext>
            </a:extLst>
          </p:cNvPr>
          <p:cNvSpPr txBox="1"/>
          <p:nvPr/>
        </p:nvSpPr>
        <p:spPr>
          <a:xfrm>
            <a:off x="4889506" y="5190177"/>
            <a:ext cx="1812911" cy="830997"/>
          </a:xfrm>
          <a:prstGeom prst="rect">
            <a:avLst/>
          </a:prstGeom>
          <a:noFill/>
        </p:spPr>
        <p:txBody>
          <a:bodyPr wrap="square" rtlCol="0">
            <a:spAutoFit/>
          </a:bodyPr>
          <a:lstStyle/>
          <a:p>
            <a:pPr algn="ctr"/>
            <a:r>
              <a:rPr lang="pt-PT" sz="1600" dirty="0" err="1">
                <a:latin typeface="Times New Roman" panose="02020603050405020304" pitchFamily="18" charset="0"/>
                <a:cs typeface="Times New Roman" panose="02020603050405020304" pitchFamily="18" charset="0"/>
              </a:rPr>
              <a:t>Images</a:t>
            </a:r>
            <a:r>
              <a:rPr lang="pt-PT" sz="1600" dirty="0">
                <a:latin typeface="Times New Roman" panose="02020603050405020304" pitchFamily="18" charset="0"/>
                <a:cs typeface="Times New Roman" panose="02020603050405020304" pitchFamily="18" charset="0"/>
              </a:rPr>
              <a:t>/</a:t>
            </a:r>
            <a:r>
              <a:rPr lang="pt-PT" sz="1600" dirty="0" err="1">
                <a:latin typeface="Times New Roman" panose="02020603050405020304" pitchFamily="18" charset="0"/>
                <a:cs typeface="Times New Roman" panose="02020603050405020304" pitchFamily="18" charset="0"/>
              </a:rPr>
              <a:t>maps</a:t>
            </a:r>
            <a:endParaRPr lang="pt-PT" sz="1600" dirty="0">
              <a:latin typeface="Times New Roman" panose="02020603050405020304" pitchFamily="18" charset="0"/>
              <a:cs typeface="Times New Roman" panose="02020603050405020304" pitchFamily="18" charset="0"/>
            </a:endParaRPr>
          </a:p>
          <a:p>
            <a:pPr algn="ctr"/>
            <a:endParaRPr lang="pt-PT" sz="1600" dirty="0">
              <a:latin typeface="Times New Roman" panose="02020603050405020304" pitchFamily="18" charset="0"/>
              <a:cs typeface="Times New Roman" panose="02020603050405020304" pitchFamily="18" charset="0"/>
            </a:endParaRPr>
          </a:p>
          <a:p>
            <a:pPr algn="ctr"/>
            <a:r>
              <a:rPr lang="pt-PT" sz="1600" dirty="0">
                <a:latin typeface="Times New Roman" panose="02020603050405020304" pitchFamily="18" charset="0"/>
                <a:cs typeface="Times New Roman" panose="02020603050405020304" pitchFamily="18" charset="0"/>
              </a:rPr>
              <a:t>Catalogues</a:t>
            </a:r>
          </a:p>
        </p:txBody>
      </p:sp>
      <p:sp>
        <p:nvSpPr>
          <p:cNvPr id="42" name="CaixaDeTexto 94">
            <a:extLst>
              <a:ext uri="{FF2B5EF4-FFF2-40B4-BE49-F238E27FC236}">
                <a16:creationId xmlns:a16="http://schemas.microsoft.com/office/drawing/2014/main" id="{DFE6A9C8-1D56-86BE-36ED-E7218B02E6CA}"/>
              </a:ext>
            </a:extLst>
          </p:cNvPr>
          <p:cNvSpPr txBox="1"/>
          <p:nvPr/>
        </p:nvSpPr>
        <p:spPr>
          <a:xfrm>
            <a:off x="7455457" y="5222575"/>
            <a:ext cx="1582731" cy="338554"/>
          </a:xfrm>
          <a:prstGeom prst="rect">
            <a:avLst/>
          </a:prstGeom>
          <a:noFill/>
        </p:spPr>
        <p:txBody>
          <a:bodyPr wrap="square" rtlCol="0">
            <a:spAutoFit/>
          </a:bodyPr>
          <a:lstStyle/>
          <a:p>
            <a:pPr algn="ctr"/>
            <a:r>
              <a:rPr lang="pt-PT" sz="1600" dirty="0" err="1">
                <a:latin typeface="Times New Roman" panose="02020603050405020304" pitchFamily="18" charset="0"/>
                <a:cs typeface="Times New Roman" panose="02020603050405020304" pitchFamily="18" charset="0"/>
              </a:rPr>
              <a:t>Measured</a:t>
            </a:r>
            <a:r>
              <a:rPr lang="pt-PT" sz="1600" dirty="0">
                <a:latin typeface="Times New Roman" panose="02020603050405020304" pitchFamily="18" charset="0"/>
                <a:cs typeface="Times New Roman" panose="02020603050405020304" pitchFamily="18" charset="0"/>
              </a:rPr>
              <a:t> data</a:t>
            </a:r>
          </a:p>
        </p:txBody>
      </p:sp>
      <p:sp>
        <p:nvSpPr>
          <p:cNvPr id="43" name="Rectangle 13">
            <a:extLst>
              <a:ext uri="{FF2B5EF4-FFF2-40B4-BE49-F238E27FC236}">
                <a16:creationId xmlns:a16="http://schemas.microsoft.com/office/drawing/2014/main" id="{168AD5F9-0275-7700-E1FE-E45E51794371}"/>
              </a:ext>
            </a:extLst>
          </p:cNvPr>
          <p:cNvSpPr>
            <a:spLocks noChangeArrowheads="1"/>
          </p:cNvSpPr>
          <p:nvPr/>
        </p:nvSpPr>
        <p:spPr bwMode="auto">
          <a:xfrm>
            <a:off x="9938518" y="1938851"/>
            <a:ext cx="1806575" cy="1978818"/>
          </a:xfrm>
          <a:prstGeom prst="rect">
            <a:avLst/>
          </a:prstGeom>
          <a:solidFill>
            <a:srgbClr val="FF99CC"/>
          </a:solidFill>
          <a:ln w="38100">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sz="1400" dirty="0">
              <a:solidFill>
                <a:srgbClr val="000000"/>
              </a:solidFill>
              <a:latin typeface="Times New Roman" charset="0"/>
              <a:ea typeface="ＭＳ Ｐゴシック" charset="0"/>
              <a:cs typeface="ＭＳ Ｐゴシック" charset="0"/>
            </a:endParaRPr>
          </a:p>
        </p:txBody>
      </p:sp>
      <p:sp>
        <p:nvSpPr>
          <p:cNvPr id="44" name="CaixaDeTexto 46">
            <a:extLst>
              <a:ext uri="{FF2B5EF4-FFF2-40B4-BE49-F238E27FC236}">
                <a16:creationId xmlns:a16="http://schemas.microsoft.com/office/drawing/2014/main" id="{C9F3BFC3-3963-544B-5428-29FB242A8B22}"/>
              </a:ext>
            </a:extLst>
          </p:cNvPr>
          <p:cNvSpPr txBox="1"/>
          <p:nvPr/>
        </p:nvSpPr>
        <p:spPr>
          <a:xfrm>
            <a:off x="10122620" y="2215074"/>
            <a:ext cx="1622473" cy="1446550"/>
          </a:xfrm>
          <a:prstGeom prst="rect">
            <a:avLst/>
          </a:prstGeom>
          <a:noFill/>
        </p:spPr>
        <p:txBody>
          <a:bodyPr wrap="square" rtlCol="0">
            <a:spAutoFit/>
          </a:bodyPr>
          <a:lstStyle/>
          <a:p>
            <a:r>
              <a:rPr lang="pt-PT" sz="1400" b="1" dirty="0" err="1">
                <a:latin typeface="Times New Roman" panose="02020603050405020304" pitchFamily="18" charset="0"/>
                <a:cs typeface="Times New Roman" panose="02020603050405020304" pitchFamily="18" charset="0"/>
              </a:rPr>
              <a:t>Nuisance</a:t>
            </a:r>
            <a:r>
              <a:rPr lang="pt-PT" sz="1400" b="1" dirty="0">
                <a:latin typeface="Times New Roman" panose="02020603050405020304" pitchFamily="18" charset="0"/>
                <a:cs typeface="Times New Roman" panose="02020603050405020304" pitchFamily="18" charset="0"/>
              </a:rPr>
              <a:t> </a:t>
            </a:r>
            <a:r>
              <a:rPr lang="pt-PT" sz="1400" b="1" dirty="0" err="1">
                <a:latin typeface="Times New Roman" panose="02020603050405020304" pitchFamily="18" charset="0"/>
                <a:cs typeface="Times New Roman" panose="02020603050405020304" pitchFamily="18" charset="0"/>
              </a:rPr>
              <a:t>parameters</a:t>
            </a:r>
            <a:endParaRPr lang="pt-PT" sz="1400" b="1" dirty="0">
              <a:latin typeface="Times New Roman" panose="02020603050405020304" pitchFamily="18" charset="0"/>
              <a:cs typeface="Times New Roman" panose="02020603050405020304" pitchFamily="18" charset="0"/>
            </a:endParaRPr>
          </a:p>
          <a:p>
            <a:endParaRPr lang="pt-PT" dirty="0"/>
          </a:p>
          <a:p>
            <a:r>
              <a:rPr lang="pt-PT" sz="1400" dirty="0">
                <a:latin typeface="Times New Roman" panose="02020603050405020304" pitchFamily="18" charset="0"/>
                <a:cs typeface="Times New Roman" panose="02020603050405020304" pitchFamily="18" charset="0"/>
              </a:rPr>
              <a:t>(E.g.: M, </a:t>
            </a:r>
            <a:r>
              <a:rPr lang="el-GR" sz="1400" dirty="0">
                <a:latin typeface="Times New Roman" panose="02020603050405020304" pitchFamily="18" charset="0"/>
                <a:cs typeface="Times New Roman" panose="02020603050405020304" pitchFamily="18" charset="0"/>
              </a:rPr>
              <a:t>δ</a:t>
            </a:r>
            <a:r>
              <a:rPr lang="pt-PT" sz="1000" dirty="0">
                <a:latin typeface="Times New Roman" panose="02020603050405020304" pitchFamily="18" charset="0"/>
                <a:cs typeface="Times New Roman" panose="02020603050405020304" pitchFamily="18" charset="0"/>
              </a:rPr>
              <a:t>M</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A_planck</a:t>
            </a:r>
            <a:r>
              <a:rPr lang="pt-PT" sz="1400" dirty="0">
                <a:latin typeface="Times New Roman" panose="02020603050405020304" pitchFamily="18" charset="0"/>
                <a:cs typeface="Times New Roman" panose="02020603050405020304" pitchFamily="18" charset="0"/>
              </a:rPr>
              <a:t>, A_IA, </a:t>
            </a:r>
            <a:r>
              <a:rPr lang="pt-PT" sz="1400" dirty="0" err="1">
                <a:latin typeface="Times New Roman" panose="02020603050405020304" pitchFamily="18" charset="0"/>
                <a:cs typeface="Times New Roman" panose="02020603050405020304" pitchFamily="18" charset="0"/>
              </a:rPr>
              <a:t>A_bary</a:t>
            </a:r>
            <a:r>
              <a:rPr lang="pt-PT" sz="1400" dirty="0">
                <a:latin typeface="Times New Roman" panose="02020603050405020304" pitchFamily="18" charset="0"/>
                <a:cs typeface="Times New Roman" panose="02020603050405020304" pitchFamily="18" charset="0"/>
              </a:rPr>
              <a:t>, A_SZ)</a:t>
            </a:r>
          </a:p>
        </p:txBody>
      </p:sp>
      <p:sp>
        <p:nvSpPr>
          <p:cNvPr id="45" name="Line 86">
            <a:extLst>
              <a:ext uri="{FF2B5EF4-FFF2-40B4-BE49-F238E27FC236}">
                <a16:creationId xmlns:a16="http://schemas.microsoft.com/office/drawing/2014/main" id="{D513A59C-0C76-AE1C-1298-44F2F006D2F6}"/>
              </a:ext>
            </a:extLst>
          </p:cNvPr>
          <p:cNvSpPr>
            <a:spLocks noChangeShapeType="1"/>
          </p:cNvSpPr>
          <p:nvPr/>
        </p:nvSpPr>
        <p:spPr bwMode="auto">
          <a:xfrm flipH="1">
            <a:off x="9368605" y="3195485"/>
            <a:ext cx="569910" cy="9831"/>
          </a:xfrm>
          <a:prstGeom prst="line">
            <a:avLst/>
          </a:prstGeom>
          <a:noFill/>
          <a:ln w="38100">
            <a:solidFill>
              <a:srgbClr val="00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Tree>
    <p:extLst>
      <p:ext uri="{BB962C8B-B14F-4D97-AF65-F5344CB8AC3E}">
        <p14:creationId xmlns:p14="http://schemas.microsoft.com/office/powerpoint/2010/main" val="4133805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AF4E2-D4ED-6D0B-ADBA-1BBD25129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4FC68-B48E-F499-8ECC-16E207FCDB55}"/>
              </a:ext>
            </a:extLst>
          </p:cNvPr>
          <p:cNvSpPr>
            <a:spLocks noGrp="1"/>
          </p:cNvSpPr>
          <p:nvPr>
            <p:ph type="title"/>
          </p:nvPr>
        </p:nvSpPr>
        <p:spPr>
          <a:xfrm>
            <a:off x="485454" y="-56955"/>
            <a:ext cx="10515600" cy="1325563"/>
          </a:xfrm>
        </p:spPr>
        <p:txBody>
          <a:bodyPr/>
          <a:lstStyle/>
          <a:p>
            <a:endParaRPr lang="en-GB" dirty="0"/>
          </a:p>
        </p:txBody>
      </p:sp>
      <p:sp>
        <p:nvSpPr>
          <p:cNvPr id="3" name="Content Placeholder 2">
            <a:extLst>
              <a:ext uri="{FF2B5EF4-FFF2-40B4-BE49-F238E27FC236}">
                <a16:creationId xmlns:a16="http://schemas.microsoft.com/office/drawing/2014/main" id="{3DF834E6-9A16-3506-133E-A0AC7DECE9D3}"/>
              </a:ext>
            </a:extLst>
          </p:cNvPr>
          <p:cNvSpPr>
            <a:spLocks noGrp="1"/>
          </p:cNvSpPr>
          <p:nvPr>
            <p:ph idx="1"/>
          </p:nvPr>
        </p:nvSpPr>
        <p:spPr/>
        <p:txBody>
          <a:bodyPr/>
          <a:lstStyle/>
          <a:p>
            <a:endParaRPr lang="en-GB" dirty="0"/>
          </a:p>
        </p:txBody>
      </p:sp>
      <p:grpSp>
        <p:nvGrpSpPr>
          <p:cNvPr id="4" name="Group 6">
            <a:extLst>
              <a:ext uri="{FF2B5EF4-FFF2-40B4-BE49-F238E27FC236}">
                <a16:creationId xmlns:a16="http://schemas.microsoft.com/office/drawing/2014/main" id="{388C3536-8299-E85A-B84E-72C69EF26971}"/>
              </a:ext>
            </a:extLst>
          </p:cNvPr>
          <p:cNvGrpSpPr>
            <a:grpSpLocks/>
          </p:cNvGrpSpPr>
          <p:nvPr/>
        </p:nvGrpSpPr>
        <p:grpSpPr bwMode="auto">
          <a:xfrm>
            <a:off x="1062808" y="1135062"/>
            <a:ext cx="8305798" cy="5722938"/>
            <a:chOff x="179388" y="836712"/>
            <a:chExt cx="8305798" cy="5722839"/>
          </a:xfrm>
        </p:grpSpPr>
        <mc:AlternateContent xmlns:mc="http://schemas.openxmlformats.org/markup-compatibility/2006" xmlns:a14="http://schemas.microsoft.com/office/drawing/2010/main">
          <mc:Choice Requires="a14">
            <p:sp>
              <p:nvSpPr>
                <p:cNvPr id="5" name="Rectangle 5">
                  <a:extLst>
                    <a:ext uri="{FF2B5EF4-FFF2-40B4-BE49-F238E27FC236}">
                      <a16:creationId xmlns:a16="http://schemas.microsoft.com/office/drawing/2014/main" id="{B4B73096-952A-78A9-834D-A9A42E643305}"/>
                    </a:ext>
                  </a:extLst>
                </p:cNvPr>
                <p:cNvSpPr>
                  <a:spLocks noChangeArrowheads="1"/>
                </p:cNvSpPr>
                <p:nvPr/>
              </p:nvSpPr>
              <p:spPr bwMode="auto">
                <a:xfrm>
                  <a:off x="323850" y="1085945"/>
                  <a:ext cx="1219200" cy="2644729"/>
                </a:xfrm>
                <a:prstGeom prst="rect">
                  <a:avLst/>
                </a:prstGeom>
                <a:solidFill>
                  <a:srgbClr val="FF99CC"/>
                </a:solidFill>
                <a:ln w="38100">
                  <a:solidFill>
                    <a:srgbClr val="000000"/>
                  </a:solidFill>
                  <a:miter lim="800000"/>
                  <a:headEnd/>
                  <a:tailEnd/>
                </a:ln>
                <a:effectLst/>
                <a:extLst>
                  <a:ext uri="{AF507438-7753-43e0-B8FC-AC1667EBCBE1}">
                    <a14:hiddenEffects xmlns="">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dirty="0">
                      <a:solidFill>
                        <a:srgbClr val="000000"/>
                      </a:solidFill>
                      <a:latin typeface="Times New Roman" panose="02020603050405020304" pitchFamily="18" charset="0"/>
                    </a:rPr>
                    <a:t>Input</a:t>
                  </a:r>
                </a:p>
                <a:p>
                  <a:pPr eaLnBrk="1" hangingPunct="1"/>
                  <a:endParaRPr lang="en-US" altLang="pt-PT" sz="1400" b="1" dirty="0">
                    <a:solidFill>
                      <a:srgbClr val="000000"/>
                    </a:solidFill>
                    <a:latin typeface="Times New Roman" panose="02020603050405020304" pitchFamily="18" charset="0"/>
                  </a:endParaRPr>
                </a:p>
                <a:p>
                  <a:pPr eaLnBrk="1" hangingPunct="1"/>
                  <a:r>
                    <a:rPr lang="en-US" altLang="pt-PT" sz="1400" b="1" dirty="0">
                      <a:solidFill>
                        <a:srgbClr val="000000"/>
                      </a:solidFill>
                      <a:latin typeface="Times New Roman" panose="02020603050405020304" pitchFamily="18" charset="0"/>
                    </a:rPr>
                    <a:t>Cosmological</a:t>
                  </a:r>
                </a:p>
                <a:p>
                  <a:pPr eaLnBrk="1" hangingPunct="1"/>
                  <a:r>
                    <a:rPr lang="en-US" altLang="pt-PT" sz="1400" b="1" dirty="0">
                      <a:solidFill>
                        <a:srgbClr val="000000"/>
                      </a:solidFill>
                      <a:latin typeface="Times New Roman" panose="02020603050405020304" pitchFamily="18" charset="0"/>
                    </a:rPr>
                    <a:t>parameters</a:t>
                  </a:r>
                </a:p>
                <a:p>
                  <a:pPr eaLnBrk="1" hangingPunct="1"/>
                  <a:endParaRPr lang="en-US" altLang="pt-PT" sz="1200" b="1" dirty="0">
                    <a:solidFill>
                      <a:srgbClr val="000000"/>
                    </a:solidFill>
                    <a:latin typeface="Times New Roman" panose="02020603050405020304" pitchFamily="18" charset="0"/>
                  </a:endParaRPr>
                </a:p>
                <a:p>
                  <a:pPr eaLnBrk="1" hangingPunct="1"/>
                  <a14:m>
                    <m:oMath xmlns:m="http://schemas.openxmlformats.org/officeDocument/2006/math">
                      <m:sSub>
                        <m:sSubPr>
                          <m:ctrlPr>
                            <a:rPr lang="el-GR"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ctrlPr>
                        </m:sSubPr>
                        <m:e>
                          <m:r>
                            <m:rPr>
                              <m:sty m:val="p"/>
                            </m:rPr>
                            <a:rPr lang="el-GR"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t>Ω</m:t>
                          </m:r>
                        </m:e>
                        <m:sub>
                          <m:r>
                            <m:rPr>
                              <m:sty m:val="p"/>
                            </m:rPr>
                            <a:rPr lang="el-GR"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t>Λ</m:t>
                          </m:r>
                          <m:r>
                            <a:rPr lang="pt-PT" altLang="pt-PT" sz="1200" i="1">
                              <a:solidFill>
                                <a:srgbClr val="000000"/>
                              </a:solidFill>
                              <a:latin typeface="Cambria Math" panose="02040503050406030204" pitchFamily="18" charset="0"/>
                              <a:ea typeface="Cambria Math" panose="02040503050406030204" pitchFamily="18" charset="0"/>
                              <a:sym typeface="Symbol" panose="05050102010706020507" pitchFamily="18" charset="2"/>
                            </a:rPr>
                            <m:t>𝑢𝑑𝑚</m:t>
                          </m:r>
                        </m:sub>
                      </m:sSub>
                    </m:oMath>
                  </a14:m>
                  <a:r>
                    <a:rPr lang="en-US" altLang="pt-PT" sz="1100" dirty="0">
                      <a:solidFill>
                        <a:srgbClr val="000000"/>
                      </a:solidFill>
                      <a:latin typeface="Symbol" panose="05050102010706020507" pitchFamily="18" charset="2"/>
                      <a:sym typeface="Symbol" panose="05050102010706020507" pitchFamily="18" charset="2"/>
                    </a:rPr>
                    <a:t>,</a:t>
                  </a:r>
                  <a:r>
                    <a:rPr lang="en-US" altLang="pt-PT" sz="1400" dirty="0">
                      <a:solidFill>
                        <a:srgbClr val="000000"/>
                      </a:solidFill>
                      <a:latin typeface="Symbol" panose="05050102010706020507" pitchFamily="18" charset="2"/>
                    </a:rPr>
                    <a:t> </a:t>
                  </a:r>
                  <a:r>
                    <a:rPr lang="en-US" altLang="pt-PT" sz="1400" dirty="0">
                      <a:solidFill>
                        <a:srgbClr val="000000"/>
                      </a:solidFill>
                      <a:latin typeface="Times New Roman" panose="02020603050405020304" pitchFamily="18" charset="0"/>
                    </a:rPr>
                    <a:t>h, </a:t>
                  </a:r>
                  <a:r>
                    <a:rPr lang="en-US" altLang="pt-PT" sz="1400" dirty="0">
                      <a:solidFill>
                        <a:srgbClr val="000000"/>
                      </a:solidFill>
                      <a:latin typeface="Times New Roman" panose="02020603050405020304" pitchFamily="18" charset="0"/>
                      <a:sym typeface="Symbol" panose="05050102010706020507" pitchFamily="18" charset="2"/>
                    </a:rPr>
                    <a:t>, </a:t>
                  </a:r>
                  <a14:m>
                    <m:oMath xmlns:m="http://schemas.openxmlformats.org/officeDocument/2006/math">
                      <m:sSub>
                        <m:sSubPr>
                          <m:ctrlPr>
                            <a:rPr lang="pt-PT" altLang="pt-PT" sz="1400" i="1">
                              <a:solidFill>
                                <a:srgbClr val="000000"/>
                              </a:solidFill>
                              <a:latin typeface="Cambria Math" panose="02040503050406030204" pitchFamily="18" charset="0"/>
                              <a:sym typeface="Symbol" panose="05050102010706020507" pitchFamily="18" charset="2"/>
                            </a:rPr>
                          </m:ctrlPr>
                        </m:sSubPr>
                        <m:e>
                          <m:r>
                            <a:rPr lang="pt-PT" altLang="pt-PT" sz="1400" i="1">
                              <a:solidFill>
                                <a:srgbClr val="000000"/>
                              </a:solidFill>
                              <a:latin typeface="Cambria Math" panose="02040503050406030204" pitchFamily="18" charset="0"/>
                              <a:sym typeface="Symbol" panose="05050102010706020507" pitchFamily="18" charset="2"/>
                            </a:rPr>
                            <m:t>𝑎</m:t>
                          </m:r>
                        </m:e>
                        <m:sub>
                          <m:r>
                            <a:rPr lang="pt-PT" altLang="pt-PT" sz="1400" i="1">
                              <a:solidFill>
                                <a:srgbClr val="000000"/>
                              </a:solidFill>
                              <a:latin typeface="Cambria Math" panose="02040503050406030204" pitchFamily="18" charset="0"/>
                              <a:sym typeface="Symbol" panose="05050102010706020507" pitchFamily="18" charset="2"/>
                            </a:rPr>
                            <m:t>𝑡</m:t>
                          </m:r>
                        </m:sub>
                      </m:sSub>
                    </m:oMath>
                  </a14:m>
                  <a:r>
                    <a:rPr lang="en-US" altLang="pt-PT" sz="1400" dirty="0">
                      <a:solidFill>
                        <a:srgbClr val="000000"/>
                      </a:solidFill>
                      <a:latin typeface="Times New Roman" panose="02020603050405020304" pitchFamily="18" charset="0"/>
                    </a:rPr>
                    <a:t>  </a:t>
                  </a:r>
                  <a:endParaRPr lang="en-US" altLang="pt-PT" sz="1400" baseline="-25000" dirty="0">
                    <a:solidFill>
                      <a:srgbClr val="000000"/>
                    </a:solidFill>
                    <a:latin typeface="Times New Roman" panose="02020603050405020304" pitchFamily="18" charset="0"/>
                  </a:endParaRPr>
                </a:p>
                <a:p>
                  <a:pPr eaLnBrk="1" hangingPunct="1"/>
                  <a:r>
                    <a:rPr lang="en-US" altLang="pt-PT" sz="1400" baseline="-25000" dirty="0">
                      <a:solidFill>
                        <a:srgbClr val="000000"/>
                      </a:solidFill>
                      <a:latin typeface="Times New Roman" panose="02020603050405020304" pitchFamily="18" charset="0"/>
                    </a:rPr>
                    <a:t>               </a:t>
                  </a:r>
                  <a:endParaRPr lang="en-US" altLang="pt-PT" sz="1400" dirty="0">
                    <a:solidFill>
                      <a:srgbClr val="000000"/>
                    </a:solidFill>
                    <a:latin typeface="Symbol" panose="05050102010706020507" pitchFamily="18" charset="2"/>
                  </a:endParaRPr>
                </a:p>
                <a:p>
                  <a:pPr eaLnBrk="1" hangingPunct="1"/>
                  <a:r>
                    <a:rPr lang="en-US" altLang="pt-PT" sz="1400" b="1" dirty="0">
                      <a:solidFill>
                        <a:srgbClr val="000000"/>
                      </a:solidFill>
                      <a:latin typeface="Times New Roman" panose="02020603050405020304" pitchFamily="18" charset="0"/>
                    </a:rPr>
                    <a:t>P(k)</a:t>
                  </a:r>
                  <a:r>
                    <a:rPr lang="en-US" altLang="pt-PT" sz="1400" dirty="0">
                      <a:solidFill>
                        <a:srgbClr val="000000"/>
                      </a:solidFill>
                      <a:latin typeface="Times New Roman" panose="02020603050405020304" pitchFamily="18" charset="0"/>
                    </a:rPr>
                    <a:t> (A, ns)</a:t>
                  </a:r>
                </a:p>
                <a:p>
                  <a:pPr eaLnBrk="1" hangingPunct="1"/>
                  <a:endParaRPr lang="en-US" altLang="pt-PT" sz="1400" dirty="0">
                    <a:solidFill>
                      <a:srgbClr val="000000"/>
                    </a:solidFill>
                    <a:latin typeface="Symbol" panose="05050102010706020507" pitchFamily="18" charset="2"/>
                  </a:endParaRPr>
                </a:p>
              </p:txBody>
            </p:sp>
          </mc:Choice>
          <mc:Fallback xmlns="">
            <p:sp>
              <p:nvSpPr>
                <p:cNvPr id="5" name="Rectangle 5">
                  <a:extLst>
                    <a:ext uri="{FF2B5EF4-FFF2-40B4-BE49-F238E27FC236}">
                      <a16:creationId xmlns:a16="http://schemas.microsoft.com/office/drawing/2014/main" id="{B4B73096-952A-78A9-834D-A9A42E643305}"/>
                    </a:ext>
                  </a:extLst>
                </p:cNvPr>
                <p:cNvSpPr>
                  <a:spLocks noRot="1" noChangeAspect="1" noMove="1" noResize="1" noEditPoints="1" noAdjustHandles="1" noChangeArrowheads="1" noChangeShapeType="1" noTextEdit="1"/>
                </p:cNvSpPr>
                <p:nvPr/>
              </p:nvSpPr>
              <p:spPr bwMode="auto">
                <a:xfrm>
                  <a:off x="323850" y="1085945"/>
                  <a:ext cx="1219200" cy="2644729"/>
                </a:xfrm>
                <a:prstGeom prst="rect">
                  <a:avLst/>
                </a:prstGeom>
                <a:blipFill>
                  <a:blip r:embed="rId2"/>
                  <a:stretch>
                    <a:fillRect/>
                  </a:stretch>
                </a:blip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GB">
                      <a:noFill/>
                    </a:rPr>
                    <a:t> </a:t>
                  </a:r>
                </a:p>
              </p:txBody>
            </p:sp>
          </mc:Fallback>
        </mc:AlternateContent>
        <p:sp>
          <p:nvSpPr>
            <p:cNvPr id="6" name="Line 6">
              <a:extLst>
                <a:ext uri="{FF2B5EF4-FFF2-40B4-BE49-F238E27FC236}">
                  <a16:creationId xmlns:a16="http://schemas.microsoft.com/office/drawing/2014/main" id="{03914399-E00B-00DE-202A-DCE7016FE930}"/>
                </a:ext>
              </a:extLst>
            </p:cNvPr>
            <p:cNvSpPr>
              <a:spLocks noChangeShapeType="1"/>
            </p:cNvSpPr>
            <p:nvPr/>
          </p:nvSpPr>
          <p:spPr bwMode="auto">
            <a:xfrm>
              <a:off x="1543050" y="2124152"/>
              <a:ext cx="1084263" cy="7938"/>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7" name="Line 15">
              <a:extLst>
                <a:ext uri="{FF2B5EF4-FFF2-40B4-BE49-F238E27FC236}">
                  <a16:creationId xmlns:a16="http://schemas.microsoft.com/office/drawing/2014/main" id="{FFC1D7B0-CC75-68D8-66CC-8A61F8BCB38E}"/>
                </a:ext>
              </a:extLst>
            </p:cNvPr>
            <p:cNvSpPr>
              <a:spLocks noChangeShapeType="1"/>
            </p:cNvSpPr>
            <p:nvPr/>
          </p:nvSpPr>
          <p:spPr bwMode="auto">
            <a:xfrm>
              <a:off x="4322763" y="2515861"/>
              <a:ext cx="2193923"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8" name="Rectangle 25">
              <a:extLst>
                <a:ext uri="{FF2B5EF4-FFF2-40B4-BE49-F238E27FC236}">
                  <a16:creationId xmlns:a16="http://schemas.microsoft.com/office/drawing/2014/main" id="{278DBB61-C0AA-9E5B-BBAC-641183C0CF5C}"/>
                </a:ext>
              </a:extLst>
            </p:cNvPr>
            <p:cNvSpPr>
              <a:spLocks noChangeArrowheads="1"/>
            </p:cNvSpPr>
            <p:nvPr/>
          </p:nvSpPr>
          <p:spPr bwMode="auto">
            <a:xfrm>
              <a:off x="4356100" y="4470436"/>
              <a:ext cx="1393825" cy="541329"/>
            </a:xfrm>
            <a:prstGeom prst="rect">
              <a:avLst/>
            </a:prstGeom>
            <a:solidFill>
              <a:srgbClr val="B2B2B2"/>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9" name="Rectangle 26">
              <a:extLst>
                <a:ext uri="{FF2B5EF4-FFF2-40B4-BE49-F238E27FC236}">
                  <a16:creationId xmlns:a16="http://schemas.microsoft.com/office/drawing/2014/main" id="{39E64BDA-DEA0-9CA1-80A8-DC33CE9A3DFA}"/>
                </a:ext>
              </a:extLst>
            </p:cNvPr>
            <p:cNvSpPr>
              <a:spLocks noChangeArrowheads="1"/>
            </p:cNvSpPr>
            <p:nvPr/>
          </p:nvSpPr>
          <p:spPr bwMode="auto">
            <a:xfrm>
              <a:off x="4500563" y="4589497"/>
              <a:ext cx="1085850" cy="300032"/>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MCMC code</a:t>
              </a:r>
            </a:p>
          </p:txBody>
        </p:sp>
        <p:sp>
          <p:nvSpPr>
            <p:cNvPr id="10" name="Line 27">
              <a:extLst>
                <a:ext uri="{FF2B5EF4-FFF2-40B4-BE49-F238E27FC236}">
                  <a16:creationId xmlns:a16="http://schemas.microsoft.com/office/drawing/2014/main" id="{6A90E05B-6C54-BA85-6AFA-5453771040AF}"/>
                </a:ext>
              </a:extLst>
            </p:cNvPr>
            <p:cNvSpPr>
              <a:spLocks noChangeShapeType="1"/>
            </p:cNvSpPr>
            <p:nvPr/>
          </p:nvSpPr>
          <p:spPr bwMode="auto">
            <a:xfrm flipH="1">
              <a:off x="5770563" y="4772052"/>
              <a:ext cx="746125"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Tahoma" charset="0"/>
                <a:ea typeface="ＭＳ Ｐゴシック" charset="0"/>
                <a:cs typeface="ＭＳ Ｐゴシック" charset="0"/>
              </a:endParaRPr>
            </a:p>
          </p:txBody>
        </p:sp>
        <p:sp>
          <p:nvSpPr>
            <p:cNvPr id="11" name="Line 30">
              <a:extLst>
                <a:ext uri="{FF2B5EF4-FFF2-40B4-BE49-F238E27FC236}">
                  <a16:creationId xmlns:a16="http://schemas.microsoft.com/office/drawing/2014/main" id="{FD8917D7-5D6F-51D1-4916-B66EE031F32F}"/>
                </a:ext>
              </a:extLst>
            </p:cNvPr>
            <p:cNvSpPr>
              <a:spLocks noChangeShapeType="1"/>
            </p:cNvSpPr>
            <p:nvPr/>
          </p:nvSpPr>
          <p:spPr bwMode="auto">
            <a:xfrm flipV="1">
              <a:off x="1620838" y="4399000"/>
              <a:ext cx="0" cy="28892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grpSp>
          <p:nvGrpSpPr>
            <p:cNvPr id="12" name="Group 4">
              <a:extLst>
                <a:ext uri="{FF2B5EF4-FFF2-40B4-BE49-F238E27FC236}">
                  <a16:creationId xmlns:a16="http://schemas.microsoft.com/office/drawing/2014/main" id="{1B4D119F-88DC-73AD-EEBA-8759A47DCCB5}"/>
                </a:ext>
              </a:extLst>
            </p:cNvPr>
            <p:cNvGrpSpPr>
              <a:grpSpLocks/>
            </p:cNvGrpSpPr>
            <p:nvPr/>
          </p:nvGrpSpPr>
          <p:grpSpPr bwMode="auto">
            <a:xfrm>
              <a:off x="6516687" y="2004297"/>
              <a:ext cx="1968499" cy="3057472"/>
              <a:chOff x="10189095" y="3516465"/>
              <a:chExt cx="1968499" cy="3057472"/>
            </a:xfrm>
          </p:grpSpPr>
          <p:sp>
            <p:nvSpPr>
              <p:cNvPr id="38" name="Rectangle 10">
                <a:extLst>
                  <a:ext uri="{FF2B5EF4-FFF2-40B4-BE49-F238E27FC236}">
                    <a16:creationId xmlns:a16="http://schemas.microsoft.com/office/drawing/2014/main" id="{52AA0E22-B213-E4B1-4E01-778C514EFCC2}"/>
                  </a:ext>
                </a:extLst>
              </p:cNvPr>
              <p:cNvSpPr>
                <a:spLocks noChangeArrowheads="1"/>
              </p:cNvSpPr>
              <p:nvPr/>
            </p:nvSpPr>
            <p:spPr bwMode="auto">
              <a:xfrm>
                <a:off x="10189095" y="3516465"/>
                <a:ext cx="1968499" cy="3057472"/>
              </a:xfrm>
              <a:prstGeom prst="rect">
                <a:avLst/>
              </a:prstGeom>
              <a:solidFill>
                <a:srgbClr val="B2B2B2"/>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200" dirty="0">
                  <a:latin typeface="Times New Roman" charset="0"/>
                  <a:ea typeface="ＭＳ Ｐゴシック" charset="0"/>
                  <a:cs typeface="ＭＳ Ｐゴシック" charset="0"/>
                </a:endParaRPr>
              </a:p>
            </p:txBody>
          </p:sp>
          <p:sp>
            <p:nvSpPr>
              <p:cNvPr id="39" name="Rectangle 11">
                <a:extLst>
                  <a:ext uri="{FF2B5EF4-FFF2-40B4-BE49-F238E27FC236}">
                    <a16:creationId xmlns:a16="http://schemas.microsoft.com/office/drawing/2014/main" id="{195DAA02-C48C-D24C-6939-6FE9FFD3D204}"/>
                  </a:ext>
                </a:extLst>
              </p:cNvPr>
              <p:cNvSpPr>
                <a:spLocks noChangeArrowheads="1"/>
              </p:cNvSpPr>
              <p:nvPr/>
            </p:nvSpPr>
            <p:spPr bwMode="auto">
              <a:xfrm>
                <a:off x="10326413" y="5906909"/>
                <a:ext cx="1706928" cy="288920"/>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1400" b="1">
                    <a:solidFill>
                      <a:srgbClr val="000000"/>
                    </a:solidFill>
                    <a:latin typeface="Times New Roman" charset="0"/>
                    <a:ea typeface="ＭＳ Ｐゴシック" charset="0"/>
                    <a:cs typeface="ＭＳ Ｐゴシック" charset="0"/>
                  </a:rPr>
                  <a:t>Likelihood codes</a:t>
                </a:r>
                <a:endParaRPr lang="en-US" sz="1400" b="1" dirty="0">
                  <a:solidFill>
                    <a:srgbClr val="000000"/>
                  </a:solidFill>
                  <a:latin typeface="Times New Roman" charset="0"/>
                  <a:ea typeface="ＭＳ Ｐゴシック" charset="0"/>
                  <a:cs typeface="ＭＳ Ｐゴシック" charset="0"/>
                </a:endParaRPr>
              </a:p>
            </p:txBody>
          </p:sp>
        </p:grpSp>
        <p:sp>
          <p:nvSpPr>
            <p:cNvPr id="13" name="Rectangle 36">
              <a:extLst>
                <a:ext uri="{FF2B5EF4-FFF2-40B4-BE49-F238E27FC236}">
                  <a16:creationId xmlns:a16="http://schemas.microsoft.com/office/drawing/2014/main" id="{143F4DDE-D8F3-4B12-4618-721107370BD2}"/>
                </a:ext>
              </a:extLst>
            </p:cNvPr>
            <p:cNvSpPr>
              <a:spLocks noChangeArrowheads="1"/>
            </p:cNvSpPr>
            <p:nvPr/>
          </p:nvSpPr>
          <p:spPr bwMode="auto">
            <a:xfrm>
              <a:off x="2555875" y="4686332"/>
              <a:ext cx="1422400" cy="420681"/>
            </a:xfrm>
            <a:prstGeom prst="rect">
              <a:avLst/>
            </a:prstGeom>
            <a:solidFill>
              <a:srgbClr val="FFFF99"/>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b="1">
                  <a:solidFill>
                    <a:srgbClr val="000000"/>
                  </a:solidFill>
                  <a:latin typeface="Times New Roman" charset="0"/>
                  <a:ea typeface="ＭＳ Ｐゴシック" charset="0"/>
                  <a:cs typeface="ＭＳ Ｐゴシック" charset="0"/>
                </a:rPr>
                <a:t>Chains</a:t>
              </a:r>
              <a:r>
                <a:rPr lang="en-US" sz="1400">
                  <a:solidFill>
                    <a:srgbClr val="000000"/>
                  </a:solidFill>
                  <a:latin typeface="Times New Roman" charset="0"/>
                  <a:ea typeface="ＭＳ Ｐゴシック" charset="0"/>
                  <a:cs typeface="ＭＳ Ｐゴシック" charset="0"/>
                </a:rPr>
                <a:t> : PDF</a:t>
              </a:r>
            </a:p>
          </p:txBody>
        </p:sp>
        <p:sp>
          <p:nvSpPr>
            <p:cNvPr id="14" name="Line 38">
              <a:extLst>
                <a:ext uri="{FF2B5EF4-FFF2-40B4-BE49-F238E27FC236}">
                  <a16:creationId xmlns:a16="http://schemas.microsoft.com/office/drawing/2014/main" id="{5BE51A2A-2482-B45D-94FE-2627955A7A91}"/>
                </a:ext>
              </a:extLst>
            </p:cNvPr>
            <p:cNvSpPr>
              <a:spLocks noChangeShapeType="1"/>
            </p:cNvSpPr>
            <p:nvPr/>
          </p:nvSpPr>
          <p:spPr bwMode="auto">
            <a:xfrm flipH="1">
              <a:off x="3995738" y="4902229"/>
              <a:ext cx="360362"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15" name="Rectangle 39">
              <a:extLst>
                <a:ext uri="{FF2B5EF4-FFF2-40B4-BE49-F238E27FC236}">
                  <a16:creationId xmlns:a16="http://schemas.microsoft.com/office/drawing/2014/main" id="{6A125468-45F6-FC68-5F4F-6224C693440C}"/>
                </a:ext>
              </a:extLst>
            </p:cNvPr>
            <p:cNvSpPr>
              <a:spLocks noChangeArrowheads="1"/>
            </p:cNvSpPr>
            <p:nvPr/>
          </p:nvSpPr>
          <p:spPr bwMode="auto">
            <a:xfrm>
              <a:off x="396875" y="4686332"/>
              <a:ext cx="1763713" cy="433381"/>
            </a:xfrm>
            <a:prstGeom prst="rect">
              <a:avLst/>
            </a:prstGeom>
            <a:solidFill>
              <a:srgbClr val="B2B2B2"/>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16" name="Rectangle 40">
              <a:extLst>
                <a:ext uri="{FF2B5EF4-FFF2-40B4-BE49-F238E27FC236}">
                  <a16:creationId xmlns:a16="http://schemas.microsoft.com/office/drawing/2014/main" id="{5826BA6C-B188-B920-72DB-1FAAE604BECC}"/>
                </a:ext>
              </a:extLst>
            </p:cNvPr>
            <p:cNvSpPr>
              <a:spLocks noChangeArrowheads="1"/>
            </p:cNvSpPr>
            <p:nvPr/>
          </p:nvSpPr>
          <p:spPr bwMode="auto">
            <a:xfrm>
              <a:off x="612775" y="4759356"/>
              <a:ext cx="1355725" cy="300033"/>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Analysing Tools</a:t>
              </a:r>
              <a:endParaRPr lang="en-US" sz="1400" dirty="0">
                <a:solidFill>
                  <a:srgbClr val="000000"/>
                </a:solidFill>
                <a:latin typeface="Times New Roman" charset="0"/>
                <a:ea typeface="ＭＳ Ｐゴシック" charset="0"/>
                <a:cs typeface="ＭＳ Ｐゴシック" charset="0"/>
              </a:endParaRPr>
            </a:p>
          </p:txBody>
        </p:sp>
        <p:sp>
          <p:nvSpPr>
            <p:cNvPr id="17" name="Rectangle 41">
              <a:extLst>
                <a:ext uri="{FF2B5EF4-FFF2-40B4-BE49-F238E27FC236}">
                  <a16:creationId xmlns:a16="http://schemas.microsoft.com/office/drawing/2014/main" id="{85C64E4F-A542-7541-F7E3-95D7CAA9293C}"/>
                </a:ext>
              </a:extLst>
            </p:cNvPr>
            <p:cNvSpPr>
              <a:spLocks noChangeArrowheads="1"/>
            </p:cNvSpPr>
            <p:nvPr/>
          </p:nvSpPr>
          <p:spPr bwMode="auto">
            <a:xfrm>
              <a:off x="837798" y="3786033"/>
              <a:ext cx="1423988" cy="584595"/>
            </a:xfrm>
            <a:prstGeom prst="rect">
              <a:avLst/>
            </a:prstGeom>
            <a:solidFill>
              <a:srgbClr val="00FF00"/>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342900" indent="-342900">
                <a:defRPr/>
              </a:pPr>
              <a:r>
                <a:rPr lang="en-US" b="1" dirty="0">
                  <a:solidFill>
                    <a:srgbClr val="000000"/>
                  </a:solidFill>
                  <a:latin typeface="Times New Roman" charset="0"/>
                  <a:ea typeface="ＭＳ Ｐゴシック" charset="0"/>
                  <a:cs typeface="ＭＳ Ｐゴシック" charset="0"/>
                </a:rPr>
                <a:t> </a:t>
              </a:r>
              <a:r>
                <a:rPr lang="en-US" sz="1000" b="1" dirty="0">
                  <a:solidFill>
                    <a:srgbClr val="000000"/>
                  </a:solidFill>
                  <a:latin typeface="Times New Roman" charset="0"/>
                  <a:ea typeface="ＭＳ Ｐゴシック" charset="0"/>
                  <a:cs typeface="ＭＳ Ｐゴシック" charset="0"/>
                </a:rPr>
                <a:t> </a:t>
              </a:r>
              <a:r>
                <a:rPr lang="en-US" sz="1400" b="1" dirty="0">
                  <a:solidFill>
                    <a:srgbClr val="000000"/>
                  </a:solidFill>
                  <a:latin typeface="Times New Roman" charset="0"/>
                  <a:ea typeface="ＭＳ Ｐゴシック" charset="0"/>
                  <a:cs typeface="ＭＳ Ｐゴシック" charset="0"/>
                </a:rPr>
                <a:t>Parameter </a:t>
              </a:r>
            </a:p>
            <a:p>
              <a:pPr marL="342900" indent="-342900">
                <a:defRPr/>
              </a:pPr>
              <a:r>
                <a:rPr lang="en-US" sz="1400" b="1" dirty="0">
                  <a:solidFill>
                    <a:srgbClr val="000000"/>
                  </a:solidFill>
                  <a:latin typeface="Times New Roman" charset="0"/>
                  <a:ea typeface="ＭＳ Ｐゴシック" charset="0"/>
                  <a:cs typeface="ＭＳ Ｐゴシック" charset="0"/>
                </a:rPr>
                <a:t>     estimation</a:t>
              </a:r>
            </a:p>
          </p:txBody>
        </p:sp>
        <p:sp>
          <p:nvSpPr>
            <p:cNvPr id="18" name="Line 42">
              <a:extLst>
                <a:ext uri="{FF2B5EF4-FFF2-40B4-BE49-F238E27FC236}">
                  <a16:creationId xmlns:a16="http://schemas.microsoft.com/office/drawing/2014/main" id="{9FB0BF33-6C49-32DD-077F-21AB9E1F2D63}"/>
                </a:ext>
              </a:extLst>
            </p:cNvPr>
            <p:cNvSpPr>
              <a:spLocks noChangeShapeType="1"/>
            </p:cNvSpPr>
            <p:nvPr/>
          </p:nvSpPr>
          <p:spPr bwMode="auto">
            <a:xfrm flipH="1">
              <a:off x="2160587" y="4902229"/>
              <a:ext cx="395287"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19" name="Line 56">
              <a:extLst>
                <a:ext uri="{FF2B5EF4-FFF2-40B4-BE49-F238E27FC236}">
                  <a16:creationId xmlns:a16="http://schemas.microsoft.com/office/drawing/2014/main" id="{AE44ACCF-2765-5487-971D-4D97349471DA}"/>
                </a:ext>
              </a:extLst>
            </p:cNvPr>
            <p:cNvSpPr>
              <a:spLocks noChangeShapeType="1"/>
            </p:cNvSpPr>
            <p:nvPr/>
          </p:nvSpPr>
          <p:spPr bwMode="auto">
            <a:xfrm>
              <a:off x="1763713" y="3606851"/>
              <a:ext cx="2376487" cy="1008046"/>
            </a:xfrm>
            <a:prstGeom prst="line">
              <a:avLst/>
            </a:prstGeom>
            <a:noFill/>
            <a:ln w="381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0" name="Line 57">
              <a:extLst>
                <a:ext uri="{FF2B5EF4-FFF2-40B4-BE49-F238E27FC236}">
                  <a16:creationId xmlns:a16="http://schemas.microsoft.com/office/drawing/2014/main" id="{D1638156-06F2-A846-A3C6-3A7E56B80A90}"/>
                </a:ext>
              </a:extLst>
            </p:cNvPr>
            <p:cNvSpPr>
              <a:spLocks noChangeShapeType="1"/>
            </p:cNvSpPr>
            <p:nvPr/>
          </p:nvSpPr>
          <p:spPr bwMode="auto">
            <a:xfrm>
              <a:off x="4140200" y="4614897"/>
              <a:ext cx="215900" cy="0"/>
            </a:xfrm>
            <a:prstGeom prst="line">
              <a:avLst/>
            </a:prstGeom>
            <a:noFill/>
            <a:ln w="38100">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1" name="Line 58">
              <a:extLst>
                <a:ext uri="{FF2B5EF4-FFF2-40B4-BE49-F238E27FC236}">
                  <a16:creationId xmlns:a16="http://schemas.microsoft.com/office/drawing/2014/main" id="{DA2E2F98-5167-29B3-718B-ABA11A69ECE7}"/>
                </a:ext>
              </a:extLst>
            </p:cNvPr>
            <p:cNvSpPr>
              <a:spLocks noChangeShapeType="1"/>
            </p:cNvSpPr>
            <p:nvPr/>
          </p:nvSpPr>
          <p:spPr bwMode="auto">
            <a:xfrm flipH="1">
              <a:off x="1547813" y="3606851"/>
              <a:ext cx="215900"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2" name="Rectangle 61">
              <a:extLst>
                <a:ext uri="{FF2B5EF4-FFF2-40B4-BE49-F238E27FC236}">
                  <a16:creationId xmlns:a16="http://schemas.microsoft.com/office/drawing/2014/main" id="{BF3D13D5-D966-376B-97FC-E43A4EE83AC9}"/>
                </a:ext>
              </a:extLst>
            </p:cNvPr>
            <p:cNvSpPr>
              <a:spLocks noChangeArrowheads="1"/>
            </p:cNvSpPr>
            <p:nvPr/>
          </p:nvSpPr>
          <p:spPr bwMode="auto">
            <a:xfrm>
              <a:off x="179388" y="5478482"/>
              <a:ext cx="1368425" cy="503228"/>
            </a:xfrm>
            <a:prstGeom prst="rect">
              <a:avLst/>
            </a:prstGeom>
            <a:solidFill>
              <a:srgbClr val="FF99CC"/>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b="1">
                  <a:solidFill>
                    <a:srgbClr val="000000"/>
                  </a:solidFill>
                  <a:latin typeface="Times New Roman" charset="0"/>
                  <a:ea typeface="ＭＳ Ｐゴシック" charset="0"/>
                  <a:cs typeface="ＭＳ Ｐゴシック" charset="0"/>
                </a:rPr>
                <a:t>Observations </a:t>
              </a:r>
            </a:p>
            <a:p>
              <a:pPr>
                <a:defRPr/>
              </a:pPr>
              <a:endParaRPr lang="en-US" sz="800">
                <a:solidFill>
                  <a:srgbClr val="000000"/>
                </a:solidFill>
                <a:latin typeface="Arial" charset="0"/>
                <a:ea typeface="ＭＳ Ｐゴシック" charset="0"/>
                <a:cs typeface="ＭＳ Ｐゴシック" charset="0"/>
              </a:endParaRPr>
            </a:p>
          </p:txBody>
        </p:sp>
        <p:sp>
          <p:nvSpPr>
            <p:cNvPr id="23" name="Rectangle 62">
              <a:extLst>
                <a:ext uri="{FF2B5EF4-FFF2-40B4-BE49-F238E27FC236}">
                  <a16:creationId xmlns:a16="http://schemas.microsoft.com/office/drawing/2014/main" id="{8EF21767-71E4-1BAD-2FB7-737837AF863D}"/>
                </a:ext>
              </a:extLst>
            </p:cNvPr>
            <p:cNvSpPr>
              <a:spLocks noChangeArrowheads="1"/>
            </p:cNvSpPr>
            <p:nvPr/>
          </p:nvSpPr>
          <p:spPr bwMode="auto">
            <a:xfrm>
              <a:off x="1908175" y="5334021"/>
              <a:ext cx="1511300" cy="840569"/>
            </a:xfrm>
            <a:prstGeom prst="rect">
              <a:avLst/>
            </a:prstGeom>
            <a:solidFill>
              <a:srgbClr val="B2B2B2"/>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24" name="Rectangle 63">
              <a:extLst>
                <a:ext uri="{FF2B5EF4-FFF2-40B4-BE49-F238E27FC236}">
                  <a16:creationId xmlns:a16="http://schemas.microsoft.com/office/drawing/2014/main" id="{39A281C4-C441-F234-A798-326614EC317E}"/>
                </a:ext>
              </a:extLst>
            </p:cNvPr>
            <p:cNvSpPr>
              <a:spLocks noChangeArrowheads="1"/>
            </p:cNvSpPr>
            <p:nvPr/>
          </p:nvSpPr>
          <p:spPr bwMode="auto">
            <a:xfrm>
              <a:off x="2052639" y="5424110"/>
              <a:ext cx="1223962" cy="647689"/>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Data reduction</a:t>
              </a:r>
              <a:endParaRPr lang="en-US" sz="1400" dirty="0">
                <a:solidFill>
                  <a:srgbClr val="000000"/>
                </a:solidFill>
                <a:latin typeface="Times New Roman" charset="0"/>
                <a:ea typeface="ＭＳ Ｐゴシック" charset="0"/>
                <a:cs typeface="ＭＳ Ｐゴシック" charset="0"/>
              </a:endParaRPr>
            </a:p>
          </p:txBody>
        </p:sp>
        <p:sp>
          <p:nvSpPr>
            <p:cNvPr id="25" name="Rectangle 65">
              <a:extLst>
                <a:ext uri="{FF2B5EF4-FFF2-40B4-BE49-F238E27FC236}">
                  <a16:creationId xmlns:a16="http://schemas.microsoft.com/office/drawing/2014/main" id="{5355886D-0E7C-E567-9D13-BDFFE67B7408}"/>
                </a:ext>
              </a:extLst>
            </p:cNvPr>
            <p:cNvSpPr>
              <a:spLocks noChangeArrowheads="1"/>
            </p:cNvSpPr>
            <p:nvPr/>
          </p:nvSpPr>
          <p:spPr bwMode="auto">
            <a:xfrm>
              <a:off x="4050159" y="5353466"/>
              <a:ext cx="1800195" cy="897711"/>
            </a:xfrm>
            <a:prstGeom prst="rect">
              <a:avLst/>
            </a:prstGeom>
            <a:solidFill>
              <a:srgbClr val="FFFF99"/>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400" b="1" dirty="0">
                <a:solidFill>
                  <a:srgbClr val="000000"/>
                </a:solidFill>
                <a:latin typeface="Times New Roman" charset="0"/>
                <a:ea typeface="ＭＳ Ｐゴシック" charset="0"/>
                <a:cs typeface="ＭＳ Ｐゴシック" charset="0"/>
              </a:endParaRPr>
            </a:p>
          </p:txBody>
        </p:sp>
        <p:sp>
          <p:nvSpPr>
            <p:cNvPr id="26" name="Rectangle 66">
              <a:extLst>
                <a:ext uri="{FF2B5EF4-FFF2-40B4-BE49-F238E27FC236}">
                  <a16:creationId xmlns:a16="http://schemas.microsoft.com/office/drawing/2014/main" id="{59D23EFF-FC8C-3DF8-368F-67166518BF9C}"/>
                </a:ext>
              </a:extLst>
            </p:cNvPr>
            <p:cNvSpPr>
              <a:spLocks noChangeArrowheads="1"/>
            </p:cNvSpPr>
            <p:nvPr/>
          </p:nvSpPr>
          <p:spPr bwMode="auto">
            <a:xfrm>
              <a:off x="6492874" y="5351880"/>
              <a:ext cx="1741058" cy="1207671"/>
            </a:xfrm>
            <a:prstGeom prst="rect">
              <a:avLst/>
            </a:prstGeom>
            <a:solidFill>
              <a:srgbClr val="B2B2B2"/>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dirty="0">
                <a:latin typeface="Tahoma" charset="0"/>
                <a:ea typeface="ＭＳ Ｐゴシック" charset="0"/>
                <a:cs typeface="ＭＳ Ｐゴシック" charset="0"/>
              </a:endParaRPr>
            </a:p>
          </p:txBody>
        </p:sp>
        <p:sp>
          <p:nvSpPr>
            <p:cNvPr id="27" name="Rectangle 70">
              <a:extLst>
                <a:ext uri="{FF2B5EF4-FFF2-40B4-BE49-F238E27FC236}">
                  <a16:creationId xmlns:a16="http://schemas.microsoft.com/office/drawing/2014/main" id="{F081672B-0206-5C67-2A0C-252904F7D4F3}"/>
                </a:ext>
              </a:extLst>
            </p:cNvPr>
            <p:cNvSpPr>
              <a:spLocks noChangeArrowheads="1"/>
            </p:cNvSpPr>
            <p:nvPr/>
          </p:nvSpPr>
          <p:spPr bwMode="auto">
            <a:xfrm>
              <a:off x="6588125" y="5838837"/>
              <a:ext cx="1582730" cy="577840"/>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b="1">
                  <a:solidFill>
                    <a:srgbClr val="000000"/>
                  </a:solidFill>
                  <a:latin typeface="Times New Roman" charset="0"/>
                  <a:ea typeface="ＭＳ Ｐゴシック" charset="0"/>
                  <a:cs typeface="ＭＳ Ｐゴシック" charset="0"/>
                </a:rPr>
                <a:t>Data vector</a:t>
              </a:r>
            </a:p>
            <a:p>
              <a:pPr>
                <a:defRPr/>
              </a:pPr>
              <a:r>
                <a:rPr lang="en-US" sz="1400" b="1">
                  <a:solidFill>
                    <a:srgbClr val="000000"/>
                  </a:solidFill>
                  <a:latin typeface="Times New Roman" charset="0"/>
                  <a:ea typeface="ＭＳ Ｐゴシック" charset="0"/>
                  <a:cs typeface="ＭＳ Ｐゴシック" charset="0"/>
                </a:rPr>
                <a:t>Covariance matrix</a:t>
              </a:r>
            </a:p>
          </p:txBody>
        </p:sp>
        <p:sp>
          <p:nvSpPr>
            <p:cNvPr id="28" name="Line 71">
              <a:extLst>
                <a:ext uri="{FF2B5EF4-FFF2-40B4-BE49-F238E27FC236}">
                  <a16:creationId xmlns:a16="http://schemas.microsoft.com/office/drawing/2014/main" id="{B60BE54E-2C4D-BDD4-9EDD-102254FF620E}"/>
                </a:ext>
              </a:extLst>
            </p:cNvPr>
            <p:cNvSpPr>
              <a:spLocks noChangeShapeType="1"/>
            </p:cNvSpPr>
            <p:nvPr/>
          </p:nvSpPr>
          <p:spPr bwMode="auto">
            <a:xfrm>
              <a:off x="1547812" y="5767402"/>
              <a:ext cx="358775"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29" name="Line 72">
              <a:extLst>
                <a:ext uri="{FF2B5EF4-FFF2-40B4-BE49-F238E27FC236}">
                  <a16:creationId xmlns:a16="http://schemas.microsoft.com/office/drawing/2014/main" id="{5B7134DF-5CA9-6F65-24D6-BDEF834E2282}"/>
                </a:ext>
              </a:extLst>
            </p:cNvPr>
            <p:cNvSpPr>
              <a:spLocks noChangeShapeType="1"/>
            </p:cNvSpPr>
            <p:nvPr/>
          </p:nvSpPr>
          <p:spPr bwMode="auto">
            <a:xfrm>
              <a:off x="3421062" y="5767402"/>
              <a:ext cx="629095"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30" name="Line 74">
              <a:extLst>
                <a:ext uri="{FF2B5EF4-FFF2-40B4-BE49-F238E27FC236}">
                  <a16:creationId xmlns:a16="http://schemas.microsoft.com/office/drawing/2014/main" id="{85B6B3B5-8B29-7880-841D-8D52B59A0722}"/>
                </a:ext>
              </a:extLst>
            </p:cNvPr>
            <p:cNvSpPr>
              <a:spLocks noChangeShapeType="1"/>
            </p:cNvSpPr>
            <p:nvPr/>
          </p:nvSpPr>
          <p:spPr bwMode="auto">
            <a:xfrm>
              <a:off x="5850354" y="5767402"/>
              <a:ext cx="642521"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31" name="Line 86">
              <a:extLst>
                <a:ext uri="{FF2B5EF4-FFF2-40B4-BE49-F238E27FC236}">
                  <a16:creationId xmlns:a16="http://schemas.microsoft.com/office/drawing/2014/main" id="{EBC1BE0A-1035-988A-8872-000870E045BE}"/>
                </a:ext>
              </a:extLst>
            </p:cNvPr>
            <p:cNvSpPr>
              <a:spLocks noChangeShapeType="1"/>
            </p:cNvSpPr>
            <p:nvPr/>
          </p:nvSpPr>
          <p:spPr bwMode="auto">
            <a:xfrm flipV="1">
              <a:off x="7308850" y="5046689"/>
              <a:ext cx="0" cy="28892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grpSp>
          <p:nvGrpSpPr>
            <p:cNvPr id="32" name="Group 3">
              <a:extLst>
                <a:ext uri="{FF2B5EF4-FFF2-40B4-BE49-F238E27FC236}">
                  <a16:creationId xmlns:a16="http://schemas.microsoft.com/office/drawing/2014/main" id="{36D96207-2C60-FEE0-DE9F-7E3FAEB5C082}"/>
                </a:ext>
              </a:extLst>
            </p:cNvPr>
            <p:cNvGrpSpPr>
              <a:grpSpLocks/>
            </p:cNvGrpSpPr>
            <p:nvPr/>
          </p:nvGrpSpPr>
          <p:grpSpPr bwMode="auto">
            <a:xfrm>
              <a:off x="2627784" y="836712"/>
              <a:ext cx="1695450" cy="3023666"/>
              <a:chOff x="3707904" y="836712"/>
              <a:chExt cx="1695450" cy="3023666"/>
            </a:xfrm>
          </p:grpSpPr>
          <p:sp>
            <p:nvSpPr>
              <p:cNvPr id="33" name="Rectangle 7">
                <a:extLst>
                  <a:ext uri="{FF2B5EF4-FFF2-40B4-BE49-F238E27FC236}">
                    <a16:creationId xmlns:a16="http://schemas.microsoft.com/office/drawing/2014/main" id="{ADAB051B-90F0-3C4C-3CD2-8D6FA7451995}"/>
                  </a:ext>
                </a:extLst>
              </p:cNvPr>
              <p:cNvSpPr>
                <a:spLocks noChangeArrowheads="1"/>
              </p:cNvSpPr>
              <p:nvPr/>
            </p:nvSpPr>
            <p:spPr bwMode="auto">
              <a:xfrm>
                <a:off x="3707433" y="836712"/>
                <a:ext cx="1695450" cy="3024135"/>
              </a:xfrm>
              <a:prstGeom prst="rect">
                <a:avLst/>
              </a:prstGeom>
              <a:solidFill>
                <a:srgbClr val="B2B2B2"/>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ahoma" charset="0"/>
                  <a:ea typeface="ＭＳ Ｐゴシック" charset="0"/>
                  <a:cs typeface="ＭＳ Ｐゴシック" charset="0"/>
                </a:endParaRPr>
              </a:p>
            </p:txBody>
          </p:sp>
          <p:sp>
            <p:nvSpPr>
              <p:cNvPr id="34" name="Rectangle 9">
                <a:extLst>
                  <a:ext uri="{FF2B5EF4-FFF2-40B4-BE49-F238E27FC236}">
                    <a16:creationId xmlns:a16="http://schemas.microsoft.com/office/drawing/2014/main" id="{7387123F-FBF4-A491-DC3D-F53E579456FE}"/>
                  </a:ext>
                </a:extLst>
              </p:cNvPr>
              <p:cNvSpPr>
                <a:spLocks noChangeArrowheads="1"/>
              </p:cNvSpPr>
              <p:nvPr/>
            </p:nvSpPr>
            <p:spPr bwMode="auto">
              <a:xfrm>
                <a:off x="3778870" y="2060653"/>
                <a:ext cx="1527175" cy="842949"/>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a:solidFill>
                      <a:srgbClr val="000000"/>
                    </a:solidFill>
                    <a:latin typeface="Times New Roman" panose="02020603050405020304" pitchFamily="18" charset="0"/>
                  </a:rPr>
                  <a:t>Perturbations</a:t>
                </a:r>
                <a:r>
                  <a:rPr lang="en-US" altLang="pt-PT" sz="1400">
                    <a:solidFill>
                      <a:srgbClr val="000000"/>
                    </a:solidFill>
                    <a:latin typeface="Times New Roman" panose="02020603050405020304" pitchFamily="18" charset="0"/>
                  </a:rPr>
                  <a:t>:</a:t>
                </a:r>
                <a:endParaRPr lang="fr-FR" altLang="pt-PT" sz="1400">
                  <a:solidFill>
                    <a:srgbClr val="000000"/>
                  </a:solidFill>
                  <a:latin typeface="Times New Roman" panose="02020603050405020304" pitchFamily="18" charset="0"/>
                  <a:cs typeface="Times New Roman" panose="02020603050405020304" pitchFamily="18" charset="0"/>
                </a:endParaRPr>
              </a:p>
              <a:p>
                <a:pPr eaLnBrk="1" hangingPunct="1"/>
                <a:endParaRPr lang="fr-FR" altLang="pt-PT" sz="1400">
                  <a:solidFill>
                    <a:srgbClr val="000000"/>
                  </a:solidFill>
                  <a:latin typeface="Times New Roman" panose="02020603050405020304" pitchFamily="18" charset="0"/>
                  <a:cs typeface="Times New Roman" panose="02020603050405020304" pitchFamily="18" charset="0"/>
                </a:endParaRPr>
              </a:p>
              <a:p>
                <a:pPr eaLnBrk="1" hangingPunct="1"/>
                <a:r>
                  <a:rPr lang="el-GR" altLang="pt-PT" sz="1400">
                    <a:solidFill>
                      <a:srgbClr val="000000"/>
                    </a:solidFill>
                    <a:latin typeface="Times New Roman" panose="02020603050405020304" pitchFamily="18" charset="0"/>
                    <a:cs typeface="Times New Roman" panose="02020603050405020304" pitchFamily="18" charset="0"/>
                  </a:rPr>
                  <a:t>δ</a:t>
                </a:r>
                <a:r>
                  <a:rPr lang="fr-FR" altLang="pt-PT" sz="1400" baseline="-25000">
                    <a:solidFill>
                      <a:srgbClr val="000000"/>
                    </a:solidFill>
                    <a:latin typeface="Times New Roman" panose="02020603050405020304" pitchFamily="18" charset="0"/>
                    <a:cs typeface="Times New Roman" panose="02020603050405020304" pitchFamily="18" charset="0"/>
                  </a:rPr>
                  <a:t>mat</a:t>
                </a:r>
                <a:r>
                  <a:rPr lang="fr-FR" altLang="pt-PT" sz="1400">
                    <a:solidFill>
                      <a:srgbClr val="000000"/>
                    </a:solidFill>
                    <a:latin typeface="Times New Roman" panose="02020603050405020304" pitchFamily="18" charset="0"/>
                    <a:cs typeface="Times New Roman" panose="02020603050405020304" pitchFamily="18" charset="0"/>
                  </a:rPr>
                  <a:t>(k,z)</a:t>
                </a:r>
                <a:endParaRPr lang="el-GR" altLang="pt-PT" sz="1400" dirty="0">
                  <a:solidFill>
                    <a:srgbClr val="000000"/>
                  </a:solidFill>
                  <a:latin typeface="Times New Roman" panose="02020603050405020304" pitchFamily="18" charset="0"/>
                  <a:cs typeface="Times New Roman" panose="02020603050405020304" pitchFamily="18" charset="0"/>
                </a:endParaRPr>
              </a:p>
            </p:txBody>
          </p:sp>
          <p:sp>
            <p:nvSpPr>
              <p:cNvPr id="35" name="Rectangle 11">
                <a:extLst>
                  <a:ext uri="{FF2B5EF4-FFF2-40B4-BE49-F238E27FC236}">
                    <a16:creationId xmlns:a16="http://schemas.microsoft.com/office/drawing/2014/main" id="{30AB1A3B-C79A-DBEA-2BB9-91AB76B4E035}"/>
                  </a:ext>
                </a:extLst>
              </p:cNvPr>
              <p:cNvSpPr>
                <a:spLocks noChangeArrowheads="1"/>
              </p:cNvSpPr>
              <p:nvPr/>
            </p:nvSpPr>
            <p:spPr bwMode="auto">
              <a:xfrm>
                <a:off x="3807445" y="893861"/>
                <a:ext cx="1512888" cy="374644"/>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r>
                  <a:rPr lang="en-US" sz="1400">
                    <a:solidFill>
                      <a:srgbClr val="000000"/>
                    </a:solidFill>
                    <a:latin typeface="Times New Roman" charset="0"/>
                    <a:ea typeface="ＭＳ Ｐゴシック" charset="0"/>
                    <a:cs typeface="ＭＳ Ｐゴシック" charset="0"/>
                  </a:rPr>
                  <a:t>Boltzmann code</a:t>
                </a:r>
                <a:endParaRPr lang="en-US" sz="1400" dirty="0">
                  <a:solidFill>
                    <a:srgbClr val="000000"/>
                  </a:solidFill>
                  <a:latin typeface="Times New Roman" charset="0"/>
                  <a:ea typeface="ＭＳ Ｐゴシック" charset="0"/>
                  <a:cs typeface="ＭＳ Ｐゴシック" charset="0"/>
                </a:endParaRPr>
              </a:p>
            </p:txBody>
          </p:sp>
          <p:sp>
            <p:nvSpPr>
              <p:cNvPr id="36" name="Rectangle 33">
                <a:extLst>
                  <a:ext uri="{FF2B5EF4-FFF2-40B4-BE49-F238E27FC236}">
                    <a16:creationId xmlns:a16="http://schemas.microsoft.com/office/drawing/2014/main" id="{3A7982AA-69FE-CC34-A01F-BC09F5576CFA}"/>
                  </a:ext>
                </a:extLst>
              </p:cNvPr>
              <p:cNvSpPr>
                <a:spLocks noChangeArrowheads="1"/>
              </p:cNvSpPr>
              <p:nvPr/>
            </p:nvSpPr>
            <p:spPr bwMode="auto">
              <a:xfrm>
                <a:off x="3807445" y="1412964"/>
                <a:ext cx="1492250" cy="541329"/>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a:solidFill>
                      <a:srgbClr val="000000"/>
                    </a:solidFill>
                    <a:latin typeface="Times New Roman" panose="02020603050405020304" pitchFamily="18" charset="0"/>
                  </a:rPr>
                  <a:t>Background</a:t>
                </a:r>
                <a:r>
                  <a:rPr lang="en-US" altLang="pt-PT" sz="1400">
                    <a:solidFill>
                      <a:srgbClr val="000000"/>
                    </a:solidFill>
                    <a:latin typeface="Times New Roman" panose="02020603050405020304" pitchFamily="18" charset="0"/>
                  </a:rPr>
                  <a:t>:</a:t>
                </a:r>
                <a:endParaRPr lang="fr-FR" altLang="pt-PT" sz="1200">
                  <a:solidFill>
                    <a:srgbClr val="000000"/>
                  </a:solidFill>
                  <a:latin typeface="Times New Roman" panose="02020603050405020304" pitchFamily="18" charset="0"/>
                  <a:cs typeface="Times New Roman" panose="02020603050405020304" pitchFamily="18" charset="0"/>
                </a:endParaRPr>
              </a:p>
              <a:p>
                <a:pPr eaLnBrk="1" hangingPunct="1"/>
                <a:r>
                  <a:rPr lang="en-US" altLang="pt-PT" sz="1400">
                    <a:solidFill>
                      <a:srgbClr val="000000"/>
                    </a:solidFill>
                    <a:latin typeface="Times New Roman" panose="02020603050405020304" pitchFamily="18" charset="0"/>
                  </a:rPr>
                  <a:t>H(z)</a:t>
                </a:r>
                <a:endParaRPr lang="en-US" altLang="pt-PT" sz="1400" dirty="0">
                  <a:solidFill>
                    <a:srgbClr val="000000"/>
                  </a:solidFill>
                  <a:latin typeface="Times New Roman" panose="02020603050405020304" pitchFamily="18" charset="0"/>
                </a:endParaRPr>
              </a:p>
            </p:txBody>
          </p:sp>
          <p:sp>
            <p:nvSpPr>
              <p:cNvPr id="37" name="Rectangle 12">
                <a:extLst>
                  <a:ext uri="{FF2B5EF4-FFF2-40B4-BE49-F238E27FC236}">
                    <a16:creationId xmlns:a16="http://schemas.microsoft.com/office/drawing/2014/main" id="{9940456E-49F9-18D3-81C2-4494BA183FE1}"/>
                  </a:ext>
                </a:extLst>
              </p:cNvPr>
              <p:cNvSpPr>
                <a:spLocks noChangeArrowheads="1"/>
              </p:cNvSpPr>
              <p:nvPr/>
            </p:nvSpPr>
            <p:spPr bwMode="auto">
              <a:xfrm>
                <a:off x="3799830" y="2996952"/>
                <a:ext cx="1492250" cy="722313"/>
              </a:xfrm>
              <a:prstGeom prst="rect">
                <a:avLst/>
              </a:prstGeom>
              <a:solidFill>
                <a:schemeClr val="bg1"/>
              </a:solidFill>
              <a:ln w="38100">
                <a:solidFill>
                  <a:srgbClr val="000000"/>
                </a:solidFill>
                <a:miter lim="800000"/>
                <a:headEnd/>
                <a:tailEnd/>
              </a:ln>
            </p:spPr>
            <p:txBody>
              <a:bodyPr wrap="none" anchor="ctr"/>
              <a:lstStyle>
                <a:lvl1pPr eaLnBrk="0" hangingPunct="0">
                  <a:defRPr sz="2400">
                    <a:solidFill>
                      <a:schemeClr val="tx1"/>
                    </a:solidFill>
                    <a:latin typeface="Tahoma" panose="020B0604030504040204" pitchFamily="34" charset="0"/>
                    <a:ea typeface="MS PGothic" panose="020B0600070205080204" pitchFamily="34" charset="-128"/>
                  </a:defRPr>
                </a:lvl1pPr>
                <a:lvl2pPr marL="742950" indent="-285750" eaLnBrk="0" hangingPunct="0">
                  <a:defRPr sz="2400">
                    <a:solidFill>
                      <a:schemeClr val="tx1"/>
                    </a:solidFill>
                    <a:latin typeface="Tahoma" panose="020B0604030504040204" pitchFamily="34" charset="0"/>
                    <a:ea typeface="MS PGothic" panose="020B0600070205080204" pitchFamily="34" charset="-128"/>
                  </a:defRPr>
                </a:lvl2pPr>
                <a:lvl3pPr marL="1143000" indent="-228600" eaLnBrk="0" hangingPunct="0">
                  <a:defRPr sz="2400">
                    <a:solidFill>
                      <a:schemeClr val="tx1"/>
                    </a:solidFill>
                    <a:latin typeface="Tahoma" panose="020B0604030504040204" pitchFamily="34" charset="0"/>
                    <a:ea typeface="MS PGothic" panose="020B0600070205080204" pitchFamily="34" charset="-128"/>
                  </a:defRPr>
                </a:lvl3pPr>
                <a:lvl4pPr marL="1600200" indent="-228600" eaLnBrk="0" hangingPunct="0">
                  <a:defRPr sz="2400">
                    <a:solidFill>
                      <a:schemeClr val="tx1"/>
                    </a:solidFill>
                    <a:latin typeface="Tahoma" panose="020B0604030504040204" pitchFamily="34" charset="0"/>
                    <a:ea typeface="MS PGothic" panose="020B0600070205080204" pitchFamily="34" charset="-128"/>
                  </a:defRPr>
                </a:lvl4pPr>
                <a:lvl5pPr marL="2057400" indent="-228600" eaLnBrk="0" hangingPunct="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pPr eaLnBrk="1" hangingPunct="1"/>
                <a:r>
                  <a:rPr lang="en-US" altLang="pt-PT" sz="1400" b="1">
                    <a:solidFill>
                      <a:srgbClr val="000000"/>
                    </a:solidFill>
                    <a:latin typeface="Times New Roman" panose="02020603050405020304" pitchFamily="18" charset="0"/>
                  </a:rPr>
                  <a:t>Liner-nonlinear </a:t>
                </a:r>
              </a:p>
              <a:p>
                <a:pPr eaLnBrk="1" hangingPunct="1"/>
                <a:r>
                  <a:rPr lang="en-US" altLang="pt-PT" sz="1400" b="1">
                    <a:solidFill>
                      <a:srgbClr val="000000"/>
                    </a:solidFill>
                    <a:latin typeface="Times New Roman" panose="02020603050405020304" pitchFamily="18" charset="0"/>
                  </a:rPr>
                  <a:t>mapping:</a:t>
                </a:r>
              </a:p>
              <a:p>
                <a:pPr eaLnBrk="1" hangingPunct="1"/>
                <a:r>
                  <a:rPr lang="en-US" altLang="pt-PT" sz="1400">
                    <a:solidFill>
                      <a:srgbClr val="000000"/>
                    </a:solidFill>
                    <a:latin typeface="Times New Roman" panose="02020603050405020304" pitchFamily="18" charset="0"/>
                  </a:rPr>
                  <a:t>    k</a:t>
                </a:r>
                <a:r>
                  <a:rPr lang="en-US" altLang="pt-PT" sz="1400" baseline="-25000">
                    <a:solidFill>
                      <a:srgbClr val="000000"/>
                    </a:solidFill>
                    <a:latin typeface="Times New Roman" panose="02020603050405020304" pitchFamily="18" charset="0"/>
                  </a:rPr>
                  <a:t>NL</a:t>
                </a:r>
                <a:r>
                  <a:rPr lang="en-US" altLang="pt-PT" sz="1400">
                    <a:solidFill>
                      <a:srgbClr val="000000"/>
                    </a:solidFill>
                    <a:latin typeface="Times New Roman" panose="02020603050405020304" pitchFamily="18" charset="0"/>
                  </a:rPr>
                  <a:t>,P</a:t>
                </a:r>
                <a:r>
                  <a:rPr lang="en-US" altLang="pt-PT" sz="1400" baseline="-25000">
                    <a:solidFill>
                      <a:srgbClr val="000000"/>
                    </a:solidFill>
                    <a:latin typeface="Times New Roman" panose="02020603050405020304" pitchFamily="18" charset="0"/>
                  </a:rPr>
                  <a:t>NL</a:t>
                </a:r>
                <a:r>
                  <a:rPr lang="en-US" altLang="pt-PT" sz="1400">
                    <a:solidFill>
                      <a:srgbClr val="000000"/>
                    </a:solidFill>
                    <a:latin typeface="Times New Roman" panose="02020603050405020304" pitchFamily="18" charset="0"/>
                  </a:rPr>
                  <a:t>(k,z)</a:t>
                </a:r>
                <a:endParaRPr lang="en-US" altLang="pt-PT" sz="1400" dirty="0">
                  <a:solidFill>
                    <a:srgbClr val="000000"/>
                  </a:solidFill>
                  <a:latin typeface="Times New Roman" panose="02020603050405020304" pitchFamily="18" charset="0"/>
                </a:endParaRPr>
              </a:p>
            </p:txBody>
          </p:sp>
        </p:grpSp>
      </p:grpSp>
      <p:sp>
        <p:nvSpPr>
          <p:cNvPr id="40" name="CaixaDeTexto 92">
            <a:extLst>
              <a:ext uri="{FF2B5EF4-FFF2-40B4-BE49-F238E27FC236}">
                <a16:creationId xmlns:a16="http://schemas.microsoft.com/office/drawing/2014/main" id="{EF31997B-F1BC-4A4F-F1A9-898B56732AEA}"/>
              </a:ext>
            </a:extLst>
          </p:cNvPr>
          <p:cNvSpPr txBox="1"/>
          <p:nvPr/>
        </p:nvSpPr>
        <p:spPr>
          <a:xfrm>
            <a:off x="7657203" y="2408125"/>
            <a:ext cx="1706902" cy="1815882"/>
          </a:xfrm>
          <a:prstGeom prst="rect">
            <a:avLst/>
          </a:prstGeom>
          <a:noFill/>
        </p:spPr>
        <p:txBody>
          <a:bodyPr wrap="square" rtlCol="0">
            <a:spAutoFit/>
          </a:bodyPr>
          <a:lstStyle/>
          <a:p>
            <a:endParaRPr lang="pt-PT" sz="1400" dirty="0">
              <a:latin typeface="Times New Roman" panose="02020603050405020304" pitchFamily="18" charset="0"/>
              <a:cs typeface="Times New Roman" panose="02020603050405020304" pitchFamily="18" charset="0"/>
            </a:endParaRPr>
          </a:p>
          <a:p>
            <a:r>
              <a:rPr lang="pt-PT" sz="1400" dirty="0" err="1">
                <a:latin typeface="Times New Roman" panose="02020603050405020304" pitchFamily="18" charset="0"/>
                <a:cs typeface="Times New Roman" panose="02020603050405020304" pitchFamily="18" charset="0"/>
              </a:rPr>
              <a:t>SNe</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a:p>
            <a:endParaRPr lang="pt-PT" sz="1400" dirty="0">
              <a:latin typeface="Times New Roman" panose="02020603050405020304" pitchFamily="18" charset="0"/>
              <a:cs typeface="Times New Roman" panose="02020603050405020304" pitchFamily="18" charset="0"/>
            </a:endParaRPr>
          </a:p>
          <a:p>
            <a:r>
              <a:rPr lang="pt-PT" sz="1400" dirty="0" err="1">
                <a:latin typeface="Times New Roman" panose="02020603050405020304" pitchFamily="18" charset="0"/>
                <a:cs typeface="Times New Roman" panose="02020603050405020304" pitchFamily="18" charset="0"/>
              </a:rPr>
              <a:t>Weak</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lensing</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a:p>
            <a:endParaRPr lang="pt-PT" sz="1400" dirty="0">
              <a:latin typeface="Times New Roman" panose="02020603050405020304" pitchFamily="18" charset="0"/>
              <a:cs typeface="Times New Roman" panose="02020603050405020304" pitchFamily="18" charset="0"/>
            </a:endParaRPr>
          </a:p>
          <a:p>
            <a:r>
              <a:rPr lang="pt-PT" sz="1400" dirty="0">
                <a:latin typeface="Times New Roman" panose="02020603050405020304" pitchFamily="18" charset="0"/>
                <a:cs typeface="Times New Roman" panose="02020603050405020304" pitchFamily="18" charset="0"/>
              </a:rPr>
              <a:t>BAO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a:p>
            <a:endParaRPr lang="pt-PT" sz="1400" dirty="0">
              <a:latin typeface="Times New Roman" panose="02020603050405020304" pitchFamily="18" charset="0"/>
              <a:cs typeface="Times New Roman" panose="02020603050405020304" pitchFamily="18" charset="0"/>
            </a:endParaRPr>
          </a:p>
          <a:p>
            <a:r>
              <a:rPr lang="pt-PT" sz="1400" dirty="0">
                <a:latin typeface="Times New Roman" panose="02020603050405020304" pitchFamily="18" charset="0"/>
                <a:cs typeface="Times New Roman" panose="02020603050405020304" pitchFamily="18" charset="0"/>
              </a:rPr>
              <a:t>CMB </a:t>
            </a:r>
            <a:r>
              <a:rPr lang="pt-PT" sz="1400" dirty="0" err="1">
                <a:latin typeface="Times New Roman" panose="02020603050405020304" pitchFamily="18" charset="0"/>
                <a:cs typeface="Times New Roman" panose="02020603050405020304" pitchFamily="18" charset="0"/>
              </a:rPr>
              <a:t>code</a:t>
            </a:r>
            <a:endParaRPr lang="pt-PT" sz="1400" dirty="0">
              <a:latin typeface="Times New Roman" panose="02020603050405020304" pitchFamily="18" charset="0"/>
              <a:cs typeface="Times New Roman" panose="02020603050405020304" pitchFamily="18" charset="0"/>
            </a:endParaRPr>
          </a:p>
        </p:txBody>
      </p:sp>
      <p:sp>
        <p:nvSpPr>
          <p:cNvPr id="41" name="CaixaDeTexto 93">
            <a:extLst>
              <a:ext uri="{FF2B5EF4-FFF2-40B4-BE49-F238E27FC236}">
                <a16:creationId xmlns:a16="http://schemas.microsoft.com/office/drawing/2014/main" id="{CB51B4DE-7AF4-938B-2E49-FB02FF10E528}"/>
              </a:ext>
            </a:extLst>
          </p:cNvPr>
          <p:cNvSpPr txBox="1"/>
          <p:nvPr/>
        </p:nvSpPr>
        <p:spPr>
          <a:xfrm>
            <a:off x="4956950" y="5680558"/>
            <a:ext cx="1812911" cy="830997"/>
          </a:xfrm>
          <a:prstGeom prst="rect">
            <a:avLst/>
          </a:prstGeom>
          <a:noFill/>
        </p:spPr>
        <p:txBody>
          <a:bodyPr wrap="square" rtlCol="0">
            <a:spAutoFit/>
          </a:bodyPr>
          <a:lstStyle/>
          <a:p>
            <a:pPr algn="ctr"/>
            <a:r>
              <a:rPr lang="pt-PT" sz="1600" dirty="0" err="1">
                <a:latin typeface="Times New Roman" panose="02020603050405020304" pitchFamily="18" charset="0"/>
                <a:cs typeface="Times New Roman" panose="02020603050405020304" pitchFamily="18" charset="0"/>
              </a:rPr>
              <a:t>Images</a:t>
            </a:r>
            <a:r>
              <a:rPr lang="pt-PT" sz="1600" dirty="0">
                <a:latin typeface="Times New Roman" panose="02020603050405020304" pitchFamily="18" charset="0"/>
                <a:cs typeface="Times New Roman" panose="02020603050405020304" pitchFamily="18" charset="0"/>
              </a:rPr>
              <a:t>/</a:t>
            </a:r>
            <a:r>
              <a:rPr lang="pt-PT" sz="1600" dirty="0" err="1">
                <a:latin typeface="Times New Roman" panose="02020603050405020304" pitchFamily="18" charset="0"/>
                <a:cs typeface="Times New Roman" panose="02020603050405020304" pitchFamily="18" charset="0"/>
              </a:rPr>
              <a:t>maps</a:t>
            </a:r>
            <a:endParaRPr lang="pt-PT" sz="1600" dirty="0">
              <a:latin typeface="Times New Roman" panose="02020603050405020304" pitchFamily="18" charset="0"/>
              <a:cs typeface="Times New Roman" panose="02020603050405020304" pitchFamily="18" charset="0"/>
            </a:endParaRPr>
          </a:p>
          <a:p>
            <a:pPr algn="ctr"/>
            <a:endParaRPr lang="pt-PT" sz="1600" dirty="0">
              <a:latin typeface="Times New Roman" panose="02020603050405020304" pitchFamily="18" charset="0"/>
              <a:cs typeface="Times New Roman" panose="02020603050405020304" pitchFamily="18" charset="0"/>
            </a:endParaRPr>
          </a:p>
          <a:p>
            <a:pPr algn="ctr"/>
            <a:r>
              <a:rPr lang="pt-PT" sz="1600" dirty="0">
                <a:latin typeface="Times New Roman" panose="02020603050405020304" pitchFamily="18" charset="0"/>
                <a:cs typeface="Times New Roman" panose="02020603050405020304" pitchFamily="18" charset="0"/>
              </a:rPr>
              <a:t>Catalogues</a:t>
            </a:r>
          </a:p>
        </p:txBody>
      </p:sp>
      <p:sp>
        <p:nvSpPr>
          <p:cNvPr id="42" name="CaixaDeTexto 94">
            <a:extLst>
              <a:ext uri="{FF2B5EF4-FFF2-40B4-BE49-F238E27FC236}">
                <a16:creationId xmlns:a16="http://schemas.microsoft.com/office/drawing/2014/main" id="{E4327686-8EF7-FA0A-700E-54A3EF0D0314}"/>
              </a:ext>
            </a:extLst>
          </p:cNvPr>
          <p:cNvSpPr txBox="1"/>
          <p:nvPr/>
        </p:nvSpPr>
        <p:spPr>
          <a:xfrm>
            <a:off x="7455457" y="5728783"/>
            <a:ext cx="1582731" cy="338554"/>
          </a:xfrm>
          <a:prstGeom prst="rect">
            <a:avLst/>
          </a:prstGeom>
          <a:noFill/>
        </p:spPr>
        <p:txBody>
          <a:bodyPr wrap="square" rtlCol="0">
            <a:spAutoFit/>
          </a:bodyPr>
          <a:lstStyle/>
          <a:p>
            <a:pPr algn="ctr"/>
            <a:r>
              <a:rPr lang="pt-PT" sz="1600" dirty="0" err="1">
                <a:latin typeface="Times New Roman" panose="02020603050405020304" pitchFamily="18" charset="0"/>
                <a:cs typeface="Times New Roman" panose="02020603050405020304" pitchFamily="18" charset="0"/>
              </a:rPr>
              <a:t>Measured</a:t>
            </a:r>
            <a:r>
              <a:rPr lang="pt-PT" sz="1600" dirty="0">
                <a:latin typeface="Times New Roman" panose="02020603050405020304" pitchFamily="18" charset="0"/>
                <a:cs typeface="Times New Roman" panose="02020603050405020304" pitchFamily="18" charset="0"/>
              </a:rPr>
              <a:t> data</a:t>
            </a:r>
          </a:p>
        </p:txBody>
      </p:sp>
      <p:sp>
        <p:nvSpPr>
          <p:cNvPr id="43" name="Rectangle 13">
            <a:extLst>
              <a:ext uri="{FF2B5EF4-FFF2-40B4-BE49-F238E27FC236}">
                <a16:creationId xmlns:a16="http://schemas.microsoft.com/office/drawing/2014/main" id="{F1AAA350-587C-31F1-D88C-F360A0075C39}"/>
              </a:ext>
            </a:extLst>
          </p:cNvPr>
          <p:cNvSpPr>
            <a:spLocks noChangeArrowheads="1"/>
          </p:cNvSpPr>
          <p:nvPr/>
        </p:nvSpPr>
        <p:spPr bwMode="auto">
          <a:xfrm>
            <a:off x="6213341" y="792214"/>
            <a:ext cx="3298180" cy="1167549"/>
          </a:xfrm>
          <a:prstGeom prst="rect">
            <a:avLst/>
          </a:prstGeom>
          <a:solidFill>
            <a:srgbClr val="FF99CC"/>
          </a:solidFill>
          <a:ln w="38100">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400" dirty="0">
              <a:solidFill>
                <a:srgbClr val="000000"/>
              </a:solidFill>
              <a:latin typeface="Times New Roman" charset="0"/>
              <a:ea typeface="ＭＳ Ｐゴシック" charset="0"/>
              <a:cs typeface="ＭＳ Ｐゴシック" charset="0"/>
            </a:endParaRPr>
          </a:p>
        </p:txBody>
      </p:sp>
      <p:sp>
        <p:nvSpPr>
          <p:cNvPr id="44" name="CaixaDeTexto 46">
            <a:extLst>
              <a:ext uri="{FF2B5EF4-FFF2-40B4-BE49-F238E27FC236}">
                <a16:creationId xmlns:a16="http://schemas.microsoft.com/office/drawing/2014/main" id="{650A38AC-878F-459C-D1EC-BAE912878024}"/>
              </a:ext>
            </a:extLst>
          </p:cNvPr>
          <p:cNvSpPr txBox="1"/>
          <p:nvPr/>
        </p:nvSpPr>
        <p:spPr>
          <a:xfrm>
            <a:off x="6358800" y="826446"/>
            <a:ext cx="3131708" cy="1015663"/>
          </a:xfrm>
          <a:prstGeom prst="rect">
            <a:avLst/>
          </a:prstGeom>
          <a:noFill/>
        </p:spPr>
        <p:txBody>
          <a:bodyPr wrap="square" rtlCol="0">
            <a:spAutoFit/>
          </a:bodyPr>
          <a:lstStyle/>
          <a:p>
            <a:r>
              <a:rPr lang="pt-PT" sz="1400" b="1" dirty="0" err="1">
                <a:latin typeface="Times New Roman" panose="02020603050405020304" pitchFamily="18" charset="0"/>
                <a:cs typeface="Times New Roman" panose="02020603050405020304" pitchFamily="18" charset="0"/>
              </a:rPr>
              <a:t>Nuisance</a:t>
            </a:r>
            <a:r>
              <a:rPr lang="pt-PT" sz="1400" b="1" dirty="0">
                <a:latin typeface="Times New Roman" panose="02020603050405020304" pitchFamily="18" charset="0"/>
                <a:cs typeface="Times New Roman" panose="02020603050405020304" pitchFamily="18" charset="0"/>
              </a:rPr>
              <a:t> </a:t>
            </a:r>
            <a:r>
              <a:rPr lang="pt-PT" sz="1400" b="1" dirty="0" err="1">
                <a:latin typeface="Times New Roman" panose="02020603050405020304" pitchFamily="18" charset="0"/>
                <a:cs typeface="Times New Roman" panose="02020603050405020304" pitchFamily="18" charset="0"/>
              </a:rPr>
              <a:t>parameters</a:t>
            </a:r>
            <a:endParaRPr lang="pt-PT" sz="1400" b="1" dirty="0">
              <a:latin typeface="Times New Roman" panose="02020603050405020304" pitchFamily="18" charset="0"/>
              <a:cs typeface="Times New Roman" panose="02020603050405020304" pitchFamily="18" charset="0"/>
            </a:endParaRPr>
          </a:p>
          <a:p>
            <a:endParaRPr lang="pt-PT" dirty="0"/>
          </a:p>
          <a:p>
            <a:r>
              <a:rPr lang="pt-PT" sz="1400" dirty="0">
                <a:latin typeface="Times New Roman" panose="02020603050405020304" pitchFamily="18" charset="0"/>
                <a:cs typeface="Times New Roman" panose="02020603050405020304" pitchFamily="18" charset="0"/>
              </a:rPr>
              <a:t>(E.g.: M, </a:t>
            </a:r>
            <a:r>
              <a:rPr lang="el-GR" sz="1400" dirty="0">
                <a:latin typeface="Times New Roman" panose="02020603050405020304" pitchFamily="18" charset="0"/>
                <a:cs typeface="Times New Roman" panose="02020603050405020304" pitchFamily="18" charset="0"/>
              </a:rPr>
              <a:t>δ</a:t>
            </a:r>
            <a:r>
              <a:rPr lang="pt-PT" sz="1000" dirty="0">
                <a:latin typeface="Times New Roman" panose="02020603050405020304" pitchFamily="18" charset="0"/>
                <a:cs typeface="Times New Roman" panose="02020603050405020304" pitchFamily="18" charset="0"/>
              </a:rPr>
              <a:t>M</a:t>
            </a:r>
            <a:r>
              <a:rPr lang="pt-PT" sz="1400" dirty="0">
                <a:latin typeface="Times New Roman" panose="02020603050405020304" pitchFamily="18" charset="0"/>
                <a:cs typeface="Times New Roman" panose="02020603050405020304" pitchFamily="18" charset="0"/>
              </a:rPr>
              <a:t>, </a:t>
            </a:r>
            <a:r>
              <a:rPr lang="pt-PT" sz="1400" dirty="0" err="1">
                <a:latin typeface="Times New Roman" panose="02020603050405020304" pitchFamily="18" charset="0"/>
                <a:cs typeface="Times New Roman" panose="02020603050405020304" pitchFamily="18" charset="0"/>
              </a:rPr>
              <a:t>A_planck</a:t>
            </a:r>
            <a:r>
              <a:rPr lang="pt-PT" sz="1400" dirty="0">
                <a:latin typeface="Times New Roman" panose="02020603050405020304" pitchFamily="18" charset="0"/>
                <a:cs typeface="Times New Roman" panose="02020603050405020304" pitchFamily="18" charset="0"/>
              </a:rPr>
              <a:t>, A_IA, </a:t>
            </a:r>
            <a:r>
              <a:rPr lang="pt-PT" sz="1400" dirty="0" err="1">
                <a:latin typeface="Times New Roman" panose="02020603050405020304" pitchFamily="18" charset="0"/>
                <a:cs typeface="Times New Roman" panose="02020603050405020304" pitchFamily="18" charset="0"/>
              </a:rPr>
              <a:t>A_bary</a:t>
            </a:r>
            <a:r>
              <a:rPr lang="pt-PT" sz="1400" dirty="0">
                <a:latin typeface="Times New Roman" panose="02020603050405020304" pitchFamily="18" charset="0"/>
                <a:cs typeface="Times New Roman" panose="02020603050405020304" pitchFamily="18" charset="0"/>
              </a:rPr>
              <a:t>, A_SZ)</a:t>
            </a:r>
          </a:p>
        </p:txBody>
      </p:sp>
      <p:sp>
        <p:nvSpPr>
          <p:cNvPr id="45" name="Line 86">
            <a:extLst>
              <a:ext uri="{FF2B5EF4-FFF2-40B4-BE49-F238E27FC236}">
                <a16:creationId xmlns:a16="http://schemas.microsoft.com/office/drawing/2014/main" id="{40FBCB45-5E43-1613-B50A-7FAE675DF7B3}"/>
              </a:ext>
            </a:extLst>
          </p:cNvPr>
          <p:cNvSpPr>
            <a:spLocks noChangeShapeType="1"/>
          </p:cNvSpPr>
          <p:nvPr/>
        </p:nvSpPr>
        <p:spPr bwMode="auto">
          <a:xfrm>
            <a:off x="8362131" y="1996154"/>
            <a:ext cx="0" cy="274465"/>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Tahoma" charset="0"/>
              <a:ea typeface="ＭＳ Ｐゴシック" charset="0"/>
              <a:cs typeface="ＭＳ Ｐゴシック" charset="0"/>
            </a:endParaRPr>
          </a:p>
        </p:txBody>
      </p:sp>
      <p:sp>
        <p:nvSpPr>
          <p:cNvPr id="46" name="Oval 45">
            <a:extLst>
              <a:ext uri="{FF2B5EF4-FFF2-40B4-BE49-F238E27FC236}">
                <a16:creationId xmlns:a16="http://schemas.microsoft.com/office/drawing/2014/main" id="{EEFAA8DC-D480-892F-07A9-23006728B6AE}"/>
              </a:ext>
            </a:extLst>
          </p:cNvPr>
          <p:cNvSpPr/>
          <p:nvPr/>
        </p:nvSpPr>
        <p:spPr>
          <a:xfrm>
            <a:off x="211099" y="4142977"/>
            <a:ext cx="10056842" cy="126324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47" name="Retângulo 43">
            <a:extLst>
              <a:ext uri="{FF2B5EF4-FFF2-40B4-BE49-F238E27FC236}">
                <a16:creationId xmlns:a16="http://schemas.microsoft.com/office/drawing/2014/main" id="{9B1DA471-0D1F-AD51-A419-C76D5489F93C}"/>
              </a:ext>
            </a:extLst>
          </p:cNvPr>
          <p:cNvSpPr/>
          <p:nvPr/>
        </p:nvSpPr>
        <p:spPr>
          <a:xfrm>
            <a:off x="9536974" y="184584"/>
            <a:ext cx="2169572" cy="1969894"/>
          </a:xfrm>
          <a:prstGeom prst="rect">
            <a:avLst/>
          </a:prstGeom>
          <a:solidFill>
            <a:schemeClr val="bg1"/>
          </a:solid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pt-PT" sz="1600" dirty="0" err="1"/>
              <a:t>MontePython</a:t>
            </a:r>
            <a:r>
              <a:rPr lang="pt-PT" sz="1600" dirty="0"/>
              <a:t>, </a:t>
            </a:r>
            <a:r>
              <a:rPr lang="pt-PT" sz="1600" dirty="0" err="1"/>
              <a:t>CosmoMC</a:t>
            </a:r>
            <a:endParaRPr lang="pt-PT" sz="1600" dirty="0"/>
          </a:p>
        </p:txBody>
      </p:sp>
      <p:sp>
        <p:nvSpPr>
          <p:cNvPr id="48" name="Oval 47">
            <a:extLst>
              <a:ext uri="{FF2B5EF4-FFF2-40B4-BE49-F238E27FC236}">
                <a16:creationId xmlns:a16="http://schemas.microsoft.com/office/drawing/2014/main" id="{C338A57F-10D1-7495-E450-851B613361FD}"/>
              </a:ext>
            </a:extLst>
          </p:cNvPr>
          <p:cNvSpPr/>
          <p:nvPr/>
        </p:nvSpPr>
        <p:spPr>
          <a:xfrm>
            <a:off x="3381781" y="797222"/>
            <a:ext cx="1898935" cy="3841490"/>
          </a:xfrm>
          <a:prstGeom prst="ellipse">
            <a:avLst/>
          </a:prstGeom>
          <a:noFill/>
          <a:ln w="3810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49" name="Retângulo 43">
            <a:extLst>
              <a:ext uri="{FF2B5EF4-FFF2-40B4-BE49-F238E27FC236}">
                <a16:creationId xmlns:a16="http://schemas.microsoft.com/office/drawing/2014/main" id="{7EA2739F-6BF3-A115-1C99-9F050C515897}"/>
              </a:ext>
            </a:extLst>
          </p:cNvPr>
          <p:cNvSpPr/>
          <p:nvPr/>
        </p:nvSpPr>
        <p:spPr>
          <a:xfrm>
            <a:off x="9562053" y="2270619"/>
            <a:ext cx="2169572" cy="1969894"/>
          </a:xfrm>
          <a:prstGeom prst="rect">
            <a:avLst/>
          </a:prstGeom>
          <a:solidFill>
            <a:schemeClr val="bg1"/>
          </a:solidFill>
          <a:ln w="3810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pt-PT" sz="1600" dirty="0"/>
              <a:t>CLASS, CAMB</a:t>
            </a:r>
          </a:p>
        </p:txBody>
      </p:sp>
    </p:spTree>
    <p:extLst>
      <p:ext uri="{BB962C8B-B14F-4D97-AF65-F5344CB8AC3E}">
        <p14:creationId xmlns:p14="http://schemas.microsoft.com/office/powerpoint/2010/main" val="3899027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0525EF2-223F-C5C0-35DA-74BA1CB63F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7672" y="463977"/>
            <a:ext cx="9579170" cy="1127858"/>
          </a:xfrm>
          <a:prstGeom prst="rect">
            <a:avLst/>
          </a:prstGeom>
        </p:spPr>
      </p:pic>
      <p:pic>
        <p:nvPicPr>
          <p:cNvPr id="4" name="Picture 3">
            <a:extLst>
              <a:ext uri="{FF2B5EF4-FFF2-40B4-BE49-F238E27FC236}">
                <a16:creationId xmlns:a16="http://schemas.microsoft.com/office/drawing/2014/main" id="{27607D3F-C1CB-DB8D-6039-3E78079E6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94375"/>
            <a:ext cx="6568837" cy="3011651"/>
          </a:xfrm>
          <a:prstGeom prst="rect">
            <a:avLst/>
          </a:prstGeom>
        </p:spPr>
      </p:pic>
      <p:pic>
        <p:nvPicPr>
          <p:cNvPr id="12" name="Picture 11">
            <a:extLst>
              <a:ext uri="{FF2B5EF4-FFF2-40B4-BE49-F238E27FC236}">
                <a16:creationId xmlns:a16="http://schemas.microsoft.com/office/drawing/2014/main" id="{47B8250B-7466-3FAB-6E9A-D3742D9E39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1517" y="1690687"/>
            <a:ext cx="5257801" cy="5071409"/>
          </a:xfrm>
          <a:prstGeom prst="rect">
            <a:avLst/>
          </a:prstGeom>
        </p:spPr>
      </p:pic>
      <p:sp>
        <p:nvSpPr>
          <p:cNvPr id="3" name="TextBox 2">
            <a:extLst>
              <a:ext uri="{FF2B5EF4-FFF2-40B4-BE49-F238E27FC236}">
                <a16:creationId xmlns:a16="http://schemas.microsoft.com/office/drawing/2014/main" id="{2179FB45-2F84-53C4-1A41-BC759618843F}"/>
              </a:ext>
            </a:extLst>
          </p:cNvPr>
          <p:cNvSpPr txBox="1"/>
          <p:nvPr/>
        </p:nvSpPr>
        <p:spPr>
          <a:xfrm>
            <a:off x="9380417" y="1253281"/>
            <a:ext cx="6096000" cy="338554"/>
          </a:xfrm>
          <a:prstGeom prst="rect">
            <a:avLst/>
          </a:prstGeom>
          <a:noFill/>
        </p:spPr>
        <p:txBody>
          <a:bodyPr wrap="square">
            <a:spAutoFit/>
          </a:bodyPr>
          <a:lstStyle/>
          <a:p>
            <a:r>
              <a:rPr lang="en-GB" sz="1600" dirty="0"/>
              <a:t>JCAP 01 (2023) 013</a:t>
            </a:r>
          </a:p>
        </p:txBody>
      </p:sp>
    </p:spTree>
    <p:extLst>
      <p:ext uri="{BB962C8B-B14F-4D97-AF65-F5344CB8AC3E}">
        <p14:creationId xmlns:p14="http://schemas.microsoft.com/office/powerpoint/2010/main" val="1992255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16131</TotalTime>
  <Words>944</Words>
  <Application>Microsoft Office PowerPoint</Application>
  <PresentationFormat>Widescreen</PresentationFormat>
  <Paragraphs>221</Paragraphs>
  <Slides>26</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Arial</vt:lpstr>
      <vt:lpstr>Calibri</vt:lpstr>
      <vt:lpstr>Calibri Light</vt:lpstr>
      <vt:lpstr>Cambria Math</vt:lpstr>
      <vt:lpstr>Symbol</vt:lpstr>
      <vt:lpstr>Tahoma</vt:lpstr>
      <vt:lpstr>Times New Roman</vt:lpstr>
      <vt:lpstr>Office Theme</vt:lpstr>
      <vt:lpstr>         CosmoGen: A genetic algorithm framework for exploring dark energy dynamics</vt:lpstr>
      <vt:lpstr>Outline</vt:lpstr>
      <vt:lpstr>Standard Cosmology</vt:lpstr>
      <vt:lpstr>Observables</vt:lpstr>
      <vt:lpstr>Why look beyond ΛCDM?</vt:lpstr>
      <vt:lpstr>Possible alternatives</vt:lpstr>
      <vt:lpstr>PowerPoint Presentation</vt:lpstr>
      <vt:lpstr>PowerPoint Presentation</vt:lpstr>
      <vt:lpstr>PowerPoint Presentation</vt:lpstr>
      <vt:lpstr>PowerPoint Presentation</vt:lpstr>
      <vt:lpstr>What else can we do?</vt:lpstr>
      <vt:lpstr>PowerPoint Presentation</vt:lpstr>
      <vt:lpstr>CosmoGen workflow</vt:lpstr>
      <vt:lpstr>CosmoGen workflow</vt:lpstr>
      <vt:lpstr>CosmoGen workflow</vt:lpstr>
      <vt:lpstr>CosmoGen workflow</vt:lpstr>
      <vt:lpstr>CosmoGen workflow</vt:lpstr>
      <vt:lpstr>CosmoGen workflow</vt:lpstr>
      <vt:lpstr>CosmoGen workflow</vt:lpstr>
      <vt:lpstr>CosmoGen results: testing case</vt:lpstr>
      <vt:lpstr>CosmoGen results: Method</vt:lpstr>
      <vt:lpstr>Generated dark energy candidates</vt:lpstr>
      <vt:lpstr>Selected model: parameter constraints</vt:lpstr>
      <vt:lpstr>Conclusions</vt:lpstr>
      <vt:lpstr>Future 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Diogo Manuel Lopes Castelão</dc:creator>
  <cp:lastModifiedBy>Diogo Manuel Lopes Castelão</cp:lastModifiedBy>
  <cp:revision>7</cp:revision>
  <dcterms:created xsi:type="dcterms:W3CDTF">2026-05-19T16:43:19Z</dcterms:created>
  <dcterms:modified xsi:type="dcterms:W3CDTF">2026-09-02T23:21:29Z</dcterms:modified>
</cp:coreProperties>
</file>