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7" r:id="rId1"/>
  </p:sldMasterIdLst>
  <p:notesMasterIdLst>
    <p:notesMasterId r:id="rId53"/>
  </p:notesMasterIdLst>
  <p:sldIdLst>
    <p:sldId id="256" r:id="rId2"/>
    <p:sldId id="320" r:id="rId3"/>
    <p:sldId id="257" r:id="rId4"/>
    <p:sldId id="306" r:id="rId5"/>
    <p:sldId id="307" r:id="rId6"/>
    <p:sldId id="259" r:id="rId7"/>
    <p:sldId id="260" r:id="rId8"/>
    <p:sldId id="263" r:id="rId9"/>
    <p:sldId id="266" r:id="rId10"/>
    <p:sldId id="332" r:id="rId11"/>
    <p:sldId id="269" r:id="rId12"/>
    <p:sldId id="270" r:id="rId13"/>
    <p:sldId id="271" r:id="rId14"/>
    <p:sldId id="272" r:id="rId15"/>
    <p:sldId id="273" r:id="rId16"/>
    <p:sldId id="274" r:id="rId17"/>
    <p:sldId id="258" r:id="rId18"/>
    <p:sldId id="275" r:id="rId19"/>
    <p:sldId id="293" r:id="rId20"/>
    <p:sldId id="295" r:id="rId21"/>
    <p:sldId id="298" r:id="rId22"/>
    <p:sldId id="326" r:id="rId23"/>
    <p:sldId id="317" r:id="rId24"/>
    <p:sldId id="331" r:id="rId25"/>
    <p:sldId id="330" r:id="rId26"/>
    <p:sldId id="279" r:id="rId27"/>
    <p:sldId id="309" r:id="rId28"/>
    <p:sldId id="308" r:id="rId29"/>
    <p:sldId id="277" r:id="rId30"/>
    <p:sldId id="280" r:id="rId31"/>
    <p:sldId id="303" r:id="rId32"/>
    <p:sldId id="329" r:id="rId33"/>
    <p:sldId id="267" r:id="rId34"/>
    <p:sldId id="268" r:id="rId35"/>
    <p:sldId id="292" r:id="rId36"/>
    <p:sldId id="290" r:id="rId37"/>
    <p:sldId id="291" r:id="rId38"/>
    <p:sldId id="301" r:id="rId39"/>
    <p:sldId id="304" r:id="rId40"/>
    <p:sldId id="305" r:id="rId41"/>
    <p:sldId id="281" r:id="rId42"/>
    <p:sldId id="261" r:id="rId43"/>
    <p:sldId id="262" r:id="rId44"/>
    <p:sldId id="282" r:id="rId45"/>
    <p:sldId id="283" r:id="rId46"/>
    <p:sldId id="284" r:id="rId47"/>
    <p:sldId id="285" r:id="rId48"/>
    <p:sldId id="286" r:id="rId49"/>
    <p:sldId id="287" r:id="rId50"/>
    <p:sldId id="288" r:id="rId51"/>
    <p:sldId id="289" r:id="rId52"/>
  </p:sldIdLst>
  <p:sldSz cx="9144000" cy="5143500" type="screen16x9"/>
  <p:notesSz cx="6858000" cy="9144000"/>
  <p:embeddedFontLst>
    <p:embeddedFont>
      <p:font typeface="Cambria Math" panose="02040503050406030204" pitchFamily="18" charset="0"/>
      <p:regular r:id="rId54"/>
    </p:embeddedFont>
    <p:embeddedFont>
      <p:font typeface="Inter" panose="020B0604020202020204" charset="0"/>
      <p:regular r:id="rId55"/>
      <p:bold r:id="rId56"/>
      <p:italic r:id="rId57"/>
      <p:boldItalic r:id="rId58"/>
    </p:embeddedFont>
    <p:embeddedFont>
      <p:font typeface="Inter Light" panose="020B0604020202020204" charset="0"/>
      <p:regular r:id="rId59"/>
      <p:bold r:id="rId60"/>
      <p:italic r:id="rId61"/>
      <p:boldItalic r:id="rId62"/>
    </p:embeddedFont>
    <p:embeddedFont>
      <p:font typeface="Inter SemiBold" panose="020B0604020202020204" charset="0"/>
      <p:regular r:id="rId63"/>
      <p:bold r:id="rId64"/>
      <p:italic r:id="rId65"/>
      <p:boldItalic r:id="rId6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2256BA1F-BAED-4890-9353-E6FF62324D50}">
          <p14:sldIdLst>
            <p14:sldId id="256"/>
            <p14:sldId id="320"/>
            <p14:sldId id="257"/>
            <p14:sldId id="306"/>
            <p14:sldId id="307"/>
            <p14:sldId id="259"/>
            <p14:sldId id="260"/>
            <p14:sldId id="263"/>
            <p14:sldId id="266"/>
            <p14:sldId id="332"/>
            <p14:sldId id="269"/>
            <p14:sldId id="270"/>
            <p14:sldId id="271"/>
            <p14:sldId id="272"/>
            <p14:sldId id="273"/>
            <p14:sldId id="274"/>
            <p14:sldId id="258"/>
            <p14:sldId id="275"/>
            <p14:sldId id="293"/>
            <p14:sldId id="295"/>
            <p14:sldId id="298"/>
            <p14:sldId id="326"/>
            <p14:sldId id="317"/>
            <p14:sldId id="331"/>
            <p14:sldId id="330"/>
            <p14:sldId id="279"/>
            <p14:sldId id="309"/>
            <p14:sldId id="308"/>
            <p14:sldId id="277"/>
            <p14:sldId id="280"/>
            <p14:sldId id="303"/>
            <p14:sldId id="329"/>
            <p14:sldId id="267"/>
            <p14:sldId id="268"/>
            <p14:sldId id="292"/>
            <p14:sldId id="290"/>
            <p14:sldId id="291"/>
            <p14:sldId id="301"/>
            <p14:sldId id="304"/>
            <p14:sldId id="305"/>
            <p14:sldId id="281"/>
            <p14:sldId id="261"/>
            <p14:sldId id="262"/>
            <p14:sldId id="282"/>
            <p14:sldId id="283"/>
            <p14:sldId id="284"/>
            <p14:sldId id="285"/>
            <p14:sldId id="286"/>
            <p14:sldId id="287"/>
            <p14:sldId id="288"/>
            <p14:sldId id="289"/>
          </p14:sldIdLst>
        </p14:section>
      </p14:sectionLst>
    </p:ex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74EA7"/>
    <a:srgbClr val="F6F5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764582B-82F7-4458-89DA-DCDDF1D42A61}">
  <a:tblStyle styleId="{A764582B-82F7-4458-89DA-DCDDF1D42A6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4660"/>
  </p:normalViewPr>
  <p:slideViewPr>
    <p:cSldViewPr snapToGrid="0">
      <p:cViewPr varScale="1">
        <p:scale>
          <a:sx n="78" d="100"/>
          <a:sy n="78" d="100"/>
        </p:scale>
        <p:origin x="956"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0.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5" Type="http://schemas.openxmlformats.org/officeDocument/2006/relationships/slide" Target="slides/slide4.xml"/><Relationship Id="rId61" Type="http://schemas.openxmlformats.org/officeDocument/2006/relationships/font" Target="fonts/font8.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3276bfd031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3276bfd031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a:extLst>
            <a:ext uri="{FF2B5EF4-FFF2-40B4-BE49-F238E27FC236}">
              <a16:creationId xmlns:a16="http://schemas.microsoft.com/office/drawing/2014/main" id="{3E013E16-83B9-91E2-B84C-BF1FDCE73CE7}"/>
            </a:ext>
          </a:extLst>
        </p:cNvPr>
        <p:cNvGrpSpPr/>
        <p:nvPr/>
      </p:nvGrpSpPr>
      <p:grpSpPr>
        <a:xfrm>
          <a:off x="0" y="0"/>
          <a:ext cx="0" cy="0"/>
          <a:chOff x="0" y="0"/>
          <a:chExt cx="0" cy="0"/>
        </a:xfrm>
      </p:grpSpPr>
      <p:sp>
        <p:nvSpPr>
          <p:cNvPr id="357" name="Google Shape;357;g3276bfd0317_0_67:notes">
            <a:extLst>
              <a:ext uri="{FF2B5EF4-FFF2-40B4-BE49-F238E27FC236}">
                <a16:creationId xmlns:a16="http://schemas.microsoft.com/office/drawing/2014/main" id="{B3ECBF74-9152-48F5-FBFA-7774FADA903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276bfd0317_0_67:notes">
            <a:extLst>
              <a:ext uri="{FF2B5EF4-FFF2-40B4-BE49-F238E27FC236}">
                <a16:creationId xmlns:a16="http://schemas.microsoft.com/office/drawing/2014/main" id="{36167C3E-18AE-945F-C27C-5BAE8F8D3DA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9869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3ae382026fc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3ae382026fc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343280a8530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343280a8530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33b3eb525ed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33b3eb525ed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3276bfd0317_0_2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3276bfd0317_0_2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32e4c766099_28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9" name="Google Shape;389;g32e4c766099_28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g32808178732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3" name="Google Shape;423;g32808178732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32dfdf3336f_2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32dfdf3336f_2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a:extLst>
            <a:ext uri="{FF2B5EF4-FFF2-40B4-BE49-F238E27FC236}">
              <a16:creationId xmlns:a16="http://schemas.microsoft.com/office/drawing/2014/main" id="{727627CE-C7D6-42EF-9BD9-511DE2C38D07}"/>
            </a:ext>
          </a:extLst>
        </p:cNvPr>
        <p:cNvGrpSpPr/>
        <p:nvPr/>
      </p:nvGrpSpPr>
      <p:grpSpPr>
        <a:xfrm>
          <a:off x="0" y="0"/>
          <a:ext cx="0" cy="0"/>
          <a:chOff x="0" y="0"/>
          <a:chExt cx="0" cy="0"/>
        </a:xfrm>
      </p:grpSpPr>
      <p:sp>
        <p:nvSpPr>
          <p:cNvPr id="357" name="Google Shape;357;g3276bfd0317_0_67:notes">
            <a:extLst>
              <a:ext uri="{FF2B5EF4-FFF2-40B4-BE49-F238E27FC236}">
                <a16:creationId xmlns:a16="http://schemas.microsoft.com/office/drawing/2014/main" id="{25620691-4596-B356-2FBC-C6CC00D7F4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276bfd0317_0_67:notes">
            <a:extLst>
              <a:ext uri="{FF2B5EF4-FFF2-40B4-BE49-F238E27FC236}">
                <a16:creationId xmlns:a16="http://schemas.microsoft.com/office/drawing/2014/main" id="{F313FA04-9AF5-1BB6-CD23-7479DCAC50C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8193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3ae382026fc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g3ae382026fc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0" name="Google Shape;490;g3ae382026fc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g3ae382026fc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9" name="Google Shape;499;g3ae382026fc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3ae382026fc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g3ae382026fc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3ae382026fc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3ae382026fc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3ae382026fc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5" name="Google Shape;525;g3ae382026fc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3276bfd0317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276bfd0317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3276bfd0317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3276bfd0317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a:extLst>
            <a:ext uri="{FF2B5EF4-FFF2-40B4-BE49-F238E27FC236}">
              <a16:creationId xmlns:a16="http://schemas.microsoft.com/office/drawing/2014/main" id="{2A51D204-42C6-08CE-9613-BC9066A28AAB}"/>
            </a:ext>
          </a:extLst>
        </p:cNvPr>
        <p:cNvGrpSpPr/>
        <p:nvPr/>
      </p:nvGrpSpPr>
      <p:grpSpPr>
        <a:xfrm>
          <a:off x="0" y="0"/>
          <a:ext cx="0" cy="0"/>
          <a:chOff x="0" y="0"/>
          <a:chExt cx="0" cy="0"/>
        </a:xfrm>
      </p:grpSpPr>
      <p:sp>
        <p:nvSpPr>
          <p:cNvPr id="543" name="Google Shape;543;g328214b1705_119_48:notes">
            <a:extLst>
              <a:ext uri="{FF2B5EF4-FFF2-40B4-BE49-F238E27FC236}">
                <a16:creationId xmlns:a16="http://schemas.microsoft.com/office/drawing/2014/main" id="{14F5AA29-DA8E-6A89-3845-15A4C7F9C85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328214b1705_119_48:notes">
            <a:extLst>
              <a:ext uri="{FF2B5EF4-FFF2-40B4-BE49-F238E27FC236}">
                <a16:creationId xmlns:a16="http://schemas.microsoft.com/office/drawing/2014/main" id="{71387EE5-C538-1CC8-512A-48797C6A40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72481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6870B88C-CFAC-EF08-7E0A-003333C19F1A}"/>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2CB55A76-6877-25DE-F0D8-F4D94517ED6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0A305387-12A3-D277-8E8B-4433D2E1127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5833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5AB059F2-2181-F89F-1F66-7D1E2EA55E1F}"/>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7889CE2F-17A9-8EF0-FCF8-B6A4F44C588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B3B9BB10-3B86-6F0F-26C3-EC4C884BD0E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17485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2C01581A-72E3-77C3-4895-A89F2856EFD5}"/>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A57DA03B-3D16-86AB-31BB-CA058665AB0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B7143168-2985-F181-C6F3-65F41B38C9E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2362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5E4204B6-28FA-7D7D-C9FC-8512A203F837}"/>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744AD3A0-A1DA-8374-8266-4FF555BCBED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2838AADF-5D5A-DCE8-4CAC-941ED388928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092237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B93C68CF-61FE-A391-31A6-294533B248C9}"/>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9533B2D7-B990-5379-CD89-C14E1C2E526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199FB9B4-DDE0-6B3A-2AD9-BC527FE188D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50577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4A9D4316-92A4-9A4B-B71E-FA1ECB9FB14E}"/>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63DEA360-867B-3E71-D34B-6ACDA73E21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2A2E95A0-2D26-1A70-18AA-980BCC433B2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5719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32dfdf3336f_2_3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32dfdf3336f_2_3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a:extLst>
            <a:ext uri="{FF2B5EF4-FFF2-40B4-BE49-F238E27FC236}">
              <a16:creationId xmlns:a16="http://schemas.microsoft.com/office/drawing/2014/main" id="{2E535D2F-7D40-3D1C-784F-3A4BAAA7B4C2}"/>
            </a:ext>
          </a:extLst>
        </p:cNvPr>
        <p:cNvGrpSpPr/>
        <p:nvPr/>
      </p:nvGrpSpPr>
      <p:grpSpPr>
        <a:xfrm>
          <a:off x="0" y="0"/>
          <a:ext cx="0" cy="0"/>
          <a:chOff x="0" y="0"/>
          <a:chExt cx="0" cy="0"/>
        </a:xfrm>
      </p:grpSpPr>
      <p:sp>
        <p:nvSpPr>
          <p:cNvPr id="574" name="Google Shape;574;g32dfdf3336f_2_303:notes">
            <a:extLst>
              <a:ext uri="{FF2B5EF4-FFF2-40B4-BE49-F238E27FC236}">
                <a16:creationId xmlns:a16="http://schemas.microsoft.com/office/drawing/2014/main" id="{7E3B2AAD-7192-C636-DE7F-EA3A8C10E26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32dfdf3336f_2_303:notes">
            <a:extLst>
              <a:ext uri="{FF2B5EF4-FFF2-40B4-BE49-F238E27FC236}">
                <a16:creationId xmlns:a16="http://schemas.microsoft.com/office/drawing/2014/main" id="{1F61C19B-115A-FE1E-0E7A-1E65A56EC99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4085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a:extLst>
            <a:ext uri="{FF2B5EF4-FFF2-40B4-BE49-F238E27FC236}">
              <a16:creationId xmlns:a16="http://schemas.microsoft.com/office/drawing/2014/main" id="{8517125A-E840-838B-61A8-DD2708AF059F}"/>
            </a:ext>
          </a:extLst>
        </p:cNvPr>
        <p:cNvGrpSpPr/>
        <p:nvPr/>
      </p:nvGrpSpPr>
      <p:grpSpPr>
        <a:xfrm>
          <a:off x="0" y="0"/>
          <a:ext cx="0" cy="0"/>
          <a:chOff x="0" y="0"/>
          <a:chExt cx="0" cy="0"/>
        </a:xfrm>
      </p:grpSpPr>
      <p:sp>
        <p:nvSpPr>
          <p:cNvPr id="388" name="Google Shape;388;g32e4c766099_28_3:notes">
            <a:extLst>
              <a:ext uri="{FF2B5EF4-FFF2-40B4-BE49-F238E27FC236}">
                <a16:creationId xmlns:a16="http://schemas.microsoft.com/office/drawing/2014/main" id="{4C9F57E5-3830-9510-C3E4-EF01A2E6F79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9" name="Google Shape;389;g32e4c766099_28_3:notes">
            <a:extLst>
              <a:ext uri="{FF2B5EF4-FFF2-40B4-BE49-F238E27FC236}">
                <a16:creationId xmlns:a16="http://schemas.microsoft.com/office/drawing/2014/main" id="{4880BDAA-C20C-B586-CF0B-F35AE21CA52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23081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32e4c766099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32e4c76609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32dfdf3336f_2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2" name="Google Shape;582;g32dfdf3336f_2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43280a8530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343280a8530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FBC23F2D-C70C-6494-CE5B-0CA88AB66980}"/>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3628AC23-9E76-B23F-EF2F-97DB1123E78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211E6BC7-8FDE-C23A-92C1-64601E34C10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808625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g328214b1705_99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0" name="Google Shape;460;g328214b1705_99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33826ae7029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33826ae7029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33826ae7029_1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33826ae7029_1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g3398764fb4b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4" name="Google Shape;694;g3398764fb4b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3398764fb4b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3398764fb4b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a:extLst>
            <a:ext uri="{FF2B5EF4-FFF2-40B4-BE49-F238E27FC236}">
              <a16:creationId xmlns:a16="http://schemas.microsoft.com/office/drawing/2014/main" id="{F150F96A-4EFC-3CC8-B08B-4F21A8097CEB}"/>
            </a:ext>
          </a:extLst>
        </p:cNvPr>
        <p:cNvGrpSpPr/>
        <p:nvPr/>
      </p:nvGrpSpPr>
      <p:grpSpPr>
        <a:xfrm>
          <a:off x="0" y="0"/>
          <a:ext cx="0" cy="0"/>
          <a:chOff x="0" y="0"/>
          <a:chExt cx="0" cy="0"/>
        </a:xfrm>
      </p:grpSpPr>
      <p:sp>
        <p:nvSpPr>
          <p:cNvPr id="479" name="Google Shape;479;g3ae382026fc_0_100:notes">
            <a:extLst>
              <a:ext uri="{FF2B5EF4-FFF2-40B4-BE49-F238E27FC236}">
                <a16:creationId xmlns:a16="http://schemas.microsoft.com/office/drawing/2014/main" id="{1A951779-5108-AECF-97F8-B5F05E52B97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3ae382026fc_0_100:notes">
            <a:extLst>
              <a:ext uri="{FF2B5EF4-FFF2-40B4-BE49-F238E27FC236}">
                <a16:creationId xmlns:a16="http://schemas.microsoft.com/office/drawing/2014/main" id="{32472385-A6E0-E1A4-846A-A06C585EF17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94268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43280a8530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43280a8530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33b3eb525ed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33b3eb525ed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3ae382026fc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3ae382026fc_0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2e4c766099_28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2e4c766099_28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32e4c766099_28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32e4c766099_28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32e4c766099_28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3" name="Google Shape;603;g32e4c766099_28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328214b1705_119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4" name="Google Shape;614;g328214b1705_119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g32dfdf3336f_2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1" name="Google Shape;631;g32dfdf3336f_2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g328214b1705_99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9" name="Google Shape;649;g328214b1705_99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g33826ae7029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1" name="Google Shape;661;g33826ae7029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33826ae7029_1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33826ae7029_1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3398764fb4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3398764fb4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g3398764fb4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5" name="Google Shape;685;g3398764fb4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420875" y="1402000"/>
            <a:ext cx="4324800" cy="24327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6000"/>
              <a:buFont typeface="Inter"/>
              <a:buNone/>
              <a:defRPr sz="6000">
                <a:solidFill>
                  <a:schemeClr val="lt1"/>
                </a:solidFill>
              </a:defRPr>
            </a:lvl1pPr>
            <a:lvl2pPr lvl="1">
              <a:lnSpc>
                <a:spcPct val="80000"/>
              </a:lnSpc>
              <a:spcBef>
                <a:spcPts val="0"/>
              </a:spcBef>
              <a:spcAft>
                <a:spcPts val="0"/>
              </a:spcAft>
              <a:buClr>
                <a:schemeClr val="lt1"/>
              </a:buClr>
              <a:buSzPts val="6000"/>
              <a:buFont typeface="Inter"/>
              <a:buNone/>
              <a:defRPr sz="6000" b="1">
                <a:solidFill>
                  <a:schemeClr val="lt1"/>
                </a:solidFill>
              </a:defRPr>
            </a:lvl2pPr>
            <a:lvl3pPr lvl="2">
              <a:lnSpc>
                <a:spcPct val="80000"/>
              </a:lnSpc>
              <a:spcBef>
                <a:spcPts val="0"/>
              </a:spcBef>
              <a:spcAft>
                <a:spcPts val="0"/>
              </a:spcAft>
              <a:buClr>
                <a:schemeClr val="lt1"/>
              </a:buClr>
              <a:buSzPts val="6000"/>
              <a:buFont typeface="Inter"/>
              <a:buNone/>
              <a:defRPr sz="6000" b="1">
                <a:solidFill>
                  <a:schemeClr val="lt1"/>
                </a:solidFill>
              </a:defRPr>
            </a:lvl3pPr>
            <a:lvl4pPr lvl="3">
              <a:lnSpc>
                <a:spcPct val="80000"/>
              </a:lnSpc>
              <a:spcBef>
                <a:spcPts val="0"/>
              </a:spcBef>
              <a:spcAft>
                <a:spcPts val="0"/>
              </a:spcAft>
              <a:buClr>
                <a:schemeClr val="lt1"/>
              </a:buClr>
              <a:buSzPts val="6000"/>
              <a:buFont typeface="Inter"/>
              <a:buNone/>
              <a:defRPr sz="6000" b="1">
                <a:solidFill>
                  <a:schemeClr val="lt1"/>
                </a:solidFill>
              </a:defRPr>
            </a:lvl4pPr>
            <a:lvl5pPr lvl="4">
              <a:lnSpc>
                <a:spcPct val="80000"/>
              </a:lnSpc>
              <a:spcBef>
                <a:spcPts val="0"/>
              </a:spcBef>
              <a:spcAft>
                <a:spcPts val="0"/>
              </a:spcAft>
              <a:buClr>
                <a:schemeClr val="lt1"/>
              </a:buClr>
              <a:buSzPts val="6000"/>
              <a:buFont typeface="Inter"/>
              <a:buNone/>
              <a:defRPr sz="6000" b="1">
                <a:solidFill>
                  <a:schemeClr val="lt1"/>
                </a:solidFill>
              </a:defRPr>
            </a:lvl5pPr>
            <a:lvl6pPr lvl="5">
              <a:lnSpc>
                <a:spcPct val="80000"/>
              </a:lnSpc>
              <a:spcBef>
                <a:spcPts val="0"/>
              </a:spcBef>
              <a:spcAft>
                <a:spcPts val="0"/>
              </a:spcAft>
              <a:buClr>
                <a:schemeClr val="lt1"/>
              </a:buClr>
              <a:buSzPts val="6000"/>
              <a:buFont typeface="Inter"/>
              <a:buNone/>
              <a:defRPr sz="6000" b="1">
                <a:solidFill>
                  <a:schemeClr val="lt1"/>
                </a:solidFill>
              </a:defRPr>
            </a:lvl6pPr>
            <a:lvl7pPr lvl="6">
              <a:lnSpc>
                <a:spcPct val="80000"/>
              </a:lnSpc>
              <a:spcBef>
                <a:spcPts val="0"/>
              </a:spcBef>
              <a:spcAft>
                <a:spcPts val="0"/>
              </a:spcAft>
              <a:buClr>
                <a:schemeClr val="lt1"/>
              </a:buClr>
              <a:buSzPts val="6000"/>
              <a:buFont typeface="Inter"/>
              <a:buNone/>
              <a:defRPr sz="6000" b="1">
                <a:solidFill>
                  <a:schemeClr val="lt1"/>
                </a:solidFill>
              </a:defRPr>
            </a:lvl7pPr>
            <a:lvl8pPr lvl="7">
              <a:lnSpc>
                <a:spcPct val="80000"/>
              </a:lnSpc>
              <a:spcBef>
                <a:spcPts val="0"/>
              </a:spcBef>
              <a:spcAft>
                <a:spcPts val="0"/>
              </a:spcAft>
              <a:buClr>
                <a:schemeClr val="lt1"/>
              </a:buClr>
              <a:buSzPts val="6000"/>
              <a:buFont typeface="Inter"/>
              <a:buNone/>
              <a:defRPr sz="6000" b="1">
                <a:solidFill>
                  <a:schemeClr val="lt1"/>
                </a:solidFill>
              </a:defRPr>
            </a:lvl8pPr>
            <a:lvl9pPr lvl="8">
              <a:lnSpc>
                <a:spcPct val="80000"/>
              </a:lnSpc>
              <a:spcBef>
                <a:spcPts val="0"/>
              </a:spcBef>
              <a:spcAft>
                <a:spcPts val="0"/>
              </a:spcAft>
              <a:buClr>
                <a:schemeClr val="lt1"/>
              </a:buClr>
              <a:buSzPts val="6000"/>
              <a:buFont typeface="Inter"/>
              <a:buNone/>
              <a:defRPr sz="6000" b="1">
                <a:solidFill>
                  <a:schemeClr val="lt1"/>
                </a:solidFill>
              </a:defRPr>
            </a:lvl9pPr>
          </a:lstStyle>
          <a:p>
            <a:endParaRPr/>
          </a:p>
        </p:txBody>
      </p:sp>
      <p:sp>
        <p:nvSpPr>
          <p:cNvPr id="11" name="Google Shape;11;p2"/>
          <p:cNvSpPr txBox="1">
            <a:spLocks noGrp="1"/>
          </p:cNvSpPr>
          <p:nvPr>
            <p:ph type="title" idx="2"/>
          </p:nvPr>
        </p:nvSpPr>
        <p:spPr>
          <a:xfrm>
            <a:off x="474350" y="3793500"/>
            <a:ext cx="4036500" cy="1153200"/>
          </a:xfrm>
          <a:prstGeom prst="rect">
            <a:avLst/>
          </a:prstGeom>
        </p:spPr>
        <p:txBody>
          <a:bodyPr spcFirstLastPara="1" wrap="square" lIns="91425" tIns="91425" rIns="91425" bIns="91425" anchor="t" anchorCtr="0">
            <a:noAutofit/>
          </a:bodyPr>
          <a:lstStyle>
            <a:lvl1pPr lvl="0">
              <a:spcBef>
                <a:spcPts val="0"/>
              </a:spcBef>
              <a:spcAft>
                <a:spcPts val="0"/>
              </a:spcAft>
              <a:buClr>
                <a:schemeClr val="lt2"/>
              </a:buClr>
              <a:buSzPts val="1800"/>
              <a:buFont typeface="Inter SemiBold"/>
              <a:buNone/>
              <a:defRPr sz="1800" b="0">
                <a:solidFill>
                  <a:schemeClr val="lt2"/>
                </a:solidFill>
                <a:latin typeface="Inter SemiBold"/>
                <a:ea typeface="Inter SemiBold"/>
                <a:cs typeface="Inter SemiBold"/>
                <a:sym typeface="Inter SemiBold"/>
              </a:defRPr>
            </a:lvl1pPr>
            <a:lvl2pPr lvl="1">
              <a:spcBef>
                <a:spcPts val="0"/>
              </a:spcBef>
              <a:spcAft>
                <a:spcPts val="0"/>
              </a:spcAft>
              <a:buClr>
                <a:schemeClr val="lt2"/>
              </a:buClr>
              <a:buSzPts val="1800"/>
              <a:buFont typeface="Inter"/>
              <a:buNone/>
              <a:defRPr sz="1800">
                <a:solidFill>
                  <a:schemeClr val="lt2"/>
                </a:solidFill>
              </a:defRPr>
            </a:lvl2pPr>
            <a:lvl3pPr lvl="2">
              <a:spcBef>
                <a:spcPts val="0"/>
              </a:spcBef>
              <a:spcAft>
                <a:spcPts val="0"/>
              </a:spcAft>
              <a:buClr>
                <a:schemeClr val="lt2"/>
              </a:buClr>
              <a:buSzPts val="1800"/>
              <a:buFont typeface="Inter"/>
              <a:buNone/>
              <a:defRPr sz="1800">
                <a:solidFill>
                  <a:schemeClr val="lt2"/>
                </a:solidFill>
              </a:defRPr>
            </a:lvl3pPr>
            <a:lvl4pPr lvl="3">
              <a:spcBef>
                <a:spcPts val="0"/>
              </a:spcBef>
              <a:spcAft>
                <a:spcPts val="0"/>
              </a:spcAft>
              <a:buClr>
                <a:schemeClr val="lt2"/>
              </a:buClr>
              <a:buSzPts val="1800"/>
              <a:buFont typeface="Inter"/>
              <a:buNone/>
              <a:defRPr sz="1800">
                <a:solidFill>
                  <a:schemeClr val="lt2"/>
                </a:solidFill>
              </a:defRPr>
            </a:lvl4pPr>
            <a:lvl5pPr lvl="4">
              <a:spcBef>
                <a:spcPts val="0"/>
              </a:spcBef>
              <a:spcAft>
                <a:spcPts val="0"/>
              </a:spcAft>
              <a:buClr>
                <a:schemeClr val="lt2"/>
              </a:buClr>
              <a:buSzPts val="1800"/>
              <a:buFont typeface="Inter"/>
              <a:buNone/>
              <a:defRPr sz="1800">
                <a:solidFill>
                  <a:schemeClr val="lt2"/>
                </a:solidFill>
              </a:defRPr>
            </a:lvl5pPr>
            <a:lvl6pPr lvl="5">
              <a:spcBef>
                <a:spcPts val="0"/>
              </a:spcBef>
              <a:spcAft>
                <a:spcPts val="0"/>
              </a:spcAft>
              <a:buClr>
                <a:schemeClr val="lt2"/>
              </a:buClr>
              <a:buSzPts val="1800"/>
              <a:buFont typeface="Inter"/>
              <a:buNone/>
              <a:defRPr sz="1800">
                <a:solidFill>
                  <a:schemeClr val="lt2"/>
                </a:solidFill>
              </a:defRPr>
            </a:lvl6pPr>
            <a:lvl7pPr lvl="6">
              <a:spcBef>
                <a:spcPts val="0"/>
              </a:spcBef>
              <a:spcAft>
                <a:spcPts val="0"/>
              </a:spcAft>
              <a:buClr>
                <a:schemeClr val="lt2"/>
              </a:buClr>
              <a:buSzPts val="1800"/>
              <a:buFont typeface="Inter"/>
              <a:buNone/>
              <a:defRPr sz="1800">
                <a:solidFill>
                  <a:schemeClr val="lt2"/>
                </a:solidFill>
              </a:defRPr>
            </a:lvl7pPr>
            <a:lvl8pPr lvl="7">
              <a:spcBef>
                <a:spcPts val="0"/>
              </a:spcBef>
              <a:spcAft>
                <a:spcPts val="0"/>
              </a:spcAft>
              <a:buClr>
                <a:schemeClr val="lt2"/>
              </a:buClr>
              <a:buSzPts val="1800"/>
              <a:buFont typeface="Inter"/>
              <a:buNone/>
              <a:defRPr sz="1800">
                <a:solidFill>
                  <a:schemeClr val="lt2"/>
                </a:solidFill>
              </a:defRPr>
            </a:lvl8pPr>
            <a:lvl9pPr lvl="8">
              <a:spcBef>
                <a:spcPts val="0"/>
              </a:spcBef>
              <a:spcAft>
                <a:spcPts val="0"/>
              </a:spcAft>
              <a:buClr>
                <a:schemeClr val="lt2"/>
              </a:buClr>
              <a:buSzPts val="1800"/>
              <a:buFont typeface="Inter"/>
              <a:buNone/>
              <a:defRPr sz="1800">
                <a:solidFill>
                  <a:schemeClr val="lt2"/>
                </a:solidFill>
              </a:defRPr>
            </a:lvl9pPr>
          </a:lstStyle>
          <a:p>
            <a:endParaRPr/>
          </a:p>
        </p:txBody>
      </p:sp>
      <p:cxnSp>
        <p:nvCxnSpPr>
          <p:cNvPr id="12" name="Google Shape;12;p2"/>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13" name="Google Shape;13;p2"/>
          <p:cNvSpPr>
            <a:spLocks noGrp="1"/>
          </p:cNvSpPr>
          <p:nvPr>
            <p:ph type="pic" idx="3"/>
          </p:nvPr>
        </p:nvSpPr>
        <p:spPr>
          <a:xfrm>
            <a:off x="5039775" y="196800"/>
            <a:ext cx="3905400" cy="4749900"/>
          </a:xfrm>
          <a:prstGeom prst="roundRect">
            <a:avLst>
              <a:gd name="adj" fmla="val 2053"/>
            </a:avLst>
          </a:prstGeom>
          <a:noFill/>
          <a:ln>
            <a:noFill/>
          </a:ln>
        </p:spPr>
        <p:txBody>
          <a:bodyPr/>
          <a:lstStyle/>
          <a:p>
            <a:endParaRPr lang="en-US"/>
          </a:p>
        </p:txBody>
      </p:sp>
      <p:sp>
        <p:nvSpPr>
          <p:cNvPr id="14" name="Google Shape;14;p2"/>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15" name="Google Shape;15;p2"/>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
        <p:nvSpPr>
          <p:cNvPr id="16" name="Google Shape;16;p2"/>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solidFill>
                  <a:schemeClr val="lt2"/>
                </a:solidFill>
                <a:latin typeface="Inter Light"/>
                <a:ea typeface="Inter Light"/>
                <a:cs typeface="Inter Light"/>
                <a:sym typeface="Inter Light"/>
              </a:rPr>
              <a:t>‹#›</a:t>
            </a:fld>
            <a:endParaRPr sz="1300">
              <a:solidFill>
                <a:schemeClr val="lt2"/>
              </a:solidFill>
              <a:latin typeface="Inter Light"/>
              <a:ea typeface="Inter Light"/>
              <a:cs typeface="Inter Light"/>
              <a:sym typeface="Inter Light"/>
            </a:endParaRPr>
          </a:p>
        </p:txBody>
      </p:sp>
    </p:spTree>
  </p:cSld>
  <p:clrMapOvr>
    <a:masterClrMapping/>
  </p:clrMapOvr>
  <p:extLst>
    <p:ext uri="{DCECCB84-F9BA-43D5-87BE-67443E8EF086}">
      <p15:sldGuideLst xmlns:p15="http://schemas.microsoft.com/office/powerpoint/2012/main">
        <p15:guide id="1" pos="353">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Headline Divider Slide">
  <p:cSld name="CUSTOM_3">
    <p:bg>
      <p:bgPr>
        <a:solidFill>
          <a:schemeClr val="dk1"/>
        </a:solidFill>
        <a:effectLst/>
      </p:bgPr>
    </p:bg>
    <p:spTree>
      <p:nvGrpSpPr>
        <p:cNvPr id="1" name="Shape 17"/>
        <p:cNvGrpSpPr/>
        <p:nvPr/>
      </p:nvGrpSpPr>
      <p:grpSpPr>
        <a:xfrm>
          <a:off x="0" y="0"/>
          <a:ext cx="0" cy="0"/>
          <a:chOff x="0" y="0"/>
          <a:chExt cx="0" cy="0"/>
        </a:xfrm>
      </p:grpSpPr>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9" name="Google Shape;19;p3"/>
          <p:cNvSpPr txBox="1">
            <a:spLocks noGrp="1"/>
          </p:cNvSpPr>
          <p:nvPr>
            <p:ph type="title"/>
          </p:nvPr>
        </p:nvSpPr>
        <p:spPr>
          <a:xfrm>
            <a:off x="420875" y="1402000"/>
            <a:ext cx="4324800" cy="24327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6000"/>
              <a:buFont typeface="Inter"/>
              <a:buNone/>
              <a:defRPr sz="6000">
                <a:solidFill>
                  <a:schemeClr val="lt1"/>
                </a:solidFill>
              </a:defRPr>
            </a:lvl1pPr>
            <a:lvl2pPr lvl="1">
              <a:lnSpc>
                <a:spcPct val="80000"/>
              </a:lnSpc>
              <a:spcBef>
                <a:spcPts val="0"/>
              </a:spcBef>
              <a:spcAft>
                <a:spcPts val="0"/>
              </a:spcAft>
              <a:buClr>
                <a:schemeClr val="lt1"/>
              </a:buClr>
              <a:buSzPts val="6000"/>
              <a:buFont typeface="Inter"/>
              <a:buNone/>
              <a:defRPr sz="6000" b="1">
                <a:solidFill>
                  <a:schemeClr val="lt1"/>
                </a:solidFill>
              </a:defRPr>
            </a:lvl2pPr>
            <a:lvl3pPr lvl="2">
              <a:lnSpc>
                <a:spcPct val="80000"/>
              </a:lnSpc>
              <a:spcBef>
                <a:spcPts val="0"/>
              </a:spcBef>
              <a:spcAft>
                <a:spcPts val="0"/>
              </a:spcAft>
              <a:buClr>
                <a:schemeClr val="lt1"/>
              </a:buClr>
              <a:buSzPts val="6000"/>
              <a:buFont typeface="Inter"/>
              <a:buNone/>
              <a:defRPr sz="6000" b="1">
                <a:solidFill>
                  <a:schemeClr val="lt1"/>
                </a:solidFill>
              </a:defRPr>
            </a:lvl3pPr>
            <a:lvl4pPr lvl="3">
              <a:lnSpc>
                <a:spcPct val="80000"/>
              </a:lnSpc>
              <a:spcBef>
                <a:spcPts val="0"/>
              </a:spcBef>
              <a:spcAft>
                <a:spcPts val="0"/>
              </a:spcAft>
              <a:buClr>
                <a:schemeClr val="lt1"/>
              </a:buClr>
              <a:buSzPts val="6000"/>
              <a:buFont typeface="Inter"/>
              <a:buNone/>
              <a:defRPr sz="6000" b="1">
                <a:solidFill>
                  <a:schemeClr val="lt1"/>
                </a:solidFill>
              </a:defRPr>
            </a:lvl4pPr>
            <a:lvl5pPr lvl="4">
              <a:lnSpc>
                <a:spcPct val="80000"/>
              </a:lnSpc>
              <a:spcBef>
                <a:spcPts val="0"/>
              </a:spcBef>
              <a:spcAft>
                <a:spcPts val="0"/>
              </a:spcAft>
              <a:buClr>
                <a:schemeClr val="lt1"/>
              </a:buClr>
              <a:buSzPts val="6000"/>
              <a:buFont typeface="Inter"/>
              <a:buNone/>
              <a:defRPr sz="6000" b="1">
                <a:solidFill>
                  <a:schemeClr val="lt1"/>
                </a:solidFill>
              </a:defRPr>
            </a:lvl5pPr>
            <a:lvl6pPr lvl="5">
              <a:lnSpc>
                <a:spcPct val="80000"/>
              </a:lnSpc>
              <a:spcBef>
                <a:spcPts val="0"/>
              </a:spcBef>
              <a:spcAft>
                <a:spcPts val="0"/>
              </a:spcAft>
              <a:buClr>
                <a:schemeClr val="lt1"/>
              </a:buClr>
              <a:buSzPts val="6000"/>
              <a:buFont typeface="Inter"/>
              <a:buNone/>
              <a:defRPr sz="6000" b="1">
                <a:solidFill>
                  <a:schemeClr val="lt1"/>
                </a:solidFill>
              </a:defRPr>
            </a:lvl6pPr>
            <a:lvl7pPr lvl="6">
              <a:lnSpc>
                <a:spcPct val="80000"/>
              </a:lnSpc>
              <a:spcBef>
                <a:spcPts val="0"/>
              </a:spcBef>
              <a:spcAft>
                <a:spcPts val="0"/>
              </a:spcAft>
              <a:buClr>
                <a:schemeClr val="lt1"/>
              </a:buClr>
              <a:buSzPts val="6000"/>
              <a:buFont typeface="Inter"/>
              <a:buNone/>
              <a:defRPr sz="6000" b="1">
                <a:solidFill>
                  <a:schemeClr val="lt1"/>
                </a:solidFill>
              </a:defRPr>
            </a:lvl7pPr>
            <a:lvl8pPr lvl="7">
              <a:lnSpc>
                <a:spcPct val="80000"/>
              </a:lnSpc>
              <a:spcBef>
                <a:spcPts val="0"/>
              </a:spcBef>
              <a:spcAft>
                <a:spcPts val="0"/>
              </a:spcAft>
              <a:buClr>
                <a:schemeClr val="lt1"/>
              </a:buClr>
              <a:buSzPts val="6000"/>
              <a:buFont typeface="Inter"/>
              <a:buNone/>
              <a:defRPr sz="6000" b="1">
                <a:solidFill>
                  <a:schemeClr val="lt1"/>
                </a:solidFill>
              </a:defRPr>
            </a:lvl8pPr>
            <a:lvl9pPr lvl="8">
              <a:lnSpc>
                <a:spcPct val="80000"/>
              </a:lnSpc>
              <a:spcBef>
                <a:spcPts val="0"/>
              </a:spcBef>
              <a:spcAft>
                <a:spcPts val="0"/>
              </a:spcAft>
              <a:buClr>
                <a:schemeClr val="lt1"/>
              </a:buClr>
              <a:buSzPts val="6000"/>
              <a:buFont typeface="Inter"/>
              <a:buNone/>
              <a:defRPr sz="6000" b="1">
                <a:solidFill>
                  <a:schemeClr val="lt1"/>
                </a:solidFill>
              </a:defRPr>
            </a:lvl9pPr>
          </a:lstStyle>
          <a:p>
            <a:endParaRPr/>
          </a:p>
        </p:txBody>
      </p:sp>
      <p:sp>
        <p:nvSpPr>
          <p:cNvPr id="20" name="Google Shape;20;p3"/>
          <p:cNvSpPr txBox="1">
            <a:spLocks noGrp="1"/>
          </p:cNvSpPr>
          <p:nvPr>
            <p:ph type="title" idx="2"/>
          </p:nvPr>
        </p:nvSpPr>
        <p:spPr>
          <a:xfrm>
            <a:off x="474350" y="3793500"/>
            <a:ext cx="4036500" cy="1153200"/>
          </a:xfrm>
          <a:prstGeom prst="rect">
            <a:avLst/>
          </a:prstGeom>
        </p:spPr>
        <p:txBody>
          <a:bodyPr spcFirstLastPara="1" wrap="square" lIns="91425" tIns="91425" rIns="91425" bIns="91425" anchor="t" anchorCtr="0">
            <a:noAutofit/>
          </a:bodyPr>
          <a:lstStyle>
            <a:lvl1pPr lvl="0">
              <a:spcBef>
                <a:spcPts val="0"/>
              </a:spcBef>
              <a:spcAft>
                <a:spcPts val="0"/>
              </a:spcAft>
              <a:buClr>
                <a:schemeClr val="lt2"/>
              </a:buClr>
              <a:buSzPts val="1800"/>
              <a:buFont typeface="Inter SemiBold"/>
              <a:buNone/>
              <a:defRPr sz="1800" b="0">
                <a:solidFill>
                  <a:schemeClr val="lt2"/>
                </a:solidFill>
                <a:latin typeface="Inter SemiBold"/>
                <a:ea typeface="Inter SemiBold"/>
                <a:cs typeface="Inter SemiBold"/>
                <a:sym typeface="Inter SemiBold"/>
              </a:defRPr>
            </a:lvl1pPr>
            <a:lvl2pPr lvl="1">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2pPr>
            <a:lvl3pPr lvl="2">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3pPr>
            <a:lvl4pPr lvl="3">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4pPr>
            <a:lvl5pPr lvl="4">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5pPr>
            <a:lvl6pPr lvl="5">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6pPr>
            <a:lvl7pPr lvl="6">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7pPr>
            <a:lvl8pPr lvl="7">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8pPr>
            <a:lvl9pPr lvl="8">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9pPr>
          </a:lstStyle>
          <a:p>
            <a:endParaRPr/>
          </a:p>
        </p:txBody>
      </p:sp>
      <p:cxnSp>
        <p:nvCxnSpPr>
          <p:cNvPr id="21" name="Google Shape;21;p3"/>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22" name="Google Shape;22;p3"/>
          <p:cNvSpPr>
            <a:spLocks noGrp="1"/>
          </p:cNvSpPr>
          <p:nvPr>
            <p:ph type="pic" idx="3"/>
          </p:nvPr>
        </p:nvSpPr>
        <p:spPr>
          <a:xfrm>
            <a:off x="5039775" y="196800"/>
            <a:ext cx="3905400" cy="4749900"/>
          </a:xfrm>
          <a:prstGeom prst="roundRect">
            <a:avLst>
              <a:gd name="adj" fmla="val 2053"/>
            </a:avLst>
          </a:prstGeom>
          <a:noFill/>
          <a:ln>
            <a:noFill/>
          </a:ln>
        </p:spPr>
        <p:txBody>
          <a:bodyPr/>
          <a:lstStyle/>
          <a:p>
            <a:endParaRPr lang="en-US"/>
          </a:p>
        </p:txBody>
      </p:sp>
      <p:sp>
        <p:nvSpPr>
          <p:cNvPr id="23" name="Google Shape;23;p3"/>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24" name="Google Shape;24;p3"/>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solidFill>
                  <a:schemeClr val="lt2"/>
                </a:solidFill>
                <a:latin typeface="Inter Light"/>
                <a:ea typeface="Inter Light"/>
                <a:cs typeface="Inter Light"/>
                <a:sym typeface="Inter Light"/>
              </a:rPr>
              <a:t>‹#›</a:t>
            </a:fld>
            <a:endParaRPr sz="1300">
              <a:solidFill>
                <a:schemeClr val="lt2"/>
              </a:solidFill>
              <a:latin typeface="Inter Light"/>
              <a:ea typeface="Inter Light"/>
              <a:cs typeface="Inter Light"/>
              <a:sym typeface="Inter Light"/>
            </a:endParaRPr>
          </a:p>
        </p:txBody>
      </p:sp>
      <p:sp>
        <p:nvSpPr>
          <p:cNvPr id="25" name="Google Shape;25;p3"/>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ision / Mission" type="secHead">
  <p:cSld name="SECTION_HEADER">
    <p:bg>
      <p:bgPr>
        <a:solidFill>
          <a:schemeClr val="lt1"/>
        </a:solidFill>
        <a:effectLst/>
      </p:bgPr>
    </p:bg>
    <p:spTree>
      <p:nvGrpSpPr>
        <p:cNvPr id="1" name="Shape 26"/>
        <p:cNvGrpSpPr/>
        <p:nvPr/>
      </p:nvGrpSpPr>
      <p:grpSpPr>
        <a:xfrm>
          <a:off x="0" y="0"/>
          <a:ext cx="0" cy="0"/>
          <a:chOff x="0" y="0"/>
          <a:chExt cx="0" cy="0"/>
        </a:xfrm>
      </p:grpSpPr>
      <p:sp>
        <p:nvSpPr>
          <p:cNvPr id="27" name="Google Shape;27;p4"/>
          <p:cNvSpPr>
            <a:spLocks noGrp="1"/>
          </p:cNvSpPr>
          <p:nvPr>
            <p:ph type="pic" idx="2"/>
          </p:nvPr>
        </p:nvSpPr>
        <p:spPr>
          <a:xfrm>
            <a:off x="5039775" y="203250"/>
            <a:ext cx="3905400" cy="2298600"/>
          </a:xfrm>
          <a:prstGeom prst="roundRect">
            <a:avLst>
              <a:gd name="adj" fmla="val 2053"/>
            </a:avLst>
          </a:prstGeom>
          <a:noFill/>
          <a:ln>
            <a:noFill/>
          </a:ln>
        </p:spPr>
      </p:sp>
      <p:cxnSp>
        <p:nvCxnSpPr>
          <p:cNvPr id="28" name="Google Shape;28;p4"/>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29" name="Google Shape;29;p4"/>
          <p:cNvSpPr txBox="1">
            <a:spLocks noGrp="1"/>
          </p:cNvSpPr>
          <p:nvPr>
            <p:ph type="body" idx="1"/>
          </p:nvPr>
        </p:nvSpPr>
        <p:spPr>
          <a:xfrm>
            <a:off x="452575" y="1853525"/>
            <a:ext cx="2965500" cy="2440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dk2"/>
              </a:buClr>
              <a:buSzPts val="1200"/>
              <a:buChar char="●"/>
              <a:defRPr/>
            </a:lvl1pPr>
            <a:lvl2pPr marL="914400" lvl="1" indent="-304800">
              <a:spcBef>
                <a:spcPts val="0"/>
              </a:spcBef>
              <a:spcAft>
                <a:spcPts val="0"/>
              </a:spcAft>
              <a:buClr>
                <a:schemeClr val="dk2"/>
              </a:buClr>
              <a:buSzPts val="1200"/>
              <a:buChar char="○"/>
              <a:defRPr/>
            </a:lvl2pPr>
            <a:lvl3pPr marL="1371600" lvl="2" indent="-304800">
              <a:spcBef>
                <a:spcPts val="0"/>
              </a:spcBef>
              <a:spcAft>
                <a:spcPts val="0"/>
              </a:spcAft>
              <a:buClr>
                <a:schemeClr val="dk2"/>
              </a:buClr>
              <a:buSzPts val="1200"/>
              <a:buChar char="■"/>
              <a:defRPr/>
            </a:lvl3pPr>
            <a:lvl4pPr marL="1828800" lvl="3" indent="-304800">
              <a:spcBef>
                <a:spcPts val="0"/>
              </a:spcBef>
              <a:spcAft>
                <a:spcPts val="0"/>
              </a:spcAft>
              <a:buClr>
                <a:schemeClr val="dk2"/>
              </a:buClr>
              <a:buSzPts val="1200"/>
              <a:buChar char="●"/>
              <a:defRPr/>
            </a:lvl4pPr>
            <a:lvl5pPr marL="2286000" lvl="4" indent="-304800">
              <a:spcBef>
                <a:spcPts val="0"/>
              </a:spcBef>
              <a:spcAft>
                <a:spcPts val="0"/>
              </a:spcAft>
              <a:buClr>
                <a:schemeClr val="dk2"/>
              </a:buClr>
              <a:buSzPts val="1200"/>
              <a:buChar char="○"/>
              <a:defRPr/>
            </a:lvl5pPr>
            <a:lvl6pPr marL="2743200" lvl="5" indent="-304800">
              <a:spcBef>
                <a:spcPts val="0"/>
              </a:spcBef>
              <a:spcAft>
                <a:spcPts val="0"/>
              </a:spcAft>
              <a:buClr>
                <a:schemeClr val="dk2"/>
              </a:buClr>
              <a:buSzPts val="1200"/>
              <a:buChar char="■"/>
              <a:defRPr/>
            </a:lvl6pPr>
            <a:lvl7pPr marL="3200400" lvl="6" indent="-304800">
              <a:spcBef>
                <a:spcPts val="0"/>
              </a:spcBef>
              <a:spcAft>
                <a:spcPts val="0"/>
              </a:spcAft>
              <a:buClr>
                <a:schemeClr val="dk2"/>
              </a:buClr>
              <a:buSzPts val="1200"/>
              <a:buChar char="●"/>
              <a:defRPr/>
            </a:lvl7pPr>
            <a:lvl8pPr marL="3657600" lvl="7" indent="-304800">
              <a:spcBef>
                <a:spcPts val="0"/>
              </a:spcBef>
              <a:spcAft>
                <a:spcPts val="0"/>
              </a:spcAft>
              <a:buClr>
                <a:schemeClr val="dk2"/>
              </a:buClr>
              <a:buSzPts val="1200"/>
              <a:buChar char="○"/>
              <a:defRPr/>
            </a:lvl8pPr>
            <a:lvl9pPr marL="4114800" lvl="8" indent="-304800">
              <a:spcBef>
                <a:spcPts val="0"/>
              </a:spcBef>
              <a:spcAft>
                <a:spcPts val="0"/>
              </a:spcAft>
              <a:buClr>
                <a:schemeClr val="dk2"/>
              </a:buClr>
              <a:buSzPts val="1200"/>
              <a:buChar char="■"/>
              <a:defRPr/>
            </a:lvl9pPr>
          </a:lstStyle>
          <a:p>
            <a:endParaRPr/>
          </a:p>
        </p:txBody>
      </p:sp>
      <p:sp>
        <p:nvSpPr>
          <p:cNvPr id="30" name="Google Shape;30;p4"/>
          <p:cNvSpPr>
            <a:spLocks noGrp="1"/>
          </p:cNvSpPr>
          <p:nvPr>
            <p:ph type="pic" idx="3"/>
          </p:nvPr>
        </p:nvSpPr>
        <p:spPr>
          <a:xfrm>
            <a:off x="5039775" y="2624675"/>
            <a:ext cx="3905400" cy="2298600"/>
          </a:xfrm>
          <a:prstGeom prst="roundRect">
            <a:avLst>
              <a:gd name="adj" fmla="val 2053"/>
            </a:avLst>
          </a:prstGeom>
          <a:noFill/>
          <a:ln>
            <a:noFill/>
          </a:ln>
        </p:spPr>
      </p:sp>
      <p:sp>
        <p:nvSpPr>
          <p:cNvPr id="31" name="Google Shape;31;p4"/>
          <p:cNvSpPr txBox="1">
            <a:spLocks noGrp="1"/>
          </p:cNvSpPr>
          <p:nvPr>
            <p:ph type="title"/>
          </p:nvPr>
        </p:nvSpPr>
        <p:spPr>
          <a:xfrm>
            <a:off x="452575" y="596800"/>
            <a:ext cx="4263600" cy="13392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dk2"/>
              </a:buClr>
              <a:buSzPts val="4200"/>
              <a:buFont typeface="Inter"/>
              <a:buNone/>
              <a:defRPr/>
            </a:lvl1pPr>
            <a:lvl2pPr lvl="1">
              <a:lnSpc>
                <a:spcPct val="80000"/>
              </a:lnSpc>
              <a:spcBef>
                <a:spcPts val="0"/>
              </a:spcBef>
              <a:spcAft>
                <a:spcPts val="0"/>
              </a:spcAft>
              <a:buClr>
                <a:schemeClr val="dk2"/>
              </a:buClr>
              <a:buSzPts val="4800"/>
              <a:buFont typeface="Inter"/>
              <a:buNone/>
              <a:defRPr sz="4800" b="1"/>
            </a:lvl2pPr>
            <a:lvl3pPr lvl="2">
              <a:lnSpc>
                <a:spcPct val="80000"/>
              </a:lnSpc>
              <a:spcBef>
                <a:spcPts val="0"/>
              </a:spcBef>
              <a:spcAft>
                <a:spcPts val="0"/>
              </a:spcAft>
              <a:buClr>
                <a:schemeClr val="dk2"/>
              </a:buClr>
              <a:buSzPts val="4800"/>
              <a:buFont typeface="Inter"/>
              <a:buNone/>
              <a:defRPr sz="4800" b="1"/>
            </a:lvl3pPr>
            <a:lvl4pPr lvl="3">
              <a:lnSpc>
                <a:spcPct val="80000"/>
              </a:lnSpc>
              <a:spcBef>
                <a:spcPts val="0"/>
              </a:spcBef>
              <a:spcAft>
                <a:spcPts val="0"/>
              </a:spcAft>
              <a:buClr>
                <a:schemeClr val="dk2"/>
              </a:buClr>
              <a:buSzPts val="4800"/>
              <a:buFont typeface="Inter"/>
              <a:buNone/>
              <a:defRPr sz="4800" b="1"/>
            </a:lvl4pPr>
            <a:lvl5pPr lvl="4">
              <a:lnSpc>
                <a:spcPct val="80000"/>
              </a:lnSpc>
              <a:spcBef>
                <a:spcPts val="0"/>
              </a:spcBef>
              <a:spcAft>
                <a:spcPts val="0"/>
              </a:spcAft>
              <a:buClr>
                <a:schemeClr val="dk2"/>
              </a:buClr>
              <a:buSzPts val="4800"/>
              <a:buFont typeface="Inter"/>
              <a:buNone/>
              <a:defRPr sz="4800" b="1"/>
            </a:lvl5pPr>
            <a:lvl6pPr lvl="5">
              <a:lnSpc>
                <a:spcPct val="80000"/>
              </a:lnSpc>
              <a:spcBef>
                <a:spcPts val="0"/>
              </a:spcBef>
              <a:spcAft>
                <a:spcPts val="0"/>
              </a:spcAft>
              <a:buClr>
                <a:schemeClr val="dk2"/>
              </a:buClr>
              <a:buSzPts val="4800"/>
              <a:buFont typeface="Inter"/>
              <a:buNone/>
              <a:defRPr sz="4800" b="1"/>
            </a:lvl6pPr>
            <a:lvl7pPr lvl="6">
              <a:lnSpc>
                <a:spcPct val="80000"/>
              </a:lnSpc>
              <a:spcBef>
                <a:spcPts val="0"/>
              </a:spcBef>
              <a:spcAft>
                <a:spcPts val="0"/>
              </a:spcAft>
              <a:buClr>
                <a:schemeClr val="dk2"/>
              </a:buClr>
              <a:buSzPts val="4800"/>
              <a:buFont typeface="Inter"/>
              <a:buNone/>
              <a:defRPr sz="4800" b="1"/>
            </a:lvl7pPr>
            <a:lvl8pPr lvl="7">
              <a:lnSpc>
                <a:spcPct val="80000"/>
              </a:lnSpc>
              <a:spcBef>
                <a:spcPts val="0"/>
              </a:spcBef>
              <a:spcAft>
                <a:spcPts val="0"/>
              </a:spcAft>
              <a:buClr>
                <a:schemeClr val="dk2"/>
              </a:buClr>
              <a:buSzPts val="4800"/>
              <a:buFont typeface="Inter"/>
              <a:buNone/>
              <a:defRPr sz="4800" b="1"/>
            </a:lvl8pPr>
            <a:lvl9pPr lvl="8">
              <a:lnSpc>
                <a:spcPct val="80000"/>
              </a:lnSpc>
              <a:spcBef>
                <a:spcPts val="0"/>
              </a:spcBef>
              <a:spcAft>
                <a:spcPts val="0"/>
              </a:spcAft>
              <a:buClr>
                <a:schemeClr val="dk2"/>
              </a:buClr>
              <a:buSzPts val="4800"/>
              <a:buFont typeface="Inter"/>
              <a:buNone/>
              <a:defRPr sz="4800" b="1"/>
            </a:lvl9pPr>
          </a:lstStyle>
          <a:p>
            <a:endParaRPr/>
          </a:p>
        </p:txBody>
      </p:sp>
      <p:sp>
        <p:nvSpPr>
          <p:cNvPr id="32" name="Google Shape;32;p4"/>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33" name="Google Shape;33;p4"/>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dk1"/>
                </a:solidFill>
                <a:latin typeface="Inter Light"/>
                <a:ea typeface="Inter Light"/>
                <a:cs typeface="Inter Light"/>
                <a:sym typeface="Inter Light"/>
              </a:defRPr>
            </a:lvl1pPr>
            <a:lvl2pPr lvl="1" algn="ctr">
              <a:buNone/>
              <a:defRPr sz="800">
                <a:solidFill>
                  <a:schemeClr val="dk1"/>
                </a:solidFill>
                <a:latin typeface="Inter Light"/>
                <a:ea typeface="Inter Light"/>
                <a:cs typeface="Inter Light"/>
                <a:sym typeface="Inter Light"/>
              </a:defRPr>
            </a:lvl2pPr>
            <a:lvl3pPr lvl="2" algn="ctr">
              <a:buNone/>
              <a:defRPr sz="800">
                <a:solidFill>
                  <a:schemeClr val="dk1"/>
                </a:solidFill>
                <a:latin typeface="Inter Light"/>
                <a:ea typeface="Inter Light"/>
                <a:cs typeface="Inter Light"/>
                <a:sym typeface="Inter Light"/>
              </a:defRPr>
            </a:lvl3pPr>
            <a:lvl4pPr lvl="3" algn="ctr">
              <a:buNone/>
              <a:defRPr sz="800">
                <a:solidFill>
                  <a:schemeClr val="dk1"/>
                </a:solidFill>
                <a:latin typeface="Inter Light"/>
                <a:ea typeface="Inter Light"/>
                <a:cs typeface="Inter Light"/>
                <a:sym typeface="Inter Light"/>
              </a:defRPr>
            </a:lvl4pPr>
            <a:lvl5pPr lvl="4" algn="ctr">
              <a:buNone/>
              <a:defRPr sz="800">
                <a:solidFill>
                  <a:schemeClr val="dk1"/>
                </a:solidFill>
                <a:latin typeface="Inter Light"/>
                <a:ea typeface="Inter Light"/>
                <a:cs typeface="Inter Light"/>
                <a:sym typeface="Inter Light"/>
              </a:defRPr>
            </a:lvl5pPr>
            <a:lvl6pPr lvl="5" algn="ctr">
              <a:buNone/>
              <a:defRPr sz="800">
                <a:solidFill>
                  <a:schemeClr val="dk1"/>
                </a:solidFill>
                <a:latin typeface="Inter Light"/>
                <a:ea typeface="Inter Light"/>
                <a:cs typeface="Inter Light"/>
                <a:sym typeface="Inter Light"/>
              </a:defRPr>
            </a:lvl6pPr>
            <a:lvl7pPr lvl="6" algn="ctr">
              <a:buNone/>
              <a:defRPr sz="800">
                <a:solidFill>
                  <a:schemeClr val="dk1"/>
                </a:solidFill>
                <a:latin typeface="Inter Light"/>
                <a:ea typeface="Inter Light"/>
                <a:cs typeface="Inter Light"/>
                <a:sym typeface="Inter Light"/>
              </a:defRPr>
            </a:lvl7pPr>
            <a:lvl8pPr lvl="7" algn="ctr">
              <a:buNone/>
              <a:defRPr sz="800">
                <a:solidFill>
                  <a:schemeClr val="dk1"/>
                </a:solidFill>
                <a:latin typeface="Inter Light"/>
                <a:ea typeface="Inter Light"/>
                <a:cs typeface="Inter Light"/>
                <a:sym typeface="Inter Light"/>
              </a:defRPr>
            </a:lvl8pPr>
            <a:lvl9pPr lvl="8" algn="ctr">
              <a:buNone/>
              <a:defRPr sz="800">
                <a:solidFill>
                  <a:schemeClr val="dk1"/>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34" name="Google Shape;34;p4"/>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extLst>
    <p:ext uri="{DCECCB84-F9BA-43D5-87BE-67443E8EF086}">
      <p15:sldGuideLst xmlns:p15="http://schemas.microsoft.com/office/powerpoint/2012/main">
        <p15:guide id="1" orient="horz" pos="432">
          <p15:clr>
            <a:srgbClr val="E46962"/>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Divider" type="tx">
  <p:cSld name="TITLE_AND_BODY">
    <p:bg>
      <p:bgPr>
        <a:solidFill>
          <a:schemeClr val="dk2"/>
        </a:solidFill>
        <a:effectLst/>
      </p:bgPr>
    </p:bg>
    <p:spTree>
      <p:nvGrpSpPr>
        <p:cNvPr id="1" name="Shape 35"/>
        <p:cNvGrpSpPr/>
        <p:nvPr/>
      </p:nvGrpSpPr>
      <p:grpSpPr>
        <a:xfrm>
          <a:off x="0" y="0"/>
          <a:ext cx="0" cy="0"/>
          <a:chOff x="0" y="0"/>
          <a:chExt cx="0" cy="0"/>
        </a:xfrm>
      </p:grpSpPr>
      <p:cxnSp>
        <p:nvCxnSpPr>
          <p:cNvPr id="36" name="Google Shape;36;p5"/>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37" name="Google Shape;37;p5"/>
          <p:cNvSpPr txBox="1">
            <a:spLocks noGrp="1"/>
          </p:cNvSpPr>
          <p:nvPr>
            <p:ph type="title"/>
          </p:nvPr>
        </p:nvSpPr>
        <p:spPr>
          <a:xfrm>
            <a:off x="420875" y="1552350"/>
            <a:ext cx="6231300" cy="16887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6000"/>
              <a:buFont typeface="Inter"/>
              <a:buNone/>
              <a:defRPr sz="6000">
                <a:solidFill>
                  <a:schemeClr val="lt1"/>
                </a:solidFill>
              </a:defRPr>
            </a:lvl1pPr>
            <a:lvl2pPr lvl="1">
              <a:lnSpc>
                <a:spcPct val="80000"/>
              </a:lnSpc>
              <a:spcBef>
                <a:spcPts val="0"/>
              </a:spcBef>
              <a:spcAft>
                <a:spcPts val="0"/>
              </a:spcAft>
              <a:buClr>
                <a:schemeClr val="lt1"/>
              </a:buClr>
              <a:buSzPts val="6000"/>
              <a:buFont typeface="Inter"/>
              <a:buNone/>
              <a:defRPr sz="6000" b="1">
                <a:solidFill>
                  <a:schemeClr val="lt1"/>
                </a:solidFill>
              </a:defRPr>
            </a:lvl2pPr>
            <a:lvl3pPr lvl="2">
              <a:lnSpc>
                <a:spcPct val="80000"/>
              </a:lnSpc>
              <a:spcBef>
                <a:spcPts val="0"/>
              </a:spcBef>
              <a:spcAft>
                <a:spcPts val="0"/>
              </a:spcAft>
              <a:buClr>
                <a:schemeClr val="lt1"/>
              </a:buClr>
              <a:buSzPts val="6000"/>
              <a:buFont typeface="Inter"/>
              <a:buNone/>
              <a:defRPr sz="6000" b="1">
                <a:solidFill>
                  <a:schemeClr val="lt1"/>
                </a:solidFill>
              </a:defRPr>
            </a:lvl3pPr>
            <a:lvl4pPr lvl="3">
              <a:lnSpc>
                <a:spcPct val="80000"/>
              </a:lnSpc>
              <a:spcBef>
                <a:spcPts val="0"/>
              </a:spcBef>
              <a:spcAft>
                <a:spcPts val="0"/>
              </a:spcAft>
              <a:buClr>
                <a:schemeClr val="lt1"/>
              </a:buClr>
              <a:buSzPts val="6000"/>
              <a:buFont typeface="Inter"/>
              <a:buNone/>
              <a:defRPr sz="6000" b="1">
                <a:solidFill>
                  <a:schemeClr val="lt1"/>
                </a:solidFill>
              </a:defRPr>
            </a:lvl4pPr>
            <a:lvl5pPr lvl="4">
              <a:lnSpc>
                <a:spcPct val="80000"/>
              </a:lnSpc>
              <a:spcBef>
                <a:spcPts val="0"/>
              </a:spcBef>
              <a:spcAft>
                <a:spcPts val="0"/>
              </a:spcAft>
              <a:buClr>
                <a:schemeClr val="lt1"/>
              </a:buClr>
              <a:buSzPts val="6000"/>
              <a:buFont typeface="Inter"/>
              <a:buNone/>
              <a:defRPr sz="6000" b="1">
                <a:solidFill>
                  <a:schemeClr val="lt1"/>
                </a:solidFill>
              </a:defRPr>
            </a:lvl5pPr>
            <a:lvl6pPr lvl="5">
              <a:lnSpc>
                <a:spcPct val="80000"/>
              </a:lnSpc>
              <a:spcBef>
                <a:spcPts val="0"/>
              </a:spcBef>
              <a:spcAft>
                <a:spcPts val="0"/>
              </a:spcAft>
              <a:buClr>
                <a:schemeClr val="lt1"/>
              </a:buClr>
              <a:buSzPts val="6000"/>
              <a:buFont typeface="Inter"/>
              <a:buNone/>
              <a:defRPr sz="6000" b="1">
                <a:solidFill>
                  <a:schemeClr val="lt1"/>
                </a:solidFill>
              </a:defRPr>
            </a:lvl6pPr>
            <a:lvl7pPr lvl="6">
              <a:lnSpc>
                <a:spcPct val="80000"/>
              </a:lnSpc>
              <a:spcBef>
                <a:spcPts val="0"/>
              </a:spcBef>
              <a:spcAft>
                <a:spcPts val="0"/>
              </a:spcAft>
              <a:buClr>
                <a:schemeClr val="lt1"/>
              </a:buClr>
              <a:buSzPts val="6000"/>
              <a:buFont typeface="Inter"/>
              <a:buNone/>
              <a:defRPr sz="6000" b="1">
                <a:solidFill>
                  <a:schemeClr val="lt1"/>
                </a:solidFill>
              </a:defRPr>
            </a:lvl7pPr>
            <a:lvl8pPr lvl="7">
              <a:lnSpc>
                <a:spcPct val="80000"/>
              </a:lnSpc>
              <a:spcBef>
                <a:spcPts val="0"/>
              </a:spcBef>
              <a:spcAft>
                <a:spcPts val="0"/>
              </a:spcAft>
              <a:buClr>
                <a:schemeClr val="lt1"/>
              </a:buClr>
              <a:buSzPts val="6000"/>
              <a:buFont typeface="Inter"/>
              <a:buNone/>
              <a:defRPr sz="6000" b="1">
                <a:solidFill>
                  <a:schemeClr val="lt1"/>
                </a:solidFill>
              </a:defRPr>
            </a:lvl8pPr>
            <a:lvl9pPr lvl="8">
              <a:lnSpc>
                <a:spcPct val="80000"/>
              </a:lnSpc>
              <a:spcBef>
                <a:spcPts val="0"/>
              </a:spcBef>
              <a:spcAft>
                <a:spcPts val="0"/>
              </a:spcAft>
              <a:buClr>
                <a:schemeClr val="lt1"/>
              </a:buClr>
              <a:buSzPts val="6000"/>
              <a:buFont typeface="Inter"/>
              <a:buNone/>
              <a:defRPr sz="6000" b="1">
                <a:solidFill>
                  <a:schemeClr val="lt1"/>
                </a:solidFill>
              </a:defRPr>
            </a:lvl9pPr>
          </a:lstStyle>
          <a:p>
            <a:endParaRPr/>
          </a:p>
        </p:txBody>
      </p:sp>
      <p:sp>
        <p:nvSpPr>
          <p:cNvPr id="38" name="Google Shape;38;p5"/>
          <p:cNvSpPr txBox="1">
            <a:spLocks noGrp="1"/>
          </p:cNvSpPr>
          <p:nvPr>
            <p:ph type="title" idx="2"/>
          </p:nvPr>
        </p:nvSpPr>
        <p:spPr>
          <a:xfrm>
            <a:off x="472350" y="3144800"/>
            <a:ext cx="2965500" cy="1647600"/>
          </a:xfrm>
          <a:prstGeom prst="rect">
            <a:avLst/>
          </a:prstGeom>
        </p:spPr>
        <p:txBody>
          <a:bodyPr spcFirstLastPara="1" wrap="square" lIns="91425" tIns="91425" rIns="91425" bIns="91425" anchor="t" anchorCtr="0">
            <a:noAutofit/>
          </a:bodyPr>
          <a:lstStyle>
            <a:lvl1pPr lvl="0">
              <a:spcBef>
                <a:spcPts val="0"/>
              </a:spcBef>
              <a:spcAft>
                <a:spcPts val="0"/>
              </a:spcAft>
              <a:buClr>
                <a:schemeClr val="lt2"/>
              </a:buClr>
              <a:buSzPts val="1800"/>
              <a:buFont typeface="Inter SemiBold"/>
              <a:buNone/>
              <a:defRPr sz="1800" b="0">
                <a:solidFill>
                  <a:schemeClr val="lt2"/>
                </a:solidFill>
                <a:latin typeface="Inter SemiBold"/>
                <a:ea typeface="Inter SemiBold"/>
                <a:cs typeface="Inter SemiBold"/>
                <a:sym typeface="Inter SemiBold"/>
              </a:defRPr>
            </a:lvl1pPr>
            <a:lvl2pPr lvl="1">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2pPr>
            <a:lvl3pPr lvl="2">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3pPr>
            <a:lvl4pPr lvl="3">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4pPr>
            <a:lvl5pPr lvl="4">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5pPr>
            <a:lvl6pPr lvl="5">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6pPr>
            <a:lvl7pPr lvl="6">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7pPr>
            <a:lvl8pPr lvl="7">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8pPr>
            <a:lvl9pPr lvl="8">
              <a:spcBef>
                <a:spcPts val="0"/>
              </a:spcBef>
              <a:spcAft>
                <a:spcPts val="0"/>
              </a:spcAft>
              <a:buClr>
                <a:schemeClr val="lt2"/>
              </a:buClr>
              <a:buSzPts val="1800"/>
              <a:buFont typeface="Inter SemiBold"/>
              <a:buNone/>
              <a:defRPr sz="1800">
                <a:solidFill>
                  <a:schemeClr val="lt2"/>
                </a:solidFill>
                <a:latin typeface="Inter SemiBold"/>
                <a:ea typeface="Inter SemiBold"/>
                <a:cs typeface="Inter SemiBold"/>
                <a:sym typeface="Inter SemiBold"/>
              </a:defRPr>
            </a:lvl9pPr>
          </a:lstStyle>
          <a:p>
            <a:endParaRPr/>
          </a:p>
        </p:txBody>
      </p:sp>
      <p:sp>
        <p:nvSpPr>
          <p:cNvPr id="39" name="Google Shape;39;p5"/>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40" name="Google Shape;40;p5"/>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1300">
                <a:solidFill>
                  <a:schemeClr val="lt2"/>
                </a:solidFill>
                <a:latin typeface="Inter Light"/>
                <a:ea typeface="Inter Light"/>
                <a:cs typeface="Inter Light"/>
                <a:sym typeface="Inter Light"/>
              </a:defRPr>
            </a:lvl1pPr>
            <a:lvl2pPr lvl="1" algn="ctr">
              <a:buNone/>
              <a:defRPr sz="1300">
                <a:solidFill>
                  <a:schemeClr val="lt2"/>
                </a:solidFill>
                <a:latin typeface="Inter Light"/>
                <a:ea typeface="Inter Light"/>
                <a:cs typeface="Inter Light"/>
                <a:sym typeface="Inter Light"/>
              </a:defRPr>
            </a:lvl2pPr>
            <a:lvl3pPr lvl="2" algn="ctr">
              <a:buNone/>
              <a:defRPr sz="1300">
                <a:solidFill>
                  <a:schemeClr val="lt2"/>
                </a:solidFill>
                <a:latin typeface="Inter Light"/>
                <a:ea typeface="Inter Light"/>
                <a:cs typeface="Inter Light"/>
                <a:sym typeface="Inter Light"/>
              </a:defRPr>
            </a:lvl3pPr>
            <a:lvl4pPr lvl="3" algn="ctr">
              <a:buNone/>
              <a:defRPr sz="1300">
                <a:solidFill>
                  <a:schemeClr val="lt2"/>
                </a:solidFill>
                <a:latin typeface="Inter Light"/>
                <a:ea typeface="Inter Light"/>
                <a:cs typeface="Inter Light"/>
                <a:sym typeface="Inter Light"/>
              </a:defRPr>
            </a:lvl4pPr>
            <a:lvl5pPr lvl="4" algn="ctr">
              <a:buNone/>
              <a:defRPr sz="1300">
                <a:solidFill>
                  <a:schemeClr val="lt2"/>
                </a:solidFill>
                <a:latin typeface="Inter Light"/>
                <a:ea typeface="Inter Light"/>
                <a:cs typeface="Inter Light"/>
                <a:sym typeface="Inter Light"/>
              </a:defRPr>
            </a:lvl5pPr>
            <a:lvl6pPr lvl="5" algn="ctr">
              <a:buNone/>
              <a:defRPr sz="1300">
                <a:solidFill>
                  <a:schemeClr val="lt2"/>
                </a:solidFill>
                <a:latin typeface="Inter Light"/>
                <a:ea typeface="Inter Light"/>
                <a:cs typeface="Inter Light"/>
                <a:sym typeface="Inter Light"/>
              </a:defRPr>
            </a:lvl6pPr>
            <a:lvl7pPr lvl="6" algn="ctr">
              <a:buNone/>
              <a:defRPr sz="1300">
                <a:solidFill>
                  <a:schemeClr val="lt2"/>
                </a:solidFill>
                <a:latin typeface="Inter Light"/>
                <a:ea typeface="Inter Light"/>
                <a:cs typeface="Inter Light"/>
                <a:sym typeface="Inter Light"/>
              </a:defRPr>
            </a:lvl7pPr>
            <a:lvl8pPr lvl="7" algn="ctr">
              <a:buNone/>
              <a:defRPr sz="1300">
                <a:solidFill>
                  <a:schemeClr val="lt2"/>
                </a:solidFill>
                <a:latin typeface="Inter Light"/>
                <a:ea typeface="Inter Light"/>
                <a:cs typeface="Inter Light"/>
                <a:sym typeface="Inter Light"/>
              </a:defRPr>
            </a:lvl8pPr>
            <a:lvl9pPr lvl="8" algn="ctr">
              <a:buNone/>
              <a:defRPr sz="1300">
                <a:solidFill>
                  <a:schemeClr val="l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41" name="Google Shape;41;p5"/>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extLst>
    <p:ext uri="{DCECCB84-F9BA-43D5-87BE-67443E8EF086}">
      <p15:sldGuideLst xmlns:p15="http://schemas.microsoft.com/office/powerpoint/2012/main">
        <p15:guide id="1" pos="353">
          <p15:clr>
            <a:srgbClr val="E46962"/>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Revenue Model" type="twoColTx">
  <p:cSld name="TITLE_AND_TWO_COLUMNS">
    <p:bg>
      <p:bgPr>
        <a:solidFill>
          <a:schemeClr val="dk1"/>
        </a:solidFill>
        <a:effectLst/>
      </p:bgPr>
    </p:bg>
    <p:spTree>
      <p:nvGrpSpPr>
        <p:cNvPr id="1" name="Shape 42"/>
        <p:cNvGrpSpPr/>
        <p:nvPr/>
      </p:nvGrpSpPr>
      <p:grpSpPr>
        <a:xfrm>
          <a:off x="0" y="0"/>
          <a:ext cx="0" cy="0"/>
          <a:chOff x="0" y="0"/>
          <a:chExt cx="0" cy="0"/>
        </a:xfrm>
      </p:grpSpPr>
      <p:sp>
        <p:nvSpPr>
          <p:cNvPr id="43" name="Google Shape;43;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cxnSp>
        <p:nvCxnSpPr>
          <p:cNvPr id="44" name="Google Shape;44;p6"/>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45" name="Google Shape;45;p6"/>
          <p:cNvSpPr txBox="1">
            <a:spLocks noGrp="1"/>
          </p:cNvSpPr>
          <p:nvPr>
            <p:ph type="title"/>
          </p:nvPr>
        </p:nvSpPr>
        <p:spPr>
          <a:xfrm>
            <a:off x="450850" y="596800"/>
            <a:ext cx="6767700" cy="14319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4200"/>
              <a:buFont typeface="Inter"/>
              <a:buNone/>
              <a:defRPr>
                <a:solidFill>
                  <a:schemeClr val="lt1"/>
                </a:solidFill>
              </a:defRPr>
            </a:lvl1pPr>
            <a:lvl2pPr lvl="1">
              <a:lnSpc>
                <a:spcPct val="80000"/>
              </a:lnSpc>
              <a:spcBef>
                <a:spcPts val="0"/>
              </a:spcBef>
              <a:spcAft>
                <a:spcPts val="0"/>
              </a:spcAft>
              <a:buClr>
                <a:schemeClr val="lt1"/>
              </a:buClr>
              <a:buSzPts val="4800"/>
              <a:buNone/>
              <a:defRPr sz="4800">
                <a:solidFill>
                  <a:schemeClr val="lt1"/>
                </a:solidFill>
              </a:defRPr>
            </a:lvl2pPr>
            <a:lvl3pPr lvl="2">
              <a:lnSpc>
                <a:spcPct val="80000"/>
              </a:lnSpc>
              <a:spcBef>
                <a:spcPts val="0"/>
              </a:spcBef>
              <a:spcAft>
                <a:spcPts val="0"/>
              </a:spcAft>
              <a:buClr>
                <a:schemeClr val="lt1"/>
              </a:buClr>
              <a:buSzPts val="4800"/>
              <a:buNone/>
              <a:defRPr sz="4800">
                <a:solidFill>
                  <a:schemeClr val="lt1"/>
                </a:solidFill>
              </a:defRPr>
            </a:lvl3pPr>
            <a:lvl4pPr lvl="3">
              <a:lnSpc>
                <a:spcPct val="80000"/>
              </a:lnSpc>
              <a:spcBef>
                <a:spcPts val="0"/>
              </a:spcBef>
              <a:spcAft>
                <a:spcPts val="0"/>
              </a:spcAft>
              <a:buClr>
                <a:schemeClr val="lt1"/>
              </a:buClr>
              <a:buSzPts val="4800"/>
              <a:buNone/>
              <a:defRPr sz="4800">
                <a:solidFill>
                  <a:schemeClr val="lt1"/>
                </a:solidFill>
              </a:defRPr>
            </a:lvl4pPr>
            <a:lvl5pPr lvl="4">
              <a:lnSpc>
                <a:spcPct val="80000"/>
              </a:lnSpc>
              <a:spcBef>
                <a:spcPts val="0"/>
              </a:spcBef>
              <a:spcAft>
                <a:spcPts val="0"/>
              </a:spcAft>
              <a:buClr>
                <a:schemeClr val="lt1"/>
              </a:buClr>
              <a:buSzPts val="4800"/>
              <a:buNone/>
              <a:defRPr sz="4800">
                <a:solidFill>
                  <a:schemeClr val="lt1"/>
                </a:solidFill>
              </a:defRPr>
            </a:lvl5pPr>
            <a:lvl6pPr lvl="5">
              <a:lnSpc>
                <a:spcPct val="80000"/>
              </a:lnSpc>
              <a:spcBef>
                <a:spcPts val="0"/>
              </a:spcBef>
              <a:spcAft>
                <a:spcPts val="0"/>
              </a:spcAft>
              <a:buClr>
                <a:schemeClr val="lt1"/>
              </a:buClr>
              <a:buSzPts val="4800"/>
              <a:buNone/>
              <a:defRPr sz="4800">
                <a:solidFill>
                  <a:schemeClr val="lt1"/>
                </a:solidFill>
              </a:defRPr>
            </a:lvl6pPr>
            <a:lvl7pPr lvl="6">
              <a:lnSpc>
                <a:spcPct val="80000"/>
              </a:lnSpc>
              <a:spcBef>
                <a:spcPts val="0"/>
              </a:spcBef>
              <a:spcAft>
                <a:spcPts val="0"/>
              </a:spcAft>
              <a:buClr>
                <a:schemeClr val="lt1"/>
              </a:buClr>
              <a:buSzPts val="4800"/>
              <a:buNone/>
              <a:defRPr sz="4800">
                <a:solidFill>
                  <a:schemeClr val="lt1"/>
                </a:solidFill>
              </a:defRPr>
            </a:lvl7pPr>
            <a:lvl8pPr lvl="7">
              <a:lnSpc>
                <a:spcPct val="80000"/>
              </a:lnSpc>
              <a:spcBef>
                <a:spcPts val="0"/>
              </a:spcBef>
              <a:spcAft>
                <a:spcPts val="0"/>
              </a:spcAft>
              <a:buClr>
                <a:schemeClr val="lt1"/>
              </a:buClr>
              <a:buSzPts val="4800"/>
              <a:buNone/>
              <a:defRPr sz="4800">
                <a:solidFill>
                  <a:schemeClr val="lt1"/>
                </a:solidFill>
              </a:defRPr>
            </a:lvl8pPr>
            <a:lvl9pPr lvl="8">
              <a:lnSpc>
                <a:spcPct val="80000"/>
              </a:lnSpc>
              <a:spcBef>
                <a:spcPts val="0"/>
              </a:spcBef>
              <a:spcAft>
                <a:spcPts val="0"/>
              </a:spcAft>
              <a:buClr>
                <a:schemeClr val="lt1"/>
              </a:buClr>
              <a:buSzPts val="4800"/>
              <a:buNone/>
              <a:defRPr sz="4800">
                <a:solidFill>
                  <a:schemeClr val="lt1"/>
                </a:solidFill>
              </a:defRPr>
            </a:lvl9pPr>
          </a:lstStyle>
          <a:p>
            <a:endParaRPr/>
          </a:p>
        </p:txBody>
      </p:sp>
      <p:sp>
        <p:nvSpPr>
          <p:cNvPr id="46" name="Google Shape;46;p6"/>
          <p:cNvSpPr txBox="1">
            <a:spLocks noGrp="1"/>
          </p:cNvSpPr>
          <p:nvPr>
            <p:ph type="body" idx="1"/>
          </p:nvPr>
        </p:nvSpPr>
        <p:spPr>
          <a:xfrm>
            <a:off x="560525" y="3718900"/>
            <a:ext cx="3552600" cy="8736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47" name="Google Shape;47;p6"/>
          <p:cNvSpPr txBox="1">
            <a:spLocks noGrp="1"/>
          </p:cNvSpPr>
          <p:nvPr>
            <p:ph type="body" idx="2"/>
          </p:nvPr>
        </p:nvSpPr>
        <p:spPr>
          <a:xfrm>
            <a:off x="4113125" y="3718900"/>
            <a:ext cx="3552600" cy="8736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48" name="Google Shape;48;p6"/>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49" name="Google Shape;49;p6"/>
          <p:cNvSpPr txBox="1">
            <a:spLocks noGrp="1"/>
          </p:cNvSpPr>
          <p:nvPr>
            <p:ph type="sldNum" idx="3"/>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lt2"/>
                </a:solidFill>
                <a:latin typeface="Inter Light"/>
                <a:ea typeface="Inter Light"/>
                <a:cs typeface="Inter Light"/>
                <a:sym typeface="Inter Light"/>
              </a:defRPr>
            </a:lvl1pPr>
            <a:lvl2pPr lvl="1" algn="ctr">
              <a:buNone/>
              <a:defRPr sz="800">
                <a:solidFill>
                  <a:schemeClr val="lt2"/>
                </a:solidFill>
                <a:latin typeface="Inter Light"/>
                <a:ea typeface="Inter Light"/>
                <a:cs typeface="Inter Light"/>
                <a:sym typeface="Inter Light"/>
              </a:defRPr>
            </a:lvl2pPr>
            <a:lvl3pPr lvl="2" algn="ctr">
              <a:buNone/>
              <a:defRPr sz="800">
                <a:solidFill>
                  <a:schemeClr val="lt2"/>
                </a:solidFill>
                <a:latin typeface="Inter Light"/>
                <a:ea typeface="Inter Light"/>
                <a:cs typeface="Inter Light"/>
                <a:sym typeface="Inter Light"/>
              </a:defRPr>
            </a:lvl3pPr>
            <a:lvl4pPr lvl="3" algn="ctr">
              <a:buNone/>
              <a:defRPr sz="800">
                <a:solidFill>
                  <a:schemeClr val="lt2"/>
                </a:solidFill>
                <a:latin typeface="Inter Light"/>
                <a:ea typeface="Inter Light"/>
                <a:cs typeface="Inter Light"/>
                <a:sym typeface="Inter Light"/>
              </a:defRPr>
            </a:lvl4pPr>
            <a:lvl5pPr lvl="4" algn="ctr">
              <a:buNone/>
              <a:defRPr sz="800">
                <a:solidFill>
                  <a:schemeClr val="lt2"/>
                </a:solidFill>
                <a:latin typeface="Inter Light"/>
                <a:ea typeface="Inter Light"/>
                <a:cs typeface="Inter Light"/>
                <a:sym typeface="Inter Light"/>
              </a:defRPr>
            </a:lvl5pPr>
            <a:lvl6pPr lvl="5" algn="ctr">
              <a:buNone/>
              <a:defRPr sz="800">
                <a:solidFill>
                  <a:schemeClr val="lt2"/>
                </a:solidFill>
                <a:latin typeface="Inter Light"/>
                <a:ea typeface="Inter Light"/>
                <a:cs typeface="Inter Light"/>
                <a:sym typeface="Inter Light"/>
              </a:defRPr>
            </a:lvl6pPr>
            <a:lvl7pPr lvl="6" algn="ctr">
              <a:buNone/>
              <a:defRPr sz="800">
                <a:solidFill>
                  <a:schemeClr val="lt2"/>
                </a:solidFill>
                <a:latin typeface="Inter Light"/>
                <a:ea typeface="Inter Light"/>
                <a:cs typeface="Inter Light"/>
                <a:sym typeface="Inter Light"/>
              </a:defRPr>
            </a:lvl7pPr>
            <a:lvl8pPr lvl="7" algn="ctr">
              <a:buNone/>
              <a:defRPr sz="800">
                <a:solidFill>
                  <a:schemeClr val="lt2"/>
                </a:solidFill>
                <a:latin typeface="Inter Light"/>
                <a:ea typeface="Inter Light"/>
                <a:cs typeface="Inter Light"/>
                <a:sym typeface="Inter Light"/>
              </a:defRPr>
            </a:lvl8pPr>
            <a:lvl9pPr lvl="8" algn="ctr">
              <a:buNone/>
              <a:defRPr sz="800">
                <a:solidFill>
                  <a:schemeClr val="l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50" name="Google Shape;50;p6"/>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etitive Advantage">
  <p:cSld name="ONE_COLUMN_TEXT">
    <p:bg>
      <p:bgPr>
        <a:solidFill>
          <a:schemeClr val="lt1"/>
        </a:solidFill>
        <a:effectLst/>
      </p:bgPr>
    </p:bg>
    <p:spTree>
      <p:nvGrpSpPr>
        <p:cNvPr id="1" name="Shape 62"/>
        <p:cNvGrpSpPr/>
        <p:nvPr/>
      </p:nvGrpSpPr>
      <p:grpSpPr>
        <a:xfrm>
          <a:off x="0" y="0"/>
          <a:ext cx="0" cy="0"/>
          <a:chOff x="0" y="0"/>
          <a:chExt cx="0" cy="0"/>
        </a:xfrm>
      </p:grpSpPr>
      <p:sp>
        <p:nvSpPr>
          <p:cNvPr id="63" name="Google Shape;6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cxnSp>
        <p:nvCxnSpPr>
          <p:cNvPr id="64" name="Google Shape;64;p8"/>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65" name="Google Shape;65;p8"/>
          <p:cNvSpPr txBox="1">
            <a:spLocks noGrp="1"/>
          </p:cNvSpPr>
          <p:nvPr>
            <p:ph type="title"/>
          </p:nvPr>
        </p:nvSpPr>
        <p:spPr>
          <a:xfrm>
            <a:off x="452575" y="596800"/>
            <a:ext cx="4418100" cy="29655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200"/>
              <a:buFont typeface="Inter"/>
              <a:buNone/>
              <a:defRPr/>
            </a:lvl1pPr>
            <a:lvl2pPr lvl="1">
              <a:lnSpc>
                <a:spcPct val="80000"/>
              </a:lnSpc>
              <a:spcBef>
                <a:spcPts val="0"/>
              </a:spcBef>
              <a:spcAft>
                <a:spcPts val="0"/>
              </a:spcAft>
              <a:buSzPts val="4800"/>
              <a:buFont typeface="Inter"/>
              <a:buNone/>
              <a:defRPr sz="4800" b="1"/>
            </a:lvl2pPr>
            <a:lvl3pPr lvl="2">
              <a:lnSpc>
                <a:spcPct val="80000"/>
              </a:lnSpc>
              <a:spcBef>
                <a:spcPts val="0"/>
              </a:spcBef>
              <a:spcAft>
                <a:spcPts val="0"/>
              </a:spcAft>
              <a:buSzPts val="4800"/>
              <a:buFont typeface="Inter"/>
              <a:buNone/>
              <a:defRPr sz="4800" b="1"/>
            </a:lvl3pPr>
            <a:lvl4pPr lvl="3">
              <a:lnSpc>
                <a:spcPct val="80000"/>
              </a:lnSpc>
              <a:spcBef>
                <a:spcPts val="0"/>
              </a:spcBef>
              <a:spcAft>
                <a:spcPts val="0"/>
              </a:spcAft>
              <a:buSzPts val="4800"/>
              <a:buFont typeface="Inter"/>
              <a:buNone/>
              <a:defRPr sz="4800" b="1"/>
            </a:lvl4pPr>
            <a:lvl5pPr lvl="4">
              <a:lnSpc>
                <a:spcPct val="80000"/>
              </a:lnSpc>
              <a:spcBef>
                <a:spcPts val="0"/>
              </a:spcBef>
              <a:spcAft>
                <a:spcPts val="0"/>
              </a:spcAft>
              <a:buSzPts val="4800"/>
              <a:buFont typeface="Inter"/>
              <a:buNone/>
              <a:defRPr sz="4800" b="1"/>
            </a:lvl5pPr>
            <a:lvl6pPr lvl="5">
              <a:lnSpc>
                <a:spcPct val="80000"/>
              </a:lnSpc>
              <a:spcBef>
                <a:spcPts val="0"/>
              </a:spcBef>
              <a:spcAft>
                <a:spcPts val="0"/>
              </a:spcAft>
              <a:buSzPts val="4800"/>
              <a:buFont typeface="Inter"/>
              <a:buNone/>
              <a:defRPr sz="4800" b="1"/>
            </a:lvl6pPr>
            <a:lvl7pPr lvl="6">
              <a:lnSpc>
                <a:spcPct val="80000"/>
              </a:lnSpc>
              <a:spcBef>
                <a:spcPts val="0"/>
              </a:spcBef>
              <a:spcAft>
                <a:spcPts val="0"/>
              </a:spcAft>
              <a:buSzPts val="4800"/>
              <a:buFont typeface="Inter"/>
              <a:buNone/>
              <a:defRPr sz="4800" b="1"/>
            </a:lvl7pPr>
            <a:lvl8pPr lvl="7">
              <a:lnSpc>
                <a:spcPct val="80000"/>
              </a:lnSpc>
              <a:spcBef>
                <a:spcPts val="0"/>
              </a:spcBef>
              <a:spcAft>
                <a:spcPts val="0"/>
              </a:spcAft>
              <a:buSzPts val="4800"/>
              <a:buFont typeface="Inter"/>
              <a:buNone/>
              <a:defRPr sz="4800" b="1"/>
            </a:lvl8pPr>
            <a:lvl9pPr lvl="8">
              <a:lnSpc>
                <a:spcPct val="80000"/>
              </a:lnSpc>
              <a:spcBef>
                <a:spcPts val="0"/>
              </a:spcBef>
              <a:spcAft>
                <a:spcPts val="0"/>
              </a:spcAft>
              <a:buSzPts val="4800"/>
              <a:buFont typeface="Inter"/>
              <a:buNone/>
              <a:defRPr sz="4800" b="1"/>
            </a:lvl9pPr>
          </a:lstStyle>
          <a:p>
            <a:endParaRPr/>
          </a:p>
        </p:txBody>
      </p:sp>
      <p:sp>
        <p:nvSpPr>
          <p:cNvPr id="66" name="Google Shape;66;p8"/>
          <p:cNvSpPr>
            <a:spLocks noGrp="1"/>
          </p:cNvSpPr>
          <p:nvPr>
            <p:ph type="pic" idx="2"/>
          </p:nvPr>
        </p:nvSpPr>
        <p:spPr>
          <a:xfrm>
            <a:off x="5039775" y="196800"/>
            <a:ext cx="3905400" cy="4749900"/>
          </a:xfrm>
          <a:prstGeom prst="roundRect">
            <a:avLst>
              <a:gd name="adj" fmla="val 2053"/>
            </a:avLst>
          </a:prstGeom>
          <a:noFill/>
          <a:ln>
            <a:noFill/>
          </a:ln>
        </p:spPr>
        <p:txBody>
          <a:bodyPr/>
          <a:lstStyle/>
          <a:p>
            <a:endParaRPr lang="en-US"/>
          </a:p>
        </p:txBody>
      </p:sp>
      <p:sp>
        <p:nvSpPr>
          <p:cNvPr id="67" name="Google Shape;67;p8"/>
          <p:cNvSpPr txBox="1">
            <a:spLocks noGrp="1"/>
          </p:cNvSpPr>
          <p:nvPr>
            <p:ph type="body" idx="1"/>
          </p:nvPr>
        </p:nvSpPr>
        <p:spPr>
          <a:xfrm>
            <a:off x="452575" y="1966775"/>
            <a:ext cx="3212700" cy="20802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Font typeface="Inter"/>
              <a:buChar char="●"/>
              <a:defRPr/>
            </a:lvl1pPr>
            <a:lvl2pPr marL="914400" lvl="1" indent="-304800">
              <a:spcBef>
                <a:spcPts val="0"/>
              </a:spcBef>
              <a:spcAft>
                <a:spcPts val="0"/>
              </a:spcAft>
              <a:buSzPts val="1200"/>
              <a:buFont typeface="Inter"/>
              <a:buChar char="○"/>
              <a:defRPr/>
            </a:lvl2pPr>
            <a:lvl3pPr marL="1371600" lvl="2" indent="-304800">
              <a:spcBef>
                <a:spcPts val="0"/>
              </a:spcBef>
              <a:spcAft>
                <a:spcPts val="0"/>
              </a:spcAft>
              <a:buSzPts val="1200"/>
              <a:buFont typeface="Inter"/>
              <a:buChar char="■"/>
              <a:defRPr/>
            </a:lvl3pPr>
            <a:lvl4pPr marL="1828800" lvl="3" indent="-304800">
              <a:spcBef>
                <a:spcPts val="0"/>
              </a:spcBef>
              <a:spcAft>
                <a:spcPts val="0"/>
              </a:spcAft>
              <a:buSzPts val="1200"/>
              <a:buFont typeface="Inter"/>
              <a:buChar char="●"/>
              <a:defRPr/>
            </a:lvl4pPr>
            <a:lvl5pPr marL="2286000" lvl="4" indent="-304800">
              <a:spcBef>
                <a:spcPts val="0"/>
              </a:spcBef>
              <a:spcAft>
                <a:spcPts val="0"/>
              </a:spcAft>
              <a:buSzPts val="1200"/>
              <a:buFont typeface="Inter"/>
              <a:buChar char="○"/>
              <a:defRPr/>
            </a:lvl5pPr>
            <a:lvl6pPr marL="2743200" lvl="5" indent="-304800">
              <a:spcBef>
                <a:spcPts val="0"/>
              </a:spcBef>
              <a:spcAft>
                <a:spcPts val="0"/>
              </a:spcAft>
              <a:buSzPts val="1200"/>
              <a:buFont typeface="Inter"/>
              <a:buChar char="■"/>
              <a:defRPr/>
            </a:lvl6pPr>
            <a:lvl7pPr marL="3200400" lvl="6" indent="-304800">
              <a:spcBef>
                <a:spcPts val="0"/>
              </a:spcBef>
              <a:spcAft>
                <a:spcPts val="0"/>
              </a:spcAft>
              <a:buSzPts val="1200"/>
              <a:buFont typeface="Inter"/>
              <a:buChar char="●"/>
              <a:defRPr/>
            </a:lvl7pPr>
            <a:lvl8pPr marL="3657600" lvl="7" indent="-304800">
              <a:spcBef>
                <a:spcPts val="0"/>
              </a:spcBef>
              <a:spcAft>
                <a:spcPts val="0"/>
              </a:spcAft>
              <a:buSzPts val="1200"/>
              <a:buFont typeface="Inter"/>
              <a:buChar char="○"/>
              <a:defRPr/>
            </a:lvl8pPr>
            <a:lvl9pPr marL="4114800" lvl="8" indent="-304800">
              <a:spcBef>
                <a:spcPts val="0"/>
              </a:spcBef>
              <a:spcAft>
                <a:spcPts val="0"/>
              </a:spcAft>
              <a:buSzPts val="1200"/>
              <a:buFont typeface="Inter"/>
              <a:buChar char="■"/>
              <a:defRPr/>
            </a:lvl9pPr>
          </a:lstStyle>
          <a:p>
            <a:endParaRPr/>
          </a:p>
        </p:txBody>
      </p:sp>
      <p:sp>
        <p:nvSpPr>
          <p:cNvPr id="68" name="Google Shape;68;p8"/>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69" name="Google Shape;69;p8"/>
          <p:cNvSpPr txBox="1">
            <a:spLocks noGrp="1"/>
          </p:cNvSpPr>
          <p:nvPr>
            <p:ph type="sldNum" idx="3"/>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1300">
                <a:solidFill>
                  <a:schemeClr val="dk1"/>
                </a:solidFill>
                <a:latin typeface="Inter Light"/>
                <a:ea typeface="Inter Light"/>
                <a:cs typeface="Inter Light"/>
                <a:sym typeface="Inter Light"/>
              </a:defRPr>
            </a:lvl1pPr>
            <a:lvl2pPr lvl="1" algn="ctr">
              <a:buNone/>
              <a:defRPr sz="1300">
                <a:solidFill>
                  <a:schemeClr val="dk1"/>
                </a:solidFill>
                <a:latin typeface="Inter Light"/>
                <a:ea typeface="Inter Light"/>
                <a:cs typeface="Inter Light"/>
                <a:sym typeface="Inter Light"/>
              </a:defRPr>
            </a:lvl2pPr>
            <a:lvl3pPr lvl="2" algn="ctr">
              <a:buNone/>
              <a:defRPr sz="1300">
                <a:solidFill>
                  <a:schemeClr val="dk1"/>
                </a:solidFill>
                <a:latin typeface="Inter Light"/>
                <a:ea typeface="Inter Light"/>
                <a:cs typeface="Inter Light"/>
                <a:sym typeface="Inter Light"/>
              </a:defRPr>
            </a:lvl3pPr>
            <a:lvl4pPr lvl="3" algn="ctr">
              <a:buNone/>
              <a:defRPr sz="1300">
                <a:solidFill>
                  <a:schemeClr val="dk1"/>
                </a:solidFill>
                <a:latin typeface="Inter Light"/>
                <a:ea typeface="Inter Light"/>
                <a:cs typeface="Inter Light"/>
                <a:sym typeface="Inter Light"/>
              </a:defRPr>
            </a:lvl4pPr>
            <a:lvl5pPr lvl="4" algn="ctr">
              <a:buNone/>
              <a:defRPr sz="1300">
                <a:solidFill>
                  <a:schemeClr val="dk1"/>
                </a:solidFill>
                <a:latin typeface="Inter Light"/>
                <a:ea typeface="Inter Light"/>
                <a:cs typeface="Inter Light"/>
                <a:sym typeface="Inter Light"/>
              </a:defRPr>
            </a:lvl5pPr>
            <a:lvl6pPr lvl="5" algn="ctr">
              <a:buNone/>
              <a:defRPr sz="1300">
                <a:solidFill>
                  <a:schemeClr val="dk1"/>
                </a:solidFill>
                <a:latin typeface="Inter Light"/>
                <a:ea typeface="Inter Light"/>
                <a:cs typeface="Inter Light"/>
                <a:sym typeface="Inter Light"/>
              </a:defRPr>
            </a:lvl6pPr>
            <a:lvl7pPr lvl="6" algn="ctr">
              <a:buNone/>
              <a:defRPr sz="1300">
                <a:solidFill>
                  <a:schemeClr val="dk1"/>
                </a:solidFill>
                <a:latin typeface="Inter Light"/>
                <a:ea typeface="Inter Light"/>
                <a:cs typeface="Inter Light"/>
                <a:sym typeface="Inter Light"/>
              </a:defRPr>
            </a:lvl7pPr>
            <a:lvl8pPr lvl="7" algn="ctr">
              <a:buNone/>
              <a:defRPr sz="1300">
                <a:solidFill>
                  <a:schemeClr val="dk1"/>
                </a:solidFill>
                <a:latin typeface="Inter Light"/>
                <a:ea typeface="Inter Light"/>
                <a:cs typeface="Inter Light"/>
                <a:sym typeface="Inter Light"/>
              </a:defRPr>
            </a:lvl8pPr>
            <a:lvl9pPr lvl="8" algn="ctr">
              <a:buNone/>
              <a:defRPr sz="1300">
                <a:solidFill>
                  <a:schemeClr val="dk1"/>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70" name="Google Shape;70;p8"/>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eet the Team">
  <p:cSld name="MAIN_POINT">
    <p:bg>
      <p:bgPr>
        <a:solidFill>
          <a:schemeClr val="dk1"/>
        </a:solidFill>
        <a:effectLst/>
      </p:bgPr>
    </p:bg>
    <p:spTree>
      <p:nvGrpSpPr>
        <p:cNvPr id="1" name="Shape 71"/>
        <p:cNvGrpSpPr/>
        <p:nvPr/>
      </p:nvGrpSpPr>
      <p:grpSpPr>
        <a:xfrm>
          <a:off x="0" y="0"/>
          <a:ext cx="0" cy="0"/>
          <a:chOff x="0" y="0"/>
          <a:chExt cx="0" cy="0"/>
        </a:xfrm>
      </p:grpSpPr>
      <p:sp>
        <p:nvSpPr>
          <p:cNvPr id="72" name="Google Shape;72;p9"/>
          <p:cNvSpPr>
            <a:spLocks noGrp="1"/>
          </p:cNvSpPr>
          <p:nvPr>
            <p:ph type="pic" idx="2"/>
          </p:nvPr>
        </p:nvSpPr>
        <p:spPr>
          <a:xfrm>
            <a:off x="566350" y="1569300"/>
            <a:ext cx="1466400" cy="1570200"/>
          </a:xfrm>
          <a:prstGeom prst="roundRect">
            <a:avLst>
              <a:gd name="adj" fmla="val 6320"/>
            </a:avLst>
          </a:prstGeom>
          <a:noFill/>
          <a:ln>
            <a:noFill/>
          </a:ln>
        </p:spPr>
      </p:sp>
      <p:sp>
        <p:nvSpPr>
          <p:cNvPr id="73" name="Google Shape;73;p9"/>
          <p:cNvSpPr>
            <a:spLocks noGrp="1"/>
          </p:cNvSpPr>
          <p:nvPr>
            <p:ph type="pic" idx="3"/>
          </p:nvPr>
        </p:nvSpPr>
        <p:spPr>
          <a:xfrm>
            <a:off x="2588275" y="1569300"/>
            <a:ext cx="1466400" cy="1570200"/>
          </a:xfrm>
          <a:prstGeom prst="roundRect">
            <a:avLst>
              <a:gd name="adj" fmla="val 6320"/>
            </a:avLst>
          </a:prstGeom>
          <a:noFill/>
          <a:ln>
            <a:noFill/>
          </a:ln>
        </p:spPr>
      </p:sp>
      <p:sp>
        <p:nvSpPr>
          <p:cNvPr id="74" name="Google Shape;74;p9"/>
          <p:cNvSpPr>
            <a:spLocks noGrp="1"/>
          </p:cNvSpPr>
          <p:nvPr>
            <p:ph type="pic" idx="4"/>
          </p:nvPr>
        </p:nvSpPr>
        <p:spPr>
          <a:xfrm>
            <a:off x="4613113" y="1569300"/>
            <a:ext cx="1466400" cy="1570200"/>
          </a:xfrm>
          <a:prstGeom prst="roundRect">
            <a:avLst>
              <a:gd name="adj" fmla="val 6320"/>
            </a:avLst>
          </a:prstGeom>
          <a:noFill/>
          <a:ln>
            <a:noFill/>
          </a:ln>
        </p:spPr>
      </p:sp>
      <p:sp>
        <p:nvSpPr>
          <p:cNvPr id="75" name="Google Shape;75;p9"/>
          <p:cNvSpPr>
            <a:spLocks noGrp="1"/>
          </p:cNvSpPr>
          <p:nvPr>
            <p:ph type="pic" idx="5"/>
          </p:nvPr>
        </p:nvSpPr>
        <p:spPr>
          <a:xfrm>
            <a:off x="6637950" y="1569300"/>
            <a:ext cx="1466400" cy="1570200"/>
          </a:xfrm>
          <a:prstGeom prst="roundRect">
            <a:avLst>
              <a:gd name="adj" fmla="val 6320"/>
            </a:avLst>
          </a:prstGeom>
          <a:noFill/>
          <a:ln>
            <a:noFill/>
          </a:ln>
        </p:spPr>
      </p:sp>
      <p:cxnSp>
        <p:nvCxnSpPr>
          <p:cNvPr id="76" name="Google Shape;76;p9"/>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77" name="Google Shape;77;p9"/>
          <p:cNvSpPr txBox="1">
            <a:spLocks noGrp="1"/>
          </p:cNvSpPr>
          <p:nvPr>
            <p:ph type="title"/>
          </p:nvPr>
        </p:nvSpPr>
        <p:spPr>
          <a:xfrm>
            <a:off x="450850" y="596800"/>
            <a:ext cx="6767700" cy="18288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4200"/>
              <a:buFont typeface="Inter"/>
              <a:buNone/>
              <a:defRPr>
                <a:solidFill>
                  <a:schemeClr val="lt1"/>
                </a:solidFill>
              </a:defRPr>
            </a:lvl1pPr>
            <a:lvl2pPr lvl="1">
              <a:lnSpc>
                <a:spcPct val="80000"/>
              </a:lnSpc>
              <a:spcBef>
                <a:spcPts val="0"/>
              </a:spcBef>
              <a:spcAft>
                <a:spcPts val="0"/>
              </a:spcAft>
              <a:buClr>
                <a:schemeClr val="lt1"/>
              </a:buClr>
              <a:buSzPts val="4800"/>
              <a:buNone/>
              <a:defRPr sz="4800">
                <a:solidFill>
                  <a:schemeClr val="lt1"/>
                </a:solidFill>
              </a:defRPr>
            </a:lvl2pPr>
            <a:lvl3pPr lvl="2">
              <a:lnSpc>
                <a:spcPct val="80000"/>
              </a:lnSpc>
              <a:spcBef>
                <a:spcPts val="0"/>
              </a:spcBef>
              <a:spcAft>
                <a:spcPts val="0"/>
              </a:spcAft>
              <a:buClr>
                <a:schemeClr val="lt1"/>
              </a:buClr>
              <a:buSzPts val="4800"/>
              <a:buNone/>
              <a:defRPr sz="4800">
                <a:solidFill>
                  <a:schemeClr val="lt1"/>
                </a:solidFill>
              </a:defRPr>
            </a:lvl3pPr>
            <a:lvl4pPr lvl="3">
              <a:lnSpc>
                <a:spcPct val="80000"/>
              </a:lnSpc>
              <a:spcBef>
                <a:spcPts val="0"/>
              </a:spcBef>
              <a:spcAft>
                <a:spcPts val="0"/>
              </a:spcAft>
              <a:buClr>
                <a:schemeClr val="lt1"/>
              </a:buClr>
              <a:buSzPts val="4800"/>
              <a:buNone/>
              <a:defRPr sz="4800">
                <a:solidFill>
                  <a:schemeClr val="lt1"/>
                </a:solidFill>
              </a:defRPr>
            </a:lvl4pPr>
            <a:lvl5pPr lvl="4">
              <a:lnSpc>
                <a:spcPct val="80000"/>
              </a:lnSpc>
              <a:spcBef>
                <a:spcPts val="0"/>
              </a:spcBef>
              <a:spcAft>
                <a:spcPts val="0"/>
              </a:spcAft>
              <a:buClr>
                <a:schemeClr val="lt1"/>
              </a:buClr>
              <a:buSzPts val="4800"/>
              <a:buNone/>
              <a:defRPr sz="4800">
                <a:solidFill>
                  <a:schemeClr val="lt1"/>
                </a:solidFill>
              </a:defRPr>
            </a:lvl5pPr>
            <a:lvl6pPr lvl="5">
              <a:lnSpc>
                <a:spcPct val="80000"/>
              </a:lnSpc>
              <a:spcBef>
                <a:spcPts val="0"/>
              </a:spcBef>
              <a:spcAft>
                <a:spcPts val="0"/>
              </a:spcAft>
              <a:buClr>
                <a:schemeClr val="lt1"/>
              </a:buClr>
              <a:buSzPts val="4800"/>
              <a:buNone/>
              <a:defRPr sz="4800">
                <a:solidFill>
                  <a:schemeClr val="lt1"/>
                </a:solidFill>
              </a:defRPr>
            </a:lvl6pPr>
            <a:lvl7pPr lvl="6">
              <a:lnSpc>
                <a:spcPct val="80000"/>
              </a:lnSpc>
              <a:spcBef>
                <a:spcPts val="0"/>
              </a:spcBef>
              <a:spcAft>
                <a:spcPts val="0"/>
              </a:spcAft>
              <a:buClr>
                <a:schemeClr val="lt1"/>
              </a:buClr>
              <a:buSzPts val="4800"/>
              <a:buNone/>
              <a:defRPr sz="4800">
                <a:solidFill>
                  <a:schemeClr val="lt1"/>
                </a:solidFill>
              </a:defRPr>
            </a:lvl7pPr>
            <a:lvl8pPr lvl="7">
              <a:lnSpc>
                <a:spcPct val="80000"/>
              </a:lnSpc>
              <a:spcBef>
                <a:spcPts val="0"/>
              </a:spcBef>
              <a:spcAft>
                <a:spcPts val="0"/>
              </a:spcAft>
              <a:buClr>
                <a:schemeClr val="lt1"/>
              </a:buClr>
              <a:buSzPts val="4800"/>
              <a:buNone/>
              <a:defRPr sz="4800">
                <a:solidFill>
                  <a:schemeClr val="lt1"/>
                </a:solidFill>
              </a:defRPr>
            </a:lvl8pPr>
            <a:lvl9pPr lvl="8">
              <a:lnSpc>
                <a:spcPct val="80000"/>
              </a:lnSpc>
              <a:spcBef>
                <a:spcPts val="0"/>
              </a:spcBef>
              <a:spcAft>
                <a:spcPts val="0"/>
              </a:spcAft>
              <a:buClr>
                <a:schemeClr val="lt1"/>
              </a:buClr>
              <a:buSzPts val="4800"/>
              <a:buNone/>
              <a:defRPr sz="4800">
                <a:solidFill>
                  <a:schemeClr val="lt1"/>
                </a:solidFill>
              </a:defRPr>
            </a:lvl9pPr>
          </a:lstStyle>
          <a:p>
            <a:endParaRPr/>
          </a:p>
        </p:txBody>
      </p:sp>
      <p:sp>
        <p:nvSpPr>
          <p:cNvPr id="78" name="Google Shape;78;p9"/>
          <p:cNvSpPr txBox="1">
            <a:spLocks noGrp="1"/>
          </p:cNvSpPr>
          <p:nvPr>
            <p:ph type="subTitle" idx="1"/>
          </p:nvPr>
        </p:nvSpPr>
        <p:spPr>
          <a:xfrm>
            <a:off x="566350" y="3190975"/>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600"/>
              <a:buFont typeface="Inter SemiBold"/>
              <a:buNone/>
              <a:defRPr sz="1600">
                <a:solidFill>
                  <a:schemeClr val="lt1"/>
                </a:solidFill>
              </a:defRPr>
            </a:lvl1pPr>
            <a:lvl2pPr lvl="1" algn="ctr">
              <a:spcBef>
                <a:spcPts val="0"/>
              </a:spcBef>
              <a:spcAft>
                <a:spcPts val="0"/>
              </a:spcAft>
              <a:buClr>
                <a:schemeClr val="lt1"/>
              </a:buClr>
              <a:buSzPts val="1600"/>
              <a:buFont typeface="Inter SemiBold"/>
              <a:buNone/>
              <a:defRPr sz="1600">
                <a:solidFill>
                  <a:schemeClr val="lt1"/>
                </a:solidFill>
              </a:defRPr>
            </a:lvl2pPr>
            <a:lvl3pPr lvl="2" algn="ctr">
              <a:spcBef>
                <a:spcPts val="0"/>
              </a:spcBef>
              <a:spcAft>
                <a:spcPts val="0"/>
              </a:spcAft>
              <a:buClr>
                <a:schemeClr val="lt1"/>
              </a:buClr>
              <a:buSzPts val="1600"/>
              <a:buFont typeface="Inter SemiBold"/>
              <a:buNone/>
              <a:defRPr sz="1600">
                <a:solidFill>
                  <a:schemeClr val="lt1"/>
                </a:solidFill>
              </a:defRPr>
            </a:lvl3pPr>
            <a:lvl4pPr lvl="3" algn="ctr">
              <a:spcBef>
                <a:spcPts val="0"/>
              </a:spcBef>
              <a:spcAft>
                <a:spcPts val="0"/>
              </a:spcAft>
              <a:buClr>
                <a:schemeClr val="lt1"/>
              </a:buClr>
              <a:buSzPts val="1600"/>
              <a:buFont typeface="Inter SemiBold"/>
              <a:buNone/>
              <a:defRPr sz="1600">
                <a:solidFill>
                  <a:schemeClr val="lt1"/>
                </a:solidFill>
              </a:defRPr>
            </a:lvl4pPr>
            <a:lvl5pPr lvl="4" algn="ctr">
              <a:spcBef>
                <a:spcPts val="0"/>
              </a:spcBef>
              <a:spcAft>
                <a:spcPts val="0"/>
              </a:spcAft>
              <a:buClr>
                <a:schemeClr val="lt1"/>
              </a:buClr>
              <a:buSzPts val="1600"/>
              <a:buFont typeface="Inter SemiBold"/>
              <a:buNone/>
              <a:defRPr sz="1600">
                <a:solidFill>
                  <a:schemeClr val="lt1"/>
                </a:solidFill>
              </a:defRPr>
            </a:lvl5pPr>
            <a:lvl6pPr lvl="5" algn="ctr">
              <a:spcBef>
                <a:spcPts val="0"/>
              </a:spcBef>
              <a:spcAft>
                <a:spcPts val="0"/>
              </a:spcAft>
              <a:buClr>
                <a:schemeClr val="lt1"/>
              </a:buClr>
              <a:buSzPts val="1600"/>
              <a:buFont typeface="Inter SemiBold"/>
              <a:buNone/>
              <a:defRPr sz="1600">
                <a:solidFill>
                  <a:schemeClr val="lt1"/>
                </a:solidFill>
              </a:defRPr>
            </a:lvl6pPr>
            <a:lvl7pPr lvl="6" algn="ctr">
              <a:spcBef>
                <a:spcPts val="0"/>
              </a:spcBef>
              <a:spcAft>
                <a:spcPts val="0"/>
              </a:spcAft>
              <a:buClr>
                <a:schemeClr val="lt1"/>
              </a:buClr>
              <a:buSzPts val="1600"/>
              <a:buFont typeface="Inter SemiBold"/>
              <a:buNone/>
              <a:defRPr sz="1600">
                <a:solidFill>
                  <a:schemeClr val="lt1"/>
                </a:solidFill>
              </a:defRPr>
            </a:lvl7pPr>
            <a:lvl8pPr lvl="7" algn="ctr">
              <a:spcBef>
                <a:spcPts val="0"/>
              </a:spcBef>
              <a:spcAft>
                <a:spcPts val="0"/>
              </a:spcAft>
              <a:buClr>
                <a:schemeClr val="lt1"/>
              </a:buClr>
              <a:buSzPts val="1600"/>
              <a:buFont typeface="Inter SemiBold"/>
              <a:buNone/>
              <a:defRPr sz="1600">
                <a:solidFill>
                  <a:schemeClr val="lt1"/>
                </a:solidFill>
              </a:defRPr>
            </a:lvl8pPr>
            <a:lvl9pPr lvl="8" algn="ctr">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79" name="Google Shape;79;p9"/>
          <p:cNvSpPr txBox="1">
            <a:spLocks noGrp="1"/>
          </p:cNvSpPr>
          <p:nvPr>
            <p:ph type="subTitle" idx="6"/>
          </p:nvPr>
        </p:nvSpPr>
        <p:spPr>
          <a:xfrm>
            <a:off x="2588275" y="3190975"/>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600"/>
              <a:buFont typeface="Inter SemiBold"/>
              <a:buNone/>
              <a:defRPr sz="1600">
                <a:solidFill>
                  <a:schemeClr val="lt1"/>
                </a:solidFill>
              </a:defRPr>
            </a:lvl1pPr>
            <a:lvl2pPr lvl="1" algn="ctr">
              <a:spcBef>
                <a:spcPts val="0"/>
              </a:spcBef>
              <a:spcAft>
                <a:spcPts val="0"/>
              </a:spcAft>
              <a:buClr>
                <a:schemeClr val="lt1"/>
              </a:buClr>
              <a:buSzPts val="1600"/>
              <a:buFont typeface="Inter SemiBold"/>
              <a:buNone/>
              <a:defRPr sz="1600">
                <a:solidFill>
                  <a:schemeClr val="lt1"/>
                </a:solidFill>
              </a:defRPr>
            </a:lvl2pPr>
            <a:lvl3pPr lvl="2" algn="ctr">
              <a:spcBef>
                <a:spcPts val="0"/>
              </a:spcBef>
              <a:spcAft>
                <a:spcPts val="0"/>
              </a:spcAft>
              <a:buClr>
                <a:schemeClr val="lt1"/>
              </a:buClr>
              <a:buSzPts val="1600"/>
              <a:buFont typeface="Inter SemiBold"/>
              <a:buNone/>
              <a:defRPr sz="1600">
                <a:solidFill>
                  <a:schemeClr val="lt1"/>
                </a:solidFill>
              </a:defRPr>
            </a:lvl3pPr>
            <a:lvl4pPr lvl="3" algn="ctr">
              <a:spcBef>
                <a:spcPts val="0"/>
              </a:spcBef>
              <a:spcAft>
                <a:spcPts val="0"/>
              </a:spcAft>
              <a:buClr>
                <a:schemeClr val="lt1"/>
              </a:buClr>
              <a:buSzPts val="1600"/>
              <a:buFont typeface="Inter SemiBold"/>
              <a:buNone/>
              <a:defRPr sz="1600">
                <a:solidFill>
                  <a:schemeClr val="lt1"/>
                </a:solidFill>
              </a:defRPr>
            </a:lvl4pPr>
            <a:lvl5pPr lvl="4" algn="ctr">
              <a:spcBef>
                <a:spcPts val="0"/>
              </a:spcBef>
              <a:spcAft>
                <a:spcPts val="0"/>
              </a:spcAft>
              <a:buClr>
                <a:schemeClr val="lt1"/>
              </a:buClr>
              <a:buSzPts val="1600"/>
              <a:buFont typeface="Inter SemiBold"/>
              <a:buNone/>
              <a:defRPr sz="1600">
                <a:solidFill>
                  <a:schemeClr val="lt1"/>
                </a:solidFill>
              </a:defRPr>
            </a:lvl5pPr>
            <a:lvl6pPr lvl="5" algn="ctr">
              <a:spcBef>
                <a:spcPts val="0"/>
              </a:spcBef>
              <a:spcAft>
                <a:spcPts val="0"/>
              </a:spcAft>
              <a:buClr>
                <a:schemeClr val="lt1"/>
              </a:buClr>
              <a:buSzPts val="1600"/>
              <a:buFont typeface="Inter SemiBold"/>
              <a:buNone/>
              <a:defRPr sz="1600">
                <a:solidFill>
                  <a:schemeClr val="lt1"/>
                </a:solidFill>
              </a:defRPr>
            </a:lvl6pPr>
            <a:lvl7pPr lvl="6" algn="ctr">
              <a:spcBef>
                <a:spcPts val="0"/>
              </a:spcBef>
              <a:spcAft>
                <a:spcPts val="0"/>
              </a:spcAft>
              <a:buClr>
                <a:schemeClr val="lt1"/>
              </a:buClr>
              <a:buSzPts val="1600"/>
              <a:buFont typeface="Inter SemiBold"/>
              <a:buNone/>
              <a:defRPr sz="1600">
                <a:solidFill>
                  <a:schemeClr val="lt1"/>
                </a:solidFill>
              </a:defRPr>
            </a:lvl7pPr>
            <a:lvl8pPr lvl="7" algn="ctr">
              <a:spcBef>
                <a:spcPts val="0"/>
              </a:spcBef>
              <a:spcAft>
                <a:spcPts val="0"/>
              </a:spcAft>
              <a:buClr>
                <a:schemeClr val="lt1"/>
              </a:buClr>
              <a:buSzPts val="1600"/>
              <a:buFont typeface="Inter SemiBold"/>
              <a:buNone/>
              <a:defRPr sz="1600">
                <a:solidFill>
                  <a:schemeClr val="lt1"/>
                </a:solidFill>
              </a:defRPr>
            </a:lvl8pPr>
            <a:lvl9pPr lvl="8" algn="ctr">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80" name="Google Shape;80;p9"/>
          <p:cNvSpPr txBox="1">
            <a:spLocks noGrp="1"/>
          </p:cNvSpPr>
          <p:nvPr>
            <p:ph type="subTitle" idx="7"/>
          </p:nvPr>
        </p:nvSpPr>
        <p:spPr>
          <a:xfrm>
            <a:off x="4613113" y="3190975"/>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600"/>
              <a:buFont typeface="Inter SemiBold"/>
              <a:buNone/>
              <a:defRPr sz="1600">
                <a:solidFill>
                  <a:schemeClr val="lt1"/>
                </a:solidFill>
              </a:defRPr>
            </a:lvl1pPr>
            <a:lvl2pPr lvl="1" algn="ctr">
              <a:spcBef>
                <a:spcPts val="0"/>
              </a:spcBef>
              <a:spcAft>
                <a:spcPts val="0"/>
              </a:spcAft>
              <a:buClr>
                <a:schemeClr val="lt1"/>
              </a:buClr>
              <a:buSzPts val="1600"/>
              <a:buFont typeface="Inter SemiBold"/>
              <a:buNone/>
              <a:defRPr sz="1600">
                <a:solidFill>
                  <a:schemeClr val="lt1"/>
                </a:solidFill>
              </a:defRPr>
            </a:lvl2pPr>
            <a:lvl3pPr lvl="2" algn="ctr">
              <a:spcBef>
                <a:spcPts val="0"/>
              </a:spcBef>
              <a:spcAft>
                <a:spcPts val="0"/>
              </a:spcAft>
              <a:buClr>
                <a:schemeClr val="lt1"/>
              </a:buClr>
              <a:buSzPts val="1600"/>
              <a:buFont typeface="Inter SemiBold"/>
              <a:buNone/>
              <a:defRPr sz="1600">
                <a:solidFill>
                  <a:schemeClr val="lt1"/>
                </a:solidFill>
              </a:defRPr>
            </a:lvl3pPr>
            <a:lvl4pPr lvl="3" algn="ctr">
              <a:spcBef>
                <a:spcPts val="0"/>
              </a:spcBef>
              <a:spcAft>
                <a:spcPts val="0"/>
              </a:spcAft>
              <a:buClr>
                <a:schemeClr val="lt1"/>
              </a:buClr>
              <a:buSzPts val="1600"/>
              <a:buFont typeface="Inter SemiBold"/>
              <a:buNone/>
              <a:defRPr sz="1600">
                <a:solidFill>
                  <a:schemeClr val="lt1"/>
                </a:solidFill>
              </a:defRPr>
            </a:lvl4pPr>
            <a:lvl5pPr lvl="4" algn="ctr">
              <a:spcBef>
                <a:spcPts val="0"/>
              </a:spcBef>
              <a:spcAft>
                <a:spcPts val="0"/>
              </a:spcAft>
              <a:buClr>
                <a:schemeClr val="lt1"/>
              </a:buClr>
              <a:buSzPts val="1600"/>
              <a:buFont typeface="Inter SemiBold"/>
              <a:buNone/>
              <a:defRPr sz="1600">
                <a:solidFill>
                  <a:schemeClr val="lt1"/>
                </a:solidFill>
              </a:defRPr>
            </a:lvl5pPr>
            <a:lvl6pPr lvl="5" algn="ctr">
              <a:spcBef>
                <a:spcPts val="0"/>
              </a:spcBef>
              <a:spcAft>
                <a:spcPts val="0"/>
              </a:spcAft>
              <a:buClr>
                <a:schemeClr val="lt1"/>
              </a:buClr>
              <a:buSzPts val="1600"/>
              <a:buFont typeface="Inter SemiBold"/>
              <a:buNone/>
              <a:defRPr sz="1600">
                <a:solidFill>
                  <a:schemeClr val="lt1"/>
                </a:solidFill>
              </a:defRPr>
            </a:lvl6pPr>
            <a:lvl7pPr lvl="6" algn="ctr">
              <a:spcBef>
                <a:spcPts val="0"/>
              </a:spcBef>
              <a:spcAft>
                <a:spcPts val="0"/>
              </a:spcAft>
              <a:buClr>
                <a:schemeClr val="lt1"/>
              </a:buClr>
              <a:buSzPts val="1600"/>
              <a:buFont typeface="Inter SemiBold"/>
              <a:buNone/>
              <a:defRPr sz="1600">
                <a:solidFill>
                  <a:schemeClr val="lt1"/>
                </a:solidFill>
              </a:defRPr>
            </a:lvl7pPr>
            <a:lvl8pPr lvl="7" algn="ctr">
              <a:spcBef>
                <a:spcPts val="0"/>
              </a:spcBef>
              <a:spcAft>
                <a:spcPts val="0"/>
              </a:spcAft>
              <a:buClr>
                <a:schemeClr val="lt1"/>
              </a:buClr>
              <a:buSzPts val="1600"/>
              <a:buFont typeface="Inter SemiBold"/>
              <a:buNone/>
              <a:defRPr sz="1600">
                <a:solidFill>
                  <a:schemeClr val="lt1"/>
                </a:solidFill>
              </a:defRPr>
            </a:lvl8pPr>
            <a:lvl9pPr lvl="8" algn="ctr">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81" name="Google Shape;81;p9"/>
          <p:cNvSpPr txBox="1">
            <a:spLocks noGrp="1"/>
          </p:cNvSpPr>
          <p:nvPr>
            <p:ph type="subTitle" idx="8"/>
          </p:nvPr>
        </p:nvSpPr>
        <p:spPr>
          <a:xfrm>
            <a:off x="6637950" y="3190975"/>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600"/>
              <a:buFont typeface="Inter SemiBold"/>
              <a:buNone/>
              <a:defRPr sz="1600">
                <a:solidFill>
                  <a:schemeClr val="lt1"/>
                </a:solidFill>
              </a:defRPr>
            </a:lvl1pPr>
            <a:lvl2pPr lvl="1" algn="ctr">
              <a:spcBef>
                <a:spcPts val="0"/>
              </a:spcBef>
              <a:spcAft>
                <a:spcPts val="0"/>
              </a:spcAft>
              <a:buClr>
                <a:schemeClr val="lt1"/>
              </a:buClr>
              <a:buSzPts val="1600"/>
              <a:buFont typeface="Inter SemiBold"/>
              <a:buNone/>
              <a:defRPr sz="1600">
                <a:solidFill>
                  <a:schemeClr val="lt1"/>
                </a:solidFill>
              </a:defRPr>
            </a:lvl2pPr>
            <a:lvl3pPr lvl="2" algn="ctr">
              <a:spcBef>
                <a:spcPts val="0"/>
              </a:spcBef>
              <a:spcAft>
                <a:spcPts val="0"/>
              </a:spcAft>
              <a:buClr>
                <a:schemeClr val="lt1"/>
              </a:buClr>
              <a:buSzPts val="1600"/>
              <a:buFont typeface="Inter SemiBold"/>
              <a:buNone/>
              <a:defRPr sz="1600">
                <a:solidFill>
                  <a:schemeClr val="lt1"/>
                </a:solidFill>
              </a:defRPr>
            </a:lvl3pPr>
            <a:lvl4pPr lvl="3" algn="ctr">
              <a:spcBef>
                <a:spcPts val="0"/>
              </a:spcBef>
              <a:spcAft>
                <a:spcPts val="0"/>
              </a:spcAft>
              <a:buClr>
                <a:schemeClr val="lt1"/>
              </a:buClr>
              <a:buSzPts val="1600"/>
              <a:buFont typeface="Inter SemiBold"/>
              <a:buNone/>
              <a:defRPr sz="1600">
                <a:solidFill>
                  <a:schemeClr val="lt1"/>
                </a:solidFill>
              </a:defRPr>
            </a:lvl4pPr>
            <a:lvl5pPr lvl="4" algn="ctr">
              <a:spcBef>
                <a:spcPts val="0"/>
              </a:spcBef>
              <a:spcAft>
                <a:spcPts val="0"/>
              </a:spcAft>
              <a:buClr>
                <a:schemeClr val="lt1"/>
              </a:buClr>
              <a:buSzPts val="1600"/>
              <a:buFont typeface="Inter SemiBold"/>
              <a:buNone/>
              <a:defRPr sz="1600">
                <a:solidFill>
                  <a:schemeClr val="lt1"/>
                </a:solidFill>
              </a:defRPr>
            </a:lvl5pPr>
            <a:lvl6pPr lvl="5" algn="ctr">
              <a:spcBef>
                <a:spcPts val="0"/>
              </a:spcBef>
              <a:spcAft>
                <a:spcPts val="0"/>
              </a:spcAft>
              <a:buClr>
                <a:schemeClr val="lt1"/>
              </a:buClr>
              <a:buSzPts val="1600"/>
              <a:buFont typeface="Inter SemiBold"/>
              <a:buNone/>
              <a:defRPr sz="1600">
                <a:solidFill>
                  <a:schemeClr val="lt1"/>
                </a:solidFill>
              </a:defRPr>
            </a:lvl6pPr>
            <a:lvl7pPr lvl="6" algn="ctr">
              <a:spcBef>
                <a:spcPts val="0"/>
              </a:spcBef>
              <a:spcAft>
                <a:spcPts val="0"/>
              </a:spcAft>
              <a:buClr>
                <a:schemeClr val="lt1"/>
              </a:buClr>
              <a:buSzPts val="1600"/>
              <a:buFont typeface="Inter SemiBold"/>
              <a:buNone/>
              <a:defRPr sz="1600">
                <a:solidFill>
                  <a:schemeClr val="lt1"/>
                </a:solidFill>
              </a:defRPr>
            </a:lvl7pPr>
            <a:lvl8pPr lvl="7" algn="ctr">
              <a:spcBef>
                <a:spcPts val="0"/>
              </a:spcBef>
              <a:spcAft>
                <a:spcPts val="0"/>
              </a:spcAft>
              <a:buClr>
                <a:schemeClr val="lt1"/>
              </a:buClr>
              <a:buSzPts val="1600"/>
              <a:buFont typeface="Inter SemiBold"/>
              <a:buNone/>
              <a:defRPr sz="1600">
                <a:solidFill>
                  <a:schemeClr val="lt1"/>
                </a:solidFill>
              </a:defRPr>
            </a:lvl8pPr>
            <a:lvl9pPr lvl="8" algn="ctr">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82" name="Google Shape;82;p9"/>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83" name="Google Shape;83;p9"/>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lt2"/>
                </a:solidFill>
                <a:latin typeface="Inter Light"/>
                <a:ea typeface="Inter Light"/>
                <a:cs typeface="Inter Light"/>
                <a:sym typeface="Inter Light"/>
              </a:defRPr>
            </a:lvl1pPr>
            <a:lvl2pPr lvl="1" algn="ctr">
              <a:buNone/>
              <a:defRPr sz="800">
                <a:solidFill>
                  <a:schemeClr val="lt2"/>
                </a:solidFill>
                <a:latin typeface="Inter Light"/>
                <a:ea typeface="Inter Light"/>
                <a:cs typeface="Inter Light"/>
                <a:sym typeface="Inter Light"/>
              </a:defRPr>
            </a:lvl2pPr>
            <a:lvl3pPr lvl="2" algn="ctr">
              <a:buNone/>
              <a:defRPr sz="800">
                <a:solidFill>
                  <a:schemeClr val="lt2"/>
                </a:solidFill>
                <a:latin typeface="Inter Light"/>
                <a:ea typeface="Inter Light"/>
                <a:cs typeface="Inter Light"/>
                <a:sym typeface="Inter Light"/>
              </a:defRPr>
            </a:lvl3pPr>
            <a:lvl4pPr lvl="3" algn="ctr">
              <a:buNone/>
              <a:defRPr sz="800">
                <a:solidFill>
                  <a:schemeClr val="lt2"/>
                </a:solidFill>
                <a:latin typeface="Inter Light"/>
                <a:ea typeface="Inter Light"/>
                <a:cs typeface="Inter Light"/>
                <a:sym typeface="Inter Light"/>
              </a:defRPr>
            </a:lvl4pPr>
            <a:lvl5pPr lvl="4" algn="ctr">
              <a:buNone/>
              <a:defRPr sz="800">
                <a:solidFill>
                  <a:schemeClr val="lt2"/>
                </a:solidFill>
                <a:latin typeface="Inter Light"/>
                <a:ea typeface="Inter Light"/>
                <a:cs typeface="Inter Light"/>
                <a:sym typeface="Inter Light"/>
              </a:defRPr>
            </a:lvl5pPr>
            <a:lvl6pPr lvl="5" algn="ctr">
              <a:buNone/>
              <a:defRPr sz="800">
                <a:solidFill>
                  <a:schemeClr val="lt2"/>
                </a:solidFill>
                <a:latin typeface="Inter Light"/>
                <a:ea typeface="Inter Light"/>
                <a:cs typeface="Inter Light"/>
                <a:sym typeface="Inter Light"/>
              </a:defRPr>
            </a:lvl6pPr>
            <a:lvl7pPr lvl="6" algn="ctr">
              <a:buNone/>
              <a:defRPr sz="800">
                <a:solidFill>
                  <a:schemeClr val="lt2"/>
                </a:solidFill>
                <a:latin typeface="Inter Light"/>
                <a:ea typeface="Inter Light"/>
                <a:cs typeface="Inter Light"/>
                <a:sym typeface="Inter Light"/>
              </a:defRPr>
            </a:lvl7pPr>
            <a:lvl8pPr lvl="7" algn="ctr">
              <a:buNone/>
              <a:defRPr sz="800">
                <a:solidFill>
                  <a:schemeClr val="lt2"/>
                </a:solidFill>
                <a:latin typeface="Inter Light"/>
                <a:ea typeface="Inter Light"/>
                <a:cs typeface="Inter Light"/>
                <a:sym typeface="Inter Light"/>
              </a:defRPr>
            </a:lvl8pPr>
            <a:lvl9pPr lvl="8" algn="ctr">
              <a:buNone/>
              <a:defRPr sz="800">
                <a:solidFill>
                  <a:schemeClr val="l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84" name="Google Shape;84;p9"/>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urrent Market / Market Size">
  <p:cSld name="SECTION_TITLE_AND_DESCRIPTION">
    <p:bg>
      <p:bgPr>
        <a:solidFill>
          <a:schemeClr val="dk2"/>
        </a:solidFill>
        <a:effectLst/>
      </p:bgPr>
    </p:bg>
    <p:spTree>
      <p:nvGrpSpPr>
        <p:cNvPr id="1" name="Shape 85"/>
        <p:cNvGrpSpPr/>
        <p:nvPr/>
      </p:nvGrpSpPr>
      <p:grpSpPr>
        <a:xfrm>
          <a:off x="0" y="0"/>
          <a:ext cx="0" cy="0"/>
          <a:chOff x="0" y="0"/>
          <a:chExt cx="0" cy="0"/>
        </a:xfrm>
      </p:grpSpPr>
      <p:sp>
        <p:nvSpPr>
          <p:cNvPr id="86" name="Google Shape;86;p10"/>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800">
                <a:solidFill>
                  <a:schemeClr val="lt2"/>
                </a:solidFill>
                <a:latin typeface="Inter Light"/>
                <a:ea typeface="Inter Light"/>
                <a:cs typeface="Inter Light"/>
                <a:sym typeface="Inter Light"/>
              </a:rPr>
              <a:t>‹#›</a:t>
            </a:fld>
            <a:endParaRPr sz="800">
              <a:solidFill>
                <a:schemeClr val="lt2"/>
              </a:solidFill>
              <a:latin typeface="Inter Light"/>
              <a:ea typeface="Inter Light"/>
              <a:cs typeface="Inter Light"/>
              <a:sym typeface="Inter Light"/>
            </a:endParaRPr>
          </a:p>
        </p:txBody>
      </p:sp>
      <p:cxnSp>
        <p:nvCxnSpPr>
          <p:cNvPr id="87" name="Google Shape;87;p10"/>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88" name="Google Shape;88;p10"/>
          <p:cNvSpPr txBox="1">
            <a:spLocks noGrp="1"/>
          </p:cNvSpPr>
          <p:nvPr>
            <p:ph type="subTitle" idx="1"/>
          </p:nvPr>
        </p:nvSpPr>
        <p:spPr>
          <a:xfrm>
            <a:off x="675475" y="305590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800"/>
              <a:buFont typeface="Inter SemiBold"/>
              <a:buNone/>
              <a:defRPr>
                <a:solidFill>
                  <a:schemeClr val="lt1"/>
                </a:solidFill>
              </a:defRPr>
            </a:lvl1pPr>
            <a:lvl2pPr lvl="1" algn="ctr">
              <a:spcBef>
                <a:spcPts val="0"/>
              </a:spcBef>
              <a:spcAft>
                <a:spcPts val="0"/>
              </a:spcAft>
              <a:buClr>
                <a:schemeClr val="lt1"/>
              </a:buClr>
              <a:buSzPts val="1800"/>
              <a:buFont typeface="Inter SemiBold"/>
              <a:buNone/>
              <a:defRPr>
                <a:solidFill>
                  <a:schemeClr val="lt1"/>
                </a:solidFill>
              </a:defRPr>
            </a:lvl2pPr>
            <a:lvl3pPr lvl="2" algn="ctr">
              <a:spcBef>
                <a:spcPts val="0"/>
              </a:spcBef>
              <a:spcAft>
                <a:spcPts val="0"/>
              </a:spcAft>
              <a:buClr>
                <a:schemeClr val="lt1"/>
              </a:buClr>
              <a:buSzPts val="1800"/>
              <a:buFont typeface="Inter SemiBold"/>
              <a:buNone/>
              <a:defRPr>
                <a:solidFill>
                  <a:schemeClr val="lt1"/>
                </a:solidFill>
              </a:defRPr>
            </a:lvl3pPr>
            <a:lvl4pPr lvl="3" algn="ctr">
              <a:spcBef>
                <a:spcPts val="0"/>
              </a:spcBef>
              <a:spcAft>
                <a:spcPts val="0"/>
              </a:spcAft>
              <a:buClr>
                <a:schemeClr val="lt1"/>
              </a:buClr>
              <a:buSzPts val="1800"/>
              <a:buFont typeface="Inter SemiBold"/>
              <a:buNone/>
              <a:defRPr>
                <a:solidFill>
                  <a:schemeClr val="lt1"/>
                </a:solidFill>
              </a:defRPr>
            </a:lvl4pPr>
            <a:lvl5pPr lvl="4" algn="ctr">
              <a:spcBef>
                <a:spcPts val="0"/>
              </a:spcBef>
              <a:spcAft>
                <a:spcPts val="0"/>
              </a:spcAft>
              <a:buClr>
                <a:schemeClr val="lt1"/>
              </a:buClr>
              <a:buSzPts val="1800"/>
              <a:buFont typeface="Inter SemiBold"/>
              <a:buNone/>
              <a:defRPr>
                <a:solidFill>
                  <a:schemeClr val="lt1"/>
                </a:solidFill>
              </a:defRPr>
            </a:lvl5pPr>
            <a:lvl6pPr lvl="5" algn="ctr">
              <a:spcBef>
                <a:spcPts val="0"/>
              </a:spcBef>
              <a:spcAft>
                <a:spcPts val="0"/>
              </a:spcAft>
              <a:buClr>
                <a:schemeClr val="lt1"/>
              </a:buClr>
              <a:buSzPts val="1800"/>
              <a:buFont typeface="Inter SemiBold"/>
              <a:buNone/>
              <a:defRPr>
                <a:solidFill>
                  <a:schemeClr val="lt1"/>
                </a:solidFill>
              </a:defRPr>
            </a:lvl6pPr>
            <a:lvl7pPr lvl="6" algn="ctr">
              <a:spcBef>
                <a:spcPts val="0"/>
              </a:spcBef>
              <a:spcAft>
                <a:spcPts val="0"/>
              </a:spcAft>
              <a:buClr>
                <a:schemeClr val="lt1"/>
              </a:buClr>
              <a:buSzPts val="1800"/>
              <a:buFont typeface="Inter SemiBold"/>
              <a:buNone/>
              <a:defRPr>
                <a:solidFill>
                  <a:schemeClr val="lt1"/>
                </a:solidFill>
              </a:defRPr>
            </a:lvl7pPr>
            <a:lvl8pPr lvl="7" algn="ctr">
              <a:spcBef>
                <a:spcPts val="0"/>
              </a:spcBef>
              <a:spcAft>
                <a:spcPts val="0"/>
              </a:spcAft>
              <a:buClr>
                <a:schemeClr val="lt1"/>
              </a:buClr>
              <a:buSzPts val="1800"/>
              <a:buFont typeface="Inter SemiBold"/>
              <a:buNone/>
              <a:defRPr>
                <a:solidFill>
                  <a:schemeClr val="lt1"/>
                </a:solidFill>
              </a:defRPr>
            </a:lvl8pPr>
            <a:lvl9pPr lvl="8" algn="ctr">
              <a:spcBef>
                <a:spcPts val="0"/>
              </a:spcBef>
              <a:spcAft>
                <a:spcPts val="0"/>
              </a:spcAft>
              <a:buClr>
                <a:schemeClr val="lt1"/>
              </a:buClr>
              <a:buSzPts val="1800"/>
              <a:buFont typeface="Inter SemiBold"/>
              <a:buNone/>
              <a:defRPr>
                <a:solidFill>
                  <a:schemeClr val="lt1"/>
                </a:solidFill>
              </a:defRPr>
            </a:lvl9pPr>
          </a:lstStyle>
          <a:p>
            <a:endParaRPr/>
          </a:p>
        </p:txBody>
      </p:sp>
      <p:sp>
        <p:nvSpPr>
          <p:cNvPr id="89" name="Google Shape;89;p10"/>
          <p:cNvSpPr txBox="1">
            <a:spLocks noGrp="1"/>
          </p:cNvSpPr>
          <p:nvPr>
            <p:ph type="body" idx="2"/>
          </p:nvPr>
        </p:nvSpPr>
        <p:spPr>
          <a:xfrm>
            <a:off x="604925" y="36681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90" name="Google Shape;90;p10"/>
          <p:cNvSpPr txBox="1">
            <a:spLocks noGrp="1"/>
          </p:cNvSpPr>
          <p:nvPr>
            <p:ph type="subTitle" idx="3"/>
          </p:nvPr>
        </p:nvSpPr>
        <p:spPr>
          <a:xfrm>
            <a:off x="3885400" y="305590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800"/>
              <a:buFont typeface="Inter SemiBold"/>
              <a:buNone/>
              <a:defRPr>
                <a:solidFill>
                  <a:schemeClr val="lt1"/>
                </a:solidFill>
              </a:defRPr>
            </a:lvl1pPr>
            <a:lvl2pPr lvl="1" algn="ctr">
              <a:spcBef>
                <a:spcPts val="0"/>
              </a:spcBef>
              <a:spcAft>
                <a:spcPts val="0"/>
              </a:spcAft>
              <a:buClr>
                <a:schemeClr val="lt1"/>
              </a:buClr>
              <a:buSzPts val="1800"/>
              <a:buFont typeface="Inter SemiBold"/>
              <a:buNone/>
              <a:defRPr>
                <a:solidFill>
                  <a:schemeClr val="lt1"/>
                </a:solidFill>
              </a:defRPr>
            </a:lvl2pPr>
            <a:lvl3pPr lvl="2" algn="ctr">
              <a:spcBef>
                <a:spcPts val="0"/>
              </a:spcBef>
              <a:spcAft>
                <a:spcPts val="0"/>
              </a:spcAft>
              <a:buClr>
                <a:schemeClr val="lt1"/>
              </a:buClr>
              <a:buSzPts val="1800"/>
              <a:buFont typeface="Inter SemiBold"/>
              <a:buNone/>
              <a:defRPr>
                <a:solidFill>
                  <a:schemeClr val="lt1"/>
                </a:solidFill>
              </a:defRPr>
            </a:lvl3pPr>
            <a:lvl4pPr lvl="3" algn="ctr">
              <a:spcBef>
                <a:spcPts val="0"/>
              </a:spcBef>
              <a:spcAft>
                <a:spcPts val="0"/>
              </a:spcAft>
              <a:buClr>
                <a:schemeClr val="lt1"/>
              </a:buClr>
              <a:buSzPts val="1800"/>
              <a:buFont typeface="Inter SemiBold"/>
              <a:buNone/>
              <a:defRPr>
                <a:solidFill>
                  <a:schemeClr val="lt1"/>
                </a:solidFill>
              </a:defRPr>
            </a:lvl4pPr>
            <a:lvl5pPr lvl="4" algn="ctr">
              <a:spcBef>
                <a:spcPts val="0"/>
              </a:spcBef>
              <a:spcAft>
                <a:spcPts val="0"/>
              </a:spcAft>
              <a:buClr>
                <a:schemeClr val="lt1"/>
              </a:buClr>
              <a:buSzPts val="1800"/>
              <a:buFont typeface="Inter SemiBold"/>
              <a:buNone/>
              <a:defRPr>
                <a:solidFill>
                  <a:schemeClr val="lt1"/>
                </a:solidFill>
              </a:defRPr>
            </a:lvl5pPr>
            <a:lvl6pPr lvl="5" algn="ctr">
              <a:spcBef>
                <a:spcPts val="0"/>
              </a:spcBef>
              <a:spcAft>
                <a:spcPts val="0"/>
              </a:spcAft>
              <a:buClr>
                <a:schemeClr val="lt1"/>
              </a:buClr>
              <a:buSzPts val="1800"/>
              <a:buFont typeface="Inter SemiBold"/>
              <a:buNone/>
              <a:defRPr>
                <a:solidFill>
                  <a:schemeClr val="lt1"/>
                </a:solidFill>
              </a:defRPr>
            </a:lvl6pPr>
            <a:lvl7pPr lvl="6" algn="ctr">
              <a:spcBef>
                <a:spcPts val="0"/>
              </a:spcBef>
              <a:spcAft>
                <a:spcPts val="0"/>
              </a:spcAft>
              <a:buClr>
                <a:schemeClr val="lt1"/>
              </a:buClr>
              <a:buSzPts val="1800"/>
              <a:buFont typeface="Inter SemiBold"/>
              <a:buNone/>
              <a:defRPr>
                <a:solidFill>
                  <a:schemeClr val="lt1"/>
                </a:solidFill>
              </a:defRPr>
            </a:lvl7pPr>
            <a:lvl8pPr lvl="7" algn="ctr">
              <a:spcBef>
                <a:spcPts val="0"/>
              </a:spcBef>
              <a:spcAft>
                <a:spcPts val="0"/>
              </a:spcAft>
              <a:buClr>
                <a:schemeClr val="lt1"/>
              </a:buClr>
              <a:buSzPts val="1800"/>
              <a:buFont typeface="Inter SemiBold"/>
              <a:buNone/>
              <a:defRPr>
                <a:solidFill>
                  <a:schemeClr val="lt1"/>
                </a:solidFill>
              </a:defRPr>
            </a:lvl8pPr>
            <a:lvl9pPr lvl="8" algn="ctr">
              <a:spcBef>
                <a:spcPts val="0"/>
              </a:spcBef>
              <a:spcAft>
                <a:spcPts val="0"/>
              </a:spcAft>
              <a:buClr>
                <a:schemeClr val="lt1"/>
              </a:buClr>
              <a:buSzPts val="1800"/>
              <a:buFont typeface="Inter SemiBold"/>
              <a:buNone/>
              <a:defRPr>
                <a:solidFill>
                  <a:schemeClr val="lt1"/>
                </a:solidFill>
              </a:defRPr>
            </a:lvl9pPr>
          </a:lstStyle>
          <a:p>
            <a:endParaRPr/>
          </a:p>
        </p:txBody>
      </p:sp>
      <p:sp>
        <p:nvSpPr>
          <p:cNvPr id="91" name="Google Shape;91;p10"/>
          <p:cNvSpPr txBox="1">
            <a:spLocks noGrp="1"/>
          </p:cNvSpPr>
          <p:nvPr>
            <p:ph type="body" idx="4"/>
          </p:nvPr>
        </p:nvSpPr>
        <p:spPr>
          <a:xfrm>
            <a:off x="3814850" y="36681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92" name="Google Shape;92;p10"/>
          <p:cNvSpPr txBox="1">
            <a:spLocks noGrp="1"/>
          </p:cNvSpPr>
          <p:nvPr>
            <p:ph type="subTitle" idx="5"/>
          </p:nvPr>
        </p:nvSpPr>
        <p:spPr>
          <a:xfrm>
            <a:off x="7024719" y="305590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800"/>
              <a:buFont typeface="Inter SemiBold"/>
              <a:buNone/>
              <a:defRPr>
                <a:solidFill>
                  <a:schemeClr val="lt1"/>
                </a:solidFill>
              </a:defRPr>
            </a:lvl1pPr>
            <a:lvl2pPr lvl="1" algn="ctr">
              <a:spcBef>
                <a:spcPts val="0"/>
              </a:spcBef>
              <a:spcAft>
                <a:spcPts val="0"/>
              </a:spcAft>
              <a:buClr>
                <a:schemeClr val="lt1"/>
              </a:buClr>
              <a:buSzPts val="1800"/>
              <a:buFont typeface="Inter SemiBold"/>
              <a:buNone/>
              <a:defRPr>
                <a:solidFill>
                  <a:schemeClr val="lt1"/>
                </a:solidFill>
              </a:defRPr>
            </a:lvl2pPr>
            <a:lvl3pPr lvl="2" algn="ctr">
              <a:spcBef>
                <a:spcPts val="0"/>
              </a:spcBef>
              <a:spcAft>
                <a:spcPts val="0"/>
              </a:spcAft>
              <a:buClr>
                <a:schemeClr val="lt1"/>
              </a:buClr>
              <a:buSzPts val="1800"/>
              <a:buFont typeface="Inter SemiBold"/>
              <a:buNone/>
              <a:defRPr>
                <a:solidFill>
                  <a:schemeClr val="lt1"/>
                </a:solidFill>
              </a:defRPr>
            </a:lvl3pPr>
            <a:lvl4pPr lvl="3" algn="ctr">
              <a:spcBef>
                <a:spcPts val="0"/>
              </a:spcBef>
              <a:spcAft>
                <a:spcPts val="0"/>
              </a:spcAft>
              <a:buClr>
                <a:schemeClr val="lt1"/>
              </a:buClr>
              <a:buSzPts val="1800"/>
              <a:buFont typeface="Inter SemiBold"/>
              <a:buNone/>
              <a:defRPr>
                <a:solidFill>
                  <a:schemeClr val="lt1"/>
                </a:solidFill>
              </a:defRPr>
            </a:lvl4pPr>
            <a:lvl5pPr lvl="4" algn="ctr">
              <a:spcBef>
                <a:spcPts val="0"/>
              </a:spcBef>
              <a:spcAft>
                <a:spcPts val="0"/>
              </a:spcAft>
              <a:buClr>
                <a:schemeClr val="lt1"/>
              </a:buClr>
              <a:buSzPts val="1800"/>
              <a:buFont typeface="Inter SemiBold"/>
              <a:buNone/>
              <a:defRPr>
                <a:solidFill>
                  <a:schemeClr val="lt1"/>
                </a:solidFill>
              </a:defRPr>
            </a:lvl5pPr>
            <a:lvl6pPr lvl="5" algn="ctr">
              <a:spcBef>
                <a:spcPts val="0"/>
              </a:spcBef>
              <a:spcAft>
                <a:spcPts val="0"/>
              </a:spcAft>
              <a:buClr>
                <a:schemeClr val="lt1"/>
              </a:buClr>
              <a:buSzPts val="1800"/>
              <a:buFont typeface="Inter SemiBold"/>
              <a:buNone/>
              <a:defRPr>
                <a:solidFill>
                  <a:schemeClr val="lt1"/>
                </a:solidFill>
              </a:defRPr>
            </a:lvl6pPr>
            <a:lvl7pPr lvl="6" algn="ctr">
              <a:spcBef>
                <a:spcPts val="0"/>
              </a:spcBef>
              <a:spcAft>
                <a:spcPts val="0"/>
              </a:spcAft>
              <a:buClr>
                <a:schemeClr val="lt1"/>
              </a:buClr>
              <a:buSzPts val="1800"/>
              <a:buFont typeface="Inter SemiBold"/>
              <a:buNone/>
              <a:defRPr>
                <a:solidFill>
                  <a:schemeClr val="lt1"/>
                </a:solidFill>
              </a:defRPr>
            </a:lvl7pPr>
            <a:lvl8pPr lvl="7" algn="ctr">
              <a:spcBef>
                <a:spcPts val="0"/>
              </a:spcBef>
              <a:spcAft>
                <a:spcPts val="0"/>
              </a:spcAft>
              <a:buClr>
                <a:schemeClr val="lt1"/>
              </a:buClr>
              <a:buSzPts val="1800"/>
              <a:buFont typeface="Inter SemiBold"/>
              <a:buNone/>
              <a:defRPr>
                <a:solidFill>
                  <a:schemeClr val="lt1"/>
                </a:solidFill>
              </a:defRPr>
            </a:lvl8pPr>
            <a:lvl9pPr lvl="8" algn="ctr">
              <a:spcBef>
                <a:spcPts val="0"/>
              </a:spcBef>
              <a:spcAft>
                <a:spcPts val="0"/>
              </a:spcAft>
              <a:buClr>
                <a:schemeClr val="lt1"/>
              </a:buClr>
              <a:buSzPts val="1800"/>
              <a:buFont typeface="Inter SemiBold"/>
              <a:buNone/>
              <a:defRPr>
                <a:solidFill>
                  <a:schemeClr val="lt1"/>
                </a:solidFill>
              </a:defRPr>
            </a:lvl9pPr>
          </a:lstStyle>
          <a:p>
            <a:endParaRPr/>
          </a:p>
        </p:txBody>
      </p:sp>
      <p:sp>
        <p:nvSpPr>
          <p:cNvPr id="93" name="Google Shape;93;p10"/>
          <p:cNvSpPr txBox="1">
            <a:spLocks noGrp="1"/>
          </p:cNvSpPr>
          <p:nvPr>
            <p:ph type="body" idx="6"/>
          </p:nvPr>
        </p:nvSpPr>
        <p:spPr>
          <a:xfrm>
            <a:off x="6954219" y="36681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94" name="Google Shape;94;p10"/>
          <p:cNvSpPr txBox="1">
            <a:spLocks noGrp="1"/>
          </p:cNvSpPr>
          <p:nvPr>
            <p:ph type="title"/>
          </p:nvPr>
        </p:nvSpPr>
        <p:spPr>
          <a:xfrm>
            <a:off x="450850" y="596800"/>
            <a:ext cx="6767700" cy="12876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4200"/>
              <a:buFont typeface="Inter"/>
              <a:buNone/>
              <a:defRPr>
                <a:solidFill>
                  <a:schemeClr val="lt1"/>
                </a:solidFill>
              </a:defRPr>
            </a:lvl1pPr>
            <a:lvl2pPr lvl="1">
              <a:lnSpc>
                <a:spcPct val="80000"/>
              </a:lnSpc>
              <a:spcBef>
                <a:spcPts val="0"/>
              </a:spcBef>
              <a:spcAft>
                <a:spcPts val="0"/>
              </a:spcAft>
              <a:buClr>
                <a:schemeClr val="lt1"/>
              </a:buClr>
              <a:buSzPts val="4800"/>
              <a:buNone/>
              <a:defRPr sz="4800">
                <a:solidFill>
                  <a:schemeClr val="lt1"/>
                </a:solidFill>
              </a:defRPr>
            </a:lvl2pPr>
            <a:lvl3pPr lvl="2">
              <a:lnSpc>
                <a:spcPct val="80000"/>
              </a:lnSpc>
              <a:spcBef>
                <a:spcPts val="0"/>
              </a:spcBef>
              <a:spcAft>
                <a:spcPts val="0"/>
              </a:spcAft>
              <a:buClr>
                <a:schemeClr val="lt1"/>
              </a:buClr>
              <a:buSzPts val="4800"/>
              <a:buNone/>
              <a:defRPr sz="4800">
                <a:solidFill>
                  <a:schemeClr val="lt1"/>
                </a:solidFill>
              </a:defRPr>
            </a:lvl3pPr>
            <a:lvl4pPr lvl="3">
              <a:lnSpc>
                <a:spcPct val="80000"/>
              </a:lnSpc>
              <a:spcBef>
                <a:spcPts val="0"/>
              </a:spcBef>
              <a:spcAft>
                <a:spcPts val="0"/>
              </a:spcAft>
              <a:buClr>
                <a:schemeClr val="lt1"/>
              </a:buClr>
              <a:buSzPts val="4800"/>
              <a:buNone/>
              <a:defRPr sz="4800">
                <a:solidFill>
                  <a:schemeClr val="lt1"/>
                </a:solidFill>
              </a:defRPr>
            </a:lvl4pPr>
            <a:lvl5pPr lvl="4">
              <a:lnSpc>
                <a:spcPct val="80000"/>
              </a:lnSpc>
              <a:spcBef>
                <a:spcPts val="0"/>
              </a:spcBef>
              <a:spcAft>
                <a:spcPts val="0"/>
              </a:spcAft>
              <a:buClr>
                <a:schemeClr val="lt1"/>
              </a:buClr>
              <a:buSzPts val="4800"/>
              <a:buNone/>
              <a:defRPr sz="4800">
                <a:solidFill>
                  <a:schemeClr val="lt1"/>
                </a:solidFill>
              </a:defRPr>
            </a:lvl5pPr>
            <a:lvl6pPr lvl="5">
              <a:lnSpc>
                <a:spcPct val="80000"/>
              </a:lnSpc>
              <a:spcBef>
                <a:spcPts val="0"/>
              </a:spcBef>
              <a:spcAft>
                <a:spcPts val="0"/>
              </a:spcAft>
              <a:buClr>
                <a:schemeClr val="lt1"/>
              </a:buClr>
              <a:buSzPts val="4800"/>
              <a:buNone/>
              <a:defRPr sz="4800">
                <a:solidFill>
                  <a:schemeClr val="lt1"/>
                </a:solidFill>
              </a:defRPr>
            </a:lvl6pPr>
            <a:lvl7pPr lvl="6">
              <a:lnSpc>
                <a:spcPct val="80000"/>
              </a:lnSpc>
              <a:spcBef>
                <a:spcPts val="0"/>
              </a:spcBef>
              <a:spcAft>
                <a:spcPts val="0"/>
              </a:spcAft>
              <a:buClr>
                <a:schemeClr val="lt1"/>
              </a:buClr>
              <a:buSzPts val="4800"/>
              <a:buNone/>
              <a:defRPr sz="4800">
                <a:solidFill>
                  <a:schemeClr val="lt1"/>
                </a:solidFill>
              </a:defRPr>
            </a:lvl7pPr>
            <a:lvl8pPr lvl="7">
              <a:lnSpc>
                <a:spcPct val="80000"/>
              </a:lnSpc>
              <a:spcBef>
                <a:spcPts val="0"/>
              </a:spcBef>
              <a:spcAft>
                <a:spcPts val="0"/>
              </a:spcAft>
              <a:buClr>
                <a:schemeClr val="lt1"/>
              </a:buClr>
              <a:buSzPts val="4800"/>
              <a:buNone/>
              <a:defRPr sz="4800">
                <a:solidFill>
                  <a:schemeClr val="lt1"/>
                </a:solidFill>
              </a:defRPr>
            </a:lvl8pPr>
            <a:lvl9pPr lvl="8">
              <a:lnSpc>
                <a:spcPct val="80000"/>
              </a:lnSpc>
              <a:spcBef>
                <a:spcPts val="0"/>
              </a:spcBef>
              <a:spcAft>
                <a:spcPts val="0"/>
              </a:spcAft>
              <a:buClr>
                <a:schemeClr val="lt1"/>
              </a:buClr>
              <a:buSzPts val="4800"/>
              <a:buNone/>
              <a:defRPr sz="4800">
                <a:solidFill>
                  <a:schemeClr val="lt1"/>
                </a:solidFill>
              </a:defRPr>
            </a:lvl9pPr>
          </a:lstStyle>
          <a:p>
            <a:endParaRPr/>
          </a:p>
        </p:txBody>
      </p:sp>
      <p:sp>
        <p:nvSpPr>
          <p:cNvPr id="95" name="Google Shape;95;p10"/>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96" name="Google Shape;96;p10"/>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Financial Breakdown">
  <p:cSld name="SECTION_TITLE_AND_DESCRIPTION_1">
    <p:bg>
      <p:bgPr>
        <a:solidFill>
          <a:schemeClr val="dk2"/>
        </a:solidFill>
        <a:effectLst/>
      </p:bgPr>
    </p:bg>
    <p:spTree>
      <p:nvGrpSpPr>
        <p:cNvPr id="1" name="Shape 97"/>
        <p:cNvGrpSpPr/>
        <p:nvPr/>
      </p:nvGrpSpPr>
      <p:grpSpPr>
        <a:xfrm>
          <a:off x="0" y="0"/>
          <a:ext cx="0" cy="0"/>
          <a:chOff x="0" y="0"/>
          <a:chExt cx="0" cy="0"/>
        </a:xfrm>
      </p:grpSpPr>
      <p:sp>
        <p:nvSpPr>
          <p:cNvPr id="98" name="Google Shape;98;p11"/>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800">
                <a:solidFill>
                  <a:schemeClr val="lt2"/>
                </a:solidFill>
                <a:latin typeface="Inter Light"/>
                <a:ea typeface="Inter Light"/>
                <a:cs typeface="Inter Light"/>
                <a:sym typeface="Inter Light"/>
              </a:rPr>
              <a:t>‹#›</a:t>
            </a:fld>
            <a:endParaRPr sz="800">
              <a:solidFill>
                <a:schemeClr val="lt2"/>
              </a:solidFill>
              <a:latin typeface="Inter Light"/>
              <a:ea typeface="Inter Light"/>
              <a:cs typeface="Inter Light"/>
              <a:sym typeface="Inter Light"/>
            </a:endParaRPr>
          </a:p>
        </p:txBody>
      </p:sp>
      <p:cxnSp>
        <p:nvCxnSpPr>
          <p:cNvPr id="99" name="Google Shape;99;p11"/>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100" name="Google Shape;100;p11"/>
          <p:cNvSpPr txBox="1">
            <a:spLocks noGrp="1"/>
          </p:cNvSpPr>
          <p:nvPr>
            <p:ph type="subTitle" idx="1"/>
          </p:nvPr>
        </p:nvSpPr>
        <p:spPr>
          <a:xfrm>
            <a:off x="3486575" y="270695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200"/>
              <a:buFont typeface="Inter SemiBold"/>
              <a:buNone/>
              <a:defRPr sz="1200">
                <a:solidFill>
                  <a:schemeClr val="lt1"/>
                </a:solidFill>
              </a:defRPr>
            </a:lvl1pPr>
            <a:lvl2pPr lvl="1" algn="ctr">
              <a:spcBef>
                <a:spcPts val="0"/>
              </a:spcBef>
              <a:spcAft>
                <a:spcPts val="0"/>
              </a:spcAft>
              <a:buClr>
                <a:schemeClr val="lt1"/>
              </a:buClr>
              <a:buSzPts val="1200"/>
              <a:buFont typeface="Inter SemiBold"/>
              <a:buNone/>
              <a:defRPr sz="1200">
                <a:solidFill>
                  <a:schemeClr val="lt1"/>
                </a:solidFill>
              </a:defRPr>
            </a:lvl2pPr>
            <a:lvl3pPr lvl="2" algn="ctr">
              <a:spcBef>
                <a:spcPts val="0"/>
              </a:spcBef>
              <a:spcAft>
                <a:spcPts val="0"/>
              </a:spcAft>
              <a:buClr>
                <a:schemeClr val="lt1"/>
              </a:buClr>
              <a:buSzPts val="1200"/>
              <a:buFont typeface="Inter SemiBold"/>
              <a:buNone/>
              <a:defRPr sz="1200">
                <a:solidFill>
                  <a:schemeClr val="lt1"/>
                </a:solidFill>
              </a:defRPr>
            </a:lvl3pPr>
            <a:lvl4pPr lvl="3" algn="ctr">
              <a:spcBef>
                <a:spcPts val="0"/>
              </a:spcBef>
              <a:spcAft>
                <a:spcPts val="0"/>
              </a:spcAft>
              <a:buClr>
                <a:schemeClr val="lt1"/>
              </a:buClr>
              <a:buSzPts val="1200"/>
              <a:buFont typeface="Inter SemiBold"/>
              <a:buNone/>
              <a:defRPr sz="1200">
                <a:solidFill>
                  <a:schemeClr val="lt1"/>
                </a:solidFill>
              </a:defRPr>
            </a:lvl4pPr>
            <a:lvl5pPr lvl="4" algn="ctr">
              <a:spcBef>
                <a:spcPts val="0"/>
              </a:spcBef>
              <a:spcAft>
                <a:spcPts val="0"/>
              </a:spcAft>
              <a:buClr>
                <a:schemeClr val="lt1"/>
              </a:buClr>
              <a:buSzPts val="1200"/>
              <a:buFont typeface="Inter SemiBold"/>
              <a:buNone/>
              <a:defRPr sz="1200">
                <a:solidFill>
                  <a:schemeClr val="lt1"/>
                </a:solidFill>
              </a:defRPr>
            </a:lvl5pPr>
            <a:lvl6pPr lvl="5" algn="ctr">
              <a:spcBef>
                <a:spcPts val="0"/>
              </a:spcBef>
              <a:spcAft>
                <a:spcPts val="0"/>
              </a:spcAft>
              <a:buClr>
                <a:schemeClr val="lt1"/>
              </a:buClr>
              <a:buSzPts val="1200"/>
              <a:buFont typeface="Inter SemiBold"/>
              <a:buNone/>
              <a:defRPr sz="1200">
                <a:solidFill>
                  <a:schemeClr val="lt1"/>
                </a:solidFill>
              </a:defRPr>
            </a:lvl6pPr>
            <a:lvl7pPr lvl="6" algn="ctr">
              <a:spcBef>
                <a:spcPts val="0"/>
              </a:spcBef>
              <a:spcAft>
                <a:spcPts val="0"/>
              </a:spcAft>
              <a:buClr>
                <a:schemeClr val="lt1"/>
              </a:buClr>
              <a:buSzPts val="1200"/>
              <a:buFont typeface="Inter SemiBold"/>
              <a:buNone/>
              <a:defRPr sz="1200">
                <a:solidFill>
                  <a:schemeClr val="lt1"/>
                </a:solidFill>
              </a:defRPr>
            </a:lvl7pPr>
            <a:lvl8pPr lvl="7" algn="ctr">
              <a:spcBef>
                <a:spcPts val="0"/>
              </a:spcBef>
              <a:spcAft>
                <a:spcPts val="0"/>
              </a:spcAft>
              <a:buClr>
                <a:schemeClr val="lt1"/>
              </a:buClr>
              <a:buSzPts val="1200"/>
              <a:buFont typeface="Inter SemiBold"/>
              <a:buNone/>
              <a:defRPr sz="1200">
                <a:solidFill>
                  <a:schemeClr val="lt1"/>
                </a:solidFill>
              </a:defRPr>
            </a:lvl8pPr>
            <a:lvl9pPr lvl="8" algn="ctr">
              <a:spcBef>
                <a:spcPts val="0"/>
              </a:spcBef>
              <a:spcAft>
                <a:spcPts val="0"/>
              </a:spcAft>
              <a:buClr>
                <a:schemeClr val="lt1"/>
              </a:buClr>
              <a:buSzPts val="1200"/>
              <a:buFont typeface="Inter SemiBold"/>
              <a:buNone/>
              <a:defRPr sz="1200">
                <a:solidFill>
                  <a:schemeClr val="lt1"/>
                </a:solidFill>
              </a:defRPr>
            </a:lvl9pPr>
          </a:lstStyle>
          <a:p>
            <a:endParaRPr/>
          </a:p>
        </p:txBody>
      </p:sp>
      <p:sp>
        <p:nvSpPr>
          <p:cNvPr id="101" name="Google Shape;101;p11"/>
          <p:cNvSpPr txBox="1">
            <a:spLocks noGrp="1"/>
          </p:cNvSpPr>
          <p:nvPr>
            <p:ph type="body" idx="2"/>
          </p:nvPr>
        </p:nvSpPr>
        <p:spPr>
          <a:xfrm>
            <a:off x="3416075" y="29823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cxnSp>
        <p:nvCxnSpPr>
          <p:cNvPr id="102" name="Google Shape;102;p11"/>
          <p:cNvCxnSpPr>
            <a:endCxn id="103" idx="2"/>
          </p:cNvCxnSpPr>
          <p:nvPr/>
        </p:nvCxnSpPr>
        <p:spPr>
          <a:xfrm>
            <a:off x="2904275" y="2048466"/>
            <a:ext cx="771900" cy="0"/>
          </a:xfrm>
          <a:prstGeom prst="straightConnector1">
            <a:avLst/>
          </a:prstGeom>
          <a:noFill/>
          <a:ln w="19050" cap="flat" cmpd="sng">
            <a:solidFill>
              <a:schemeClr val="lt1"/>
            </a:solidFill>
            <a:prstDash val="solid"/>
            <a:round/>
            <a:headEnd type="none" w="med" len="med"/>
            <a:tailEnd type="none" w="med" len="med"/>
          </a:ln>
        </p:spPr>
      </p:cxnSp>
      <p:cxnSp>
        <p:nvCxnSpPr>
          <p:cNvPr id="104" name="Google Shape;104;p11"/>
          <p:cNvCxnSpPr/>
          <p:nvPr/>
        </p:nvCxnSpPr>
        <p:spPr>
          <a:xfrm>
            <a:off x="4765924" y="2048466"/>
            <a:ext cx="771900" cy="0"/>
          </a:xfrm>
          <a:prstGeom prst="straightConnector1">
            <a:avLst/>
          </a:prstGeom>
          <a:noFill/>
          <a:ln w="19050" cap="flat" cmpd="sng">
            <a:solidFill>
              <a:schemeClr val="lt1"/>
            </a:solidFill>
            <a:prstDash val="solid"/>
            <a:round/>
            <a:headEnd type="none" w="med" len="med"/>
            <a:tailEnd type="none" w="med" len="med"/>
          </a:ln>
        </p:spPr>
      </p:cxnSp>
      <p:cxnSp>
        <p:nvCxnSpPr>
          <p:cNvPr id="105" name="Google Shape;105;p11"/>
          <p:cNvCxnSpPr/>
          <p:nvPr/>
        </p:nvCxnSpPr>
        <p:spPr>
          <a:xfrm>
            <a:off x="6635736" y="2048466"/>
            <a:ext cx="771900" cy="0"/>
          </a:xfrm>
          <a:prstGeom prst="straightConnector1">
            <a:avLst/>
          </a:prstGeom>
          <a:noFill/>
          <a:ln w="19050" cap="flat" cmpd="sng">
            <a:solidFill>
              <a:schemeClr val="lt1"/>
            </a:solidFill>
            <a:prstDash val="solid"/>
            <a:round/>
            <a:headEnd type="none" w="med" len="med"/>
            <a:tailEnd type="none" w="med" len="med"/>
          </a:ln>
        </p:spPr>
      </p:cxnSp>
      <p:sp>
        <p:nvSpPr>
          <p:cNvPr id="103" name="Google Shape;103;p11"/>
          <p:cNvSpPr/>
          <p:nvPr/>
        </p:nvSpPr>
        <p:spPr>
          <a:xfrm>
            <a:off x="3676175" y="1504866"/>
            <a:ext cx="1087200" cy="1087200"/>
          </a:xfrm>
          <a:prstGeom prst="flowChartConnector">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900">
              <a:latin typeface="Inter"/>
              <a:ea typeface="Inter"/>
              <a:cs typeface="Inter"/>
              <a:sym typeface="Inter"/>
            </a:endParaRPr>
          </a:p>
        </p:txBody>
      </p:sp>
      <p:sp>
        <p:nvSpPr>
          <p:cNvPr id="106" name="Google Shape;106;p11"/>
          <p:cNvSpPr/>
          <p:nvPr/>
        </p:nvSpPr>
        <p:spPr>
          <a:xfrm>
            <a:off x="5548513" y="1504866"/>
            <a:ext cx="1087200" cy="1087200"/>
          </a:xfrm>
          <a:prstGeom prst="flowChartConnector">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900">
              <a:latin typeface="Inter"/>
              <a:ea typeface="Inter"/>
              <a:cs typeface="Inter"/>
              <a:sym typeface="Inter"/>
            </a:endParaRPr>
          </a:p>
        </p:txBody>
      </p:sp>
      <p:sp>
        <p:nvSpPr>
          <p:cNvPr id="107" name="Google Shape;107;p11"/>
          <p:cNvSpPr/>
          <p:nvPr/>
        </p:nvSpPr>
        <p:spPr>
          <a:xfrm>
            <a:off x="7417725" y="1504866"/>
            <a:ext cx="1087200" cy="1087200"/>
          </a:xfrm>
          <a:prstGeom prst="flowChartConnector">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900">
              <a:latin typeface="Inter"/>
              <a:ea typeface="Inter"/>
              <a:cs typeface="Inter"/>
              <a:sym typeface="Inter"/>
            </a:endParaRPr>
          </a:p>
        </p:txBody>
      </p:sp>
      <p:sp>
        <p:nvSpPr>
          <p:cNvPr id="108" name="Google Shape;108;p11"/>
          <p:cNvSpPr txBox="1">
            <a:spLocks noGrp="1"/>
          </p:cNvSpPr>
          <p:nvPr>
            <p:ph type="subTitle" idx="3"/>
          </p:nvPr>
        </p:nvSpPr>
        <p:spPr>
          <a:xfrm>
            <a:off x="5358925" y="270695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200"/>
              <a:buFont typeface="Inter SemiBold"/>
              <a:buNone/>
              <a:defRPr sz="1200">
                <a:solidFill>
                  <a:schemeClr val="lt1"/>
                </a:solidFill>
              </a:defRPr>
            </a:lvl1pPr>
            <a:lvl2pPr lvl="1" algn="ctr">
              <a:spcBef>
                <a:spcPts val="0"/>
              </a:spcBef>
              <a:spcAft>
                <a:spcPts val="0"/>
              </a:spcAft>
              <a:buClr>
                <a:schemeClr val="lt1"/>
              </a:buClr>
              <a:buSzPts val="1200"/>
              <a:buFont typeface="Inter SemiBold"/>
              <a:buNone/>
              <a:defRPr sz="1200">
                <a:solidFill>
                  <a:schemeClr val="lt1"/>
                </a:solidFill>
              </a:defRPr>
            </a:lvl2pPr>
            <a:lvl3pPr lvl="2" algn="ctr">
              <a:spcBef>
                <a:spcPts val="0"/>
              </a:spcBef>
              <a:spcAft>
                <a:spcPts val="0"/>
              </a:spcAft>
              <a:buClr>
                <a:schemeClr val="lt1"/>
              </a:buClr>
              <a:buSzPts val="1200"/>
              <a:buFont typeface="Inter SemiBold"/>
              <a:buNone/>
              <a:defRPr sz="1200">
                <a:solidFill>
                  <a:schemeClr val="lt1"/>
                </a:solidFill>
              </a:defRPr>
            </a:lvl3pPr>
            <a:lvl4pPr lvl="3" algn="ctr">
              <a:spcBef>
                <a:spcPts val="0"/>
              </a:spcBef>
              <a:spcAft>
                <a:spcPts val="0"/>
              </a:spcAft>
              <a:buClr>
                <a:schemeClr val="lt1"/>
              </a:buClr>
              <a:buSzPts val="1200"/>
              <a:buFont typeface="Inter SemiBold"/>
              <a:buNone/>
              <a:defRPr sz="1200">
                <a:solidFill>
                  <a:schemeClr val="lt1"/>
                </a:solidFill>
              </a:defRPr>
            </a:lvl4pPr>
            <a:lvl5pPr lvl="4" algn="ctr">
              <a:spcBef>
                <a:spcPts val="0"/>
              </a:spcBef>
              <a:spcAft>
                <a:spcPts val="0"/>
              </a:spcAft>
              <a:buClr>
                <a:schemeClr val="lt1"/>
              </a:buClr>
              <a:buSzPts val="1200"/>
              <a:buFont typeface="Inter SemiBold"/>
              <a:buNone/>
              <a:defRPr sz="1200">
                <a:solidFill>
                  <a:schemeClr val="lt1"/>
                </a:solidFill>
              </a:defRPr>
            </a:lvl5pPr>
            <a:lvl6pPr lvl="5" algn="ctr">
              <a:spcBef>
                <a:spcPts val="0"/>
              </a:spcBef>
              <a:spcAft>
                <a:spcPts val="0"/>
              </a:spcAft>
              <a:buClr>
                <a:schemeClr val="lt1"/>
              </a:buClr>
              <a:buSzPts val="1200"/>
              <a:buFont typeface="Inter SemiBold"/>
              <a:buNone/>
              <a:defRPr sz="1200">
                <a:solidFill>
                  <a:schemeClr val="lt1"/>
                </a:solidFill>
              </a:defRPr>
            </a:lvl6pPr>
            <a:lvl7pPr lvl="6" algn="ctr">
              <a:spcBef>
                <a:spcPts val="0"/>
              </a:spcBef>
              <a:spcAft>
                <a:spcPts val="0"/>
              </a:spcAft>
              <a:buClr>
                <a:schemeClr val="lt1"/>
              </a:buClr>
              <a:buSzPts val="1200"/>
              <a:buFont typeface="Inter SemiBold"/>
              <a:buNone/>
              <a:defRPr sz="1200">
                <a:solidFill>
                  <a:schemeClr val="lt1"/>
                </a:solidFill>
              </a:defRPr>
            </a:lvl7pPr>
            <a:lvl8pPr lvl="7" algn="ctr">
              <a:spcBef>
                <a:spcPts val="0"/>
              </a:spcBef>
              <a:spcAft>
                <a:spcPts val="0"/>
              </a:spcAft>
              <a:buClr>
                <a:schemeClr val="lt1"/>
              </a:buClr>
              <a:buSzPts val="1200"/>
              <a:buFont typeface="Inter SemiBold"/>
              <a:buNone/>
              <a:defRPr sz="1200">
                <a:solidFill>
                  <a:schemeClr val="lt1"/>
                </a:solidFill>
              </a:defRPr>
            </a:lvl8pPr>
            <a:lvl9pPr lvl="8" algn="ctr">
              <a:spcBef>
                <a:spcPts val="0"/>
              </a:spcBef>
              <a:spcAft>
                <a:spcPts val="0"/>
              </a:spcAft>
              <a:buClr>
                <a:schemeClr val="lt1"/>
              </a:buClr>
              <a:buSzPts val="1200"/>
              <a:buFont typeface="Inter SemiBold"/>
              <a:buNone/>
              <a:defRPr sz="1200">
                <a:solidFill>
                  <a:schemeClr val="lt1"/>
                </a:solidFill>
              </a:defRPr>
            </a:lvl9pPr>
          </a:lstStyle>
          <a:p>
            <a:endParaRPr/>
          </a:p>
        </p:txBody>
      </p:sp>
      <p:sp>
        <p:nvSpPr>
          <p:cNvPr id="109" name="Google Shape;109;p11"/>
          <p:cNvSpPr txBox="1">
            <a:spLocks noGrp="1"/>
          </p:cNvSpPr>
          <p:nvPr>
            <p:ph type="body" idx="4"/>
          </p:nvPr>
        </p:nvSpPr>
        <p:spPr>
          <a:xfrm>
            <a:off x="5288425" y="29823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110" name="Google Shape;110;p11"/>
          <p:cNvSpPr txBox="1">
            <a:spLocks noGrp="1"/>
          </p:cNvSpPr>
          <p:nvPr>
            <p:ph type="subTitle" idx="5"/>
          </p:nvPr>
        </p:nvSpPr>
        <p:spPr>
          <a:xfrm>
            <a:off x="7231275" y="2706950"/>
            <a:ext cx="1466400" cy="7722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1200"/>
              <a:buFont typeface="Inter SemiBold"/>
              <a:buNone/>
              <a:defRPr sz="1200">
                <a:solidFill>
                  <a:schemeClr val="lt1"/>
                </a:solidFill>
              </a:defRPr>
            </a:lvl1pPr>
            <a:lvl2pPr lvl="1" algn="ctr">
              <a:spcBef>
                <a:spcPts val="0"/>
              </a:spcBef>
              <a:spcAft>
                <a:spcPts val="0"/>
              </a:spcAft>
              <a:buClr>
                <a:schemeClr val="lt1"/>
              </a:buClr>
              <a:buSzPts val="1200"/>
              <a:buFont typeface="Inter SemiBold"/>
              <a:buNone/>
              <a:defRPr sz="1200">
                <a:solidFill>
                  <a:schemeClr val="lt1"/>
                </a:solidFill>
              </a:defRPr>
            </a:lvl2pPr>
            <a:lvl3pPr lvl="2" algn="ctr">
              <a:spcBef>
                <a:spcPts val="0"/>
              </a:spcBef>
              <a:spcAft>
                <a:spcPts val="0"/>
              </a:spcAft>
              <a:buClr>
                <a:schemeClr val="lt1"/>
              </a:buClr>
              <a:buSzPts val="1200"/>
              <a:buFont typeface="Inter SemiBold"/>
              <a:buNone/>
              <a:defRPr sz="1200">
                <a:solidFill>
                  <a:schemeClr val="lt1"/>
                </a:solidFill>
              </a:defRPr>
            </a:lvl3pPr>
            <a:lvl4pPr lvl="3" algn="ctr">
              <a:spcBef>
                <a:spcPts val="0"/>
              </a:spcBef>
              <a:spcAft>
                <a:spcPts val="0"/>
              </a:spcAft>
              <a:buClr>
                <a:schemeClr val="lt1"/>
              </a:buClr>
              <a:buSzPts val="1200"/>
              <a:buFont typeface="Inter SemiBold"/>
              <a:buNone/>
              <a:defRPr sz="1200">
                <a:solidFill>
                  <a:schemeClr val="lt1"/>
                </a:solidFill>
              </a:defRPr>
            </a:lvl4pPr>
            <a:lvl5pPr lvl="4" algn="ctr">
              <a:spcBef>
                <a:spcPts val="0"/>
              </a:spcBef>
              <a:spcAft>
                <a:spcPts val="0"/>
              </a:spcAft>
              <a:buClr>
                <a:schemeClr val="lt1"/>
              </a:buClr>
              <a:buSzPts val="1200"/>
              <a:buFont typeface="Inter SemiBold"/>
              <a:buNone/>
              <a:defRPr sz="1200">
                <a:solidFill>
                  <a:schemeClr val="lt1"/>
                </a:solidFill>
              </a:defRPr>
            </a:lvl5pPr>
            <a:lvl6pPr lvl="5" algn="ctr">
              <a:spcBef>
                <a:spcPts val="0"/>
              </a:spcBef>
              <a:spcAft>
                <a:spcPts val="0"/>
              </a:spcAft>
              <a:buClr>
                <a:schemeClr val="lt1"/>
              </a:buClr>
              <a:buSzPts val="1200"/>
              <a:buFont typeface="Inter SemiBold"/>
              <a:buNone/>
              <a:defRPr sz="1200">
                <a:solidFill>
                  <a:schemeClr val="lt1"/>
                </a:solidFill>
              </a:defRPr>
            </a:lvl6pPr>
            <a:lvl7pPr lvl="6" algn="ctr">
              <a:spcBef>
                <a:spcPts val="0"/>
              </a:spcBef>
              <a:spcAft>
                <a:spcPts val="0"/>
              </a:spcAft>
              <a:buClr>
                <a:schemeClr val="lt1"/>
              </a:buClr>
              <a:buSzPts val="1200"/>
              <a:buFont typeface="Inter SemiBold"/>
              <a:buNone/>
              <a:defRPr sz="1200">
                <a:solidFill>
                  <a:schemeClr val="lt1"/>
                </a:solidFill>
              </a:defRPr>
            </a:lvl7pPr>
            <a:lvl8pPr lvl="7" algn="ctr">
              <a:spcBef>
                <a:spcPts val="0"/>
              </a:spcBef>
              <a:spcAft>
                <a:spcPts val="0"/>
              </a:spcAft>
              <a:buClr>
                <a:schemeClr val="lt1"/>
              </a:buClr>
              <a:buSzPts val="1200"/>
              <a:buFont typeface="Inter SemiBold"/>
              <a:buNone/>
              <a:defRPr sz="1200">
                <a:solidFill>
                  <a:schemeClr val="lt1"/>
                </a:solidFill>
              </a:defRPr>
            </a:lvl8pPr>
            <a:lvl9pPr lvl="8" algn="ctr">
              <a:spcBef>
                <a:spcPts val="0"/>
              </a:spcBef>
              <a:spcAft>
                <a:spcPts val="0"/>
              </a:spcAft>
              <a:buClr>
                <a:schemeClr val="lt1"/>
              </a:buClr>
              <a:buSzPts val="1200"/>
              <a:buFont typeface="Inter SemiBold"/>
              <a:buNone/>
              <a:defRPr sz="1200">
                <a:solidFill>
                  <a:schemeClr val="lt1"/>
                </a:solidFill>
              </a:defRPr>
            </a:lvl9pPr>
          </a:lstStyle>
          <a:p>
            <a:endParaRPr/>
          </a:p>
        </p:txBody>
      </p:sp>
      <p:sp>
        <p:nvSpPr>
          <p:cNvPr id="111" name="Google Shape;111;p11"/>
          <p:cNvSpPr txBox="1">
            <a:spLocks noGrp="1"/>
          </p:cNvSpPr>
          <p:nvPr>
            <p:ph type="body" idx="6"/>
          </p:nvPr>
        </p:nvSpPr>
        <p:spPr>
          <a:xfrm>
            <a:off x="7160775" y="2982325"/>
            <a:ext cx="1607400" cy="873600"/>
          </a:xfrm>
          <a:prstGeom prst="rect">
            <a:avLst/>
          </a:prstGeom>
        </p:spPr>
        <p:txBody>
          <a:bodyPr spcFirstLastPara="1" wrap="square" lIns="91425" tIns="91425" rIns="91425" bIns="91425" anchor="t" anchorCtr="0">
            <a:noAutofit/>
          </a:bodyPr>
          <a:lstStyle>
            <a:lvl1pPr marL="457200" lvl="0" indent="-304800" algn="ctr">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gn="ctr">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gn="ctr">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gn="ctr">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gn="ctr">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gn="ctr">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gn="ctr">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gn="ctr">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gn="ctr">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112" name="Google Shape;112;p11"/>
          <p:cNvSpPr/>
          <p:nvPr/>
        </p:nvSpPr>
        <p:spPr>
          <a:xfrm>
            <a:off x="603475" y="2706950"/>
            <a:ext cx="2313300" cy="1413600"/>
          </a:xfrm>
          <a:prstGeom prst="roundRect">
            <a:avLst>
              <a:gd name="adj" fmla="val 7414"/>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None/>
            </a:pPr>
            <a:endParaRPr>
              <a:solidFill>
                <a:srgbClr val="F6F5EC"/>
              </a:solidFill>
            </a:endParaRPr>
          </a:p>
        </p:txBody>
      </p:sp>
      <p:sp>
        <p:nvSpPr>
          <p:cNvPr id="113" name="Google Shape;113;p11"/>
          <p:cNvSpPr txBox="1">
            <a:spLocks noGrp="1"/>
          </p:cNvSpPr>
          <p:nvPr>
            <p:ph type="title"/>
          </p:nvPr>
        </p:nvSpPr>
        <p:spPr>
          <a:xfrm>
            <a:off x="450850" y="596800"/>
            <a:ext cx="6767700" cy="14319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4200"/>
              <a:buFont typeface="Inter"/>
              <a:buNone/>
              <a:defRPr>
                <a:solidFill>
                  <a:schemeClr val="lt1"/>
                </a:solidFill>
              </a:defRPr>
            </a:lvl1pPr>
            <a:lvl2pPr lvl="1">
              <a:lnSpc>
                <a:spcPct val="80000"/>
              </a:lnSpc>
              <a:spcBef>
                <a:spcPts val="0"/>
              </a:spcBef>
              <a:spcAft>
                <a:spcPts val="0"/>
              </a:spcAft>
              <a:buClr>
                <a:schemeClr val="lt1"/>
              </a:buClr>
              <a:buSzPts val="4800"/>
              <a:buNone/>
              <a:defRPr sz="4800">
                <a:solidFill>
                  <a:schemeClr val="lt1"/>
                </a:solidFill>
              </a:defRPr>
            </a:lvl2pPr>
            <a:lvl3pPr lvl="2">
              <a:lnSpc>
                <a:spcPct val="80000"/>
              </a:lnSpc>
              <a:spcBef>
                <a:spcPts val="0"/>
              </a:spcBef>
              <a:spcAft>
                <a:spcPts val="0"/>
              </a:spcAft>
              <a:buClr>
                <a:schemeClr val="lt1"/>
              </a:buClr>
              <a:buSzPts val="4800"/>
              <a:buNone/>
              <a:defRPr sz="4800">
                <a:solidFill>
                  <a:schemeClr val="lt1"/>
                </a:solidFill>
              </a:defRPr>
            </a:lvl3pPr>
            <a:lvl4pPr lvl="3">
              <a:lnSpc>
                <a:spcPct val="80000"/>
              </a:lnSpc>
              <a:spcBef>
                <a:spcPts val="0"/>
              </a:spcBef>
              <a:spcAft>
                <a:spcPts val="0"/>
              </a:spcAft>
              <a:buClr>
                <a:schemeClr val="lt1"/>
              </a:buClr>
              <a:buSzPts val="4800"/>
              <a:buNone/>
              <a:defRPr sz="4800">
                <a:solidFill>
                  <a:schemeClr val="lt1"/>
                </a:solidFill>
              </a:defRPr>
            </a:lvl4pPr>
            <a:lvl5pPr lvl="4">
              <a:lnSpc>
                <a:spcPct val="80000"/>
              </a:lnSpc>
              <a:spcBef>
                <a:spcPts val="0"/>
              </a:spcBef>
              <a:spcAft>
                <a:spcPts val="0"/>
              </a:spcAft>
              <a:buClr>
                <a:schemeClr val="lt1"/>
              </a:buClr>
              <a:buSzPts val="4800"/>
              <a:buNone/>
              <a:defRPr sz="4800">
                <a:solidFill>
                  <a:schemeClr val="lt1"/>
                </a:solidFill>
              </a:defRPr>
            </a:lvl5pPr>
            <a:lvl6pPr lvl="5">
              <a:lnSpc>
                <a:spcPct val="80000"/>
              </a:lnSpc>
              <a:spcBef>
                <a:spcPts val="0"/>
              </a:spcBef>
              <a:spcAft>
                <a:spcPts val="0"/>
              </a:spcAft>
              <a:buClr>
                <a:schemeClr val="lt1"/>
              </a:buClr>
              <a:buSzPts val="4800"/>
              <a:buNone/>
              <a:defRPr sz="4800">
                <a:solidFill>
                  <a:schemeClr val="lt1"/>
                </a:solidFill>
              </a:defRPr>
            </a:lvl6pPr>
            <a:lvl7pPr lvl="6">
              <a:lnSpc>
                <a:spcPct val="80000"/>
              </a:lnSpc>
              <a:spcBef>
                <a:spcPts val="0"/>
              </a:spcBef>
              <a:spcAft>
                <a:spcPts val="0"/>
              </a:spcAft>
              <a:buClr>
                <a:schemeClr val="lt1"/>
              </a:buClr>
              <a:buSzPts val="4800"/>
              <a:buNone/>
              <a:defRPr sz="4800">
                <a:solidFill>
                  <a:schemeClr val="lt1"/>
                </a:solidFill>
              </a:defRPr>
            </a:lvl7pPr>
            <a:lvl8pPr lvl="7">
              <a:lnSpc>
                <a:spcPct val="80000"/>
              </a:lnSpc>
              <a:spcBef>
                <a:spcPts val="0"/>
              </a:spcBef>
              <a:spcAft>
                <a:spcPts val="0"/>
              </a:spcAft>
              <a:buClr>
                <a:schemeClr val="lt1"/>
              </a:buClr>
              <a:buSzPts val="4800"/>
              <a:buNone/>
              <a:defRPr sz="4800">
                <a:solidFill>
                  <a:schemeClr val="lt1"/>
                </a:solidFill>
              </a:defRPr>
            </a:lvl8pPr>
            <a:lvl9pPr lvl="8">
              <a:lnSpc>
                <a:spcPct val="80000"/>
              </a:lnSpc>
              <a:spcBef>
                <a:spcPts val="0"/>
              </a:spcBef>
              <a:spcAft>
                <a:spcPts val="0"/>
              </a:spcAft>
              <a:buClr>
                <a:schemeClr val="lt1"/>
              </a:buClr>
              <a:buSzPts val="4800"/>
              <a:buNone/>
              <a:defRPr sz="4800">
                <a:solidFill>
                  <a:schemeClr val="lt1"/>
                </a:solidFill>
              </a:defRPr>
            </a:lvl9pPr>
          </a:lstStyle>
          <a:p>
            <a:endParaRPr/>
          </a:p>
        </p:txBody>
      </p:sp>
      <p:sp>
        <p:nvSpPr>
          <p:cNvPr id="114" name="Google Shape;114;p11"/>
          <p:cNvSpPr txBox="1">
            <a:spLocks noGrp="1"/>
          </p:cNvSpPr>
          <p:nvPr>
            <p:ph type="body" idx="7"/>
          </p:nvPr>
        </p:nvSpPr>
        <p:spPr>
          <a:xfrm>
            <a:off x="603475" y="2758400"/>
            <a:ext cx="2313300" cy="1310700"/>
          </a:xfrm>
          <a:prstGeom prst="rect">
            <a:avLst/>
          </a:prstGeom>
        </p:spPr>
        <p:txBody>
          <a:bodyPr spcFirstLastPara="1" wrap="square" lIns="91425" tIns="91425" rIns="91425" bIns="91425" anchor="t" anchorCtr="0">
            <a:noAutofit/>
          </a:bodyPr>
          <a:lstStyle>
            <a:lvl1pPr marL="457200" lvl="0" indent="-304800" algn="ctr">
              <a:spcBef>
                <a:spcPts val="0"/>
              </a:spcBef>
              <a:spcAft>
                <a:spcPts val="0"/>
              </a:spcAft>
              <a:buClr>
                <a:schemeClr val="lt1"/>
              </a:buClr>
              <a:buSzPts val="1200"/>
              <a:buFont typeface="Inter"/>
              <a:buChar char="●"/>
              <a:defRPr>
                <a:solidFill>
                  <a:schemeClr val="lt1"/>
                </a:solidFill>
              </a:defRPr>
            </a:lvl1pPr>
            <a:lvl2pPr marL="914400" lvl="1" indent="-304800" algn="ctr">
              <a:spcBef>
                <a:spcPts val="0"/>
              </a:spcBef>
              <a:spcAft>
                <a:spcPts val="0"/>
              </a:spcAft>
              <a:buClr>
                <a:schemeClr val="lt1"/>
              </a:buClr>
              <a:buSzPts val="1200"/>
              <a:buFont typeface="Inter"/>
              <a:buChar char="○"/>
              <a:defRPr>
                <a:solidFill>
                  <a:schemeClr val="lt1"/>
                </a:solidFill>
              </a:defRPr>
            </a:lvl2pPr>
            <a:lvl3pPr marL="1371600" lvl="2" indent="-304800" algn="ctr">
              <a:spcBef>
                <a:spcPts val="0"/>
              </a:spcBef>
              <a:spcAft>
                <a:spcPts val="0"/>
              </a:spcAft>
              <a:buClr>
                <a:schemeClr val="lt1"/>
              </a:buClr>
              <a:buSzPts val="1200"/>
              <a:buFont typeface="Inter"/>
              <a:buChar char="■"/>
              <a:defRPr>
                <a:solidFill>
                  <a:schemeClr val="lt1"/>
                </a:solidFill>
              </a:defRPr>
            </a:lvl3pPr>
            <a:lvl4pPr marL="1828800" lvl="3" indent="-304800" algn="ctr">
              <a:spcBef>
                <a:spcPts val="0"/>
              </a:spcBef>
              <a:spcAft>
                <a:spcPts val="0"/>
              </a:spcAft>
              <a:buClr>
                <a:schemeClr val="lt1"/>
              </a:buClr>
              <a:buSzPts val="1200"/>
              <a:buFont typeface="Inter"/>
              <a:buChar char="●"/>
              <a:defRPr>
                <a:solidFill>
                  <a:schemeClr val="lt1"/>
                </a:solidFill>
              </a:defRPr>
            </a:lvl4pPr>
            <a:lvl5pPr marL="2286000" lvl="4" indent="-304800" algn="ctr">
              <a:spcBef>
                <a:spcPts val="0"/>
              </a:spcBef>
              <a:spcAft>
                <a:spcPts val="0"/>
              </a:spcAft>
              <a:buClr>
                <a:schemeClr val="lt1"/>
              </a:buClr>
              <a:buSzPts val="1200"/>
              <a:buFont typeface="Inter"/>
              <a:buChar char="○"/>
              <a:defRPr>
                <a:solidFill>
                  <a:schemeClr val="lt1"/>
                </a:solidFill>
              </a:defRPr>
            </a:lvl5pPr>
            <a:lvl6pPr marL="2743200" lvl="5" indent="-304800" algn="ctr">
              <a:spcBef>
                <a:spcPts val="0"/>
              </a:spcBef>
              <a:spcAft>
                <a:spcPts val="0"/>
              </a:spcAft>
              <a:buClr>
                <a:schemeClr val="lt1"/>
              </a:buClr>
              <a:buSzPts val="1200"/>
              <a:buFont typeface="Inter"/>
              <a:buChar char="■"/>
              <a:defRPr>
                <a:solidFill>
                  <a:schemeClr val="lt1"/>
                </a:solidFill>
              </a:defRPr>
            </a:lvl6pPr>
            <a:lvl7pPr marL="3200400" lvl="6" indent="-304800" algn="ctr">
              <a:spcBef>
                <a:spcPts val="0"/>
              </a:spcBef>
              <a:spcAft>
                <a:spcPts val="0"/>
              </a:spcAft>
              <a:buClr>
                <a:schemeClr val="lt1"/>
              </a:buClr>
              <a:buSzPts val="1200"/>
              <a:buFont typeface="Inter"/>
              <a:buChar char="●"/>
              <a:defRPr>
                <a:solidFill>
                  <a:schemeClr val="lt1"/>
                </a:solidFill>
              </a:defRPr>
            </a:lvl7pPr>
            <a:lvl8pPr marL="3657600" lvl="7" indent="-304800" algn="ctr">
              <a:spcBef>
                <a:spcPts val="0"/>
              </a:spcBef>
              <a:spcAft>
                <a:spcPts val="0"/>
              </a:spcAft>
              <a:buClr>
                <a:schemeClr val="lt1"/>
              </a:buClr>
              <a:buSzPts val="1200"/>
              <a:buFont typeface="Inter"/>
              <a:buChar char="○"/>
              <a:defRPr>
                <a:solidFill>
                  <a:schemeClr val="lt1"/>
                </a:solidFill>
              </a:defRPr>
            </a:lvl8pPr>
            <a:lvl9pPr marL="4114800" lvl="8" indent="-304800" algn="ctr">
              <a:spcBef>
                <a:spcPts val="0"/>
              </a:spcBef>
              <a:spcAft>
                <a:spcPts val="0"/>
              </a:spcAft>
              <a:buClr>
                <a:schemeClr val="lt1"/>
              </a:buClr>
              <a:buSzPts val="1200"/>
              <a:buFont typeface="Inter"/>
              <a:buChar char="■"/>
              <a:defRPr>
                <a:solidFill>
                  <a:schemeClr val="lt1"/>
                </a:solidFill>
              </a:defRPr>
            </a:lvl9pPr>
          </a:lstStyle>
          <a:p>
            <a:endParaRPr/>
          </a:p>
        </p:txBody>
      </p:sp>
      <p:sp>
        <p:nvSpPr>
          <p:cNvPr id="115" name="Google Shape;115;p11"/>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116" name="Google Shape;116;p11"/>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ext / Graph">
  <p:cSld name="CAPTION_ONLY">
    <p:bg>
      <p:bgPr>
        <a:solidFill>
          <a:schemeClr val="lt1"/>
        </a:solidFill>
        <a:effectLst/>
      </p:bgPr>
    </p:bg>
    <p:spTree>
      <p:nvGrpSpPr>
        <p:cNvPr id="1" name="Shape 117"/>
        <p:cNvGrpSpPr/>
        <p:nvPr/>
      </p:nvGrpSpPr>
      <p:grpSpPr>
        <a:xfrm>
          <a:off x="0" y="0"/>
          <a:ext cx="0" cy="0"/>
          <a:chOff x="0" y="0"/>
          <a:chExt cx="0" cy="0"/>
        </a:xfrm>
      </p:grpSpPr>
      <p:cxnSp>
        <p:nvCxnSpPr>
          <p:cNvPr id="118" name="Google Shape;118;p12"/>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119" name="Google Shape;119;p12"/>
          <p:cNvSpPr txBox="1">
            <a:spLocks noGrp="1"/>
          </p:cNvSpPr>
          <p:nvPr>
            <p:ph type="title"/>
          </p:nvPr>
        </p:nvSpPr>
        <p:spPr>
          <a:xfrm>
            <a:off x="452575" y="596800"/>
            <a:ext cx="4418100" cy="1370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200"/>
              <a:buFont typeface="Inter"/>
              <a:buNone/>
              <a:defRPr/>
            </a:lvl1pPr>
            <a:lvl2pPr lvl="1">
              <a:lnSpc>
                <a:spcPct val="80000"/>
              </a:lnSpc>
              <a:spcBef>
                <a:spcPts val="0"/>
              </a:spcBef>
              <a:spcAft>
                <a:spcPts val="0"/>
              </a:spcAft>
              <a:buSzPts val="4800"/>
              <a:buFont typeface="Inter"/>
              <a:buNone/>
              <a:defRPr sz="4800" b="1"/>
            </a:lvl2pPr>
            <a:lvl3pPr lvl="2">
              <a:lnSpc>
                <a:spcPct val="80000"/>
              </a:lnSpc>
              <a:spcBef>
                <a:spcPts val="0"/>
              </a:spcBef>
              <a:spcAft>
                <a:spcPts val="0"/>
              </a:spcAft>
              <a:buSzPts val="4800"/>
              <a:buFont typeface="Inter"/>
              <a:buNone/>
              <a:defRPr sz="4800" b="1"/>
            </a:lvl3pPr>
            <a:lvl4pPr lvl="3">
              <a:lnSpc>
                <a:spcPct val="80000"/>
              </a:lnSpc>
              <a:spcBef>
                <a:spcPts val="0"/>
              </a:spcBef>
              <a:spcAft>
                <a:spcPts val="0"/>
              </a:spcAft>
              <a:buSzPts val="4800"/>
              <a:buFont typeface="Inter"/>
              <a:buNone/>
              <a:defRPr sz="4800" b="1"/>
            </a:lvl4pPr>
            <a:lvl5pPr lvl="4">
              <a:lnSpc>
                <a:spcPct val="80000"/>
              </a:lnSpc>
              <a:spcBef>
                <a:spcPts val="0"/>
              </a:spcBef>
              <a:spcAft>
                <a:spcPts val="0"/>
              </a:spcAft>
              <a:buSzPts val="4800"/>
              <a:buFont typeface="Inter"/>
              <a:buNone/>
              <a:defRPr sz="4800" b="1"/>
            </a:lvl5pPr>
            <a:lvl6pPr lvl="5">
              <a:lnSpc>
                <a:spcPct val="80000"/>
              </a:lnSpc>
              <a:spcBef>
                <a:spcPts val="0"/>
              </a:spcBef>
              <a:spcAft>
                <a:spcPts val="0"/>
              </a:spcAft>
              <a:buSzPts val="4800"/>
              <a:buFont typeface="Inter"/>
              <a:buNone/>
              <a:defRPr sz="4800" b="1"/>
            </a:lvl6pPr>
            <a:lvl7pPr lvl="6">
              <a:lnSpc>
                <a:spcPct val="80000"/>
              </a:lnSpc>
              <a:spcBef>
                <a:spcPts val="0"/>
              </a:spcBef>
              <a:spcAft>
                <a:spcPts val="0"/>
              </a:spcAft>
              <a:buSzPts val="4800"/>
              <a:buFont typeface="Inter"/>
              <a:buNone/>
              <a:defRPr sz="4800" b="1"/>
            </a:lvl7pPr>
            <a:lvl8pPr lvl="7">
              <a:lnSpc>
                <a:spcPct val="80000"/>
              </a:lnSpc>
              <a:spcBef>
                <a:spcPts val="0"/>
              </a:spcBef>
              <a:spcAft>
                <a:spcPts val="0"/>
              </a:spcAft>
              <a:buSzPts val="4800"/>
              <a:buFont typeface="Inter"/>
              <a:buNone/>
              <a:defRPr sz="4800" b="1"/>
            </a:lvl8pPr>
            <a:lvl9pPr lvl="8">
              <a:lnSpc>
                <a:spcPct val="80000"/>
              </a:lnSpc>
              <a:spcBef>
                <a:spcPts val="0"/>
              </a:spcBef>
              <a:spcAft>
                <a:spcPts val="0"/>
              </a:spcAft>
              <a:buSzPts val="4800"/>
              <a:buFont typeface="Inter"/>
              <a:buNone/>
              <a:defRPr sz="4800" b="1"/>
            </a:lvl9pPr>
          </a:lstStyle>
          <a:p>
            <a:endParaRPr/>
          </a:p>
        </p:txBody>
      </p:sp>
      <p:sp>
        <p:nvSpPr>
          <p:cNvPr id="120" name="Google Shape;120;p12"/>
          <p:cNvSpPr txBox="1">
            <a:spLocks noGrp="1"/>
          </p:cNvSpPr>
          <p:nvPr>
            <p:ph type="body" idx="1"/>
          </p:nvPr>
        </p:nvSpPr>
        <p:spPr>
          <a:xfrm>
            <a:off x="560525" y="1966775"/>
            <a:ext cx="3212700" cy="20802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Font typeface="Inter"/>
              <a:buChar char="●"/>
              <a:defRPr/>
            </a:lvl1pPr>
            <a:lvl2pPr marL="914400" lvl="1" indent="-304800">
              <a:spcBef>
                <a:spcPts val="0"/>
              </a:spcBef>
              <a:spcAft>
                <a:spcPts val="0"/>
              </a:spcAft>
              <a:buSzPts val="1200"/>
              <a:buFont typeface="Inter"/>
              <a:buChar char="○"/>
              <a:defRPr/>
            </a:lvl2pPr>
            <a:lvl3pPr marL="1371600" lvl="2" indent="-304800">
              <a:spcBef>
                <a:spcPts val="0"/>
              </a:spcBef>
              <a:spcAft>
                <a:spcPts val="0"/>
              </a:spcAft>
              <a:buSzPts val="1200"/>
              <a:buFont typeface="Inter"/>
              <a:buChar char="■"/>
              <a:defRPr/>
            </a:lvl3pPr>
            <a:lvl4pPr marL="1828800" lvl="3" indent="-304800">
              <a:spcBef>
                <a:spcPts val="0"/>
              </a:spcBef>
              <a:spcAft>
                <a:spcPts val="0"/>
              </a:spcAft>
              <a:buSzPts val="1200"/>
              <a:buFont typeface="Inter"/>
              <a:buChar char="●"/>
              <a:defRPr/>
            </a:lvl4pPr>
            <a:lvl5pPr marL="2286000" lvl="4" indent="-304800">
              <a:spcBef>
                <a:spcPts val="0"/>
              </a:spcBef>
              <a:spcAft>
                <a:spcPts val="0"/>
              </a:spcAft>
              <a:buSzPts val="1200"/>
              <a:buFont typeface="Inter"/>
              <a:buChar char="○"/>
              <a:defRPr/>
            </a:lvl5pPr>
            <a:lvl6pPr marL="2743200" lvl="5" indent="-304800">
              <a:spcBef>
                <a:spcPts val="0"/>
              </a:spcBef>
              <a:spcAft>
                <a:spcPts val="0"/>
              </a:spcAft>
              <a:buSzPts val="1200"/>
              <a:buFont typeface="Inter"/>
              <a:buChar char="■"/>
              <a:defRPr/>
            </a:lvl6pPr>
            <a:lvl7pPr marL="3200400" lvl="6" indent="-304800">
              <a:spcBef>
                <a:spcPts val="0"/>
              </a:spcBef>
              <a:spcAft>
                <a:spcPts val="0"/>
              </a:spcAft>
              <a:buSzPts val="1200"/>
              <a:buFont typeface="Inter"/>
              <a:buChar char="●"/>
              <a:defRPr/>
            </a:lvl7pPr>
            <a:lvl8pPr marL="3657600" lvl="7" indent="-304800">
              <a:spcBef>
                <a:spcPts val="0"/>
              </a:spcBef>
              <a:spcAft>
                <a:spcPts val="0"/>
              </a:spcAft>
              <a:buSzPts val="1200"/>
              <a:buFont typeface="Inter"/>
              <a:buChar char="○"/>
              <a:defRPr/>
            </a:lvl8pPr>
            <a:lvl9pPr marL="4114800" lvl="8" indent="-304800">
              <a:spcBef>
                <a:spcPts val="0"/>
              </a:spcBef>
              <a:spcAft>
                <a:spcPts val="0"/>
              </a:spcAft>
              <a:buSzPts val="1200"/>
              <a:buFont typeface="Inter"/>
              <a:buChar char="■"/>
              <a:defRPr/>
            </a:lvl9pPr>
          </a:lstStyle>
          <a:p>
            <a:endParaRPr/>
          </a:p>
        </p:txBody>
      </p:sp>
      <p:sp>
        <p:nvSpPr>
          <p:cNvPr id="121" name="Google Shape;121;p12"/>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122" name="Google Shape;122;p12"/>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accent2"/>
                </a:solidFill>
                <a:latin typeface="Inter Light"/>
                <a:ea typeface="Inter Light"/>
                <a:cs typeface="Inter Light"/>
                <a:sym typeface="Inter Light"/>
              </a:defRPr>
            </a:lvl1pPr>
            <a:lvl2pPr lvl="1" algn="ctr">
              <a:buNone/>
              <a:defRPr sz="800">
                <a:solidFill>
                  <a:schemeClr val="accent2"/>
                </a:solidFill>
                <a:latin typeface="Inter Light"/>
                <a:ea typeface="Inter Light"/>
                <a:cs typeface="Inter Light"/>
                <a:sym typeface="Inter Light"/>
              </a:defRPr>
            </a:lvl2pPr>
            <a:lvl3pPr lvl="2" algn="ctr">
              <a:buNone/>
              <a:defRPr sz="800">
                <a:solidFill>
                  <a:schemeClr val="accent2"/>
                </a:solidFill>
                <a:latin typeface="Inter Light"/>
                <a:ea typeface="Inter Light"/>
                <a:cs typeface="Inter Light"/>
                <a:sym typeface="Inter Light"/>
              </a:defRPr>
            </a:lvl3pPr>
            <a:lvl4pPr lvl="3" algn="ctr">
              <a:buNone/>
              <a:defRPr sz="800">
                <a:solidFill>
                  <a:schemeClr val="accent2"/>
                </a:solidFill>
                <a:latin typeface="Inter Light"/>
                <a:ea typeface="Inter Light"/>
                <a:cs typeface="Inter Light"/>
                <a:sym typeface="Inter Light"/>
              </a:defRPr>
            </a:lvl4pPr>
            <a:lvl5pPr lvl="4" algn="ctr">
              <a:buNone/>
              <a:defRPr sz="800">
                <a:solidFill>
                  <a:schemeClr val="accent2"/>
                </a:solidFill>
                <a:latin typeface="Inter Light"/>
                <a:ea typeface="Inter Light"/>
                <a:cs typeface="Inter Light"/>
                <a:sym typeface="Inter Light"/>
              </a:defRPr>
            </a:lvl5pPr>
            <a:lvl6pPr lvl="5" algn="ctr">
              <a:buNone/>
              <a:defRPr sz="800">
                <a:solidFill>
                  <a:schemeClr val="accent2"/>
                </a:solidFill>
                <a:latin typeface="Inter Light"/>
                <a:ea typeface="Inter Light"/>
                <a:cs typeface="Inter Light"/>
                <a:sym typeface="Inter Light"/>
              </a:defRPr>
            </a:lvl6pPr>
            <a:lvl7pPr lvl="6" algn="ctr">
              <a:buNone/>
              <a:defRPr sz="800">
                <a:solidFill>
                  <a:schemeClr val="accent2"/>
                </a:solidFill>
                <a:latin typeface="Inter Light"/>
                <a:ea typeface="Inter Light"/>
                <a:cs typeface="Inter Light"/>
                <a:sym typeface="Inter Light"/>
              </a:defRPr>
            </a:lvl7pPr>
            <a:lvl8pPr lvl="7" algn="ctr">
              <a:buNone/>
              <a:defRPr sz="800">
                <a:solidFill>
                  <a:schemeClr val="accent2"/>
                </a:solidFill>
                <a:latin typeface="Inter Light"/>
                <a:ea typeface="Inter Light"/>
                <a:cs typeface="Inter Light"/>
                <a:sym typeface="Inter Light"/>
              </a:defRPr>
            </a:lvl8pPr>
            <a:lvl9pPr lvl="8" algn="ctr">
              <a:buNone/>
              <a:defRPr sz="800">
                <a:solidFill>
                  <a:schemeClr val="accen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123" name="Google Shape;123;p12"/>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mage Header">
  <p:cSld name="BIG_NUMBER">
    <p:bg>
      <p:bgPr>
        <a:solidFill>
          <a:schemeClr val="dk2"/>
        </a:solidFill>
        <a:effectLst/>
      </p:bgPr>
    </p:bg>
    <p:spTree>
      <p:nvGrpSpPr>
        <p:cNvPr id="1" name="Shape 124"/>
        <p:cNvGrpSpPr/>
        <p:nvPr/>
      </p:nvGrpSpPr>
      <p:grpSpPr>
        <a:xfrm>
          <a:off x="0" y="0"/>
          <a:ext cx="0" cy="0"/>
          <a:chOff x="0" y="0"/>
          <a:chExt cx="0" cy="0"/>
        </a:xfrm>
      </p:grpSpPr>
      <p:sp>
        <p:nvSpPr>
          <p:cNvPr id="125" name="Google Shape;125;p13"/>
          <p:cNvSpPr>
            <a:spLocks noGrp="1"/>
          </p:cNvSpPr>
          <p:nvPr>
            <p:ph type="pic" idx="2"/>
          </p:nvPr>
        </p:nvSpPr>
        <p:spPr>
          <a:xfrm>
            <a:off x="213750" y="586950"/>
            <a:ext cx="8701800" cy="2327100"/>
          </a:xfrm>
          <a:prstGeom prst="roundRect">
            <a:avLst>
              <a:gd name="adj" fmla="val 3913"/>
            </a:avLst>
          </a:prstGeom>
          <a:noFill/>
          <a:ln>
            <a:noFill/>
          </a:ln>
        </p:spPr>
        <p:txBody>
          <a:bodyPr/>
          <a:lstStyle/>
          <a:p>
            <a:endParaRPr lang="en-US"/>
          </a:p>
        </p:txBody>
      </p:sp>
      <p:sp>
        <p:nvSpPr>
          <p:cNvPr id="126" name="Google Shape;126;p13"/>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solidFill>
                  <a:schemeClr val="lt2"/>
                </a:solidFill>
                <a:latin typeface="Inter Light"/>
                <a:ea typeface="Inter Light"/>
                <a:cs typeface="Inter Light"/>
                <a:sym typeface="Inter Light"/>
              </a:rPr>
              <a:t>‹#›</a:t>
            </a:fld>
            <a:endParaRPr sz="1300">
              <a:solidFill>
                <a:schemeClr val="lt2"/>
              </a:solidFill>
              <a:latin typeface="Inter Light"/>
              <a:ea typeface="Inter Light"/>
              <a:cs typeface="Inter Light"/>
              <a:sym typeface="Inter Light"/>
            </a:endParaRPr>
          </a:p>
        </p:txBody>
      </p:sp>
      <p:cxnSp>
        <p:nvCxnSpPr>
          <p:cNvPr id="127" name="Google Shape;127;p13"/>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128" name="Google Shape;128;p13"/>
          <p:cNvSpPr txBox="1">
            <a:spLocks noGrp="1"/>
          </p:cNvSpPr>
          <p:nvPr>
            <p:ph type="body" idx="1"/>
          </p:nvPr>
        </p:nvSpPr>
        <p:spPr>
          <a:xfrm>
            <a:off x="5362800" y="3071200"/>
            <a:ext cx="3552600" cy="8736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129" name="Google Shape;129;p13"/>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130" name="Google Shape;130;p13"/>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Go-to-Market Strategy" type="blank">
  <p:cSld name="BLANK">
    <p:bg>
      <p:bgPr>
        <a:solidFill>
          <a:schemeClr val="dk1"/>
        </a:solidFill>
        <a:effectLst/>
      </p:bgPr>
    </p:bg>
    <p:spTree>
      <p:nvGrpSpPr>
        <p:cNvPr id="1" name="Shape 131"/>
        <p:cNvGrpSpPr/>
        <p:nvPr/>
      </p:nvGrpSpPr>
      <p:grpSpPr>
        <a:xfrm>
          <a:off x="0" y="0"/>
          <a:ext cx="0" cy="0"/>
          <a:chOff x="0" y="0"/>
          <a:chExt cx="0" cy="0"/>
        </a:xfrm>
      </p:grpSpPr>
      <p:sp>
        <p:nvSpPr>
          <p:cNvPr id="132" name="Google Shape;132;p14"/>
          <p:cNvSpPr>
            <a:spLocks noGrp="1"/>
          </p:cNvSpPr>
          <p:nvPr>
            <p:ph type="pic" idx="2"/>
          </p:nvPr>
        </p:nvSpPr>
        <p:spPr>
          <a:xfrm>
            <a:off x="6445900" y="626975"/>
            <a:ext cx="1932900" cy="2070000"/>
          </a:xfrm>
          <a:prstGeom prst="roundRect">
            <a:avLst>
              <a:gd name="adj" fmla="val 5387"/>
            </a:avLst>
          </a:prstGeom>
          <a:noFill/>
          <a:ln>
            <a:noFill/>
          </a:ln>
        </p:spPr>
        <p:txBody>
          <a:bodyPr/>
          <a:lstStyle/>
          <a:p>
            <a:endParaRPr lang="en-US"/>
          </a:p>
        </p:txBody>
      </p:sp>
      <p:sp>
        <p:nvSpPr>
          <p:cNvPr id="133" name="Google Shape;133;p14"/>
          <p:cNvSpPr>
            <a:spLocks noGrp="1"/>
          </p:cNvSpPr>
          <p:nvPr>
            <p:ph type="pic" idx="3"/>
          </p:nvPr>
        </p:nvSpPr>
        <p:spPr>
          <a:xfrm>
            <a:off x="4210025" y="626975"/>
            <a:ext cx="1932900" cy="2070000"/>
          </a:xfrm>
          <a:prstGeom prst="roundRect">
            <a:avLst>
              <a:gd name="adj" fmla="val 5387"/>
            </a:avLst>
          </a:prstGeom>
          <a:noFill/>
          <a:ln>
            <a:noFill/>
          </a:ln>
        </p:spPr>
        <p:txBody>
          <a:bodyPr/>
          <a:lstStyle/>
          <a:p>
            <a:endParaRPr lang="en-US"/>
          </a:p>
        </p:txBody>
      </p:sp>
      <p:cxnSp>
        <p:nvCxnSpPr>
          <p:cNvPr id="134" name="Google Shape;134;p14"/>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135" name="Google Shape;135;p14"/>
          <p:cNvSpPr txBox="1">
            <a:spLocks noGrp="1"/>
          </p:cNvSpPr>
          <p:nvPr>
            <p:ph type="title"/>
          </p:nvPr>
        </p:nvSpPr>
        <p:spPr>
          <a:xfrm>
            <a:off x="450850" y="596800"/>
            <a:ext cx="4083000" cy="18288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4200"/>
              <a:buFont typeface="Inter"/>
              <a:buNone/>
              <a:defRPr>
                <a:solidFill>
                  <a:schemeClr val="lt1"/>
                </a:solidFill>
              </a:defRPr>
            </a:lvl1pPr>
            <a:lvl2pPr lvl="1">
              <a:lnSpc>
                <a:spcPct val="80000"/>
              </a:lnSpc>
              <a:spcBef>
                <a:spcPts val="0"/>
              </a:spcBef>
              <a:spcAft>
                <a:spcPts val="0"/>
              </a:spcAft>
              <a:buClr>
                <a:schemeClr val="lt1"/>
              </a:buClr>
              <a:buSzPts val="4800"/>
              <a:buNone/>
              <a:defRPr sz="4800">
                <a:solidFill>
                  <a:schemeClr val="lt1"/>
                </a:solidFill>
              </a:defRPr>
            </a:lvl2pPr>
            <a:lvl3pPr lvl="2">
              <a:lnSpc>
                <a:spcPct val="80000"/>
              </a:lnSpc>
              <a:spcBef>
                <a:spcPts val="0"/>
              </a:spcBef>
              <a:spcAft>
                <a:spcPts val="0"/>
              </a:spcAft>
              <a:buClr>
                <a:schemeClr val="lt1"/>
              </a:buClr>
              <a:buSzPts val="4800"/>
              <a:buNone/>
              <a:defRPr sz="4800">
                <a:solidFill>
                  <a:schemeClr val="lt1"/>
                </a:solidFill>
              </a:defRPr>
            </a:lvl3pPr>
            <a:lvl4pPr lvl="3">
              <a:lnSpc>
                <a:spcPct val="80000"/>
              </a:lnSpc>
              <a:spcBef>
                <a:spcPts val="0"/>
              </a:spcBef>
              <a:spcAft>
                <a:spcPts val="0"/>
              </a:spcAft>
              <a:buClr>
                <a:schemeClr val="lt1"/>
              </a:buClr>
              <a:buSzPts val="4800"/>
              <a:buNone/>
              <a:defRPr sz="4800">
                <a:solidFill>
                  <a:schemeClr val="lt1"/>
                </a:solidFill>
              </a:defRPr>
            </a:lvl4pPr>
            <a:lvl5pPr lvl="4">
              <a:lnSpc>
                <a:spcPct val="80000"/>
              </a:lnSpc>
              <a:spcBef>
                <a:spcPts val="0"/>
              </a:spcBef>
              <a:spcAft>
                <a:spcPts val="0"/>
              </a:spcAft>
              <a:buClr>
                <a:schemeClr val="lt1"/>
              </a:buClr>
              <a:buSzPts val="4800"/>
              <a:buNone/>
              <a:defRPr sz="4800">
                <a:solidFill>
                  <a:schemeClr val="lt1"/>
                </a:solidFill>
              </a:defRPr>
            </a:lvl5pPr>
            <a:lvl6pPr lvl="5">
              <a:lnSpc>
                <a:spcPct val="80000"/>
              </a:lnSpc>
              <a:spcBef>
                <a:spcPts val="0"/>
              </a:spcBef>
              <a:spcAft>
                <a:spcPts val="0"/>
              </a:spcAft>
              <a:buClr>
                <a:schemeClr val="lt1"/>
              </a:buClr>
              <a:buSzPts val="4800"/>
              <a:buNone/>
              <a:defRPr sz="4800">
                <a:solidFill>
                  <a:schemeClr val="lt1"/>
                </a:solidFill>
              </a:defRPr>
            </a:lvl6pPr>
            <a:lvl7pPr lvl="6">
              <a:lnSpc>
                <a:spcPct val="80000"/>
              </a:lnSpc>
              <a:spcBef>
                <a:spcPts val="0"/>
              </a:spcBef>
              <a:spcAft>
                <a:spcPts val="0"/>
              </a:spcAft>
              <a:buClr>
                <a:schemeClr val="lt1"/>
              </a:buClr>
              <a:buSzPts val="4800"/>
              <a:buNone/>
              <a:defRPr sz="4800">
                <a:solidFill>
                  <a:schemeClr val="lt1"/>
                </a:solidFill>
              </a:defRPr>
            </a:lvl7pPr>
            <a:lvl8pPr lvl="7">
              <a:lnSpc>
                <a:spcPct val="80000"/>
              </a:lnSpc>
              <a:spcBef>
                <a:spcPts val="0"/>
              </a:spcBef>
              <a:spcAft>
                <a:spcPts val="0"/>
              </a:spcAft>
              <a:buClr>
                <a:schemeClr val="lt1"/>
              </a:buClr>
              <a:buSzPts val="4800"/>
              <a:buNone/>
              <a:defRPr sz="4800">
                <a:solidFill>
                  <a:schemeClr val="lt1"/>
                </a:solidFill>
              </a:defRPr>
            </a:lvl8pPr>
            <a:lvl9pPr lvl="8">
              <a:lnSpc>
                <a:spcPct val="80000"/>
              </a:lnSpc>
              <a:spcBef>
                <a:spcPts val="0"/>
              </a:spcBef>
              <a:spcAft>
                <a:spcPts val="0"/>
              </a:spcAft>
              <a:buClr>
                <a:schemeClr val="lt1"/>
              </a:buClr>
              <a:buSzPts val="4800"/>
              <a:buNone/>
              <a:defRPr sz="4800">
                <a:solidFill>
                  <a:schemeClr val="lt1"/>
                </a:solidFill>
              </a:defRPr>
            </a:lvl9pPr>
          </a:lstStyle>
          <a:p>
            <a:endParaRPr/>
          </a:p>
        </p:txBody>
      </p:sp>
      <p:sp>
        <p:nvSpPr>
          <p:cNvPr id="136" name="Google Shape;136;p14"/>
          <p:cNvSpPr txBox="1">
            <a:spLocks noGrp="1"/>
          </p:cNvSpPr>
          <p:nvPr>
            <p:ph type="subTitle" idx="1"/>
          </p:nvPr>
        </p:nvSpPr>
        <p:spPr>
          <a:xfrm>
            <a:off x="4210025" y="2802675"/>
            <a:ext cx="1906800" cy="7722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1600"/>
              <a:buFont typeface="Inter SemiBold"/>
              <a:buNone/>
              <a:defRPr sz="1600">
                <a:solidFill>
                  <a:schemeClr val="lt1"/>
                </a:solidFill>
              </a:defRPr>
            </a:lvl1pPr>
            <a:lvl2pPr lvl="1">
              <a:spcBef>
                <a:spcPts val="0"/>
              </a:spcBef>
              <a:spcAft>
                <a:spcPts val="0"/>
              </a:spcAft>
              <a:buClr>
                <a:schemeClr val="lt1"/>
              </a:buClr>
              <a:buSzPts val="1600"/>
              <a:buFont typeface="Inter SemiBold"/>
              <a:buNone/>
              <a:defRPr sz="1600">
                <a:solidFill>
                  <a:schemeClr val="lt1"/>
                </a:solidFill>
              </a:defRPr>
            </a:lvl2pPr>
            <a:lvl3pPr lvl="2">
              <a:spcBef>
                <a:spcPts val="0"/>
              </a:spcBef>
              <a:spcAft>
                <a:spcPts val="0"/>
              </a:spcAft>
              <a:buClr>
                <a:schemeClr val="lt1"/>
              </a:buClr>
              <a:buSzPts val="1600"/>
              <a:buFont typeface="Inter SemiBold"/>
              <a:buNone/>
              <a:defRPr sz="1600">
                <a:solidFill>
                  <a:schemeClr val="lt1"/>
                </a:solidFill>
              </a:defRPr>
            </a:lvl3pPr>
            <a:lvl4pPr lvl="3">
              <a:spcBef>
                <a:spcPts val="0"/>
              </a:spcBef>
              <a:spcAft>
                <a:spcPts val="0"/>
              </a:spcAft>
              <a:buClr>
                <a:schemeClr val="lt1"/>
              </a:buClr>
              <a:buSzPts val="1600"/>
              <a:buFont typeface="Inter SemiBold"/>
              <a:buNone/>
              <a:defRPr sz="1600">
                <a:solidFill>
                  <a:schemeClr val="lt1"/>
                </a:solidFill>
              </a:defRPr>
            </a:lvl4pPr>
            <a:lvl5pPr lvl="4">
              <a:spcBef>
                <a:spcPts val="0"/>
              </a:spcBef>
              <a:spcAft>
                <a:spcPts val="0"/>
              </a:spcAft>
              <a:buClr>
                <a:schemeClr val="lt1"/>
              </a:buClr>
              <a:buSzPts val="1600"/>
              <a:buFont typeface="Inter SemiBold"/>
              <a:buNone/>
              <a:defRPr sz="1600">
                <a:solidFill>
                  <a:schemeClr val="lt1"/>
                </a:solidFill>
              </a:defRPr>
            </a:lvl5pPr>
            <a:lvl6pPr lvl="5">
              <a:spcBef>
                <a:spcPts val="0"/>
              </a:spcBef>
              <a:spcAft>
                <a:spcPts val="0"/>
              </a:spcAft>
              <a:buClr>
                <a:schemeClr val="lt1"/>
              </a:buClr>
              <a:buSzPts val="1600"/>
              <a:buFont typeface="Inter SemiBold"/>
              <a:buNone/>
              <a:defRPr sz="1600">
                <a:solidFill>
                  <a:schemeClr val="lt1"/>
                </a:solidFill>
              </a:defRPr>
            </a:lvl6pPr>
            <a:lvl7pPr lvl="6">
              <a:spcBef>
                <a:spcPts val="0"/>
              </a:spcBef>
              <a:spcAft>
                <a:spcPts val="0"/>
              </a:spcAft>
              <a:buClr>
                <a:schemeClr val="lt1"/>
              </a:buClr>
              <a:buSzPts val="1600"/>
              <a:buFont typeface="Inter SemiBold"/>
              <a:buNone/>
              <a:defRPr sz="1600">
                <a:solidFill>
                  <a:schemeClr val="lt1"/>
                </a:solidFill>
              </a:defRPr>
            </a:lvl7pPr>
            <a:lvl8pPr lvl="7">
              <a:spcBef>
                <a:spcPts val="0"/>
              </a:spcBef>
              <a:spcAft>
                <a:spcPts val="0"/>
              </a:spcAft>
              <a:buClr>
                <a:schemeClr val="lt1"/>
              </a:buClr>
              <a:buSzPts val="1600"/>
              <a:buFont typeface="Inter SemiBold"/>
              <a:buNone/>
              <a:defRPr sz="1600">
                <a:solidFill>
                  <a:schemeClr val="lt1"/>
                </a:solidFill>
              </a:defRPr>
            </a:lvl8pPr>
            <a:lvl9pPr lvl="8">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137" name="Google Shape;137;p14"/>
          <p:cNvSpPr txBox="1">
            <a:spLocks noGrp="1"/>
          </p:cNvSpPr>
          <p:nvPr>
            <p:ph type="body" idx="4"/>
          </p:nvPr>
        </p:nvSpPr>
        <p:spPr>
          <a:xfrm>
            <a:off x="4210025" y="3441550"/>
            <a:ext cx="1607400" cy="10686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138" name="Google Shape;138;p14"/>
          <p:cNvSpPr txBox="1">
            <a:spLocks noGrp="1"/>
          </p:cNvSpPr>
          <p:nvPr>
            <p:ph type="subTitle" idx="5"/>
          </p:nvPr>
        </p:nvSpPr>
        <p:spPr>
          <a:xfrm>
            <a:off x="6458950" y="2802675"/>
            <a:ext cx="1906800" cy="7722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1600"/>
              <a:buFont typeface="Inter SemiBold"/>
              <a:buNone/>
              <a:defRPr sz="1600">
                <a:solidFill>
                  <a:schemeClr val="lt1"/>
                </a:solidFill>
              </a:defRPr>
            </a:lvl1pPr>
            <a:lvl2pPr lvl="1">
              <a:spcBef>
                <a:spcPts val="0"/>
              </a:spcBef>
              <a:spcAft>
                <a:spcPts val="0"/>
              </a:spcAft>
              <a:buClr>
                <a:schemeClr val="lt1"/>
              </a:buClr>
              <a:buSzPts val="1600"/>
              <a:buFont typeface="Inter SemiBold"/>
              <a:buNone/>
              <a:defRPr sz="1600">
                <a:solidFill>
                  <a:schemeClr val="lt1"/>
                </a:solidFill>
              </a:defRPr>
            </a:lvl2pPr>
            <a:lvl3pPr lvl="2">
              <a:spcBef>
                <a:spcPts val="0"/>
              </a:spcBef>
              <a:spcAft>
                <a:spcPts val="0"/>
              </a:spcAft>
              <a:buClr>
                <a:schemeClr val="lt1"/>
              </a:buClr>
              <a:buSzPts val="1600"/>
              <a:buFont typeface="Inter SemiBold"/>
              <a:buNone/>
              <a:defRPr sz="1600">
                <a:solidFill>
                  <a:schemeClr val="lt1"/>
                </a:solidFill>
              </a:defRPr>
            </a:lvl3pPr>
            <a:lvl4pPr lvl="3">
              <a:spcBef>
                <a:spcPts val="0"/>
              </a:spcBef>
              <a:spcAft>
                <a:spcPts val="0"/>
              </a:spcAft>
              <a:buClr>
                <a:schemeClr val="lt1"/>
              </a:buClr>
              <a:buSzPts val="1600"/>
              <a:buFont typeface="Inter SemiBold"/>
              <a:buNone/>
              <a:defRPr sz="1600">
                <a:solidFill>
                  <a:schemeClr val="lt1"/>
                </a:solidFill>
              </a:defRPr>
            </a:lvl4pPr>
            <a:lvl5pPr lvl="4">
              <a:spcBef>
                <a:spcPts val="0"/>
              </a:spcBef>
              <a:spcAft>
                <a:spcPts val="0"/>
              </a:spcAft>
              <a:buClr>
                <a:schemeClr val="lt1"/>
              </a:buClr>
              <a:buSzPts val="1600"/>
              <a:buFont typeface="Inter SemiBold"/>
              <a:buNone/>
              <a:defRPr sz="1600">
                <a:solidFill>
                  <a:schemeClr val="lt1"/>
                </a:solidFill>
              </a:defRPr>
            </a:lvl5pPr>
            <a:lvl6pPr lvl="5">
              <a:spcBef>
                <a:spcPts val="0"/>
              </a:spcBef>
              <a:spcAft>
                <a:spcPts val="0"/>
              </a:spcAft>
              <a:buClr>
                <a:schemeClr val="lt1"/>
              </a:buClr>
              <a:buSzPts val="1600"/>
              <a:buFont typeface="Inter SemiBold"/>
              <a:buNone/>
              <a:defRPr sz="1600">
                <a:solidFill>
                  <a:schemeClr val="lt1"/>
                </a:solidFill>
              </a:defRPr>
            </a:lvl6pPr>
            <a:lvl7pPr lvl="6">
              <a:spcBef>
                <a:spcPts val="0"/>
              </a:spcBef>
              <a:spcAft>
                <a:spcPts val="0"/>
              </a:spcAft>
              <a:buClr>
                <a:schemeClr val="lt1"/>
              </a:buClr>
              <a:buSzPts val="1600"/>
              <a:buFont typeface="Inter SemiBold"/>
              <a:buNone/>
              <a:defRPr sz="1600">
                <a:solidFill>
                  <a:schemeClr val="lt1"/>
                </a:solidFill>
              </a:defRPr>
            </a:lvl7pPr>
            <a:lvl8pPr lvl="7">
              <a:spcBef>
                <a:spcPts val="0"/>
              </a:spcBef>
              <a:spcAft>
                <a:spcPts val="0"/>
              </a:spcAft>
              <a:buClr>
                <a:schemeClr val="lt1"/>
              </a:buClr>
              <a:buSzPts val="1600"/>
              <a:buFont typeface="Inter SemiBold"/>
              <a:buNone/>
              <a:defRPr sz="1600">
                <a:solidFill>
                  <a:schemeClr val="lt1"/>
                </a:solidFill>
              </a:defRPr>
            </a:lvl8pPr>
            <a:lvl9pPr lvl="8">
              <a:spcBef>
                <a:spcPts val="0"/>
              </a:spcBef>
              <a:spcAft>
                <a:spcPts val="0"/>
              </a:spcAft>
              <a:buClr>
                <a:schemeClr val="lt1"/>
              </a:buClr>
              <a:buSzPts val="1600"/>
              <a:buFont typeface="Inter SemiBold"/>
              <a:buNone/>
              <a:defRPr sz="1600">
                <a:solidFill>
                  <a:schemeClr val="lt1"/>
                </a:solidFill>
              </a:defRPr>
            </a:lvl9pPr>
          </a:lstStyle>
          <a:p>
            <a:endParaRPr/>
          </a:p>
        </p:txBody>
      </p:sp>
      <p:sp>
        <p:nvSpPr>
          <p:cNvPr id="139" name="Google Shape;139;p14"/>
          <p:cNvSpPr txBox="1">
            <a:spLocks noGrp="1"/>
          </p:cNvSpPr>
          <p:nvPr>
            <p:ph type="body" idx="6"/>
          </p:nvPr>
        </p:nvSpPr>
        <p:spPr>
          <a:xfrm>
            <a:off x="6458950" y="3441550"/>
            <a:ext cx="1607400" cy="10686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lt2"/>
              </a:buClr>
              <a:buSzPts val="1200"/>
              <a:buFont typeface="Inter"/>
              <a:buChar char="●"/>
              <a:defRPr>
                <a:solidFill>
                  <a:schemeClr val="lt2"/>
                </a:solidFill>
              </a:defRPr>
            </a:lvl1pPr>
            <a:lvl2pPr marL="914400" lvl="1" indent="-304800">
              <a:lnSpc>
                <a:spcPct val="115000"/>
              </a:lnSpc>
              <a:spcBef>
                <a:spcPts val="0"/>
              </a:spcBef>
              <a:spcAft>
                <a:spcPts val="0"/>
              </a:spcAft>
              <a:buClr>
                <a:schemeClr val="lt2"/>
              </a:buClr>
              <a:buSzPts val="1200"/>
              <a:buFont typeface="Inter"/>
              <a:buChar char="○"/>
              <a:defRPr>
                <a:solidFill>
                  <a:schemeClr val="lt2"/>
                </a:solidFill>
              </a:defRPr>
            </a:lvl2pPr>
            <a:lvl3pPr marL="1371600" lvl="2" indent="-304800">
              <a:lnSpc>
                <a:spcPct val="115000"/>
              </a:lnSpc>
              <a:spcBef>
                <a:spcPts val="0"/>
              </a:spcBef>
              <a:spcAft>
                <a:spcPts val="0"/>
              </a:spcAft>
              <a:buClr>
                <a:schemeClr val="lt2"/>
              </a:buClr>
              <a:buSzPts val="1200"/>
              <a:buFont typeface="Inter"/>
              <a:buChar char="■"/>
              <a:defRPr>
                <a:solidFill>
                  <a:schemeClr val="lt2"/>
                </a:solidFill>
              </a:defRPr>
            </a:lvl3pPr>
            <a:lvl4pPr marL="1828800" lvl="3" indent="-304800">
              <a:lnSpc>
                <a:spcPct val="115000"/>
              </a:lnSpc>
              <a:spcBef>
                <a:spcPts val="0"/>
              </a:spcBef>
              <a:spcAft>
                <a:spcPts val="0"/>
              </a:spcAft>
              <a:buClr>
                <a:schemeClr val="lt2"/>
              </a:buClr>
              <a:buSzPts val="1200"/>
              <a:buFont typeface="Inter"/>
              <a:buChar char="●"/>
              <a:defRPr>
                <a:solidFill>
                  <a:schemeClr val="lt2"/>
                </a:solidFill>
              </a:defRPr>
            </a:lvl4pPr>
            <a:lvl5pPr marL="2286000" lvl="4" indent="-304800">
              <a:lnSpc>
                <a:spcPct val="115000"/>
              </a:lnSpc>
              <a:spcBef>
                <a:spcPts val="0"/>
              </a:spcBef>
              <a:spcAft>
                <a:spcPts val="0"/>
              </a:spcAft>
              <a:buClr>
                <a:schemeClr val="lt2"/>
              </a:buClr>
              <a:buSzPts val="1200"/>
              <a:buFont typeface="Inter"/>
              <a:buChar char="○"/>
              <a:defRPr>
                <a:solidFill>
                  <a:schemeClr val="lt2"/>
                </a:solidFill>
              </a:defRPr>
            </a:lvl5pPr>
            <a:lvl6pPr marL="2743200" lvl="5" indent="-304800">
              <a:lnSpc>
                <a:spcPct val="115000"/>
              </a:lnSpc>
              <a:spcBef>
                <a:spcPts val="0"/>
              </a:spcBef>
              <a:spcAft>
                <a:spcPts val="0"/>
              </a:spcAft>
              <a:buClr>
                <a:schemeClr val="lt2"/>
              </a:buClr>
              <a:buSzPts val="1200"/>
              <a:buFont typeface="Inter"/>
              <a:buChar char="■"/>
              <a:defRPr>
                <a:solidFill>
                  <a:schemeClr val="lt2"/>
                </a:solidFill>
              </a:defRPr>
            </a:lvl6pPr>
            <a:lvl7pPr marL="3200400" lvl="6" indent="-304800">
              <a:lnSpc>
                <a:spcPct val="115000"/>
              </a:lnSpc>
              <a:spcBef>
                <a:spcPts val="0"/>
              </a:spcBef>
              <a:spcAft>
                <a:spcPts val="0"/>
              </a:spcAft>
              <a:buClr>
                <a:schemeClr val="lt2"/>
              </a:buClr>
              <a:buSzPts val="1200"/>
              <a:buFont typeface="Inter"/>
              <a:buChar char="●"/>
              <a:defRPr>
                <a:solidFill>
                  <a:schemeClr val="lt2"/>
                </a:solidFill>
              </a:defRPr>
            </a:lvl7pPr>
            <a:lvl8pPr marL="3657600" lvl="7" indent="-304800">
              <a:lnSpc>
                <a:spcPct val="115000"/>
              </a:lnSpc>
              <a:spcBef>
                <a:spcPts val="0"/>
              </a:spcBef>
              <a:spcAft>
                <a:spcPts val="0"/>
              </a:spcAft>
              <a:buClr>
                <a:schemeClr val="lt2"/>
              </a:buClr>
              <a:buSzPts val="1200"/>
              <a:buFont typeface="Inter"/>
              <a:buChar char="○"/>
              <a:defRPr>
                <a:solidFill>
                  <a:schemeClr val="lt2"/>
                </a:solidFill>
              </a:defRPr>
            </a:lvl8pPr>
            <a:lvl9pPr marL="4114800" lvl="8" indent="-304800">
              <a:lnSpc>
                <a:spcPct val="115000"/>
              </a:lnSpc>
              <a:spcBef>
                <a:spcPts val="0"/>
              </a:spcBef>
              <a:spcAft>
                <a:spcPts val="0"/>
              </a:spcAft>
              <a:buClr>
                <a:schemeClr val="lt2"/>
              </a:buClr>
              <a:buSzPts val="1200"/>
              <a:buFont typeface="Inter"/>
              <a:buChar char="■"/>
              <a:defRPr>
                <a:solidFill>
                  <a:schemeClr val="lt2"/>
                </a:solidFill>
              </a:defRPr>
            </a:lvl9pPr>
          </a:lstStyle>
          <a:p>
            <a:endParaRPr/>
          </a:p>
        </p:txBody>
      </p:sp>
      <p:sp>
        <p:nvSpPr>
          <p:cNvPr id="140" name="Google Shape;140;p14"/>
          <p:cNvSpPr txBox="1">
            <a:spLocks noGrp="1"/>
          </p:cNvSpPr>
          <p:nvPr>
            <p:ph type="body" idx="7"/>
          </p:nvPr>
        </p:nvSpPr>
        <p:spPr>
          <a:xfrm>
            <a:off x="450850" y="2399275"/>
            <a:ext cx="3048000" cy="21108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Font typeface="Inter"/>
              <a:buChar char="●"/>
              <a:defRPr>
                <a:solidFill>
                  <a:schemeClr val="lt1"/>
                </a:solidFill>
              </a:defRPr>
            </a:lvl1pPr>
            <a:lvl2pPr marL="914400" lvl="1" indent="-304800">
              <a:spcBef>
                <a:spcPts val="0"/>
              </a:spcBef>
              <a:spcAft>
                <a:spcPts val="0"/>
              </a:spcAft>
              <a:buClr>
                <a:schemeClr val="lt1"/>
              </a:buClr>
              <a:buSzPts val="1200"/>
              <a:buFont typeface="Inter"/>
              <a:buChar char="○"/>
              <a:defRPr>
                <a:solidFill>
                  <a:schemeClr val="lt1"/>
                </a:solidFill>
              </a:defRPr>
            </a:lvl2pPr>
            <a:lvl3pPr marL="1371600" lvl="2" indent="-304800">
              <a:spcBef>
                <a:spcPts val="0"/>
              </a:spcBef>
              <a:spcAft>
                <a:spcPts val="0"/>
              </a:spcAft>
              <a:buClr>
                <a:schemeClr val="lt1"/>
              </a:buClr>
              <a:buSzPts val="1200"/>
              <a:buFont typeface="Inter"/>
              <a:buChar char="■"/>
              <a:defRPr>
                <a:solidFill>
                  <a:schemeClr val="lt1"/>
                </a:solidFill>
              </a:defRPr>
            </a:lvl3pPr>
            <a:lvl4pPr marL="1828800" lvl="3" indent="-304800">
              <a:spcBef>
                <a:spcPts val="0"/>
              </a:spcBef>
              <a:spcAft>
                <a:spcPts val="0"/>
              </a:spcAft>
              <a:buClr>
                <a:schemeClr val="lt1"/>
              </a:buClr>
              <a:buSzPts val="1200"/>
              <a:buFont typeface="Inter"/>
              <a:buChar char="●"/>
              <a:defRPr>
                <a:solidFill>
                  <a:schemeClr val="lt1"/>
                </a:solidFill>
              </a:defRPr>
            </a:lvl4pPr>
            <a:lvl5pPr marL="2286000" lvl="4" indent="-304800">
              <a:spcBef>
                <a:spcPts val="0"/>
              </a:spcBef>
              <a:spcAft>
                <a:spcPts val="0"/>
              </a:spcAft>
              <a:buClr>
                <a:schemeClr val="lt1"/>
              </a:buClr>
              <a:buSzPts val="1200"/>
              <a:buFont typeface="Inter"/>
              <a:buChar char="○"/>
              <a:defRPr>
                <a:solidFill>
                  <a:schemeClr val="lt1"/>
                </a:solidFill>
              </a:defRPr>
            </a:lvl5pPr>
            <a:lvl6pPr marL="2743200" lvl="5" indent="-304800">
              <a:spcBef>
                <a:spcPts val="0"/>
              </a:spcBef>
              <a:spcAft>
                <a:spcPts val="0"/>
              </a:spcAft>
              <a:buClr>
                <a:schemeClr val="lt1"/>
              </a:buClr>
              <a:buSzPts val="1200"/>
              <a:buFont typeface="Inter"/>
              <a:buChar char="■"/>
              <a:defRPr>
                <a:solidFill>
                  <a:schemeClr val="lt1"/>
                </a:solidFill>
              </a:defRPr>
            </a:lvl6pPr>
            <a:lvl7pPr marL="3200400" lvl="6" indent="-304800">
              <a:spcBef>
                <a:spcPts val="0"/>
              </a:spcBef>
              <a:spcAft>
                <a:spcPts val="0"/>
              </a:spcAft>
              <a:buClr>
                <a:schemeClr val="lt1"/>
              </a:buClr>
              <a:buSzPts val="1200"/>
              <a:buFont typeface="Inter"/>
              <a:buChar char="●"/>
              <a:defRPr>
                <a:solidFill>
                  <a:schemeClr val="lt1"/>
                </a:solidFill>
              </a:defRPr>
            </a:lvl7pPr>
            <a:lvl8pPr marL="3657600" lvl="7" indent="-304800">
              <a:spcBef>
                <a:spcPts val="0"/>
              </a:spcBef>
              <a:spcAft>
                <a:spcPts val="0"/>
              </a:spcAft>
              <a:buClr>
                <a:schemeClr val="lt1"/>
              </a:buClr>
              <a:buSzPts val="1200"/>
              <a:buFont typeface="Inter"/>
              <a:buChar char="○"/>
              <a:defRPr>
                <a:solidFill>
                  <a:schemeClr val="lt1"/>
                </a:solidFill>
              </a:defRPr>
            </a:lvl8pPr>
            <a:lvl9pPr marL="4114800" lvl="8" indent="-304800">
              <a:spcBef>
                <a:spcPts val="0"/>
              </a:spcBef>
              <a:spcAft>
                <a:spcPts val="0"/>
              </a:spcAft>
              <a:buClr>
                <a:schemeClr val="lt1"/>
              </a:buClr>
              <a:buSzPts val="1200"/>
              <a:buFont typeface="Inter"/>
              <a:buChar char="■"/>
              <a:defRPr>
                <a:solidFill>
                  <a:schemeClr val="lt1"/>
                </a:solidFill>
              </a:defRPr>
            </a:lvl9pPr>
          </a:lstStyle>
          <a:p>
            <a:endParaRPr/>
          </a:p>
        </p:txBody>
      </p:sp>
      <p:sp>
        <p:nvSpPr>
          <p:cNvPr id="141" name="Google Shape;141;p14"/>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142" name="Google Shape;142;p14"/>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1300">
                <a:solidFill>
                  <a:schemeClr val="lt2"/>
                </a:solidFill>
                <a:latin typeface="Inter Light"/>
                <a:ea typeface="Inter Light"/>
                <a:cs typeface="Inter Light"/>
                <a:sym typeface="Inter Light"/>
              </a:defRPr>
            </a:lvl1pPr>
            <a:lvl2pPr lvl="1" algn="ctr">
              <a:buNone/>
              <a:defRPr sz="1300">
                <a:solidFill>
                  <a:schemeClr val="lt2"/>
                </a:solidFill>
                <a:latin typeface="Inter Light"/>
                <a:ea typeface="Inter Light"/>
                <a:cs typeface="Inter Light"/>
                <a:sym typeface="Inter Light"/>
              </a:defRPr>
            </a:lvl2pPr>
            <a:lvl3pPr lvl="2" algn="ctr">
              <a:buNone/>
              <a:defRPr sz="1300">
                <a:solidFill>
                  <a:schemeClr val="lt2"/>
                </a:solidFill>
                <a:latin typeface="Inter Light"/>
                <a:ea typeface="Inter Light"/>
                <a:cs typeface="Inter Light"/>
                <a:sym typeface="Inter Light"/>
              </a:defRPr>
            </a:lvl3pPr>
            <a:lvl4pPr lvl="3" algn="ctr">
              <a:buNone/>
              <a:defRPr sz="1300">
                <a:solidFill>
                  <a:schemeClr val="lt2"/>
                </a:solidFill>
                <a:latin typeface="Inter Light"/>
                <a:ea typeface="Inter Light"/>
                <a:cs typeface="Inter Light"/>
                <a:sym typeface="Inter Light"/>
              </a:defRPr>
            </a:lvl4pPr>
            <a:lvl5pPr lvl="4" algn="ctr">
              <a:buNone/>
              <a:defRPr sz="1300">
                <a:solidFill>
                  <a:schemeClr val="lt2"/>
                </a:solidFill>
                <a:latin typeface="Inter Light"/>
                <a:ea typeface="Inter Light"/>
                <a:cs typeface="Inter Light"/>
                <a:sym typeface="Inter Light"/>
              </a:defRPr>
            </a:lvl5pPr>
            <a:lvl6pPr lvl="5" algn="ctr">
              <a:buNone/>
              <a:defRPr sz="1300">
                <a:solidFill>
                  <a:schemeClr val="lt2"/>
                </a:solidFill>
                <a:latin typeface="Inter Light"/>
                <a:ea typeface="Inter Light"/>
                <a:cs typeface="Inter Light"/>
                <a:sym typeface="Inter Light"/>
              </a:defRPr>
            </a:lvl6pPr>
            <a:lvl7pPr lvl="6" algn="ctr">
              <a:buNone/>
              <a:defRPr sz="1300">
                <a:solidFill>
                  <a:schemeClr val="lt2"/>
                </a:solidFill>
                <a:latin typeface="Inter Light"/>
                <a:ea typeface="Inter Light"/>
                <a:cs typeface="Inter Light"/>
                <a:sym typeface="Inter Light"/>
              </a:defRPr>
            </a:lvl7pPr>
            <a:lvl8pPr lvl="7" algn="ctr">
              <a:buNone/>
              <a:defRPr sz="1300">
                <a:solidFill>
                  <a:schemeClr val="lt2"/>
                </a:solidFill>
                <a:latin typeface="Inter Light"/>
                <a:ea typeface="Inter Light"/>
                <a:cs typeface="Inter Light"/>
                <a:sym typeface="Inter Light"/>
              </a:defRPr>
            </a:lvl8pPr>
            <a:lvl9pPr lvl="8" algn="ctr">
              <a:buNone/>
              <a:defRPr sz="1300">
                <a:solidFill>
                  <a:schemeClr val="l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143" name="Google Shape;143;p14"/>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Milestones">
  <p:cSld name="TITLE_1">
    <p:bg>
      <p:bgPr>
        <a:solidFill>
          <a:schemeClr val="lt1"/>
        </a:solidFill>
        <a:effectLst/>
      </p:bgPr>
    </p:bg>
    <p:spTree>
      <p:nvGrpSpPr>
        <p:cNvPr id="1" name="Shape 144"/>
        <p:cNvGrpSpPr/>
        <p:nvPr/>
      </p:nvGrpSpPr>
      <p:grpSpPr>
        <a:xfrm>
          <a:off x="0" y="0"/>
          <a:ext cx="0" cy="0"/>
          <a:chOff x="0" y="0"/>
          <a:chExt cx="0" cy="0"/>
        </a:xfrm>
      </p:grpSpPr>
      <p:cxnSp>
        <p:nvCxnSpPr>
          <p:cNvPr id="145" name="Google Shape;145;p15"/>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146" name="Google Shape;146;p15"/>
          <p:cNvSpPr txBox="1">
            <a:spLocks noGrp="1"/>
          </p:cNvSpPr>
          <p:nvPr>
            <p:ph type="title"/>
          </p:nvPr>
        </p:nvSpPr>
        <p:spPr>
          <a:xfrm>
            <a:off x="452575" y="596800"/>
            <a:ext cx="4418100" cy="13596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200"/>
              <a:buFont typeface="Inter"/>
              <a:buNone/>
              <a:defRPr/>
            </a:lvl1pPr>
            <a:lvl2pPr lvl="1">
              <a:lnSpc>
                <a:spcPct val="80000"/>
              </a:lnSpc>
              <a:spcBef>
                <a:spcPts val="0"/>
              </a:spcBef>
              <a:spcAft>
                <a:spcPts val="0"/>
              </a:spcAft>
              <a:buSzPts val="4800"/>
              <a:buFont typeface="Inter"/>
              <a:buNone/>
              <a:defRPr sz="4800" b="1"/>
            </a:lvl2pPr>
            <a:lvl3pPr lvl="2">
              <a:lnSpc>
                <a:spcPct val="80000"/>
              </a:lnSpc>
              <a:spcBef>
                <a:spcPts val="0"/>
              </a:spcBef>
              <a:spcAft>
                <a:spcPts val="0"/>
              </a:spcAft>
              <a:buSzPts val="4800"/>
              <a:buFont typeface="Inter"/>
              <a:buNone/>
              <a:defRPr sz="4800" b="1"/>
            </a:lvl3pPr>
            <a:lvl4pPr lvl="3">
              <a:lnSpc>
                <a:spcPct val="80000"/>
              </a:lnSpc>
              <a:spcBef>
                <a:spcPts val="0"/>
              </a:spcBef>
              <a:spcAft>
                <a:spcPts val="0"/>
              </a:spcAft>
              <a:buSzPts val="4800"/>
              <a:buFont typeface="Inter"/>
              <a:buNone/>
              <a:defRPr sz="4800" b="1"/>
            </a:lvl4pPr>
            <a:lvl5pPr lvl="4">
              <a:lnSpc>
                <a:spcPct val="80000"/>
              </a:lnSpc>
              <a:spcBef>
                <a:spcPts val="0"/>
              </a:spcBef>
              <a:spcAft>
                <a:spcPts val="0"/>
              </a:spcAft>
              <a:buSzPts val="4800"/>
              <a:buFont typeface="Inter"/>
              <a:buNone/>
              <a:defRPr sz="4800" b="1"/>
            </a:lvl5pPr>
            <a:lvl6pPr lvl="5">
              <a:lnSpc>
                <a:spcPct val="80000"/>
              </a:lnSpc>
              <a:spcBef>
                <a:spcPts val="0"/>
              </a:spcBef>
              <a:spcAft>
                <a:spcPts val="0"/>
              </a:spcAft>
              <a:buSzPts val="4800"/>
              <a:buFont typeface="Inter"/>
              <a:buNone/>
              <a:defRPr sz="4800" b="1"/>
            </a:lvl6pPr>
            <a:lvl7pPr lvl="6">
              <a:lnSpc>
                <a:spcPct val="80000"/>
              </a:lnSpc>
              <a:spcBef>
                <a:spcPts val="0"/>
              </a:spcBef>
              <a:spcAft>
                <a:spcPts val="0"/>
              </a:spcAft>
              <a:buSzPts val="4800"/>
              <a:buFont typeface="Inter"/>
              <a:buNone/>
              <a:defRPr sz="4800" b="1"/>
            </a:lvl7pPr>
            <a:lvl8pPr lvl="7">
              <a:lnSpc>
                <a:spcPct val="80000"/>
              </a:lnSpc>
              <a:spcBef>
                <a:spcPts val="0"/>
              </a:spcBef>
              <a:spcAft>
                <a:spcPts val="0"/>
              </a:spcAft>
              <a:buSzPts val="4800"/>
              <a:buFont typeface="Inter"/>
              <a:buNone/>
              <a:defRPr sz="4800" b="1"/>
            </a:lvl8pPr>
            <a:lvl9pPr lvl="8">
              <a:lnSpc>
                <a:spcPct val="80000"/>
              </a:lnSpc>
              <a:spcBef>
                <a:spcPts val="0"/>
              </a:spcBef>
              <a:spcAft>
                <a:spcPts val="0"/>
              </a:spcAft>
              <a:buSzPts val="4800"/>
              <a:buFont typeface="Inter"/>
              <a:buNone/>
              <a:defRPr sz="4800" b="1"/>
            </a:lvl9pPr>
          </a:lstStyle>
          <a:p>
            <a:endParaRPr/>
          </a:p>
        </p:txBody>
      </p:sp>
      <p:sp>
        <p:nvSpPr>
          <p:cNvPr id="147" name="Google Shape;147;p15"/>
          <p:cNvSpPr txBox="1">
            <a:spLocks noGrp="1"/>
          </p:cNvSpPr>
          <p:nvPr>
            <p:ph type="subTitle" idx="1"/>
          </p:nvPr>
        </p:nvSpPr>
        <p:spPr>
          <a:xfrm>
            <a:off x="467825" y="18573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48" name="Google Shape;148;p15"/>
          <p:cNvSpPr txBox="1">
            <a:spLocks noGrp="1"/>
          </p:cNvSpPr>
          <p:nvPr>
            <p:ph type="body" idx="2"/>
          </p:nvPr>
        </p:nvSpPr>
        <p:spPr>
          <a:xfrm>
            <a:off x="391625" y="22718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49" name="Google Shape;149;p15"/>
          <p:cNvSpPr txBox="1">
            <a:spLocks noGrp="1"/>
          </p:cNvSpPr>
          <p:nvPr>
            <p:ph type="subTitle" idx="3"/>
          </p:nvPr>
        </p:nvSpPr>
        <p:spPr>
          <a:xfrm>
            <a:off x="3052450" y="18573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50" name="Google Shape;150;p15"/>
          <p:cNvSpPr txBox="1">
            <a:spLocks noGrp="1"/>
          </p:cNvSpPr>
          <p:nvPr>
            <p:ph type="body" idx="4"/>
          </p:nvPr>
        </p:nvSpPr>
        <p:spPr>
          <a:xfrm>
            <a:off x="2976250" y="22718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51" name="Google Shape;151;p15"/>
          <p:cNvSpPr txBox="1">
            <a:spLocks noGrp="1"/>
          </p:cNvSpPr>
          <p:nvPr>
            <p:ph type="subTitle" idx="5"/>
          </p:nvPr>
        </p:nvSpPr>
        <p:spPr>
          <a:xfrm>
            <a:off x="5637075" y="18573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52" name="Google Shape;152;p15"/>
          <p:cNvSpPr txBox="1">
            <a:spLocks noGrp="1"/>
          </p:cNvSpPr>
          <p:nvPr>
            <p:ph type="body" idx="6"/>
          </p:nvPr>
        </p:nvSpPr>
        <p:spPr>
          <a:xfrm>
            <a:off x="5560875" y="22718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53" name="Google Shape;153;p15"/>
          <p:cNvSpPr txBox="1">
            <a:spLocks noGrp="1"/>
          </p:cNvSpPr>
          <p:nvPr>
            <p:ph type="subTitle" idx="7"/>
          </p:nvPr>
        </p:nvSpPr>
        <p:spPr>
          <a:xfrm>
            <a:off x="467825" y="30751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54" name="Google Shape;154;p15"/>
          <p:cNvSpPr txBox="1">
            <a:spLocks noGrp="1"/>
          </p:cNvSpPr>
          <p:nvPr>
            <p:ph type="body" idx="8"/>
          </p:nvPr>
        </p:nvSpPr>
        <p:spPr>
          <a:xfrm>
            <a:off x="391625" y="34896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55" name="Google Shape;155;p15"/>
          <p:cNvSpPr txBox="1">
            <a:spLocks noGrp="1"/>
          </p:cNvSpPr>
          <p:nvPr>
            <p:ph type="subTitle" idx="9"/>
          </p:nvPr>
        </p:nvSpPr>
        <p:spPr>
          <a:xfrm>
            <a:off x="3052450" y="30751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56" name="Google Shape;156;p15"/>
          <p:cNvSpPr txBox="1">
            <a:spLocks noGrp="1"/>
          </p:cNvSpPr>
          <p:nvPr>
            <p:ph type="body" idx="13"/>
          </p:nvPr>
        </p:nvSpPr>
        <p:spPr>
          <a:xfrm>
            <a:off x="2976250" y="34896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57" name="Google Shape;157;p15"/>
          <p:cNvSpPr txBox="1">
            <a:spLocks noGrp="1"/>
          </p:cNvSpPr>
          <p:nvPr>
            <p:ph type="subTitle" idx="14"/>
          </p:nvPr>
        </p:nvSpPr>
        <p:spPr>
          <a:xfrm>
            <a:off x="5637075" y="3075100"/>
            <a:ext cx="2151000" cy="7722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58" name="Google Shape;158;p15"/>
          <p:cNvSpPr txBox="1">
            <a:spLocks noGrp="1"/>
          </p:cNvSpPr>
          <p:nvPr>
            <p:ph type="body" idx="15"/>
          </p:nvPr>
        </p:nvSpPr>
        <p:spPr>
          <a:xfrm>
            <a:off x="5560875" y="3489625"/>
            <a:ext cx="21510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59" name="Google Shape;159;p15"/>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160" name="Google Shape;160;p15"/>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dk1"/>
                </a:solidFill>
                <a:latin typeface="Inter Light"/>
                <a:ea typeface="Inter Light"/>
                <a:cs typeface="Inter Light"/>
                <a:sym typeface="Inter Light"/>
              </a:defRPr>
            </a:lvl1pPr>
            <a:lvl2pPr lvl="1" algn="ctr">
              <a:buNone/>
              <a:defRPr sz="800">
                <a:solidFill>
                  <a:schemeClr val="dk1"/>
                </a:solidFill>
                <a:latin typeface="Inter Light"/>
                <a:ea typeface="Inter Light"/>
                <a:cs typeface="Inter Light"/>
                <a:sym typeface="Inter Light"/>
              </a:defRPr>
            </a:lvl2pPr>
            <a:lvl3pPr lvl="2" algn="ctr">
              <a:buNone/>
              <a:defRPr sz="800">
                <a:solidFill>
                  <a:schemeClr val="dk1"/>
                </a:solidFill>
                <a:latin typeface="Inter Light"/>
                <a:ea typeface="Inter Light"/>
                <a:cs typeface="Inter Light"/>
                <a:sym typeface="Inter Light"/>
              </a:defRPr>
            </a:lvl3pPr>
            <a:lvl4pPr lvl="3" algn="ctr">
              <a:buNone/>
              <a:defRPr sz="800">
                <a:solidFill>
                  <a:schemeClr val="dk1"/>
                </a:solidFill>
                <a:latin typeface="Inter Light"/>
                <a:ea typeface="Inter Light"/>
                <a:cs typeface="Inter Light"/>
                <a:sym typeface="Inter Light"/>
              </a:defRPr>
            </a:lvl4pPr>
            <a:lvl5pPr lvl="4" algn="ctr">
              <a:buNone/>
              <a:defRPr sz="800">
                <a:solidFill>
                  <a:schemeClr val="dk1"/>
                </a:solidFill>
                <a:latin typeface="Inter Light"/>
                <a:ea typeface="Inter Light"/>
                <a:cs typeface="Inter Light"/>
                <a:sym typeface="Inter Light"/>
              </a:defRPr>
            </a:lvl5pPr>
            <a:lvl6pPr lvl="5" algn="ctr">
              <a:buNone/>
              <a:defRPr sz="800">
                <a:solidFill>
                  <a:schemeClr val="dk1"/>
                </a:solidFill>
                <a:latin typeface="Inter Light"/>
                <a:ea typeface="Inter Light"/>
                <a:cs typeface="Inter Light"/>
                <a:sym typeface="Inter Light"/>
              </a:defRPr>
            </a:lvl6pPr>
            <a:lvl7pPr lvl="6" algn="ctr">
              <a:buNone/>
              <a:defRPr sz="800">
                <a:solidFill>
                  <a:schemeClr val="dk1"/>
                </a:solidFill>
                <a:latin typeface="Inter Light"/>
                <a:ea typeface="Inter Light"/>
                <a:cs typeface="Inter Light"/>
                <a:sym typeface="Inter Light"/>
              </a:defRPr>
            </a:lvl7pPr>
            <a:lvl8pPr lvl="7" algn="ctr">
              <a:buNone/>
              <a:defRPr sz="800">
                <a:solidFill>
                  <a:schemeClr val="dk1"/>
                </a:solidFill>
                <a:latin typeface="Inter Light"/>
                <a:ea typeface="Inter Light"/>
                <a:cs typeface="Inter Light"/>
                <a:sym typeface="Inter Light"/>
              </a:defRPr>
            </a:lvl8pPr>
            <a:lvl9pPr lvl="8" algn="ctr">
              <a:buNone/>
              <a:defRPr sz="800">
                <a:solidFill>
                  <a:schemeClr val="dk1"/>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161" name="Google Shape;161;p15"/>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eatures / Benefits">
  <p:cSld name="CUSTOM">
    <p:bg>
      <p:bgPr>
        <a:solidFill>
          <a:schemeClr val="lt1"/>
        </a:solidFill>
        <a:effectLst/>
      </p:bgPr>
    </p:bg>
    <p:spTree>
      <p:nvGrpSpPr>
        <p:cNvPr id="1" name="Shape 162"/>
        <p:cNvGrpSpPr/>
        <p:nvPr/>
      </p:nvGrpSpPr>
      <p:grpSpPr>
        <a:xfrm>
          <a:off x="0" y="0"/>
          <a:ext cx="0" cy="0"/>
          <a:chOff x="0" y="0"/>
          <a:chExt cx="0" cy="0"/>
        </a:xfrm>
      </p:grpSpPr>
      <p:sp>
        <p:nvSpPr>
          <p:cNvPr id="163" name="Google Shape;163;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cxnSp>
        <p:nvCxnSpPr>
          <p:cNvPr id="164" name="Google Shape;164;p16"/>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165" name="Google Shape;165;p16"/>
          <p:cNvSpPr txBox="1">
            <a:spLocks noGrp="1"/>
          </p:cNvSpPr>
          <p:nvPr>
            <p:ph type="title"/>
          </p:nvPr>
        </p:nvSpPr>
        <p:spPr>
          <a:xfrm>
            <a:off x="452575" y="633600"/>
            <a:ext cx="3954600" cy="1316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200"/>
              <a:buFont typeface="Inter"/>
              <a:buNone/>
              <a:defRPr/>
            </a:lvl1pPr>
            <a:lvl2pPr lvl="1">
              <a:lnSpc>
                <a:spcPct val="80000"/>
              </a:lnSpc>
              <a:spcBef>
                <a:spcPts val="0"/>
              </a:spcBef>
              <a:spcAft>
                <a:spcPts val="0"/>
              </a:spcAft>
              <a:buSzPts val="4200"/>
              <a:buFont typeface="Inter"/>
              <a:buNone/>
              <a:defRPr b="1"/>
            </a:lvl2pPr>
            <a:lvl3pPr lvl="2">
              <a:lnSpc>
                <a:spcPct val="80000"/>
              </a:lnSpc>
              <a:spcBef>
                <a:spcPts val="0"/>
              </a:spcBef>
              <a:spcAft>
                <a:spcPts val="0"/>
              </a:spcAft>
              <a:buSzPts val="4200"/>
              <a:buFont typeface="Inter"/>
              <a:buNone/>
              <a:defRPr b="1"/>
            </a:lvl3pPr>
            <a:lvl4pPr lvl="3">
              <a:lnSpc>
                <a:spcPct val="80000"/>
              </a:lnSpc>
              <a:spcBef>
                <a:spcPts val="0"/>
              </a:spcBef>
              <a:spcAft>
                <a:spcPts val="0"/>
              </a:spcAft>
              <a:buSzPts val="4200"/>
              <a:buFont typeface="Inter"/>
              <a:buNone/>
              <a:defRPr b="1"/>
            </a:lvl4pPr>
            <a:lvl5pPr lvl="4">
              <a:lnSpc>
                <a:spcPct val="80000"/>
              </a:lnSpc>
              <a:spcBef>
                <a:spcPts val="0"/>
              </a:spcBef>
              <a:spcAft>
                <a:spcPts val="0"/>
              </a:spcAft>
              <a:buSzPts val="4200"/>
              <a:buFont typeface="Inter"/>
              <a:buNone/>
              <a:defRPr b="1"/>
            </a:lvl5pPr>
            <a:lvl6pPr lvl="5">
              <a:lnSpc>
                <a:spcPct val="80000"/>
              </a:lnSpc>
              <a:spcBef>
                <a:spcPts val="0"/>
              </a:spcBef>
              <a:spcAft>
                <a:spcPts val="0"/>
              </a:spcAft>
              <a:buSzPts val="4200"/>
              <a:buFont typeface="Inter"/>
              <a:buNone/>
              <a:defRPr b="1"/>
            </a:lvl6pPr>
            <a:lvl7pPr lvl="6">
              <a:lnSpc>
                <a:spcPct val="80000"/>
              </a:lnSpc>
              <a:spcBef>
                <a:spcPts val="0"/>
              </a:spcBef>
              <a:spcAft>
                <a:spcPts val="0"/>
              </a:spcAft>
              <a:buSzPts val="4200"/>
              <a:buFont typeface="Inter"/>
              <a:buNone/>
              <a:defRPr b="1"/>
            </a:lvl7pPr>
            <a:lvl8pPr lvl="7">
              <a:lnSpc>
                <a:spcPct val="80000"/>
              </a:lnSpc>
              <a:spcBef>
                <a:spcPts val="0"/>
              </a:spcBef>
              <a:spcAft>
                <a:spcPts val="0"/>
              </a:spcAft>
              <a:buSzPts val="4200"/>
              <a:buFont typeface="Inter"/>
              <a:buNone/>
              <a:defRPr b="1"/>
            </a:lvl8pPr>
            <a:lvl9pPr lvl="8">
              <a:lnSpc>
                <a:spcPct val="80000"/>
              </a:lnSpc>
              <a:spcBef>
                <a:spcPts val="0"/>
              </a:spcBef>
              <a:spcAft>
                <a:spcPts val="0"/>
              </a:spcAft>
              <a:buSzPts val="4200"/>
              <a:buFont typeface="Inter"/>
              <a:buNone/>
              <a:defRPr b="1"/>
            </a:lvl9pPr>
          </a:lstStyle>
          <a:p>
            <a:endParaRPr/>
          </a:p>
        </p:txBody>
      </p:sp>
      <p:sp>
        <p:nvSpPr>
          <p:cNvPr id="166" name="Google Shape;166;p16"/>
          <p:cNvSpPr txBox="1">
            <a:spLocks noGrp="1"/>
          </p:cNvSpPr>
          <p:nvPr>
            <p:ph type="body" idx="1"/>
          </p:nvPr>
        </p:nvSpPr>
        <p:spPr>
          <a:xfrm>
            <a:off x="560525" y="1966775"/>
            <a:ext cx="3212700" cy="20802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Font typeface="Inter"/>
              <a:buChar char="●"/>
              <a:defRPr/>
            </a:lvl1pPr>
            <a:lvl2pPr marL="914400" lvl="1" indent="-304800">
              <a:spcBef>
                <a:spcPts val="0"/>
              </a:spcBef>
              <a:spcAft>
                <a:spcPts val="0"/>
              </a:spcAft>
              <a:buSzPts val="1200"/>
              <a:buFont typeface="Inter"/>
              <a:buChar char="○"/>
              <a:defRPr/>
            </a:lvl2pPr>
            <a:lvl3pPr marL="1371600" lvl="2" indent="-304800">
              <a:spcBef>
                <a:spcPts val="0"/>
              </a:spcBef>
              <a:spcAft>
                <a:spcPts val="0"/>
              </a:spcAft>
              <a:buSzPts val="1200"/>
              <a:buFont typeface="Inter"/>
              <a:buChar char="■"/>
              <a:defRPr/>
            </a:lvl3pPr>
            <a:lvl4pPr marL="1828800" lvl="3" indent="-304800">
              <a:spcBef>
                <a:spcPts val="0"/>
              </a:spcBef>
              <a:spcAft>
                <a:spcPts val="0"/>
              </a:spcAft>
              <a:buSzPts val="1200"/>
              <a:buFont typeface="Inter"/>
              <a:buChar char="●"/>
              <a:defRPr/>
            </a:lvl4pPr>
            <a:lvl5pPr marL="2286000" lvl="4" indent="-304800">
              <a:spcBef>
                <a:spcPts val="0"/>
              </a:spcBef>
              <a:spcAft>
                <a:spcPts val="0"/>
              </a:spcAft>
              <a:buSzPts val="1200"/>
              <a:buFont typeface="Inter"/>
              <a:buChar char="○"/>
              <a:defRPr/>
            </a:lvl5pPr>
            <a:lvl6pPr marL="2743200" lvl="5" indent="-304800">
              <a:spcBef>
                <a:spcPts val="0"/>
              </a:spcBef>
              <a:spcAft>
                <a:spcPts val="0"/>
              </a:spcAft>
              <a:buSzPts val="1200"/>
              <a:buFont typeface="Inter"/>
              <a:buChar char="■"/>
              <a:defRPr/>
            </a:lvl6pPr>
            <a:lvl7pPr marL="3200400" lvl="6" indent="-304800">
              <a:spcBef>
                <a:spcPts val="0"/>
              </a:spcBef>
              <a:spcAft>
                <a:spcPts val="0"/>
              </a:spcAft>
              <a:buSzPts val="1200"/>
              <a:buFont typeface="Inter"/>
              <a:buChar char="●"/>
              <a:defRPr/>
            </a:lvl7pPr>
            <a:lvl8pPr marL="3657600" lvl="7" indent="-304800">
              <a:spcBef>
                <a:spcPts val="0"/>
              </a:spcBef>
              <a:spcAft>
                <a:spcPts val="0"/>
              </a:spcAft>
              <a:buSzPts val="1200"/>
              <a:buFont typeface="Inter"/>
              <a:buChar char="○"/>
              <a:defRPr/>
            </a:lvl8pPr>
            <a:lvl9pPr marL="4114800" lvl="8" indent="-304800">
              <a:spcBef>
                <a:spcPts val="0"/>
              </a:spcBef>
              <a:spcAft>
                <a:spcPts val="0"/>
              </a:spcAft>
              <a:buSzPts val="1200"/>
              <a:buFont typeface="Inter"/>
              <a:buChar char="■"/>
              <a:defRPr/>
            </a:lvl9pPr>
          </a:lstStyle>
          <a:p>
            <a:endParaRPr/>
          </a:p>
        </p:txBody>
      </p:sp>
      <p:sp>
        <p:nvSpPr>
          <p:cNvPr id="167" name="Google Shape;167;p16"/>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168" name="Google Shape;168;p16"/>
          <p:cNvSpPr txBox="1">
            <a:spLocks noGrp="1"/>
          </p:cNvSpPr>
          <p:nvPr>
            <p:ph type="sldNum" idx="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accent2"/>
                </a:solidFill>
                <a:latin typeface="Inter Light"/>
                <a:ea typeface="Inter Light"/>
                <a:cs typeface="Inter Light"/>
                <a:sym typeface="Inter Light"/>
              </a:defRPr>
            </a:lvl1pPr>
            <a:lvl2pPr lvl="1" algn="ctr">
              <a:buNone/>
              <a:defRPr sz="800">
                <a:solidFill>
                  <a:schemeClr val="accent2"/>
                </a:solidFill>
                <a:latin typeface="Inter Light"/>
                <a:ea typeface="Inter Light"/>
                <a:cs typeface="Inter Light"/>
                <a:sym typeface="Inter Light"/>
              </a:defRPr>
            </a:lvl2pPr>
            <a:lvl3pPr lvl="2" algn="ctr">
              <a:buNone/>
              <a:defRPr sz="800">
                <a:solidFill>
                  <a:schemeClr val="accent2"/>
                </a:solidFill>
                <a:latin typeface="Inter Light"/>
                <a:ea typeface="Inter Light"/>
                <a:cs typeface="Inter Light"/>
                <a:sym typeface="Inter Light"/>
              </a:defRPr>
            </a:lvl3pPr>
            <a:lvl4pPr lvl="3" algn="ctr">
              <a:buNone/>
              <a:defRPr sz="800">
                <a:solidFill>
                  <a:schemeClr val="accent2"/>
                </a:solidFill>
                <a:latin typeface="Inter Light"/>
                <a:ea typeface="Inter Light"/>
                <a:cs typeface="Inter Light"/>
                <a:sym typeface="Inter Light"/>
              </a:defRPr>
            </a:lvl4pPr>
            <a:lvl5pPr lvl="4" algn="ctr">
              <a:buNone/>
              <a:defRPr sz="800">
                <a:solidFill>
                  <a:schemeClr val="accent2"/>
                </a:solidFill>
                <a:latin typeface="Inter Light"/>
                <a:ea typeface="Inter Light"/>
                <a:cs typeface="Inter Light"/>
                <a:sym typeface="Inter Light"/>
              </a:defRPr>
            </a:lvl5pPr>
            <a:lvl6pPr lvl="5" algn="ctr">
              <a:buNone/>
              <a:defRPr sz="800">
                <a:solidFill>
                  <a:schemeClr val="accent2"/>
                </a:solidFill>
                <a:latin typeface="Inter Light"/>
                <a:ea typeface="Inter Light"/>
                <a:cs typeface="Inter Light"/>
                <a:sym typeface="Inter Light"/>
              </a:defRPr>
            </a:lvl6pPr>
            <a:lvl7pPr lvl="6" algn="ctr">
              <a:buNone/>
              <a:defRPr sz="800">
                <a:solidFill>
                  <a:schemeClr val="accent2"/>
                </a:solidFill>
                <a:latin typeface="Inter Light"/>
                <a:ea typeface="Inter Light"/>
                <a:cs typeface="Inter Light"/>
                <a:sym typeface="Inter Light"/>
              </a:defRPr>
            </a:lvl7pPr>
            <a:lvl8pPr lvl="7" algn="ctr">
              <a:buNone/>
              <a:defRPr sz="800">
                <a:solidFill>
                  <a:schemeClr val="accent2"/>
                </a:solidFill>
                <a:latin typeface="Inter Light"/>
                <a:ea typeface="Inter Light"/>
                <a:cs typeface="Inter Light"/>
                <a:sym typeface="Inter Light"/>
              </a:defRPr>
            </a:lvl8pPr>
            <a:lvl9pPr lvl="8" algn="ctr">
              <a:buNone/>
              <a:defRPr sz="800">
                <a:solidFill>
                  <a:schemeClr val="accent2"/>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169" name="Google Shape;169;p16"/>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Images">
  <p:cSld name="CUSTOM_1">
    <p:bg>
      <p:bgPr>
        <a:solidFill>
          <a:schemeClr val="dk2"/>
        </a:solidFill>
        <a:effectLst/>
      </p:bgPr>
    </p:bg>
    <p:spTree>
      <p:nvGrpSpPr>
        <p:cNvPr id="1" name="Shape 170"/>
        <p:cNvGrpSpPr/>
        <p:nvPr/>
      </p:nvGrpSpPr>
      <p:grpSpPr>
        <a:xfrm>
          <a:off x="0" y="0"/>
          <a:ext cx="0" cy="0"/>
          <a:chOff x="0" y="0"/>
          <a:chExt cx="0" cy="0"/>
        </a:xfrm>
      </p:grpSpPr>
      <p:sp>
        <p:nvSpPr>
          <p:cNvPr id="171" name="Google Shape;171;p17"/>
          <p:cNvSpPr>
            <a:spLocks noGrp="1"/>
          </p:cNvSpPr>
          <p:nvPr>
            <p:ph type="pic" idx="2"/>
          </p:nvPr>
        </p:nvSpPr>
        <p:spPr>
          <a:xfrm>
            <a:off x="211850" y="203250"/>
            <a:ext cx="4292400" cy="4737000"/>
          </a:xfrm>
          <a:prstGeom prst="roundRect">
            <a:avLst>
              <a:gd name="adj" fmla="val 3358"/>
            </a:avLst>
          </a:prstGeom>
          <a:noFill/>
          <a:ln>
            <a:noFill/>
          </a:ln>
        </p:spPr>
      </p:sp>
      <p:sp>
        <p:nvSpPr>
          <p:cNvPr id="172" name="Google Shape;172;p17"/>
          <p:cNvSpPr>
            <a:spLocks noGrp="1"/>
          </p:cNvSpPr>
          <p:nvPr>
            <p:ph type="pic" idx="3"/>
          </p:nvPr>
        </p:nvSpPr>
        <p:spPr>
          <a:xfrm>
            <a:off x="4639750" y="203250"/>
            <a:ext cx="4292400" cy="4737000"/>
          </a:xfrm>
          <a:prstGeom prst="roundRect">
            <a:avLst>
              <a:gd name="adj" fmla="val 3358"/>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e Competition">
  <p:cSld name="CUSTOM_2">
    <p:bg>
      <p:bgPr>
        <a:solidFill>
          <a:schemeClr val="lt1"/>
        </a:solidFill>
        <a:effectLst/>
      </p:bgPr>
    </p:bg>
    <p:spTree>
      <p:nvGrpSpPr>
        <p:cNvPr id="1" name="Shape 173"/>
        <p:cNvGrpSpPr/>
        <p:nvPr/>
      </p:nvGrpSpPr>
      <p:grpSpPr>
        <a:xfrm>
          <a:off x="0" y="0"/>
          <a:ext cx="0" cy="0"/>
          <a:chOff x="0" y="0"/>
          <a:chExt cx="0" cy="0"/>
        </a:xfrm>
      </p:grpSpPr>
      <p:sp>
        <p:nvSpPr>
          <p:cNvPr id="174" name="Google Shape;174;p18"/>
          <p:cNvSpPr>
            <a:spLocks noGrp="1"/>
          </p:cNvSpPr>
          <p:nvPr>
            <p:ph type="pic" idx="2"/>
          </p:nvPr>
        </p:nvSpPr>
        <p:spPr>
          <a:xfrm>
            <a:off x="4014725" y="557375"/>
            <a:ext cx="1374300" cy="1471500"/>
          </a:xfrm>
          <a:prstGeom prst="roundRect">
            <a:avLst>
              <a:gd name="adj" fmla="val 7582"/>
            </a:avLst>
          </a:prstGeom>
          <a:noFill/>
          <a:ln>
            <a:noFill/>
          </a:ln>
        </p:spPr>
        <p:txBody>
          <a:bodyPr/>
          <a:lstStyle/>
          <a:p>
            <a:endParaRPr lang="en-US"/>
          </a:p>
        </p:txBody>
      </p:sp>
      <p:sp>
        <p:nvSpPr>
          <p:cNvPr id="175" name="Google Shape;175;p18"/>
          <p:cNvSpPr>
            <a:spLocks noGrp="1"/>
          </p:cNvSpPr>
          <p:nvPr>
            <p:ph type="pic" idx="3"/>
          </p:nvPr>
        </p:nvSpPr>
        <p:spPr>
          <a:xfrm>
            <a:off x="5688575" y="557375"/>
            <a:ext cx="1374300" cy="1471500"/>
          </a:xfrm>
          <a:prstGeom prst="roundRect">
            <a:avLst>
              <a:gd name="adj" fmla="val 7582"/>
            </a:avLst>
          </a:prstGeom>
          <a:noFill/>
          <a:ln>
            <a:noFill/>
          </a:ln>
        </p:spPr>
        <p:txBody>
          <a:bodyPr/>
          <a:lstStyle/>
          <a:p>
            <a:endParaRPr lang="en-US"/>
          </a:p>
        </p:txBody>
      </p:sp>
      <p:sp>
        <p:nvSpPr>
          <p:cNvPr id="176" name="Google Shape;176;p18"/>
          <p:cNvSpPr>
            <a:spLocks noGrp="1"/>
          </p:cNvSpPr>
          <p:nvPr>
            <p:ph type="pic" idx="4"/>
          </p:nvPr>
        </p:nvSpPr>
        <p:spPr>
          <a:xfrm>
            <a:off x="7362425" y="557375"/>
            <a:ext cx="1374300" cy="1471500"/>
          </a:xfrm>
          <a:prstGeom prst="roundRect">
            <a:avLst>
              <a:gd name="adj" fmla="val 7582"/>
            </a:avLst>
          </a:prstGeom>
          <a:noFill/>
          <a:ln>
            <a:noFill/>
          </a:ln>
        </p:spPr>
        <p:txBody>
          <a:bodyPr/>
          <a:lstStyle/>
          <a:p>
            <a:endParaRPr lang="en-US"/>
          </a:p>
        </p:txBody>
      </p:sp>
      <p:sp>
        <p:nvSpPr>
          <p:cNvPr id="177" name="Google Shape;177;p18"/>
          <p:cNvSpPr>
            <a:spLocks noGrp="1"/>
          </p:cNvSpPr>
          <p:nvPr>
            <p:ph type="pic" idx="5"/>
          </p:nvPr>
        </p:nvSpPr>
        <p:spPr>
          <a:xfrm>
            <a:off x="4014725" y="2644475"/>
            <a:ext cx="1374300" cy="1471500"/>
          </a:xfrm>
          <a:prstGeom prst="roundRect">
            <a:avLst>
              <a:gd name="adj" fmla="val 7582"/>
            </a:avLst>
          </a:prstGeom>
          <a:noFill/>
          <a:ln>
            <a:noFill/>
          </a:ln>
        </p:spPr>
        <p:txBody>
          <a:bodyPr/>
          <a:lstStyle/>
          <a:p>
            <a:endParaRPr lang="en-US"/>
          </a:p>
        </p:txBody>
      </p:sp>
      <p:sp>
        <p:nvSpPr>
          <p:cNvPr id="178" name="Google Shape;178;p18"/>
          <p:cNvSpPr>
            <a:spLocks noGrp="1"/>
          </p:cNvSpPr>
          <p:nvPr>
            <p:ph type="pic" idx="6"/>
          </p:nvPr>
        </p:nvSpPr>
        <p:spPr>
          <a:xfrm>
            <a:off x="5688575" y="2644475"/>
            <a:ext cx="1374300" cy="1471500"/>
          </a:xfrm>
          <a:prstGeom prst="roundRect">
            <a:avLst>
              <a:gd name="adj" fmla="val 7582"/>
            </a:avLst>
          </a:prstGeom>
          <a:noFill/>
          <a:ln>
            <a:noFill/>
          </a:ln>
        </p:spPr>
        <p:txBody>
          <a:bodyPr/>
          <a:lstStyle/>
          <a:p>
            <a:endParaRPr lang="en-US"/>
          </a:p>
        </p:txBody>
      </p:sp>
      <p:sp>
        <p:nvSpPr>
          <p:cNvPr id="179" name="Google Shape;179;p18"/>
          <p:cNvSpPr>
            <a:spLocks noGrp="1"/>
          </p:cNvSpPr>
          <p:nvPr>
            <p:ph type="pic" idx="7"/>
          </p:nvPr>
        </p:nvSpPr>
        <p:spPr>
          <a:xfrm>
            <a:off x="7362425" y="2644475"/>
            <a:ext cx="1374300" cy="1471500"/>
          </a:xfrm>
          <a:prstGeom prst="roundRect">
            <a:avLst>
              <a:gd name="adj" fmla="val 7582"/>
            </a:avLst>
          </a:prstGeom>
          <a:noFill/>
          <a:ln>
            <a:noFill/>
          </a:ln>
        </p:spPr>
        <p:txBody>
          <a:bodyPr/>
          <a:lstStyle/>
          <a:p>
            <a:endParaRPr lang="en-US"/>
          </a:p>
        </p:txBody>
      </p:sp>
      <p:cxnSp>
        <p:nvCxnSpPr>
          <p:cNvPr id="180" name="Google Shape;180;p18"/>
          <p:cNvCxnSpPr/>
          <p:nvPr/>
        </p:nvCxnSpPr>
        <p:spPr>
          <a:xfrm rot="10800000">
            <a:off x="560525" y="279400"/>
            <a:ext cx="149400" cy="0"/>
          </a:xfrm>
          <a:prstGeom prst="straightConnector1">
            <a:avLst/>
          </a:prstGeom>
          <a:noFill/>
          <a:ln w="9525" cap="flat" cmpd="sng">
            <a:solidFill>
              <a:schemeClr val="dk1"/>
            </a:solidFill>
            <a:prstDash val="solid"/>
            <a:round/>
            <a:headEnd type="none" w="med" len="med"/>
            <a:tailEnd type="none" w="med" len="med"/>
          </a:ln>
        </p:spPr>
      </p:cxnSp>
      <p:sp>
        <p:nvSpPr>
          <p:cNvPr id="181" name="Google Shape;181;p18"/>
          <p:cNvSpPr txBox="1">
            <a:spLocks noGrp="1"/>
          </p:cNvSpPr>
          <p:nvPr>
            <p:ph type="title"/>
          </p:nvPr>
        </p:nvSpPr>
        <p:spPr>
          <a:xfrm>
            <a:off x="452575" y="596800"/>
            <a:ext cx="3262500" cy="13596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200"/>
              <a:buFont typeface="Inter"/>
              <a:buNone/>
              <a:defRPr/>
            </a:lvl1pPr>
            <a:lvl2pPr lvl="1">
              <a:lnSpc>
                <a:spcPct val="80000"/>
              </a:lnSpc>
              <a:spcBef>
                <a:spcPts val="0"/>
              </a:spcBef>
              <a:spcAft>
                <a:spcPts val="0"/>
              </a:spcAft>
              <a:buSzPts val="4800"/>
              <a:buFont typeface="Inter"/>
              <a:buNone/>
              <a:defRPr sz="4800" b="1"/>
            </a:lvl2pPr>
            <a:lvl3pPr lvl="2">
              <a:lnSpc>
                <a:spcPct val="80000"/>
              </a:lnSpc>
              <a:spcBef>
                <a:spcPts val="0"/>
              </a:spcBef>
              <a:spcAft>
                <a:spcPts val="0"/>
              </a:spcAft>
              <a:buSzPts val="4800"/>
              <a:buFont typeface="Inter"/>
              <a:buNone/>
              <a:defRPr sz="4800" b="1"/>
            </a:lvl3pPr>
            <a:lvl4pPr lvl="3">
              <a:lnSpc>
                <a:spcPct val="80000"/>
              </a:lnSpc>
              <a:spcBef>
                <a:spcPts val="0"/>
              </a:spcBef>
              <a:spcAft>
                <a:spcPts val="0"/>
              </a:spcAft>
              <a:buSzPts val="4800"/>
              <a:buFont typeface="Inter"/>
              <a:buNone/>
              <a:defRPr sz="4800" b="1"/>
            </a:lvl4pPr>
            <a:lvl5pPr lvl="4">
              <a:lnSpc>
                <a:spcPct val="80000"/>
              </a:lnSpc>
              <a:spcBef>
                <a:spcPts val="0"/>
              </a:spcBef>
              <a:spcAft>
                <a:spcPts val="0"/>
              </a:spcAft>
              <a:buSzPts val="4800"/>
              <a:buFont typeface="Inter"/>
              <a:buNone/>
              <a:defRPr sz="4800" b="1"/>
            </a:lvl5pPr>
            <a:lvl6pPr lvl="5">
              <a:lnSpc>
                <a:spcPct val="80000"/>
              </a:lnSpc>
              <a:spcBef>
                <a:spcPts val="0"/>
              </a:spcBef>
              <a:spcAft>
                <a:spcPts val="0"/>
              </a:spcAft>
              <a:buSzPts val="4800"/>
              <a:buFont typeface="Inter"/>
              <a:buNone/>
              <a:defRPr sz="4800" b="1"/>
            </a:lvl6pPr>
            <a:lvl7pPr lvl="6">
              <a:lnSpc>
                <a:spcPct val="80000"/>
              </a:lnSpc>
              <a:spcBef>
                <a:spcPts val="0"/>
              </a:spcBef>
              <a:spcAft>
                <a:spcPts val="0"/>
              </a:spcAft>
              <a:buSzPts val="4800"/>
              <a:buFont typeface="Inter"/>
              <a:buNone/>
              <a:defRPr sz="4800" b="1"/>
            </a:lvl7pPr>
            <a:lvl8pPr lvl="7">
              <a:lnSpc>
                <a:spcPct val="80000"/>
              </a:lnSpc>
              <a:spcBef>
                <a:spcPts val="0"/>
              </a:spcBef>
              <a:spcAft>
                <a:spcPts val="0"/>
              </a:spcAft>
              <a:buSzPts val="4800"/>
              <a:buFont typeface="Inter"/>
              <a:buNone/>
              <a:defRPr sz="4800" b="1"/>
            </a:lvl8pPr>
            <a:lvl9pPr lvl="8">
              <a:lnSpc>
                <a:spcPct val="80000"/>
              </a:lnSpc>
              <a:spcBef>
                <a:spcPts val="0"/>
              </a:spcBef>
              <a:spcAft>
                <a:spcPts val="0"/>
              </a:spcAft>
              <a:buSzPts val="4800"/>
              <a:buFont typeface="Inter"/>
              <a:buNone/>
              <a:defRPr sz="4800" b="1"/>
            </a:lvl9pPr>
          </a:lstStyle>
          <a:p>
            <a:endParaRPr/>
          </a:p>
        </p:txBody>
      </p:sp>
      <p:sp>
        <p:nvSpPr>
          <p:cNvPr id="182" name="Google Shape;182;p18"/>
          <p:cNvSpPr txBox="1">
            <a:spLocks noGrp="1"/>
          </p:cNvSpPr>
          <p:nvPr>
            <p:ph type="subTitle" idx="1"/>
          </p:nvPr>
        </p:nvSpPr>
        <p:spPr>
          <a:xfrm>
            <a:off x="452575" y="1956400"/>
            <a:ext cx="2616000" cy="6273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nter SemiBold"/>
              <a:buNone/>
              <a:defRPr sz="1600"/>
            </a:lvl1pPr>
            <a:lvl2pPr lvl="1">
              <a:spcBef>
                <a:spcPts val="0"/>
              </a:spcBef>
              <a:spcAft>
                <a:spcPts val="0"/>
              </a:spcAft>
              <a:buSzPts val="1600"/>
              <a:buFont typeface="Inter SemiBold"/>
              <a:buNone/>
              <a:defRPr sz="1600"/>
            </a:lvl2pPr>
            <a:lvl3pPr lvl="2">
              <a:spcBef>
                <a:spcPts val="0"/>
              </a:spcBef>
              <a:spcAft>
                <a:spcPts val="0"/>
              </a:spcAft>
              <a:buSzPts val="1600"/>
              <a:buFont typeface="Inter SemiBold"/>
              <a:buNone/>
              <a:defRPr sz="1600"/>
            </a:lvl3pPr>
            <a:lvl4pPr lvl="3">
              <a:spcBef>
                <a:spcPts val="0"/>
              </a:spcBef>
              <a:spcAft>
                <a:spcPts val="0"/>
              </a:spcAft>
              <a:buSzPts val="1600"/>
              <a:buFont typeface="Inter SemiBold"/>
              <a:buNone/>
              <a:defRPr sz="1600"/>
            </a:lvl4pPr>
            <a:lvl5pPr lvl="4">
              <a:spcBef>
                <a:spcPts val="0"/>
              </a:spcBef>
              <a:spcAft>
                <a:spcPts val="0"/>
              </a:spcAft>
              <a:buSzPts val="1600"/>
              <a:buFont typeface="Inter SemiBold"/>
              <a:buNone/>
              <a:defRPr sz="1600"/>
            </a:lvl5pPr>
            <a:lvl6pPr lvl="5">
              <a:spcBef>
                <a:spcPts val="0"/>
              </a:spcBef>
              <a:spcAft>
                <a:spcPts val="0"/>
              </a:spcAft>
              <a:buSzPts val="1600"/>
              <a:buFont typeface="Inter SemiBold"/>
              <a:buNone/>
              <a:defRPr sz="1600"/>
            </a:lvl6pPr>
            <a:lvl7pPr lvl="6">
              <a:spcBef>
                <a:spcPts val="0"/>
              </a:spcBef>
              <a:spcAft>
                <a:spcPts val="0"/>
              </a:spcAft>
              <a:buSzPts val="1600"/>
              <a:buFont typeface="Inter SemiBold"/>
              <a:buNone/>
              <a:defRPr sz="1600"/>
            </a:lvl7pPr>
            <a:lvl8pPr lvl="7">
              <a:spcBef>
                <a:spcPts val="0"/>
              </a:spcBef>
              <a:spcAft>
                <a:spcPts val="0"/>
              </a:spcAft>
              <a:buSzPts val="1600"/>
              <a:buFont typeface="Inter SemiBold"/>
              <a:buNone/>
              <a:defRPr sz="1600"/>
            </a:lvl8pPr>
            <a:lvl9pPr lvl="8">
              <a:spcBef>
                <a:spcPts val="0"/>
              </a:spcBef>
              <a:spcAft>
                <a:spcPts val="0"/>
              </a:spcAft>
              <a:buSzPts val="1600"/>
              <a:buFont typeface="Inter SemiBold"/>
              <a:buNone/>
              <a:defRPr sz="1600"/>
            </a:lvl9pPr>
          </a:lstStyle>
          <a:p>
            <a:endParaRPr/>
          </a:p>
        </p:txBody>
      </p:sp>
      <p:sp>
        <p:nvSpPr>
          <p:cNvPr id="183" name="Google Shape;183;p18"/>
          <p:cNvSpPr txBox="1">
            <a:spLocks noGrp="1"/>
          </p:cNvSpPr>
          <p:nvPr>
            <p:ph type="body" idx="8"/>
          </p:nvPr>
        </p:nvSpPr>
        <p:spPr>
          <a:xfrm>
            <a:off x="467825" y="2583700"/>
            <a:ext cx="3247200" cy="945000"/>
          </a:xfrm>
          <a:prstGeom prst="rect">
            <a:avLst/>
          </a:prstGeom>
        </p:spPr>
        <p:txBody>
          <a:bodyPr spcFirstLastPara="1" wrap="square" lIns="91425" tIns="91425" rIns="91425" bIns="91425" anchor="t" anchorCtr="0">
            <a:noAutofit/>
          </a:bodyPr>
          <a:lstStyle>
            <a:lvl1pPr marL="457200" lvl="0" indent="-304800">
              <a:lnSpc>
                <a:spcPct val="115000"/>
              </a:lnSpc>
              <a:spcBef>
                <a:spcPts val="0"/>
              </a:spcBef>
              <a:spcAft>
                <a:spcPts val="0"/>
              </a:spcAft>
              <a:buSzPts val="1200"/>
              <a:buFont typeface="Inter"/>
              <a:buChar char="●"/>
              <a:defRPr/>
            </a:lvl1pPr>
            <a:lvl2pPr marL="914400" lvl="1" indent="-304800">
              <a:lnSpc>
                <a:spcPct val="115000"/>
              </a:lnSpc>
              <a:spcBef>
                <a:spcPts val="0"/>
              </a:spcBef>
              <a:spcAft>
                <a:spcPts val="0"/>
              </a:spcAft>
              <a:buSzPts val="1200"/>
              <a:buFont typeface="Inter"/>
              <a:buChar char="○"/>
              <a:defRPr/>
            </a:lvl2pPr>
            <a:lvl3pPr marL="1371600" lvl="2" indent="-304800">
              <a:lnSpc>
                <a:spcPct val="115000"/>
              </a:lnSpc>
              <a:spcBef>
                <a:spcPts val="0"/>
              </a:spcBef>
              <a:spcAft>
                <a:spcPts val="0"/>
              </a:spcAft>
              <a:buSzPts val="1200"/>
              <a:buFont typeface="Inter"/>
              <a:buChar char="■"/>
              <a:defRPr/>
            </a:lvl3pPr>
            <a:lvl4pPr marL="1828800" lvl="3" indent="-304800">
              <a:lnSpc>
                <a:spcPct val="115000"/>
              </a:lnSpc>
              <a:spcBef>
                <a:spcPts val="0"/>
              </a:spcBef>
              <a:spcAft>
                <a:spcPts val="0"/>
              </a:spcAft>
              <a:buSzPts val="1200"/>
              <a:buFont typeface="Inter"/>
              <a:buChar char="●"/>
              <a:defRPr/>
            </a:lvl4pPr>
            <a:lvl5pPr marL="2286000" lvl="4" indent="-304800">
              <a:lnSpc>
                <a:spcPct val="115000"/>
              </a:lnSpc>
              <a:spcBef>
                <a:spcPts val="0"/>
              </a:spcBef>
              <a:spcAft>
                <a:spcPts val="0"/>
              </a:spcAft>
              <a:buSzPts val="1200"/>
              <a:buFont typeface="Inter"/>
              <a:buChar char="○"/>
              <a:defRPr/>
            </a:lvl5pPr>
            <a:lvl6pPr marL="2743200" lvl="5" indent="-304800">
              <a:lnSpc>
                <a:spcPct val="115000"/>
              </a:lnSpc>
              <a:spcBef>
                <a:spcPts val="0"/>
              </a:spcBef>
              <a:spcAft>
                <a:spcPts val="0"/>
              </a:spcAft>
              <a:buSzPts val="1200"/>
              <a:buFont typeface="Inter"/>
              <a:buChar char="■"/>
              <a:defRPr/>
            </a:lvl6pPr>
            <a:lvl7pPr marL="3200400" lvl="6" indent="-304800">
              <a:lnSpc>
                <a:spcPct val="115000"/>
              </a:lnSpc>
              <a:spcBef>
                <a:spcPts val="0"/>
              </a:spcBef>
              <a:spcAft>
                <a:spcPts val="0"/>
              </a:spcAft>
              <a:buSzPts val="1200"/>
              <a:buFont typeface="Inter"/>
              <a:buChar char="●"/>
              <a:defRPr/>
            </a:lvl7pPr>
            <a:lvl8pPr marL="3657600" lvl="7" indent="-304800">
              <a:lnSpc>
                <a:spcPct val="115000"/>
              </a:lnSpc>
              <a:spcBef>
                <a:spcPts val="0"/>
              </a:spcBef>
              <a:spcAft>
                <a:spcPts val="0"/>
              </a:spcAft>
              <a:buSzPts val="1200"/>
              <a:buFont typeface="Inter"/>
              <a:buChar char="○"/>
              <a:defRPr/>
            </a:lvl8pPr>
            <a:lvl9pPr marL="4114800" lvl="8" indent="-304800">
              <a:lnSpc>
                <a:spcPct val="115000"/>
              </a:lnSpc>
              <a:spcBef>
                <a:spcPts val="0"/>
              </a:spcBef>
              <a:spcAft>
                <a:spcPts val="0"/>
              </a:spcAft>
              <a:buSzPts val="1200"/>
              <a:buFont typeface="Inter"/>
              <a:buChar char="■"/>
              <a:defRPr/>
            </a:lvl9pPr>
          </a:lstStyle>
          <a:p>
            <a:endParaRPr/>
          </a:p>
        </p:txBody>
      </p:sp>
      <p:sp>
        <p:nvSpPr>
          <p:cNvPr id="184" name="Google Shape;184;p18"/>
          <p:cNvSpPr txBox="1">
            <a:spLocks noGrp="1"/>
          </p:cNvSpPr>
          <p:nvPr>
            <p:ph type="subTitle" idx="9"/>
          </p:nvPr>
        </p:nvSpPr>
        <p:spPr>
          <a:xfrm>
            <a:off x="4014725" y="202887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85" name="Google Shape;185;p18"/>
          <p:cNvSpPr txBox="1">
            <a:spLocks noGrp="1"/>
          </p:cNvSpPr>
          <p:nvPr>
            <p:ph type="subTitle" idx="13"/>
          </p:nvPr>
        </p:nvSpPr>
        <p:spPr>
          <a:xfrm>
            <a:off x="5688575" y="202887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86" name="Google Shape;186;p18"/>
          <p:cNvSpPr txBox="1">
            <a:spLocks noGrp="1"/>
          </p:cNvSpPr>
          <p:nvPr>
            <p:ph type="subTitle" idx="14"/>
          </p:nvPr>
        </p:nvSpPr>
        <p:spPr>
          <a:xfrm>
            <a:off x="7362425" y="202887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87" name="Google Shape;187;p18"/>
          <p:cNvSpPr txBox="1">
            <a:spLocks noGrp="1"/>
          </p:cNvSpPr>
          <p:nvPr>
            <p:ph type="subTitle" idx="15"/>
          </p:nvPr>
        </p:nvSpPr>
        <p:spPr>
          <a:xfrm>
            <a:off x="4014725" y="406772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88" name="Google Shape;188;p18"/>
          <p:cNvSpPr txBox="1">
            <a:spLocks noGrp="1"/>
          </p:cNvSpPr>
          <p:nvPr>
            <p:ph type="subTitle" idx="16"/>
          </p:nvPr>
        </p:nvSpPr>
        <p:spPr>
          <a:xfrm>
            <a:off x="5688575" y="406772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89" name="Google Shape;189;p18"/>
          <p:cNvSpPr txBox="1">
            <a:spLocks noGrp="1"/>
          </p:cNvSpPr>
          <p:nvPr>
            <p:ph type="subTitle" idx="17"/>
          </p:nvPr>
        </p:nvSpPr>
        <p:spPr>
          <a:xfrm>
            <a:off x="7362425" y="4067725"/>
            <a:ext cx="1374300" cy="6273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Font typeface="Inter SemiBold"/>
              <a:buNone/>
              <a:defRPr sz="1200"/>
            </a:lvl1pPr>
            <a:lvl2pPr lvl="1" algn="ctr">
              <a:spcBef>
                <a:spcPts val="0"/>
              </a:spcBef>
              <a:spcAft>
                <a:spcPts val="0"/>
              </a:spcAft>
              <a:buSzPts val="1600"/>
              <a:buFont typeface="Inter SemiBold"/>
              <a:buNone/>
              <a:defRPr sz="1600"/>
            </a:lvl2pPr>
            <a:lvl3pPr lvl="2" algn="ctr">
              <a:spcBef>
                <a:spcPts val="0"/>
              </a:spcBef>
              <a:spcAft>
                <a:spcPts val="0"/>
              </a:spcAft>
              <a:buSzPts val="1600"/>
              <a:buFont typeface="Inter SemiBold"/>
              <a:buNone/>
              <a:defRPr sz="1600"/>
            </a:lvl3pPr>
            <a:lvl4pPr lvl="3" algn="ctr">
              <a:spcBef>
                <a:spcPts val="0"/>
              </a:spcBef>
              <a:spcAft>
                <a:spcPts val="0"/>
              </a:spcAft>
              <a:buSzPts val="1600"/>
              <a:buFont typeface="Inter SemiBold"/>
              <a:buNone/>
              <a:defRPr sz="1600"/>
            </a:lvl4pPr>
            <a:lvl5pPr lvl="4" algn="ctr">
              <a:spcBef>
                <a:spcPts val="0"/>
              </a:spcBef>
              <a:spcAft>
                <a:spcPts val="0"/>
              </a:spcAft>
              <a:buSzPts val="1600"/>
              <a:buFont typeface="Inter SemiBold"/>
              <a:buNone/>
              <a:defRPr sz="1600"/>
            </a:lvl5pPr>
            <a:lvl6pPr lvl="5" algn="ctr">
              <a:spcBef>
                <a:spcPts val="0"/>
              </a:spcBef>
              <a:spcAft>
                <a:spcPts val="0"/>
              </a:spcAft>
              <a:buSzPts val="1600"/>
              <a:buFont typeface="Inter SemiBold"/>
              <a:buNone/>
              <a:defRPr sz="1600"/>
            </a:lvl6pPr>
            <a:lvl7pPr lvl="6" algn="ctr">
              <a:spcBef>
                <a:spcPts val="0"/>
              </a:spcBef>
              <a:spcAft>
                <a:spcPts val="0"/>
              </a:spcAft>
              <a:buSzPts val="1600"/>
              <a:buFont typeface="Inter SemiBold"/>
              <a:buNone/>
              <a:defRPr sz="1600"/>
            </a:lvl7pPr>
            <a:lvl8pPr lvl="7" algn="ctr">
              <a:spcBef>
                <a:spcPts val="0"/>
              </a:spcBef>
              <a:spcAft>
                <a:spcPts val="0"/>
              </a:spcAft>
              <a:buSzPts val="1600"/>
              <a:buFont typeface="Inter SemiBold"/>
              <a:buNone/>
              <a:defRPr sz="1600"/>
            </a:lvl8pPr>
            <a:lvl9pPr lvl="8" algn="ctr">
              <a:spcBef>
                <a:spcPts val="0"/>
              </a:spcBef>
              <a:spcAft>
                <a:spcPts val="0"/>
              </a:spcAft>
              <a:buSzPts val="1600"/>
              <a:buFont typeface="Inter SemiBold"/>
              <a:buNone/>
              <a:defRPr sz="1600"/>
            </a:lvl9pPr>
          </a:lstStyle>
          <a:p>
            <a:endParaRPr/>
          </a:p>
        </p:txBody>
      </p:sp>
      <p:sp>
        <p:nvSpPr>
          <p:cNvPr id="190" name="Google Shape;190;p18"/>
          <p:cNvSpPr/>
          <p:nvPr/>
        </p:nvSpPr>
        <p:spPr>
          <a:xfrm>
            <a:off x="603475"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dk1"/>
                </a:solidFill>
                <a:latin typeface="Inter"/>
                <a:ea typeface="Inter"/>
                <a:cs typeface="Inter"/>
                <a:sym typeface="Inter"/>
              </a:rPr>
              <a:t>Confidential</a:t>
            </a:r>
            <a:endParaRPr sz="700">
              <a:solidFill>
                <a:schemeClr val="dk1"/>
              </a:solidFill>
              <a:latin typeface="Inter"/>
              <a:ea typeface="Inter"/>
              <a:cs typeface="Inter"/>
              <a:sym typeface="Inter"/>
            </a:endParaRPr>
          </a:p>
        </p:txBody>
      </p:sp>
      <p:sp>
        <p:nvSpPr>
          <p:cNvPr id="191" name="Google Shape;191;p18"/>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lvl1pPr lvl="0" algn="ctr">
              <a:buNone/>
              <a:defRPr sz="800">
                <a:solidFill>
                  <a:schemeClr val="dk1"/>
                </a:solidFill>
                <a:latin typeface="Inter Light"/>
                <a:ea typeface="Inter Light"/>
                <a:cs typeface="Inter Light"/>
                <a:sym typeface="Inter Light"/>
              </a:defRPr>
            </a:lvl1pPr>
            <a:lvl2pPr lvl="1" algn="ctr">
              <a:buNone/>
              <a:defRPr sz="800">
                <a:solidFill>
                  <a:schemeClr val="dk1"/>
                </a:solidFill>
                <a:latin typeface="Inter Light"/>
                <a:ea typeface="Inter Light"/>
                <a:cs typeface="Inter Light"/>
                <a:sym typeface="Inter Light"/>
              </a:defRPr>
            </a:lvl2pPr>
            <a:lvl3pPr lvl="2" algn="ctr">
              <a:buNone/>
              <a:defRPr sz="800">
                <a:solidFill>
                  <a:schemeClr val="dk1"/>
                </a:solidFill>
                <a:latin typeface="Inter Light"/>
                <a:ea typeface="Inter Light"/>
                <a:cs typeface="Inter Light"/>
                <a:sym typeface="Inter Light"/>
              </a:defRPr>
            </a:lvl3pPr>
            <a:lvl4pPr lvl="3" algn="ctr">
              <a:buNone/>
              <a:defRPr sz="800">
                <a:solidFill>
                  <a:schemeClr val="dk1"/>
                </a:solidFill>
                <a:latin typeface="Inter Light"/>
                <a:ea typeface="Inter Light"/>
                <a:cs typeface="Inter Light"/>
                <a:sym typeface="Inter Light"/>
              </a:defRPr>
            </a:lvl4pPr>
            <a:lvl5pPr lvl="4" algn="ctr">
              <a:buNone/>
              <a:defRPr sz="800">
                <a:solidFill>
                  <a:schemeClr val="dk1"/>
                </a:solidFill>
                <a:latin typeface="Inter Light"/>
                <a:ea typeface="Inter Light"/>
                <a:cs typeface="Inter Light"/>
                <a:sym typeface="Inter Light"/>
              </a:defRPr>
            </a:lvl5pPr>
            <a:lvl6pPr lvl="5" algn="ctr">
              <a:buNone/>
              <a:defRPr sz="800">
                <a:solidFill>
                  <a:schemeClr val="dk1"/>
                </a:solidFill>
                <a:latin typeface="Inter Light"/>
                <a:ea typeface="Inter Light"/>
                <a:cs typeface="Inter Light"/>
                <a:sym typeface="Inter Light"/>
              </a:defRPr>
            </a:lvl6pPr>
            <a:lvl7pPr lvl="6" algn="ctr">
              <a:buNone/>
              <a:defRPr sz="800">
                <a:solidFill>
                  <a:schemeClr val="dk1"/>
                </a:solidFill>
                <a:latin typeface="Inter Light"/>
                <a:ea typeface="Inter Light"/>
                <a:cs typeface="Inter Light"/>
                <a:sym typeface="Inter Light"/>
              </a:defRPr>
            </a:lvl7pPr>
            <a:lvl8pPr lvl="7" algn="ctr">
              <a:buNone/>
              <a:defRPr sz="800">
                <a:solidFill>
                  <a:schemeClr val="dk1"/>
                </a:solidFill>
                <a:latin typeface="Inter Light"/>
                <a:ea typeface="Inter Light"/>
                <a:cs typeface="Inter Light"/>
                <a:sym typeface="Inter Light"/>
              </a:defRPr>
            </a:lvl8pPr>
            <a:lvl9pPr lvl="8" algn="ctr">
              <a:buNone/>
              <a:defRPr sz="800">
                <a:solidFill>
                  <a:schemeClr val="dk1"/>
                </a:solidFill>
                <a:latin typeface="Inter Light"/>
                <a:ea typeface="Inter Light"/>
                <a:cs typeface="Inter Light"/>
                <a:sym typeface="Inter Light"/>
              </a:defRPr>
            </a:lvl9pPr>
          </a:lstStyle>
          <a:p>
            <a:pPr marL="0" lvl="0" indent="0" algn="ctr" rtl="0">
              <a:spcBef>
                <a:spcPts val="0"/>
              </a:spcBef>
              <a:spcAft>
                <a:spcPts val="0"/>
              </a:spcAft>
              <a:buNone/>
            </a:pPr>
            <a:fld id="{00000000-1234-1234-1234-123412341234}" type="slidenum">
              <a:rPr lang="en"/>
              <a:t>‹#›</a:t>
            </a:fld>
            <a:endParaRPr/>
          </a:p>
        </p:txBody>
      </p:sp>
      <p:sp>
        <p:nvSpPr>
          <p:cNvPr id="192" name="Google Shape;192;p18"/>
          <p:cNvSpPr/>
          <p:nvPr/>
        </p:nvSpPr>
        <p:spPr>
          <a:xfrm>
            <a:off x="1644650" y="4749800"/>
            <a:ext cx="768000" cy="190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dk1"/>
                </a:solidFill>
                <a:latin typeface="Inter"/>
                <a:ea typeface="Inter"/>
                <a:cs typeface="Inter"/>
                <a:sym typeface="Inter"/>
              </a:rPr>
              <a:t>Copyright ©</a:t>
            </a:r>
            <a:endParaRPr sz="700">
              <a:solidFill>
                <a:schemeClr val="dk1"/>
              </a:solidFill>
              <a:latin typeface="Inter"/>
              <a:ea typeface="Inter"/>
              <a:cs typeface="Inter"/>
              <a:sym typeface="Inte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Image Gallery">
  <p:cSld name="CUSTOM_1_1">
    <p:bg>
      <p:bgPr>
        <a:solidFill>
          <a:schemeClr val="dk2"/>
        </a:solidFill>
        <a:effectLst/>
      </p:bgPr>
    </p:bg>
    <p:spTree>
      <p:nvGrpSpPr>
        <p:cNvPr id="1" name="Shape 193"/>
        <p:cNvGrpSpPr/>
        <p:nvPr/>
      </p:nvGrpSpPr>
      <p:grpSpPr>
        <a:xfrm>
          <a:off x="0" y="0"/>
          <a:ext cx="0" cy="0"/>
          <a:chOff x="0" y="0"/>
          <a:chExt cx="0" cy="0"/>
        </a:xfrm>
      </p:grpSpPr>
      <p:sp>
        <p:nvSpPr>
          <p:cNvPr id="194" name="Google Shape;194;p19"/>
          <p:cNvSpPr>
            <a:spLocks noGrp="1"/>
          </p:cNvSpPr>
          <p:nvPr>
            <p:ph type="pic" idx="2"/>
          </p:nvPr>
        </p:nvSpPr>
        <p:spPr>
          <a:xfrm>
            <a:off x="228625" y="592625"/>
            <a:ext cx="2205000" cy="1215600"/>
          </a:xfrm>
          <a:prstGeom prst="roundRect">
            <a:avLst>
              <a:gd name="adj" fmla="val 3655"/>
            </a:avLst>
          </a:prstGeom>
          <a:noFill/>
          <a:ln>
            <a:noFill/>
          </a:ln>
        </p:spPr>
      </p:sp>
      <p:sp>
        <p:nvSpPr>
          <p:cNvPr id="195" name="Google Shape;195;p19"/>
          <p:cNvSpPr>
            <a:spLocks noGrp="1"/>
          </p:cNvSpPr>
          <p:nvPr>
            <p:ph type="pic" idx="3"/>
          </p:nvPr>
        </p:nvSpPr>
        <p:spPr>
          <a:xfrm>
            <a:off x="3931925" y="592625"/>
            <a:ext cx="2205000" cy="1215600"/>
          </a:xfrm>
          <a:prstGeom prst="roundRect">
            <a:avLst>
              <a:gd name="adj" fmla="val 3655"/>
            </a:avLst>
          </a:prstGeom>
          <a:noFill/>
          <a:ln>
            <a:noFill/>
          </a:ln>
        </p:spPr>
      </p:sp>
      <p:sp>
        <p:nvSpPr>
          <p:cNvPr id="196" name="Google Shape;196;p19"/>
          <p:cNvSpPr>
            <a:spLocks noGrp="1"/>
          </p:cNvSpPr>
          <p:nvPr>
            <p:ph type="pic" idx="4"/>
          </p:nvPr>
        </p:nvSpPr>
        <p:spPr>
          <a:xfrm>
            <a:off x="7635600" y="592625"/>
            <a:ext cx="1135200" cy="1215600"/>
          </a:xfrm>
          <a:prstGeom prst="roundRect">
            <a:avLst>
              <a:gd name="adj" fmla="val 3655"/>
            </a:avLst>
          </a:prstGeom>
          <a:noFill/>
          <a:ln>
            <a:noFill/>
          </a:ln>
        </p:spPr>
      </p:sp>
      <p:sp>
        <p:nvSpPr>
          <p:cNvPr id="197" name="Google Shape;197;p19"/>
          <p:cNvSpPr>
            <a:spLocks noGrp="1"/>
          </p:cNvSpPr>
          <p:nvPr>
            <p:ph type="pic" idx="5"/>
          </p:nvPr>
        </p:nvSpPr>
        <p:spPr>
          <a:xfrm>
            <a:off x="2575300" y="593225"/>
            <a:ext cx="1215000" cy="1215000"/>
          </a:xfrm>
          <a:prstGeom prst="ellipse">
            <a:avLst/>
          </a:prstGeom>
          <a:noFill/>
          <a:ln>
            <a:noFill/>
          </a:ln>
        </p:spPr>
      </p:sp>
      <p:sp>
        <p:nvSpPr>
          <p:cNvPr id="198" name="Google Shape;198;p19"/>
          <p:cNvSpPr>
            <a:spLocks noGrp="1"/>
          </p:cNvSpPr>
          <p:nvPr>
            <p:ph type="pic" idx="6"/>
          </p:nvPr>
        </p:nvSpPr>
        <p:spPr>
          <a:xfrm>
            <a:off x="6278800" y="593225"/>
            <a:ext cx="1215000" cy="1215000"/>
          </a:xfrm>
          <a:prstGeom prst="ellipse">
            <a:avLst/>
          </a:prstGeom>
          <a:noFill/>
          <a:ln>
            <a:noFill/>
          </a:ln>
        </p:spPr>
      </p:sp>
      <p:sp>
        <p:nvSpPr>
          <p:cNvPr id="199" name="Google Shape;199;p19"/>
          <p:cNvSpPr>
            <a:spLocks noGrp="1"/>
          </p:cNvSpPr>
          <p:nvPr>
            <p:ph type="pic" idx="7"/>
          </p:nvPr>
        </p:nvSpPr>
        <p:spPr>
          <a:xfrm>
            <a:off x="228613" y="1964250"/>
            <a:ext cx="1215000" cy="1215000"/>
          </a:xfrm>
          <a:prstGeom prst="ellipse">
            <a:avLst/>
          </a:prstGeom>
          <a:noFill/>
          <a:ln>
            <a:noFill/>
          </a:ln>
        </p:spPr>
      </p:sp>
      <p:sp>
        <p:nvSpPr>
          <p:cNvPr id="200" name="Google Shape;200;p19"/>
          <p:cNvSpPr>
            <a:spLocks noGrp="1"/>
          </p:cNvSpPr>
          <p:nvPr>
            <p:ph type="pic" idx="8"/>
          </p:nvPr>
        </p:nvSpPr>
        <p:spPr>
          <a:xfrm>
            <a:off x="1545425" y="1963950"/>
            <a:ext cx="2205000" cy="1215600"/>
          </a:xfrm>
          <a:prstGeom prst="roundRect">
            <a:avLst>
              <a:gd name="adj" fmla="val 3655"/>
            </a:avLst>
          </a:prstGeom>
          <a:noFill/>
          <a:ln>
            <a:noFill/>
          </a:ln>
        </p:spPr>
      </p:sp>
      <p:sp>
        <p:nvSpPr>
          <p:cNvPr id="201" name="Google Shape;201;p19"/>
          <p:cNvSpPr>
            <a:spLocks noGrp="1"/>
          </p:cNvSpPr>
          <p:nvPr>
            <p:ph type="pic" idx="9"/>
          </p:nvPr>
        </p:nvSpPr>
        <p:spPr>
          <a:xfrm>
            <a:off x="3932063" y="1963950"/>
            <a:ext cx="1135200" cy="1215600"/>
          </a:xfrm>
          <a:prstGeom prst="roundRect">
            <a:avLst>
              <a:gd name="adj" fmla="val 3655"/>
            </a:avLst>
          </a:prstGeom>
          <a:noFill/>
          <a:ln>
            <a:noFill/>
          </a:ln>
        </p:spPr>
      </p:sp>
      <p:sp>
        <p:nvSpPr>
          <p:cNvPr id="202" name="Google Shape;202;p19"/>
          <p:cNvSpPr>
            <a:spLocks noGrp="1"/>
          </p:cNvSpPr>
          <p:nvPr>
            <p:ph type="pic" idx="13"/>
          </p:nvPr>
        </p:nvSpPr>
        <p:spPr>
          <a:xfrm>
            <a:off x="5248888" y="1963950"/>
            <a:ext cx="2205000" cy="1215600"/>
          </a:xfrm>
          <a:prstGeom prst="roundRect">
            <a:avLst>
              <a:gd name="adj" fmla="val 3655"/>
            </a:avLst>
          </a:prstGeom>
          <a:noFill/>
          <a:ln>
            <a:noFill/>
          </a:ln>
        </p:spPr>
      </p:sp>
      <p:sp>
        <p:nvSpPr>
          <p:cNvPr id="203" name="Google Shape;203;p19"/>
          <p:cNvSpPr>
            <a:spLocks noGrp="1"/>
          </p:cNvSpPr>
          <p:nvPr>
            <p:ph type="pic" idx="14"/>
          </p:nvPr>
        </p:nvSpPr>
        <p:spPr>
          <a:xfrm>
            <a:off x="7555713" y="1964250"/>
            <a:ext cx="1215000" cy="1215000"/>
          </a:xfrm>
          <a:prstGeom prst="ellipse">
            <a:avLst/>
          </a:prstGeom>
          <a:noFill/>
          <a:ln>
            <a:noFill/>
          </a:ln>
        </p:spPr>
      </p:sp>
      <p:sp>
        <p:nvSpPr>
          <p:cNvPr id="204" name="Google Shape;204;p19"/>
          <p:cNvSpPr>
            <a:spLocks noGrp="1"/>
          </p:cNvSpPr>
          <p:nvPr>
            <p:ph type="pic" idx="15"/>
          </p:nvPr>
        </p:nvSpPr>
        <p:spPr>
          <a:xfrm>
            <a:off x="228625" y="3335275"/>
            <a:ext cx="2205000" cy="1215600"/>
          </a:xfrm>
          <a:prstGeom prst="roundRect">
            <a:avLst>
              <a:gd name="adj" fmla="val 3655"/>
            </a:avLst>
          </a:prstGeom>
          <a:noFill/>
          <a:ln>
            <a:noFill/>
          </a:ln>
        </p:spPr>
      </p:sp>
      <p:sp>
        <p:nvSpPr>
          <p:cNvPr id="205" name="Google Shape;205;p19"/>
          <p:cNvSpPr>
            <a:spLocks noGrp="1"/>
          </p:cNvSpPr>
          <p:nvPr>
            <p:ph type="pic" idx="16"/>
          </p:nvPr>
        </p:nvSpPr>
        <p:spPr>
          <a:xfrm>
            <a:off x="3931925" y="3335275"/>
            <a:ext cx="2205000" cy="1215600"/>
          </a:xfrm>
          <a:prstGeom prst="roundRect">
            <a:avLst>
              <a:gd name="adj" fmla="val 3655"/>
            </a:avLst>
          </a:prstGeom>
          <a:noFill/>
          <a:ln>
            <a:noFill/>
          </a:ln>
        </p:spPr>
      </p:sp>
      <p:sp>
        <p:nvSpPr>
          <p:cNvPr id="206" name="Google Shape;206;p19"/>
          <p:cNvSpPr>
            <a:spLocks noGrp="1"/>
          </p:cNvSpPr>
          <p:nvPr>
            <p:ph type="pic" idx="17"/>
          </p:nvPr>
        </p:nvSpPr>
        <p:spPr>
          <a:xfrm>
            <a:off x="7635600" y="3335275"/>
            <a:ext cx="1135200" cy="1215600"/>
          </a:xfrm>
          <a:prstGeom prst="roundRect">
            <a:avLst>
              <a:gd name="adj" fmla="val 3655"/>
            </a:avLst>
          </a:prstGeom>
          <a:noFill/>
          <a:ln>
            <a:noFill/>
          </a:ln>
        </p:spPr>
      </p:sp>
      <p:sp>
        <p:nvSpPr>
          <p:cNvPr id="207" name="Google Shape;207;p19"/>
          <p:cNvSpPr>
            <a:spLocks noGrp="1"/>
          </p:cNvSpPr>
          <p:nvPr>
            <p:ph type="pic" idx="18"/>
          </p:nvPr>
        </p:nvSpPr>
        <p:spPr>
          <a:xfrm>
            <a:off x="2575300" y="3335875"/>
            <a:ext cx="1215000" cy="1215000"/>
          </a:xfrm>
          <a:prstGeom prst="ellipse">
            <a:avLst/>
          </a:prstGeom>
          <a:noFill/>
          <a:ln>
            <a:noFill/>
          </a:ln>
        </p:spPr>
      </p:sp>
      <p:sp>
        <p:nvSpPr>
          <p:cNvPr id="208" name="Google Shape;208;p19"/>
          <p:cNvSpPr>
            <a:spLocks noGrp="1"/>
          </p:cNvSpPr>
          <p:nvPr>
            <p:ph type="pic" idx="19"/>
          </p:nvPr>
        </p:nvSpPr>
        <p:spPr>
          <a:xfrm>
            <a:off x="6278800" y="3335875"/>
            <a:ext cx="1215000" cy="1215000"/>
          </a:xfrm>
          <a:prstGeom prst="ellipse">
            <a:avLst/>
          </a:prstGeom>
          <a:noFill/>
          <a:ln>
            <a:noFill/>
          </a:ln>
        </p:spPr>
      </p:sp>
      <p:sp>
        <p:nvSpPr>
          <p:cNvPr id="209" name="Google Shape;209;p19"/>
          <p:cNvSpPr txBox="1"/>
          <p:nvPr/>
        </p:nvSpPr>
        <p:spPr>
          <a:xfrm>
            <a:off x="420872" y="203200"/>
            <a:ext cx="428700" cy="393600"/>
          </a:xfrm>
          <a:prstGeom prst="rect">
            <a:avLst/>
          </a:prstGeom>
          <a:noFill/>
          <a:ln>
            <a:noFill/>
          </a:ln>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800">
                <a:solidFill>
                  <a:schemeClr val="lt2"/>
                </a:solidFill>
                <a:latin typeface="Inter Light"/>
                <a:ea typeface="Inter Light"/>
                <a:cs typeface="Inter Light"/>
                <a:sym typeface="Inter Light"/>
              </a:rPr>
              <a:t>‹#›</a:t>
            </a:fld>
            <a:endParaRPr sz="800">
              <a:solidFill>
                <a:schemeClr val="lt2"/>
              </a:solidFill>
              <a:latin typeface="Inter Light"/>
              <a:ea typeface="Inter Light"/>
              <a:cs typeface="Inter Light"/>
              <a:sym typeface="Inter Light"/>
            </a:endParaRPr>
          </a:p>
        </p:txBody>
      </p:sp>
      <p:cxnSp>
        <p:nvCxnSpPr>
          <p:cNvPr id="210" name="Google Shape;210;p19"/>
          <p:cNvCxnSpPr/>
          <p:nvPr/>
        </p:nvCxnSpPr>
        <p:spPr>
          <a:xfrm rot="10800000">
            <a:off x="560525" y="279400"/>
            <a:ext cx="149400" cy="0"/>
          </a:xfrm>
          <a:prstGeom prst="straightConnector1">
            <a:avLst/>
          </a:prstGeom>
          <a:noFill/>
          <a:ln w="9525" cap="flat" cmpd="sng">
            <a:solidFill>
              <a:schemeClr val="lt2"/>
            </a:solidFill>
            <a:prstDash val="solid"/>
            <a:round/>
            <a:headEnd type="none" w="med" len="med"/>
            <a:tailEnd type="none" w="med" len="med"/>
          </a:ln>
        </p:spPr>
      </p:cxnSp>
      <p:sp>
        <p:nvSpPr>
          <p:cNvPr id="211" name="Google Shape;211;p19"/>
          <p:cNvSpPr/>
          <p:nvPr/>
        </p:nvSpPr>
        <p:spPr>
          <a:xfrm>
            <a:off x="603475"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700">
                <a:solidFill>
                  <a:schemeClr val="lt2"/>
                </a:solidFill>
                <a:latin typeface="Inter"/>
                <a:ea typeface="Inter"/>
                <a:cs typeface="Inter"/>
                <a:sym typeface="Inter"/>
              </a:rPr>
              <a:t>Confidential</a:t>
            </a:r>
            <a:endParaRPr sz="700">
              <a:solidFill>
                <a:schemeClr val="lt2"/>
              </a:solidFill>
              <a:latin typeface="Inter"/>
              <a:ea typeface="Inter"/>
              <a:cs typeface="Inter"/>
              <a:sym typeface="Inter"/>
            </a:endParaRPr>
          </a:p>
        </p:txBody>
      </p:sp>
      <p:sp>
        <p:nvSpPr>
          <p:cNvPr id="212" name="Google Shape;212;p19"/>
          <p:cNvSpPr/>
          <p:nvPr/>
        </p:nvSpPr>
        <p:spPr>
          <a:xfrm>
            <a:off x="1644650" y="4749800"/>
            <a:ext cx="768000" cy="190500"/>
          </a:xfrm>
          <a:prstGeom prst="roundRect">
            <a:avLst>
              <a:gd name="adj" fmla="val 50000"/>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n" sz="700">
                <a:solidFill>
                  <a:schemeClr val="lt2"/>
                </a:solidFill>
                <a:latin typeface="Inter"/>
                <a:ea typeface="Inter"/>
                <a:cs typeface="Inter"/>
                <a:sym typeface="Inter"/>
              </a:rPr>
              <a:t>Copyright ©</a:t>
            </a:r>
            <a:endParaRPr sz="700">
              <a:solidFill>
                <a:schemeClr val="lt2"/>
              </a:solidFill>
              <a:latin typeface="Inter"/>
              <a:ea typeface="Inter"/>
              <a:cs typeface="Inter"/>
              <a:sym typeface="Inte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p:cSld name="TITLE_4">
    <p:spTree>
      <p:nvGrpSpPr>
        <p:cNvPr id="1" name="Shape 213"/>
        <p:cNvGrpSpPr/>
        <p:nvPr/>
      </p:nvGrpSpPr>
      <p:grpSpPr>
        <a:xfrm>
          <a:off x="0" y="0"/>
          <a:ext cx="0" cy="0"/>
          <a:chOff x="0" y="0"/>
          <a:chExt cx="0" cy="0"/>
        </a:xfrm>
      </p:grpSpPr>
      <p:sp>
        <p:nvSpPr>
          <p:cNvPr id="214" name="Google Shape;214;p2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15" name="Google Shape;215;p2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
        <p:nvSpPr>
          <p:cNvPr id="216" name="Google Shape;216;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217"/>
        <p:cNvGrpSpPr/>
        <p:nvPr/>
      </p:nvGrpSpPr>
      <p:grpSpPr>
        <a:xfrm>
          <a:off x="0" y="0"/>
          <a:ext cx="0" cy="0"/>
          <a:chOff x="0" y="0"/>
          <a:chExt cx="0" cy="0"/>
        </a:xfrm>
      </p:grpSpPr>
      <p:sp>
        <p:nvSpPr>
          <p:cNvPr id="218" name="Google Shape;218;p2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19" name="Google Shape;219;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body">
  <p:cSld name="TITLE_AND_BODY_1">
    <p:spTree>
      <p:nvGrpSpPr>
        <p:cNvPr id="1" name="Shape 220"/>
        <p:cNvGrpSpPr/>
        <p:nvPr/>
      </p:nvGrpSpPr>
      <p:grpSpPr>
        <a:xfrm>
          <a:off x="0" y="0"/>
          <a:ext cx="0" cy="0"/>
          <a:chOff x="0" y="0"/>
          <a:chExt cx="0" cy="0"/>
        </a:xfrm>
      </p:grpSpPr>
      <p:sp>
        <p:nvSpPr>
          <p:cNvPr id="221" name="Google Shape;221;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22" name="Google Shape;222;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23" name="Google Shape;223;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wo columns">
  <p:cSld name="TITLE_AND_TWO_COLUMNS_1">
    <p:spTree>
      <p:nvGrpSpPr>
        <p:cNvPr id="1" name="Shape 224"/>
        <p:cNvGrpSpPr/>
        <p:nvPr/>
      </p:nvGrpSpPr>
      <p:grpSpPr>
        <a:xfrm>
          <a:off x="0" y="0"/>
          <a:ext cx="0" cy="0"/>
          <a:chOff x="0" y="0"/>
          <a:chExt cx="0" cy="0"/>
        </a:xfrm>
      </p:grpSpPr>
      <p:sp>
        <p:nvSpPr>
          <p:cNvPr id="225" name="Google Shape;225;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26" name="Google Shape;226;p23"/>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27" name="Google Shape;227;p23"/>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28" name="Google Shape;228;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p:cSld name="TITLE_ONLY_1">
    <p:spTree>
      <p:nvGrpSpPr>
        <p:cNvPr id="1" name="Shape 229"/>
        <p:cNvGrpSpPr/>
        <p:nvPr/>
      </p:nvGrpSpPr>
      <p:grpSpPr>
        <a:xfrm>
          <a:off x="0" y="0"/>
          <a:ext cx="0" cy="0"/>
          <a:chOff x="0" y="0"/>
          <a:chExt cx="0" cy="0"/>
        </a:xfrm>
      </p:grpSpPr>
      <p:sp>
        <p:nvSpPr>
          <p:cNvPr id="230" name="Google Shape;230;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1" name="Google Shape;231;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One column text">
  <p:cSld name="ONE_COLUMN_TEXT_1">
    <p:spTree>
      <p:nvGrpSpPr>
        <p:cNvPr id="1" name="Shape 232"/>
        <p:cNvGrpSpPr/>
        <p:nvPr/>
      </p:nvGrpSpPr>
      <p:grpSpPr>
        <a:xfrm>
          <a:off x="0" y="0"/>
          <a:ext cx="0" cy="0"/>
          <a:chOff x="0" y="0"/>
          <a:chExt cx="0" cy="0"/>
        </a:xfrm>
      </p:grpSpPr>
      <p:sp>
        <p:nvSpPr>
          <p:cNvPr id="233" name="Google Shape;233;p2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234" name="Google Shape;234;p25"/>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35" name="Google Shape;235;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Main point">
  <p:cSld name="MAIN_POINT_1">
    <p:spTree>
      <p:nvGrpSpPr>
        <p:cNvPr id="1" name="Shape 236"/>
        <p:cNvGrpSpPr/>
        <p:nvPr/>
      </p:nvGrpSpPr>
      <p:grpSpPr>
        <a:xfrm>
          <a:off x="0" y="0"/>
          <a:ext cx="0" cy="0"/>
          <a:chOff x="0" y="0"/>
          <a:chExt cx="0" cy="0"/>
        </a:xfrm>
      </p:grpSpPr>
      <p:sp>
        <p:nvSpPr>
          <p:cNvPr id="237" name="Google Shape;237;p26"/>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238" name="Google Shape;238;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_1_1">
    <p:spTree>
      <p:nvGrpSpPr>
        <p:cNvPr id="1" name="Shape 239"/>
        <p:cNvGrpSpPr/>
        <p:nvPr/>
      </p:nvGrpSpPr>
      <p:grpSpPr>
        <a:xfrm>
          <a:off x="0" y="0"/>
          <a:ext cx="0" cy="0"/>
          <a:chOff x="0" y="0"/>
          <a:chExt cx="0" cy="0"/>
        </a:xfrm>
      </p:grpSpPr>
      <p:sp>
        <p:nvSpPr>
          <p:cNvPr id="240" name="Google Shape;240;p2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7"/>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242" name="Google Shape;242;p27"/>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243" name="Google Shape;243;p27"/>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44" name="Google Shape;244;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aption">
  <p:cSld name="CAPTION_ONLY_1">
    <p:spTree>
      <p:nvGrpSpPr>
        <p:cNvPr id="1" name="Shape 245"/>
        <p:cNvGrpSpPr/>
        <p:nvPr/>
      </p:nvGrpSpPr>
      <p:grpSpPr>
        <a:xfrm>
          <a:off x="0" y="0"/>
          <a:ext cx="0" cy="0"/>
          <a:chOff x="0" y="0"/>
          <a:chExt cx="0" cy="0"/>
        </a:xfrm>
      </p:grpSpPr>
      <p:sp>
        <p:nvSpPr>
          <p:cNvPr id="246" name="Google Shape;246;p28"/>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200"/>
              <a:buNone/>
              <a:defRPr/>
            </a:lvl1pPr>
          </a:lstStyle>
          <a:p>
            <a:endParaRPr/>
          </a:p>
        </p:txBody>
      </p:sp>
      <p:sp>
        <p:nvSpPr>
          <p:cNvPr id="247" name="Google Shape;247;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ig number">
  <p:cSld name="BIG_NUMBER_1">
    <p:spTree>
      <p:nvGrpSpPr>
        <p:cNvPr id="1" name="Shape 248"/>
        <p:cNvGrpSpPr/>
        <p:nvPr/>
      </p:nvGrpSpPr>
      <p:grpSpPr>
        <a:xfrm>
          <a:off x="0" y="0"/>
          <a:ext cx="0" cy="0"/>
          <a:chOff x="0" y="0"/>
          <a:chExt cx="0" cy="0"/>
        </a:xfrm>
      </p:grpSpPr>
      <p:sp>
        <p:nvSpPr>
          <p:cNvPr id="249" name="Google Shape;249;p29"/>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50" name="Google Shape;250;p29"/>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04800" algn="ctr">
              <a:spcBef>
                <a:spcPts val="0"/>
              </a:spcBef>
              <a:spcAft>
                <a:spcPts val="0"/>
              </a:spcAft>
              <a:buSzPts val="1200"/>
              <a:buChar char="●"/>
              <a:defRPr/>
            </a:lvl1pPr>
            <a:lvl2pPr marL="914400" lvl="1" indent="-304800" algn="ctr">
              <a:spcBef>
                <a:spcPts val="0"/>
              </a:spcBef>
              <a:spcAft>
                <a:spcPts val="0"/>
              </a:spcAft>
              <a:buSzPts val="1200"/>
              <a:buChar char="○"/>
              <a:defRPr/>
            </a:lvl2pPr>
            <a:lvl3pPr marL="1371600" lvl="2" indent="-304800" algn="ctr">
              <a:spcBef>
                <a:spcPts val="0"/>
              </a:spcBef>
              <a:spcAft>
                <a:spcPts val="0"/>
              </a:spcAft>
              <a:buSzPts val="1200"/>
              <a:buChar char="■"/>
              <a:defRPr/>
            </a:lvl3pPr>
            <a:lvl4pPr marL="1828800" lvl="3" indent="-304800" algn="ctr">
              <a:spcBef>
                <a:spcPts val="0"/>
              </a:spcBef>
              <a:spcAft>
                <a:spcPts val="0"/>
              </a:spcAft>
              <a:buSzPts val="1200"/>
              <a:buChar char="●"/>
              <a:defRPr/>
            </a:lvl4pPr>
            <a:lvl5pPr marL="2286000" lvl="4" indent="-304800" algn="ctr">
              <a:spcBef>
                <a:spcPts val="0"/>
              </a:spcBef>
              <a:spcAft>
                <a:spcPts val="0"/>
              </a:spcAft>
              <a:buSzPts val="1200"/>
              <a:buChar char="○"/>
              <a:defRPr/>
            </a:lvl5pPr>
            <a:lvl6pPr marL="2743200" lvl="5" indent="-304800" algn="ctr">
              <a:spcBef>
                <a:spcPts val="0"/>
              </a:spcBef>
              <a:spcAft>
                <a:spcPts val="0"/>
              </a:spcAft>
              <a:buSzPts val="1200"/>
              <a:buChar char="■"/>
              <a:defRPr/>
            </a:lvl6pPr>
            <a:lvl7pPr marL="3200400" lvl="6" indent="-304800" algn="ctr">
              <a:spcBef>
                <a:spcPts val="0"/>
              </a:spcBef>
              <a:spcAft>
                <a:spcPts val="0"/>
              </a:spcAft>
              <a:buSzPts val="1200"/>
              <a:buChar char="●"/>
              <a:defRPr/>
            </a:lvl7pPr>
            <a:lvl8pPr marL="3657600" lvl="7" indent="-304800" algn="ctr">
              <a:spcBef>
                <a:spcPts val="0"/>
              </a:spcBef>
              <a:spcAft>
                <a:spcPts val="0"/>
              </a:spcAft>
              <a:buSzPts val="1200"/>
              <a:buChar char="○"/>
              <a:defRPr/>
            </a:lvl8pPr>
            <a:lvl9pPr marL="4114800" lvl="8" indent="-304800" algn="ctr">
              <a:spcBef>
                <a:spcPts val="0"/>
              </a:spcBef>
              <a:spcAft>
                <a:spcPts val="0"/>
              </a:spcAft>
              <a:buSzPts val="1200"/>
              <a:buChar char="■"/>
              <a:defRPr/>
            </a:lvl9pPr>
          </a:lstStyle>
          <a:p>
            <a:endParaRPr/>
          </a:p>
        </p:txBody>
      </p:sp>
      <p:sp>
        <p:nvSpPr>
          <p:cNvPr id="251" name="Google Shape;251;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BLANK_1">
  <p:cSld name="BLANK_1">
    <p:spTree>
      <p:nvGrpSpPr>
        <p:cNvPr id="1" name="Shape 252"/>
        <p:cNvGrpSpPr/>
        <p:nvPr/>
      </p:nvGrpSpPr>
      <p:grpSpPr>
        <a:xfrm>
          <a:off x="0" y="0"/>
          <a:ext cx="0" cy="0"/>
          <a:chOff x="0" y="0"/>
          <a:chExt cx="0" cy="0"/>
        </a:xfrm>
      </p:grpSpPr>
      <p:sp>
        <p:nvSpPr>
          <p:cNvPr id="253" name="Google Shape;253;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Agenda">
  <p:cSld name="CUSTOM_7_1">
    <p:spTree>
      <p:nvGrpSpPr>
        <p:cNvPr id="1" name="Shape 254"/>
        <p:cNvGrpSpPr/>
        <p:nvPr/>
      </p:nvGrpSpPr>
      <p:grpSpPr>
        <a:xfrm>
          <a:off x="0" y="0"/>
          <a:ext cx="0" cy="0"/>
          <a:chOff x="0" y="0"/>
          <a:chExt cx="0" cy="0"/>
        </a:xfrm>
      </p:grpSpPr>
      <p:sp>
        <p:nvSpPr>
          <p:cNvPr id="255" name="Google Shape;255;p31"/>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56" name="Google Shape;256;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57" name="Google Shape;257;p31"/>
          <p:cNvSpPr txBox="1">
            <a:spLocks noGrp="1"/>
          </p:cNvSpPr>
          <p:nvPr>
            <p:ph type="subTitle" idx="1"/>
          </p:nvPr>
        </p:nvSpPr>
        <p:spPr>
          <a:xfrm>
            <a:off x="4406650" y="39375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58" name="Google Shape;258;p31"/>
          <p:cNvSpPr txBox="1">
            <a:spLocks noGrp="1"/>
          </p:cNvSpPr>
          <p:nvPr>
            <p:ph type="subTitle" idx="2"/>
          </p:nvPr>
        </p:nvSpPr>
        <p:spPr>
          <a:xfrm>
            <a:off x="4406650" y="115170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59" name="Google Shape;259;p31"/>
          <p:cNvSpPr txBox="1">
            <a:spLocks noGrp="1"/>
          </p:cNvSpPr>
          <p:nvPr>
            <p:ph type="subTitle" idx="3"/>
          </p:nvPr>
        </p:nvSpPr>
        <p:spPr>
          <a:xfrm>
            <a:off x="4406650" y="342557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0" name="Google Shape;260;p31"/>
          <p:cNvSpPr txBox="1">
            <a:spLocks noGrp="1"/>
          </p:cNvSpPr>
          <p:nvPr>
            <p:ph type="subTitle" idx="4"/>
          </p:nvPr>
        </p:nvSpPr>
        <p:spPr>
          <a:xfrm>
            <a:off x="4406650" y="190966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1" name="Google Shape;261;p31"/>
          <p:cNvSpPr txBox="1">
            <a:spLocks noGrp="1"/>
          </p:cNvSpPr>
          <p:nvPr>
            <p:ph type="subTitle" idx="5"/>
          </p:nvPr>
        </p:nvSpPr>
        <p:spPr>
          <a:xfrm>
            <a:off x="4406650" y="418352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2" name="Google Shape;262;p31"/>
          <p:cNvSpPr txBox="1">
            <a:spLocks noGrp="1"/>
          </p:cNvSpPr>
          <p:nvPr>
            <p:ph type="subTitle" idx="6"/>
          </p:nvPr>
        </p:nvSpPr>
        <p:spPr>
          <a:xfrm>
            <a:off x="4406650" y="266761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body and image">
  <p:cSld name="CUSTOM_8_1">
    <p:spTree>
      <p:nvGrpSpPr>
        <p:cNvPr id="1" name="Shape 263"/>
        <p:cNvGrpSpPr/>
        <p:nvPr/>
      </p:nvGrpSpPr>
      <p:grpSpPr>
        <a:xfrm>
          <a:off x="0" y="0"/>
          <a:ext cx="0" cy="0"/>
          <a:chOff x="0" y="0"/>
          <a:chExt cx="0" cy="0"/>
        </a:xfrm>
      </p:grpSpPr>
      <p:sp>
        <p:nvSpPr>
          <p:cNvPr id="264" name="Google Shape;264;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65" name="Google Shape;265;p32"/>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66" name="Google Shape;266;p32"/>
          <p:cNvSpPr>
            <a:spLocks noGrp="1"/>
          </p:cNvSpPr>
          <p:nvPr>
            <p:ph type="pic" idx="2"/>
          </p:nvPr>
        </p:nvSpPr>
        <p:spPr>
          <a:xfrm>
            <a:off x="4992024" y="1152775"/>
            <a:ext cx="3840300" cy="3416400"/>
          </a:xfrm>
          <a:prstGeom prst="rect">
            <a:avLst/>
          </a:prstGeom>
          <a:noFill/>
          <a:ln>
            <a:noFill/>
          </a:ln>
        </p:spPr>
      </p:sp>
      <p:sp>
        <p:nvSpPr>
          <p:cNvPr id="267" name="Google Shape;267;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wo big ideas">
  <p:cSld name="CUSTOM_1_2">
    <p:spTree>
      <p:nvGrpSpPr>
        <p:cNvPr id="1" name="Shape 268"/>
        <p:cNvGrpSpPr/>
        <p:nvPr/>
      </p:nvGrpSpPr>
      <p:grpSpPr>
        <a:xfrm>
          <a:off x="0" y="0"/>
          <a:ext cx="0" cy="0"/>
          <a:chOff x="0" y="0"/>
          <a:chExt cx="0" cy="0"/>
        </a:xfrm>
      </p:grpSpPr>
      <p:sp>
        <p:nvSpPr>
          <p:cNvPr id="269" name="Google Shape;269;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70" name="Google Shape;270;p33"/>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71" name="Google Shape;271;p33"/>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72" name="Google Shape;272;p33"/>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73" name="Google Shape;273;p33"/>
          <p:cNvSpPr txBox="1">
            <a:spLocks noGrp="1"/>
          </p:cNvSpPr>
          <p:nvPr>
            <p:ph type="subTitle" idx="3"/>
          </p:nvPr>
        </p:nvSpPr>
        <p:spPr>
          <a:xfrm>
            <a:off x="48315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74" name="Google Shape;274;p33"/>
          <p:cNvSpPr txBox="1">
            <a:spLocks noGrp="1"/>
          </p:cNvSpPr>
          <p:nvPr>
            <p:ph type="subTitle" idx="4"/>
          </p:nvPr>
        </p:nvSpPr>
        <p:spPr>
          <a:xfrm>
            <a:off x="504800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hree big ideas">
  <p:cSld name="CUSTOM_2_2">
    <p:spTree>
      <p:nvGrpSpPr>
        <p:cNvPr id="1" name="Shape 275"/>
        <p:cNvGrpSpPr/>
        <p:nvPr/>
      </p:nvGrpSpPr>
      <p:grpSpPr>
        <a:xfrm>
          <a:off x="0" y="0"/>
          <a:ext cx="0" cy="0"/>
          <a:chOff x="0" y="0"/>
          <a:chExt cx="0" cy="0"/>
        </a:xfrm>
      </p:grpSpPr>
      <p:sp>
        <p:nvSpPr>
          <p:cNvPr id="276" name="Google Shape;276;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77" name="Google Shape;277;p34"/>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78" name="Google Shape;278;p34"/>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79" name="Google Shape;279;p34"/>
          <p:cNvSpPr txBox="1">
            <a:spLocks noGrp="1"/>
          </p:cNvSpPr>
          <p:nvPr>
            <p:ph type="body" idx="3"/>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80" name="Google Shape;280;p34"/>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81" name="Google Shape;281;p34"/>
          <p:cNvSpPr txBox="1">
            <a:spLocks noGrp="1"/>
          </p:cNvSpPr>
          <p:nvPr>
            <p:ph type="subTitle" idx="4"/>
          </p:nvPr>
        </p:nvSpPr>
        <p:spPr>
          <a:xfrm>
            <a:off x="4831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82" name="Google Shape;282;p34"/>
          <p:cNvSpPr txBox="1">
            <a:spLocks noGrp="1"/>
          </p:cNvSpPr>
          <p:nvPr>
            <p:ph type="subTitle" idx="5"/>
          </p:nvPr>
        </p:nvSpPr>
        <p:spPr>
          <a:xfrm>
            <a:off x="334772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83" name="Google Shape;283;p34"/>
          <p:cNvSpPr txBox="1">
            <a:spLocks noGrp="1"/>
          </p:cNvSpPr>
          <p:nvPr>
            <p:ph type="subTitle" idx="6"/>
          </p:nvPr>
        </p:nvSpPr>
        <p:spPr>
          <a:xfrm>
            <a:off x="62122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Four big ideas">
  <p:cSld name="CUSTOM_3_1">
    <p:spTree>
      <p:nvGrpSpPr>
        <p:cNvPr id="1" name="Shape 284"/>
        <p:cNvGrpSpPr/>
        <p:nvPr/>
      </p:nvGrpSpPr>
      <p:grpSpPr>
        <a:xfrm>
          <a:off x="0" y="0"/>
          <a:ext cx="0" cy="0"/>
          <a:chOff x="0" y="0"/>
          <a:chExt cx="0" cy="0"/>
        </a:xfrm>
      </p:grpSpPr>
      <p:sp>
        <p:nvSpPr>
          <p:cNvPr id="285" name="Google Shape;285;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86" name="Google Shape;286;p35"/>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87" name="Google Shape;287;p35"/>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88" name="Google Shape;288;p35"/>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89" name="Google Shape;289;p35"/>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90" name="Google Shape;290;p35"/>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91" name="Google Shape;291;p35"/>
          <p:cNvSpPr txBox="1">
            <a:spLocks noGrp="1"/>
          </p:cNvSpPr>
          <p:nvPr>
            <p:ph type="subTitle" idx="5"/>
          </p:nvPr>
        </p:nvSpPr>
        <p:spPr>
          <a:xfrm>
            <a:off x="366763"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92" name="Google Shape;292;p35"/>
          <p:cNvSpPr txBox="1">
            <a:spLocks noGrp="1"/>
          </p:cNvSpPr>
          <p:nvPr>
            <p:ph type="subTitle" idx="6"/>
          </p:nvPr>
        </p:nvSpPr>
        <p:spPr>
          <a:xfrm>
            <a:off x="4938738"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93" name="Google Shape;293;p35"/>
          <p:cNvSpPr txBox="1">
            <a:spLocks noGrp="1"/>
          </p:cNvSpPr>
          <p:nvPr>
            <p:ph type="subTitle" idx="7"/>
          </p:nvPr>
        </p:nvSpPr>
        <p:spPr>
          <a:xfrm>
            <a:off x="4938761"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94" name="Google Shape;294;p35"/>
          <p:cNvSpPr txBox="1">
            <a:spLocks noGrp="1"/>
          </p:cNvSpPr>
          <p:nvPr>
            <p:ph type="subTitle" idx="8"/>
          </p:nvPr>
        </p:nvSpPr>
        <p:spPr>
          <a:xfrm>
            <a:off x="366750"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image">
  <p:cSld name="TITLE_ONLY_1_1">
    <p:spTree>
      <p:nvGrpSpPr>
        <p:cNvPr id="1" name="Shape 295"/>
        <p:cNvGrpSpPr/>
        <p:nvPr/>
      </p:nvGrpSpPr>
      <p:grpSpPr>
        <a:xfrm>
          <a:off x="0" y="0"/>
          <a:ext cx="0" cy="0"/>
          <a:chOff x="0" y="0"/>
          <a:chExt cx="0" cy="0"/>
        </a:xfrm>
      </p:grpSpPr>
      <p:sp>
        <p:nvSpPr>
          <p:cNvPr id="296" name="Google Shape;296;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97" name="Google Shape;297;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98" name="Google Shape;298;p36"/>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wo storyboards">
  <p:cSld name="CUSTOM_4_1">
    <p:spTree>
      <p:nvGrpSpPr>
        <p:cNvPr id="1" name="Shape 299"/>
        <p:cNvGrpSpPr/>
        <p:nvPr/>
      </p:nvGrpSpPr>
      <p:grpSpPr>
        <a:xfrm>
          <a:off x="0" y="0"/>
          <a:ext cx="0" cy="0"/>
          <a:chOff x="0" y="0"/>
          <a:chExt cx="0" cy="0"/>
        </a:xfrm>
      </p:grpSpPr>
      <p:sp>
        <p:nvSpPr>
          <p:cNvPr id="300" name="Google Shape;300;p37"/>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01" name="Google Shape;301;p37"/>
          <p:cNvSpPr>
            <a:spLocks noGrp="1"/>
          </p:cNvSpPr>
          <p:nvPr>
            <p:ph type="pic" idx="2"/>
          </p:nvPr>
        </p:nvSpPr>
        <p:spPr>
          <a:xfrm>
            <a:off x="4804825" y="1133300"/>
            <a:ext cx="4027500" cy="2392800"/>
          </a:xfrm>
          <a:prstGeom prst="rect">
            <a:avLst/>
          </a:prstGeom>
          <a:noFill/>
          <a:ln>
            <a:noFill/>
          </a:ln>
        </p:spPr>
      </p:sp>
      <p:sp>
        <p:nvSpPr>
          <p:cNvPr id="302" name="Google Shape;302;p37"/>
          <p:cNvSpPr>
            <a:spLocks noGrp="1"/>
          </p:cNvSpPr>
          <p:nvPr>
            <p:ph type="pic" idx="3"/>
          </p:nvPr>
        </p:nvSpPr>
        <p:spPr>
          <a:xfrm>
            <a:off x="311725" y="1133300"/>
            <a:ext cx="4027500" cy="2392800"/>
          </a:xfrm>
          <a:prstGeom prst="rect">
            <a:avLst/>
          </a:prstGeom>
          <a:noFill/>
          <a:ln>
            <a:noFill/>
          </a:ln>
        </p:spPr>
      </p:sp>
      <p:sp>
        <p:nvSpPr>
          <p:cNvPr id="303" name="Google Shape;303;p37"/>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04" name="Google Shape;304;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05" name="Google Shape;305;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306" name="Google Shape;306;p37"/>
          <p:cNvSpPr txBox="1">
            <a:spLocks noGrp="1"/>
          </p:cNvSpPr>
          <p:nvPr>
            <p:ph type="subTitle" idx="5"/>
          </p:nvPr>
        </p:nvSpPr>
        <p:spPr>
          <a:xfrm>
            <a:off x="3117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07" name="Google Shape;307;p37"/>
          <p:cNvSpPr txBox="1">
            <a:spLocks noGrp="1"/>
          </p:cNvSpPr>
          <p:nvPr>
            <p:ph type="subTitle" idx="6"/>
          </p:nvPr>
        </p:nvSpPr>
        <p:spPr>
          <a:xfrm>
            <a:off x="48048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hree storyboards">
  <p:cSld name="CUSTOM_4_1_1">
    <p:spTree>
      <p:nvGrpSpPr>
        <p:cNvPr id="1" name="Shape 308"/>
        <p:cNvGrpSpPr/>
        <p:nvPr/>
      </p:nvGrpSpPr>
      <p:grpSpPr>
        <a:xfrm>
          <a:off x="0" y="0"/>
          <a:ext cx="0" cy="0"/>
          <a:chOff x="0" y="0"/>
          <a:chExt cx="0" cy="0"/>
        </a:xfrm>
      </p:grpSpPr>
      <p:sp>
        <p:nvSpPr>
          <p:cNvPr id="309" name="Google Shape;309;p38"/>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10" name="Google Shape;310;p38"/>
          <p:cNvSpPr>
            <a:spLocks noGrp="1"/>
          </p:cNvSpPr>
          <p:nvPr>
            <p:ph type="pic" idx="2"/>
          </p:nvPr>
        </p:nvSpPr>
        <p:spPr>
          <a:xfrm>
            <a:off x="6205225" y="1128325"/>
            <a:ext cx="2627100" cy="2273100"/>
          </a:xfrm>
          <a:prstGeom prst="rect">
            <a:avLst/>
          </a:prstGeom>
          <a:noFill/>
          <a:ln>
            <a:noFill/>
          </a:ln>
        </p:spPr>
      </p:sp>
      <p:sp>
        <p:nvSpPr>
          <p:cNvPr id="311" name="Google Shape;311;p38"/>
          <p:cNvSpPr>
            <a:spLocks noGrp="1"/>
          </p:cNvSpPr>
          <p:nvPr>
            <p:ph type="pic" idx="3"/>
          </p:nvPr>
        </p:nvSpPr>
        <p:spPr>
          <a:xfrm>
            <a:off x="311725" y="1128325"/>
            <a:ext cx="2627100" cy="2273100"/>
          </a:xfrm>
          <a:prstGeom prst="rect">
            <a:avLst/>
          </a:prstGeom>
          <a:noFill/>
          <a:ln>
            <a:noFill/>
          </a:ln>
        </p:spPr>
      </p:sp>
      <p:sp>
        <p:nvSpPr>
          <p:cNvPr id="312" name="Google Shape;312;p38"/>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13" name="Google Shape;313;p38"/>
          <p:cNvSpPr>
            <a:spLocks noGrp="1"/>
          </p:cNvSpPr>
          <p:nvPr>
            <p:ph type="pic" idx="5"/>
          </p:nvPr>
        </p:nvSpPr>
        <p:spPr>
          <a:xfrm>
            <a:off x="3255250" y="1128325"/>
            <a:ext cx="2627100" cy="2273100"/>
          </a:xfrm>
          <a:prstGeom prst="rect">
            <a:avLst/>
          </a:prstGeom>
          <a:noFill/>
          <a:ln>
            <a:noFill/>
          </a:ln>
        </p:spPr>
      </p:sp>
      <p:sp>
        <p:nvSpPr>
          <p:cNvPr id="314" name="Google Shape;314;p38"/>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15" name="Google Shape;315;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16" name="Google Shape;316;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317" name="Google Shape;317;p38"/>
          <p:cNvSpPr txBox="1">
            <a:spLocks noGrp="1"/>
          </p:cNvSpPr>
          <p:nvPr>
            <p:ph type="subTitle" idx="7"/>
          </p:nvPr>
        </p:nvSpPr>
        <p:spPr>
          <a:xfrm>
            <a:off x="3117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18" name="Google Shape;318;p38"/>
          <p:cNvSpPr txBox="1">
            <a:spLocks noGrp="1"/>
          </p:cNvSpPr>
          <p:nvPr>
            <p:ph type="subTitle" idx="8"/>
          </p:nvPr>
        </p:nvSpPr>
        <p:spPr>
          <a:xfrm>
            <a:off x="62052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19" name="Google Shape;319;p38"/>
          <p:cNvSpPr txBox="1">
            <a:spLocks noGrp="1"/>
          </p:cNvSpPr>
          <p:nvPr>
            <p:ph type="subTitle" idx="9"/>
          </p:nvPr>
        </p:nvSpPr>
        <p:spPr>
          <a:xfrm>
            <a:off x="3255250"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Image only">
  <p:cSld name="CUSTOM_5_1">
    <p:spTree>
      <p:nvGrpSpPr>
        <p:cNvPr id="1" name="Shape 320"/>
        <p:cNvGrpSpPr/>
        <p:nvPr/>
      </p:nvGrpSpPr>
      <p:grpSpPr>
        <a:xfrm>
          <a:off x="0" y="0"/>
          <a:ext cx="0" cy="0"/>
          <a:chOff x="0" y="0"/>
          <a:chExt cx="0" cy="0"/>
        </a:xfrm>
      </p:grpSpPr>
      <p:sp>
        <p:nvSpPr>
          <p:cNvPr id="321" name="Google Shape;321;p39"/>
          <p:cNvSpPr>
            <a:spLocks noGrp="1"/>
          </p:cNvSpPr>
          <p:nvPr>
            <p:ph type="pic" idx="2"/>
          </p:nvPr>
        </p:nvSpPr>
        <p:spPr>
          <a:xfrm>
            <a:off x="311700" y="445025"/>
            <a:ext cx="8520600" cy="4218300"/>
          </a:xfrm>
          <a:prstGeom prst="rect">
            <a:avLst/>
          </a:prstGeom>
          <a:noFill/>
          <a:ln>
            <a:noFill/>
          </a:ln>
        </p:spPr>
      </p:sp>
      <p:sp>
        <p:nvSpPr>
          <p:cNvPr id="322" name="Google Shape;322;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Image grid">
  <p:cSld name="CUSTOM_6_1">
    <p:spTree>
      <p:nvGrpSpPr>
        <p:cNvPr id="1" name="Shape 323"/>
        <p:cNvGrpSpPr/>
        <p:nvPr/>
      </p:nvGrpSpPr>
      <p:grpSpPr>
        <a:xfrm>
          <a:off x="0" y="0"/>
          <a:ext cx="0" cy="0"/>
          <a:chOff x="0" y="0"/>
          <a:chExt cx="0" cy="0"/>
        </a:xfrm>
      </p:grpSpPr>
      <p:sp>
        <p:nvSpPr>
          <p:cNvPr id="324" name="Google Shape;324;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25" name="Google Shape;325;p40"/>
          <p:cNvSpPr>
            <a:spLocks noGrp="1"/>
          </p:cNvSpPr>
          <p:nvPr>
            <p:ph type="pic" idx="2"/>
          </p:nvPr>
        </p:nvSpPr>
        <p:spPr>
          <a:xfrm>
            <a:off x="3389600" y="118913"/>
            <a:ext cx="1643700" cy="1535100"/>
          </a:xfrm>
          <a:prstGeom prst="rect">
            <a:avLst/>
          </a:prstGeom>
          <a:noFill/>
          <a:ln>
            <a:noFill/>
          </a:ln>
        </p:spPr>
      </p:sp>
      <p:sp>
        <p:nvSpPr>
          <p:cNvPr id="326" name="Google Shape;326;p40"/>
          <p:cNvSpPr>
            <a:spLocks noGrp="1"/>
          </p:cNvSpPr>
          <p:nvPr>
            <p:ph type="pic" idx="3"/>
          </p:nvPr>
        </p:nvSpPr>
        <p:spPr>
          <a:xfrm>
            <a:off x="5195935" y="118913"/>
            <a:ext cx="1643700" cy="1535100"/>
          </a:xfrm>
          <a:prstGeom prst="rect">
            <a:avLst/>
          </a:prstGeom>
          <a:noFill/>
          <a:ln>
            <a:noFill/>
          </a:ln>
        </p:spPr>
      </p:sp>
      <p:sp>
        <p:nvSpPr>
          <p:cNvPr id="327" name="Google Shape;327;p40"/>
          <p:cNvSpPr>
            <a:spLocks noGrp="1"/>
          </p:cNvSpPr>
          <p:nvPr>
            <p:ph type="pic" idx="4"/>
          </p:nvPr>
        </p:nvSpPr>
        <p:spPr>
          <a:xfrm>
            <a:off x="7002270" y="118913"/>
            <a:ext cx="1643700" cy="1535100"/>
          </a:xfrm>
          <a:prstGeom prst="rect">
            <a:avLst/>
          </a:prstGeom>
          <a:noFill/>
          <a:ln>
            <a:noFill/>
          </a:ln>
        </p:spPr>
      </p:sp>
      <p:sp>
        <p:nvSpPr>
          <p:cNvPr id="328" name="Google Shape;328;p40"/>
          <p:cNvSpPr>
            <a:spLocks noGrp="1"/>
          </p:cNvSpPr>
          <p:nvPr>
            <p:ph type="pic" idx="5"/>
          </p:nvPr>
        </p:nvSpPr>
        <p:spPr>
          <a:xfrm>
            <a:off x="3389588" y="1804212"/>
            <a:ext cx="1643700" cy="1535100"/>
          </a:xfrm>
          <a:prstGeom prst="rect">
            <a:avLst/>
          </a:prstGeom>
          <a:noFill/>
          <a:ln>
            <a:noFill/>
          </a:ln>
        </p:spPr>
      </p:sp>
      <p:sp>
        <p:nvSpPr>
          <p:cNvPr id="329" name="Google Shape;329;p40"/>
          <p:cNvSpPr>
            <a:spLocks noGrp="1"/>
          </p:cNvSpPr>
          <p:nvPr>
            <p:ph type="pic" idx="6"/>
          </p:nvPr>
        </p:nvSpPr>
        <p:spPr>
          <a:xfrm>
            <a:off x="5195922" y="1804212"/>
            <a:ext cx="1643700" cy="1535100"/>
          </a:xfrm>
          <a:prstGeom prst="rect">
            <a:avLst/>
          </a:prstGeom>
          <a:noFill/>
          <a:ln>
            <a:noFill/>
          </a:ln>
        </p:spPr>
      </p:sp>
      <p:sp>
        <p:nvSpPr>
          <p:cNvPr id="330" name="Google Shape;330;p40"/>
          <p:cNvSpPr>
            <a:spLocks noGrp="1"/>
          </p:cNvSpPr>
          <p:nvPr>
            <p:ph type="pic" idx="7"/>
          </p:nvPr>
        </p:nvSpPr>
        <p:spPr>
          <a:xfrm>
            <a:off x="7002257" y="1804212"/>
            <a:ext cx="1643700" cy="1535100"/>
          </a:xfrm>
          <a:prstGeom prst="rect">
            <a:avLst/>
          </a:prstGeom>
          <a:noFill/>
          <a:ln>
            <a:noFill/>
          </a:ln>
        </p:spPr>
      </p:sp>
      <p:sp>
        <p:nvSpPr>
          <p:cNvPr id="331" name="Google Shape;331;p40"/>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332" name="Google Shape;332;p40"/>
          <p:cNvSpPr>
            <a:spLocks noGrp="1"/>
          </p:cNvSpPr>
          <p:nvPr>
            <p:ph type="pic" idx="8"/>
          </p:nvPr>
        </p:nvSpPr>
        <p:spPr>
          <a:xfrm>
            <a:off x="3389588" y="3489487"/>
            <a:ext cx="1643700" cy="1535100"/>
          </a:xfrm>
          <a:prstGeom prst="rect">
            <a:avLst/>
          </a:prstGeom>
          <a:noFill/>
          <a:ln>
            <a:noFill/>
          </a:ln>
        </p:spPr>
      </p:sp>
      <p:sp>
        <p:nvSpPr>
          <p:cNvPr id="333" name="Google Shape;333;p40"/>
          <p:cNvSpPr>
            <a:spLocks noGrp="1"/>
          </p:cNvSpPr>
          <p:nvPr>
            <p:ph type="pic" idx="9"/>
          </p:nvPr>
        </p:nvSpPr>
        <p:spPr>
          <a:xfrm>
            <a:off x="5195922" y="3489487"/>
            <a:ext cx="1643700" cy="1535100"/>
          </a:xfrm>
          <a:prstGeom prst="rect">
            <a:avLst/>
          </a:prstGeom>
          <a:noFill/>
          <a:ln>
            <a:noFill/>
          </a:ln>
        </p:spPr>
      </p:sp>
      <p:sp>
        <p:nvSpPr>
          <p:cNvPr id="334" name="Google Shape;334;p40"/>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7" name="Google Shape;7;p1"/>
          <p:cNvSpPr txBox="1">
            <a:spLocks noGrp="1"/>
          </p:cNvSpPr>
          <p:nvPr>
            <p:ph type="title"/>
          </p:nvPr>
        </p:nvSpPr>
        <p:spPr>
          <a:xfrm>
            <a:off x="308925" y="278025"/>
            <a:ext cx="4448400" cy="29655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4200"/>
              <a:buFont typeface="Inter"/>
              <a:buNone/>
              <a:defRPr sz="4200" b="1">
                <a:solidFill>
                  <a:schemeClr val="dk2"/>
                </a:solidFill>
                <a:latin typeface="Inter"/>
                <a:ea typeface="Inter"/>
                <a:cs typeface="Inter"/>
                <a:sym typeface="Inter"/>
              </a:defRPr>
            </a:lvl1pPr>
            <a:lvl2pPr lvl="1">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2pPr>
            <a:lvl3pPr lvl="2">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3pPr>
            <a:lvl4pPr lvl="3">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4pPr>
            <a:lvl5pPr lvl="4">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5pPr>
            <a:lvl6pPr lvl="5">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6pPr>
            <a:lvl7pPr lvl="6">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7pPr>
            <a:lvl8pPr lvl="7">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8pPr>
            <a:lvl9pPr lvl="8">
              <a:spcBef>
                <a:spcPts val="0"/>
              </a:spcBef>
              <a:spcAft>
                <a:spcPts val="0"/>
              </a:spcAft>
              <a:buClr>
                <a:schemeClr val="dk2"/>
              </a:buClr>
              <a:buSzPts val="4200"/>
              <a:buFont typeface="Inter"/>
              <a:buNone/>
              <a:defRPr sz="4200">
                <a:solidFill>
                  <a:schemeClr val="dk2"/>
                </a:solidFill>
                <a:latin typeface="Inter"/>
                <a:ea typeface="Inter"/>
                <a:cs typeface="Inter"/>
                <a:sym typeface="Inter"/>
              </a:defRPr>
            </a:lvl9pPr>
          </a:lstStyle>
          <a:p>
            <a:endParaRPr/>
          </a:p>
        </p:txBody>
      </p:sp>
      <p:sp>
        <p:nvSpPr>
          <p:cNvPr id="8" name="Google Shape;8;p1"/>
          <p:cNvSpPr txBox="1">
            <a:spLocks noGrp="1"/>
          </p:cNvSpPr>
          <p:nvPr>
            <p:ph type="body" idx="1"/>
          </p:nvPr>
        </p:nvSpPr>
        <p:spPr>
          <a:xfrm>
            <a:off x="4613175" y="278025"/>
            <a:ext cx="2965500" cy="2965500"/>
          </a:xfrm>
          <a:prstGeom prst="rect">
            <a:avLst/>
          </a:prstGeom>
          <a:noFill/>
          <a:ln>
            <a:noFill/>
          </a:ln>
        </p:spPr>
        <p:txBody>
          <a:bodyPr spcFirstLastPara="1" wrap="square" lIns="91425" tIns="91425" rIns="91425" bIns="91425" anchor="t" anchorCtr="0">
            <a:noAutofit/>
          </a:bodyPr>
          <a:lstStyle>
            <a:lvl1pPr marL="457200" lvl="0"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1pPr>
            <a:lvl2pPr marL="914400" lvl="1"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2pPr>
            <a:lvl3pPr marL="1371600" lvl="2"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3pPr>
            <a:lvl4pPr marL="1828800" lvl="3"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4pPr>
            <a:lvl5pPr marL="2286000" lvl="4"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5pPr>
            <a:lvl6pPr marL="2743200" lvl="5"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6pPr>
            <a:lvl7pPr marL="3200400" lvl="6"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7pPr>
            <a:lvl8pPr marL="3657600" lvl="7"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8pPr>
            <a:lvl9pPr marL="4114800" lvl="8" indent="-304800">
              <a:spcBef>
                <a:spcPts val="0"/>
              </a:spcBef>
              <a:spcAft>
                <a:spcPts val="0"/>
              </a:spcAft>
              <a:buClr>
                <a:schemeClr val="dk2"/>
              </a:buClr>
              <a:buSzPts val="1200"/>
              <a:buFont typeface="Inter"/>
              <a:buChar char="■"/>
              <a:defRPr sz="1200">
                <a:solidFill>
                  <a:schemeClr val="dk2"/>
                </a:solidFill>
                <a:latin typeface="Inter"/>
                <a:ea typeface="Inter"/>
                <a:cs typeface="Inter"/>
                <a:sym typeface="Int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9.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1.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8.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2.xml"/><Relationship Id="rId1" Type="http://schemas.openxmlformats.org/officeDocument/2006/relationships/slideLayout" Target="../slideLayouts/slideLayout16.xml"/><Relationship Id="rId4" Type="http://schemas.openxmlformats.org/officeDocument/2006/relationships/image" Target="../media/image66.png"/></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45.xml"/><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46.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1.png"/><Relationship Id="rId2" Type="http://schemas.openxmlformats.org/officeDocument/2006/relationships/notesSlide" Target="../notesSlides/notesSlide46.xml"/><Relationship Id="rId1" Type="http://schemas.openxmlformats.org/officeDocument/2006/relationships/slideLayout" Target="../slideLayouts/slideLayout12.xml"/><Relationship Id="rId6" Type="http://schemas.openxmlformats.org/officeDocument/2006/relationships/image" Target="../media/image70.png"/><Relationship Id="rId5" Type="http://schemas.openxmlformats.org/officeDocument/2006/relationships/image" Target="../media/image76.png"/><Relationship Id="rId4" Type="http://schemas.openxmlformats.org/officeDocument/2006/relationships/image" Target="../media/image75.png"/></Relationships>
</file>

<file path=ppt/slides/_rels/slide4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7.xml"/><Relationship Id="rId1" Type="http://schemas.openxmlformats.org/officeDocument/2006/relationships/slideLayout" Target="../slideLayouts/slideLayout12.xml"/><Relationship Id="rId5" Type="http://schemas.openxmlformats.org/officeDocument/2006/relationships/image" Target="../media/image79.png"/><Relationship Id="rId4" Type="http://schemas.openxmlformats.org/officeDocument/2006/relationships/image" Target="../media/image78.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5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338"/>
        <p:cNvGrpSpPr/>
        <p:nvPr/>
      </p:nvGrpSpPr>
      <p:grpSpPr>
        <a:xfrm>
          <a:off x="0" y="0"/>
          <a:ext cx="0" cy="0"/>
          <a:chOff x="0" y="0"/>
          <a:chExt cx="0" cy="0"/>
        </a:xfrm>
      </p:grpSpPr>
      <p:sp>
        <p:nvSpPr>
          <p:cNvPr id="339" name="Google Shape;339;p41"/>
          <p:cNvSpPr/>
          <p:nvPr/>
        </p:nvSpPr>
        <p:spPr>
          <a:xfrm>
            <a:off x="479800" y="4684800"/>
            <a:ext cx="2063100" cy="345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40" name="Google Shape;340;p41"/>
          <p:cNvSpPr txBox="1">
            <a:spLocks noGrp="1"/>
          </p:cNvSpPr>
          <p:nvPr>
            <p:ph type="title"/>
          </p:nvPr>
        </p:nvSpPr>
        <p:spPr>
          <a:xfrm>
            <a:off x="1420510" y="278075"/>
            <a:ext cx="6634177" cy="2432700"/>
          </a:xfrm>
          <a:prstGeom prst="rect">
            <a:avLst/>
          </a:prstGeom>
        </p:spPr>
        <p:txBody>
          <a:bodyPr spcFirstLastPara="1" wrap="square" lIns="91425" tIns="91425" rIns="91425" bIns="91425" anchor="t" anchorCtr="0">
            <a:noAutofit/>
          </a:bodyPr>
          <a:lstStyle/>
          <a:p>
            <a:pPr lvl="0" algn="ctr"/>
            <a:r>
              <a:rPr lang="en-US" sz="3600" dirty="0"/>
              <a:t>Circumbinary accretion onto Supermassive Black hole Binaries with the presence of a Dark Matter Spike </a:t>
            </a:r>
          </a:p>
        </p:txBody>
      </p:sp>
      <p:sp>
        <p:nvSpPr>
          <p:cNvPr id="341" name="Google Shape;341;p41"/>
          <p:cNvSpPr txBox="1">
            <a:spLocks noGrp="1"/>
          </p:cNvSpPr>
          <p:nvPr>
            <p:ph type="title" idx="2"/>
          </p:nvPr>
        </p:nvSpPr>
        <p:spPr>
          <a:xfrm>
            <a:off x="432800" y="3261750"/>
            <a:ext cx="4036500" cy="115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lt1"/>
                </a:solidFill>
              </a:rPr>
              <a:t>Edwin Santiago-Leandro</a:t>
            </a:r>
            <a:r>
              <a:rPr lang="en" baseline="30000" dirty="0">
                <a:solidFill>
                  <a:schemeClr val="lt1"/>
                </a:solidFill>
              </a:rPr>
              <a:t>1</a:t>
            </a:r>
            <a:endParaRPr dirty="0">
              <a:solidFill>
                <a:schemeClr val="lt1"/>
              </a:solidFill>
            </a:endParaRPr>
          </a:p>
          <a:p>
            <a:pPr marL="0" lvl="0" indent="0" algn="l" rtl="0">
              <a:spcBef>
                <a:spcPts val="0"/>
              </a:spcBef>
              <a:spcAft>
                <a:spcPts val="0"/>
              </a:spcAft>
              <a:buNone/>
            </a:pPr>
            <a:r>
              <a:rPr lang="en" b="1" dirty="0">
                <a:solidFill>
                  <a:schemeClr val="lt1"/>
                </a:solidFill>
              </a:rPr>
              <a:t>Advisors: </a:t>
            </a:r>
            <a:endParaRPr b="1" dirty="0">
              <a:solidFill>
                <a:schemeClr val="lt1"/>
              </a:solidFill>
            </a:endParaRPr>
          </a:p>
          <a:p>
            <a:pPr marL="0" lvl="0" indent="0" algn="l" rtl="0">
              <a:spcBef>
                <a:spcPts val="0"/>
              </a:spcBef>
              <a:spcAft>
                <a:spcPts val="0"/>
              </a:spcAft>
              <a:buNone/>
            </a:pPr>
            <a:r>
              <a:rPr lang="en" dirty="0">
                <a:solidFill>
                  <a:schemeClr val="lt1"/>
                </a:solidFill>
              </a:rPr>
              <a:t>Dr. Aldo Batta Márquez</a:t>
            </a:r>
            <a:r>
              <a:rPr lang="en" baseline="30000" dirty="0">
                <a:solidFill>
                  <a:schemeClr val="lt1"/>
                </a:solidFill>
              </a:rPr>
              <a:t>1</a:t>
            </a:r>
            <a:endParaRPr dirty="0">
              <a:solidFill>
                <a:schemeClr val="lt1"/>
              </a:solidFill>
            </a:endParaRPr>
          </a:p>
          <a:p>
            <a:pPr marL="0" lvl="0" indent="0" algn="l" rtl="0">
              <a:spcBef>
                <a:spcPts val="0"/>
              </a:spcBef>
              <a:spcAft>
                <a:spcPts val="0"/>
              </a:spcAft>
              <a:buNone/>
            </a:pPr>
            <a:r>
              <a:rPr lang="en" dirty="0">
                <a:solidFill>
                  <a:schemeClr val="lt1"/>
                </a:solidFill>
              </a:rPr>
              <a:t>Dr. Raphaël Mignon-Risse</a:t>
            </a:r>
            <a:r>
              <a:rPr lang="en" baseline="30000" dirty="0">
                <a:solidFill>
                  <a:schemeClr val="lt1"/>
                </a:solidFill>
              </a:rPr>
              <a:t>2</a:t>
            </a:r>
            <a:endParaRPr baseline="30000" dirty="0">
              <a:solidFill>
                <a:schemeClr val="lt1"/>
              </a:solidFill>
            </a:endParaRPr>
          </a:p>
          <a:p>
            <a:pPr marL="0" lvl="0" indent="0" algn="l" rtl="0">
              <a:spcBef>
                <a:spcPts val="0"/>
              </a:spcBef>
              <a:spcAft>
                <a:spcPts val="0"/>
              </a:spcAft>
              <a:buNone/>
            </a:pPr>
            <a:r>
              <a:rPr lang="en" dirty="0">
                <a:solidFill>
                  <a:schemeClr val="lt1"/>
                </a:solidFill>
              </a:rPr>
              <a:t>Dr. David Fonseca Mota</a:t>
            </a:r>
            <a:r>
              <a:rPr lang="en" baseline="30000" dirty="0">
                <a:solidFill>
                  <a:schemeClr val="lt1"/>
                </a:solidFill>
              </a:rPr>
              <a:t>3</a:t>
            </a:r>
            <a:endParaRPr baseline="30000" dirty="0">
              <a:solidFill>
                <a:schemeClr val="lt1"/>
              </a:solidFill>
            </a:endParaRPr>
          </a:p>
        </p:txBody>
      </p:sp>
      <p:pic>
        <p:nvPicPr>
          <p:cNvPr id="342" name="Google Shape;342;p41"/>
          <p:cNvPicPr preferRelativeResize="0"/>
          <p:nvPr/>
        </p:nvPicPr>
        <p:blipFill>
          <a:blip r:embed="rId3">
            <a:alphaModFix/>
          </a:blip>
          <a:stretch>
            <a:fillRect/>
          </a:stretch>
        </p:blipFill>
        <p:spPr>
          <a:xfrm>
            <a:off x="7960271" y="845308"/>
            <a:ext cx="1098579" cy="1153198"/>
          </a:xfrm>
          <a:prstGeom prst="rect">
            <a:avLst/>
          </a:prstGeom>
          <a:noFill/>
          <a:ln>
            <a:noFill/>
          </a:ln>
        </p:spPr>
      </p:pic>
      <p:sp>
        <p:nvSpPr>
          <p:cNvPr id="343" name="Google Shape;343;p41"/>
          <p:cNvSpPr txBox="1">
            <a:spLocks noGrp="1"/>
          </p:cNvSpPr>
          <p:nvPr>
            <p:ph type="title" idx="2"/>
          </p:nvPr>
        </p:nvSpPr>
        <p:spPr>
          <a:xfrm>
            <a:off x="0" y="1881750"/>
            <a:ext cx="9144000" cy="64625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br>
              <a:rPr lang="es-CR" sz="2100" dirty="0">
                <a:solidFill>
                  <a:schemeClr val="lt1"/>
                </a:solidFill>
              </a:rPr>
            </a:br>
            <a:r>
              <a:rPr lang="en-US" dirty="0">
                <a:solidFill>
                  <a:schemeClr val="lt1"/>
                </a:solidFill>
              </a:rPr>
              <a:t>The many tones of accretion – To the memory of Tomaso Belloni</a:t>
            </a:r>
            <a:br>
              <a:rPr lang="en-US" dirty="0">
                <a:solidFill>
                  <a:schemeClr val="lt1"/>
                </a:solidFill>
              </a:rPr>
            </a:br>
            <a:r>
              <a:rPr lang="en-US" dirty="0" err="1">
                <a:solidFill>
                  <a:schemeClr val="lt1"/>
                </a:solidFill>
              </a:rPr>
              <a:t>Cefalù</a:t>
            </a:r>
            <a:r>
              <a:rPr lang="en-US" dirty="0">
                <a:solidFill>
                  <a:schemeClr val="lt1"/>
                </a:solidFill>
              </a:rPr>
              <a:t>, Italy</a:t>
            </a:r>
            <a:br>
              <a:rPr lang="en-US" dirty="0">
                <a:solidFill>
                  <a:schemeClr val="lt1"/>
                </a:solidFill>
              </a:rPr>
            </a:br>
            <a:r>
              <a:rPr lang="en-US" dirty="0">
                <a:solidFill>
                  <a:schemeClr val="lt1"/>
                </a:solidFill>
              </a:rPr>
              <a:t>September 10</a:t>
            </a:r>
            <a:r>
              <a:rPr lang="en-US" baseline="30000" dirty="0">
                <a:solidFill>
                  <a:schemeClr val="lt1"/>
                </a:solidFill>
              </a:rPr>
              <a:t>th</a:t>
            </a:r>
            <a:r>
              <a:rPr lang="en-US" dirty="0">
                <a:solidFill>
                  <a:schemeClr val="lt1"/>
                </a:solidFill>
              </a:rPr>
              <a:t>, 2026</a:t>
            </a:r>
            <a:endParaRPr sz="2100" dirty="0">
              <a:solidFill>
                <a:schemeClr val="lt1"/>
              </a:solidFill>
            </a:endParaRPr>
          </a:p>
        </p:txBody>
      </p:sp>
      <p:sp>
        <p:nvSpPr>
          <p:cNvPr id="344" name="Google Shape;344;p41"/>
          <p:cNvSpPr txBox="1">
            <a:spLocks noGrp="1"/>
          </p:cNvSpPr>
          <p:nvPr>
            <p:ph type="title" idx="2"/>
          </p:nvPr>
        </p:nvSpPr>
        <p:spPr>
          <a:xfrm>
            <a:off x="4278499" y="3261750"/>
            <a:ext cx="4653230" cy="521100"/>
          </a:xfrm>
          <a:prstGeom prst="rect">
            <a:avLst/>
          </a:prstGeom>
        </p:spPr>
        <p:txBody>
          <a:bodyPr spcFirstLastPara="1" wrap="square" lIns="91425" tIns="91425" rIns="91425" bIns="91425" anchor="t" anchorCtr="0">
            <a:noAutofit/>
          </a:bodyPr>
          <a:lstStyle/>
          <a:p>
            <a:pPr marL="457200" lvl="0" indent="-342900" algn="just" rtl="0">
              <a:spcBef>
                <a:spcPts val="0"/>
              </a:spcBef>
              <a:spcAft>
                <a:spcPts val="0"/>
              </a:spcAft>
              <a:buClr>
                <a:schemeClr val="lt1"/>
              </a:buClr>
              <a:buSzPts val="1800"/>
              <a:buAutoNum type="arabicPeriod"/>
            </a:pPr>
            <a:r>
              <a:rPr lang="en" dirty="0">
                <a:solidFill>
                  <a:schemeClr val="lt1"/>
                </a:solidFill>
              </a:rPr>
              <a:t>Instituto Nacional de Astrofísica, Óptica y Electrónica</a:t>
            </a:r>
            <a:endParaRPr dirty="0">
              <a:solidFill>
                <a:schemeClr val="lt1"/>
              </a:solidFill>
            </a:endParaRPr>
          </a:p>
          <a:p>
            <a:pPr marL="457200" lvl="0" indent="-342900" algn="just" rtl="0">
              <a:spcBef>
                <a:spcPts val="0"/>
              </a:spcBef>
              <a:spcAft>
                <a:spcPts val="0"/>
              </a:spcAft>
              <a:buClr>
                <a:schemeClr val="lt1"/>
              </a:buClr>
              <a:buSzPts val="1800"/>
              <a:buAutoNum type="arabicPeriod"/>
            </a:pPr>
            <a:r>
              <a:rPr lang="en" dirty="0">
                <a:solidFill>
                  <a:schemeClr val="lt1"/>
                </a:solidFill>
              </a:rPr>
              <a:t>Marseille Astrophysics Laboratory, Aix-Marseille Universit</a:t>
            </a:r>
            <a:r>
              <a:rPr lang="es-CR" dirty="0">
                <a:solidFill>
                  <a:schemeClr val="lt1"/>
                </a:solidFill>
              </a:rPr>
              <a:t>é</a:t>
            </a:r>
            <a:endParaRPr dirty="0">
              <a:solidFill>
                <a:schemeClr val="lt1"/>
              </a:solidFill>
            </a:endParaRPr>
          </a:p>
          <a:p>
            <a:pPr marL="457200" lvl="0" indent="-342900" algn="just" rtl="0">
              <a:spcBef>
                <a:spcPts val="0"/>
              </a:spcBef>
              <a:spcAft>
                <a:spcPts val="0"/>
              </a:spcAft>
              <a:buClr>
                <a:schemeClr val="lt1"/>
              </a:buClr>
              <a:buSzPts val="1800"/>
              <a:buAutoNum type="arabicPeriod"/>
            </a:pPr>
            <a:r>
              <a:rPr lang="en" dirty="0">
                <a:solidFill>
                  <a:schemeClr val="lt1"/>
                </a:solidFill>
              </a:rPr>
              <a:t>Institute of Theoretical Astrophysics, University of Oslo</a:t>
            </a:r>
            <a:endParaRPr dirty="0">
              <a:solidFill>
                <a:schemeClr val="lt1"/>
              </a:solidFill>
            </a:endParaRPr>
          </a:p>
        </p:txBody>
      </p:sp>
      <p:pic>
        <p:nvPicPr>
          <p:cNvPr id="345" name="Google Shape;345;p41"/>
          <p:cNvPicPr preferRelativeResize="0"/>
          <p:nvPr/>
        </p:nvPicPr>
        <p:blipFill>
          <a:blip r:embed="rId4">
            <a:alphaModFix/>
          </a:blip>
          <a:stretch>
            <a:fillRect/>
          </a:stretch>
        </p:blipFill>
        <p:spPr>
          <a:xfrm>
            <a:off x="197054" y="651562"/>
            <a:ext cx="1194473" cy="427842"/>
          </a:xfrm>
          <a:prstGeom prst="rect">
            <a:avLst/>
          </a:prstGeom>
          <a:noFill/>
          <a:ln>
            <a:noFill/>
          </a:ln>
        </p:spPr>
      </p:pic>
      <p:pic>
        <p:nvPicPr>
          <p:cNvPr id="346" name="Google Shape;346;p41"/>
          <p:cNvPicPr preferRelativeResize="0"/>
          <p:nvPr/>
        </p:nvPicPr>
        <p:blipFill>
          <a:blip r:embed="rId5">
            <a:alphaModFix/>
          </a:blip>
          <a:stretch>
            <a:fillRect/>
          </a:stretch>
        </p:blipFill>
        <p:spPr>
          <a:xfrm>
            <a:off x="291648" y="1228904"/>
            <a:ext cx="918200" cy="918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9">
          <a:extLst>
            <a:ext uri="{FF2B5EF4-FFF2-40B4-BE49-F238E27FC236}">
              <a16:creationId xmlns:a16="http://schemas.microsoft.com/office/drawing/2014/main" id="{54A9ACA6-719D-E8BC-0B7E-6BC23B468EE6}"/>
            </a:ext>
          </a:extLst>
        </p:cNvPr>
        <p:cNvGrpSpPr/>
        <p:nvPr/>
      </p:nvGrpSpPr>
      <p:grpSpPr>
        <a:xfrm>
          <a:off x="0" y="0"/>
          <a:ext cx="0" cy="0"/>
          <a:chOff x="0" y="0"/>
          <a:chExt cx="0" cy="0"/>
        </a:xfrm>
      </p:grpSpPr>
      <p:sp>
        <p:nvSpPr>
          <p:cNvPr id="360" name="Google Shape;360;p43">
            <a:extLst>
              <a:ext uri="{FF2B5EF4-FFF2-40B4-BE49-F238E27FC236}">
                <a16:creationId xmlns:a16="http://schemas.microsoft.com/office/drawing/2014/main" id="{80B047E2-66CF-451C-C39D-A49FFD945080}"/>
              </a:ext>
            </a:extLst>
          </p:cNvPr>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61" name="Google Shape;361;p43">
            <a:extLst>
              <a:ext uri="{FF2B5EF4-FFF2-40B4-BE49-F238E27FC236}">
                <a16:creationId xmlns:a16="http://schemas.microsoft.com/office/drawing/2014/main" id="{3B6B5602-A31E-8B64-8010-4B530AA890FB}"/>
              </a:ext>
            </a:extLst>
          </p:cNvPr>
          <p:cNvSpPr txBox="1">
            <a:spLocks noGrp="1"/>
          </p:cNvSpPr>
          <p:nvPr>
            <p:ph type="title"/>
          </p:nvPr>
        </p:nvSpPr>
        <p:spPr>
          <a:xfrm>
            <a:off x="471775" y="471725"/>
            <a:ext cx="85098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Why study circumbinary disks?</a:t>
            </a:r>
            <a:endParaRPr/>
          </a:p>
        </p:txBody>
      </p:sp>
      <p:sp>
        <p:nvSpPr>
          <p:cNvPr id="362" name="Google Shape;362;p43">
            <a:extLst>
              <a:ext uri="{FF2B5EF4-FFF2-40B4-BE49-F238E27FC236}">
                <a16:creationId xmlns:a16="http://schemas.microsoft.com/office/drawing/2014/main" id="{7BEB19A7-2AFA-3D36-65A0-12D34E6A7FC3}"/>
              </a:ext>
            </a:extLst>
          </p:cNvPr>
          <p:cNvSpPr txBox="1">
            <a:spLocks noGrp="1"/>
          </p:cNvSpPr>
          <p:nvPr>
            <p:ph type="body" idx="1"/>
          </p:nvPr>
        </p:nvSpPr>
        <p:spPr>
          <a:xfrm>
            <a:off x="198625" y="1327675"/>
            <a:ext cx="4770900" cy="3487200"/>
          </a:xfrm>
          <a:prstGeom prst="rect">
            <a:avLst/>
          </a:prstGeom>
          <a:noFill/>
          <a:ln>
            <a:noFill/>
          </a:ln>
        </p:spPr>
        <p:txBody>
          <a:bodyPr spcFirstLastPara="1" wrap="square" lIns="91425" tIns="91425" rIns="91425" bIns="91425" anchor="t" anchorCtr="0">
            <a:noAutofit/>
          </a:bodyPr>
          <a:lstStyle/>
          <a:p>
            <a:pPr marL="457200" lvl="0" indent="-311150" algn="just" rtl="0">
              <a:lnSpc>
                <a:spcPct val="115000"/>
              </a:lnSpc>
              <a:spcBef>
                <a:spcPts val="0"/>
              </a:spcBef>
              <a:spcAft>
                <a:spcPts val="0"/>
              </a:spcAft>
              <a:buSzPts val="1300"/>
              <a:buChar char="●"/>
            </a:pPr>
            <a:r>
              <a:rPr lang="en" sz="1300" b="1" dirty="0"/>
              <a:t>Circumbinary disks (CDs) </a:t>
            </a:r>
            <a:r>
              <a:rPr lang="en" sz="1300" dirty="0"/>
              <a:t>are important because they would be possible sources of electromagnetic signals (e.g. spectral signatures) of SMBHBs due to the dynamical interactions between the binary system and the disk.</a:t>
            </a:r>
            <a:endParaRPr sz="1300" dirty="0"/>
          </a:p>
          <a:p>
            <a:pPr marL="457200" lvl="0" indent="0" algn="just" rtl="0">
              <a:lnSpc>
                <a:spcPct val="115000"/>
              </a:lnSpc>
              <a:spcBef>
                <a:spcPts val="0"/>
              </a:spcBef>
              <a:spcAft>
                <a:spcPts val="0"/>
              </a:spcAft>
              <a:buNone/>
            </a:pPr>
            <a:endParaRPr sz="1300" dirty="0"/>
          </a:p>
          <a:p>
            <a:pPr marL="457200" lvl="0" indent="-311150" algn="just" rtl="0">
              <a:lnSpc>
                <a:spcPct val="115000"/>
              </a:lnSpc>
              <a:spcBef>
                <a:spcPts val="0"/>
              </a:spcBef>
              <a:spcAft>
                <a:spcPts val="0"/>
              </a:spcAft>
              <a:buSzPts val="1300"/>
              <a:buChar char="●"/>
            </a:pPr>
            <a:r>
              <a:rPr lang="en" sz="1300" dirty="0"/>
              <a:t>They have also been proposed as a way to facilitate the merger of SMBHBs in a region where gravitational radiation may not be enough. (</a:t>
            </a:r>
            <a:r>
              <a:rPr lang="en" sz="1300" dirty="0">
                <a:solidFill>
                  <a:srgbClr val="1D1C1D"/>
                </a:solidFill>
              </a:rPr>
              <a:t>e.g. Tiede et al. 2020)</a:t>
            </a:r>
            <a:endParaRPr sz="1300" dirty="0"/>
          </a:p>
          <a:p>
            <a:pPr marL="457200" lvl="0" indent="0" algn="just" rtl="0">
              <a:lnSpc>
                <a:spcPct val="115000"/>
              </a:lnSpc>
              <a:spcBef>
                <a:spcPts val="0"/>
              </a:spcBef>
              <a:spcAft>
                <a:spcPts val="0"/>
              </a:spcAft>
              <a:buNone/>
            </a:pPr>
            <a:endParaRPr sz="1300" dirty="0"/>
          </a:p>
          <a:p>
            <a:pPr marL="457200" lvl="0" indent="-311150" algn="just" rtl="0">
              <a:lnSpc>
                <a:spcPct val="115000"/>
              </a:lnSpc>
              <a:spcBef>
                <a:spcPts val="0"/>
              </a:spcBef>
              <a:spcAft>
                <a:spcPts val="0"/>
              </a:spcAft>
              <a:buSzPts val="1300"/>
              <a:buChar char="●"/>
            </a:pPr>
            <a:r>
              <a:rPr lang="en" sz="1300" dirty="0"/>
              <a:t>With the development of the </a:t>
            </a:r>
            <a:r>
              <a:rPr lang="en" sz="1300" b="1" dirty="0"/>
              <a:t>Laser Interferometer Space Antenna (LISA)</a:t>
            </a:r>
            <a:r>
              <a:rPr lang="en" sz="1300" dirty="0"/>
              <a:t>, planned for ~2035+, there is a growing interest in having reliable modelling of the interactions and electronmagnetic signatures of CDs around SMBHBs.</a:t>
            </a:r>
            <a:endParaRPr sz="1300"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p:txBody>
      </p:sp>
      <p:sp>
        <p:nvSpPr>
          <p:cNvPr id="363" name="Google Shape;363;p43">
            <a:extLst>
              <a:ext uri="{FF2B5EF4-FFF2-40B4-BE49-F238E27FC236}">
                <a16:creationId xmlns:a16="http://schemas.microsoft.com/office/drawing/2014/main" id="{7C329070-3112-300F-FC42-4B615E3C4AC4}"/>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2</a:t>
            </a:fld>
            <a:endParaRPr sz="1300"/>
          </a:p>
        </p:txBody>
      </p:sp>
      <p:pic>
        <p:nvPicPr>
          <p:cNvPr id="364" name="Google Shape;364;p43">
            <a:extLst>
              <a:ext uri="{FF2B5EF4-FFF2-40B4-BE49-F238E27FC236}">
                <a16:creationId xmlns:a16="http://schemas.microsoft.com/office/drawing/2014/main" id="{F13514B5-39C7-8320-CFF5-BF697D219154}"/>
              </a:ext>
            </a:extLst>
          </p:cNvPr>
          <p:cNvPicPr preferRelativeResize="0"/>
          <p:nvPr/>
        </p:nvPicPr>
        <p:blipFill>
          <a:blip r:embed="rId3">
            <a:alphaModFix/>
          </a:blip>
          <a:stretch>
            <a:fillRect/>
          </a:stretch>
        </p:blipFill>
        <p:spPr>
          <a:xfrm>
            <a:off x="5124775" y="1225875"/>
            <a:ext cx="3395975" cy="3382375"/>
          </a:xfrm>
          <a:prstGeom prst="rect">
            <a:avLst/>
          </a:prstGeom>
          <a:noFill/>
          <a:ln>
            <a:noFill/>
          </a:ln>
        </p:spPr>
      </p:pic>
      <p:sp>
        <p:nvSpPr>
          <p:cNvPr id="365" name="Google Shape;365;p43">
            <a:extLst>
              <a:ext uri="{FF2B5EF4-FFF2-40B4-BE49-F238E27FC236}">
                <a16:creationId xmlns:a16="http://schemas.microsoft.com/office/drawing/2014/main" id="{D9091E8B-2D14-35AB-60A5-8213A39CB282}"/>
              </a:ext>
            </a:extLst>
          </p:cNvPr>
          <p:cNvSpPr txBox="1"/>
          <p:nvPr/>
        </p:nvSpPr>
        <p:spPr>
          <a:xfrm>
            <a:off x="5124775" y="4647400"/>
            <a:ext cx="33960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chemeClr val="dk2"/>
                </a:solidFill>
                <a:latin typeface="Inter"/>
                <a:ea typeface="Inter"/>
                <a:cs typeface="Inter"/>
                <a:sym typeface="Inter"/>
              </a:rPr>
              <a:t>Duffell et al. 2024</a:t>
            </a:r>
            <a:endParaRPr sz="1200" dirty="0">
              <a:solidFill>
                <a:schemeClr val="dk2"/>
              </a:solidFill>
              <a:latin typeface="Inter"/>
              <a:ea typeface="Inter"/>
              <a:cs typeface="Inter"/>
              <a:sym typeface="Inter"/>
            </a:endParaRPr>
          </a:p>
        </p:txBody>
      </p:sp>
      <p:sp>
        <p:nvSpPr>
          <p:cNvPr id="366" name="Google Shape;366;p43">
            <a:extLst>
              <a:ext uri="{FF2B5EF4-FFF2-40B4-BE49-F238E27FC236}">
                <a16:creationId xmlns:a16="http://schemas.microsoft.com/office/drawing/2014/main" id="{159DCEF5-9BDD-FAF2-A848-21278E248CBC}"/>
              </a:ext>
            </a:extLst>
          </p:cNvPr>
          <p:cNvSpPr txBox="1"/>
          <p:nvPr/>
        </p:nvSpPr>
        <p:spPr>
          <a:xfrm>
            <a:off x="5269800" y="4201350"/>
            <a:ext cx="3892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a:solidFill>
                <a:schemeClr val="dk2"/>
              </a:solidFill>
              <a:latin typeface="Inter"/>
              <a:ea typeface="Inter"/>
              <a:cs typeface="Inter"/>
              <a:sym typeface="Inter"/>
            </a:endParaRPr>
          </a:p>
        </p:txBody>
      </p:sp>
    </p:spTree>
    <p:extLst>
      <p:ext uri="{BB962C8B-B14F-4D97-AF65-F5344CB8AC3E}">
        <p14:creationId xmlns:p14="http://schemas.microsoft.com/office/powerpoint/2010/main" val="415003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2"/>
          <p:cNvSpPr txBox="1">
            <a:spLocks noGrp="1"/>
          </p:cNvSpPr>
          <p:nvPr>
            <p:ph type="title"/>
          </p:nvPr>
        </p:nvSpPr>
        <p:spPr>
          <a:xfrm>
            <a:off x="0" y="596675"/>
            <a:ext cx="88860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700"/>
              <a:t>Where do these systems come from?</a:t>
            </a:r>
            <a:endParaRPr sz="3700"/>
          </a:p>
        </p:txBody>
      </p:sp>
      <p:sp>
        <p:nvSpPr>
          <p:cNvPr id="352" name="Google Shape;352;p42"/>
          <p:cNvSpPr txBox="1">
            <a:spLocks noGrp="1"/>
          </p:cNvSpPr>
          <p:nvPr>
            <p:ph type="body" idx="1"/>
          </p:nvPr>
        </p:nvSpPr>
        <p:spPr>
          <a:xfrm>
            <a:off x="560525" y="1966775"/>
            <a:ext cx="3212700" cy="208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353" name="Google Shape;353;p42"/>
          <p:cNvPicPr preferRelativeResize="0"/>
          <p:nvPr/>
        </p:nvPicPr>
        <p:blipFill>
          <a:blip r:embed="rId3">
            <a:alphaModFix/>
          </a:blip>
          <a:stretch>
            <a:fillRect/>
          </a:stretch>
        </p:blipFill>
        <p:spPr>
          <a:xfrm>
            <a:off x="404350" y="1362550"/>
            <a:ext cx="7325025" cy="3686925"/>
          </a:xfrm>
          <a:prstGeom prst="rect">
            <a:avLst/>
          </a:prstGeom>
          <a:noFill/>
          <a:ln>
            <a:noFill/>
          </a:ln>
        </p:spPr>
      </p:pic>
      <p:sp>
        <p:nvSpPr>
          <p:cNvPr id="354" name="Google Shape;354;p42"/>
          <p:cNvSpPr txBox="1"/>
          <p:nvPr/>
        </p:nvSpPr>
        <p:spPr>
          <a:xfrm>
            <a:off x="7663550" y="4046975"/>
            <a:ext cx="1720800" cy="948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en" sz="1200">
                <a:solidFill>
                  <a:schemeClr val="dk2"/>
                </a:solidFill>
                <a:latin typeface="Inter"/>
                <a:ea typeface="Inter"/>
                <a:cs typeface="Inter"/>
                <a:sym typeface="Inter"/>
              </a:rPr>
              <a:t>Designed by Sarah Spolaor.</a:t>
            </a:r>
            <a:endParaRPr sz="1200">
              <a:solidFill>
                <a:schemeClr val="dk2"/>
              </a:solidFill>
              <a:latin typeface="Inter"/>
              <a:ea typeface="Inter"/>
              <a:cs typeface="Inter"/>
              <a:sym typeface="Inter"/>
            </a:endParaRPr>
          </a:p>
          <a:p>
            <a:pPr marL="0" lvl="0" indent="0" algn="l" rtl="0">
              <a:spcBef>
                <a:spcPts val="1200"/>
              </a:spcBef>
              <a:spcAft>
                <a:spcPts val="0"/>
              </a:spcAft>
              <a:buNone/>
            </a:pPr>
            <a:endParaRPr sz="1200">
              <a:solidFill>
                <a:schemeClr val="dk2"/>
              </a:solidFill>
              <a:latin typeface="Inter"/>
              <a:ea typeface="Inter"/>
              <a:cs typeface="Inter"/>
              <a:sym typeface="Inter"/>
            </a:endParaRPr>
          </a:p>
        </p:txBody>
      </p:sp>
      <p:sp>
        <p:nvSpPr>
          <p:cNvPr id="355" name="Google Shape;355;p42"/>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3</a:t>
            </a:fld>
            <a:endParaRPr sz="13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48"/>
          <p:cNvSpPr txBox="1">
            <a:spLocks noGrp="1"/>
          </p:cNvSpPr>
          <p:nvPr>
            <p:ph type="title"/>
          </p:nvPr>
        </p:nvSpPr>
        <p:spPr>
          <a:xfrm>
            <a:off x="0" y="838200"/>
            <a:ext cx="2897700" cy="1128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900" dirty="0"/>
              <a:t>Do we observe them?</a:t>
            </a:r>
            <a:endParaRPr sz="2900" dirty="0"/>
          </a:p>
        </p:txBody>
      </p:sp>
      <p:pic>
        <p:nvPicPr>
          <p:cNvPr id="399" name="Google Shape;399;p48"/>
          <p:cNvPicPr preferRelativeResize="0"/>
          <p:nvPr/>
        </p:nvPicPr>
        <p:blipFill>
          <a:blip r:embed="rId3">
            <a:alphaModFix/>
          </a:blip>
          <a:stretch>
            <a:fillRect/>
          </a:stretch>
        </p:blipFill>
        <p:spPr>
          <a:xfrm>
            <a:off x="2897836" y="0"/>
            <a:ext cx="6246165" cy="5143499"/>
          </a:xfrm>
          <a:prstGeom prst="rect">
            <a:avLst/>
          </a:prstGeom>
          <a:noFill/>
          <a:ln>
            <a:noFill/>
          </a:ln>
        </p:spPr>
      </p:pic>
      <p:sp>
        <p:nvSpPr>
          <p:cNvPr id="400" name="Google Shape;400;p48"/>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01" name="Google Shape;401;p48"/>
          <p:cNvSpPr txBox="1"/>
          <p:nvPr/>
        </p:nvSpPr>
        <p:spPr>
          <a:xfrm>
            <a:off x="1233650" y="4655050"/>
            <a:ext cx="30000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dirty="0"/>
              <a:t>Bogdanović et al. 2022</a:t>
            </a:r>
            <a:endParaRPr lang="en-US" dirty="0"/>
          </a:p>
        </p:txBody>
      </p:sp>
      <p:sp>
        <p:nvSpPr>
          <p:cNvPr id="402" name="Google Shape;402;p48"/>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4</a:t>
            </a:fld>
            <a:endParaRPr sz="1300"/>
          </a:p>
        </p:txBody>
      </p:sp>
      <p:sp>
        <p:nvSpPr>
          <p:cNvPr id="403" name="Google Shape;403;p48"/>
          <p:cNvSpPr txBox="1"/>
          <p:nvPr/>
        </p:nvSpPr>
        <p:spPr>
          <a:xfrm>
            <a:off x="-51150" y="2228550"/>
            <a:ext cx="3000000" cy="16932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
              <a:t>Many SMBHBs candidates have been identified via signatures of periodic or nearly periodic variability in the light curves of quasars, which are interpreted as a manifestation of binary orbital motion.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9"/>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09" name="Google Shape;409;p49"/>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5</a:t>
            </a:fld>
            <a:endParaRPr sz="1300"/>
          </a:p>
        </p:txBody>
      </p:sp>
      <p:pic>
        <p:nvPicPr>
          <p:cNvPr id="410" name="Google Shape;410;p49"/>
          <p:cNvPicPr preferRelativeResize="0"/>
          <p:nvPr/>
        </p:nvPicPr>
        <p:blipFill>
          <a:blip r:embed="rId3">
            <a:alphaModFix/>
          </a:blip>
          <a:stretch>
            <a:fillRect/>
          </a:stretch>
        </p:blipFill>
        <p:spPr>
          <a:xfrm>
            <a:off x="1810556" y="0"/>
            <a:ext cx="7333443" cy="5143500"/>
          </a:xfrm>
          <a:prstGeom prst="rect">
            <a:avLst/>
          </a:prstGeom>
          <a:noFill/>
          <a:ln>
            <a:noFill/>
          </a:ln>
        </p:spPr>
      </p:pic>
      <p:sp>
        <p:nvSpPr>
          <p:cNvPr id="411" name="Google Shape;411;p49"/>
          <p:cNvSpPr txBox="1"/>
          <p:nvPr/>
        </p:nvSpPr>
        <p:spPr>
          <a:xfrm>
            <a:off x="-12" y="4647400"/>
            <a:ext cx="33825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dk2"/>
                </a:solidFill>
                <a:latin typeface="Inter"/>
                <a:ea typeface="Inter"/>
                <a:cs typeface="Inter"/>
                <a:sym typeface="Inter"/>
              </a:rPr>
              <a:t>D’Orazio &amp; Charisi 2023</a:t>
            </a:r>
            <a:endParaRPr sz="1200">
              <a:solidFill>
                <a:schemeClr val="dk2"/>
              </a:solidFill>
              <a:latin typeface="Inter"/>
              <a:ea typeface="Inter"/>
              <a:cs typeface="Inter"/>
              <a:sym typeface="Inter"/>
            </a:endParaRPr>
          </a:p>
        </p:txBody>
      </p:sp>
      <p:sp>
        <p:nvSpPr>
          <p:cNvPr id="2" name="TextBox 1">
            <a:extLst>
              <a:ext uri="{FF2B5EF4-FFF2-40B4-BE49-F238E27FC236}">
                <a16:creationId xmlns:a16="http://schemas.microsoft.com/office/drawing/2014/main" id="{15092608-7FC9-8C7A-6CF5-E6251F3771F0}"/>
              </a:ext>
            </a:extLst>
          </p:cNvPr>
          <p:cNvSpPr txBox="1"/>
          <p:nvPr/>
        </p:nvSpPr>
        <p:spPr>
          <a:xfrm>
            <a:off x="186961" y="1954368"/>
            <a:ext cx="1325222" cy="738664"/>
          </a:xfrm>
          <a:prstGeom prst="rect">
            <a:avLst/>
          </a:prstGeom>
          <a:noFill/>
        </p:spPr>
        <p:txBody>
          <a:bodyPr wrap="square" rtlCol="0">
            <a:spAutoFit/>
          </a:bodyPr>
          <a:lstStyle/>
          <a:p>
            <a:pPr algn="ctr"/>
            <a:r>
              <a:rPr lang="en-US" dirty="0"/>
              <a:t>Takeaway from this slide </a:t>
            </a:r>
            <a:r>
              <a:rPr lang="en-US" dirty="0">
                <a:sym typeface="Wingdings" panose="05000000000000000000" pitchFamily="2" charset="2"/>
              </a:rPr>
              <a:t></a:t>
            </a:r>
            <a:r>
              <a:rPr lang="en-US" dirty="0"/>
              <a:t> </a:t>
            </a:r>
          </a:p>
        </p:txBody>
      </p:sp>
      <p:cxnSp>
        <p:nvCxnSpPr>
          <p:cNvPr id="4" name="Straight Arrow Connector 3">
            <a:extLst>
              <a:ext uri="{FF2B5EF4-FFF2-40B4-BE49-F238E27FC236}">
                <a16:creationId xmlns:a16="http://schemas.microsoft.com/office/drawing/2014/main" id="{02141041-BA30-EC6D-89C3-B56B30B5C905}"/>
              </a:ext>
            </a:extLst>
          </p:cNvPr>
          <p:cNvCxnSpPr>
            <a:cxnSpLocks/>
          </p:cNvCxnSpPr>
          <p:nvPr/>
        </p:nvCxnSpPr>
        <p:spPr>
          <a:xfrm>
            <a:off x="1202267" y="2571750"/>
            <a:ext cx="1075266" cy="2161117"/>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44"/>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72" name="Google Shape;372;p44"/>
          <p:cNvSpPr txBox="1">
            <a:spLocks noGrp="1"/>
          </p:cNvSpPr>
          <p:nvPr>
            <p:ph type="title"/>
          </p:nvPr>
        </p:nvSpPr>
        <p:spPr>
          <a:xfrm>
            <a:off x="452575" y="596800"/>
            <a:ext cx="3262500" cy="13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What has been done?</a:t>
            </a:r>
            <a:endParaRPr/>
          </a:p>
        </p:txBody>
      </p:sp>
      <p:sp>
        <p:nvSpPr>
          <p:cNvPr id="373" name="Google Shape;373;p44"/>
          <p:cNvSpPr txBox="1">
            <a:spLocks noGrp="1"/>
          </p:cNvSpPr>
          <p:nvPr>
            <p:ph type="body" idx="8"/>
          </p:nvPr>
        </p:nvSpPr>
        <p:spPr>
          <a:xfrm>
            <a:off x="92600" y="1885450"/>
            <a:ext cx="3489300" cy="272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300" dirty="0"/>
          </a:p>
          <a:p>
            <a:pPr marL="457200" lvl="0" indent="-311150" algn="just" rtl="0">
              <a:lnSpc>
                <a:spcPct val="100000"/>
              </a:lnSpc>
              <a:spcBef>
                <a:spcPts val="0"/>
              </a:spcBef>
              <a:spcAft>
                <a:spcPts val="0"/>
              </a:spcAft>
              <a:buSzPts val="1300"/>
              <a:buChar char="●"/>
            </a:pPr>
            <a:r>
              <a:rPr lang="en" sz="1300" dirty="0"/>
              <a:t>Circumbinary accretion and morphology has been studied over a wide range of codes and physical setups. </a:t>
            </a:r>
          </a:p>
          <a:p>
            <a:pPr marL="146050" lvl="0" indent="0" algn="just" rtl="0">
              <a:lnSpc>
                <a:spcPct val="100000"/>
              </a:lnSpc>
              <a:spcBef>
                <a:spcPts val="0"/>
              </a:spcBef>
              <a:spcAft>
                <a:spcPts val="0"/>
              </a:spcAft>
              <a:buSzPts val="1300"/>
              <a:buNone/>
            </a:pPr>
            <a:endParaRPr sz="1300" dirty="0"/>
          </a:p>
          <a:p>
            <a:pPr marL="457200" lvl="0" indent="-311150" algn="just" rtl="0">
              <a:lnSpc>
                <a:spcPct val="100000"/>
              </a:lnSpc>
              <a:spcBef>
                <a:spcPts val="0"/>
              </a:spcBef>
              <a:spcAft>
                <a:spcPts val="0"/>
              </a:spcAft>
              <a:buSzPts val="1300"/>
              <a:buChar char="●"/>
            </a:pPr>
            <a:r>
              <a:rPr lang="en" sz="1300" dirty="0"/>
              <a:t>The majority of works (even recently) have been done as 2D viscous hydrodynamical simulations, which allows to explore a wide range of parameters.</a:t>
            </a:r>
          </a:p>
          <a:p>
            <a:pPr marL="146050" lvl="0" indent="0" algn="just" rtl="0">
              <a:lnSpc>
                <a:spcPct val="100000"/>
              </a:lnSpc>
              <a:spcBef>
                <a:spcPts val="0"/>
              </a:spcBef>
              <a:spcAft>
                <a:spcPts val="0"/>
              </a:spcAft>
              <a:buSzPts val="1300"/>
              <a:buNone/>
            </a:pPr>
            <a:endParaRPr sz="1300" dirty="0"/>
          </a:p>
          <a:p>
            <a:pPr marL="457200" lvl="0" indent="-311150" algn="just" rtl="0">
              <a:lnSpc>
                <a:spcPct val="100000"/>
              </a:lnSpc>
              <a:spcBef>
                <a:spcPts val="0"/>
              </a:spcBef>
              <a:spcAft>
                <a:spcPts val="0"/>
              </a:spcAft>
              <a:buSzPts val="1300"/>
              <a:buChar char="●"/>
            </a:pPr>
            <a:r>
              <a:rPr lang="en" sz="1300" dirty="0"/>
              <a:t>More RMHD are needed!</a:t>
            </a:r>
            <a:endParaRPr sz="1300" dirty="0"/>
          </a:p>
          <a:p>
            <a:pPr marL="0" lvl="0" indent="0" algn="just" rtl="0">
              <a:lnSpc>
                <a:spcPct val="100000"/>
              </a:lnSpc>
              <a:spcBef>
                <a:spcPts val="0"/>
              </a:spcBef>
              <a:spcAft>
                <a:spcPts val="0"/>
              </a:spcAft>
              <a:buNone/>
            </a:pPr>
            <a:endParaRPr dirty="0"/>
          </a:p>
          <a:p>
            <a:pPr marL="0" lvl="0" indent="0" algn="just" rtl="0">
              <a:lnSpc>
                <a:spcPct val="100000"/>
              </a:lnSpc>
              <a:spcBef>
                <a:spcPts val="0"/>
              </a:spcBef>
              <a:spcAft>
                <a:spcPts val="0"/>
              </a:spcAft>
              <a:buNone/>
            </a:pPr>
            <a:endParaRPr dirty="0"/>
          </a:p>
          <a:p>
            <a:pPr marL="0" lvl="0" indent="0" algn="l" rtl="0">
              <a:lnSpc>
                <a:spcPct val="100000"/>
              </a:lnSpc>
              <a:spcBef>
                <a:spcPts val="0"/>
              </a:spcBef>
              <a:spcAft>
                <a:spcPts val="0"/>
              </a:spcAft>
              <a:buNone/>
            </a:pPr>
            <a:endParaRPr dirty="0"/>
          </a:p>
        </p:txBody>
      </p:sp>
      <p:sp>
        <p:nvSpPr>
          <p:cNvPr id="375" name="Google Shape;375;p44"/>
          <p:cNvSpPr txBox="1">
            <a:spLocks noGrp="1"/>
          </p:cNvSpPr>
          <p:nvPr>
            <p:ph type="subTitle" idx="13"/>
          </p:nvPr>
        </p:nvSpPr>
        <p:spPr>
          <a:xfrm>
            <a:off x="5666675" y="2047225"/>
            <a:ext cx="1374300" cy="55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1000" dirty="0"/>
              <a:t>Shi &amp; Krolik 2015 (3D MHD)</a:t>
            </a:r>
            <a:endParaRPr sz="1000" dirty="0"/>
          </a:p>
        </p:txBody>
      </p:sp>
      <p:sp>
        <p:nvSpPr>
          <p:cNvPr id="376" name="Google Shape;376;p44"/>
          <p:cNvSpPr txBox="1">
            <a:spLocks noGrp="1"/>
          </p:cNvSpPr>
          <p:nvPr>
            <p:ph type="subTitle" idx="14"/>
          </p:nvPr>
        </p:nvSpPr>
        <p:spPr>
          <a:xfrm>
            <a:off x="7491200" y="2045263"/>
            <a:ext cx="1374300" cy="55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1000" dirty="0"/>
              <a:t>Moody et al. 2019 (3D hydro)</a:t>
            </a:r>
            <a:endParaRPr sz="1000" dirty="0"/>
          </a:p>
        </p:txBody>
      </p:sp>
      <p:sp>
        <p:nvSpPr>
          <p:cNvPr id="378" name="Google Shape;378;p44"/>
          <p:cNvSpPr txBox="1">
            <a:spLocks noGrp="1"/>
          </p:cNvSpPr>
          <p:nvPr>
            <p:ph type="subTitle" idx="16"/>
          </p:nvPr>
        </p:nvSpPr>
        <p:spPr>
          <a:xfrm>
            <a:off x="3794751" y="4113802"/>
            <a:ext cx="1374300" cy="55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1000" dirty="0"/>
              <a:t>Mignon-Risse et al. 2023 (GR-hydro)</a:t>
            </a:r>
            <a:endParaRPr sz="1000" dirty="0"/>
          </a:p>
        </p:txBody>
      </p:sp>
      <p:sp>
        <p:nvSpPr>
          <p:cNvPr id="379" name="Google Shape;379;p44"/>
          <p:cNvSpPr txBox="1">
            <a:spLocks noGrp="1"/>
          </p:cNvSpPr>
          <p:nvPr>
            <p:ph type="subTitle" idx="17"/>
          </p:nvPr>
        </p:nvSpPr>
        <p:spPr>
          <a:xfrm>
            <a:off x="7477380" y="4113802"/>
            <a:ext cx="1401944" cy="55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1000" dirty="0"/>
              <a:t>Tiede et al. 2026 (2D hydro)</a:t>
            </a:r>
            <a:endParaRPr sz="1000" dirty="0"/>
          </a:p>
        </p:txBody>
      </p:sp>
      <p:sp>
        <p:nvSpPr>
          <p:cNvPr id="380" name="Google Shape;380;p44"/>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6</a:t>
            </a:fld>
            <a:endParaRPr sz="1300"/>
          </a:p>
        </p:txBody>
      </p:sp>
      <p:pic>
        <p:nvPicPr>
          <p:cNvPr id="382" name="Google Shape;382;p44"/>
          <p:cNvPicPr preferRelativeResize="0"/>
          <p:nvPr/>
        </p:nvPicPr>
        <p:blipFill>
          <a:blip r:embed="rId3">
            <a:alphaModFix/>
          </a:blip>
          <a:stretch>
            <a:fillRect/>
          </a:stretch>
        </p:blipFill>
        <p:spPr>
          <a:xfrm>
            <a:off x="5562100" y="573962"/>
            <a:ext cx="1640801" cy="1429436"/>
          </a:xfrm>
          <a:prstGeom prst="rect">
            <a:avLst/>
          </a:prstGeom>
          <a:noFill/>
          <a:ln>
            <a:noFill/>
          </a:ln>
        </p:spPr>
      </p:pic>
      <p:pic>
        <p:nvPicPr>
          <p:cNvPr id="383" name="Google Shape;383;p44"/>
          <p:cNvPicPr preferRelativeResize="0"/>
          <p:nvPr/>
        </p:nvPicPr>
        <p:blipFill>
          <a:blip r:embed="rId4">
            <a:alphaModFix/>
          </a:blip>
          <a:stretch>
            <a:fillRect/>
          </a:stretch>
        </p:blipFill>
        <p:spPr>
          <a:xfrm>
            <a:off x="7240616" y="577875"/>
            <a:ext cx="1859610" cy="1421600"/>
          </a:xfrm>
          <a:prstGeom prst="rect">
            <a:avLst/>
          </a:prstGeom>
          <a:noFill/>
          <a:ln>
            <a:noFill/>
          </a:ln>
        </p:spPr>
      </p:pic>
      <p:pic>
        <p:nvPicPr>
          <p:cNvPr id="385" name="Google Shape;385;p44"/>
          <p:cNvPicPr preferRelativeResize="0"/>
          <p:nvPr/>
        </p:nvPicPr>
        <p:blipFill>
          <a:blip r:embed="rId5">
            <a:alphaModFix/>
          </a:blip>
          <a:stretch>
            <a:fillRect/>
          </a:stretch>
        </p:blipFill>
        <p:spPr>
          <a:xfrm>
            <a:off x="3750937" y="2652740"/>
            <a:ext cx="1418126" cy="1408031"/>
          </a:xfrm>
          <a:prstGeom prst="rect">
            <a:avLst/>
          </a:prstGeom>
          <a:noFill/>
          <a:ln>
            <a:noFill/>
          </a:ln>
        </p:spPr>
      </p:pic>
      <p:pic>
        <p:nvPicPr>
          <p:cNvPr id="4" name="Picture 3">
            <a:extLst>
              <a:ext uri="{FF2B5EF4-FFF2-40B4-BE49-F238E27FC236}">
                <a16:creationId xmlns:a16="http://schemas.microsoft.com/office/drawing/2014/main" id="{D732D0E5-2CEF-EA88-C10D-A647C58F2100}"/>
              </a:ext>
            </a:extLst>
          </p:cNvPr>
          <p:cNvPicPr>
            <a:picLocks noChangeAspect="1"/>
          </p:cNvPicPr>
          <p:nvPr/>
        </p:nvPicPr>
        <p:blipFill>
          <a:blip r:embed="rId6"/>
          <a:stretch>
            <a:fillRect/>
          </a:stretch>
        </p:blipFill>
        <p:spPr>
          <a:xfrm>
            <a:off x="5384800" y="2654896"/>
            <a:ext cx="1893577" cy="1409025"/>
          </a:xfrm>
          <a:prstGeom prst="rect">
            <a:avLst/>
          </a:prstGeom>
        </p:spPr>
      </p:pic>
      <p:pic>
        <p:nvPicPr>
          <p:cNvPr id="8" name="Picture 7">
            <a:extLst>
              <a:ext uri="{FF2B5EF4-FFF2-40B4-BE49-F238E27FC236}">
                <a16:creationId xmlns:a16="http://schemas.microsoft.com/office/drawing/2014/main" id="{BD2C6738-83B0-D448-F4AD-6F909DAFA0D6}"/>
              </a:ext>
            </a:extLst>
          </p:cNvPr>
          <p:cNvPicPr>
            <a:picLocks noChangeAspect="1"/>
          </p:cNvPicPr>
          <p:nvPr/>
        </p:nvPicPr>
        <p:blipFill>
          <a:blip r:embed="rId7"/>
          <a:stretch>
            <a:fillRect/>
          </a:stretch>
        </p:blipFill>
        <p:spPr>
          <a:xfrm>
            <a:off x="7477380" y="2652739"/>
            <a:ext cx="1401944" cy="1408031"/>
          </a:xfrm>
          <a:prstGeom prst="rect">
            <a:avLst/>
          </a:prstGeom>
        </p:spPr>
      </p:pic>
      <p:sp>
        <p:nvSpPr>
          <p:cNvPr id="10" name="Google Shape;379;p44">
            <a:extLst>
              <a:ext uri="{FF2B5EF4-FFF2-40B4-BE49-F238E27FC236}">
                <a16:creationId xmlns:a16="http://schemas.microsoft.com/office/drawing/2014/main" id="{55B986AF-8E2C-7C11-EE14-5AECAB654BF8}"/>
              </a:ext>
            </a:extLst>
          </p:cNvPr>
          <p:cNvSpPr txBox="1">
            <a:spLocks/>
          </p:cNvSpPr>
          <p:nvPr/>
        </p:nvSpPr>
        <p:spPr>
          <a:xfrm>
            <a:off x="5594753" y="4109854"/>
            <a:ext cx="1374300" cy="554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2"/>
              </a:buClr>
              <a:buSzPts val="1200"/>
              <a:buFont typeface="Inter SemiBold"/>
              <a:buNone/>
              <a:defRPr sz="1200" b="0" i="0" u="none" strike="noStrike" cap="none">
                <a:solidFill>
                  <a:schemeClr val="dk2"/>
                </a:solidFill>
                <a:latin typeface="Inter"/>
                <a:ea typeface="Inter"/>
                <a:cs typeface="Inter"/>
                <a:sym typeface="Inter"/>
              </a:defRPr>
            </a:lvl1pPr>
            <a:lvl2pPr marL="914400" marR="0" lvl="1"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2pPr>
            <a:lvl3pPr marL="1371600" marR="0" lvl="2"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3pPr>
            <a:lvl4pPr marL="1828800" marR="0" lvl="3"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4pPr>
            <a:lvl5pPr marL="2286000" marR="0" lvl="4"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5pPr>
            <a:lvl6pPr marL="2743200" marR="0" lvl="5"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6pPr>
            <a:lvl7pPr marL="3200400" marR="0" lvl="6"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7pPr>
            <a:lvl8pPr marL="3657600" marR="0" lvl="7"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8pPr>
            <a:lvl9pPr marL="4114800" marR="0" lvl="8"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9pPr>
          </a:lstStyle>
          <a:p>
            <a:pPr marL="0" indent="0">
              <a:buClr>
                <a:schemeClr val="dk1"/>
              </a:buClr>
              <a:buSzPts val="1100"/>
              <a:buFont typeface="Arial"/>
              <a:buNone/>
            </a:pPr>
            <a:r>
              <a:rPr lang="en-US" sz="1000" dirty="0"/>
              <a:t>Tiwari et al. 2025 (3D RMHD)</a:t>
            </a:r>
          </a:p>
        </p:txBody>
      </p:sp>
      <p:sp>
        <p:nvSpPr>
          <p:cNvPr id="13" name="Google Shape;374;p44">
            <a:extLst>
              <a:ext uri="{FF2B5EF4-FFF2-40B4-BE49-F238E27FC236}">
                <a16:creationId xmlns:a16="http://schemas.microsoft.com/office/drawing/2014/main" id="{1288971A-B83C-1BE1-4840-4B4FA408DCD8}"/>
              </a:ext>
            </a:extLst>
          </p:cNvPr>
          <p:cNvSpPr txBox="1">
            <a:spLocks/>
          </p:cNvSpPr>
          <p:nvPr/>
        </p:nvSpPr>
        <p:spPr>
          <a:xfrm>
            <a:off x="3864759" y="2045009"/>
            <a:ext cx="1441382" cy="554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2"/>
              </a:buClr>
              <a:buSzPts val="1200"/>
              <a:buFont typeface="Inter SemiBold"/>
              <a:buNone/>
              <a:defRPr sz="1200" b="0" i="0" u="none" strike="noStrike" cap="none">
                <a:solidFill>
                  <a:schemeClr val="dk2"/>
                </a:solidFill>
                <a:latin typeface="Inter"/>
                <a:ea typeface="Inter"/>
                <a:cs typeface="Inter"/>
                <a:sym typeface="Inter"/>
              </a:defRPr>
            </a:lvl1pPr>
            <a:lvl2pPr marL="914400" marR="0" lvl="1"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2pPr>
            <a:lvl3pPr marL="1371600" marR="0" lvl="2"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3pPr>
            <a:lvl4pPr marL="1828800" marR="0" lvl="3"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4pPr>
            <a:lvl5pPr marL="2286000" marR="0" lvl="4"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5pPr>
            <a:lvl6pPr marL="2743200" marR="0" lvl="5"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6pPr>
            <a:lvl7pPr marL="3200400" marR="0" lvl="6"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7pPr>
            <a:lvl8pPr marL="3657600" marR="0" lvl="7"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8pPr>
            <a:lvl9pPr marL="4114800" marR="0" lvl="8" indent="-304800" algn="ctr" rtl="0">
              <a:lnSpc>
                <a:spcPct val="100000"/>
              </a:lnSpc>
              <a:spcBef>
                <a:spcPts val="0"/>
              </a:spcBef>
              <a:spcAft>
                <a:spcPts val="0"/>
              </a:spcAft>
              <a:buClr>
                <a:schemeClr val="dk2"/>
              </a:buClr>
              <a:buSzPts val="1600"/>
              <a:buFont typeface="Inter SemiBold"/>
              <a:buNone/>
              <a:defRPr sz="1600" b="0" i="0" u="none" strike="noStrike" cap="none">
                <a:solidFill>
                  <a:schemeClr val="dk2"/>
                </a:solidFill>
                <a:latin typeface="Inter"/>
                <a:ea typeface="Inter"/>
                <a:cs typeface="Inter"/>
                <a:sym typeface="Inter"/>
              </a:defRPr>
            </a:lvl9pPr>
          </a:lstStyle>
          <a:p>
            <a:pPr marL="0" indent="0">
              <a:buClr>
                <a:schemeClr val="dk1"/>
              </a:buClr>
              <a:buSzPts val="1100"/>
              <a:buFont typeface="Arial"/>
              <a:buNone/>
            </a:pPr>
            <a:r>
              <a:rPr lang="it-IT" sz="1000" dirty="0"/>
              <a:t>D’Orazio et al. 2013 (2D hydro)</a:t>
            </a:r>
          </a:p>
        </p:txBody>
      </p:sp>
      <p:pic>
        <p:nvPicPr>
          <p:cNvPr id="14" name="Picture 13">
            <a:extLst>
              <a:ext uri="{FF2B5EF4-FFF2-40B4-BE49-F238E27FC236}">
                <a16:creationId xmlns:a16="http://schemas.microsoft.com/office/drawing/2014/main" id="{FCB1621D-E4E0-609E-A4F4-38967B6D5130}"/>
              </a:ext>
            </a:extLst>
          </p:cNvPr>
          <p:cNvPicPr>
            <a:picLocks noChangeAspect="1"/>
          </p:cNvPicPr>
          <p:nvPr/>
        </p:nvPicPr>
        <p:blipFill>
          <a:blip r:embed="rId8"/>
          <a:stretch>
            <a:fillRect/>
          </a:stretch>
        </p:blipFill>
        <p:spPr>
          <a:xfrm>
            <a:off x="3864759" y="573962"/>
            <a:ext cx="1441383" cy="143481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45"/>
          <p:cNvSpPr txBox="1">
            <a:spLocks noGrp="1"/>
          </p:cNvSpPr>
          <p:nvPr>
            <p:ph type="title"/>
          </p:nvPr>
        </p:nvSpPr>
        <p:spPr>
          <a:xfrm>
            <a:off x="2120600" y="203200"/>
            <a:ext cx="6183300" cy="13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Disk Morphology</a:t>
            </a:r>
            <a:endParaRPr/>
          </a:p>
        </p:txBody>
      </p:sp>
      <p:sp>
        <p:nvSpPr>
          <p:cNvPr id="392" name="Google Shape;392;p45"/>
          <p:cNvSpPr txBox="1">
            <a:spLocks noGrp="1"/>
          </p:cNvSpPr>
          <p:nvPr>
            <p:ph type="body" idx="8"/>
          </p:nvPr>
        </p:nvSpPr>
        <p:spPr>
          <a:xfrm>
            <a:off x="0" y="771325"/>
            <a:ext cx="9322500" cy="272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300"/>
          </a:p>
          <a:p>
            <a:pPr marL="457200" lvl="0" indent="-311150" algn="l" rtl="0">
              <a:lnSpc>
                <a:spcPct val="100000"/>
              </a:lnSpc>
              <a:spcBef>
                <a:spcPts val="0"/>
              </a:spcBef>
              <a:spcAft>
                <a:spcPts val="0"/>
              </a:spcAft>
              <a:buSzPts val="1300"/>
              <a:buChar char="●"/>
            </a:pPr>
            <a:r>
              <a:rPr lang="en" sz="1300"/>
              <a:t>Depending on the mass ratio of the SMBHBs, different morphology arises.</a:t>
            </a:r>
            <a:endParaRPr sz="1300"/>
          </a:p>
          <a:p>
            <a:pPr marL="457200" lvl="0" indent="-311150" algn="l" rtl="0">
              <a:lnSpc>
                <a:spcPct val="100000"/>
              </a:lnSpc>
              <a:spcBef>
                <a:spcPts val="0"/>
              </a:spcBef>
              <a:spcAft>
                <a:spcPts val="0"/>
              </a:spcAft>
              <a:buSzPts val="1300"/>
              <a:buChar char="●"/>
            </a:pPr>
            <a:r>
              <a:rPr lang="en" sz="1300"/>
              <a:t>For systems of similar masses, an eccentric cavity can be formed, alongside an overdensity called “lump”.</a:t>
            </a:r>
            <a:endParaRPr sz="1300"/>
          </a:p>
          <a:p>
            <a:pPr marL="457200" lvl="0" indent="-311150" algn="l" rtl="0">
              <a:lnSpc>
                <a:spcPct val="100000"/>
              </a:lnSpc>
              <a:spcBef>
                <a:spcPts val="0"/>
              </a:spcBef>
              <a:spcAft>
                <a:spcPts val="0"/>
              </a:spcAft>
              <a:buSzPts val="1300"/>
              <a:buChar char="●"/>
            </a:pPr>
            <a:r>
              <a:rPr lang="en" sz="1300"/>
              <a:t>All systems seem to show minidisk formation around each individual </a:t>
            </a:r>
            <a:r>
              <a:rPr lang="en" sz="1300" b="1"/>
              <a:t>Black Hole (BH)</a:t>
            </a:r>
            <a:r>
              <a:rPr lang="en" sz="1300"/>
              <a:t>.  </a:t>
            </a:r>
            <a:endParaRPr sz="1300"/>
          </a:p>
          <a:p>
            <a:pPr marL="0" lvl="0" indent="0" algn="l" rtl="0">
              <a:lnSpc>
                <a:spcPct val="100000"/>
              </a:lnSpc>
              <a:spcBef>
                <a:spcPts val="0"/>
              </a:spcBef>
              <a:spcAft>
                <a:spcPts val="0"/>
              </a:spcAft>
              <a:buNone/>
            </a:pPr>
            <a:endParaRPr/>
          </a:p>
        </p:txBody>
      </p:sp>
      <p:sp>
        <p:nvSpPr>
          <p:cNvPr id="393" name="Google Shape;393;p45"/>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7</a:t>
            </a:fld>
            <a:endParaRPr sz="1300"/>
          </a:p>
        </p:txBody>
      </p:sp>
      <p:sp>
        <p:nvSpPr>
          <p:cNvPr id="394" name="Google Shape;394;p45"/>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395" name="Google Shape;395;p45"/>
          <p:cNvPicPr preferRelativeResize="0"/>
          <p:nvPr/>
        </p:nvPicPr>
        <p:blipFill>
          <a:blip r:embed="rId3">
            <a:alphaModFix/>
          </a:blip>
          <a:stretch>
            <a:fillRect/>
          </a:stretch>
        </p:blipFill>
        <p:spPr>
          <a:xfrm>
            <a:off x="0" y="1787263"/>
            <a:ext cx="9143999" cy="2949474"/>
          </a:xfrm>
          <a:prstGeom prst="rect">
            <a:avLst/>
          </a:prstGeom>
          <a:noFill/>
          <a:ln>
            <a:noFill/>
          </a:ln>
        </p:spPr>
      </p:pic>
      <p:sp>
        <p:nvSpPr>
          <p:cNvPr id="396" name="Google Shape;396;p45"/>
          <p:cNvSpPr txBox="1"/>
          <p:nvPr/>
        </p:nvSpPr>
        <p:spPr>
          <a:xfrm>
            <a:off x="0" y="4736725"/>
            <a:ext cx="91926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chemeClr val="dk2"/>
                </a:solidFill>
                <a:latin typeface="Inter"/>
                <a:ea typeface="Inter"/>
                <a:cs typeface="Inter"/>
                <a:sym typeface="Inter"/>
              </a:rPr>
              <a:t>D’Orazio &amp; Charisi 2023</a:t>
            </a:r>
            <a:endParaRPr sz="1200" dirty="0">
              <a:solidFill>
                <a:schemeClr val="dk2"/>
              </a:solidFill>
              <a:latin typeface="Inter"/>
              <a:ea typeface="Inter"/>
              <a:cs typeface="Inter"/>
              <a:sym typeface="Inte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48"/>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26" name="Google Shape;426;p48"/>
          <p:cNvSpPr txBox="1">
            <a:spLocks noGrp="1"/>
          </p:cNvSpPr>
          <p:nvPr>
            <p:ph type="title"/>
          </p:nvPr>
        </p:nvSpPr>
        <p:spPr>
          <a:xfrm>
            <a:off x="1104500" y="147475"/>
            <a:ext cx="91440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200"/>
              <a:t>The Santa Barbara Binary-Disk Code Comparison </a:t>
            </a:r>
            <a:endParaRPr sz="2200"/>
          </a:p>
        </p:txBody>
      </p:sp>
      <p:sp>
        <p:nvSpPr>
          <p:cNvPr id="427" name="Google Shape;427;p48"/>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8</a:t>
            </a:fld>
            <a:endParaRPr sz="1300"/>
          </a:p>
        </p:txBody>
      </p:sp>
      <p:pic>
        <p:nvPicPr>
          <p:cNvPr id="428" name="Google Shape;428;p48"/>
          <p:cNvPicPr preferRelativeResize="0"/>
          <p:nvPr/>
        </p:nvPicPr>
        <p:blipFill>
          <a:blip r:embed="rId3">
            <a:alphaModFix/>
          </a:blip>
          <a:stretch>
            <a:fillRect/>
          </a:stretch>
        </p:blipFill>
        <p:spPr>
          <a:xfrm>
            <a:off x="1479027" y="729252"/>
            <a:ext cx="5497583" cy="4414250"/>
          </a:xfrm>
          <a:prstGeom prst="rect">
            <a:avLst/>
          </a:prstGeom>
          <a:noFill/>
          <a:ln>
            <a:noFill/>
          </a:ln>
        </p:spPr>
      </p:pic>
      <p:sp>
        <p:nvSpPr>
          <p:cNvPr id="429" name="Google Shape;429;p48"/>
          <p:cNvSpPr txBox="1"/>
          <p:nvPr/>
        </p:nvSpPr>
        <p:spPr>
          <a:xfrm>
            <a:off x="6976600" y="3009275"/>
            <a:ext cx="23481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dk2"/>
                </a:solidFill>
                <a:latin typeface="Inter"/>
                <a:ea typeface="Inter"/>
                <a:cs typeface="Inter"/>
                <a:sym typeface="Inter"/>
              </a:rPr>
              <a:t>Duffel et al. 2024</a:t>
            </a:r>
            <a:endParaRPr sz="1200">
              <a:solidFill>
                <a:schemeClr val="dk2"/>
              </a:solidFill>
              <a:latin typeface="Inter"/>
              <a:ea typeface="Inter"/>
              <a:cs typeface="Inter"/>
              <a:sym typeface="Inte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449"/>
        <p:cNvGrpSpPr/>
        <p:nvPr/>
      </p:nvGrpSpPr>
      <p:grpSpPr>
        <a:xfrm>
          <a:off x="0" y="0"/>
          <a:ext cx="0" cy="0"/>
          <a:chOff x="0" y="0"/>
          <a:chExt cx="0" cy="0"/>
        </a:xfrm>
      </p:grpSpPr>
      <p:sp>
        <p:nvSpPr>
          <p:cNvPr id="450" name="Google Shape;450;p51"/>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51" name="Google Shape;451;p51"/>
          <p:cNvSpPr txBox="1">
            <a:spLocks noGrp="1"/>
          </p:cNvSpPr>
          <p:nvPr>
            <p:ph type="title"/>
          </p:nvPr>
        </p:nvSpPr>
        <p:spPr>
          <a:xfrm>
            <a:off x="450850" y="596800"/>
            <a:ext cx="37593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RAMSES</a:t>
            </a:r>
            <a:endParaRPr/>
          </a:p>
        </p:txBody>
      </p:sp>
      <p:sp>
        <p:nvSpPr>
          <p:cNvPr id="452" name="Google Shape;452;p51"/>
          <p:cNvSpPr txBox="1">
            <a:spLocks noGrp="1"/>
          </p:cNvSpPr>
          <p:nvPr>
            <p:ph type="body" idx="6"/>
          </p:nvPr>
        </p:nvSpPr>
        <p:spPr>
          <a:xfrm>
            <a:off x="5718725" y="4338975"/>
            <a:ext cx="1932900" cy="5499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None/>
            </a:pPr>
            <a:r>
              <a:rPr lang="en" sz="1500">
                <a:solidFill>
                  <a:schemeClr val="lt1"/>
                </a:solidFill>
              </a:rPr>
              <a:t>Teyssier 2002</a:t>
            </a:r>
            <a:endParaRPr sz="1500">
              <a:solidFill>
                <a:schemeClr val="lt1"/>
              </a:solidFill>
            </a:endParaRPr>
          </a:p>
        </p:txBody>
      </p:sp>
      <p:sp>
        <p:nvSpPr>
          <p:cNvPr id="453" name="Google Shape;453;p51"/>
          <p:cNvSpPr txBox="1">
            <a:spLocks noGrp="1"/>
          </p:cNvSpPr>
          <p:nvPr>
            <p:ph type="body" idx="7"/>
          </p:nvPr>
        </p:nvSpPr>
        <p:spPr>
          <a:xfrm>
            <a:off x="-73275" y="1363663"/>
            <a:ext cx="3498900" cy="32916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SzPts val="1400"/>
              <a:buFont typeface="Arial"/>
              <a:buChar char="●"/>
            </a:pPr>
            <a:r>
              <a:rPr lang="en" dirty="0"/>
              <a:t>RAMSES is an N body and hydrodynamical AMR code which divides its calculations in different levels of refinement. </a:t>
            </a:r>
            <a:endParaRPr dirty="0"/>
          </a:p>
          <a:p>
            <a:pPr marL="457200" lvl="0" indent="0" algn="just" rtl="0">
              <a:spcBef>
                <a:spcPts val="0"/>
              </a:spcBef>
              <a:spcAft>
                <a:spcPts val="0"/>
              </a:spcAft>
              <a:buNone/>
            </a:pPr>
            <a:endParaRPr dirty="0"/>
          </a:p>
          <a:p>
            <a:pPr marL="457200" lvl="0" indent="-304800" algn="just" rtl="0">
              <a:spcBef>
                <a:spcPts val="0"/>
              </a:spcBef>
              <a:spcAft>
                <a:spcPts val="0"/>
              </a:spcAft>
              <a:buSzPts val="1200"/>
              <a:buChar char="●"/>
            </a:pPr>
            <a:r>
              <a:rPr lang="en" dirty="0"/>
              <a:t>RAMSES uses a second order Godunov method to solve the hydrodynamics equations, which allows to capture shocks with the help of a Riemann solver.</a:t>
            </a:r>
            <a:endParaRPr dirty="0"/>
          </a:p>
          <a:p>
            <a:pPr marL="457200" lvl="0" indent="0" algn="just" rtl="0">
              <a:spcBef>
                <a:spcPts val="0"/>
              </a:spcBef>
              <a:spcAft>
                <a:spcPts val="0"/>
              </a:spcAft>
              <a:buNone/>
            </a:pPr>
            <a:endParaRPr dirty="0"/>
          </a:p>
          <a:p>
            <a:pPr marL="457200" lvl="0" indent="-304800" algn="just" rtl="0">
              <a:spcBef>
                <a:spcPts val="0"/>
              </a:spcBef>
              <a:spcAft>
                <a:spcPts val="0"/>
              </a:spcAft>
              <a:buSzPts val="1200"/>
              <a:buChar char="●"/>
            </a:pPr>
            <a:r>
              <a:rPr lang="en" dirty="0"/>
              <a:t>It has been used for star formation up to cosmological simulations. It also benefits from a large community (~100 users).</a:t>
            </a:r>
            <a:endParaRPr dirty="0"/>
          </a:p>
          <a:p>
            <a:pPr marL="457200" lvl="0" indent="0" algn="just" rtl="0">
              <a:spcBef>
                <a:spcPts val="0"/>
              </a:spcBef>
              <a:spcAft>
                <a:spcPts val="0"/>
              </a:spcAft>
              <a:buNone/>
            </a:pPr>
            <a:endParaRPr dirty="0"/>
          </a:p>
          <a:p>
            <a:pPr marL="457200" lvl="0" indent="-304800" algn="just" rtl="0">
              <a:spcBef>
                <a:spcPts val="0"/>
              </a:spcBef>
              <a:spcAft>
                <a:spcPts val="0"/>
              </a:spcAft>
              <a:buSzPts val="1200"/>
              <a:buChar char="●"/>
            </a:pPr>
            <a:r>
              <a:rPr lang="en" dirty="0"/>
              <a:t>Since its initial paper in 2002, it has gained a number of implementations, including magnetic fields and radiation.</a:t>
            </a:r>
            <a:endParaRPr dirty="0"/>
          </a:p>
          <a:p>
            <a:pPr marL="0" lvl="0" indent="0" algn="just"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454" name="Google Shape;454;p51"/>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9</a:t>
            </a:fld>
            <a:endParaRPr/>
          </a:p>
        </p:txBody>
      </p:sp>
      <p:pic>
        <p:nvPicPr>
          <p:cNvPr id="455" name="Google Shape;455;p51"/>
          <p:cNvPicPr preferRelativeResize="0"/>
          <p:nvPr/>
        </p:nvPicPr>
        <p:blipFill>
          <a:blip r:embed="rId3">
            <a:alphaModFix/>
          </a:blip>
          <a:stretch>
            <a:fillRect/>
          </a:stretch>
        </p:blipFill>
        <p:spPr>
          <a:xfrm>
            <a:off x="6289200" y="1523625"/>
            <a:ext cx="2790326" cy="2747975"/>
          </a:xfrm>
          <a:prstGeom prst="rect">
            <a:avLst/>
          </a:prstGeom>
          <a:noFill/>
          <a:ln>
            <a:noFill/>
          </a:ln>
        </p:spPr>
      </p:pic>
      <p:pic>
        <p:nvPicPr>
          <p:cNvPr id="456" name="Google Shape;456;p51"/>
          <p:cNvPicPr preferRelativeResize="0"/>
          <p:nvPr/>
        </p:nvPicPr>
        <p:blipFill>
          <a:blip r:embed="rId4">
            <a:alphaModFix/>
          </a:blip>
          <a:stretch>
            <a:fillRect/>
          </a:stretch>
        </p:blipFill>
        <p:spPr>
          <a:xfrm>
            <a:off x="3462250" y="1523612"/>
            <a:ext cx="2790326" cy="2748007"/>
          </a:xfrm>
          <a:prstGeom prst="rect">
            <a:avLst/>
          </a:prstGeom>
          <a:noFill/>
          <a:ln>
            <a:noFill/>
          </a:ln>
        </p:spPr>
      </p:pic>
      <p:pic>
        <p:nvPicPr>
          <p:cNvPr id="457" name="Google Shape;457;p51"/>
          <p:cNvPicPr preferRelativeResize="0"/>
          <p:nvPr/>
        </p:nvPicPr>
        <p:blipFill>
          <a:blip r:embed="rId5">
            <a:alphaModFix/>
          </a:blip>
          <a:stretch>
            <a:fillRect/>
          </a:stretch>
        </p:blipFill>
        <p:spPr>
          <a:xfrm>
            <a:off x="3462250" y="1547100"/>
            <a:ext cx="2790325" cy="270103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9">
          <a:extLst>
            <a:ext uri="{FF2B5EF4-FFF2-40B4-BE49-F238E27FC236}">
              <a16:creationId xmlns:a16="http://schemas.microsoft.com/office/drawing/2014/main" id="{843CFBD8-F1F3-993B-56FF-5CE4B6C648A3}"/>
            </a:ext>
          </a:extLst>
        </p:cNvPr>
        <p:cNvGrpSpPr/>
        <p:nvPr/>
      </p:nvGrpSpPr>
      <p:grpSpPr>
        <a:xfrm>
          <a:off x="0" y="0"/>
          <a:ext cx="0" cy="0"/>
          <a:chOff x="0" y="0"/>
          <a:chExt cx="0" cy="0"/>
        </a:xfrm>
      </p:grpSpPr>
      <p:sp>
        <p:nvSpPr>
          <p:cNvPr id="360" name="Google Shape;360;p43">
            <a:extLst>
              <a:ext uri="{FF2B5EF4-FFF2-40B4-BE49-F238E27FC236}">
                <a16:creationId xmlns:a16="http://schemas.microsoft.com/office/drawing/2014/main" id="{0D4DC115-9F76-E484-852B-E55B9BA7E2E8}"/>
              </a:ext>
            </a:extLst>
          </p:cNvPr>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61" name="Google Shape;361;p43">
            <a:extLst>
              <a:ext uri="{FF2B5EF4-FFF2-40B4-BE49-F238E27FC236}">
                <a16:creationId xmlns:a16="http://schemas.microsoft.com/office/drawing/2014/main" id="{26D40D2B-AB0A-2A99-39E4-F3A5C836A8D7}"/>
              </a:ext>
            </a:extLst>
          </p:cNvPr>
          <p:cNvSpPr txBox="1">
            <a:spLocks noGrp="1"/>
          </p:cNvSpPr>
          <p:nvPr>
            <p:ph type="title"/>
          </p:nvPr>
        </p:nvSpPr>
        <p:spPr>
          <a:xfrm>
            <a:off x="0" y="471724"/>
            <a:ext cx="9144000" cy="44685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Results: </a:t>
            </a:r>
            <a:br>
              <a:rPr lang="en" dirty="0"/>
            </a:br>
            <a:r>
              <a:rPr lang="en" dirty="0"/>
              <a:t>Low mass ratio regime</a:t>
            </a:r>
            <a:endParaRPr dirty="0"/>
          </a:p>
        </p:txBody>
      </p:sp>
      <p:sp>
        <p:nvSpPr>
          <p:cNvPr id="363" name="Google Shape;363;p43">
            <a:extLst>
              <a:ext uri="{FF2B5EF4-FFF2-40B4-BE49-F238E27FC236}">
                <a16:creationId xmlns:a16="http://schemas.microsoft.com/office/drawing/2014/main" id="{6BAADD02-EF7A-E99D-A19F-F1770A56A303}"/>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10</a:t>
            </a:fld>
            <a:endParaRPr sz="1300"/>
          </a:p>
        </p:txBody>
      </p:sp>
      <p:sp>
        <p:nvSpPr>
          <p:cNvPr id="366" name="Google Shape;366;p43">
            <a:extLst>
              <a:ext uri="{FF2B5EF4-FFF2-40B4-BE49-F238E27FC236}">
                <a16:creationId xmlns:a16="http://schemas.microsoft.com/office/drawing/2014/main" id="{E1213990-8BF2-5679-804E-FD6FECFEC6AF}"/>
              </a:ext>
            </a:extLst>
          </p:cNvPr>
          <p:cNvSpPr txBox="1"/>
          <p:nvPr/>
        </p:nvSpPr>
        <p:spPr>
          <a:xfrm>
            <a:off x="5269800" y="4201350"/>
            <a:ext cx="3892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a:solidFill>
                <a:schemeClr val="dk2"/>
              </a:solidFill>
              <a:latin typeface="Inter"/>
              <a:ea typeface="Inter"/>
              <a:cs typeface="Inter"/>
              <a:sym typeface="Inter"/>
            </a:endParaRPr>
          </a:p>
        </p:txBody>
      </p:sp>
    </p:spTree>
    <p:extLst>
      <p:ext uri="{BB962C8B-B14F-4D97-AF65-F5344CB8AC3E}">
        <p14:creationId xmlns:p14="http://schemas.microsoft.com/office/powerpoint/2010/main" val="3356228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481"/>
        <p:cNvGrpSpPr/>
        <p:nvPr/>
      </p:nvGrpSpPr>
      <p:grpSpPr>
        <a:xfrm>
          <a:off x="0" y="0"/>
          <a:ext cx="0" cy="0"/>
          <a:chOff x="0" y="0"/>
          <a:chExt cx="0" cy="0"/>
        </a:xfrm>
      </p:grpSpPr>
      <p:sp>
        <p:nvSpPr>
          <p:cNvPr id="482" name="Google Shape;482;p54"/>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600" b="0">
                <a:solidFill>
                  <a:srgbClr val="F8F8F8"/>
                </a:solidFill>
              </a:rPr>
              <a:t>The LISA Astrophysics “DISC-IMRI” Code Comparison Project</a:t>
            </a:r>
            <a:endParaRPr sz="1600" b="0">
              <a:solidFill>
                <a:srgbClr val="F8F8F8"/>
              </a:solidFill>
            </a:endParaRPr>
          </a:p>
          <a:p>
            <a:pPr marL="0" lvl="0" indent="0" algn="l" rtl="0">
              <a:spcBef>
                <a:spcPts val="0"/>
              </a:spcBef>
              <a:spcAft>
                <a:spcPts val="0"/>
              </a:spcAft>
              <a:buNone/>
            </a:pPr>
            <a:endParaRPr/>
          </a:p>
        </p:txBody>
      </p:sp>
      <p:sp>
        <p:nvSpPr>
          <p:cNvPr id="484" name="Google Shape;484;p54"/>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11</a:t>
            </a:fld>
            <a:endParaRPr/>
          </a:p>
        </p:txBody>
      </p:sp>
      <p:sp>
        <p:nvSpPr>
          <p:cNvPr id="485" name="Google Shape;485;p54"/>
          <p:cNvSpPr txBox="1">
            <a:spLocks noGrp="1"/>
          </p:cNvSpPr>
          <p:nvPr>
            <p:ph type="body" idx="7"/>
          </p:nvPr>
        </p:nvSpPr>
        <p:spPr>
          <a:xfrm>
            <a:off x="230750" y="1093525"/>
            <a:ext cx="3794700" cy="2110800"/>
          </a:xfrm>
          <a:prstGeom prst="rect">
            <a:avLst/>
          </a:prstGeom>
        </p:spPr>
        <p:txBody>
          <a:bodyPr spcFirstLastPara="1" wrap="square" lIns="91425" tIns="91425" rIns="91425" bIns="91425" anchor="t" anchorCtr="0">
            <a:noAutofit/>
          </a:bodyPr>
          <a:lstStyle/>
          <a:p>
            <a:pPr marL="457200" lvl="0" indent="-323850" algn="just" rtl="0">
              <a:spcBef>
                <a:spcPts val="0"/>
              </a:spcBef>
              <a:spcAft>
                <a:spcPts val="0"/>
              </a:spcAft>
              <a:buSzPts val="1500"/>
              <a:buChar char="●"/>
            </a:pPr>
            <a:r>
              <a:rPr lang="en" sz="1500" dirty="0"/>
              <a:t>LISA is expected to detect up to hundreds of intermediate-mass-ratio inspirals (IMRIs) per year.</a:t>
            </a:r>
            <a:endParaRPr sz="1500" dirty="0"/>
          </a:p>
          <a:p>
            <a:pPr marL="0" lvl="0" indent="0" algn="just" rtl="0">
              <a:spcBef>
                <a:spcPts val="0"/>
              </a:spcBef>
              <a:spcAft>
                <a:spcPts val="0"/>
              </a:spcAft>
              <a:buNone/>
            </a:pPr>
            <a:endParaRPr sz="1500" dirty="0"/>
          </a:p>
          <a:p>
            <a:pPr marL="457200" lvl="0" indent="-323850" algn="just" rtl="0">
              <a:spcBef>
                <a:spcPts val="0"/>
              </a:spcBef>
              <a:spcAft>
                <a:spcPts val="0"/>
              </a:spcAft>
              <a:buSzPts val="1500"/>
              <a:buChar char="●"/>
            </a:pPr>
            <a:r>
              <a:rPr lang="en" sz="1500" dirty="0"/>
              <a:t>As part of the LISA Astrophysics Working Group, there is a new code comparison project to explore these systems. </a:t>
            </a:r>
            <a:endParaRPr sz="1500" dirty="0"/>
          </a:p>
          <a:p>
            <a:pPr marL="0" lvl="0" indent="0" algn="just" rtl="0">
              <a:spcBef>
                <a:spcPts val="0"/>
              </a:spcBef>
              <a:spcAft>
                <a:spcPts val="0"/>
              </a:spcAft>
              <a:buNone/>
            </a:pPr>
            <a:endParaRPr sz="1500" dirty="0"/>
          </a:p>
          <a:p>
            <a:pPr marL="457200" lvl="0" indent="-323850" algn="just" rtl="0">
              <a:spcBef>
                <a:spcPts val="0"/>
              </a:spcBef>
              <a:spcAft>
                <a:spcPts val="0"/>
              </a:spcAft>
              <a:buSzPts val="1500"/>
              <a:buChar char="●"/>
            </a:pPr>
            <a:r>
              <a:rPr lang="en" sz="1500" dirty="0"/>
              <a:t>The runs are made for a “thick disk” (H/r = 0.1) and a “thin disk” (H/r = 0.03). </a:t>
            </a:r>
            <a:endParaRPr sz="1500"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None/>
            </a:pPr>
            <a:endParaRPr dirty="0"/>
          </a:p>
          <a:p>
            <a:pPr marL="0" lvl="0" indent="0" algn="l" rtl="0">
              <a:spcBef>
                <a:spcPts val="0"/>
              </a:spcBef>
              <a:spcAft>
                <a:spcPts val="0"/>
              </a:spcAft>
              <a:buNone/>
            </a:pPr>
            <a:endParaRPr sz="1400" dirty="0">
              <a:latin typeface="Arial"/>
              <a:ea typeface="Arial"/>
              <a:cs typeface="Arial"/>
              <a:sym typeface="Arial"/>
            </a:endParaRPr>
          </a:p>
        </p:txBody>
      </p:sp>
      <p:sp>
        <p:nvSpPr>
          <p:cNvPr id="486" name="Google Shape;486;p54"/>
          <p:cNvSpPr txBox="1"/>
          <p:nvPr/>
        </p:nvSpPr>
        <p:spPr>
          <a:xfrm>
            <a:off x="6262475" y="4600700"/>
            <a:ext cx="28962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chemeClr val="lt1"/>
                </a:solidFill>
                <a:latin typeface="Inter"/>
                <a:ea typeface="Inter"/>
                <a:cs typeface="Inter"/>
                <a:sym typeface="Inter"/>
              </a:rPr>
              <a:t>H/r=0.03</a:t>
            </a:r>
            <a:endParaRPr sz="1300">
              <a:solidFill>
                <a:schemeClr val="lt1"/>
              </a:solidFill>
              <a:latin typeface="Inter"/>
              <a:ea typeface="Inter"/>
              <a:cs typeface="Inter"/>
              <a:sym typeface="Inter"/>
            </a:endParaRPr>
          </a:p>
        </p:txBody>
      </p:sp>
      <p:pic>
        <p:nvPicPr>
          <p:cNvPr id="2" name="2D_100Orbits_yu420p">
            <a:hlinkClick r:id="" action="ppaction://media"/>
            <a:extLst>
              <a:ext uri="{FF2B5EF4-FFF2-40B4-BE49-F238E27FC236}">
                <a16:creationId xmlns:a16="http://schemas.microsoft.com/office/drawing/2014/main" id="{E11AE10D-56A1-2612-0D2A-864E5F07EF2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51738" y="718834"/>
            <a:ext cx="4453767" cy="383884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Google Shape;492;p55"/>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94" name="Google Shape;494;p55"/>
          <p:cNvSpPr txBox="1"/>
          <p:nvPr/>
        </p:nvSpPr>
        <p:spPr>
          <a:xfrm>
            <a:off x="460800" y="4708625"/>
            <a:ext cx="8023348" cy="55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rgbClr val="F8F8F8"/>
                </a:solidFill>
                <a:latin typeface="Inter"/>
                <a:ea typeface="Inter"/>
                <a:cs typeface="Inter"/>
                <a:sym typeface="Inter"/>
              </a:rPr>
              <a:t>THE LISA ASTROPHYSICS “DISC-IMRI” CODE COMPARISON PROJECT</a:t>
            </a:r>
            <a:endParaRPr sz="1200" dirty="0">
              <a:solidFill>
                <a:srgbClr val="F8F8F8"/>
              </a:solidFill>
              <a:latin typeface="Inter"/>
              <a:ea typeface="Inter"/>
              <a:cs typeface="Inter"/>
              <a:sym typeface="Inter"/>
            </a:endParaRPr>
          </a:p>
          <a:p>
            <a:pPr marL="0" lvl="0" indent="0" algn="l" rtl="0">
              <a:spcBef>
                <a:spcPts val="0"/>
              </a:spcBef>
              <a:spcAft>
                <a:spcPts val="0"/>
              </a:spcAft>
              <a:buNone/>
            </a:pPr>
            <a:endParaRPr sz="1200" dirty="0">
              <a:solidFill>
                <a:srgbClr val="F8F8F8"/>
              </a:solidFill>
              <a:latin typeface="Inter"/>
              <a:ea typeface="Inter"/>
              <a:cs typeface="Inter"/>
              <a:sym typeface="Inter"/>
            </a:endParaRPr>
          </a:p>
        </p:txBody>
      </p:sp>
      <p:sp>
        <p:nvSpPr>
          <p:cNvPr id="495" name="Google Shape;495;p55"/>
          <p:cNvSpPr txBox="1"/>
          <p:nvPr/>
        </p:nvSpPr>
        <p:spPr>
          <a:xfrm>
            <a:off x="2239875" y="107250"/>
            <a:ext cx="54162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solidFill>
                  <a:srgbClr val="F8F8F8"/>
                </a:solidFill>
                <a:latin typeface="Inter"/>
                <a:ea typeface="Inter"/>
                <a:cs typeface="Inter"/>
                <a:sym typeface="Inter"/>
              </a:rPr>
              <a:t>2D Density comparison plot (H/r=0.1)</a:t>
            </a:r>
            <a:endParaRPr sz="1600" b="1">
              <a:solidFill>
                <a:srgbClr val="F8F8F8"/>
              </a:solidFill>
              <a:latin typeface="Inter"/>
              <a:ea typeface="Inter"/>
              <a:cs typeface="Inter"/>
              <a:sym typeface="Inter"/>
            </a:endParaRPr>
          </a:p>
          <a:p>
            <a:pPr marL="0" lvl="0" indent="0" algn="l" rtl="0">
              <a:spcBef>
                <a:spcPts val="0"/>
              </a:spcBef>
              <a:spcAft>
                <a:spcPts val="0"/>
              </a:spcAft>
              <a:buNone/>
            </a:pPr>
            <a:endParaRPr sz="1200">
              <a:solidFill>
                <a:srgbClr val="F8F8F8"/>
              </a:solidFill>
              <a:latin typeface="Inter"/>
              <a:ea typeface="Inter"/>
              <a:cs typeface="Inter"/>
              <a:sym typeface="Inter"/>
            </a:endParaRPr>
          </a:p>
        </p:txBody>
      </p:sp>
      <p:pic>
        <p:nvPicPr>
          <p:cNvPr id="496" name="Google Shape;496;p55"/>
          <p:cNvPicPr preferRelativeResize="0"/>
          <p:nvPr/>
        </p:nvPicPr>
        <p:blipFill>
          <a:blip r:embed="rId3">
            <a:alphaModFix/>
          </a:blip>
          <a:stretch>
            <a:fillRect/>
          </a:stretch>
        </p:blipFill>
        <p:spPr>
          <a:xfrm>
            <a:off x="425100" y="622475"/>
            <a:ext cx="8023348" cy="40489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56"/>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02" name="Google Shape;502;p56"/>
          <p:cNvSpPr txBox="1">
            <a:spLocks noGrp="1"/>
          </p:cNvSpPr>
          <p:nvPr>
            <p:ph type="body" idx="1"/>
          </p:nvPr>
        </p:nvSpPr>
        <p:spPr>
          <a:xfrm>
            <a:off x="5362800" y="3071200"/>
            <a:ext cx="3552600" cy="87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503" name="Google Shape;503;p56"/>
          <p:cNvPicPr preferRelativeResize="0"/>
          <p:nvPr/>
        </p:nvPicPr>
        <p:blipFill>
          <a:blip r:embed="rId3">
            <a:alphaModFix/>
          </a:blip>
          <a:stretch>
            <a:fillRect/>
          </a:stretch>
        </p:blipFill>
        <p:spPr>
          <a:xfrm>
            <a:off x="389467" y="524932"/>
            <a:ext cx="8669909" cy="4334935"/>
          </a:xfrm>
          <a:prstGeom prst="rect">
            <a:avLst/>
          </a:prstGeom>
          <a:noFill/>
          <a:ln>
            <a:noFill/>
          </a:ln>
        </p:spPr>
      </p:pic>
      <p:sp>
        <p:nvSpPr>
          <p:cNvPr id="504" name="Google Shape;504;p56"/>
          <p:cNvSpPr txBox="1"/>
          <p:nvPr/>
        </p:nvSpPr>
        <p:spPr>
          <a:xfrm>
            <a:off x="310301" y="4830699"/>
            <a:ext cx="8749075" cy="55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rgbClr val="F8F8F8"/>
                </a:solidFill>
                <a:latin typeface="Inter"/>
                <a:ea typeface="Inter"/>
                <a:cs typeface="Inter"/>
                <a:sym typeface="Inter"/>
              </a:rPr>
              <a:t>THE LISA ASTROPHYSICS “DISC-IMRI” CODE COMPARISON PROJECT</a:t>
            </a:r>
            <a:endParaRPr sz="1200" dirty="0">
              <a:solidFill>
                <a:srgbClr val="F8F8F8"/>
              </a:solidFill>
              <a:latin typeface="Inter"/>
              <a:ea typeface="Inter"/>
              <a:cs typeface="Inter"/>
              <a:sym typeface="Inter"/>
            </a:endParaRPr>
          </a:p>
          <a:p>
            <a:pPr marL="0" lvl="0" indent="0" algn="l" rtl="0">
              <a:spcBef>
                <a:spcPts val="0"/>
              </a:spcBef>
              <a:spcAft>
                <a:spcPts val="0"/>
              </a:spcAft>
              <a:buNone/>
            </a:pPr>
            <a:endParaRPr sz="1200" dirty="0">
              <a:solidFill>
                <a:srgbClr val="F8F8F8"/>
              </a:solidFill>
              <a:latin typeface="Inter"/>
              <a:ea typeface="Inter"/>
              <a:cs typeface="Inter"/>
              <a:sym typeface="Inter"/>
            </a:endParaRPr>
          </a:p>
        </p:txBody>
      </p:sp>
      <p:sp>
        <p:nvSpPr>
          <p:cNvPr id="505" name="Google Shape;505;p56"/>
          <p:cNvSpPr txBox="1"/>
          <p:nvPr/>
        </p:nvSpPr>
        <p:spPr>
          <a:xfrm>
            <a:off x="2284950" y="0"/>
            <a:ext cx="42036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a:solidFill>
                  <a:srgbClr val="F8F8F8"/>
                </a:solidFill>
                <a:latin typeface="Inter"/>
                <a:ea typeface="Inter"/>
                <a:cs typeface="Inter"/>
                <a:sym typeface="Inter"/>
              </a:rPr>
              <a:t>2D Density comparison plot (H/r=0.03)</a:t>
            </a:r>
            <a:endParaRPr sz="1600" b="1">
              <a:solidFill>
                <a:srgbClr val="F8F8F8"/>
              </a:solidFill>
              <a:latin typeface="Inter"/>
              <a:ea typeface="Inter"/>
              <a:cs typeface="Inter"/>
              <a:sym typeface="Inter"/>
            </a:endParaRPr>
          </a:p>
          <a:p>
            <a:pPr marL="0" lvl="0" indent="0" algn="l" rtl="0">
              <a:spcBef>
                <a:spcPts val="0"/>
              </a:spcBef>
              <a:spcAft>
                <a:spcPts val="0"/>
              </a:spcAft>
              <a:buNone/>
            </a:pPr>
            <a:endParaRPr sz="1200">
              <a:solidFill>
                <a:srgbClr val="F8F8F8"/>
              </a:solidFill>
              <a:latin typeface="Inter"/>
              <a:ea typeface="Inter"/>
              <a:cs typeface="Inter"/>
              <a:sym typeface="Inte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57"/>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11" name="Google Shape;511;p57"/>
          <p:cNvSpPr txBox="1">
            <a:spLocks noGrp="1"/>
          </p:cNvSpPr>
          <p:nvPr>
            <p:ph type="body" idx="1"/>
          </p:nvPr>
        </p:nvSpPr>
        <p:spPr>
          <a:xfrm>
            <a:off x="5362800" y="3071200"/>
            <a:ext cx="3552600" cy="87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512" name="Google Shape;512;p57"/>
          <p:cNvPicPr preferRelativeResize="0"/>
          <p:nvPr/>
        </p:nvPicPr>
        <p:blipFill>
          <a:blip r:embed="rId3">
            <a:alphaModFix/>
          </a:blip>
          <a:stretch>
            <a:fillRect/>
          </a:stretch>
        </p:blipFill>
        <p:spPr>
          <a:xfrm>
            <a:off x="525025" y="500274"/>
            <a:ext cx="8540826" cy="4255774"/>
          </a:xfrm>
          <a:prstGeom prst="rect">
            <a:avLst/>
          </a:prstGeom>
          <a:noFill/>
          <a:ln>
            <a:noFill/>
          </a:ln>
        </p:spPr>
      </p:pic>
      <p:sp>
        <p:nvSpPr>
          <p:cNvPr id="513" name="Google Shape;513;p57"/>
          <p:cNvSpPr txBox="1"/>
          <p:nvPr/>
        </p:nvSpPr>
        <p:spPr>
          <a:xfrm>
            <a:off x="525025" y="4703450"/>
            <a:ext cx="8540826" cy="55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rgbClr val="F8F8F8"/>
                </a:solidFill>
                <a:latin typeface="Inter"/>
                <a:ea typeface="Inter"/>
                <a:cs typeface="Inter"/>
                <a:sym typeface="Inter"/>
              </a:rPr>
              <a:t>THE LISA ASTROPHYSICS “DISC-IMRI” CODE COMPARISON PROJECT</a:t>
            </a:r>
            <a:endParaRPr sz="1200" dirty="0">
              <a:solidFill>
                <a:srgbClr val="F8F8F8"/>
              </a:solidFill>
              <a:latin typeface="Inter"/>
              <a:ea typeface="Inter"/>
              <a:cs typeface="Inter"/>
              <a:sym typeface="Inter"/>
            </a:endParaRPr>
          </a:p>
          <a:p>
            <a:pPr marL="0" lvl="0" indent="0" algn="ctr" rtl="0">
              <a:spcBef>
                <a:spcPts val="0"/>
              </a:spcBef>
              <a:spcAft>
                <a:spcPts val="0"/>
              </a:spcAft>
              <a:buNone/>
            </a:pPr>
            <a:endParaRPr sz="1200" dirty="0">
              <a:solidFill>
                <a:srgbClr val="F8F8F8"/>
              </a:solidFill>
              <a:latin typeface="Inter"/>
              <a:ea typeface="Inter"/>
              <a:cs typeface="Inter"/>
              <a:sym typeface="Inter"/>
            </a:endParaRPr>
          </a:p>
        </p:txBody>
      </p:sp>
      <p:sp>
        <p:nvSpPr>
          <p:cNvPr id="514" name="Google Shape;514;p57"/>
          <p:cNvSpPr txBox="1"/>
          <p:nvPr/>
        </p:nvSpPr>
        <p:spPr>
          <a:xfrm>
            <a:off x="1983921" y="65825"/>
            <a:ext cx="5519628"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600" b="1" dirty="0">
                <a:solidFill>
                  <a:srgbClr val="F8F8F8"/>
                </a:solidFill>
                <a:latin typeface="Inter"/>
                <a:ea typeface="Inter"/>
                <a:cs typeface="Inter"/>
                <a:sym typeface="Inter"/>
              </a:rPr>
              <a:t>2D Density comparison plot (Zoomed in, H/r=0.03)</a:t>
            </a:r>
            <a:endParaRPr sz="1600" b="1" dirty="0">
              <a:solidFill>
                <a:srgbClr val="F8F8F8"/>
              </a:solidFill>
              <a:latin typeface="Inter"/>
              <a:ea typeface="Inter"/>
              <a:cs typeface="Inter"/>
              <a:sym typeface="Inter"/>
            </a:endParaRPr>
          </a:p>
          <a:p>
            <a:pPr marL="0" lvl="0" indent="0" algn="l" rtl="0">
              <a:spcBef>
                <a:spcPts val="0"/>
              </a:spcBef>
              <a:spcAft>
                <a:spcPts val="0"/>
              </a:spcAft>
              <a:buNone/>
            </a:pPr>
            <a:endParaRPr sz="1200" dirty="0">
              <a:solidFill>
                <a:srgbClr val="F8F8F8"/>
              </a:solidFill>
              <a:latin typeface="Inter"/>
              <a:ea typeface="Inter"/>
              <a:cs typeface="Inter"/>
              <a:sym typeface="Inte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2" name="Google Shape;522;p58"/>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519" name="Google Shape;519;p58"/>
          <p:cNvPicPr preferRelativeResize="0"/>
          <p:nvPr/>
        </p:nvPicPr>
        <p:blipFill>
          <a:blip r:embed="rId3">
            <a:alphaModFix/>
          </a:blip>
          <a:stretch>
            <a:fillRect/>
          </a:stretch>
        </p:blipFill>
        <p:spPr>
          <a:xfrm>
            <a:off x="86600" y="932600"/>
            <a:ext cx="4396625" cy="3535749"/>
          </a:xfrm>
          <a:prstGeom prst="rect">
            <a:avLst/>
          </a:prstGeom>
          <a:noFill/>
          <a:ln>
            <a:noFill/>
          </a:ln>
        </p:spPr>
      </p:pic>
      <p:pic>
        <p:nvPicPr>
          <p:cNvPr id="520" name="Google Shape;520;p58"/>
          <p:cNvPicPr preferRelativeResize="0"/>
          <p:nvPr/>
        </p:nvPicPr>
        <p:blipFill>
          <a:blip r:embed="rId4">
            <a:alphaModFix/>
          </a:blip>
          <a:stretch>
            <a:fillRect/>
          </a:stretch>
        </p:blipFill>
        <p:spPr>
          <a:xfrm>
            <a:off x="4519750" y="932600"/>
            <a:ext cx="4396624" cy="3538515"/>
          </a:xfrm>
          <a:prstGeom prst="rect">
            <a:avLst/>
          </a:prstGeom>
          <a:noFill/>
          <a:ln>
            <a:noFill/>
          </a:ln>
        </p:spPr>
      </p:pic>
      <p:sp>
        <p:nvSpPr>
          <p:cNvPr id="521" name="Google Shape;521;p58"/>
          <p:cNvSpPr txBox="1"/>
          <p:nvPr/>
        </p:nvSpPr>
        <p:spPr>
          <a:xfrm>
            <a:off x="86600" y="4589400"/>
            <a:ext cx="8829774" cy="55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rgbClr val="F8F8F8"/>
                </a:solidFill>
                <a:latin typeface="Inter"/>
                <a:ea typeface="Inter"/>
                <a:cs typeface="Inter"/>
                <a:sym typeface="Inter"/>
              </a:rPr>
              <a:t>THE LISA ASTROPHYSICS “DISC-IMRI” CODE COMPARISON PROJECT</a:t>
            </a:r>
            <a:endParaRPr sz="1200" dirty="0">
              <a:solidFill>
                <a:srgbClr val="F8F8F8"/>
              </a:solidFill>
              <a:latin typeface="Inter"/>
              <a:ea typeface="Inter"/>
              <a:cs typeface="Inter"/>
              <a:sym typeface="Inter"/>
            </a:endParaRPr>
          </a:p>
          <a:p>
            <a:pPr marL="0" lvl="0" indent="0" algn="l" rtl="0">
              <a:spcBef>
                <a:spcPts val="0"/>
              </a:spcBef>
              <a:spcAft>
                <a:spcPts val="0"/>
              </a:spcAft>
              <a:buNone/>
            </a:pPr>
            <a:endParaRPr sz="1200" dirty="0">
              <a:solidFill>
                <a:srgbClr val="F8F8F8"/>
              </a:solidFill>
              <a:latin typeface="Inter"/>
              <a:ea typeface="Inter"/>
              <a:cs typeface="Inter"/>
              <a:sym typeface="Inte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59"/>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28" name="Google Shape;528;p59"/>
          <p:cNvSpPr txBox="1">
            <a:spLocks noGrp="1"/>
          </p:cNvSpPr>
          <p:nvPr>
            <p:ph type="body" idx="1"/>
          </p:nvPr>
        </p:nvSpPr>
        <p:spPr>
          <a:xfrm>
            <a:off x="5362800" y="3071200"/>
            <a:ext cx="3552600" cy="87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529" name="Google Shape;529;p59"/>
          <p:cNvPicPr preferRelativeResize="0"/>
          <p:nvPr/>
        </p:nvPicPr>
        <p:blipFill>
          <a:blip r:embed="rId3">
            <a:alphaModFix/>
          </a:blip>
          <a:stretch>
            <a:fillRect/>
          </a:stretch>
        </p:blipFill>
        <p:spPr>
          <a:xfrm>
            <a:off x="2045739" y="220435"/>
            <a:ext cx="7098260" cy="4702629"/>
          </a:xfrm>
          <a:prstGeom prst="rect">
            <a:avLst/>
          </a:prstGeom>
          <a:noFill/>
          <a:ln>
            <a:noFill/>
          </a:ln>
        </p:spPr>
      </p:pic>
      <p:sp>
        <p:nvSpPr>
          <p:cNvPr id="2" name="Google Shape;521;p58">
            <a:extLst>
              <a:ext uri="{FF2B5EF4-FFF2-40B4-BE49-F238E27FC236}">
                <a16:creationId xmlns:a16="http://schemas.microsoft.com/office/drawing/2014/main" id="{079F2120-B263-367F-59AF-C39962635C1D}"/>
              </a:ext>
            </a:extLst>
          </p:cNvPr>
          <p:cNvSpPr txBox="1"/>
          <p:nvPr/>
        </p:nvSpPr>
        <p:spPr>
          <a:xfrm>
            <a:off x="11568" y="4712473"/>
            <a:ext cx="1992086" cy="553968"/>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CR" sz="1200" dirty="0" err="1">
                <a:solidFill>
                  <a:srgbClr val="F8F8F8"/>
                </a:solidFill>
                <a:latin typeface="Inter"/>
                <a:ea typeface="Inter"/>
                <a:cs typeface="Inter"/>
                <a:sym typeface="Inter"/>
              </a:rPr>
              <a:t>Derdzinski</a:t>
            </a:r>
            <a:r>
              <a:rPr lang="es-CR" sz="1200" dirty="0">
                <a:solidFill>
                  <a:srgbClr val="F8F8F8"/>
                </a:solidFill>
                <a:latin typeface="Inter"/>
                <a:ea typeface="Inter"/>
                <a:cs typeface="Inter"/>
                <a:sym typeface="Inter"/>
              </a:rPr>
              <a:t> et al. 2025</a:t>
            </a:r>
            <a:endParaRPr sz="1200" dirty="0">
              <a:solidFill>
                <a:srgbClr val="F8F8F8"/>
              </a:solidFill>
              <a:latin typeface="Inter"/>
              <a:ea typeface="Inter"/>
              <a:cs typeface="Inter"/>
              <a:sym typeface="Inter"/>
            </a:endParaRPr>
          </a:p>
          <a:p>
            <a:pPr marL="0" lvl="0" indent="0" algn="ctr" rtl="0">
              <a:spcBef>
                <a:spcPts val="0"/>
              </a:spcBef>
              <a:spcAft>
                <a:spcPts val="0"/>
              </a:spcAft>
              <a:buNone/>
            </a:pPr>
            <a:endParaRPr sz="1200" dirty="0">
              <a:solidFill>
                <a:srgbClr val="F8F8F8"/>
              </a:solidFill>
              <a:latin typeface="Inter"/>
              <a:ea typeface="Inter"/>
              <a:cs typeface="Inter"/>
              <a:sym typeface="Inter"/>
            </a:endParaRPr>
          </a:p>
        </p:txBody>
      </p:sp>
      <p:pic>
        <p:nvPicPr>
          <p:cNvPr id="4" name="Picture 3">
            <a:extLst>
              <a:ext uri="{FF2B5EF4-FFF2-40B4-BE49-F238E27FC236}">
                <a16:creationId xmlns:a16="http://schemas.microsoft.com/office/drawing/2014/main" id="{2E0BC46C-149A-1C61-2DC3-DD4D264564AD}"/>
              </a:ext>
            </a:extLst>
          </p:cNvPr>
          <p:cNvPicPr>
            <a:picLocks noChangeAspect="1"/>
          </p:cNvPicPr>
          <p:nvPr/>
        </p:nvPicPr>
        <p:blipFill>
          <a:blip r:embed="rId4"/>
          <a:stretch>
            <a:fillRect/>
          </a:stretch>
        </p:blipFill>
        <p:spPr>
          <a:xfrm>
            <a:off x="1" y="2722787"/>
            <a:ext cx="1992086" cy="1992086"/>
          </a:xfrm>
          <a:prstGeom prst="rect">
            <a:avLst/>
          </a:prstGeom>
        </p:spPr>
      </p:pic>
      <p:sp>
        <p:nvSpPr>
          <p:cNvPr id="6" name="Google Shape;521;p58">
            <a:extLst>
              <a:ext uri="{FF2B5EF4-FFF2-40B4-BE49-F238E27FC236}">
                <a16:creationId xmlns:a16="http://schemas.microsoft.com/office/drawing/2014/main" id="{DC7B9636-9B67-EEB4-47E8-73D33A06EBD8}"/>
              </a:ext>
            </a:extLst>
          </p:cNvPr>
          <p:cNvSpPr txBox="1"/>
          <p:nvPr/>
        </p:nvSpPr>
        <p:spPr>
          <a:xfrm>
            <a:off x="-11567" y="2381810"/>
            <a:ext cx="2057305" cy="553968"/>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1200" dirty="0">
                <a:solidFill>
                  <a:srgbClr val="F8F8F8"/>
                </a:solidFill>
                <a:latin typeface="Inter"/>
                <a:ea typeface="Inter"/>
                <a:cs typeface="Inter"/>
                <a:sym typeface="Inter"/>
              </a:rPr>
              <a:t>Link to the paper:</a:t>
            </a:r>
            <a:endParaRPr sz="1200" dirty="0">
              <a:solidFill>
                <a:srgbClr val="F8F8F8"/>
              </a:solidFill>
              <a:latin typeface="Inter"/>
              <a:ea typeface="Inter"/>
              <a:cs typeface="Inter"/>
              <a:sym typeface="Inter"/>
            </a:endParaRPr>
          </a:p>
          <a:p>
            <a:pPr marL="0" lvl="0" indent="0" algn="ctr" rtl="0">
              <a:spcBef>
                <a:spcPts val="0"/>
              </a:spcBef>
              <a:spcAft>
                <a:spcPts val="0"/>
              </a:spcAft>
              <a:buNone/>
            </a:pPr>
            <a:endParaRPr sz="1200" dirty="0">
              <a:solidFill>
                <a:srgbClr val="F8F8F8"/>
              </a:solidFill>
              <a:latin typeface="Inter"/>
              <a:ea typeface="Inter"/>
              <a:cs typeface="Inter"/>
              <a:sym typeface="Inte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43"/>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61" name="Google Shape;361;p43"/>
          <p:cNvSpPr txBox="1">
            <a:spLocks noGrp="1"/>
          </p:cNvSpPr>
          <p:nvPr>
            <p:ph type="title"/>
          </p:nvPr>
        </p:nvSpPr>
        <p:spPr>
          <a:xfrm>
            <a:off x="0" y="471724"/>
            <a:ext cx="9144000" cy="44685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Results:</a:t>
            </a:r>
            <a:br>
              <a:rPr lang="en" dirty="0"/>
            </a:br>
            <a:r>
              <a:rPr lang="en" dirty="0"/>
              <a:t>Equal mass ratio regime</a:t>
            </a:r>
            <a:endParaRPr dirty="0"/>
          </a:p>
        </p:txBody>
      </p:sp>
      <p:sp>
        <p:nvSpPr>
          <p:cNvPr id="363" name="Google Shape;363;p43"/>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17</a:t>
            </a:fld>
            <a:endParaRPr sz="1300"/>
          </a:p>
        </p:txBody>
      </p:sp>
      <p:sp>
        <p:nvSpPr>
          <p:cNvPr id="366" name="Google Shape;366;p43"/>
          <p:cNvSpPr txBox="1"/>
          <p:nvPr/>
        </p:nvSpPr>
        <p:spPr>
          <a:xfrm>
            <a:off x="5269800" y="4201350"/>
            <a:ext cx="3892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a:solidFill>
                <a:schemeClr val="dk2"/>
              </a:solidFill>
              <a:latin typeface="Inter"/>
              <a:ea typeface="Inter"/>
              <a:cs typeface="Inter"/>
              <a:sym typeface="Inte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0"/>
          <p:cNvSpPr/>
          <p:nvPr/>
        </p:nvSpPr>
        <p:spPr>
          <a:xfrm>
            <a:off x="527275" y="4608250"/>
            <a:ext cx="1950000" cy="4476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35" name="Google Shape;535;p60"/>
          <p:cNvSpPr txBox="1"/>
          <p:nvPr/>
        </p:nvSpPr>
        <p:spPr>
          <a:xfrm>
            <a:off x="206850" y="745750"/>
            <a:ext cx="6111000" cy="5817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0"/>
              </a:spcBef>
              <a:spcAft>
                <a:spcPts val="0"/>
              </a:spcAft>
              <a:buNone/>
            </a:pPr>
            <a:r>
              <a:rPr lang="en" sz="1200">
                <a:solidFill>
                  <a:schemeClr val="lt1"/>
                </a:solidFill>
                <a:latin typeface="Inter"/>
                <a:ea typeface="Inter"/>
                <a:cs typeface="Inter"/>
                <a:sym typeface="Inter"/>
              </a:rPr>
              <a:t>For the equal mass RAMSES Setup we will contrast with The Santa Barbara Binary-Disk Code Comparison</a:t>
            </a:r>
            <a:endParaRPr sz="1200">
              <a:solidFill>
                <a:schemeClr val="lt1"/>
              </a:solidFill>
              <a:latin typeface="Inter"/>
              <a:ea typeface="Inter"/>
              <a:cs typeface="Inter"/>
              <a:sym typeface="Inter"/>
            </a:endParaRPr>
          </a:p>
        </p:txBody>
      </p:sp>
      <p:cxnSp>
        <p:nvCxnSpPr>
          <p:cNvPr id="536" name="Google Shape;536;p60"/>
          <p:cNvCxnSpPr/>
          <p:nvPr/>
        </p:nvCxnSpPr>
        <p:spPr>
          <a:xfrm>
            <a:off x="3504325" y="2293650"/>
            <a:ext cx="1798200" cy="9000"/>
          </a:xfrm>
          <a:prstGeom prst="straightConnector1">
            <a:avLst/>
          </a:prstGeom>
          <a:noFill/>
          <a:ln w="9525" cap="flat" cmpd="sng">
            <a:solidFill>
              <a:schemeClr val="dk2"/>
            </a:solidFill>
            <a:prstDash val="solid"/>
            <a:round/>
            <a:headEnd type="none" w="med" len="med"/>
            <a:tailEnd type="triangle" w="med" len="med"/>
          </a:ln>
        </p:spPr>
      </p:cxnSp>
      <p:sp>
        <p:nvSpPr>
          <p:cNvPr id="537" name="Google Shape;537;p60"/>
          <p:cNvSpPr txBox="1"/>
          <p:nvPr/>
        </p:nvSpPr>
        <p:spPr>
          <a:xfrm>
            <a:off x="6803900" y="3736113"/>
            <a:ext cx="32334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6F5EC"/>
                </a:solidFill>
                <a:latin typeface="Inter"/>
                <a:ea typeface="Inter"/>
                <a:cs typeface="Inter"/>
                <a:sym typeface="Inter"/>
              </a:rPr>
              <a:t>Duffel et al. 2024</a:t>
            </a:r>
            <a:endParaRPr sz="1300">
              <a:solidFill>
                <a:srgbClr val="F6F5EC"/>
              </a:solidFill>
              <a:latin typeface="Inter"/>
              <a:ea typeface="Inter"/>
              <a:cs typeface="Inter"/>
              <a:sym typeface="Inter"/>
            </a:endParaRPr>
          </a:p>
        </p:txBody>
      </p:sp>
      <p:sp>
        <p:nvSpPr>
          <p:cNvPr id="538" name="Google Shape;538;p60"/>
          <p:cNvSpPr txBox="1"/>
          <p:nvPr/>
        </p:nvSpPr>
        <p:spPr>
          <a:xfrm>
            <a:off x="6684050" y="2090575"/>
            <a:ext cx="32334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6F5EC"/>
                </a:solidFill>
                <a:latin typeface="Inter"/>
                <a:ea typeface="Inter"/>
                <a:cs typeface="Inter"/>
                <a:sym typeface="Inter"/>
              </a:rPr>
              <a:t>RAMSES implementation</a:t>
            </a:r>
            <a:endParaRPr sz="1300">
              <a:solidFill>
                <a:srgbClr val="F6F5EC"/>
              </a:solidFill>
              <a:latin typeface="Inter"/>
              <a:ea typeface="Inter"/>
              <a:cs typeface="Inter"/>
              <a:sym typeface="Inter"/>
            </a:endParaRPr>
          </a:p>
        </p:txBody>
      </p:sp>
      <p:pic>
        <p:nvPicPr>
          <p:cNvPr id="539" name="Google Shape;539;p60"/>
          <p:cNvPicPr preferRelativeResize="0"/>
          <p:nvPr/>
        </p:nvPicPr>
        <p:blipFill>
          <a:blip r:embed="rId3">
            <a:alphaModFix/>
          </a:blip>
          <a:stretch>
            <a:fillRect/>
          </a:stretch>
        </p:blipFill>
        <p:spPr>
          <a:xfrm>
            <a:off x="132050" y="1377225"/>
            <a:ext cx="6488481" cy="3181251"/>
          </a:xfrm>
          <a:prstGeom prst="rect">
            <a:avLst/>
          </a:prstGeom>
          <a:noFill/>
          <a:ln>
            <a:noFill/>
          </a:ln>
        </p:spPr>
      </p:pic>
      <p:sp>
        <p:nvSpPr>
          <p:cNvPr id="540" name="Google Shape;540;p60"/>
          <p:cNvSpPr txBox="1"/>
          <p:nvPr/>
        </p:nvSpPr>
        <p:spPr>
          <a:xfrm>
            <a:off x="893300" y="122225"/>
            <a:ext cx="9144000" cy="468000"/>
          </a:xfrm>
          <a:prstGeom prst="rect">
            <a:avLst/>
          </a:prstGeom>
          <a:noFill/>
          <a:ln>
            <a:noFill/>
          </a:ln>
        </p:spPr>
        <p:txBody>
          <a:bodyPr spcFirstLastPara="1" wrap="square" lIns="91425" tIns="91425" rIns="91425" bIns="91425" anchor="t" anchorCtr="0">
            <a:spAutoFit/>
          </a:bodyPr>
          <a:lstStyle/>
          <a:p>
            <a:pPr marL="0" lvl="0" indent="0" algn="l" rtl="0">
              <a:lnSpc>
                <a:spcPct val="80000"/>
              </a:lnSpc>
              <a:spcBef>
                <a:spcPts val="0"/>
              </a:spcBef>
              <a:spcAft>
                <a:spcPts val="0"/>
              </a:spcAft>
              <a:buNone/>
            </a:pPr>
            <a:r>
              <a:rPr lang="en" sz="2300" b="1">
                <a:solidFill>
                  <a:schemeClr val="lt1"/>
                </a:solidFill>
                <a:latin typeface="Inter"/>
                <a:ea typeface="Inter"/>
                <a:cs typeface="Inter"/>
                <a:sym typeface="Inter"/>
              </a:rPr>
              <a:t>Santa Barbara Binary Disk-Code Comparison Project</a:t>
            </a:r>
            <a:endParaRPr sz="2300" b="1">
              <a:solidFill>
                <a:schemeClr val="lt1"/>
              </a:solidFill>
              <a:latin typeface="Inter"/>
              <a:ea typeface="Inter"/>
              <a:cs typeface="Inter"/>
              <a:sym typeface="Inter"/>
            </a:endParaRPr>
          </a:p>
        </p:txBody>
      </p:sp>
      <p:sp>
        <p:nvSpPr>
          <p:cNvPr id="541" name="Google Shape;541;p60"/>
          <p:cNvSpPr txBox="1"/>
          <p:nvPr/>
        </p:nvSpPr>
        <p:spPr>
          <a:xfrm>
            <a:off x="527275" y="4647400"/>
            <a:ext cx="59985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rgbClr val="F6F5EC"/>
                </a:solidFill>
                <a:latin typeface="Inter"/>
                <a:ea typeface="Inter"/>
                <a:cs typeface="Inter"/>
                <a:sym typeface="Inter"/>
              </a:rPr>
              <a:t>1 Orbit                           10 Orbits                       100 Orbits                    300 Orbits</a:t>
            </a:r>
            <a:endParaRPr sz="1200">
              <a:solidFill>
                <a:srgbClr val="F6F5EC"/>
              </a:solidFill>
              <a:latin typeface="Inter"/>
              <a:ea typeface="Inter"/>
              <a:cs typeface="Inter"/>
              <a:sym typeface="Inte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5">
          <a:extLst>
            <a:ext uri="{FF2B5EF4-FFF2-40B4-BE49-F238E27FC236}">
              <a16:creationId xmlns:a16="http://schemas.microsoft.com/office/drawing/2014/main" id="{7A4339DD-7F1E-CEA5-A4A8-9DF01809BB2D}"/>
            </a:ext>
          </a:extLst>
        </p:cNvPr>
        <p:cNvGrpSpPr/>
        <p:nvPr/>
      </p:nvGrpSpPr>
      <p:grpSpPr>
        <a:xfrm>
          <a:off x="0" y="0"/>
          <a:ext cx="0" cy="0"/>
          <a:chOff x="0" y="0"/>
          <a:chExt cx="0" cy="0"/>
        </a:xfrm>
      </p:grpSpPr>
      <p:sp>
        <p:nvSpPr>
          <p:cNvPr id="546" name="Google Shape;546;p61">
            <a:extLst>
              <a:ext uri="{FF2B5EF4-FFF2-40B4-BE49-F238E27FC236}">
                <a16:creationId xmlns:a16="http://schemas.microsoft.com/office/drawing/2014/main" id="{2C012C7D-7B7F-6839-B78D-B15A98EBD9A7}"/>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19</a:t>
            </a:fld>
            <a:endParaRPr/>
          </a:p>
        </p:txBody>
      </p:sp>
      <p:sp>
        <p:nvSpPr>
          <p:cNvPr id="547" name="Google Shape;547;p61">
            <a:extLst>
              <a:ext uri="{FF2B5EF4-FFF2-40B4-BE49-F238E27FC236}">
                <a16:creationId xmlns:a16="http://schemas.microsoft.com/office/drawing/2014/main" id="{C636F78E-D19F-C47C-2444-716F2E3F093E}"/>
              </a:ext>
            </a:extLst>
          </p:cNvPr>
          <p:cNvSpPr/>
          <p:nvPr/>
        </p:nvSpPr>
        <p:spPr>
          <a:xfrm>
            <a:off x="527275" y="4608250"/>
            <a:ext cx="1950000" cy="4476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 name="Google Shape;550;p61">
            <a:extLst>
              <a:ext uri="{FF2B5EF4-FFF2-40B4-BE49-F238E27FC236}">
                <a16:creationId xmlns:a16="http://schemas.microsoft.com/office/drawing/2014/main" id="{7CFA60FD-ABA3-C8BF-437C-DF4B37289A17}"/>
              </a:ext>
            </a:extLst>
          </p:cNvPr>
          <p:cNvSpPr txBox="1"/>
          <p:nvPr/>
        </p:nvSpPr>
        <p:spPr>
          <a:xfrm>
            <a:off x="-884162" y="2370575"/>
            <a:ext cx="4408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dirty="0">
                <a:solidFill>
                  <a:schemeClr val="lt1"/>
                </a:solidFill>
                <a:latin typeface="Inter"/>
                <a:ea typeface="Inter"/>
                <a:cs typeface="Inter"/>
                <a:sym typeface="Inter"/>
              </a:rPr>
              <a:t>2D Density Map 300 Orbits</a:t>
            </a:r>
            <a:endParaRPr dirty="0">
              <a:solidFill>
                <a:schemeClr val="lt1"/>
              </a:solidFill>
              <a:latin typeface="Inter"/>
              <a:ea typeface="Inter"/>
              <a:cs typeface="Inter"/>
              <a:sym typeface="Inter"/>
            </a:endParaRPr>
          </a:p>
        </p:txBody>
      </p:sp>
      <p:pic>
        <p:nvPicPr>
          <p:cNvPr id="6" name="SB_300Orbits">
            <a:hlinkClick r:id="" action="ppaction://media"/>
            <a:extLst>
              <a:ext uri="{FF2B5EF4-FFF2-40B4-BE49-F238E27FC236}">
                <a16:creationId xmlns:a16="http://schemas.microsoft.com/office/drawing/2014/main" id="{42E49CEC-6BE7-3B05-02E9-876192909DF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80991" y="36249"/>
            <a:ext cx="5764111" cy="5073545"/>
          </a:xfrm>
          <a:prstGeom prst="rect">
            <a:avLst/>
          </a:prstGeom>
        </p:spPr>
      </p:pic>
    </p:spTree>
    <p:extLst>
      <p:ext uri="{BB962C8B-B14F-4D97-AF65-F5344CB8AC3E}">
        <p14:creationId xmlns:p14="http://schemas.microsoft.com/office/powerpoint/2010/main" val="1384397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02C54B87-F8AF-62E2-9B94-98B7B0E00448}"/>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18D55F33-D91A-E380-BDC3-EBF885C9CD2C}"/>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27462498-79E9-D12F-29EA-4D66116F161D}"/>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US" sz="3200" dirty="0">
                <a:solidFill>
                  <a:srgbClr val="F8F8F8"/>
                </a:solidFill>
              </a:rPr>
              <a:t>DM Spike</a:t>
            </a:r>
            <a:endParaRPr sz="3200" dirty="0">
              <a:solidFill>
                <a:srgbClr val="F8F8F8"/>
              </a:solidFill>
            </a:endParaRPr>
          </a:p>
          <a:p>
            <a:pPr marL="0" lvl="0" indent="0" algn="l" rtl="0">
              <a:spcBef>
                <a:spcPts val="0"/>
              </a:spcBef>
              <a:spcAft>
                <a:spcPts val="0"/>
              </a:spcAft>
              <a:buNone/>
            </a:pPr>
            <a:endParaRPr dirty="0"/>
          </a:p>
        </p:txBody>
      </p:sp>
      <p:sp>
        <p:nvSpPr>
          <p:cNvPr id="484" name="Google Shape;484;p54">
            <a:extLst>
              <a:ext uri="{FF2B5EF4-FFF2-40B4-BE49-F238E27FC236}">
                <a16:creationId xmlns:a16="http://schemas.microsoft.com/office/drawing/2014/main" id="{1A0C9903-7393-7665-A2BF-58DDF8E5E86A}"/>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20</a:t>
            </a:fld>
            <a:endParaRPr/>
          </a:p>
        </p:txBody>
      </p:sp>
      <p:sp>
        <p:nvSpPr>
          <p:cNvPr id="485" name="Google Shape;485;p54">
            <a:extLst>
              <a:ext uri="{FF2B5EF4-FFF2-40B4-BE49-F238E27FC236}">
                <a16:creationId xmlns:a16="http://schemas.microsoft.com/office/drawing/2014/main" id="{F464927A-DF4D-92A3-310E-99948A4E5425}"/>
              </a:ext>
            </a:extLst>
          </p:cNvPr>
          <p:cNvSpPr txBox="1">
            <a:spLocks noGrp="1"/>
          </p:cNvSpPr>
          <p:nvPr>
            <p:ph type="body" idx="7"/>
          </p:nvPr>
        </p:nvSpPr>
        <p:spPr>
          <a:xfrm>
            <a:off x="107575" y="975143"/>
            <a:ext cx="3794700" cy="3725522"/>
          </a:xfrm>
          <a:prstGeom prst="rect">
            <a:avLst/>
          </a:prstGeom>
        </p:spPr>
        <p:txBody>
          <a:bodyPr spcFirstLastPara="1" wrap="square" lIns="91425" tIns="91425" rIns="91425" bIns="91425" anchor="t" anchorCtr="0">
            <a:noAutofit/>
          </a:bodyPr>
          <a:lstStyle/>
          <a:p>
            <a:pPr marL="457200" lvl="0" indent="-323850" algn="just" rtl="0">
              <a:spcBef>
                <a:spcPts val="0"/>
              </a:spcBef>
              <a:spcAft>
                <a:spcPts val="0"/>
              </a:spcAft>
              <a:buSzPts val="1500"/>
              <a:buChar char="●"/>
            </a:pPr>
            <a:endParaRPr lang="en-US" sz="1500" dirty="0"/>
          </a:p>
          <a:p>
            <a:pPr marL="457200" lvl="0" indent="-323850" algn="just" rtl="0">
              <a:spcBef>
                <a:spcPts val="0"/>
              </a:spcBef>
              <a:spcAft>
                <a:spcPts val="0"/>
              </a:spcAft>
              <a:buSzPts val="1500"/>
              <a:buChar char="●"/>
            </a:pPr>
            <a:r>
              <a:rPr lang="en-US" sz="1500" dirty="0"/>
              <a:t>Some people theorize that at sub  parsec scales, dark matter density around the sphere of influence of the SMBH would be significantly enhanced. </a:t>
            </a:r>
          </a:p>
          <a:p>
            <a:pPr marL="133350" lvl="0" indent="0" algn="just" rtl="0">
              <a:spcBef>
                <a:spcPts val="0"/>
              </a:spcBef>
              <a:spcAft>
                <a:spcPts val="0"/>
              </a:spcAft>
              <a:buSzPts val="1500"/>
              <a:buNone/>
            </a:pPr>
            <a:endParaRPr lang="en-US" sz="1500" dirty="0"/>
          </a:p>
          <a:p>
            <a:pPr marL="457200" lvl="0" indent="-323850" algn="just" rtl="0">
              <a:spcBef>
                <a:spcPts val="0"/>
              </a:spcBef>
              <a:spcAft>
                <a:spcPts val="0"/>
              </a:spcAft>
              <a:buSzPts val="1500"/>
              <a:buChar char="●"/>
            </a:pPr>
            <a:r>
              <a:rPr lang="en-US" sz="1500" dirty="0"/>
              <a:t>This is called in the literature a </a:t>
            </a:r>
            <a:r>
              <a:rPr lang="en-US" sz="1500" dirty="0">
                <a:solidFill>
                  <a:srgbClr val="FFFF00"/>
                </a:solidFill>
              </a:rPr>
              <a:t>Dark Matter Spike</a:t>
            </a:r>
          </a:p>
          <a:p>
            <a:pPr marL="133350" lvl="0" indent="0" algn="just" rtl="0">
              <a:spcBef>
                <a:spcPts val="0"/>
              </a:spcBef>
              <a:spcAft>
                <a:spcPts val="0"/>
              </a:spcAft>
              <a:buSzPts val="1500"/>
              <a:buNone/>
            </a:pPr>
            <a:endParaRPr lang="en-US" sz="1500" dirty="0">
              <a:solidFill>
                <a:srgbClr val="FFFF00"/>
              </a:solidFill>
            </a:endParaRPr>
          </a:p>
          <a:p>
            <a:pPr marL="457200" lvl="0" indent="-323850" algn="just" rtl="0">
              <a:spcBef>
                <a:spcPts val="0"/>
              </a:spcBef>
              <a:spcAft>
                <a:spcPts val="0"/>
              </a:spcAft>
              <a:buSzPts val="1500"/>
              <a:buChar char="●"/>
            </a:pPr>
            <a:r>
              <a:rPr lang="en-US" sz="1500" dirty="0">
                <a:solidFill>
                  <a:schemeClr val="bg1"/>
                </a:solidFill>
              </a:rPr>
              <a:t>Something that hasn’t been properly explored is the effect a halo potential would have in circumbinary accretion, and the torque exerted to the system.</a:t>
            </a:r>
            <a:endParaRPr lang="en-US" sz="1500" dirty="0">
              <a:solidFill>
                <a:srgbClr val="FFFF00"/>
              </a:solidFill>
            </a:endParaRP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None/>
            </a:pPr>
            <a:endParaRPr dirty="0"/>
          </a:p>
          <a:p>
            <a:pPr marL="0" lvl="0" indent="0" algn="l" rtl="0">
              <a:spcBef>
                <a:spcPts val="0"/>
              </a:spcBef>
              <a:spcAft>
                <a:spcPts val="0"/>
              </a:spcAft>
              <a:buNone/>
            </a:pPr>
            <a:endParaRPr sz="1400" dirty="0">
              <a:latin typeface="Arial"/>
              <a:ea typeface="Arial"/>
              <a:cs typeface="Arial"/>
              <a:sym typeface="Arial"/>
            </a:endParaRPr>
          </a:p>
        </p:txBody>
      </p:sp>
      <p:pic>
        <p:nvPicPr>
          <p:cNvPr id="4" name="Picture 3">
            <a:extLst>
              <a:ext uri="{FF2B5EF4-FFF2-40B4-BE49-F238E27FC236}">
                <a16:creationId xmlns:a16="http://schemas.microsoft.com/office/drawing/2014/main" id="{D2729719-602E-2A9A-88F8-928EAD704EC4}"/>
              </a:ext>
            </a:extLst>
          </p:cNvPr>
          <p:cNvPicPr>
            <a:picLocks noChangeAspect="1"/>
          </p:cNvPicPr>
          <p:nvPr/>
        </p:nvPicPr>
        <p:blipFill>
          <a:blip r:embed="rId3"/>
          <a:stretch>
            <a:fillRect/>
          </a:stretch>
        </p:blipFill>
        <p:spPr>
          <a:xfrm>
            <a:off x="4028271" y="975143"/>
            <a:ext cx="4882158" cy="3633107"/>
          </a:xfrm>
          <a:prstGeom prst="rect">
            <a:avLst/>
          </a:prstGeom>
        </p:spPr>
      </p:pic>
      <p:sp>
        <p:nvSpPr>
          <p:cNvPr id="6" name="TextBox 5">
            <a:extLst>
              <a:ext uri="{FF2B5EF4-FFF2-40B4-BE49-F238E27FC236}">
                <a16:creationId xmlns:a16="http://schemas.microsoft.com/office/drawing/2014/main" id="{5387D119-4BB1-8591-9EC4-F7DEFE1D9E04}"/>
              </a:ext>
            </a:extLst>
          </p:cNvPr>
          <p:cNvSpPr txBox="1"/>
          <p:nvPr/>
        </p:nvSpPr>
        <p:spPr>
          <a:xfrm>
            <a:off x="4028272" y="425300"/>
            <a:ext cx="4882158" cy="523220"/>
          </a:xfrm>
          <a:prstGeom prst="rect">
            <a:avLst/>
          </a:prstGeom>
          <a:noFill/>
        </p:spPr>
        <p:txBody>
          <a:bodyPr wrap="square">
            <a:spAutoFit/>
          </a:bodyPr>
          <a:lstStyle/>
          <a:p>
            <a:r>
              <a:rPr lang="en-US" dirty="0">
                <a:solidFill>
                  <a:schemeClr val="bg1"/>
                </a:solidFill>
                <a:latin typeface="Inter" panose="020B0604020202020204" charset="0"/>
                <a:ea typeface="Inter" panose="020B0604020202020204" charset="0"/>
              </a:rPr>
              <a:t>The possible DM density profile in the Milky Way for different models</a:t>
            </a:r>
          </a:p>
        </p:txBody>
      </p:sp>
      <p:sp>
        <p:nvSpPr>
          <p:cNvPr id="10" name="TextBox 9">
            <a:extLst>
              <a:ext uri="{FF2B5EF4-FFF2-40B4-BE49-F238E27FC236}">
                <a16:creationId xmlns:a16="http://schemas.microsoft.com/office/drawing/2014/main" id="{D0BE5849-D380-CB05-206D-594D513920E9}"/>
              </a:ext>
            </a:extLst>
          </p:cNvPr>
          <p:cNvSpPr txBox="1"/>
          <p:nvPr/>
        </p:nvSpPr>
        <p:spPr>
          <a:xfrm>
            <a:off x="5527221" y="4700665"/>
            <a:ext cx="4702629" cy="307777"/>
          </a:xfrm>
          <a:prstGeom prst="rect">
            <a:avLst/>
          </a:prstGeom>
          <a:noFill/>
        </p:spPr>
        <p:txBody>
          <a:bodyPr wrap="square">
            <a:spAutoFit/>
          </a:bodyPr>
          <a:lstStyle/>
          <a:p>
            <a:r>
              <a:rPr lang="en-US" dirty="0">
                <a:solidFill>
                  <a:schemeClr val="bg1"/>
                </a:solidFill>
                <a:latin typeface="Inter" panose="020B0604020202020204" charset="0"/>
                <a:ea typeface="Inter" panose="020B0604020202020204" charset="0"/>
              </a:rPr>
              <a:t>Zhao-Qiang Shen 2023</a:t>
            </a:r>
          </a:p>
        </p:txBody>
      </p:sp>
    </p:spTree>
    <p:extLst>
      <p:ext uri="{BB962C8B-B14F-4D97-AF65-F5344CB8AC3E}">
        <p14:creationId xmlns:p14="http://schemas.microsoft.com/office/powerpoint/2010/main" val="1433033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6BB08FF5-26E9-D40D-EACE-FC19B3C76503}"/>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DF2B7323-6149-473D-8CDF-22F643D8E0F7}"/>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EB91BE40-DE72-4D8C-3A60-BA9A7FE3CD27}"/>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US" sz="3200" dirty="0">
                <a:solidFill>
                  <a:srgbClr val="F8F8F8"/>
                </a:solidFill>
              </a:rPr>
              <a:t>Dark Matter Spike</a:t>
            </a:r>
            <a:endParaRPr sz="3200" dirty="0">
              <a:solidFill>
                <a:srgbClr val="F8F8F8"/>
              </a:solidFill>
            </a:endParaRPr>
          </a:p>
          <a:p>
            <a:pPr marL="0" lvl="0" indent="0" algn="l" rtl="0">
              <a:spcBef>
                <a:spcPts val="0"/>
              </a:spcBef>
              <a:spcAft>
                <a:spcPts val="0"/>
              </a:spcAft>
              <a:buNone/>
            </a:pPr>
            <a:endParaRPr dirty="0"/>
          </a:p>
        </p:txBody>
      </p:sp>
      <p:sp>
        <p:nvSpPr>
          <p:cNvPr id="484" name="Google Shape;484;p54">
            <a:extLst>
              <a:ext uri="{FF2B5EF4-FFF2-40B4-BE49-F238E27FC236}">
                <a16:creationId xmlns:a16="http://schemas.microsoft.com/office/drawing/2014/main" id="{76B79BAB-3F3E-4391-F7C0-3A67B2ACEFDD}"/>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21</a:t>
            </a:fld>
            <a:endParaRPr/>
          </a:p>
        </p:txBody>
      </p:sp>
      <p:sp>
        <p:nvSpPr>
          <p:cNvPr id="10" name="TextBox 9">
            <a:extLst>
              <a:ext uri="{FF2B5EF4-FFF2-40B4-BE49-F238E27FC236}">
                <a16:creationId xmlns:a16="http://schemas.microsoft.com/office/drawing/2014/main" id="{E8855CED-0B9E-FE5F-28C0-5F8778E02506}"/>
              </a:ext>
            </a:extLst>
          </p:cNvPr>
          <p:cNvSpPr txBox="1"/>
          <p:nvPr/>
        </p:nvSpPr>
        <p:spPr>
          <a:xfrm>
            <a:off x="0" y="4392810"/>
            <a:ext cx="9144000" cy="307777"/>
          </a:xfrm>
          <a:prstGeom prst="rect">
            <a:avLst/>
          </a:prstGeom>
          <a:noFill/>
        </p:spPr>
        <p:txBody>
          <a:bodyPr wrap="square">
            <a:spAutoFit/>
          </a:bodyPr>
          <a:lstStyle/>
          <a:p>
            <a:pPr algn="ctr"/>
            <a:r>
              <a:rPr lang="en-US" dirty="0">
                <a:solidFill>
                  <a:schemeClr val="bg1"/>
                </a:solidFill>
                <a:latin typeface="Inter" panose="020B0604020202020204" charset="0"/>
                <a:ea typeface="Inter" panose="020B0604020202020204" charset="0"/>
              </a:rPr>
              <a:t>Thomas Lacroix 2018</a:t>
            </a:r>
          </a:p>
        </p:txBody>
      </p:sp>
      <p:pic>
        <p:nvPicPr>
          <p:cNvPr id="5" name="Picture 4">
            <a:extLst>
              <a:ext uri="{FF2B5EF4-FFF2-40B4-BE49-F238E27FC236}">
                <a16:creationId xmlns:a16="http://schemas.microsoft.com/office/drawing/2014/main" id="{F2DBD12F-BA2C-9591-28A6-22D6936E11B1}"/>
              </a:ext>
            </a:extLst>
          </p:cNvPr>
          <p:cNvPicPr>
            <a:picLocks noChangeAspect="1"/>
          </p:cNvPicPr>
          <p:nvPr/>
        </p:nvPicPr>
        <p:blipFill>
          <a:blip r:embed="rId3"/>
          <a:stretch>
            <a:fillRect/>
          </a:stretch>
        </p:blipFill>
        <p:spPr>
          <a:xfrm>
            <a:off x="0" y="918314"/>
            <a:ext cx="9144000" cy="3306871"/>
          </a:xfrm>
          <a:prstGeom prst="rect">
            <a:avLst/>
          </a:prstGeom>
        </p:spPr>
      </p:pic>
    </p:spTree>
    <p:extLst>
      <p:ext uri="{BB962C8B-B14F-4D97-AF65-F5344CB8AC3E}">
        <p14:creationId xmlns:p14="http://schemas.microsoft.com/office/powerpoint/2010/main" val="2960683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1CC66B87-E618-D9DE-F668-95A4615DFCC2}"/>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38669C3C-DDEB-3389-0891-43B6AB6D33C2}"/>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54BBF3B5-AD10-9D44-BEC8-F32942BF2A2D}"/>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a:lnSpc>
                <a:spcPct val="100000"/>
              </a:lnSpc>
            </a:pPr>
            <a:r>
              <a:rPr lang="en-US" sz="3200" dirty="0">
                <a:solidFill>
                  <a:srgbClr val="F8F8F8"/>
                </a:solidFill>
              </a:rPr>
              <a:t>CB disk inside DM Halo (Preliminary)</a:t>
            </a:r>
            <a:br>
              <a:rPr lang="en-US" sz="4400" baseline="-25000" dirty="0"/>
            </a:br>
            <a:endParaRPr dirty="0"/>
          </a:p>
        </p:txBody>
      </p:sp>
      <p:sp>
        <p:nvSpPr>
          <p:cNvPr id="484" name="Google Shape;484;p54">
            <a:extLst>
              <a:ext uri="{FF2B5EF4-FFF2-40B4-BE49-F238E27FC236}">
                <a16:creationId xmlns:a16="http://schemas.microsoft.com/office/drawing/2014/main" id="{E3DC740B-EB38-2509-8B33-780025CCCC1E}"/>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22</a:t>
            </a:fld>
            <a:endParaRPr/>
          </a:p>
        </p:txBody>
      </p:sp>
      <p:pic>
        <p:nvPicPr>
          <p:cNvPr id="3" name="Picture 2">
            <a:extLst>
              <a:ext uri="{FF2B5EF4-FFF2-40B4-BE49-F238E27FC236}">
                <a16:creationId xmlns:a16="http://schemas.microsoft.com/office/drawing/2014/main" id="{5B755757-1EA4-63B3-ED34-7C4B66FEFE36}"/>
              </a:ext>
            </a:extLst>
          </p:cNvPr>
          <p:cNvPicPr>
            <a:picLocks noChangeAspect="1"/>
          </p:cNvPicPr>
          <p:nvPr/>
        </p:nvPicPr>
        <p:blipFill>
          <a:blip r:embed="rId3"/>
          <a:stretch>
            <a:fillRect/>
          </a:stretch>
        </p:blipFill>
        <p:spPr>
          <a:xfrm>
            <a:off x="511571" y="1007215"/>
            <a:ext cx="3931408" cy="3876943"/>
          </a:xfrm>
          <a:prstGeom prst="rect">
            <a:avLst/>
          </a:prstGeom>
        </p:spPr>
      </p:pic>
      <p:pic>
        <p:nvPicPr>
          <p:cNvPr id="6" name="Picture 5">
            <a:extLst>
              <a:ext uri="{FF2B5EF4-FFF2-40B4-BE49-F238E27FC236}">
                <a16:creationId xmlns:a16="http://schemas.microsoft.com/office/drawing/2014/main" id="{FA2C469E-07E6-5CC2-AB96-56A48388B559}"/>
              </a:ext>
            </a:extLst>
          </p:cNvPr>
          <p:cNvPicPr>
            <a:picLocks noChangeAspect="1"/>
          </p:cNvPicPr>
          <p:nvPr/>
        </p:nvPicPr>
        <p:blipFill>
          <a:blip r:embed="rId4"/>
          <a:stretch>
            <a:fillRect/>
          </a:stretch>
        </p:blipFill>
        <p:spPr>
          <a:xfrm>
            <a:off x="4685317" y="1007215"/>
            <a:ext cx="3931408" cy="3896573"/>
          </a:xfrm>
          <a:prstGeom prst="rect">
            <a:avLst/>
          </a:prstGeom>
        </p:spPr>
      </p:pic>
    </p:spTree>
    <p:extLst>
      <p:ext uri="{BB962C8B-B14F-4D97-AF65-F5344CB8AC3E}">
        <p14:creationId xmlns:p14="http://schemas.microsoft.com/office/powerpoint/2010/main" val="35813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78F9BAA8-C9D9-C192-B95F-B4E5E2B72C1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B895B59-78DB-8D2F-992B-388A5C139C5F}"/>
              </a:ext>
            </a:extLst>
          </p:cNvPr>
          <p:cNvPicPr>
            <a:picLocks noChangeAspect="1"/>
          </p:cNvPicPr>
          <p:nvPr/>
        </p:nvPicPr>
        <p:blipFill>
          <a:blip r:embed="rId3"/>
          <a:stretch>
            <a:fillRect/>
          </a:stretch>
        </p:blipFill>
        <p:spPr>
          <a:xfrm>
            <a:off x="203019" y="850788"/>
            <a:ext cx="4273539" cy="3757462"/>
          </a:xfrm>
          <a:prstGeom prst="rect">
            <a:avLst/>
          </a:prstGeom>
        </p:spPr>
      </p:pic>
      <p:pic>
        <p:nvPicPr>
          <p:cNvPr id="14" name="Picture 13">
            <a:extLst>
              <a:ext uri="{FF2B5EF4-FFF2-40B4-BE49-F238E27FC236}">
                <a16:creationId xmlns:a16="http://schemas.microsoft.com/office/drawing/2014/main" id="{9348AA35-87F4-F51B-3F0B-E17F61348F93}"/>
              </a:ext>
            </a:extLst>
          </p:cNvPr>
          <p:cNvPicPr>
            <a:picLocks noChangeAspect="1"/>
          </p:cNvPicPr>
          <p:nvPr/>
        </p:nvPicPr>
        <p:blipFill>
          <a:blip r:embed="rId4"/>
          <a:stretch>
            <a:fillRect/>
          </a:stretch>
        </p:blipFill>
        <p:spPr>
          <a:xfrm>
            <a:off x="4667443" y="850788"/>
            <a:ext cx="4273539" cy="3757462"/>
          </a:xfrm>
          <a:prstGeom prst="rect">
            <a:avLst/>
          </a:prstGeom>
        </p:spPr>
      </p:pic>
      <p:sp>
        <p:nvSpPr>
          <p:cNvPr id="482" name="Google Shape;482;p54">
            <a:extLst>
              <a:ext uri="{FF2B5EF4-FFF2-40B4-BE49-F238E27FC236}">
                <a16:creationId xmlns:a16="http://schemas.microsoft.com/office/drawing/2014/main" id="{0F6655C0-C492-A2F8-10D8-D8EB293C162D}"/>
              </a:ext>
            </a:extLst>
          </p:cNvPr>
          <p:cNvSpPr/>
          <p:nvPr/>
        </p:nvSpPr>
        <p:spPr>
          <a:xfrm>
            <a:off x="535439" y="4660211"/>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solidFill>
                <a:schemeClr val="bg1"/>
              </a:solidFill>
              <a:latin typeface="Inter"/>
              <a:ea typeface="Inter"/>
              <a:cs typeface="Inter"/>
              <a:sym typeface="Inter"/>
            </a:endParaRPr>
          </a:p>
        </p:txBody>
      </p:sp>
      <p:sp>
        <p:nvSpPr>
          <p:cNvPr id="483" name="Google Shape;483;p54">
            <a:extLst>
              <a:ext uri="{FF2B5EF4-FFF2-40B4-BE49-F238E27FC236}">
                <a16:creationId xmlns:a16="http://schemas.microsoft.com/office/drawing/2014/main" id="{DCF66048-624D-3CAD-ED33-8C7BD5590316}"/>
              </a:ext>
            </a:extLst>
          </p:cNvPr>
          <p:cNvSpPr txBox="1">
            <a:spLocks noGrp="1"/>
          </p:cNvSpPr>
          <p:nvPr>
            <p:ph type="title"/>
          </p:nvPr>
        </p:nvSpPr>
        <p:spPr>
          <a:xfrm>
            <a:off x="971549" y="84675"/>
            <a:ext cx="8064875" cy="1202400"/>
          </a:xfrm>
          <a:prstGeom prst="rect">
            <a:avLst/>
          </a:prstGeom>
        </p:spPr>
        <p:txBody>
          <a:bodyPr spcFirstLastPara="1" wrap="square" lIns="91425" tIns="91425" rIns="91425" bIns="91425" anchor="t" anchorCtr="0">
            <a:noAutofit/>
          </a:bodyPr>
          <a:lstStyle/>
          <a:p>
            <a:pPr>
              <a:lnSpc>
                <a:spcPct val="100000"/>
              </a:lnSpc>
            </a:pPr>
            <a:r>
              <a:rPr lang="en-US" sz="3200" dirty="0">
                <a:solidFill>
                  <a:srgbClr val="F8F8F8"/>
                </a:solidFill>
              </a:rPr>
              <a:t>CB disk inside DM Halo (Preliminary)</a:t>
            </a:r>
            <a:br>
              <a:rPr lang="en-US" sz="3200" baseline="-25000" dirty="0"/>
            </a:br>
            <a:endParaRPr sz="3200" dirty="0"/>
          </a:p>
        </p:txBody>
      </p:sp>
      <p:sp>
        <p:nvSpPr>
          <p:cNvPr id="484" name="Google Shape;484;p54">
            <a:extLst>
              <a:ext uri="{FF2B5EF4-FFF2-40B4-BE49-F238E27FC236}">
                <a16:creationId xmlns:a16="http://schemas.microsoft.com/office/drawing/2014/main" id="{84D08703-0A7E-FCF2-1827-42AE8D5634B0}"/>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23</a:t>
            </a:fld>
            <a:endParaRPr/>
          </a:p>
        </p:txBody>
      </p:sp>
      <p:sp>
        <p:nvSpPr>
          <p:cNvPr id="9" name="TextBox 8">
            <a:extLst>
              <a:ext uri="{FF2B5EF4-FFF2-40B4-BE49-F238E27FC236}">
                <a16:creationId xmlns:a16="http://schemas.microsoft.com/office/drawing/2014/main" id="{0A0D91D7-F5A9-52E8-B407-1E47611426AA}"/>
              </a:ext>
            </a:extLst>
          </p:cNvPr>
          <p:cNvSpPr txBox="1"/>
          <p:nvPr/>
        </p:nvSpPr>
        <p:spPr>
          <a:xfrm>
            <a:off x="1763486" y="4730122"/>
            <a:ext cx="832279" cy="307777"/>
          </a:xfrm>
          <a:prstGeom prst="rect">
            <a:avLst/>
          </a:prstGeom>
          <a:noFill/>
        </p:spPr>
        <p:txBody>
          <a:bodyPr wrap="none" rtlCol="0">
            <a:spAutoFit/>
          </a:bodyPr>
          <a:lstStyle/>
          <a:p>
            <a:r>
              <a:rPr lang="es-CR" dirty="0">
                <a:solidFill>
                  <a:schemeClr val="bg1"/>
                </a:solidFill>
              </a:rPr>
              <a:t>No Halo</a:t>
            </a:r>
            <a:endParaRPr lang="en-US" dirty="0">
              <a:solidFill>
                <a:schemeClr val="bg1"/>
              </a:solidFill>
            </a:endParaRPr>
          </a:p>
        </p:txBody>
      </p:sp>
      <p:sp>
        <p:nvSpPr>
          <p:cNvPr id="10" name="TextBox 9">
            <a:extLst>
              <a:ext uri="{FF2B5EF4-FFF2-40B4-BE49-F238E27FC236}">
                <a16:creationId xmlns:a16="http://schemas.microsoft.com/office/drawing/2014/main" id="{40D711B3-6F7F-828A-E4A4-38B1389B9F55}"/>
              </a:ext>
            </a:extLst>
          </p:cNvPr>
          <p:cNvSpPr txBox="1"/>
          <p:nvPr/>
        </p:nvSpPr>
        <p:spPr>
          <a:xfrm>
            <a:off x="5593721" y="4708630"/>
            <a:ext cx="2246128" cy="307777"/>
          </a:xfrm>
          <a:prstGeom prst="rect">
            <a:avLst/>
          </a:prstGeom>
          <a:noFill/>
        </p:spPr>
        <p:txBody>
          <a:bodyPr wrap="none" rtlCol="0">
            <a:spAutoFit/>
          </a:bodyPr>
          <a:lstStyle/>
          <a:p>
            <a:r>
              <a:rPr lang="es-CR" dirty="0" err="1">
                <a:solidFill>
                  <a:schemeClr val="bg1"/>
                </a:solidFill>
              </a:rPr>
              <a:t>Enclosed</a:t>
            </a:r>
            <a:r>
              <a:rPr lang="es-CR" dirty="0">
                <a:solidFill>
                  <a:schemeClr val="bg1"/>
                </a:solidFill>
              </a:rPr>
              <a:t> </a:t>
            </a:r>
            <a:r>
              <a:rPr lang="es-CR" dirty="0" err="1">
                <a:solidFill>
                  <a:schemeClr val="bg1"/>
                </a:solidFill>
              </a:rPr>
              <a:t>mass</a:t>
            </a:r>
            <a:r>
              <a:rPr lang="es-CR" dirty="0">
                <a:solidFill>
                  <a:schemeClr val="bg1"/>
                </a:solidFill>
              </a:rPr>
              <a:t> </a:t>
            </a:r>
            <a:r>
              <a:rPr lang="es-CR" dirty="0" err="1">
                <a:solidFill>
                  <a:schemeClr val="bg1"/>
                </a:solidFill>
              </a:rPr>
              <a:t>of</a:t>
            </a:r>
            <a:r>
              <a:rPr lang="es-CR" dirty="0">
                <a:solidFill>
                  <a:schemeClr val="bg1"/>
                </a:solidFill>
              </a:rPr>
              <a:t> 10</a:t>
            </a:r>
            <a:r>
              <a:rPr lang="es-CR" baseline="30000" dirty="0">
                <a:solidFill>
                  <a:schemeClr val="bg1"/>
                </a:solidFill>
              </a:rPr>
              <a:t>-3 </a:t>
            </a:r>
            <a:r>
              <a:rPr lang="es-CR" dirty="0">
                <a:solidFill>
                  <a:schemeClr val="bg1"/>
                </a:solidFill>
              </a:rPr>
              <a:t>Mb</a:t>
            </a:r>
            <a:endParaRPr lang="en-US" dirty="0">
              <a:solidFill>
                <a:schemeClr val="bg1"/>
              </a:solidFill>
            </a:endParaRPr>
          </a:p>
        </p:txBody>
      </p:sp>
      <p:pic>
        <p:nvPicPr>
          <p:cNvPr id="4" name="Picture 3">
            <a:extLst>
              <a:ext uri="{FF2B5EF4-FFF2-40B4-BE49-F238E27FC236}">
                <a16:creationId xmlns:a16="http://schemas.microsoft.com/office/drawing/2014/main" id="{39DDD261-5378-442E-2140-AD0248C551D9}"/>
              </a:ext>
            </a:extLst>
          </p:cNvPr>
          <p:cNvPicPr>
            <a:picLocks noChangeAspect="1"/>
          </p:cNvPicPr>
          <p:nvPr/>
        </p:nvPicPr>
        <p:blipFill>
          <a:blip r:embed="rId5"/>
          <a:stretch>
            <a:fillRect/>
          </a:stretch>
        </p:blipFill>
        <p:spPr>
          <a:xfrm>
            <a:off x="203019" y="850787"/>
            <a:ext cx="4273540" cy="3757463"/>
          </a:xfrm>
          <a:prstGeom prst="rect">
            <a:avLst/>
          </a:prstGeom>
        </p:spPr>
      </p:pic>
      <p:pic>
        <p:nvPicPr>
          <p:cNvPr id="7" name="Picture 6">
            <a:extLst>
              <a:ext uri="{FF2B5EF4-FFF2-40B4-BE49-F238E27FC236}">
                <a16:creationId xmlns:a16="http://schemas.microsoft.com/office/drawing/2014/main" id="{C77A920A-20B6-3AE4-53C6-D2224488704A}"/>
              </a:ext>
            </a:extLst>
          </p:cNvPr>
          <p:cNvPicPr>
            <a:picLocks noChangeAspect="1"/>
          </p:cNvPicPr>
          <p:nvPr/>
        </p:nvPicPr>
        <p:blipFill>
          <a:blip r:embed="rId6"/>
          <a:stretch>
            <a:fillRect/>
          </a:stretch>
        </p:blipFill>
        <p:spPr>
          <a:xfrm>
            <a:off x="4667442" y="850787"/>
            <a:ext cx="4273539" cy="3757462"/>
          </a:xfrm>
          <a:prstGeom prst="rect">
            <a:avLst/>
          </a:prstGeom>
        </p:spPr>
      </p:pic>
    </p:spTree>
    <p:extLst>
      <p:ext uri="{BB962C8B-B14F-4D97-AF65-F5344CB8AC3E}">
        <p14:creationId xmlns:p14="http://schemas.microsoft.com/office/powerpoint/2010/main" val="2061160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EE10537E-7EA1-8F05-86BD-118C28CCFD9C}"/>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632524DD-E696-B08E-9488-1B4211130EF5}"/>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4" name="Google Shape;484;p54">
            <a:extLst>
              <a:ext uri="{FF2B5EF4-FFF2-40B4-BE49-F238E27FC236}">
                <a16:creationId xmlns:a16="http://schemas.microsoft.com/office/drawing/2014/main" id="{9C307625-DE85-9942-ECBB-27910F661811}"/>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24</a:t>
            </a:fld>
            <a:endParaRPr/>
          </a:p>
        </p:txBody>
      </p:sp>
      <p:sp>
        <p:nvSpPr>
          <p:cNvPr id="5" name="TextBox 4">
            <a:extLst>
              <a:ext uri="{FF2B5EF4-FFF2-40B4-BE49-F238E27FC236}">
                <a16:creationId xmlns:a16="http://schemas.microsoft.com/office/drawing/2014/main" id="{946763D1-A17F-FF01-C65B-49603D29B126}"/>
              </a:ext>
            </a:extLst>
          </p:cNvPr>
          <p:cNvSpPr txBox="1"/>
          <p:nvPr/>
        </p:nvSpPr>
        <p:spPr>
          <a:xfrm>
            <a:off x="5397778" y="4694490"/>
            <a:ext cx="2236510" cy="307777"/>
          </a:xfrm>
          <a:prstGeom prst="rect">
            <a:avLst/>
          </a:prstGeom>
          <a:noFill/>
        </p:spPr>
        <p:txBody>
          <a:bodyPr wrap="none" rtlCol="0">
            <a:spAutoFit/>
          </a:bodyPr>
          <a:lstStyle/>
          <a:p>
            <a:r>
              <a:rPr lang="es-CR" dirty="0" err="1">
                <a:solidFill>
                  <a:schemeClr val="bg1"/>
                </a:solidFill>
              </a:rPr>
              <a:t>Enclosed</a:t>
            </a:r>
            <a:r>
              <a:rPr lang="es-CR" dirty="0">
                <a:solidFill>
                  <a:schemeClr val="bg1"/>
                </a:solidFill>
              </a:rPr>
              <a:t> </a:t>
            </a:r>
            <a:r>
              <a:rPr lang="es-CR" dirty="0" err="1">
                <a:solidFill>
                  <a:schemeClr val="bg1"/>
                </a:solidFill>
              </a:rPr>
              <a:t>mass</a:t>
            </a:r>
            <a:r>
              <a:rPr lang="es-CR" dirty="0">
                <a:solidFill>
                  <a:schemeClr val="bg1"/>
                </a:solidFill>
              </a:rPr>
              <a:t> </a:t>
            </a:r>
            <a:r>
              <a:rPr lang="es-CR" dirty="0" err="1">
                <a:solidFill>
                  <a:schemeClr val="bg1"/>
                </a:solidFill>
              </a:rPr>
              <a:t>of</a:t>
            </a:r>
            <a:r>
              <a:rPr lang="es-CR" dirty="0">
                <a:solidFill>
                  <a:schemeClr val="bg1"/>
                </a:solidFill>
              </a:rPr>
              <a:t> 10</a:t>
            </a:r>
            <a:r>
              <a:rPr lang="es-CR" baseline="30000" dirty="0">
                <a:solidFill>
                  <a:schemeClr val="bg1"/>
                </a:solidFill>
              </a:rPr>
              <a:t>-1 </a:t>
            </a:r>
            <a:r>
              <a:rPr lang="es-CR" dirty="0">
                <a:solidFill>
                  <a:schemeClr val="bg1"/>
                </a:solidFill>
              </a:rPr>
              <a:t>Mb</a:t>
            </a:r>
            <a:endParaRPr lang="en-US" dirty="0">
              <a:solidFill>
                <a:schemeClr val="bg1"/>
              </a:solidFill>
            </a:endParaRPr>
          </a:p>
        </p:txBody>
      </p:sp>
      <p:sp>
        <p:nvSpPr>
          <p:cNvPr id="7" name="TextBox 6">
            <a:extLst>
              <a:ext uri="{FF2B5EF4-FFF2-40B4-BE49-F238E27FC236}">
                <a16:creationId xmlns:a16="http://schemas.microsoft.com/office/drawing/2014/main" id="{C4B949DE-654A-4A5C-9BFD-70F8B917278A}"/>
              </a:ext>
            </a:extLst>
          </p:cNvPr>
          <p:cNvSpPr txBox="1"/>
          <p:nvPr/>
        </p:nvSpPr>
        <p:spPr>
          <a:xfrm>
            <a:off x="998135" y="4694490"/>
            <a:ext cx="2236510" cy="307777"/>
          </a:xfrm>
          <a:prstGeom prst="rect">
            <a:avLst/>
          </a:prstGeom>
          <a:noFill/>
        </p:spPr>
        <p:txBody>
          <a:bodyPr wrap="none" rtlCol="0">
            <a:spAutoFit/>
          </a:bodyPr>
          <a:lstStyle/>
          <a:p>
            <a:r>
              <a:rPr lang="es-CR" dirty="0" err="1">
                <a:solidFill>
                  <a:schemeClr val="bg1"/>
                </a:solidFill>
              </a:rPr>
              <a:t>Enclosed</a:t>
            </a:r>
            <a:r>
              <a:rPr lang="es-CR" dirty="0">
                <a:solidFill>
                  <a:schemeClr val="bg1"/>
                </a:solidFill>
              </a:rPr>
              <a:t> </a:t>
            </a:r>
            <a:r>
              <a:rPr lang="es-CR" dirty="0" err="1">
                <a:solidFill>
                  <a:schemeClr val="bg1"/>
                </a:solidFill>
              </a:rPr>
              <a:t>mass</a:t>
            </a:r>
            <a:r>
              <a:rPr lang="es-CR" dirty="0">
                <a:solidFill>
                  <a:schemeClr val="bg1"/>
                </a:solidFill>
              </a:rPr>
              <a:t> </a:t>
            </a:r>
            <a:r>
              <a:rPr lang="es-CR" dirty="0" err="1">
                <a:solidFill>
                  <a:schemeClr val="bg1"/>
                </a:solidFill>
              </a:rPr>
              <a:t>of</a:t>
            </a:r>
            <a:r>
              <a:rPr lang="es-CR" dirty="0">
                <a:solidFill>
                  <a:schemeClr val="bg1"/>
                </a:solidFill>
              </a:rPr>
              <a:t> 10</a:t>
            </a:r>
            <a:r>
              <a:rPr lang="es-CR" baseline="30000" dirty="0">
                <a:solidFill>
                  <a:schemeClr val="bg1"/>
                </a:solidFill>
              </a:rPr>
              <a:t>-2 </a:t>
            </a:r>
            <a:r>
              <a:rPr lang="es-CR" dirty="0">
                <a:solidFill>
                  <a:schemeClr val="bg1"/>
                </a:solidFill>
              </a:rPr>
              <a:t>Mb</a:t>
            </a:r>
            <a:endParaRPr lang="en-US" dirty="0">
              <a:solidFill>
                <a:schemeClr val="bg1"/>
              </a:solidFill>
            </a:endParaRPr>
          </a:p>
        </p:txBody>
      </p:sp>
      <p:pic>
        <p:nvPicPr>
          <p:cNvPr id="8" name="Picture 7">
            <a:extLst>
              <a:ext uri="{FF2B5EF4-FFF2-40B4-BE49-F238E27FC236}">
                <a16:creationId xmlns:a16="http://schemas.microsoft.com/office/drawing/2014/main" id="{A4EC1F38-0146-6960-D51B-17923796E644}"/>
              </a:ext>
            </a:extLst>
          </p:cNvPr>
          <p:cNvPicPr>
            <a:picLocks noChangeAspect="1"/>
          </p:cNvPicPr>
          <p:nvPr/>
        </p:nvPicPr>
        <p:blipFill>
          <a:blip r:embed="rId3"/>
          <a:stretch>
            <a:fillRect/>
          </a:stretch>
        </p:blipFill>
        <p:spPr>
          <a:xfrm>
            <a:off x="203019" y="850788"/>
            <a:ext cx="4273539" cy="3757462"/>
          </a:xfrm>
          <a:prstGeom prst="rect">
            <a:avLst/>
          </a:prstGeom>
        </p:spPr>
      </p:pic>
      <p:pic>
        <p:nvPicPr>
          <p:cNvPr id="10" name="Picture 9">
            <a:extLst>
              <a:ext uri="{FF2B5EF4-FFF2-40B4-BE49-F238E27FC236}">
                <a16:creationId xmlns:a16="http://schemas.microsoft.com/office/drawing/2014/main" id="{BD8AE223-073B-A505-D258-1731B51F8D05}"/>
              </a:ext>
            </a:extLst>
          </p:cNvPr>
          <p:cNvPicPr>
            <a:picLocks noChangeAspect="1"/>
          </p:cNvPicPr>
          <p:nvPr/>
        </p:nvPicPr>
        <p:blipFill>
          <a:blip r:embed="rId4"/>
          <a:stretch>
            <a:fillRect/>
          </a:stretch>
        </p:blipFill>
        <p:spPr>
          <a:xfrm>
            <a:off x="4667443" y="850788"/>
            <a:ext cx="4273539" cy="3757462"/>
          </a:xfrm>
          <a:prstGeom prst="rect">
            <a:avLst/>
          </a:prstGeom>
        </p:spPr>
      </p:pic>
      <p:sp>
        <p:nvSpPr>
          <p:cNvPr id="4" name="Google Shape;483;p54">
            <a:extLst>
              <a:ext uri="{FF2B5EF4-FFF2-40B4-BE49-F238E27FC236}">
                <a16:creationId xmlns:a16="http://schemas.microsoft.com/office/drawing/2014/main" id="{FABF69BA-48D7-F36F-C107-759766AC8073}"/>
              </a:ext>
            </a:extLst>
          </p:cNvPr>
          <p:cNvSpPr txBox="1">
            <a:spLocks noGrp="1"/>
          </p:cNvSpPr>
          <p:nvPr>
            <p:ph type="title"/>
          </p:nvPr>
        </p:nvSpPr>
        <p:spPr>
          <a:xfrm>
            <a:off x="971549" y="84675"/>
            <a:ext cx="8064875" cy="1202400"/>
          </a:xfrm>
          <a:prstGeom prst="rect">
            <a:avLst/>
          </a:prstGeom>
        </p:spPr>
        <p:txBody>
          <a:bodyPr spcFirstLastPara="1" wrap="square" lIns="91425" tIns="91425" rIns="91425" bIns="91425" anchor="t" anchorCtr="0">
            <a:noAutofit/>
          </a:bodyPr>
          <a:lstStyle/>
          <a:p>
            <a:pPr>
              <a:lnSpc>
                <a:spcPct val="100000"/>
              </a:lnSpc>
            </a:pPr>
            <a:r>
              <a:rPr lang="en-US" sz="3200" dirty="0">
                <a:solidFill>
                  <a:srgbClr val="F8F8F8"/>
                </a:solidFill>
              </a:rPr>
              <a:t>CB disk inside DM Halo (Preliminary)</a:t>
            </a:r>
            <a:br>
              <a:rPr lang="en-US" sz="3200" baseline="-25000" dirty="0"/>
            </a:br>
            <a:endParaRPr sz="3200" dirty="0"/>
          </a:p>
        </p:txBody>
      </p:sp>
    </p:spTree>
    <p:extLst>
      <p:ext uri="{BB962C8B-B14F-4D97-AF65-F5344CB8AC3E}">
        <p14:creationId xmlns:p14="http://schemas.microsoft.com/office/powerpoint/2010/main" val="3063048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42119B28-B961-D276-3404-4840D732F14D}"/>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9C784A9C-9AF0-B2D0-E37E-442CAFD932C8}"/>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12538F86-C194-4876-BB67-D5C6129391D8}"/>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a:lnSpc>
                <a:spcPct val="100000"/>
              </a:lnSpc>
            </a:pPr>
            <a:r>
              <a:rPr lang="en-US" sz="3200" dirty="0">
                <a:solidFill>
                  <a:srgbClr val="F8F8F8"/>
                </a:solidFill>
              </a:rPr>
              <a:t>RWI Instability Profiles (Preliminary)</a:t>
            </a:r>
            <a:endParaRPr dirty="0"/>
          </a:p>
        </p:txBody>
      </p:sp>
      <p:sp>
        <p:nvSpPr>
          <p:cNvPr id="484" name="Google Shape;484;p54">
            <a:extLst>
              <a:ext uri="{FF2B5EF4-FFF2-40B4-BE49-F238E27FC236}">
                <a16:creationId xmlns:a16="http://schemas.microsoft.com/office/drawing/2014/main" id="{8FBAB700-4685-6FE4-7211-1FD7F26FBA85}"/>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25</a:t>
            </a:fld>
            <a:endParaRPr/>
          </a:p>
        </p:txBody>
      </p:sp>
      <p:sp>
        <p:nvSpPr>
          <p:cNvPr id="7" name="TextBox 6">
            <a:extLst>
              <a:ext uri="{FF2B5EF4-FFF2-40B4-BE49-F238E27FC236}">
                <a16:creationId xmlns:a16="http://schemas.microsoft.com/office/drawing/2014/main" id="{C44444E4-CAB3-6A6B-0560-79D01D987101}"/>
              </a:ext>
            </a:extLst>
          </p:cNvPr>
          <p:cNvSpPr txBox="1"/>
          <p:nvPr/>
        </p:nvSpPr>
        <p:spPr>
          <a:xfrm>
            <a:off x="5794565" y="4794944"/>
            <a:ext cx="2254143" cy="307777"/>
          </a:xfrm>
          <a:prstGeom prst="rect">
            <a:avLst/>
          </a:prstGeom>
          <a:noFill/>
        </p:spPr>
        <p:txBody>
          <a:bodyPr wrap="none" rtlCol="0">
            <a:spAutoFit/>
          </a:bodyPr>
          <a:lstStyle/>
          <a:p>
            <a:r>
              <a:rPr lang="es-CR" dirty="0" err="1">
                <a:solidFill>
                  <a:schemeClr val="bg1"/>
                </a:solidFill>
              </a:rPr>
              <a:t>Enclosed</a:t>
            </a:r>
            <a:r>
              <a:rPr lang="es-CR" dirty="0">
                <a:solidFill>
                  <a:schemeClr val="bg1"/>
                </a:solidFill>
              </a:rPr>
              <a:t> </a:t>
            </a:r>
            <a:r>
              <a:rPr lang="es-CR" dirty="0" err="1">
                <a:solidFill>
                  <a:schemeClr val="bg1"/>
                </a:solidFill>
              </a:rPr>
              <a:t>mass</a:t>
            </a:r>
            <a:r>
              <a:rPr lang="es-CR" dirty="0">
                <a:solidFill>
                  <a:schemeClr val="bg1"/>
                </a:solidFill>
              </a:rPr>
              <a:t> </a:t>
            </a:r>
            <a:r>
              <a:rPr lang="es-CR" dirty="0" err="1">
                <a:solidFill>
                  <a:schemeClr val="bg1"/>
                </a:solidFill>
              </a:rPr>
              <a:t>of</a:t>
            </a:r>
            <a:r>
              <a:rPr lang="es-CR" dirty="0">
                <a:solidFill>
                  <a:schemeClr val="bg1"/>
                </a:solidFill>
              </a:rPr>
              <a:t> 10</a:t>
            </a:r>
            <a:r>
              <a:rPr lang="es-CR" baseline="30000" dirty="0">
                <a:solidFill>
                  <a:schemeClr val="bg1"/>
                </a:solidFill>
              </a:rPr>
              <a:t>-1</a:t>
            </a:r>
            <a:r>
              <a:rPr lang="es-CR" dirty="0">
                <a:solidFill>
                  <a:schemeClr val="bg1"/>
                </a:solidFill>
              </a:rPr>
              <a:t>M</a:t>
            </a:r>
            <a:r>
              <a:rPr lang="es-CR" baseline="-25000" dirty="0">
                <a:solidFill>
                  <a:schemeClr val="bg1"/>
                </a:solidFill>
              </a:rPr>
              <a:t>b</a:t>
            </a:r>
            <a:endParaRPr lang="en-US" baseline="-25000" dirty="0">
              <a:solidFill>
                <a:schemeClr val="bg1"/>
              </a:solidFill>
            </a:endParaRPr>
          </a:p>
        </p:txBody>
      </p:sp>
      <p:pic>
        <p:nvPicPr>
          <p:cNvPr id="9" name="Picture 8">
            <a:extLst>
              <a:ext uri="{FF2B5EF4-FFF2-40B4-BE49-F238E27FC236}">
                <a16:creationId xmlns:a16="http://schemas.microsoft.com/office/drawing/2014/main" id="{469302D9-B896-20AB-BB4B-D652050AE3E1}"/>
              </a:ext>
            </a:extLst>
          </p:cNvPr>
          <p:cNvPicPr>
            <a:picLocks noChangeAspect="1"/>
          </p:cNvPicPr>
          <p:nvPr/>
        </p:nvPicPr>
        <p:blipFill>
          <a:blip r:embed="rId3"/>
          <a:srcRect t="11603" r="9274" b="2857"/>
          <a:stretch>
            <a:fillRect/>
          </a:stretch>
        </p:blipFill>
        <p:spPr>
          <a:xfrm>
            <a:off x="4764686" y="955221"/>
            <a:ext cx="4045198" cy="3813976"/>
          </a:xfrm>
          <a:prstGeom prst="rect">
            <a:avLst/>
          </a:prstGeom>
        </p:spPr>
      </p:pic>
      <p:sp>
        <p:nvSpPr>
          <p:cNvPr id="11" name="TextBox 10">
            <a:extLst>
              <a:ext uri="{FF2B5EF4-FFF2-40B4-BE49-F238E27FC236}">
                <a16:creationId xmlns:a16="http://schemas.microsoft.com/office/drawing/2014/main" id="{E16E740B-495B-AB33-A45D-746AFD3CA90C}"/>
              </a:ext>
            </a:extLst>
          </p:cNvPr>
          <p:cNvSpPr txBox="1"/>
          <p:nvPr/>
        </p:nvSpPr>
        <p:spPr>
          <a:xfrm>
            <a:off x="1370372" y="4803087"/>
            <a:ext cx="2202847" cy="307777"/>
          </a:xfrm>
          <a:prstGeom prst="rect">
            <a:avLst/>
          </a:prstGeom>
          <a:noFill/>
        </p:spPr>
        <p:txBody>
          <a:bodyPr wrap="none" rtlCol="0">
            <a:spAutoFit/>
          </a:bodyPr>
          <a:lstStyle/>
          <a:p>
            <a:r>
              <a:rPr lang="es-CR" dirty="0" err="1">
                <a:solidFill>
                  <a:schemeClr val="bg1"/>
                </a:solidFill>
              </a:rPr>
              <a:t>Enclosed</a:t>
            </a:r>
            <a:r>
              <a:rPr lang="es-CR" dirty="0">
                <a:solidFill>
                  <a:schemeClr val="bg1"/>
                </a:solidFill>
              </a:rPr>
              <a:t> </a:t>
            </a:r>
            <a:r>
              <a:rPr lang="es-CR" dirty="0" err="1">
                <a:solidFill>
                  <a:schemeClr val="bg1"/>
                </a:solidFill>
              </a:rPr>
              <a:t>mass</a:t>
            </a:r>
            <a:r>
              <a:rPr lang="es-CR" dirty="0">
                <a:solidFill>
                  <a:schemeClr val="bg1"/>
                </a:solidFill>
              </a:rPr>
              <a:t> </a:t>
            </a:r>
            <a:r>
              <a:rPr lang="es-CR" dirty="0" err="1">
                <a:solidFill>
                  <a:schemeClr val="bg1"/>
                </a:solidFill>
              </a:rPr>
              <a:t>of</a:t>
            </a:r>
            <a:r>
              <a:rPr lang="es-CR" dirty="0">
                <a:solidFill>
                  <a:schemeClr val="bg1"/>
                </a:solidFill>
              </a:rPr>
              <a:t> 10</a:t>
            </a:r>
            <a:r>
              <a:rPr lang="es-CR" baseline="30000" dirty="0">
                <a:solidFill>
                  <a:schemeClr val="bg1"/>
                </a:solidFill>
              </a:rPr>
              <a:t>-3</a:t>
            </a:r>
            <a:r>
              <a:rPr lang="es-CR" dirty="0">
                <a:solidFill>
                  <a:schemeClr val="bg1"/>
                </a:solidFill>
              </a:rPr>
              <a:t>M</a:t>
            </a:r>
            <a:r>
              <a:rPr lang="es-CR" baseline="-25000" dirty="0">
                <a:solidFill>
                  <a:schemeClr val="bg1"/>
                </a:solidFill>
              </a:rPr>
              <a:t>b</a:t>
            </a:r>
            <a:endParaRPr lang="en-US" baseline="-25000" dirty="0">
              <a:solidFill>
                <a:schemeClr val="bg1"/>
              </a:solidFill>
            </a:endParaRPr>
          </a:p>
        </p:txBody>
      </p:sp>
      <p:pic>
        <p:nvPicPr>
          <p:cNvPr id="15" name="Picture 14">
            <a:extLst>
              <a:ext uri="{FF2B5EF4-FFF2-40B4-BE49-F238E27FC236}">
                <a16:creationId xmlns:a16="http://schemas.microsoft.com/office/drawing/2014/main" id="{ACADDEB8-C5A4-C44D-E76C-0CBCD5CABC4B}"/>
              </a:ext>
            </a:extLst>
          </p:cNvPr>
          <p:cNvPicPr>
            <a:picLocks noChangeAspect="1"/>
          </p:cNvPicPr>
          <p:nvPr/>
        </p:nvPicPr>
        <p:blipFill>
          <a:blip r:embed="rId4"/>
          <a:stretch>
            <a:fillRect/>
          </a:stretch>
        </p:blipFill>
        <p:spPr>
          <a:xfrm>
            <a:off x="449196" y="951671"/>
            <a:ext cx="4045198" cy="3810494"/>
          </a:xfrm>
          <a:prstGeom prst="rect">
            <a:avLst/>
          </a:prstGeom>
        </p:spPr>
      </p:pic>
    </p:spTree>
    <p:extLst>
      <p:ext uri="{BB962C8B-B14F-4D97-AF65-F5344CB8AC3E}">
        <p14:creationId xmlns:p14="http://schemas.microsoft.com/office/powerpoint/2010/main" val="1822570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576"/>
        <p:cNvGrpSpPr/>
        <p:nvPr/>
      </p:nvGrpSpPr>
      <p:grpSpPr>
        <a:xfrm>
          <a:off x="0" y="0"/>
          <a:ext cx="0" cy="0"/>
          <a:chOff x="0" y="0"/>
          <a:chExt cx="0" cy="0"/>
        </a:xfrm>
      </p:grpSpPr>
      <p:sp>
        <p:nvSpPr>
          <p:cNvPr id="579" name="Google Shape;579;p64"/>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77" name="Google Shape;577;p64"/>
          <p:cNvSpPr txBox="1">
            <a:spLocks noGrp="1"/>
          </p:cNvSpPr>
          <p:nvPr>
            <p:ph type="title"/>
          </p:nvPr>
        </p:nvSpPr>
        <p:spPr>
          <a:xfrm>
            <a:off x="614129" y="552924"/>
            <a:ext cx="5508600" cy="1650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Thank you to:</a:t>
            </a:r>
            <a:endParaRPr dirty="0"/>
          </a:p>
        </p:txBody>
      </p:sp>
      <p:pic>
        <p:nvPicPr>
          <p:cNvPr id="1026" name="Picture 2" descr="Secihti | Tecnológico de Estudios Superiores de Ecatepec">
            <a:extLst>
              <a:ext uri="{FF2B5EF4-FFF2-40B4-BE49-F238E27FC236}">
                <a16:creationId xmlns:a16="http://schemas.microsoft.com/office/drawing/2014/main" id="{C9E15777-ED80-8AD3-F80C-816A512A33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4566" y="2068266"/>
            <a:ext cx="2746327" cy="1012197"/>
          </a:xfrm>
          <a:prstGeom prst="rect">
            <a:avLst/>
          </a:prstGeom>
          <a:noFill/>
          <a:extLst>
            <a:ext uri="{909E8E84-426E-40DD-AFC4-6F175D3DCCD1}">
              <a14:hiddenFill xmlns:a14="http://schemas.microsoft.com/office/drawing/2010/main">
                <a:solidFill>
                  <a:srgbClr val="FFFFFF"/>
                </a:solidFill>
              </a14:hiddenFill>
            </a:ext>
          </a:extLst>
        </p:spPr>
      </p:pic>
      <p:pic>
        <p:nvPicPr>
          <p:cNvPr id="2" name="Google Shape;342;p41">
            <a:extLst>
              <a:ext uri="{FF2B5EF4-FFF2-40B4-BE49-F238E27FC236}">
                <a16:creationId xmlns:a16="http://schemas.microsoft.com/office/drawing/2014/main" id="{C867FD5F-CDC1-BF24-6290-36BCFDFE0F03}"/>
              </a:ext>
            </a:extLst>
          </p:cNvPr>
          <p:cNvPicPr preferRelativeResize="0"/>
          <p:nvPr/>
        </p:nvPicPr>
        <p:blipFill>
          <a:blip r:embed="rId4">
            <a:alphaModFix/>
          </a:blip>
          <a:stretch>
            <a:fillRect/>
          </a:stretch>
        </p:blipFill>
        <p:spPr>
          <a:xfrm>
            <a:off x="811203" y="1955875"/>
            <a:ext cx="1098579" cy="1153198"/>
          </a:xfrm>
          <a:prstGeom prst="rect">
            <a:avLst/>
          </a:prstGeom>
          <a:noFill/>
          <a:ln>
            <a:noFill/>
          </a:ln>
        </p:spPr>
      </p:pic>
      <p:sp>
        <p:nvSpPr>
          <p:cNvPr id="5" name="Google Shape;577;p64">
            <a:extLst>
              <a:ext uri="{FF2B5EF4-FFF2-40B4-BE49-F238E27FC236}">
                <a16:creationId xmlns:a16="http://schemas.microsoft.com/office/drawing/2014/main" id="{3C636DDD-4CDD-D5C4-0AEF-ED2AD9D929DB}"/>
              </a:ext>
            </a:extLst>
          </p:cNvPr>
          <p:cNvSpPr txBox="1">
            <a:spLocks/>
          </p:cNvSpPr>
          <p:nvPr/>
        </p:nvSpPr>
        <p:spPr>
          <a:xfrm>
            <a:off x="614129" y="4064050"/>
            <a:ext cx="6284452" cy="1650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1pPr>
            <a:lvl2pPr marR="0" lvl="1"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2pPr>
            <a:lvl3pPr marR="0" lvl="2"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3pPr>
            <a:lvl4pPr marR="0" lvl="3"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4pPr>
            <a:lvl5pPr marR="0" lvl="4"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5pPr>
            <a:lvl6pPr marR="0" lvl="5"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6pPr>
            <a:lvl7pPr marR="0" lvl="6"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7pPr>
            <a:lvl8pPr marR="0" lvl="7"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8pPr>
            <a:lvl9pPr marR="0" lvl="8" algn="l" rtl="0">
              <a:lnSpc>
                <a:spcPct val="80000"/>
              </a:lnSpc>
              <a:spcBef>
                <a:spcPts val="0"/>
              </a:spcBef>
              <a:spcAft>
                <a:spcPts val="0"/>
              </a:spcAft>
              <a:buClr>
                <a:schemeClr val="lt1"/>
              </a:buClr>
              <a:buSzPts val="6000"/>
              <a:buFont typeface="Inter"/>
              <a:buNone/>
              <a:defRPr sz="6000" b="1" i="0" u="none" strike="noStrike" cap="none">
                <a:solidFill>
                  <a:schemeClr val="lt1"/>
                </a:solidFill>
                <a:latin typeface="Inter"/>
                <a:ea typeface="Inter"/>
                <a:cs typeface="Inter"/>
                <a:sym typeface="Inter"/>
              </a:defRPr>
            </a:lvl9pPr>
          </a:lstStyle>
          <a:p>
            <a:pPr algn="ctr"/>
            <a:r>
              <a:rPr lang="en-US" sz="3200" dirty="0"/>
              <a:t>For making this visit possible</a:t>
            </a:r>
          </a:p>
        </p:txBody>
      </p:sp>
      <p:pic>
        <p:nvPicPr>
          <p:cNvPr id="4" name="Google Shape;345;p41">
            <a:extLst>
              <a:ext uri="{FF2B5EF4-FFF2-40B4-BE49-F238E27FC236}">
                <a16:creationId xmlns:a16="http://schemas.microsoft.com/office/drawing/2014/main" id="{FAEA0E61-AFAE-D6D6-556D-456ABFB8C698}"/>
              </a:ext>
            </a:extLst>
          </p:cNvPr>
          <p:cNvPicPr preferRelativeResize="0"/>
          <p:nvPr/>
        </p:nvPicPr>
        <p:blipFill>
          <a:blip r:embed="rId5">
            <a:alphaModFix/>
          </a:blip>
          <a:stretch>
            <a:fillRect/>
          </a:stretch>
        </p:blipFill>
        <p:spPr>
          <a:xfrm>
            <a:off x="5964966" y="2118380"/>
            <a:ext cx="2746327" cy="90674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576">
          <a:extLst>
            <a:ext uri="{FF2B5EF4-FFF2-40B4-BE49-F238E27FC236}">
              <a16:creationId xmlns:a16="http://schemas.microsoft.com/office/drawing/2014/main" id="{C1FF6A3D-9131-16BD-3DE0-3D70EBF9D7E7}"/>
            </a:ext>
          </a:extLst>
        </p:cNvPr>
        <p:cNvGrpSpPr/>
        <p:nvPr/>
      </p:nvGrpSpPr>
      <p:grpSpPr>
        <a:xfrm>
          <a:off x="0" y="0"/>
          <a:ext cx="0" cy="0"/>
          <a:chOff x="0" y="0"/>
          <a:chExt cx="0" cy="0"/>
        </a:xfrm>
      </p:grpSpPr>
      <p:sp>
        <p:nvSpPr>
          <p:cNvPr id="579" name="Google Shape;579;p64">
            <a:extLst>
              <a:ext uri="{FF2B5EF4-FFF2-40B4-BE49-F238E27FC236}">
                <a16:creationId xmlns:a16="http://schemas.microsoft.com/office/drawing/2014/main" id="{3C9DECED-CD8B-104B-B85B-FE68CF223EED}"/>
              </a:ext>
            </a:extLst>
          </p:cNvPr>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77" name="Google Shape;577;p64">
            <a:extLst>
              <a:ext uri="{FF2B5EF4-FFF2-40B4-BE49-F238E27FC236}">
                <a16:creationId xmlns:a16="http://schemas.microsoft.com/office/drawing/2014/main" id="{E363BF4B-818A-D0F2-46B2-4ECC52B82B15}"/>
              </a:ext>
            </a:extLst>
          </p:cNvPr>
          <p:cNvSpPr txBox="1">
            <a:spLocks noGrp="1"/>
          </p:cNvSpPr>
          <p:nvPr>
            <p:ph type="title"/>
          </p:nvPr>
        </p:nvSpPr>
        <p:spPr>
          <a:xfrm>
            <a:off x="2083403" y="921450"/>
            <a:ext cx="5508600" cy="1650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Thank you!</a:t>
            </a:r>
            <a:endParaRPr dirty="0"/>
          </a:p>
        </p:txBody>
      </p:sp>
      <p:sp>
        <p:nvSpPr>
          <p:cNvPr id="578" name="Google Shape;578;p64">
            <a:extLst>
              <a:ext uri="{FF2B5EF4-FFF2-40B4-BE49-F238E27FC236}">
                <a16:creationId xmlns:a16="http://schemas.microsoft.com/office/drawing/2014/main" id="{CDDADA61-2FBE-6CF9-A72B-D976D26C1A35}"/>
              </a:ext>
            </a:extLst>
          </p:cNvPr>
          <p:cNvSpPr txBox="1">
            <a:spLocks noGrp="1"/>
          </p:cNvSpPr>
          <p:nvPr>
            <p:ph type="title" idx="2"/>
          </p:nvPr>
        </p:nvSpPr>
        <p:spPr>
          <a:xfrm>
            <a:off x="2546298" y="1844568"/>
            <a:ext cx="3698700" cy="521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email: esantiago@inaoep.mx</a:t>
            </a:r>
            <a:endParaRPr dirty="0"/>
          </a:p>
          <a:p>
            <a:pPr marL="0" lvl="0" indent="0" algn="l" rtl="0">
              <a:spcBef>
                <a:spcPts val="0"/>
              </a:spcBef>
              <a:spcAft>
                <a:spcPts val="0"/>
              </a:spcAft>
              <a:buNone/>
            </a:pPr>
            <a:endParaRPr dirty="0"/>
          </a:p>
        </p:txBody>
      </p:sp>
      <p:sp>
        <p:nvSpPr>
          <p:cNvPr id="2" name="TextBox 1">
            <a:extLst>
              <a:ext uri="{FF2B5EF4-FFF2-40B4-BE49-F238E27FC236}">
                <a16:creationId xmlns:a16="http://schemas.microsoft.com/office/drawing/2014/main" id="{D1BACD69-AA9A-BA66-86F2-D37BDC954E41}"/>
              </a:ext>
            </a:extLst>
          </p:cNvPr>
          <p:cNvSpPr txBox="1"/>
          <p:nvPr/>
        </p:nvSpPr>
        <p:spPr>
          <a:xfrm>
            <a:off x="0" y="2819962"/>
            <a:ext cx="2220480" cy="307777"/>
          </a:xfrm>
          <a:prstGeom prst="rect">
            <a:avLst/>
          </a:prstGeom>
          <a:noFill/>
        </p:spPr>
        <p:txBody>
          <a:bodyPr wrap="none" rtlCol="0">
            <a:spAutoFit/>
          </a:bodyPr>
          <a:lstStyle/>
          <a:p>
            <a:r>
              <a:rPr lang="es-CR" b="1" dirty="0" err="1">
                <a:solidFill>
                  <a:schemeClr val="bg1"/>
                </a:solidFill>
              </a:rPr>
              <a:t>Reviews</a:t>
            </a:r>
            <a:r>
              <a:rPr lang="es-CR" b="1" dirty="0">
                <a:solidFill>
                  <a:schemeClr val="bg1"/>
                </a:solidFill>
              </a:rPr>
              <a:t> </a:t>
            </a:r>
            <a:r>
              <a:rPr lang="es-CR" b="1" dirty="0" err="1">
                <a:solidFill>
                  <a:schemeClr val="bg1"/>
                </a:solidFill>
              </a:rPr>
              <a:t>on</a:t>
            </a:r>
            <a:r>
              <a:rPr lang="es-CR" b="1" dirty="0">
                <a:solidFill>
                  <a:schemeClr val="bg1"/>
                </a:solidFill>
              </a:rPr>
              <a:t> </a:t>
            </a:r>
            <a:r>
              <a:rPr lang="es-CR" b="1" dirty="0" err="1">
                <a:solidFill>
                  <a:schemeClr val="bg1"/>
                </a:solidFill>
              </a:rPr>
              <a:t>the</a:t>
            </a:r>
            <a:r>
              <a:rPr lang="es-CR" b="1" dirty="0">
                <a:solidFill>
                  <a:schemeClr val="bg1"/>
                </a:solidFill>
              </a:rPr>
              <a:t> </a:t>
            </a:r>
            <a:r>
              <a:rPr lang="es-CR" b="1" dirty="0" err="1">
                <a:solidFill>
                  <a:schemeClr val="bg1"/>
                </a:solidFill>
              </a:rPr>
              <a:t>subject</a:t>
            </a:r>
            <a:r>
              <a:rPr lang="es-CR" b="1" dirty="0">
                <a:solidFill>
                  <a:schemeClr val="bg1"/>
                </a:solidFill>
              </a:rPr>
              <a:t>:</a:t>
            </a:r>
            <a:endParaRPr lang="en-US" b="1" dirty="0">
              <a:solidFill>
                <a:schemeClr val="bg1"/>
              </a:solidFill>
            </a:endParaRPr>
          </a:p>
        </p:txBody>
      </p:sp>
      <p:pic>
        <p:nvPicPr>
          <p:cNvPr id="4" name="Picture 3">
            <a:extLst>
              <a:ext uri="{FF2B5EF4-FFF2-40B4-BE49-F238E27FC236}">
                <a16:creationId xmlns:a16="http://schemas.microsoft.com/office/drawing/2014/main" id="{1E94B21F-E798-F05D-C6AB-F3AF54DE7DE0}"/>
              </a:ext>
            </a:extLst>
          </p:cNvPr>
          <p:cNvPicPr>
            <a:picLocks noChangeAspect="1"/>
          </p:cNvPicPr>
          <p:nvPr/>
        </p:nvPicPr>
        <p:blipFill>
          <a:blip r:embed="rId3"/>
          <a:stretch>
            <a:fillRect/>
          </a:stretch>
        </p:blipFill>
        <p:spPr>
          <a:xfrm>
            <a:off x="2793218" y="2629387"/>
            <a:ext cx="2143125" cy="2143125"/>
          </a:xfrm>
          <a:prstGeom prst="rect">
            <a:avLst/>
          </a:prstGeom>
        </p:spPr>
      </p:pic>
      <p:sp>
        <p:nvSpPr>
          <p:cNvPr id="6" name="TextBox 5">
            <a:extLst>
              <a:ext uri="{FF2B5EF4-FFF2-40B4-BE49-F238E27FC236}">
                <a16:creationId xmlns:a16="http://schemas.microsoft.com/office/drawing/2014/main" id="{B1A85D39-C291-87E7-6F7F-0FC8588E20AD}"/>
              </a:ext>
            </a:extLst>
          </p:cNvPr>
          <p:cNvSpPr txBox="1"/>
          <p:nvPr/>
        </p:nvSpPr>
        <p:spPr>
          <a:xfrm>
            <a:off x="2873963" y="4830149"/>
            <a:ext cx="1981633" cy="276999"/>
          </a:xfrm>
          <a:prstGeom prst="rect">
            <a:avLst/>
          </a:prstGeom>
          <a:noFill/>
        </p:spPr>
        <p:txBody>
          <a:bodyPr wrap="none" rtlCol="0">
            <a:spAutoFit/>
          </a:bodyPr>
          <a:lstStyle/>
          <a:p>
            <a:r>
              <a:rPr lang="es-CR" sz="1200" dirty="0">
                <a:solidFill>
                  <a:schemeClr val="bg1"/>
                </a:solidFill>
              </a:rPr>
              <a:t>D’Orazio and </a:t>
            </a:r>
            <a:r>
              <a:rPr lang="es-CR" sz="1200" dirty="0" err="1">
                <a:solidFill>
                  <a:schemeClr val="bg1"/>
                </a:solidFill>
              </a:rPr>
              <a:t>Charisi</a:t>
            </a:r>
            <a:r>
              <a:rPr lang="es-CR" sz="1200" dirty="0">
                <a:solidFill>
                  <a:schemeClr val="bg1"/>
                </a:solidFill>
              </a:rPr>
              <a:t> 2023</a:t>
            </a:r>
            <a:endParaRPr lang="en-US" sz="1200" dirty="0">
              <a:solidFill>
                <a:schemeClr val="bg1"/>
              </a:solidFill>
            </a:endParaRPr>
          </a:p>
        </p:txBody>
      </p:sp>
      <p:pic>
        <p:nvPicPr>
          <p:cNvPr id="8" name="Picture 7">
            <a:extLst>
              <a:ext uri="{FF2B5EF4-FFF2-40B4-BE49-F238E27FC236}">
                <a16:creationId xmlns:a16="http://schemas.microsoft.com/office/drawing/2014/main" id="{759495C6-5DBB-2066-3465-38F783605E1A}"/>
              </a:ext>
            </a:extLst>
          </p:cNvPr>
          <p:cNvPicPr>
            <a:picLocks noChangeAspect="1"/>
          </p:cNvPicPr>
          <p:nvPr/>
        </p:nvPicPr>
        <p:blipFill>
          <a:blip r:embed="rId4"/>
          <a:stretch>
            <a:fillRect/>
          </a:stretch>
        </p:blipFill>
        <p:spPr>
          <a:xfrm>
            <a:off x="5908222" y="2629387"/>
            <a:ext cx="2143125" cy="2143125"/>
          </a:xfrm>
          <a:prstGeom prst="rect">
            <a:avLst/>
          </a:prstGeom>
        </p:spPr>
      </p:pic>
      <p:sp>
        <p:nvSpPr>
          <p:cNvPr id="10" name="TextBox 9">
            <a:extLst>
              <a:ext uri="{FF2B5EF4-FFF2-40B4-BE49-F238E27FC236}">
                <a16:creationId xmlns:a16="http://schemas.microsoft.com/office/drawing/2014/main" id="{1C8EA121-FA6A-A341-B651-65ECB30D538F}"/>
              </a:ext>
            </a:extLst>
          </p:cNvPr>
          <p:cNvSpPr txBox="1"/>
          <p:nvPr/>
        </p:nvSpPr>
        <p:spPr>
          <a:xfrm>
            <a:off x="6107589" y="4778851"/>
            <a:ext cx="1744388" cy="276999"/>
          </a:xfrm>
          <a:prstGeom prst="rect">
            <a:avLst/>
          </a:prstGeom>
          <a:noFill/>
        </p:spPr>
        <p:txBody>
          <a:bodyPr wrap="none" rtlCol="0">
            <a:spAutoFit/>
          </a:bodyPr>
          <a:lstStyle/>
          <a:p>
            <a:r>
              <a:rPr lang="es-CR" sz="1200" dirty="0">
                <a:solidFill>
                  <a:schemeClr val="bg1"/>
                </a:solidFill>
              </a:rPr>
              <a:t>Bogdanović et al. 2022</a:t>
            </a:r>
          </a:p>
        </p:txBody>
      </p:sp>
    </p:spTree>
    <p:extLst>
      <p:ext uri="{BB962C8B-B14F-4D97-AF65-F5344CB8AC3E}">
        <p14:creationId xmlns:p14="http://schemas.microsoft.com/office/powerpoint/2010/main" val="479856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0">
          <a:extLst>
            <a:ext uri="{FF2B5EF4-FFF2-40B4-BE49-F238E27FC236}">
              <a16:creationId xmlns:a16="http://schemas.microsoft.com/office/drawing/2014/main" id="{9615915E-D5EE-B25F-A123-7FD95F4F74D2}"/>
            </a:ext>
          </a:extLst>
        </p:cNvPr>
        <p:cNvGrpSpPr/>
        <p:nvPr/>
      </p:nvGrpSpPr>
      <p:grpSpPr>
        <a:xfrm>
          <a:off x="0" y="0"/>
          <a:ext cx="0" cy="0"/>
          <a:chOff x="0" y="0"/>
          <a:chExt cx="0" cy="0"/>
        </a:xfrm>
      </p:grpSpPr>
      <p:sp>
        <p:nvSpPr>
          <p:cNvPr id="391" name="Google Shape;391;p45">
            <a:extLst>
              <a:ext uri="{FF2B5EF4-FFF2-40B4-BE49-F238E27FC236}">
                <a16:creationId xmlns:a16="http://schemas.microsoft.com/office/drawing/2014/main" id="{DDA9EC3F-D062-093D-DD1F-D183EA1C9E7E}"/>
              </a:ext>
            </a:extLst>
          </p:cNvPr>
          <p:cNvSpPr txBox="1">
            <a:spLocks noGrp="1"/>
          </p:cNvSpPr>
          <p:nvPr>
            <p:ph type="title"/>
          </p:nvPr>
        </p:nvSpPr>
        <p:spPr>
          <a:xfrm>
            <a:off x="0" y="203200"/>
            <a:ext cx="9144000" cy="1359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dirty="0"/>
              <a:t>Accretion rate</a:t>
            </a:r>
            <a:endParaRPr dirty="0"/>
          </a:p>
        </p:txBody>
      </p:sp>
      <p:sp>
        <p:nvSpPr>
          <p:cNvPr id="392" name="Google Shape;392;p45">
            <a:extLst>
              <a:ext uri="{FF2B5EF4-FFF2-40B4-BE49-F238E27FC236}">
                <a16:creationId xmlns:a16="http://schemas.microsoft.com/office/drawing/2014/main" id="{726D96B6-96BE-4CB8-910B-48BC5D47D741}"/>
              </a:ext>
            </a:extLst>
          </p:cNvPr>
          <p:cNvSpPr txBox="1">
            <a:spLocks noGrp="1"/>
          </p:cNvSpPr>
          <p:nvPr>
            <p:ph type="body" idx="8"/>
          </p:nvPr>
        </p:nvSpPr>
        <p:spPr>
          <a:xfrm>
            <a:off x="0" y="771325"/>
            <a:ext cx="9322500" cy="272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300" dirty="0"/>
          </a:p>
          <a:p>
            <a:pPr marL="146050" lvl="0" indent="0" algn="l" rtl="0">
              <a:lnSpc>
                <a:spcPct val="100000"/>
              </a:lnSpc>
              <a:spcBef>
                <a:spcPts val="0"/>
              </a:spcBef>
              <a:spcAft>
                <a:spcPts val="0"/>
              </a:spcAft>
              <a:buSzPts val="1300"/>
              <a:buNone/>
            </a:pPr>
            <a:r>
              <a:rPr lang="en-US" sz="1400" dirty="0"/>
              <a:t>The lump at higher mass ratios has an effect over how often the accretion rate has an increase.</a:t>
            </a:r>
            <a:endParaRPr sz="1400" dirty="0"/>
          </a:p>
          <a:p>
            <a:pPr marL="0" lvl="0" indent="0" algn="l" rtl="0">
              <a:lnSpc>
                <a:spcPct val="100000"/>
              </a:lnSpc>
              <a:spcBef>
                <a:spcPts val="0"/>
              </a:spcBef>
              <a:spcAft>
                <a:spcPts val="0"/>
              </a:spcAft>
              <a:buNone/>
            </a:pPr>
            <a:endParaRPr dirty="0"/>
          </a:p>
        </p:txBody>
      </p:sp>
      <p:sp>
        <p:nvSpPr>
          <p:cNvPr id="393" name="Google Shape;393;p45">
            <a:extLst>
              <a:ext uri="{FF2B5EF4-FFF2-40B4-BE49-F238E27FC236}">
                <a16:creationId xmlns:a16="http://schemas.microsoft.com/office/drawing/2014/main" id="{A1B2183A-354B-5AF8-E2D9-8A864C0C8768}"/>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28</a:t>
            </a:fld>
            <a:endParaRPr sz="1300"/>
          </a:p>
        </p:txBody>
      </p:sp>
      <p:sp>
        <p:nvSpPr>
          <p:cNvPr id="394" name="Google Shape;394;p45">
            <a:extLst>
              <a:ext uri="{FF2B5EF4-FFF2-40B4-BE49-F238E27FC236}">
                <a16:creationId xmlns:a16="http://schemas.microsoft.com/office/drawing/2014/main" id="{35A6035B-864E-CB00-D425-DF9A851FE7A2}"/>
              </a:ext>
            </a:extLst>
          </p:cNvPr>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96" name="Google Shape;396;p45">
            <a:extLst>
              <a:ext uri="{FF2B5EF4-FFF2-40B4-BE49-F238E27FC236}">
                <a16:creationId xmlns:a16="http://schemas.microsoft.com/office/drawing/2014/main" id="{B271555C-EFC9-AC82-1938-3D39875F5BA2}"/>
              </a:ext>
            </a:extLst>
          </p:cNvPr>
          <p:cNvSpPr txBox="1"/>
          <p:nvPr/>
        </p:nvSpPr>
        <p:spPr>
          <a:xfrm>
            <a:off x="0" y="4736725"/>
            <a:ext cx="91926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dirty="0">
                <a:solidFill>
                  <a:schemeClr val="dk2"/>
                </a:solidFill>
                <a:latin typeface="Inter"/>
                <a:ea typeface="Inter"/>
                <a:cs typeface="Inter"/>
                <a:sym typeface="Inter"/>
              </a:rPr>
              <a:t>D’Orazio &amp; Charisi 2023</a:t>
            </a:r>
            <a:endParaRPr sz="1200" dirty="0">
              <a:solidFill>
                <a:schemeClr val="dk2"/>
              </a:solidFill>
              <a:latin typeface="Inter"/>
              <a:ea typeface="Inter"/>
              <a:cs typeface="Inter"/>
              <a:sym typeface="Inter"/>
            </a:endParaRPr>
          </a:p>
        </p:txBody>
      </p:sp>
      <p:pic>
        <p:nvPicPr>
          <p:cNvPr id="3" name="Picture 2">
            <a:extLst>
              <a:ext uri="{FF2B5EF4-FFF2-40B4-BE49-F238E27FC236}">
                <a16:creationId xmlns:a16="http://schemas.microsoft.com/office/drawing/2014/main" id="{62B08C4C-EC92-DB36-7DE7-4F69DE763539}"/>
              </a:ext>
            </a:extLst>
          </p:cNvPr>
          <p:cNvPicPr>
            <a:picLocks noChangeAspect="1"/>
          </p:cNvPicPr>
          <p:nvPr/>
        </p:nvPicPr>
        <p:blipFill>
          <a:blip r:embed="rId3"/>
          <a:stretch>
            <a:fillRect/>
          </a:stretch>
        </p:blipFill>
        <p:spPr>
          <a:xfrm>
            <a:off x="0" y="1299268"/>
            <a:ext cx="9084733" cy="3509884"/>
          </a:xfrm>
          <a:prstGeom prst="rect">
            <a:avLst/>
          </a:prstGeom>
        </p:spPr>
      </p:pic>
    </p:spTree>
    <p:extLst>
      <p:ext uri="{BB962C8B-B14F-4D97-AF65-F5344CB8AC3E}">
        <p14:creationId xmlns:p14="http://schemas.microsoft.com/office/powerpoint/2010/main" val="5824978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62"/>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29</a:t>
            </a:fld>
            <a:endParaRPr/>
          </a:p>
        </p:txBody>
      </p:sp>
      <p:sp>
        <p:nvSpPr>
          <p:cNvPr id="556" name="Google Shape;556;p62"/>
          <p:cNvSpPr/>
          <p:nvPr/>
        </p:nvSpPr>
        <p:spPr>
          <a:xfrm>
            <a:off x="525000" y="4573675"/>
            <a:ext cx="1950000" cy="4476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557" name="Google Shape;557;p62"/>
          <p:cNvSpPr txBox="1"/>
          <p:nvPr/>
        </p:nvSpPr>
        <p:spPr>
          <a:xfrm>
            <a:off x="893300" y="122225"/>
            <a:ext cx="9144000" cy="468000"/>
          </a:xfrm>
          <a:prstGeom prst="rect">
            <a:avLst/>
          </a:prstGeom>
          <a:noFill/>
          <a:ln>
            <a:noFill/>
          </a:ln>
        </p:spPr>
        <p:txBody>
          <a:bodyPr spcFirstLastPara="1" wrap="square" lIns="91425" tIns="91425" rIns="91425" bIns="91425" anchor="t" anchorCtr="0">
            <a:spAutoFit/>
          </a:bodyPr>
          <a:lstStyle/>
          <a:p>
            <a:pPr marL="0" lvl="0" indent="0" algn="l" rtl="0">
              <a:lnSpc>
                <a:spcPct val="80000"/>
              </a:lnSpc>
              <a:spcBef>
                <a:spcPts val="0"/>
              </a:spcBef>
              <a:spcAft>
                <a:spcPts val="0"/>
              </a:spcAft>
              <a:buNone/>
            </a:pPr>
            <a:r>
              <a:rPr lang="en" sz="2300" b="1">
                <a:solidFill>
                  <a:schemeClr val="lt1"/>
                </a:solidFill>
                <a:latin typeface="Inter"/>
                <a:ea typeface="Inter"/>
                <a:cs typeface="Inter"/>
                <a:sym typeface="Inter"/>
              </a:rPr>
              <a:t>Santa Barbara Binary Disk-Code Comparison Project</a:t>
            </a:r>
            <a:endParaRPr sz="2300" b="1">
              <a:solidFill>
                <a:schemeClr val="lt1"/>
              </a:solidFill>
              <a:latin typeface="Inter"/>
              <a:ea typeface="Inter"/>
              <a:cs typeface="Inter"/>
              <a:sym typeface="Inter"/>
            </a:endParaRPr>
          </a:p>
        </p:txBody>
      </p:sp>
      <p:sp>
        <p:nvSpPr>
          <p:cNvPr id="558" name="Google Shape;558;p62"/>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acc</a:t>
            </a:r>
            <a:endParaRPr/>
          </a:p>
        </p:txBody>
      </p:sp>
      <p:pic>
        <p:nvPicPr>
          <p:cNvPr id="559" name="Google Shape;559;p62" title="Avg_exTorque.png"/>
          <p:cNvPicPr preferRelativeResize="0"/>
          <p:nvPr/>
        </p:nvPicPr>
        <p:blipFill>
          <a:blip r:embed="rId3">
            <a:alphaModFix/>
          </a:blip>
          <a:srcRect t="7571" r="7891" b="3481"/>
          <a:stretch>
            <a:fillRect/>
          </a:stretch>
        </p:blipFill>
        <p:spPr>
          <a:xfrm>
            <a:off x="3335032" y="1424360"/>
            <a:ext cx="2722711" cy="2641453"/>
          </a:xfrm>
          <a:prstGeom prst="rect">
            <a:avLst/>
          </a:prstGeom>
          <a:noFill/>
          <a:ln>
            <a:noFill/>
          </a:ln>
        </p:spPr>
      </p:pic>
      <p:pic>
        <p:nvPicPr>
          <p:cNvPr id="560" name="Google Shape;560;p62" title="Avg_gravTorque.png"/>
          <p:cNvPicPr preferRelativeResize="0"/>
          <p:nvPr/>
        </p:nvPicPr>
        <p:blipFill>
          <a:blip r:embed="rId4">
            <a:alphaModFix/>
          </a:blip>
          <a:srcRect t="7571" r="7891" b="3481"/>
          <a:stretch>
            <a:fillRect/>
          </a:stretch>
        </p:blipFill>
        <p:spPr>
          <a:xfrm>
            <a:off x="6286498" y="1424361"/>
            <a:ext cx="2722712" cy="2641453"/>
          </a:xfrm>
          <a:prstGeom prst="rect">
            <a:avLst/>
          </a:prstGeom>
          <a:noFill/>
          <a:ln>
            <a:noFill/>
          </a:ln>
        </p:spPr>
      </p:pic>
      <p:sp>
        <p:nvSpPr>
          <p:cNvPr id="561" name="Google Shape;561;p62"/>
          <p:cNvSpPr txBox="1"/>
          <p:nvPr/>
        </p:nvSpPr>
        <p:spPr>
          <a:xfrm>
            <a:off x="316026" y="747338"/>
            <a:ext cx="8131349"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dirty="0">
                <a:solidFill>
                  <a:schemeClr val="lt1"/>
                </a:solidFill>
                <a:latin typeface="Inter"/>
                <a:ea typeface="Inter"/>
                <a:cs typeface="Inter"/>
                <a:sym typeface="Inter"/>
              </a:rPr>
              <a:t>Our results are consistent with the Santa Barbara Binary-Disk Code Comparison. </a:t>
            </a:r>
            <a:endParaRPr sz="1200" dirty="0">
              <a:solidFill>
                <a:schemeClr val="lt1"/>
              </a:solidFill>
              <a:latin typeface="Inter"/>
              <a:ea typeface="Inter"/>
              <a:cs typeface="Inter"/>
              <a:sym typeface="Inter"/>
            </a:endParaRPr>
          </a:p>
        </p:txBody>
      </p:sp>
      <p:sp>
        <p:nvSpPr>
          <p:cNvPr id="562" name="Google Shape;562;p62"/>
          <p:cNvSpPr txBox="1"/>
          <p:nvPr/>
        </p:nvSpPr>
        <p:spPr>
          <a:xfrm>
            <a:off x="3335032" y="4171718"/>
            <a:ext cx="2722711"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dirty="0">
                <a:solidFill>
                  <a:schemeClr val="lt1"/>
                </a:solidFill>
                <a:latin typeface="Inter"/>
                <a:ea typeface="Inter"/>
                <a:cs typeface="Inter"/>
                <a:sym typeface="Inter"/>
              </a:rPr>
              <a:t>Excised Torque</a:t>
            </a:r>
            <a:endParaRPr dirty="0">
              <a:solidFill>
                <a:schemeClr val="lt1"/>
              </a:solidFill>
              <a:latin typeface="Inter"/>
              <a:ea typeface="Inter"/>
              <a:cs typeface="Inter"/>
              <a:sym typeface="Inter"/>
            </a:endParaRPr>
          </a:p>
        </p:txBody>
      </p:sp>
      <p:sp>
        <p:nvSpPr>
          <p:cNvPr id="563" name="Google Shape;563;p62"/>
          <p:cNvSpPr txBox="1"/>
          <p:nvPr/>
        </p:nvSpPr>
        <p:spPr>
          <a:xfrm>
            <a:off x="6286496" y="4196062"/>
            <a:ext cx="2722713"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dirty="0">
                <a:solidFill>
                  <a:schemeClr val="lt1"/>
                </a:solidFill>
                <a:latin typeface="Inter"/>
                <a:ea typeface="Inter"/>
                <a:cs typeface="Inter"/>
                <a:sym typeface="Inter"/>
              </a:rPr>
              <a:t>Gravitational Torque</a:t>
            </a:r>
            <a:endParaRPr dirty="0">
              <a:solidFill>
                <a:schemeClr val="lt1"/>
              </a:solidFill>
              <a:latin typeface="Inter"/>
              <a:ea typeface="Inter"/>
              <a:cs typeface="Inter"/>
              <a:sym typeface="Inter"/>
            </a:endParaRPr>
          </a:p>
        </p:txBody>
      </p:sp>
      <p:pic>
        <p:nvPicPr>
          <p:cNvPr id="2" name="Google Shape;571;p63" title="Avg_accRate.png">
            <a:extLst>
              <a:ext uri="{FF2B5EF4-FFF2-40B4-BE49-F238E27FC236}">
                <a16:creationId xmlns:a16="http://schemas.microsoft.com/office/drawing/2014/main" id="{E3ED1C1A-4C1E-5DEC-8D73-220C83DA00A8}"/>
              </a:ext>
            </a:extLst>
          </p:cNvPr>
          <p:cNvPicPr preferRelativeResize="0"/>
          <p:nvPr/>
        </p:nvPicPr>
        <p:blipFill>
          <a:blip r:embed="rId5">
            <a:alphaModFix/>
          </a:blip>
          <a:srcRect l="2254" t="7873" r="8068" b="3692"/>
          <a:stretch>
            <a:fillRect/>
          </a:stretch>
        </p:blipFill>
        <p:spPr>
          <a:xfrm>
            <a:off x="316028" y="1424361"/>
            <a:ext cx="2722711" cy="2641453"/>
          </a:xfrm>
          <a:prstGeom prst="rect">
            <a:avLst/>
          </a:prstGeom>
          <a:noFill/>
          <a:ln>
            <a:noFill/>
          </a:ln>
        </p:spPr>
      </p:pic>
      <p:sp>
        <p:nvSpPr>
          <p:cNvPr id="3" name="Google Shape;572;p63">
            <a:extLst>
              <a:ext uri="{FF2B5EF4-FFF2-40B4-BE49-F238E27FC236}">
                <a16:creationId xmlns:a16="http://schemas.microsoft.com/office/drawing/2014/main" id="{775A4C8C-784F-433C-6472-7872B821DFBB}"/>
              </a:ext>
            </a:extLst>
          </p:cNvPr>
          <p:cNvSpPr txBox="1"/>
          <p:nvPr/>
        </p:nvSpPr>
        <p:spPr>
          <a:xfrm>
            <a:off x="316026" y="4196062"/>
            <a:ext cx="2722713"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dirty="0">
                <a:solidFill>
                  <a:schemeClr val="lt1"/>
                </a:solidFill>
                <a:latin typeface="Inter"/>
                <a:ea typeface="Inter"/>
                <a:cs typeface="Inter"/>
                <a:sym typeface="Inter"/>
              </a:rPr>
              <a:t>Accretion Rate</a:t>
            </a:r>
            <a:endParaRPr dirty="0">
              <a:solidFill>
                <a:schemeClr val="lt1"/>
              </a:solidFill>
              <a:latin typeface="Inter"/>
              <a:ea typeface="Inter"/>
              <a:cs typeface="Inter"/>
              <a:sym typeface="Inter"/>
            </a:endParaRPr>
          </a:p>
        </p:txBody>
      </p:sp>
      <p:pic>
        <p:nvPicPr>
          <p:cNvPr id="5" name="Picture 4">
            <a:extLst>
              <a:ext uri="{FF2B5EF4-FFF2-40B4-BE49-F238E27FC236}">
                <a16:creationId xmlns:a16="http://schemas.microsoft.com/office/drawing/2014/main" id="{66747D02-2E85-CF24-07FE-BEB4BCC62C67}"/>
              </a:ext>
            </a:extLst>
          </p:cNvPr>
          <p:cNvPicPr>
            <a:picLocks noChangeAspect="1"/>
          </p:cNvPicPr>
          <p:nvPr/>
        </p:nvPicPr>
        <p:blipFill>
          <a:blip r:embed="rId6"/>
          <a:srcRect l="16232"/>
          <a:stretch>
            <a:fillRect/>
          </a:stretch>
        </p:blipFill>
        <p:spPr>
          <a:xfrm>
            <a:off x="316026" y="2452688"/>
            <a:ext cx="114103" cy="492625"/>
          </a:xfrm>
          <a:prstGeom prst="rect">
            <a:avLst/>
          </a:prstGeom>
        </p:spPr>
      </p:pic>
      <p:pic>
        <p:nvPicPr>
          <p:cNvPr id="7" name="Picture 6">
            <a:extLst>
              <a:ext uri="{FF2B5EF4-FFF2-40B4-BE49-F238E27FC236}">
                <a16:creationId xmlns:a16="http://schemas.microsoft.com/office/drawing/2014/main" id="{BE1B6F65-D628-8EFF-7DBA-30675237E82D}"/>
              </a:ext>
            </a:extLst>
          </p:cNvPr>
          <p:cNvPicPr>
            <a:picLocks noChangeAspect="1"/>
          </p:cNvPicPr>
          <p:nvPr/>
        </p:nvPicPr>
        <p:blipFill>
          <a:blip r:embed="rId7"/>
          <a:stretch>
            <a:fillRect/>
          </a:stretch>
        </p:blipFill>
        <p:spPr>
          <a:xfrm>
            <a:off x="3335032" y="2358412"/>
            <a:ext cx="135243" cy="687182"/>
          </a:xfrm>
          <a:prstGeom prst="rect">
            <a:avLst/>
          </a:prstGeom>
        </p:spPr>
      </p:pic>
      <p:pic>
        <p:nvPicPr>
          <p:cNvPr id="9" name="Picture 8">
            <a:extLst>
              <a:ext uri="{FF2B5EF4-FFF2-40B4-BE49-F238E27FC236}">
                <a16:creationId xmlns:a16="http://schemas.microsoft.com/office/drawing/2014/main" id="{AEA8DFF1-9CFA-4DD1-E446-942AAFBA58F4}"/>
              </a:ext>
            </a:extLst>
          </p:cNvPr>
          <p:cNvPicPr>
            <a:picLocks noChangeAspect="1"/>
          </p:cNvPicPr>
          <p:nvPr/>
        </p:nvPicPr>
        <p:blipFill>
          <a:blip r:embed="rId8"/>
          <a:stretch>
            <a:fillRect/>
          </a:stretch>
        </p:blipFill>
        <p:spPr>
          <a:xfrm>
            <a:off x="6286496" y="2302932"/>
            <a:ext cx="134611" cy="76990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583"/>
        <p:cNvGrpSpPr/>
        <p:nvPr/>
      </p:nvGrpSpPr>
      <p:grpSpPr>
        <a:xfrm>
          <a:off x="0" y="0"/>
          <a:ext cx="0" cy="0"/>
          <a:chOff x="0" y="0"/>
          <a:chExt cx="0" cy="0"/>
        </a:xfrm>
      </p:grpSpPr>
      <p:sp>
        <p:nvSpPr>
          <p:cNvPr id="584" name="Google Shape;584;p65"/>
          <p:cNvSpPr/>
          <p:nvPr/>
        </p:nvSpPr>
        <p:spPr>
          <a:xfrm>
            <a:off x="527275" y="4608250"/>
            <a:ext cx="1950000" cy="4476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674EA7"/>
              </a:solidFill>
              <a:latin typeface="Inter"/>
              <a:ea typeface="Inter"/>
              <a:cs typeface="Inter"/>
              <a:sym typeface="Inter"/>
            </a:endParaRPr>
          </a:p>
        </p:txBody>
      </p:sp>
      <p:sp>
        <p:nvSpPr>
          <p:cNvPr id="585" name="Google Shape;585;p65"/>
          <p:cNvSpPr txBox="1">
            <a:spLocks noGrp="1"/>
          </p:cNvSpPr>
          <p:nvPr>
            <p:ph type="title"/>
          </p:nvPr>
        </p:nvSpPr>
        <p:spPr>
          <a:xfrm>
            <a:off x="452575" y="596800"/>
            <a:ext cx="44181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rPr>
              <a:t>Possible Future Work:</a:t>
            </a:r>
            <a:endParaRPr>
              <a:solidFill>
                <a:schemeClr val="lt1"/>
              </a:solidFill>
            </a:endParaRPr>
          </a:p>
        </p:txBody>
      </p:sp>
      <p:sp>
        <p:nvSpPr>
          <p:cNvPr id="586" name="Google Shape;586;p65"/>
          <p:cNvSpPr txBox="1">
            <a:spLocks noGrp="1"/>
          </p:cNvSpPr>
          <p:nvPr>
            <p:ph type="body" idx="1"/>
          </p:nvPr>
        </p:nvSpPr>
        <p:spPr>
          <a:xfrm>
            <a:off x="0" y="1778468"/>
            <a:ext cx="3159900" cy="2495700"/>
          </a:xfrm>
          <a:prstGeom prst="rect">
            <a:avLst/>
          </a:prstGeom>
        </p:spPr>
        <p:txBody>
          <a:bodyPr spcFirstLastPara="1" wrap="square" lIns="91425" tIns="91425" rIns="91425" bIns="91425" anchor="t" anchorCtr="0">
            <a:noAutofit/>
          </a:bodyPr>
          <a:lstStyle/>
          <a:p>
            <a:pPr marL="457200" lvl="0" indent="-304800" algn="just" rtl="0">
              <a:lnSpc>
                <a:spcPct val="115000"/>
              </a:lnSpc>
              <a:spcBef>
                <a:spcPts val="0"/>
              </a:spcBef>
              <a:spcAft>
                <a:spcPts val="0"/>
              </a:spcAft>
              <a:buClr>
                <a:schemeClr val="lt1"/>
              </a:buClr>
              <a:buSzPts val="1200"/>
              <a:buChar char="●"/>
            </a:pPr>
            <a:r>
              <a:rPr lang="en" sz="1300" dirty="0">
                <a:solidFill>
                  <a:schemeClr val="lt1"/>
                </a:solidFill>
              </a:rPr>
              <a:t>X ray emission disappearance has been proposed as a possible signature of merging massive BHs.</a:t>
            </a:r>
            <a:endParaRPr sz="1300" dirty="0">
              <a:solidFill>
                <a:schemeClr val="lt1"/>
              </a:solidFill>
            </a:endParaRPr>
          </a:p>
          <a:p>
            <a:pPr marL="457200" lvl="0" indent="-304800" algn="just" rtl="0">
              <a:lnSpc>
                <a:spcPct val="115000"/>
              </a:lnSpc>
              <a:spcBef>
                <a:spcPts val="0"/>
              </a:spcBef>
              <a:spcAft>
                <a:spcPts val="0"/>
              </a:spcAft>
              <a:buClr>
                <a:schemeClr val="lt1"/>
              </a:buClr>
              <a:buSzPts val="1200"/>
              <a:buChar char="●"/>
            </a:pPr>
            <a:r>
              <a:rPr lang="en" sz="1300" dirty="0">
                <a:solidFill>
                  <a:schemeClr val="lt1"/>
                </a:solidFill>
              </a:rPr>
              <a:t>The disappearance with a newtonian potential was calculated to happen very close to the merger.</a:t>
            </a:r>
            <a:endParaRPr sz="1300" dirty="0">
              <a:solidFill>
                <a:schemeClr val="lt1"/>
              </a:solidFill>
            </a:endParaRPr>
          </a:p>
          <a:p>
            <a:pPr marL="457200" lvl="0" indent="-304800" algn="just" rtl="0">
              <a:lnSpc>
                <a:spcPct val="115000"/>
              </a:lnSpc>
              <a:spcBef>
                <a:spcPts val="0"/>
              </a:spcBef>
              <a:spcAft>
                <a:spcPts val="0"/>
              </a:spcAft>
              <a:buClr>
                <a:schemeClr val="lt1"/>
              </a:buClr>
              <a:buSzPts val="1200"/>
              <a:buChar char="●"/>
            </a:pPr>
            <a:r>
              <a:rPr lang="en" sz="1300" dirty="0">
                <a:solidFill>
                  <a:schemeClr val="lt1"/>
                </a:solidFill>
              </a:rPr>
              <a:t>We would like to investigate this same mechanism under a pseudo newtonian potential that would allow an Innermost Stable Circular Orbit (ISCO) to form.</a:t>
            </a:r>
            <a:endParaRPr sz="1300" dirty="0">
              <a:solidFill>
                <a:schemeClr val="lt1"/>
              </a:solidFill>
            </a:endParaRPr>
          </a:p>
          <a:p>
            <a:pPr marL="0" lvl="0" indent="0" algn="l" rtl="0">
              <a:lnSpc>
                <a:spcPct val="115000"/>
              </a:lnSpc>
              <a:spcBef>
                <a:spcPts val="0"/>
              </a:spcBef>
              <a:spcAft>
                <a:spcPts val="0"/>
              </a:spcAft>
              <a:buClr>
                <a:schemeClr val="dk1"/>
              </a:buClr>
              <a:buSzPts val="1100"/>
              <a:buNone/>
            </a:pPr>
            <a:endParaRPr dirty="0"/>
          </a:p>
          <a:p>
            <a:pPr marL="0" lvl="0" indent="0" algn="l" rtl="0">
              <a:lnSpc>
                <a:spcPct val="115000"/>
              </a:lnSpc>
              <a:spcBef>
                <a:spcPts val="0"/>
              </a:spcBef>
              <a:spcAft>
                <a:spcPts val="0"/>
              </a:spcAft>
              <a:buClr>
                <a:schemeClr val="dk1"/>
              </a:buClr>
              <a:buSzPts val="1100"/>
              <a:buNone/>
            </a:pPr>
            <a:endParaRPr dirty="0"/>
          </a:p>
          <a:p>
            <a:pPr marL="0" lvl="0" indent="0" algn="l" rtl="0">
              <a:spcBef>
                <a:spcPts val="0"/>
              </a:spcBef>
              <a:spcAft>
                <a:spcPts val="0"/>
              </a:spcAft>
              <a:buNone/>
            </a:pPr>
            <a:endParaRPr dirty="0"/>
          </a:p>
        </p:txBody>
      </p:sp>
      <p:sp>
        <p:nvSpPr>
          <p:cNvPr id="587" name="Google Shape;587;p65"/>
          <p:cNvSpPr txBox="1">
            <a:spLocks noGrp="1"/>
          </p:cNvSpPr>
          <p:nvPr>
            <p:ph type="title"/>
          </p:nvPr>
        </p:nvSpPr>
        <p:spPr>
          <a:xfrm>
            <a:off x="4572000" y="596800"/>
            <a:ext cx="4662900" cy="13701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000">
                <a:solidFill>
                  <a:schemeClr val="lt1"/>
                </a:solidFill>
              </a:rPr>
              <a:t>Study of X-ray emission disappearance near merger under pseudo newtonian potential</a:t>
            </a:r>
            <a:endParaRPr sz="2000">
              <a:solidFill>
                <a:schemeClr val="lt1"/>
              </a:solidFill>
            </a:endParaRPr>
          </a:p>
          <a:p>
            <a:pPr marL="0" lvl="0" indent="0" algn="l" rtl="0">
              <a:spcBef>
                <a:spcPts val="0"/>
              </a:spcBef>
              <a:spcAft>
                <a:spcPts val="0"/>
              </a:spcAft>
              <a:buNone/>
            </a:pPr>
            <a:endParaRPr sz="2400"/>
          </a:p>
        </p:txBody>
      </p:sp>
      <p:pic>
        <p:nvPicPr>
          <p:cNvPr id="588" name="Google Shape;588;p65"/>
          <p:cNvPicPr preferRelativeResize="0"/>
          <p:nvPr/>
        </p:nvPicPr>
        <p:blipFill>
          <a:blip r:embed="rId3">
            <a:alphaModFix/>
          </a:blip>
          <a:stretch>
            <a:fillRect/>
          </a:stretch>
        </p:blipFill>
        <p:spPr>
          <a:xfrm>
            <a:off x="3217275" y="2062974"/>
            <a:ext cx="5926725" cy="2399375"/>
          </a:xfrm>
          <a:prstGeom prst="rect">
            <a:avLst/>
          </a:prstGeom>
          <a:noFill/>
          <a:ln>
            <a:noFill/>
          </a:ln>
        </p:spPr>
      </p:pic>
      <p:sp>
        <p:nvSpPr>
          <p:cNvPr id="589" name="Google Shape;589;p65"/>
          <p:cNvSpPr txBox="1"/>
          <p:nvPr/>
        </p:nvSpPr>
        <p:spPr>
          <a:xfrm>
            <a:off x="5403450" y="463195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lt1"/>
                </a:solidFill>
              </a:rPr>
              <a:t>Krauth et al. 2023</a:t>
            </a:r>
            <a:endParaRPr>
              <a:solidFill>
                <a:schemeClr val="lt1"/>
              </a:solidFill>
            </a:endParaRPr>
          </a:p>
        </p:txBody>
      </p:sp>
      <p:sp>
        <p:nvSpPr>
          <p:cNvPr id="590" name="Google Shape;590;p65"/>
          <p:cNvSpPr txBox="1">
            <a:spLocks noGrp="1"/>
          </p:cNvSpPr>
          <p:nvPr>
            <p:ph type="sldNum" idx="3"/>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solidFill>
                  <a:schemeClr val="lt1"/>
                </a:solidFill>
              </a:rPr>
              <a:t>30</a:t>
            </a:fld>
            <a:endParaRPr>
              <a:solidFill>
                <a:schemeClr val="lt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45"/>
          <p:cNvSpPr txBox="1">
            <a:spLocks noGrp="1"/>
          </p:cNvSpPr>
          <p:nvPr>
            <p:ph type="title"/>
          </p:nvPr>
        </p:nvSpPr>
        <p:spPr>
          <a:xfrm>
            <a:off x="96325" y="596800"/>
            <a:ext cx="28977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900"/>
              <a:t>Spectroscopic measurements of offset broad emission lines</a:t>
            </a:r>
            <a:endParaRPr sz="2900"/>
          </a:p>
        </p:txBody>
      </p:sp>
      <p:sp>
        <p:nvSpPr>
          <p:cNvPr id="371" name="Google Shape;371;p45"/>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72" name="Google Shape;372;p45"/>
          <p:cNvSpPr txBox="1"/>
          <p:nvPr/>
        </p:nvSpPr>
        <p:spPr>
          <a:xfrm>
            <a:off x="5234175" y="4701850"/>
            <a:ext cx="30000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Bogdanović et al. 2022</a:t>
            </a:r>
            <a:endParaRPr/>
          </a:p>
        </p:txBody>
      </p:sp>
      <p:sp>
        <p:nvSpPr>
          <p:cNvPr id="373" name="Google Shape;373;p45"/>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31</a:t>
            </a:fld>
            <a:endParaRPr sz="1300"/>
          </a:p>
        </p:txBody>
      </p:sp>
      <p:pic>
        <p:nvPicPr>
          <p:cNvPr id="374" name="Google Shape;374;p45"/>
          <p:cNvPicPr preferRelativeResize="0"/>
          <p:nvPr/>
        </p:nvPicPr>
        <p:blipFill>
          <a:blip r:embed="rId3">
            <a:alphaModFix/>
          </a:blip>
          <a:stretch>
            <a:fillRect/>
          </a:stretch>
        </p:blipFill>
        <p:spPr>
          <a:xfrm>
            <a:off x="3086750" y="318225"/>
            <a:ext cx="6007524" cy="4378558"/>
          </a:xfrm>
          <a:prstGeom prst="rect">
            <a:avLst/>
          </a:prstGeom>
          <a:noFill/>
          <a:ln>
            <a:noFill/>
          </a:ln>
        </p:spPr>
      </p:pic>
      <p:sp>
        <p:nvSpPr>
          <p:cNvPr id="375" name="Google Shape;375;p45"/>
          <p:cNvSpPr txBox="1"/>
          <p:nvPr/>
        </p:nvSpPr>
        <p:spPr>
          <a:xfrm>
            <a:off x="96325" y="2268550"/>
            <a:ext cx="3000000" cy="21240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
              <a:t>Offsets of ∼ 103km/s (up to 5,000km/s) in redshift between broad and narrow line centers could suggest that the broad line region is coherently moving, because it is bound to a component of a binary and so red- or blue-shifted by the SMBHB orbital velocity.</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85E54396-5DF1-361A-1B21-08ED38D14CEE}"/>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7C7D40EA-6715-CE87-7ECC-E94A0875EC50}"/>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21963C56-3900-18D6-F193-22B3249E6B73}"/>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a:lnSpc>
                <a:spcPct val="100000"/>
              </a:lnSpc>
            </a:pPr>
            <a:r>
              <a:rPr lang="en-US" sz="3200" dirty="0">
                <a:solidFill>
                  <a:srgbClr val="F8F8F8"/>
                </a:solidFill>
              </a:rPr>
              <a:t>Rossby Wave Instability</a:t>
            </a:r>
            <a:endParaRPr dirty="0"/>
          </a:p>
        </p:txBody>
      </p:sp>
      <p:sp>
        <p:nvSpPr>
          <p:cNvPr id="484" name="Google Shape;484;p54">
            <a:extLst>
              <a:ext uri="{FF2B5EF4-FFF2-40B4-BE49-F238E27FC236}">
                <a16:creationId xmlns:a16="http://schemas.microsoft.com/office/drawing/2014/main" id="{E08C79D7-13C8-7B04-FDF6-4D06A2FCF865}"/>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32</a:t>
            </a:fld>
            <a:endParaRPr/>
          </a:p>
        </p:txBody>
      </p:sp>
      <p:pic>
        <p:nvPicPr>
          <p:cNvPr id="3" name="Picture 2">
            <a:extLst>
              <a:ext uri="{FF2B5EF4-FFF2-40B4-BE49-F238E27FC236}">
                <a16:creationId xmlns:a16="http://schemas.microsoft.com/office/drawing/2014/main" id="{0F0D5322-888C-42B4-BB5F-FCAE030ACE8D}"/>
              </a:ext>
            </a:extLst>
          </p:cNvPr>
          <p:cNvPicPr>
            <a:picLocks noChangeAspect="1"/>
          </p:cNvPicPr>
          <p:nvPr/>
        </p:nvPicPr>
        <p:blipFill>
          <a:blip r:embed="rId3"/>
          <a:stretch>
            <a:fillRect/>
          </a:stretch>
        </p:blipFill>
        <p:spPr>
          <a:xfrm>
            <a:off x="240277" y="2089802"/>
            <a:ext cx="3645924" cy="588685"/>
          </a:xfrm>
          <a:prstGeom prst="rect">
            <a:avLst/>
          </a:prstGeom>
        </p:spPr>
      </p:pic>
      <p:pic>
        <p:nvPicPr>
          <p:cNvPr id="5" name="Picture 4">
            <a:extLst>
              <a:ext uri="{FF2B5EF4-FFF2-40B4-BE49-F238E27FC236}">
                <a16:creationId xmlns:a16="http://schemas.microsoft.com/office/drawing/2014/main" id="{31F818C4-45F1-918B-179F-9DEEAF29B871}"/>
              </a:ext>
            </a:extLst>
          </p:cNvPr>
          <p:cNvPicPr>
            <a:picLocks noChangeAspect="1"/>
          </p:cNvPicPr>
          <p:nvPr/>
        </p:nvPicPr>
        <p:blipFill>
          <a:blip r:embed="rId4"/>
          <a:stretch>
            <a:fillRect/>
          </a:stretch>
        </p:blipFill>
        <p:spPr>
          <a:xfrm>
            <a:off x="4852094" y="2105806"/>
            <a:ext cx="4100064" cy="572681"/>
          </a:xfrm>
          <a:prstGeom prst="rect">
            <a:avLst/>
          </a:prstGeom>
        </p:spPr>
      </p:pic>
      <p:sp>
        <p:nvSpPr>
          <p:cNvPr id="6" name="TextBox 5">
            <a:extLst>
              <a:ext uri="{FF2B5EF4-FFF2-40B4-BE49-F238E27FC236}">
                <a16:creationId xmlns:a16="http://schemas.microsoft.com/office/drawing/2014/main" id="{C6ECF85F-EF02-14D2-D0F1-257629CFDAD4}"/>
              </a:ext>
            </a:extLst>
          </p:cNvPr>
          <p:cNvSpPr txBox="1"/>
          <p:nvPr/>
        </p:nvSpPr>
        <p:spPr>
          <a:xfrm>
            <a:off x="107575" y="979298"/>
            <a:ext cx="9036425" cy="3416320"/>
          </a:xfrm>
          <a:prstGeom prst="rect">
            <a:avLst/>
          </a:prstGeom>
          <a:noFill/>
        </p:spPr>
        <p:txBody>
          <a:bodyPr wrap="square" rtlCol="0">
            <a:spAutoFit/>
          </a:bodyPr>
          <a:lstStyle/>
          <a:p>
            <a:r>
              <a:rPr lang="en-US" sz="1800" dirty="0">
                <a:solidFill>
                  <a:schemeClr val="bg1"/>
                </a:solidFill>
              </a:rPr>
              <a:t>Lovelace et al. 1998 found that there is an instability in a Keplerian disk whenever there is an extremum on the function</a:t>
            </a:r>
          </a:p>
          <a:p>
            <a:endParaRPr lang="en-US" sz="1800" dirty="0">
              <a:solidFill>
                <a:schemeClr val="bg1"/>
              </a:solidFill>
            </a:endParaRPr>
          </a:p>
          <a:p>
            <a:endParaRPr lang="en-US" sz="1800" dirty="0">
              <a:solidFill>
                <a:schemeClr val="bg1"/>
              </a:solidFill>
            </a:endParaRPr>
          </a:p>
          <a:p>
            <a:endParaRPr lang="en-US" sz="1800" dirty="0">
              <a:solidFill>
                <a:schemeClr val="bg1"/>
              </a:solidFill>
            </a:endParaRPr>
          </a:p>
          <a:p>
            <a:endParaRPr lang="en-US" sz="1800" dirty="0">
              <a:solidFill>
                <a:schemeClr val="bg1"/>
              </a:solidFill>
            </a:endParaRPr>
          </a:p>
          <a:p>
            <a:endParaRPr lang="en-US" sz="1800" dirty="0">
              <a:solidFill>
                <a:schemeClr val="bg1"/>
              </a:solidFill>
            </a:endParaRPr>
          </a:p>
          <a:p>
            <a:endParaRPr lang="en-US" sz="1800" dirty="0">
              <a:solidFill>
                <a:schemeClr val="bg1"/>
              </a:solidFill>
            </a:endParaRPr>
          </a:p>
          <a:p>
            <a:endParaRPr lang="en-US" sz="1800" dirty="0">
              <a:solidFill>
                <a:schemeClr val="bg1"/>
              </a:solidFill>
            </a:endParaRPr>
          </a:p>
          <a:p>
            <a:r>
              <a:rPr lang="en-US" sz="1800" dirty="0">
                <a:solidFill>
                  <a:schemeClr val="bg1"/>
                </a:solidFill>
              </a:rPr>
              <a:t>It is still a topic of debate whether this is the cause of the transition in CB disks towards an eccentric cavity. We will investigate if we find evidence of this instability disappearing with the presence of the DM halo.  </a:t>
            </a:r>
          </a:p>
        </p:txBody>
      </p:sp>
      <p:sp>
        <p:nvSpPr>
          <p:cNvPr id="7" name="TextBox 6">
            <a:extLst>
              <a:ext uri="{FF2B5EF4-FFF2-40B4-BE49-F238E27FC236}">
                <a16:creationId xmlns:a16="http://schemas.microsoft.com/office/drawing/2014/main" id="{B3BD2C70-C629-3601-BB8E-40E5A887DDCC}"/>
              </a:ext>
            </a:extLst>
          </p:cNvPr>
          <p:cNvSpPr txBox="1"/>
          <p:nvPr/>
        </p:nvSpPr>
        <p:spPr>
          <a:xfrm>
            <a:off x="4033158" y="2212475"/>
            <a:ext cx="671979" cy="307777"/>
          </a:xfrm>
          <a:prstGeom prst="rect">
            <a:avLst/>
          </a:prstGeom>
          <a:noFill/>
        </p:spPr>
        <p:txBody>
          <a:bodyPr wrap="none" rtlCol="0">
            <a:spAutoFit/>
          </a:bodyPr>
          <a:lstStyle/>
          <a:p>
            <a:r>
              <a:rPr lang="es-CR" dirty="0" err="1">
                <a:solidFill>
                  <a:schemeClr val="bg1"/>
                </a:solidFill>
              </a:rPr>
              <a:t>where</a:t>
            </a:r>
            <a:endParaRPr lang="en-US" dirty="0">
              <a:solidFill>
                <a:schemeClr val="bg1"/>
              </a:solidFill>
            </a:endParaRPr>
          </a:p>
        </p:txBody>
      </p:sp>
    </p:spTree>
    <p:extLst>
      <p:ext uri="{BB962C8B-B14F-4D97-AF65-F5344CB8AC3E}">
        <p14:creationId xmlns:p14="http://schemas.microsoft.com/office/powerpoint/2010/main" val="2638765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461"/>
        <p:cNvGrpSpPr/>
        <p:nvPr/>
      </p:nvGrpSpPr>
      <p:grpSpPr>
        <a:xfrm>
          <a:off x="0" y="0"/>
          <a:ext cx="0" cy="0"/>
          <a:chOff x="0" y="0"/>
          <a:chExt cx="0" cy="0"/>
        </a:xfrm>
      </p:grpSpPr>
      <p:sp>
        <p:nvSpPr>
          <p:cNvPr id="462" name="Google Shape;462;p52"/>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63" name="Google Shape;463;p52"/>
          <p:cNvSpPr txBox="1">
            <a:spLocks noGrp="1"/>
          </p:cNvSpPr>
          <p:nvPr>
            <p:ph type="title"/>
          </p:nvPr>
        </p:nvSpPr>
        <p:spPr>
          <a:xfrm>
            <a:off x="1650663" y="84675"/>
            <a:ext cx="63906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Boundary Conditions</a:t>
            </a:r>
            <a:endParaRPr/>
          </a:p>
        </p:txBody>
      </p:sp>
      <p:sp>
        <p:nvSpPr>
          <p:cNvPr id="465" name="Google Shape;465;p52"/>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33</a:t>
            </a:fld>
            <a:endParaRPr/>
          </a:p>
        </p:txBody>
      </p:sp>
      <p:pic>
        <p:nvPicPr>
          <p:cNvPr id="466" name="Google Shape;466;p52"/>
          <p:cNvPicPr preferRelativeResize="0"/>
          <p:nvPr/>
        </p:nvPicPr>
        <p:blipFill>
          <a:blip r:embed="rId3">
            <a:alphaModFix/>
          </a:blip>
          <a:stretch>
            <a:fillRect/>
          </a:stretch>
        </p:blipFill>
        <p:spPr>
          <a:xfrm>
            <a:off x="4042750" y="1132647"/>
            <a:ext cx="4294199" cy="3435452"/>
          </a:xfrm>
          <a:prstGeom prst="rect">
            <a:avLst/>
          </a:prstGeom>
          <a:noFill/>
          <a:ln>
            <a:noFill/>
          </a:ln>
        </p:spPr>
      </p:pic>
      <p:sp>
        <p:nvSpPr>
          <p:cNvPr id="467" name="Google Shape;467;p52"/>
          <p:cNvSpPr txBox="1">
            <a:spLocks noGrp="1"/>
          </p:cNvSpPr>
          <p:nvPr>
            <p:ph type="body" idx="6"/>
          </p:nvPr>
        </p:nvSpPr>
        <p:spPr>
          <a:xfrm>
            <a:off x="5359475" y="4608250"/>
            <a:ext cx="1932900" cy="1068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None/>
            </a:pPr>
            <a:r>
              <a:rPr lang="en" sz="1300">
                <a:solidFill>
                  <a:schemeClr val="lt1"/>
                </a:solidFill>
              </a:rPr>
              <a:t>Duffel et al. 2024</a:t>
            </a:r>
            <a:endParaRPr sz="1300">
              <a:solidFill>
                <a:schemeClr val="lt1"/>
              </a:solidFill>
            </a:endParaRPr>
          </a:p>
        </p:txBody>
      </p:sp>
      <p:sp>
        <p:nvSpPr>
          <p:cNvPr id="4" name="Google Shape;477;p53">
            <a:extLst>
              <a:ext uri="{FF2B5EF4-FFF2-40B4-BE49-F238E27FC236}">
                <a16:creationId xmlns:a16="http://schemas.microsoft.com/office/drawing/2014/main" id="{6EA4E28D-78D6-427A-0B74-DD6CFB1349E0}"/>
              </a:ext>
            </a:extLst>
          </p:cNvPr>
          <p:cNvSpPr txBox="1">
            <a:spLocks/>
          </p:cNvSpPr>
          <p:nvPr/>
        </p:nvSpPr>
        <p:spPr>
          <a:xfrm>
            <a:off x="154550" y="1176200"/>
            <a:ext cx="3534900" cy="2110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1pPr>
            <a:lvl2pPr marL="914400" marR="0" lvl="1"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2pPr>
            <a:lvl3pPr marL="1371600" marR="0" lvl="2"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3pPr>
            <a:lvl4pPr marL="1828800" marR="0" lvl="3"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4pPr>
            <a:lvl5pPr marL="2286000" marR="0" lvl="4"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5pPr>
            <a:lvl6pPr marL="2743200" marR="0" lvl="5"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6pPr>
            <a:lvl7pPr marL="3200400" marR="0" lvl="6"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7pPr>
            <a:lvl8pPr marL="3657600" marR="0" lvl="7"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8pPr>
            <a:lvl9pPr marL="4114800" marR="0" lvl="8" indent="-304800" algn="l" rtl="0">
              <a:lnSpc>
                <a:spcPct val="100000"/>
              </a:lnSpc>
              <a:spcBef>
                <a:spcPts val="0"/>
              </a:spcBef>
              <a:spcAft>
                <a:spcPts val="0"/>
              </a:spcAft>
              <a:buClr>
                <a:schemeClr val="lt1"/>
              </a:buClr>
              <a:buSzPts val="1200"/>
              <a:buFont typeface="Inter"/>
              <a:buChar char="■"/>
              <a:defRPr sz="1200" b="0" i="0" u="none" strike="noStrike" cap="none">
                <a:solidFill>
                  <a:schemeClr val="lt1"/>
                </a:solidFill>
                <a:latin typeface="Inter"/>
                <a:ea typeface="Inter"/>
                <a:cs typeface="Inter"/>
                <a:sym typeface="Inter"/>
              </a:defRPr>
            </a:lvl9pPr>
          </a:lstStyle>
          <a:p>
            <a:pPr indent="-323850" algn="just">
              <a:buSzPts val="1500"/>
            </a:pPr>
            <a:r>
              <a:rPr lang="en-US" sz="1500"/>
              <a:t>The outer boundary conditions will give a constant inflow of material to mimic an infinite disk.</a:t>
            </a:r>
          </a:p>
          <a:p>
            <a:pPr marL="0" indent="0" algn="just">
              <a:buFont typeface="Inter"/>
              <a:buNone/>
            </a:pPr>
            <a:endParaRPr lang="en-US" sz="1500"/>
          </a:p>
          <a:p>
            <a:pPr indent="-323850" algn="just">
              <a:buSzPts val="1500"/>
            </a:pPr>
            <a:r>
              <a:rPr lang="en-US" sz="1500"/>
              <a:t>An “infinite disk” model allows the density profile to achieve a more stable state in comparison to the finite disk.</a:t>
            </a:r>
          </a:p>
          <a:p>
            <a:pPr marL="0" indent="0" algn="just">
              <a:buFont typeface="Inter"/>
              <a:buNone/>
            </a:pPr>
            <a:endParaRPr lang="en-US" sz="1500"/>
          </a:p>
          <a:p>
            <a:pPr indent="-323850" algn="just">
              <a:buSzPts val="1500"/>
            </a:pPr>
            <a:r>
              <a:rPr lang="en-US" sz="1500"/>
              <a:t>An infinite disk model is also intended to emulate the very gas rich environments one would expect after a galaxy merger.</a:t>
            </a:r>
          </a:p>
          <a:p>
            <a:pPr marL="0" indent="0">
              <a:buFont typeface="Inter"/>
              <a:buNone/>
            </a:pPr>
            <a:endParaRPr lang="en-US"/>
          </a:p>
          <a:p>
            <a:pPr marL="0" indent="0">
              <a:buFont typeface="Inter"/>
              <a:buNone/>
            </a:pPr>
            <a:endParaRPr lang="en-US"/>
          </a:p>
          <a:p>
            <a:pPr marL="0" indent="0">
              <a:buClr>
                <a:schemeClr val="dk1"/>
              </a:buClr>
              <a:buSzPts val="1100"/>
              <a:buFont typeface="Inter"/>
              <a:buNone/>
            </a:pPr>
            <a:endParaRPr lang="en-US"/>
          </a:p>
          <a:p>
            <a:pPr marL="0" indent="0">
              <a:buFont typeface="Inter"/>
              <a:buNone/>
            </a:pPr>
            <a:endParaRPr lang="en-US" sz="1400" dirty="0">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471"/>
        <p:cNvGrpSpPr/>
        <p:nvPr/>
      </p:nvGrpSpPr>
      <p:grpSpPr>
        <a:xfrm>
          <a:off x="0" y="0"/>
          <a:ext cx="0" cy="0"/>
          <a:chOff x="0" y="0"/>
          <a:chExt cx="0" cy="0"/>
        </a:xfrm>
      </p:grpSpPr>
      <p:sp>
        <p:nvSpPr>
          <p:cNvPr id="472" name="Google Shape;472;p53"/>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73" name="Google Shape;473;p53"/>
          <p:cNvSpPr txBox="1">
            <a:spLocks noGrp="1"/>
          </p:cNvSpPr>
          <p:nvPr>
            <p:ph type="title"/>
          </p:nvPr>
        </p:nvSpPr>
        <p:spPr>
          <a:xfrm>
            <a:off x="1650663" y="84675"/>
            <a:ext cx="63906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Boundary Conditions</a:t>
            </a:r>
            <a:endParaRPr/>
          </a:p>
        </p:txBody>
      </p:sp>
      <p:sp>
        <p:nvSpPr>
          <p:cNvPr id="474" name="Google Shape;474;p53"/>
          <p:cNvSpPr txBox="1">
            <a:spLocks noGrp="1"/>
          </p:cNvSpPr>
          <p:nvPr>
            <p:ph type="body" idx="6"/>
          </p:nvPr>
        </p:nvSpPr>
        <p:spPr>
          <a:xfrm>
            <a:off x="5359475" y="4608250"/>
            <a:ext cx="1932900" cy="1068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None/>
            </a:pPr>
            <a:r>
              <a:rPr lang="en" sz="1300">
                <a:solidFill>
                  <a:schemeClr val="lt1"/>
                </a:solidFill>
              </a:rPr>
              <a:t>Duffel et al. 2024</a:t>
            </a:r>
            <a:endParaRPr sz="1300">
              <a:solidFill>
                <a:schemeClr val="lt1"/>
              </a:solidFill>
            </a:endParaRPr>
          </a:p>
        </p:txBody>
      </p:sp>
      <p:sp>
        <p:nvSpPr>
          <p:cNvPr id="475" name="Google Shape;475;p53"/>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34</a:t>
            </a:fld>
            <a:endParaRPr/>
          </a:p>
        </p:txBody>
      </p:sp>
      <p:pic>
        <p:nvPicPr>
          <p:cNvPr id="476" name="Google Shape;476;p53"/>
          <p:cNvPicPr preferRelativeResize="0"/>
          <p:nvPr/>
        </p:nvPicPr>
        <p:blipFill>
          <a:blip r:embed="rId3">
            <a:alphaModFix/>
          </a:blip>
          <a:stretch>
            <a:fillRect/>
          </a:stretch>
        </p:blipFill>
        <p:spPr>
          <a:xfrm>
            <a:off x="4042756" y="1129200"/>
            <a:ext cx="4294201" cy="3438900"/>
          </a:xfrm>
          <a:prstGeom prst="rect">
            <a:avLst/>
          </a:prstGeom>
          <a:noFill/>
          <a:ln>
            <a:noFill/>
          </a:ln>
        </p:spPr>
      </p:pic>
      <p:sp>
        <p:nvSpPr>
          <p:cNvPr id="477" name="Google Shape;477;p53"/>
          <p:cNvSpPr txBox="1">
            <a:spLocks noGrp="1"/>
          </p:cNvSpPr>
          <p:nvPr>
            <p:ph type="body" idx="7"/>
          </p:nvPr>
        </p:nvSpPr>
        <p:spPr>
          <a:xfrm>
            <a:off x="154550" y="1176200"/>
            <a:ext cx="3534900" cy="2110800"/>
          </a:xfrm>
          <a:prstGeom prst="rect">
            <a:avLst/>
          </a:prstGeom>
        </p:spPr>
        <p:txBody>
          <a:bodyPr spcFirstLastPara="1" wrap="square" lIns="91425" tIns="91425" rIns="91425" bIns="91425" anchor="t" anchorCtr="0">
            <a:noAutofit/>
          </a:bodyPr>
          <a:lstStyle/>
          <a:p>
            <a:pPr marL="457200" lvl="0" indent="-323850" algn="just" rtl="0">
              <a:spcBef>
                <a:spcPts val="0"/>
              </a:spcBef>
              <a:spcAft>
                <a:spcPts val="0"/>
              </a:spcAft>
              <a:buSzPts val="1500"/>
              <a:buChar char="●"/>
            </a:pPr>
            <a:r>
              <a:rPr lang="en" sz="1500" dirty="0"/>
              <a:t>The outer boundary conditions will give a constant inflow of material to mimic an infinite disk.</a:t>
            </a:r>
            <a:endParaRPr sz="1500" dirty="0"/>
          </a:p>
          <a:p>
            <a:pPr marL="0" lvl="0" indent="0" algn="just" rtl="0">
              <a:spcBef>
                <a:spcPts val="0"/>
              </a:spcBef>
              <a:spcAft>
                <a:spcPts val="0"/>
              </a:spcAft>
              <a:buNone/>
            </a:pPr>
            <a:endParaRPr sz="1500" dirty="0"/>
          </a:p>
          <a:p>
            <a:pPr marL="457200" lvl="0" indent="-323850" algn="just" rtl="0">
              <a:spcBef>
                <a:spcPts val="0"/>
              </a:spcBef>
              <a:spcAft>
                <a:spcPts val="0"/>
              </a:spcAft>
              <a:buSzPts val="1500"/>
              <a:buChar char="●"/>
            </a:pPr>
            <a:r>
              <a:rPr lang="en" sz="1500" dirty="0"/>
              <a:t>An “infinite disk” model allows the density profile to achieve a more stable state in comparison to the finite disk.</a:t>
            </a:r>
            <a:endParaRPr sz="1500" dirty="0"/>
          </a:p>
          <a:p>
            <a:pPr marL="0" lvl="0" indent="0" algn="just" rtl="0">
              <a:spcBef>
                <a:spcPts val="0"/>
              </a:spcBef>
              <a:spcAft>
                <a:spcPts val="0"/>
              </a:spcAft>
              <a:buNone/>
            </a:pPr>
            <a:endParaRPr sz="1500" dirty="0"/>
          </a:p>
          <a:p>
            <a:pPr lvl="0" indent="-323850" algn="just">
              <a:buSzPts val="1500"/>
            </a:pPr>
            <a:r>
              <a:rPr lang="en-US" sz="1500" dirty="0"/>
              <a:t>An infinite disk model is also intended to emulate the very gas rich environments one would expect after a galaxy merger.</a:t>
            </a: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None/>
            </a:pPr>
            <a:endParaRPr dirty="0"/>
          </a:p>
          <a:p>
            <a:pPr marL="0" lvl="0" indent="0" algn="l" rtl="0">
              <a:spcBef>
                <a:spcPts val="0"/>
              </a:spcBef>
              <a:spcAft>
                <a:spcPts val="0"/>
              </a:spcAft>
              <a:buNone/>
            </a:pPr>
            <a:endParaRPr sz="1400" dirty="0">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714"/>
        <p:cNvGrpSpPr/>
        <p:nvPr/>
      </p:nvGrpSpPr>
      <p:grpSpPr>
        <a:xfrm>
          <a:off x="0" y="0"/>
          <a:ext cx="0" cy="0"/>
          <a:chOff x="0" y="0"/>
          <a:chExt cx="0" cy="0"/>
        </a:xfrm>
      </p:grpSpPr>
      <p:sp>
        <p:nvSpPr>
          <p:cNvPr id="715" name="Google Shape;715;p77"/>
          <p:cNvSpPr txBox="1">
            <a:spLocks noGrp="1"/>
          </p:cNvSpPr>
          <p:nvPr>
            <p:ph type="title"/>
          </p:nvPr>
        </p:nvSpPr>
        <p:spPr>
          <a:xfrm>
            <a:off x="1185100" y="272300"/>
            <a:ext cx="79080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300"/>
              <a:t>Viscosity prescription</a:t>
            </a:r>
            <a:endParaRPr sz="5300"/>
          </a:p>
        </p:txBody>
      </p:sp>
      <p:sp>
        <p:nvSpPr>
          <p:cNvPr id="716" name="Google Shape;716;p77"/>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717" name="Google Shape;717;p77"/>
          <p:cNvSpPr txBox="1"/>
          <p:nvPr/>
        </p:nvSpPr>
        <p:spPr>
          <a:xfrm>
            <a:off x="581650" y="1304000"/>
            <a:ext cx="5730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We take the same viscosity tensor Tiede et al. 2020 utilized: </a:t>
            </a:r>
            <a:endParaRPr sz="1300">
              <a:solidFill>
                <a:srgbClr val="F8F8F8"/>
              </a:solidFill>
              <a:latin typeface="Inter"/>
              <a:ea typeface="Inter"/>
              <a:cs typeface="Inter"/>
              <a:sym typeface="Inter"/>
            </a:endParaRPr>
          </a:p>
        </p:txBody>
      </p:sp>
      <p:pic>
        <p:nvPicPr>
          <p:cNvPr id="718" name="Google Shape;718;p77"/>
          <p:cNvPicPr preferRelativeResize="0"/>
          <p:nvPr/>
        </p:nvPicPr>
        <p:blipFill>
          <a:blip r:embed="rId3">
            <a:alphaModFix/>
          </a:blip>
          <a:stretch>
            <a:fillRect/>
          </a:stretch>
        </p:blipFill>
        <p:spPr>
          <a:xfrm>
            <a:off x="949950" y="1895652"/>
            <a:ext cx="6479550" cy="1352200"/>
          </a:xfrm>
          <a:prstGeom prst="rect">
            <a:avLst/>
          </a:prstGeom>
          <a:noFill/>
          <a:ln>
            <a:noFill/>
          </a:ln>
        </p:spPr>
      </p:pic>
      <p:sp>
        <p:nvSpPr>
          <p:cNvPr id="719" name="Google Shape;719;p77"/>
          <p:cNvSpPr txBox="1"/>
          <p:nvPr/>
        </p:nvSpPr>
        <p:spPr>
          <a:xfrm>
            <a:off x="734050" y="3464175"/>
            <a:ext cx="5730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And the viscous force would be </a:t>
            </a:r>
            <a:endParaRPr sz="1300">
              <a:solidFill>
                <a:srgbClr val="F8F8F8"/>
              </a:solidFill>
              <a:latin typeface="Inter"/>
              <a:ea typeface="Inter"/>
              <a:cs typeface="Inter"/>
              <a:sym typeface="Inter"/>
            </a:endParaRPr>
          </a:p>
        </p:txBody>
      </p:sp>
      <p:pic>
        <p:nvPicPr>
          <p:cNvPr id="720" name="Google Shape;720;p77"/>
          <p:cNvPicPr preferRelativeResize="0"/>
          <p:nvPr/>
        </p:nvPicPr>
        <p:blipFill>
          <a:blip r:embed="rId4">
            <a:alphaModFix/>
          </a:blip>
          <a:stretch>
            <a:fillRect/>
          </a:stretch>
        </p:blipFill>
        <p:spPr>
          <a:xfrm>
            <a:off x="1902044" y="4065400"/>
            <a:ext cx="5211552" cy="7240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695"/>
        <p:cNvGrpSpPr/>
        <p:nvPr/>
      </p:nvGrpSpPr>
      <p:grpSpPr>
        <a:xfrm>
          <a:off x="0" y="0"/>
          <a:ext cx="0" cy="0"/>
          <a:chOff x="0" y="0"/>
          <a:chExt cx="0" cy="0"/>
        </a:xfrm>
      </p:grpSpPr>
      <p:sp>
        <p:nvSpPr>
          <p:cNvPr id="696" name="Google Shape;696;p75"/>
          <p:cNvSpPr txBox="1">
            <a:spLocks noGrp="1"/>
          </p:cNvSpPr>
          <p:nvPr>
            <p:ph type="title"/>
          </p:nvPr>
        </p:nvSpPr>
        <p:spPr>
          <a:xfrm>
            <a:off x="1195050" y="139050"/>
            <a:ext cx="79080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Density Source term</a:t>
            </a:r>
            <a:endParaRPr sz="4000"/>
          </a:p>
        </p:txBody>
      </p:sp>
      <p:sp>
        <p:nvSpPr>
          <p:cNvPr id="697" name="Google Shape;697;p75"/>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98" name="Google Shape;698;p75"/>
          <p:cNvSpPr txBox="1"/>
          <p:nvPr/>
        </p:nvSpPr>
        <p:spPr>
          <a:xfrm>
            <a:off x="183200" y="851050"/>
            <a:ext cx="9033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The source terms for accretion follow closely the setup done by Dittmann et al. 2022. The density source term is </a:t>
            </a:r>
            <a:endParaRPr sz="1300">
              <a:solidFill>
                <a:srgbClr val="F8F8F8"/>
              </a:solidFill>
              <a:latin typeface="Inter"/>
              <a:ea typeface="Inter"/>
              <a:cs typeface="Inter"/>
              <a:sym typeface="Inter"/>
            </a:endParaRPr>
          </a:p>
        </p:txBody>
      </p:sp>
      <p:sp>
        <p:nvSpPr>
          <p:cNvPr id="699" name="Google Shape;699;p75"/>
          <p:cNvSpPr txBox="1"/>
          <p:nvPr/>
        </p:nvSpPr>
        <p:spPr>
          <a:xfrm>
            <a:off x="110400" y="2639200"/>
            <a:ext cx="9033600" cy="985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Where γ is the sink rate and Ω</a:t>
            </a:r>
            <a:r>
              <a:rPr lang="en" sz="1300" baseline="-25000">
                <a:solidFill>
                  <a:srgbClr val="F8F8F8"/>
                </a:solidFill>
                <a:latin typeface="Inter"/>
                <a:ea typeface="Inter"/>
                <a:cs typeface="Inter"/>
                <a:sym typeface="Inter"/>
              </a:rPr>
              <a:t>b</a:t>
            </a:r>
            <a:r>
              <a:rPr lang="en" sz="1300">
                <a:solidFill>
                  <a:srgbClr val="F8F8F8"/>
                </a:solidFill>
                <a:latin typeface="Inter"/>
                <a:ea typeface="Inter"/>
                <a:cs typeface="Inter"/>
                <a:sym typeface="Inter"/>
              </a:rPr>
              <a:t> is the binary angular frequency.  The sink rate is chosen so that the viscous time scale and the sink time scale have a specific ratio (In Dittman et al. 2022, the ratio is 5/3).</a:t>
            </a:r>
            <a:endParaRPr sz="1300">
              <a:solidFill>
                <a:srgbClr val="F8F8F8"/>
              </a:solidFill>
              <a:latin typeface="Inter"/>
              <a:ea typeface="Inter"/>
              <a:cs typeface="Inter"/>
              <a:sym typeface="Inter"/>
            </a:endParaRPr>
          </a:p>
          <a:p>
            <a:pPr marL="0" lvl="0" indent="0" algn="l" rtl="0">
              <a:spcBef>
                <a:spcPts val="0"/>
              </a:spcBef>
              <a:spcAft>
                <a:spcPts val="0"/>
              </a:spcAft>
              <a:buNone/>
            </a:pPr>
            <a:endParaRPr sz="1300">
              <a:solidFill>
                <a:srgbClr val="F8F8F8"/>
              </a:solidFill>
              <a:latin typeface="Inter"/>
              <a:ea typeface="Inter"/>
              <a:cs typeface="Inter"/>
              <a:sym typeface="Inter"/>
            </a:endParaRPr>
          </a:p>
          <a:p>
            <a:pPr marL="0" lvl="0" indent="0" algn="l" rtl="0">
              <a:spcBef>
                <a:spcPts val="0"/>
              </a:spcBef>
              <a:spcAft>
                <a:spcPts val="0"/>
              </a:spcAft>
              <a:buNone/>
            </a:pPr>
            <a:r>
              <a:rPr lang="en" sz="1300">
                <a:solidFill>
                  <a:srgbClr val="F8F8F8"/>
                </a:solidFill>
                <a:latin typeface="Inter"/>
                <a:ea typeface="Inter"/>
                <a:cs typeface="Inter"/>
                <a:sym typeface="Inter"/>
              </a:rPr>
              <a:t>The sink is defined by the profiles  </a:t>
            </a:r>
            <a:endParaRPr sz="1300">
              <a:solidFill>
                <a:srgbClr val="F8F8F8"/>
              </a:solidFill>
              <a:latin typeface="Inter"/>
              <a:ea typeface="Inter"/>
              <a:cs typeface="Inter"/>
              <a:sym typeface="Inter"/>
            </a:endParaRPr>
          </a:p>
        </p:txBody>
      </p:sp>
      <p:pic>
        <p:nvPicPr>
          <p:cNvPr id="700" name="Google Shape;700;p75"/>
          <p:cNvPicPr preferRelativeResize="0"/>
          <p:nvPr/>
        </p:nvPicPr>
        <p:blipFill>
          <a:blip r:embed="rId3">
            <a:alphaModFix/>
          </a:blip>
          <a:stretch>
            <a:fillRect/>
          </a:stretch>
        </p:blipFill>
        <p:spPr>
          <a:xfrm>
            <a:off x="1757625" y="1389099"/>
            <a:ext cx="5628749" cy="1096950"/>
          </a:xfrm>
          <a:prstGeom prst="rect">
            <a:avLst/>
          </a:prstGeom>
          <a:noFill/>
          <a:ln>
            <a:noFill/>
          </a:ln>
        </p:spPr>
      </p:pic>
      <p:pic>
        <p:nvPicPr>
          <p:cNvPr id="701" name="Google Shape;701;p75"/>
          <p:cNvPicPr preferRelativeResize="0"/>
          <p:nvPr/>
        </p:nvPicPr>
        <p:blipFill>
          <a:blip r:embed="rId4">
            <a:alphaModFix/>
          </a:blip>
          <a:stretch>
            <a:fillRect/>
          </a:stretch>
        </p:blipFill>
        <p:spPr>
          <a:xfrm>
            <a:off x="2917601" y="3691850"/>
            <a:ext cx="3419198" cy="123932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674EA7"/>
        </a:solidFill>
        <a:effectLst/>
      </p:bgPr>
    </p:bg>
    <p:spTree>
      <p:nvGrpSpPr>
        <p:cNvPr id="1" name="Shape 705"/>
        <p:cNvGrpSpPr/>
        <p:nvPr/>
      </p:nvGrpSpPr>
      <p:grpSpPr>
        <a:xfrm>
          <a:off x="0" y="0"/>
          <a:ext cx="0" cy="0"/>
          <a:chOff x="0" y="0"/>
          <a:chExt cx="0" cy="0"/>
        </a:xfrm>
      </p:grpSpPr>
      <p:sp>
        <p:nvSpPr>
          <p:cNvPr id="706" name="Google Shape;706;p76"/>
          <p:cNvSpPr txBox="1">
            <a:spLocks noGrp="1"/>
          </p:cNvSpPr>
          <p:nvPr>
            <p:ph type="title"/>
          </p:nvPr>
        </p:nvSpPr>
        <p:spPr>
          <a:xfrm>
            <a:off x="1195050" y="139050"/>
            <a:ext cx="79080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Momentum Source term</a:t>
            </a:r>
            <a:endParaRPr sz="4000"/>
          </a:p>
        </p:txBody>
      </p:sp>
      <p:sp>
        <p:nvSpPr>
          <p:cNvPr id="707" name="Google Shape;707;p76"/>
          <p:cNvSpPr/>
          <p:nvPr/>
        </p:nvSpPr>
        <p:spPr>
          <a:xfrm>
            <a:off x="527275" y="4608250"/>
            <a:ext cx="1950000" cy="447600"/>
          </a:xfrm>
          <a:prstGeom prst="rect">
            <a:avLst/>
          </a:prstGeom>
          <a:solidFill>
            <a:srgbClr val="674E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708" name="Google Shape;708;p76"/>
          <p:cNvSpPr txBox="1"/>
          <p:nvPr/>
        </p:nvSpPr>
        <p:spPr>
          <a:xfrm>
            <a:off x="207600" y="960500"/>
            <a:ext cx="9033600" cy="415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rgbClr val="F8F8F8"/>
                </a:solidFill>
                <a:latin typeface="Inter"/>
                <a:ea typeface="Inter"/>
                <a:cs typeface="Inter"/>
                <a:sym typeface="Inter"/>
              </a:rPr>
              <a:t>There is an additional source term to remove momentum defined as</a:t>
            </a:r>
            <a:endParaRPr sz="1500">
              <a:solidFill>
                <a:srgbClr val="F8F8F8"/>
              </a:solidFill>
              <a:latin typeface="Inter"/>
              <a:ea typeface="Inter"/>
              <a:cs typeface="Inter"/>
              <a:sym typeface="Inter"/>
            </a:endParaRPr>
          </a:p>
        </p:txBody>
      </p:sp>
      <p:sp>
        <p:nvSpPr>
          <p:cNvPr id="709" name="Google Shape;709;p76"/>
          <p:cNvSpPr txBox="1"/>
          <p:nvPr/>
        </p:nvSpPr>
        <p:spPr>
          <a:xfrm>
            <a:off x="110400" y="4097550"/>
            <a:ext cx="90336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rgbClr val="F8F8F8"/>
                </a:solidFill>
                <a:latin typeface="Inter"/>
                <a:ea typeface="Inter"/>
                <a:cs typeface="Inter"/>
                <a:sym typeface="Inter"/>
              </a:rPr>
              <a:t>Where the SBBDCC chooses δ=0 to avoid the sink term to exert a torque on the disk (this is known as a “torque-free” sink).</a:t>
            </a:r>
            <a:endParaRPr sz="1500">
              <a:solidFill>
                <a:srgbClr val="F8F8F8"/>
              </a:solidFill>
              <a:latin typeface="Inter"/>
              <a:ea typeface="Inter"/>
              <a:cs typeface="Inter"/>
              <a:sym typeface="Inter"/>
            </a:endParaRPr>
          </a:p>
        </p:txBody>
      </p:sp>
      <p:pic>
        <p:nvPicPr>
          <p:cNvPr id="710" name="Google Shape;710;p76"/>
          <p:cNvPicPr preferRelativeResize="0"/>
          <p:nvPr/>
        </p:nvPicPr>
        <p:blipFill>
          <a:blip r:embed="rId3">
            <a:alphaModFix/>
          </a:blip>
          <a:stretch>
            <a:fillRect/>
          </a:stretch>
        </p:blipFill>
        <p:spPr>
          <a:xfrm>
            <a:off x="1330775" y="1859411"/>
            <a:ext cx="6592851" cy="19032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481">
          <a:extLst>
            <a:ext uri="{FF2B5EF4-FFF2-40B4-BE49-F238E27FC236}">
              <a16:creationId xmlns:a16="http://schemas.microsoft.com/office/drawing/2014/main" id="{8C4BB9AB-A3FB-BD12-D4F4-17B6A4AE4DFC}"/>
            </a:ext>
          </a:extLst>
        </p:cNvPr>
        <p:cNvGrpSpPr/>
        <p:nvPr/>
      </p:nvGrpSpPr>
      <p:grpSpPr>
        <a:xfrm>
          <a:off x="0" y="0"/>
          <a:ext cx="0" cy="0"/>
          <a:chOff x="0" y="0"/>
          <a:chExt cx="0" cy="0"/>
        </a:xfrm>
      </p:grpSpPr>
      <p:sp>
        <p:nvSpPr>
          <p:cNvPr id="482" name="Google Shape;482;p54">
            <a:extLst>
              <a:ext uri="{FF2B5EF4-FFF2-40B4-BE49-F238E27FC236}">
                <a16:creationId xmlns:a16="http://schemas.microsoft.com/office/drawing/2014/main" id="{6A0B1E11-6028-86B3-85A4-7B9F46B6D71E}"/>
              </a:ext>
            </a:extLst>
          </p:cNvPr>
          <p:cNvSpPr/>
          <p:nvPr/>
        </p:nvSpPr>
        <p:spPr>
          <a:xfrm>
            <a:off x="527275" y="4608250"/>
            <a:ext cx="1950000" cy="4476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83" name="Google Shape;483;p54">
            <a:extLst>
              <a:ext uri="{FF2B5EF4-FFF2-40B4-BE49-F238E27FC236}">
                <a16:creationId xmlns:a16="http://schemas.microsoft.com/office/drawing/2014/main" id="{F20C2B7A-46E7-8B8A-154A-EADF0B975DE6}"/>
              </a:ext>
            </a:extLst>
          </p:cNvPr>
          <p:cNvSpPr txBox="1">
            <a:spLocks noGrp="1"/>
          </p:cNvSpPr>
          <p:nvPr>
            <p:ph type="title"/>
          </p:nvPr>
        </p:nvSpPr>
        <p:spPr>
          <a:xfrm>
            <a:off x="968525" y="84675"/>
            <a:ext cx="8067900" cy="1202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US" sz="3200" dirty="0">
                <a:solidFill>
                  <a:srgbClr val="F8F8F8"/>
                </a:solidFill>
              </a:rPr>
              <a:t>Observational constraints on </a:t>
            </a:r>
            <a:r>
              <a:rPr lang="en-US" sz="3200" dirty="0" err="1">
                <a:solidFill>
                  <a:srgbClr val="F8F8F8"/>
                </a:solidFill>
              </a:rPr>
              <a:t>SgrA</a:t>
            </a:r>
            <a:r>
              <a:rPr lang="en-US" sz="3200" dirty="0">
                <a:solidFill>
                  <a:srgbClr val="F8F8F8"/>
                </a:solidFill>
              </a:rPr>
              <a:t>*</a:t>
            </a:r>
            <a:endParaRPr dirty="0"/>
          </a:p>
        </p:txBody>
      </p:sp>
      <p:sp>
        <p:nvSpPr>
          <p:cNvPr id="484" name="Google Shape;484;p54">
            <a:extLst>
              <a:ext uri="{FF2B5EF4-FFF2-40B4-BE49-F238E27FC236}">
                <a16:creationId xmlns:a16="http://schemas.microsoft.com/office/drawing/2014/main" id="{7BF0D989-D5F8-9226-786C-6E55E5DA120D}"/>
              </a:ext>
            </a:extLst>
          </p:cNvPr>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38</a:t>
            </a:fld>
            <a:endParaRPr/>
          </a:p>
        </p:txBody>
      </p:sp>
      <p:pic>
        <p:nvPicPr>
          <p:cNvPr id="6" name="Picture 5">
            <a:extLst>
              <a:ext uri="{FF2B5EF4-FFF2-40B4-BE49-F238E27FC236}">
                <a16:creationId xmlns:a16="http://schemas.microsoft.com/office/drawing/2014/main" id="{ED8687C4-6858-3B6C-C82F-26C8350632E2}"/>
              </a:ext>
            </a:extLst>
          </p:cNvPr>
          <p:cNvPicPr>
            <a:picLocks noChangeAspect="1"/>
          </p:cNvPicPr>
          <p:nvPr/>
        </p:nvPicPr>
        <p:blipFill>
          <a:blip r:embed="rId3"/>
          <a:stretch>
            <a:fillRect/>
          </a:stretch>
        </p:blipFill>
        <p:spPr>
          <a:xfrm>
            <a:off x="5105672" y="885524"/>
            <a:ext cx="3511053" cy="3806898"/>
          </a:xfrm>
          <a:prstGeom prst="rect">
            <a:avLst/>
          </a:prstGeom>
        </p:spPr>
      </p:pic>
      <p:pic>
        <p:nvPicPr>
          <p:cNvPr id="8" name="Picture 7">
            <a:extLst>
              <a:ext uri="{FF2B5EF4-FFF2-40B4-BE49-F238E27FC236}">
                <a16:creationId xmlns:a16="http://schemas.microsoft.com/office/drawing/2014/main" id="{73A6D45B-9CDB-EE8D-E14C-E1497FE64121}"/>
              </a:ext>
            </a:extLst>
          </p:cNvPr>
          <p:cNvPicPr>
            <a:picLocks noChangeAspect="1"/>
          </p:cNvPicPr>
          <p:nvPr/>
        </p:nvPicPr>
        <p:blipFill>
          <a:blip r:embed="rId4"/>
          <a:stretch>
            <a:fillRect/>
          </a:stretch>
        </p:blipFill>
        <p:spPr>
          <a:xfrm>
            <a:off x="635222" y="885524"/>
            <a:ext cx="2706300" cy="3806898"/>
          </a:xfrm>
          <a:prstGeom prst="rect">
            <a:avLst/>
          </a:prstGeom>
        </p:spPr>
      </p:pic>
      <p:cxnSp>
        <p:nvCxnSpPr>
          <p:cNvPr id="10" name="Straight Arrow Connector 9">
            <a:extLst>
              <a:ext uri="{FF2B5EF4-FFF2-40B4-BE49-F238E27FC236}">
                <a16:creationId xmlns:a16="http://schemas.microsoft.com/office/drawing/2014/main" id="{592E6F9F-C8EE-C720-2F97-58B4C31F5223}"/>
              </a:ext>
            </a:extLst>
          </p:cNvPr>
          <p:cNvCxnSpPr/>
          <p:nvPr/>
        </p:nvCxnSpPr>
        <p:spPr>
          <a:xfrm>
            <a:off x="3724977" y="2571750"/>
            <a:ext cx="847023" cy="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CFA2F46-C18F-6984-D1B5-46D3748BD7B5}"/>
              </a:ext>
            </a:extLst>
          </p:cNvPr>
          <p:cNvSpPr txBox="1"/>
          <p:nvPr/>
        </p:nvSpPr>
        <p:spPr>
          <a:xfrm>
            <a:off x="0" y="4775209"/>
            <a:ext cx="9144000" cy="307777"/>
          </a:xfrm>
          <a:prstGeom prst="rect">
            <a:avLst/>
          </a:prstGeom>
          <a:noFill/>
        </p:spPr>
        <p:txBody>
          <a:bodyPr wrap="square">
            <a:spAutoFit/>
          </a:bodyPr>
          <a:lstStyle/>
          <a:p>
            <a:pPr algn="ctr"/>
            <a:r>
              <a:rPr lang="en-US" dirty="0">
                <a:solidFill>
                  <a:schemeClr val="bg1"/>
                </a:solidFill>
              </a:rPr>
              <a:t>GRAVITY Collaboration 2024</a:t>
            </a:r>
          </a:p>
        </p:txBody>
      </p:sp>
    </p:spTree>
    <p:extLst>
      <p:ext uri="{BB962C8B-B14F-4D97-AF65-F5344CB8AC3E}">
        <p14:creationId xmlns:p14="http://schemas.microsoft.com/office/powerpoint/2010/main" val="26640240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46"/>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81" name="Google Shape;381;p46"/>
          <p:cNvSpPr txBox="1"/>
          <p:nvPr/>
        </p:nvSpPr>
        <p:spPr>
          <a:xfrm>
            <a:off x="1233650" y="4655050"/>
            <a:ext cx="30000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Bogdanović et al. 2022</a:t>
            </a:r>
            <a:endParaRPr/>
          </a:p>
        </p:txBody>
      </p:sp>
      <p:pic>
        <p:nvPicPr>
          <p:cNvPr id="382" name="Google Shape;382;p46"/>
          <p:cNvPicPr preferRelativeResize="0"/>
          <p:nvPr/>
        </p:nvPicPr>
        <p:blipFill>
          <a:blip r:embed="rId3">
            <a:alphaModFix/>
          </a:blip>
          <a:stretch>
            <a:fillRect/>
          </a:stretch>
        </p:blipFill>
        <p:spPr>
          <a:xfrm>
            <a:off x="3392525" y="0"/>
            <a:ext cx="5744050" cy="5096550"/>
          </a:xfrm>
          <a:prstGeom prst="rect">
            <a:avLst/>
          </a:prstGeom>
          <a:noFill/>
          <a:ln>
            <a:noFill/>
          </a:ln>
        </p:spPr>
      </p:pic>
      <p:sp>
        <p:nvSpPr>
          <p:cNvPr id="383" name="Google Shape;383;p46"/>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39</a:t>
            </a:fld>
            <a:endParaRPr sz="1300"/>
          </a:p>
        </p:txBody>
      </p:sp>
      <p:sp>
        <p:nvSpPr>
          <p:cNvPr id="384" name="Google Shape;384;p46"/>
          <p:cNvSpPr txBox="1">
            <a:spLocks noGrp="1"/>
          </p:cNvSpPr>
          <p:nvPr>
            <p:ph type="title"/>
          </p:nvPr>
        </p:nvSpPr>
        <p:spPr>
          <a:xfrm>
            <a:off x="189050" y="646500"/>
            <a:ext cx="28977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900"/>
              <a:t>Spectroscopic measurements of offset broad emission lines</a:t>
            </a:r>
            <a:endParaRPr sz="2900"/>
          </a:p>
        </p:txBody>
      </p:sp>
      <p:sp>
        <p:nvSpPr>
          <p:cNvPr id="385" name="Google Shape;385;p46"/>
          <p:cNvSpPr txBox="1"/>
          <p:nvPr/>
        </p:nvSpPr>
        <p:spPr>
          <a:xfrm>
            <a:off x="137900" y="2291825"/>
            <a:ext cx="3000000" cy="19086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
              <a:t>The broad emission lines of particular interest are Hα, Hβ and Mg II, because they are prominent in AGN spectra and are commonly used as tracers of dense, low- ionization gas in BLRs at low (Hα at z&lt;0.4) and high redshift (Mg II at z&gt;2.5).</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pic>
        <p:nvPicPr>
          <p:cNvPr id="390" name="Google Shape;390;p47"/>
          <p:cNvPicPr preferRelativeResize="0"/>
          <p:nvPr/>
        </p:nvPicPr>
        <p:blipFill>
          <a:blip r:embed="rId3">
            <a:alphaModFix/>
          </a:blip>
          <a:stretch>
            <a:fillRect/>
          </a:stretch>
        </p:blipFill>
        <p:spPr>
          <a:xfrm>
            <a:off x="152400" y="535300"/>
            <a:ext cx="8839197" cy="4072902"/>
          </a:xfrm>
          <a:prstGeom prst="rect">
            <a:avLst/>
          </a:prstGeom>
          <a:noFill/>
          <a:ln>
            <a:noFill/>
          </a:ln>
        </p:spPr>
      </p:pic>
      <p:sp>
        <p:nvSpPr>
          <p:cNvPr id="391" name="Google Shape;391;p47"/>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40</a:t>
            </a:fld>
            <a:endParaRPr sz="1300"/>
          </a:p>
        </p:txBody>
      </p:sp>
      <p:sp>
        <p:nvSpPr>
          <p:cNvPr id="392" name="Google Shape;392;p47"/>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393" name="Google Shape;393;p47"/>
          <p:cNvSpPr txBox="1"/>
          <p:nvPr/>
        </p:nvSpPr>
        <p:spPr>
          <a:xfrm>
            <a:off x="3343438" y="4647400"/>
            <a:ext cx="33825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dk2"/>
                </a:solidFill>
                <a:latin typeface="Inter"/>
                <a:ea typeface="Inter"/>
                <a:cs typeface="Inter"/>
                <a:sym typeface="Inter"/>
              </a:rPr>
              <a:t>D’Orazio &amp; Charisi 2023</a:t>
            </a:r>
            <a:endParaRPr sz="1200">
              <a:solidFill>
                <a:schemeClr val="dk2"/>
              </a:solidFill>
              <a:latin typeface="Inter"/>
              <a:ea typeface="Inter"/>
              <a:cs typeface="Inter"/>
              <a:sym typeface="Inte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66"/>
          <p:cNvSpPr txBox="1">
            <a:spLocks noGrp="1"/>
          </p:cNvSpPr>
          <p:nvPr>
            <p:ph type="title"/>
          </p:nvPr>
        </p:nvSpPr>
        <p:spPr>
          <a:xfrm>
            <a:off x="0" y="596675"/>
            <a:ext cx="9144000" cy="1370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700"/>
              <a:t>Accretion disk simple prescription</a:t>
            </a:r>
            <a:endParaRPr sz="3700"/>
          </a:p>
        </p:txBody>
      </p:sp>
      <p:sp>
        <p:nvSpPr>
          <p:cNvPr id="596" name="Google Shape;596;p66"/>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41</a:t>
            </a:fld>
            <a:endParaRPr sz="1300"/>
          </a:p>
        </p:txBody>
      </p:sp>
      <p:sp>
        <p:nvSpPr>
          <p:cNvPr id="597" name="Google Shape;597;p66"/>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598" name="Google Shape;598;p66"/>
          <p:cNvPicPr preferRelativeResize="0"/>
          <p:nvPr/>
        </p:nvPicPr>
        <p:blipFill>
          <a:blip r:embed="rId3">
            <a:alphaModFix/>
          </a:blip>
          <a:stretch>
            <a:fillRect/>
          </a:stretch>
        </p:blipFill>
        <p:spPr>
          <a:xfrm>
            <a:off x="4015125" y="1752475"/>
            <a:ext cx="4943901" cy="2528825"/>
          </a:xfrm>
          <a:prstGeom prst="rect">
            <a:avLst/>
          </a:prstGeom>
          <a:noFill/>
          <a:ln>
            <a:noFill/>
          </a:ln>
        </p:spPr>
      </p:pic>
      <p:sp>
        <p:nvSpPr>
          <p:cNvPr id="599" name="Google Shape;599;p66"/>
          <p:cNvSpPr txBox="1"/>
          <p:nvPr/>
        </p:nvSpPr>
        <p:spPr>
          <a:xfrm>
            <a:off x="5463175" y="4445575"/>
            <a:ext cx="46641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dk2"/>
                </a:solidFill>
                <a:latin typeface="Inter"/>
                <a:ea typeface="Inter"/>
                <a:cs typeface="Inter"/>
                <a:sym typeface="Inter"/>
              </a:rPr>
              <a:t>Evy Kersalé et al. 2024</a:t>
            </a:r>
            <a:endParaRPr sz="1200">
              <a:solidFill>
                <a:schemeClr val="dk2"/>
              </a:solidFill>
              <a:latin typeface="Inter"/>
              <a:ea typeface="Inter"/>
              <a:cs typeface="Inter"/>
              <a:sym typeface="Inter"/>
            </a:endParaRPr>
          </a:p>
        </p:txBody>
      </p:sp>
      <p:sp>
        <p:nvSpPr>
          <p:cNvPr id="600" name="Google Shape;600;p66"/>
          <p:cNvSpPr txBox="1">
            <a:spLocks noGrp="1"/>
          </p:cNvSpPr>
          <p:nvPr>
            <p:ph type="body" idx="1"/>
          </p:nvPr>
        </p:nvSpPr>
        <p:spPr>
          <a:xfrm>
            <a:off x="198625" y="1327675"/>
            <a:ext cx="3732000" cy="3487200"/>
          </a:xfrm>
          <a:prstGeom prst="rect">
            <a:avLst/>
          </a:prstGeom>
          <a:noFill/>
          <a:ln>
            <a:noFill/>
          </a:ln>
        </p:spPr>
        <p:txBody>
          <a:bodyPr spcFirstLastPara="1" wrap="square" lIns="91425" tIns="91425" rIns="91425" bIns="91425" anchor="t" anchorCtr="0">
            <a:noAutofit/>
          </a:bodyPr>
          <a:lstStyle/>
          <a:p>
            <a:pPr marL="457200" lvl="0" indent="-311150" algn="just" rtl="0">
              <a:lnSpc>
                <a:spcPct val="115000"/>
              </a:lnSpc>
              <a:spcBef>
                <a:spcPts val="0"/>
              </a:spcBef>
              <a:spcAft>
                <a:spcPts val="0"/>
              </a:spcAft>
              <a:buSzPts val="1300"/>
              <a:buChar char="●"/>
            </a:pPr>
            <a:r>
              <a:rPr lang="en" sz="1300"/>
              <a:t>A thin accretion disk can broadly be thought of as material orbiting the center in circles, with an additional radial speed inward, that balances out an accretion process.</a:t>
            </a:r>
            <a:endParaRPr sz="1300"/>
          </a:p>
          <a:p>
            <a:pPr marL="457200" lvl="0" indent="0" algn="just" rtl="0">
              <a:lnSpc>
                <a:spcPct val="115000"/>
              </a:lnSpc>
              <a:spcBef>
                <a:spcPts val="0"/>
              </a:spcBef>
              <a:spcAft>
                <a:spcPts val="0"/>
              </a:spcAft>
              <a:buNone/>
            </a:pPr>
            <a:endParaRPr sz="1300"/>
          </a:p>
          <a:p>
            <a:pPr marL="457200" lvl="0" indent="-311150" algn="just" rtl="0">
              <a:lnSpc>
                <a:spcPct val="115000"/>
              </a:lnSpc>
              <a:spcBef>
                <a:spcPts val="0"/>
              </a:spcBef>
              <a:spcAft>
                <a:spcPts val="0"/>
              </a:spcAft>
              <a:buSzPts val="1300"/>
              <a:buChar char="●"/>
            </a:pPr>
            <a:r>
              <a:rPr lang="en" sz="1300"/>
              <a:t>Its usual to think of the inward speed as a kinematic viscosity.</a:t>
            </a:r>
            <a:endParaRPr sz="1300"/>
          </a:p>
          <a:p>
            <a:pPr marL="457200" lvl="0" indent="0" algn="just" rtl="0">
              <a:lnSpc>
                <a:spcPct val="115000"/>
              </a:lnSpc>
              <a:spcBef>
                <a:spcPts val="0"/>
              </a:spcBef>
              <a:spcAft>
                <a:spcPts val="0"/>
              </a:spcAft>
              <a:buNone/>
            </a:pPr>
            <a:endParaRPr sz="1300"/>
          </a:p>
          <a:p>
            <a:pPr marL="457200" lvl="0" indent="-311150" algn="just" rtl="0">
              <a:lnSpc>
                <a:spcPct val="115000"/>
              </a:lnSpc>
              <a:spcBef>
                <a:spcPts val="0"/>
              </a:spcBef>
              <a:spcAft>
                <a:spcPts val="0"/>
              </a:spcAft>
              <a:buSzPts val="1300"/>
              <a:buChar char="●"/>
            </a:pPr>
            <a:r>
              <a:rPr lang="en" sz="1300"/>
              <a:t> In order for an accretion disk to reach steady state, the density profile, the kinematic viscosity and the accretion process should be in equilibrium.</a:t>
            </a:r>
            <a:endParaRPr sz="1300"/>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46"/>
          <p:cNvSpPr txBox="1">
            <a:spLocks noGrp="1"/>
          </p:cNvSpPr>
          <p:nvPr>
            <p:ph type="title"/>
          </p:nvPr>
        </p:nvSpPr>
        <p:spPr>
          <a:xfrm>
            <a:off x="795900" y="93775"/>
            <a:ext cx="8526600" cy="13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400"/>
              <a:t>How important is the equation of state?</a:t>
            </a:r>
            <a:endParaRPr sz="3400"/>
          </a:p>
        </p:txBody>
      </p:sp>
      <p:sp>
        <p:nvSpPr>
          <p:cNvPr id="402" name="Google Shape;402;p46"/>
          <p:cNvSpPr txBox="1">
            <a:spLocks noGrp="1"/>
          </p:cNvSpPr>
          <p:nvPr>
            <p:ph type="body" idx="8"/>
          </p:nvPr>
        </p:nvSpPr>
        <p:spPr>
          <a:xfrm>
            <a:off x="46900" y="1775975"/>
            <a:ext cx="3204000" cy="272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600"/>
          </a:p>
          <a:p>
            <a:pPr marL="457200" lvl="0" indent="0" algn="just" rtl="0">
              <a:lnSpc>
                <a:spcPct val="100000"/>
              </a:lnSpc>
              <a:spcBef>
                <a:spcPts val="0"/>
              </a:spcBef>
              <a:spcAft>
                <a:spcPts val="0"/>
              </a:spcAft>
              <a:buNone/>
            </a:pPr>
            <a:r>
              <a:rPr lang="en" sz="1600"/>
              <a:t>Depending on the equation of state, there are instances where the morphology changes. The cavity can even disappear for some mass ratios.</a:t>
            </a:r>
            <a:endParaRPr sz="1600"/>
          </a:p>
        </p:txBody>
      </p:sp>
      <p:sp>
        <p:nvSpPr>
          <p:cNvPr id="403" name="Google Shape;403;p46"/>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42</a:t>
            </a:fld>
            <a:endParaRPr sz="1300"/>
          </a:p>
        </p:txBody>
      </p:sp>
      <p:sp>
        <p:nvSpPr>
          <p:cNvPr id="404" name="Google Shape;404;p46"/>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405" name="Google Shape;405;p46"/>
          <p:cNvSpPr txBox="1"/>
          <p:nvPr/>
        </p:nvSpPr>
        <p:spPr>
          <a:xfrm>
            <a:off x="899438" y="4821375"/>
            <a:ext cx="33825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a:solidFill>
                  <a:schemeClr val="dk2"/>
                </a:solidFill>
                <a:latin typeface="Inter"/>
                <a:ea typeface="Inter"/>
                <a:cs typeface="Inter"/>
                <a:sym typeface="Inter"/>
              </a:rPr>
              <a:t>D’Orazio et al. 2016</a:t>
            </a:r>
            <a:endParaRPr sz="1200">
              <a:solidFill>
                <a:schemeClr val="dk2"/>
              </a:solidFill>
              <a:latin typeface="Inter"/>
              <a:ea typeface="Inter"/>
              <a:cs typeface="Inter"/>
              <a:sym typeface="Inter"/>
            </a:endParaRPr>
          </a:p>
        </p:txBody>
      </p:sp>
      <p:sp>
        <p:nvSpPr>
          <p:cNvPr id="406" name="Google Shape;406;p46"/>
          <p:cNvSpPr txBox="1"/>
          <p:nvPr/>
        </p:nvSpPr>
        <p:spPr>
          <a:xfrm rot="5400000">
            <a:off x="7829475" y="1640788"/>
            <a:ext cx="20874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a:solidFill>
                  <a:schemeClr val="dk2"/>
                </a:solidFill>
                <a:latin typeface="Inter"/>
                <a:ea typeface="Inter"/>
                <a:cs typeface="Inter"/>
                <a:sym typeface="Inter"/>
              </a:rPr>
              <a:t>Isothermal</a:t>
            </a:r>
            <a:endParaRPr sz="1200">
              <a:solidFill>
                <a:schemeClr val="dk2"/>
              </a:solidFill>
              <a:latin typeface="Inter"/>
              <a:ea typeface="Inter"/>
              <a:cs typeface="Inter"/>
              <a:sym typeface="Inter"/>
            </a:endParaRPr>
          </a:p>
        </p:txBody>
      </p:sp>
      <p:sp>
        <p:nvSpPr>
          <p:cNvPr id="407" name="Google Shape;407;p46"/>
          <p:cNvSpPr txBox="1"/>
          <p:nvPr/>
        </p:nvSpPr>
        <p:spPr>
          <a:xfrm rot="5400000">
            <a:off x="7834875" y="3837450"/>
            <a:ext cx="20766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a:solidFill>
                  <a:schemeClr val="dk2"/>
                </a:solidFill>
                <a:latin typeface="Inter"/>
                <a:ea typeface="Inter"/>
                <a:cs typeface="Inter"/>
                <a:sym typeface="Inter"/>
              </a:rPr>
              <a:t>Adiabatic</a:t>
            </a:r>
            <a:endParaRPr sz="1200">
              <a:solidFill>
                <a:schemeClr val="dk2"/>
              </a:solidFill>
              <a:latin typeface="Inter"/>
              <a:ea typeface="Inter"/>
              <a:cs typeface="Inter"/>
              <a:sym typeface="Inter"/>
            </a:endParaRPr>
          </a:p>
        </p:txBody>
      </p:sp>
      <p:pic>
        <p:nvPicPr>
          <p:cNvPr id="408" name="Google Shape;408;p46"/>
          <p:cNvPicPr preferRelativeResize="0"/>
          <p:nvPr/>
        </p:nvPicPr>
        <p:blipFill>
          <a:blip r:embed="rId3">
            <a:alphaModFix/>
          </a:blip>
          <a:stretch>
            <a:fillRect/>
          </a:stretch>
        </p:blipFill>
        <p:spPr>
          <a:xfrm>
            <a:off x="3590200" y="782437"/>
            <a:ext cx="5098326" cy="2085975"/>
          </a:xfrm>
          <a:prstGeom prst="rect">
            <a:avLst/>
          </a:prstGeom>
          <a:noFill/>
          <a:ln>
            <a:noFill/>
          </a:ln>
        </p:spPr>
      </p:pic>
      <p:pic>
        <p:nvPicPr>
          <p:cNvPr id="409" name="Google Shape;409;p46"/>
          <p:cNvPicPr preferRelativeResize="0"/>
          <p:nvPr/>
        </p:nvPicPr>
        <p:blipFill>
          <a:blip r:embed="rId4">
            <a:alphaModFix/>
          </a:blip>
          <a:stretch>
            <a:fillRect/>
          </a:stretch>
        </p:blipFill>
        <p:spPr>
          <a:xfrm>
            <a:off x="3590200" y="2974413"/>
            <a:ext cx="5098326" cy="2085987"/>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47"/>
          <p:cNvSpPr txBox="1">
            <a:spLocks noGrp="1"/>
          </p:cNvSpPr>
          <p:nvPr>
            <p:ph type="title"/>
          </p:nvPr>
        </p:nvSpPr>
        <p:spPr>
          <a:xfrm>
            <a:off x="795900" y="93775"/>
            <a:ext cx="8526600" cy="13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t>How important is the equation of state?</a:t>
            </a:r>
            <a:endParaRPr dirty="0"/>
          </a:p>
        </p:txBody>
      </p:sp>
      <p:sp>
        <p:nvSpPr>
          <p:cNvPr id="415" name="Google Shape;415;p47"/>
          <p:cNvSpPr txBox="1">
            <a:spLocks noGrp="1"/>
          </p:cNvSpPr>
          <p:nvPr>
            <p:ph type="body" idx="8"/>
          </p:nvPr>
        </p:nvSpPr>
        <p:spPr>
          <a:xfrm>
            <a:off x="-218875" y="2060300"/>
            <a:ext cx="3919800" cy="272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300"/>
          </a:p>
          <a:p>
            <a:pPr marL="457200" lvl="0" indent="0" algn="l" rtl="0">
              <a:lnSpc>
                <a:spcPct val="100000"/>
              </a:lnSpc>
              <a:spcBef>
                <a:spcPts val="0"/>
              </a:spcBef>
              <a:spcAft>
                <a:spcPts val="0"/>
              </a:spcAft>
              <a:buNone/>
            </a:pPr>
            <a:endParaRPr sz="1300"/>
          </a:p>
          <a:p>
            <a:pPr marL="0" lvl="0" indent="0" algn="l" rtl="0">
              <a:lnSpc>
                <a:spcPct val="100000"/>
              </a:lnSpc>
              <a:spcBef>
                <a:spcPts val="0"/>
              </a:spcBef>
              <a:spcAft>
                <a:spcPts val="0"/>
              </a:spcAft>
              <a:buNone/>
            </a:pPr>
            <a:endParaRPr/>
          </a:p>
        </p:txBody>
      </p:sp>
      <p:sp>
        <p:nvSpPr>
          <p:cNvPr id="416" name="Google Shape;416;p47"/>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sz="1300"/>
              <a:t>43</a:t>
            </a:fld>
            <a:endParaRPr sz="1300"/>
          </a:p>
        </p:txBody>
      </p:sp>
      <p:sp>
        <p:nvSpPr>
          <p:cNvPr id="417" name="Google Shape;417;p47"/>
          <p:cNvSpPr/>
          <p:nvPr/>
        </p:nvSpPr>
        <p:spPr>
          <a:xfrm>
            <a:off x="527275" y="4608250"/>
            <a:ext cx="1950000" cy="447600"/>
          </a:xfrm>
          <a:prstGeom prst="rect">
            <a:avLst/>
          </a:prstGeom>
          <a:solidFill>
            <a:srgbClr val="F6F5E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418" name="Google Shape;418;p47"/>
          <p:cNvPicPr preferRelativeResize="0"/>
          <p:nvPr/>
        </p:nvPicPr>
        <p:blipFill>
          <a:blip r:embed="rId3">
            <a:alphaModFix/>
          </a:blip>
          <a:stretch>
            <a:fillRect/>
          </a:stretch>
        </p:blipFill>
        <p:spPr>
          <a:xfrm>
            <a:off x="3770825" y="1595825"/>
            <a:ext cx="5260575" cy="2654275"/>
          </a:xfrm>
          <a:prstGeom prst="rect">
            <a:avLst/>
          </a:prstGeom>
          <a:noFill/>
          <a:ln>
            <a:noFill/>
          </a:ln>
        </p:spPr>
      </p:pic>
      <p:sp>
        <p:nvSpPr>
          <p:cNvPr id="419" name="Google Shape;419;p47"/>
          <p:cNvSpPr txBox="1">
            <a:spLocks noGrp="1"/>
          </p:cNvSpPr>
          <p:nvPr>
            <p:ph type="body" idx="8"/>
          </p:nvPr>
        </p:nvSpPr>
        <p:spPr>
          <a:xfrm>
            <a:off x="211625" y="1444717"/>
            <a:ext cx="3489300" cy="33069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a:p>
            <a:pPr marL="457200" lvl="0" indent="-317500" algn="just" rtl="0">
              <a:lnSpc>
                <a:spcPct val="100000"/>
              </a:lnSpc>
              <a:spcBef>
                <a:spcPts val="0"/>
              </a:spcBef>
              <a:spcAft>
                <a:spcPts val="0"/>
              </a:spcAft>
              <a:buSzPts val="1400"/>
              <a:buChar char="●"/>
            </a:pPr>
            <a:r>
              <a:rPr lang="en" sz="1400" dirty="0"/>
              <a:t>An important question of SMBHB mergers is whether the CD would help the SMBHBs merge faster.</a:t>
            </a:r>
            <a:endParaRPr sz="1400" dirty="0"/>
          </a:p>
          <a:p>
            <a:pPr marL="457200" lvl="0" indent="-317500" algn="just" rtl="0">
              <a:lnSpc>
                <a:spcPct val="100000"/>
              </a:lnSpc>
              <a:spcBef>
                <a:spcPts val="0"/>
              </a:spcBef>
              <a:spcAft>
                <a:spcPts val="0"/>
              </a:spcAft>
              <a:buSzPts val="1400"/>
              <a:buChar char="●"/>
            </a:pPr>
            <a:r>
              <a:rPr lang="en" sz="1400" dirty="0"/>
              <a:t>Even whether the CD leads to an inspiral or outspiral depends on parameters in the equation of state.</a:t>
            </a:r>
            <a:endParaRPr sz="1400" dirty="0"/>
          </a:p>
          <a:p>
            <a:pPr marL="457200" lvl="0" indent="-317500" algn="just" rtl="0">
              <a:lnSpc>
                <a:spcPct val="100000"/>
              </a:lnSpc>
              <a:spcBef>
                <a:spcPts val="0"/>
              </a:spcBef>
              <a:spcAft>
                <a:spcPts val="0"/>
              </a:spcAft>
              <a:buSzPts val="1400"/>
              <a:buChar char="●"/>
            </a:pPr>
            <a:r>
              <a:rPr lang="en" sz="1400" dirty="0"/>
              <a:t>It is very important to investigate these questions with a more careful treatment of the thermodynamics and radiation.</a:t>
            </a:r>
            <a:endParaRPr sz="1400"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endParaRPr dirty="0"/>
          </a:p>
        </p:txBody>
      </p:sp>
      <p:sp>
        <p:nvSpPr>
          <p:cNvPr id="420" name="Google Shape;420;p47"/>
          <p:cNvSpPr txBox="1"/>
          <p:nvPr/>
        </p:nvSpPr>
        <p:spPr>
          <a:xfrm>
            <a:off x="4917788" y="4325625"/>
            <a:ext cx="3382500" cy="369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200">
                <a:solidFill>
                  <a:schemeClr val="dk2"/>
                </a:solidFill>
                <a:latin typeface="Inter"/>
                <a:ea typeface="Inter"/>
                <a:cs typeface="Inter"/>
                <a:sym typeface="Inter"/>
              </a:rPr>
              <a:t>Tiede et al. 2020</a:t>
            </a:r>
            <a:endParaRPr sz="1200">
              <a:solidFill>
                <a:schemeClr val="dk2"/>
              </a:solidFill>
              <a:latin typeface="Inter"/>
              <a:ea typeface="Inter"/>
              <a:cs typeface="Inter"/>
              <a:sym typeface="Inte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04"/>
        <p:cNvGrpSpPr/>
        <p:nvPr/>
      </p:nvGrpSpPr>
      <p:grpSpPr>
        <a:xfrm>
          <a:off x="0" y="0"/>
          <a:ext cx="0" cy="0"/>
          <a:chOff x="0" y="0"/>
          <a:chExt cx="0" cy="0"/>
        </a:xfrm>
      </p:grpSpPr>
      <p:sp>
        <p:nvSpPr>
          <p:cNvPr id="605" name="Google Shape;605;p67"/>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06" name="Google Shape;606;p67"/>
          <p:cNvSpPr txBox="1">
            <a:spLocks noGrp="1"/>
          </p:cNvSpPr>
          <p:nvPr>
            <p:ph type="title"/>
          </p:nvPr>
        </p:nvSpPr>
        <p:spPr>
          <a:xfrm>
            <a:off x="452575" y="596800"/>
            <a:ext cx="4418100" cy="137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rPr>
              <a:t>Possible Future Work:</a:t>
            </a:r>
            <a:endParaRPr>
              <a:solidFill>
                <a:schemeClr val="lt1"/>
              </a:solidFill>
            </a:endParaRPr>
          </a:p>
        </p:txBody>
      </p:sp>
      <p:sp>
        <p:nvSpPr>
          <p:cNvPr id="607" name="Google Shape;607;p67"/>
          <p:cNvSpPr txBox="1">
            <a:spLocks noGrp="1"/>
          </p:cNvSpPr>
          <p:nvPr>
            <p:ph type="body" idx="1"/>
          </p:nvPr>
        </p:nvSpPr>
        <p:spPr>
          <a:xfrm>
            <a:off x="-65825" y="1909725"/>
            <a:ext cx="4217700" cy="3036300"/>
          </a:xfrm>
          <a:prstGeom prst="rect">
            <a:avLst/>
          </a:prstGeom>
        </p:spPr>
        <p:txBody>
          <a:bodyPr spcFirstLastPara="1" wrap="square" lIns="91425" tIns="91425" rIns="91425" bIns="91425" anchor="t" anchorCtr="0">
            <a:noAutofit/>
          </a:bodyPr>
          <a:lstStyle/>
          <a:p>
            <a:pPr marL="457200" lvl="0" indent="-304800" algn="just" rtl="0">
              <a:lnSpc>
                <a:spcPct val="115000"/>
              </a:lnSpc>
              <a:spcBef>
                <a:spcPts val="0"/>
              </a:spcBef>
              <a:spcAft>
                <a:spcPts val="0"/>
              </a:spcAft>
              <a:buClr>
                <a:schemeClr val="lt1"/>
              </a:buClr>
              <a:buSzPts val="1200"/>
              <a:buChar char="●"/>
            </a:pPr>
            <a:r>
              <a:rPr lang="en" dirty="0">
                <a:solidFill>
                  <a:schemeClr val="lt1"/>
                </a:solidFill>
              </a:rPr>
              <a:t>We consider the ISCO to be relevant because the X-ray emission disappearance was associated with the disappearance of the minidisks. </a:t>
            </a:r>
            <a:endParaRPr dirty="0">
              <a:solidFill>
                <a:schemeClr val="lt1"/>
              </a:solidFill>
            </a:endParaRPr>
          </a:p>
          <a:p>
            <a:pPr marL="457200" lvl="0" indent="0" algn="just" rtl="0">
              <a:lnSpc>
                <a:spcPct val="115000"/>
              </a:lnSpc>
              <a:spcBef>
                <a:spcPts val="0"/>
              </a:spcBef>
              <a:spcAft>
                <a:spcPts val="0"/>
              </a:spcAft>
              <a:buNone/>
            </a:pPr>
            <a:endParaRPr dirty="0">
              <a:solidFill>
                <a:schemeClr val="lt1"/>
              </a:solidFill>
            </a:endParaRPr>
          </a:p>
          <a:p>
            <a:pPr marL="457200" lvl="0" indent="-304800" algn="just" rtl="0">
              <a:lnSpc>
                <a:spcPct val="115000"/>
              </a:lnSpc>
              <a:spcBef>
                <a:spcPts val="0"/>
              </a:spcBef>
              <a:spcAft>
                <a:spcPts val="0"/>
              </a:spcAft>
              <a:buClr>
                <a:schemeClr val="lt1"/>
              </a:buClr>
              <a:buSzPts val="1200"/>
              <a:buChar char="●"/>
            </a:pPr>
            <a:r>
              <a:rPr lang="en" dirty="0">
                <a:solidFill>
                  <a:schemeClr val="lt1"/>
                </a:solidFill>
              </a:rPr>
              <a:t>However, under a newtonian potential the minidisks were allowed to form even at very small separations.</a:t>
            </a:r>
            <a:endParaRPr dirty="0">
              <a:solidFill>
                <a:schemeClr val="lt1"/>
              </a:solidFill>
            </a:endParaRPr>
          </a:p>
          <a:p>
            <a:pPr marL="457200" lvl="0" indent="0" algn="just" rtl="0">
              <a:lnSpc>
                <a:spcPct val="115000"/>
              </a:lnSpc>
              <a:spcBef>
                <a:spcPts val="0"/>
              </a:spcBef>
              <a:spcAft>
                <a:spcPts val="0"/>
              </a:spcAft>
              <a:buNone/>
            </a:pPr>
            <a:endParaRPr dirty="0">
              <a:solidFill>
                <a:schemeClr val="lt1"/>
              </a:solidFill>
            </a:endParaRPr>
          </a:p>
          <a:p>
            <a:pPr marL="457200" lvl="0" indent="-304800" algn="just" rtl="0">
              <a:lnSpc>
                <a:spcPct val="115000"/>
              </a:lnSpc>
              <a:spcBef>
                <a:spcPts val="0"/>
              </a:spcBef>
              <a:spcAft>
                <a:spcPts val="0"/>
              </a:spcAft>
              <a:buClr>
                <a:schemeClr val="lt1"/>
              </a:buClr>
              <a:buSzPts val="1200"/>
              <a:buChar char="●"/>
            </a:pPr>
            <a:r>
              <a:rPr lang="en" dirty="0">
                <a:solidFill>
                  <a:schemeClr val="lt1"/>
                </a:solidFill>
              </a:rPr>
              <a:t>It would be possible that with an ISCO the X-ray disappearance would happen much earlier than calculated in Krauth et al. 2023.</a:t>
            </a:r>
            <a:endParaRPr dirty="0">
              <a:solidFill>
                <a:schemeClr val="lt1"/>
              </a:solidFill>
            </a:endParaRPr>
          </a:p>
          <a:p>
            <a:pPr marL="0" lvl="0" indent="0" algn="l" rtl="0">
              <a:lnSpc>
                <a:spcPct val="115000"/>
              </a:lnSpc>
              <a:spcBef>
                <a:spcPts val="0"/>
              </a:spcBef>
              <a:spcAft>
                <a:spcPts val="0"/>
              </a:spcAft>
              <a:buClr>
                <a:schemeClr val="dk1"/>
              </a:buClr>
              <a:buSzPts val="1100"/>
              <a:buNone/>
            </a:pPr>
            <a:endParaRPr dirty="0">
              <a:solidFill>
                <a:schemeClr val="lt1"/>
              </a:solidFill>
            </a:endParaRPr>
          </a:p>
          <a:p>
            <a:pPr marL="0" lvl="0" indent="0" algn="l" rtl="0">
              <a:lnSpc>
                <a:spcPct val="115000"/>
              </a:lnSpc>
              <a:spcBef>
                <a:spcPts val="0"/>
              </a:spcBef>
              <a:spcAft>
                <a:spcPts val="0"/>
              </a:spcAft>
              <a:buClr>
                <a:schemeClr val="dk1"/>
              </a:buClr>
              <a:buSzPts val="1100"/>
              <a:buNone/>
            </a:pPr>
            <a:endParaRPr dirty="0"/>
          </a:p>
          <a:p>
            <a:pPr marL="0" lvl="0" indent="0" algn="l" rtl="0">
              <a:spcBef>
                <a:spcPts val="0"/>
              </a:spcBef>
              <a:spcAft>
                <a:spcPts val="0"/>
              </a:spcAft>
              <a:buNone/>
            </a:pPr>
            <a:endParaRPr dirty="0"/>
          </a:p>
        </p:txBody>
      </p:sp>
      <p:sp>
        <p:nvSpPr>
          <p:cNvPr id="608" name="Google Shape;608;p67"/>
          <p:cNvSpPr txBox="1">
            <a:spLocks noGrp="1"/>
          </p:cNvSpPr>
          <p:nvPr>
            <p:ph type="sldNum" idx="3"/>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44</a:t>
            </a:fld>
            <a:endParaRPr/>
          </a:p>
        </p:txBody>
      </p:sp>
      <p:sp>
        <p:nvSpPr>
          <p:cNvPr id="609" name="Google Shape;609;p67"/>
          <p:cNvSpPr txBox="1">
            <a:spLocks noGrp="1"/>
          </p:cNvSpPr>
          <p:nvPr>
            <p:ph type="title"/>
          </p:nvPr>
        </p:nvSpPr>
        <p:spPr>
          <a:xfrm>
            <a:off x="4670275" y="510017"/>
            <a:ext cx="4662900" cy="13701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000" dirty="0">
                <a:solidFill>
                  <a:schemeClr val="lt1"/>
                </a:solidFill>
              </a:rPr>
              <a:t>Study of X-ray emission disappearance near merger under pseudo newtonian potential</a:t>
            </a:r>
            <a:endParaRPr sz="2000" dirty="0">
              <a:solidFill>
                <a:schemeClr val="lt1"/>
              </a:solidFill>
            </a:endParaRPr>
          </a:p>
          <a:p>
            <a:pPr marL="0" lvl="0" indent="0" algn="l" rtl="0">
              <a:spcBef>
                <a:spcPts val="0"/>
              </a:spcBef>
              <a:spcAft>
                <a:spcPts val="0"/>
              </a:spcAft>
              <a:buNone/>
            </a:pPr>
            <a:endParaRPr sz="2400" dirty="0"/>
          </a:p>
        </p:txBody>
      </p:sp>
      <p:sp>
        <p:nvSpPr>
          <p:cNvPr id="610" name="Google Shape;610;p67"/>
          <p:cNvSpPr txBox="1"/>
          <p:nvPr/>
        </p:nvSpPr>
        <p:spPr>
          <a:xfrm>
            <a:off x="5738325" y="478750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lt1"/>
                </a:solidFill>
              </a:rPr>
              <a:t>Krauth et al. 2023</a:t>
            </a:r>
            <a:endParaRPr>
              <a:solidFill>
                <a:schemeClr val="lt1"/>
              </a:solidFill>
            </a:endParaRPr>
          </a:p>
        </p:txBody>
      </p:sp>
      <p:pic>
        <p:nvPicPr>
          <p:cNvPr id="611" name="Google Shape;611;p67"/>
          <p:cNvPicPr preferRelativeResize="0"/>
          <p:nvPr/>
        </p:nvPicPr>
        <p:blipFill>
          <a:blip r:embed="rId3">
            <a:alphaModFix/>
          </a:blip>
          <a:stretch>
            <a:fillRect/>
          </a:stretch>
        </p:blipFill>
        <p:spPr>
          <a:xfrm>
            <a:off x="4274375" y="1751200"/>
            <a:ext cx="4972801" cy="303629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15"/>
        <p:cNvGrpSpPr/>
        <p:nvPr/>
      </p:nvGrpSpPr>
      <p:grpSpPr>
        <a:xfrm>
          <a:off x="0" y="0"/>
          <a:ext cx="0" cy="0"/>
          <a:chOff x="0" y="0"/>
          <a:chExt cx="0" cy="0"/>
        </a:xfrm>
      </p:grpSpPr>
      <p:sp>
        <p:nvSpPr>
          <p:cNvPr id="616" name="Google Shape;616;p68"/>
          <p:cNvSpPr txBox="1">
            <a:spLocks noGrp="1"/>
          </p:cNvSpPr>
          <p:nvPr>
            <p:ph type="title"/>
          </p:nvPr>
        </p:nvSpPr>
        <p:spPr>
          <a:xfrm>
            <a:off x="450850" y="596800"/>
            <a:ext cx="37593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Grid setup</a:t>
            </a:r>
            <a:endParaRPr/>
          </a:p>
        </p:txBody>
      </p:sp>
      <p:sp>
        <p:nvSpPr>
          <p:cNvPr id="617" name="Google Shape;617;p68"/>
          <p:cNvSpPr txBox="1">
            <a:spLocks noGrp="1"/>
          </p:cNvSpPr>
          <p:nvPr>
            <p:ph type="body" idx="7"/>
          </p:nvPr>
        </p:nvSpPr>
        <p:spPr>
          <a:xfrm>
            <a:off x="127000" y="1684900"/>
            <a:ext cx="3498900" cy="3291600"/>
          </a:xfrm>
          <a:prstGeom prst="rect">
            <a:avLst/>
          </a:prstGeom>
        </p:spPr>
        <p:txBody>
          <a:bodyPr spcFirstLastPara="1" wrap="square" lIns="91425" tIns="91425" rIns="91425" bIns="91425" anchor="t" anchorCtr="0">
            <a:noAutofit/>
          </a:bodyPr>
          <a:lstStyle/>
          <a:p>
            <a:pPr marL="457200" lvl="0" indent="-330200" algn="just" rtl="0">
              <a:spcBef>
                <a:spcPts val="0"/>
              </a:spcBef>
              <a:spcAft>
                <a:spcPts val="0"/>
              </a:spcAft>
              <a:buSzPts val="1600"/>
              <a:buFont typeface="Arial"/>
              <a:buChar char="●"/>
            </a:pPr>
            <a:r>
              <a:rPr lang="en" sz="1400"/>
              <a:t>Due to the nature of the simulation, where we know the areas we need greater resolution, the adaptive mesh refinement is omitted.</a:t>
            </a:r>
            <a:endParaRPr sz="1400"/>
          </a:p>
          <a:p>
            <a:pPr marL="457200" lvl="0" indent="0" algn="just" rtl="0">
              <a:spcBef>
                <a:spcPts val="0"/>
              </a:spcBef>
              <a:spcAft>
                <a:spcPts val="0"/>
              </a:spcAft>
              <a:buNone/>
            </a:pPr>
            <a:endParaRPr sz="1400"/>
          </a:p>
          <a:p>
            <a:pPr marL="457200" lvl="0" indent="-317500" algn="just" rtl="0">
              <a:spcBef>
                <a:spcPts val="0"/>
              </a:spcBef>
              <a:spcAft>
                <a:spcPts val="0"/>
              </a:spcAft>
              <a:buSzPts val="1400"/>
              <a:buChar char="●"/>
            </a:pPr>
            <a:r>
              <a:rPr lang="en" sz="1400"/>
              <a:t>The grid is designed to have a greater resolution inside the cavity and lower resolution outside of it.</a:t>
            </a:r>
            <a:endParaRPr sz="1400"/>
          </a:p>
          <a:p>
            <a:pPr marL="0" lvl="0" indent="0" algn="just" rtl="0">
              <a:spcBef>
                <a:spcPts val="0"/>
              </a:spcBef>
              <a:spcAft>
                <a:spcPts val="0"/>
              </a:spcAft>
              <a:buNone/>
            </a:pPr>
            <a:endParaRPr sz="1400"/>
          </a:p>
          <a:p>
            <a:pPr marL="457200" lvl="0" indent="-317500" algn="just" rtl="0">
              <a:spcBef>
                <a:spcPts val="0"/>
              </a:spcBef>
              <a:spcAft>
                <a:spcPts val="0"/>
              </a:spcAft>
              <a:buSzPts val="1400"/>
              <a:buChar char="●"/>
            </a:pPr>
            <a:r>
              <a:rPr lang="en" sz="1400"/>
              <a:t>Far from the binary, the level of refinement is at its lowest.</a:t>
            </a:r>
            <a:endParaRPr sz="1400"/>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618" name="Google Shape;618;p68"/>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45</a:t>
            </a:fld>
            <a:endParaRPr/>
          </a:p>
        </p:txBody>
      </p:sp>
      <p:sp>
        <p:nvSpPr>
          <p:cNvPr id="619" name="Google Shape;619;p68"/>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620" name="Google Shape;620;p68"/>
          <p:cNvPicPr preferRelativeResize="0"/>
          <p:nvPr/>
        </p:nvPicPr>
        <p:blipFill>
          <a:blip r:embed="rId3">
            <a:alphaModFix/>
          </a:blip>
          <a:stretch>
            <a:fillRect/>
          </a:stretch>
        </p:blipFill>
        <p:spPr>
          <a:xfrm>
            <a:off x="4124375" y="747175"/>
            <a:ext cx="4582026" cy="4007349"/>
          </a:xfrm>
          <a:prstGeom prst="rect">
            <a:avLst/>
          </a:prstGeom>
          <a:noFill/>
          <a:ln>
            <a:noFill/>
          </a:ln>
        </p:spPr>
      </p:pic>
      <p:sp>
        <p:nvSpPr>
          <p:cNvPr id="621" name="Google Shape;621;p68"/>
          <p:cNvSpPr/>
          <p:nvPr/>
        </p:nvSpPr>
        <p:spPr>
          <a:xfrm>
            <a:off x="5816400" y="762400"/>
            <a:ext cx="937500" cy="1419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22" name="Google Shape;622;p68"/>
          <p:cNvSpPr/>
          <p:nvPr/>
        </p:nvSpPr>
        <p:spPr>
          <a:xfrm>
            <a:off x="4175925" y="2620350"/>
            <a:ext cx="99600" cy="137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23" name="Google Shape;623;p68"/>
          <p:cNvSpPr/>
          <p:nvPr/>
        </p:nvSpPr>
        <p:spPr>
          <a:xfrm>
            <a:off x="6153150" y="4608250"/>
            <a:ext cx="264000" cy="111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624" name="Google Shape;624;p68"/>
          <p:cNvPicPr preferRelativeResize="0"/>
          <p:nvPr/>
        </p:nvPicPr>
        <p:blipFill>
          <a:blip r:embed="rId4">
            <a:alphaModFix/>
          </a:blip>
          <a:stretch>
            <a:fillRect/>
          </a:stretch>
        </p:blipFill>
        <p:spPr>
          <a:xfrm>
            <a:off x="6153151" y="4585125"/>
            <a:ext cx="242400" cy="157550"/>
          </a:xfrm>
          <a:prstGeom prst="rect">
            <a:avLst/>
          </a:prstGeom>
          <a:noFill/>
          <a:ln>
            <a:noFill/>
          </a:ln>
        </p:spPr>
      </p:pic>
      <p:pic>
        <p:nvPicPr>
          <p:cNvPr id="625" name="Google Shape;625;p68"/>
          <p:cNvPicPr preferRelativeResize="0"/>
          <p:nvPr/>
        </p:nvPicPr>
        <p:blipFill>
          <a:blip r:embed="rId5">
            <a:alphaModFix/>
          </a:blip>
          <a:stretch>
            <a:fillRect/>
          </a:stretch>
        </p:blipFill>
        <p:spPr>
          <a:xfrm>
            <a:off x="4175925" y="2556325"/>
            <a:ext cx="178775" cy="265450"/>
          </a:xfrm>
          <a:prstGeom prst="rect">
            <a:avLst/>
          </a:prstGeom>
          <a:noFill/>
          <a:ln>
            <a:noFill/>
          </a:ln>
        </p:spPr>
      </p:pic>
      <p:sp>
        <p:nvSpPr>
          <p:cNvPr id="626" name="Google Shape;626;p68"/>
          <p:cNvSpPr/>
          <p:nvPr/>
        </p:nvSpPr>
        <p:spPr>
          <a:xfrm>
            <a:off x="7998100" y="2594975"/>
            <a:ext cx="95700" cy="200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627" name="Google Shape;627;p68"/>
          <p:cNvPicPr preferRelativeResize="0"/>
          <p:nvPr/>
        </p:nvPicPr>
        <p:blipFill rotWithShape="1">
          <a:blip r:embed="rId6">
            <a:alphaModFix/>
          </a:blip>
          <a:srcRect l="7689"/>
          <a:stretch/>
        </p:blipFill>
        <p:spPr>
          <a:xfrm>
            <a:off x="8025250" y="2494725"/>
            <a:ext cx="153850" cy="300650"/>
          </a:xfrm>
          <a:prstGeom prst="rect">
            <a:avLst/>
          </a:prstGeom>
          <a:noFill/>
          <a:ln>
            <a:noFill/>
          </a:ln>
        </p:spPr>
      </p:pic>
      <p:pic>
        <p:nvPicPr>
          <p:cNvPr id="628" name="Google Shape;628;p68"/>
          <p:cNvPicPr preferRelativeResize="0"/>
          <p:nvPr/>
        </p:nvPicPr>
        <p:blipFill>
          <a:blip r:embed="rId7">
            <a:alphaModFix/>
          </a:blip>
          <a:stretch>
            <a:fillRect/>
          </a:stretch>
        </p:blipFill>
        <p:spPr>
          <a:xfrm>
            <a:off x="4124375" y="567213"/>
            <a:ext cx="4582025" cy="4152336"/>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32"/>
        <p:cNvGrpSpPr/>
        <p:nvPr/>
      </p:nvGrpSpPr>
      <p:grpSpPr>
        <a:xfrm>
          <a:off x="0" y="0"/>
          <a:ext cx="0" cy="0"/>
          <a:chOff x="0" y="0"/>
          <a:chExt cx="0" cy="0"/>
        </a:xfrm>
      </p:grpSpPr>
      <p:pic>
        <p:nvPicPr>
          <p:cNvPr id="633" name="Google Shape;633;p69"/>
          <p:cNvPicPr preferRelativeResize="0"/>
          <p:nvPr/>
        </p:nvPicPr>
        <p:blipFill>
          <a:blip r:embed="rId3">
            <a:alphaModFix/>
          </a:blip>
          <a:stretch>
            <a:fillRect/>
          </a:stretch>
        </p:blipFill>
        <p:spPr>
          <a:xfrm>
            <a:off x="4624925" y="1436370"/>
            <a:ext cx="4010464" cy="3513354"/>
          </a:xfrm>
          <a:prstGeom prst="rect">
            <a:avLst/>
          </a:prstGeom>
          <a:noFill/>
          <a:ln>
            <a:noFill/>
          </a:ln>
        </p:spPr>
      </p:pic>
      <p:sp>
        <p:nvSpPr>
          <p:cNvPr id="634" name="Google Shape;634;p69"/>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35" name="Google Shape;635;p69"/>
          <p:cNvSpPr txBox="1">
            <a:spLocks noGrp="1"/>
          </p:cNvSpPr>
          <p:nvPr>
            <p:ph type="title"/>
          </p:nvPr>
        </p:nvSpPr>
        <p:spPr>
          <a:xfrm>
            <a:off x="500450" y="775875"/>
            <a:ext cx="37593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Initial Conditions</a:t>
            </a:r>
            <a:endParaRPr/>
          </a:p>
        </p:txBody>
      </p:sp>
      <p:sp>
        <p:nvSpPr>
          <p:cNvPr id="636" name="Google Shape;636;p69"/>
          <p:cNvSpPr txBox="1">
            <a:spLocks noGrp="1"/>
          </p:cNvSpPr>
          <p:nvPr>
            <p:ph type="subTitle" idx="1"/>
          </p:nvPr>
        </p:nvSpPr>
        <p:spPr>
          <a:xfrm>
            <a:off x="4034025" y="203200"/>
            <a:ext cx="1906800" cy="6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Initial Density:</a:t>
            </a:r>
            <a:endParaRPr/>
          </a:p>
        </p:txBody>
      </p:sp>
      <p:sp>
        <p:nvSpPr>
          <p:cNvPr id="637" name="Google Shape;637;p69"/>
          <p:cNvSpPr txBox="1">
            <a:spLocks noGrp="1"/>
          </p:cNvSpPr>
          <p:nvPr>
            <p:ph type="body" idx="7"/>
          </p:nvPr>
        </p:nvSpPr>
        <p:spPr>
          <a:xfrm>
            <a:off x="304575" y="2059825"/>
            <a:ext cx="3459000" cy="2680200"/>
          </a:xfrm>
          <a:prstGeom prst="rect">
            <a:avLst/>
          </a:prstGeom>
        </p:spPr>
        <p:txBody>
          <a:bodyPr spcFirstLastPara="1" wrap="square" lIns="91425" tIns="91425" rIns="91425" bIns="91425" anchor="t" anchorCtr="0">
            <a:noAutofit/>
          </a:bodyPr>
          <a:lstStyle/>
          <a:p>
            <a:pPr marL="457200" lvl="0" indent="-304800" algn="just" rtl="0">
              <a:spcBef>
                <a:spcPts val="0"/>
              </a:spcBef>
              <a:spcAft>
                <a:spcPts val="0"/>
              </a:spcAft>
              <a:buSzPts val="1200"/>
              <a:buChar char="●"/>
            </a:pPr>
            <a:r>
              <a:rPr lang="en"/>
              <a:t>In our first work, the initial conditions will follow the SB BDCC as close as possible.</a:t>
            </a:r>
            <a:endParaRPr/>
          </a:p>
          <a:p>
            <a:pPr marL="457200" lvl="0" indent="0" algn="just" rtl="0">
              <a:spcBef>
                <a:spcPts val="0"/>
              </a:spcBef>
              <a:spcAft>
                <a:spcPts val="0"/>
              </a:spcAft>
              <a:buNone/>
            </a:pPr>
            <a:endParaRPr/>
          </a:p>
          <a:p>
            <a:pPr marL="457200" lvl="0" indent="-304800" algn="just" rtl="0">
              <a:spcBef>
                <a:spcPts val="0"/>
              </a:spcBef>
              <a:spcAft>
                <a:spcPts val="0"/>
              </a:spcAft>
              <a:buSzPts val="1200"/>
              <a:buChar char="●"/>
            </a:pPr>
            <a:r>
              <a:rPr lang="en"/>
              <a:t>The equation of state will be locally isothermal.</a:t>
            </a:r>
            <a:endParaRPr/>
          </a:p>
          <a:p>
            <a:pPr marL="0" lvl="0" indent="0" algn="just" rtl="0">
              <a:spcBef>
                <a:spcPts val="0"/>
              </a:spcBef>
              <a:spcAft>
                <a:spcPts val="0"/>
              </a:spcAft>
              <a:buNone/>
            </a:pPr>
            <a:endParaRPr/>
          </a:p>
          <a:p>
            <a:pPr marL="457200" lvl="0" indent="-304800" algn="just" rtl="0">
              <a:spcBef>
                <a:spcPts val="0"/>
              </a:spcBef>
              <a:spcAft>
                <a:spcPts val="0"/>
              </a:spcAft>
              <a:buSzPts val="1200"/>
              <a:buChar char="●"/>
            </a:pPr>
            <a:r>
              <a:rPr lang="en"/>
              <a:t>The initial density of the disk begins with a central cavity already formed in the center to allow consistency between codes.  δ</a:t>
            </a:r>
            <a:r>
              <a:rPr lang="en" baseline="-25000"/>
              <a:t>0  </a:t>
            </a:r>
            <a:r>
              <a:rPr lang="en"/>
              <a:t>allows to have a minimum density in the cavity.</a:t>
            </a:r>
            <a:endParaRPr/>
          </a:p>
          <a:p>
            <a:pPr marL="457200" lvl="0" indent="0" algn="just" rtl="0">
              <a:spcBef>
                <a:spcPts val="0"/>
              </a:spcBef>
              <a:spcAft>
                <a:spcPts val="0"/>
              </a:spcAft>
              <a:buNone/>
            </a:pPr>
            <a:endParaRPr/>
          </a:p>
          <a:p>
            <a:pPr marL="457200" lvl="0" indent="-304800" algn="just" rtl="0">
              <a:spcBef>
                <a:spcPts val="0"/>
              </a:spcBef>
              <a:spcAft>
                <a:spcPts val="0"/>
              </a:spcAft>
              <a:buSzPts val="1200"/>
              <a:buChar char="●"/>
            </a:pPr>
            <a:r>
              <a:rPr lang="en"/>
              <a:t>Σ</a:t>
            </a:r>
            <a:r>
              <a:rPr lang="en" baseline="-25000"/>
              <a:t>0  </a:t>
            </a:r>
            <a:r>
              <a:rPr lang="en"/>
              <a:t> = 1, δ</a:t>
            </a:r>
            <a:r>
              <a:rPr lang="en" baseline="-25000"/>
              <a:t>0  </a:t>
            </a:r>
            <a:r>
              <a:rPr lang="en"/>
              <a:t>= 1e-5 and R</a:t>
            </a:r>
            <a:r>
              <a:rPr lang="en" baseline="-25000"/>
              <a:t>cav</a:t>
            </a:r>
            <a:r>
              <a:rPr lang="en"/>
              <a:t> = 2.5 separations.</a:t>
            </a:r>
            <a:endParaRPr sz="1400">
              <a:latin typeface="Arial"/>
              <a:ea typeface="Arial"/>
              <a:cs typeface="Arial"/>
              <a:sym typeface="Arial"/>
            </a:endParaRPr>
          </a:p>
          <a:p>
            <a:pPr marL="0" lvl="0" indent="0" algn="l" rtl="0">
              <a:spcBef>
                <a:spcPts val="0"/>
              </a:spcBef>
              <a:spcAft>
                <a:spcPts val="0"/>
              </a:spcAft>
              <a:buNone/>
            </a:pPr>
            <a:endParaRPr sz="1400">
              <a:latin typeface="Arial"/>
              <a:ea typeface="Arial"/>
              <a:cs typeface="Arial"/>
              <a:sym typeface="Arial"/>
            </a:endParaRPr>
          </a:p>
        </p:txBody>
      </p:sp>
      <p:sp>
        <p:nvSpPr>
          <p:cNvPr id="638" name="Google Shape;638;p69"/>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46</a:t>
            </a:fld>
            <a:endParaRPr/>
          </a:p>
        </p:txBody>
      </p:sp>
      <p:pic>
        <p:nvPicPr>
          <p:cNvPr id="639" name="Google Shape;639;p69"/>
          <p:cNvPicPr preferRelativeResize="0"/>
          <p:nvPr/>
        </p:nvPicPr>
        <p:blipFill>
          <a:blip r:embed="rId4">
            <a:alphaModFix/>
          </a:blip>
          <a:stretch>
            <a:fillRect/>
          </a:stretch>
        </p:blipFill>
        <p:spPr>
          <a:xfrm>
            <a:off x="4086100" y="668075"/>
            <a:ext cx="4910924" cy="639000"/>
          </a:xfrm>
          <a:prstGeom prst="rect">
            <a:avLst/>
          </a:prstGeom>
          <a:noFill/>
          <a:ln>
            <a:noFill/>
          </a:ln>
        </p:spPr>
      </p:pic>
      <p:sp>
        <p:nvSpPr>
          <p:cNvPr id="640" name="Google Shape;640;p69"/>
          <p:cNvSpPr/>
          <p:nvPr/>
        </p:nvSpPr>
        <p:spPr>
          <a:xfrm>
            <a:off x="5970750" y="1441375"/>
            <a:ext cx="830700" cy="1305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41" name="Google Shape;641;p69"/>
          <p:cNvSpPr/>
          <p:nvPr/>
        </p:nvSpPr>
        <p:spPr>
          <a:xfrm>
            <a:off x="4674275" y="3061925"/>
            <a:ext cx="99600" cy="137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42" name="Google Shape;642;p69"/>
          <p:cNvSpPr/>
          <p:nvPr/>
        </p:nvSpPr>
        <p:spPr>
          <a:xfrm>
            <a:off x="6336300" y="4812325"/>
            <a:ext cx="225300" cy="86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43" name="Google Shape;643;p69"/>
          <p:cNvSpPr/>
          <p:nvPr/>
        </p:nvSpPr>
        <p:spPr>
          <a:xfrm>
            <a:off x="7894525" y="3008150"/>
            <a:ext cx="99600" cy="289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pic>
        <p:nvPicPr>
          <p:cNvPr id="644" name="Google Shape;644;p69"/>
          <p:cNvPicPr preferRelativeResize="0"/>
          <p:nvPr/>
        </p:nvPicPr>
        <p:blipFill>
          <a:blip r:embed="rId5">
            <a:alphaModFix/>
          </a:blip>
          <a:stretch>
            <a:fillRect/>
          </a:stretch>
        </p:blipFill>
        <p:spPr>
          <a:xfrm>
            <a:off x="7890233" y="3037774"/>
            <a:ext cx="162793" cy="265450"/>
          </a:xfrm>
          <a:prstGeom prst="rect">
            <a:avLst/>
          </a:prstGeom>
          <a:noFill/>
          <a:ln>
            <a:noFill/>
          </a:ln>
        </p:spPr>
      </p:pic>
      <p:pic>
        <p:nvPicPr>
          <p:cNvPr id="645" name="Google Shape;645;p69"/>
          <p:cNvPicPr preferRelativeResize="0"/>
          <p:nvPr/>
        </p:nvPicPr>
        <p:blipFill rotWithShape="1">
          <a:blip r:embed="rId6">
            <a:alphaModFix/>
          </a:blip>
          <a:srcRect t="9"/>
          <a:stretch/>
        </p:blipFill>
        <p:spPr>
          <a:xfrm>
            <a:off x="6264901" y="4792175"/>
            <a:ext cx="242400" cy="157550"/>
          </a:xfrm>
          <a:prstGeom prst="rect">
            <a:avLst/>
          </a:prstGeom>
          <a:noFill/>
          <a:ln>
            <a:noFill/>
          </a:ln>
        </p:spPr>
      </p:pic>
      <p:pic>
        <p:nvPicPr>
          <p:cNvPr id="646" name="Google Shape;646;p69"/>
          <p:cNvPicPr preferRelativeResize="0"/>
          <p:nvPr/>
        </p:nvPicPr>
        <p:blipFill>
          <a:blip r:embed="rId7">
            <a:alphaModFix/>
          </a:blip>
          <a:stretch>
            <a:fillRect/>
          </a:stretch>
        </p:blipFill>
        <p:spPr>
          <a:xfrm>
            <a:off x="4634700" y="2997900"/>
            <a:ext cx="178775" cy="2654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50"/>
        <p:cNvGrpSpPr/>
        <p:nvPr/>
      </p:nvGrpSpPr>
      <p:grpSpPr>
        <a:xfrm>
          <a:off x="0" y="0"/>
          <a:ext cx="0" cy="0"/>
          <a:chOff x="0" y="0"/>
          <a:chExt cx="0" cy="0"/>
        </a:xfrm>
      </p:grpSpPr>
      <p:sp>
        <p:nvSpPr>
          <p:cNvPr id="651" name="Google Shape;651;p70"/>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52" name="Google Shape;652;p70"/>
          <p:cNvSpPr txBox="1">
            <a:spLocks noGrp="1"/>
          </p:cNvSpPr>
          <p:nvPr>
            <p:ph type="title"/>
          </p:nvPr>
        </p:nvSpPr>
        <p:spPr>
          <a:xfrm>
            <a:off x="527275" y="596800"/>
            <a:ext cx="3759300" cy="120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Initial Conditions</a:t>
            </a:r>
            <a:endParaRPr/>
          </a:p>
        </p:txBody>
      </p:sp>
      <p:sp>
        <p:nvSpPr>
          <p:cNvPr id="653" name="Google Shape;653;p70"/>
          <p:cNvSpPr txBox="1">
            <a:spLocks noGrp="1"/>
          </p:cNvSpPr>
          <p:nvPr>
            <p:ph type="subTitle" idx="1"/>
          </p:nvPr>
        </p:nvSpPr>
        <p:spPr>
          <a:xfrm>
            <a:off x="4034025" y="203200"/>
            <a:ext cx="4452000" cy="6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Initial angular speed:</a:t>
            </a:r>
            <a:endParaRPr/>
          </a:p>
        </p:txBody>
      </p:sp>
      <p:sp>
        <p:nvSpPr>
          <p:cNvPr id="654" name="Google Shape;654;p70"/>
          <p:cNvSpPr txBox="1">
            <a:spLocks noGrp="1"/>
          </p:cNvSpPr>
          <p:nvPr>
            <p:ph type="body" idx="7"/>
          </p:nvPr>
        </p:nvSpPr>
        <p:spPr>
          <a:xfrm>
            <a:off x="527275" y="1729450"/>
            <a:ext cx="3459000" cy="33264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SzPts val="1300"/>
              <a:buChar char="●"/>
            </a:pPr>
            <a:r>
              <a:rPr lang="en" sz="1300"/>
              <a:t>The initial angular speed is at equilibrium far from the binary but flattened near the binary:</a:t>
            </a: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a:p>
            <a:pPr marL="0" lvl="0" indent="0" algn="l" rtl="0">
              <a:spcBef>
                <a:spcPts val="0"/>
              </a:spcBef>
              <a:spcAft>
                <a:spcPts val="0"/>
              </a:spcAft>
              <a:buNone/>
            </a:pPr>
            <a:r>
              <a:rPr lang="en" sz="1300"/>
              <a:t>h=0.1 is the disk aspect ratio, and Ω</a:t>
            </a:r>
            <a:r>
              <a:rPr lang="en" sz="1300" baseline="-25000"/>
              <a:t>B</a:t>
            </a:r>
            <a:r>
              <a:rPr lang="en" sz="1300"/>
              <a:t> is the angular speed of the binary.</a:t>
            </a:r>
            <a:endParaRPr sz="1300"/>
          </a:p>
          <a:p>
            <a:pPr marL="0" lvl="0" indent="0" algn="l" rtl="0">
              <a:spcBef>
                <a:spcPts val="0"/>
              </a:spcBef>
              <a:spcAft>
                <a:spcPts val="0"/>
              </a:spcAft>
              <a:buNone/>
            </a:pPr>
            <a:endParaRPr sz="1300"/>
          </a:p>
          <a:p>
            <a:pPr marL="457200" lvl="0" indent="0" algn="l" rtl="0">
              <a:spcBef>
                <a:spcPts val="0"/>
              </a:spcBef>
              <a:spcAft>
                <a:spcPts val="0"/>
              </a:spcAft>
              <a:buNone/>
            </a:pPr>
            <a:endParaRPr/>
          </a:p>
          <a:p>
            <a:pPr marL="0" lvl="0" indent="0" algn="l" rtl="0">
              <a:spcBef>
                <a:spcPts val="0"/>
              </a:spcBef>
              <a:spcAft>
                <a:spcPts val="0"/>
              </a:spcAft>
              <a:buNone/>
            </a:pPr>
            <a:endParaRPr sz="1400">
              <a:latin typeface="Arial"/>
              <a:ea typeface="Arial"/>
              <a:cs typeface="Arial"/>
              <a:sym typeface="Arial"/>
            </a:endParaRPr>
          </a:p>
        </p:txBody>
      </p:sp>
      <p:sp>
        <p:nvSpPr>
          <p:cNvPr id="655" name="Google Shape;655;p70"/>
          <p:cNvSpPr txBox="1">
            <a:spLocks noGrp="1"/>
          </p:cNvSpPr>
          <p:nvPr>
            <p:ph type="sldNum" idx="12"/>
          </p:nvPr>
        </p:nvSpPr>
        <p:spPr>
          <a:xfrm>
            <a:off x="420872" y="203200"/>
            <a:ext cx="428700" cy="3936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en"/>
              <a:t>47</a:t>
            </a:fld>
            <a:endParaRPr/>
          </a:p>
        </p:txBody>
      </p:sp>
      <p:pic>
        <p:nvPicPr>
          <p:cNvPr id="656" name="Google Shape;656;p70"/>
          <p:cNvPicPr preferRelativeResize="0"/>
          <p:nvPr/>
        </p:nvPicPr>
        <p:blipFill>
          <a:blip r:embed="rId3">
            <a:alphaModFix/>
          </a:blip>
          <a:stretch>
            <a:fillRect/>
          </a:stretch>
        </p:blipFill>
        <p:spPr>
          <a:xfrm>
            <a:off x="616825" y="2671224"/>
            <a:ext cx="2983399" cy="798175"/>
          </a:xfrm>
          <a:prstGeom prst="rect">
            <a:avLst/>
          </a:prstGeom>
          <a:noFill/>
          <a:ln>
            <a:noFill/>
          </a:ln>
        </p:spPr>
      </p:pic>
      <p:pic>
        <p:nvPicPr>
          <p:cNvPr id="657" name="Google Shape;657;p70"/>
          <p:cNvPicPr preferRelativeResize="0"/>
          <p:nvPr/>
        </p:nvPicPr>
        <p:blipFill>
          <a:blip r:embed="rId4">
            <a:alphaModFix/>
          </a:blip>
          <a:stretch>
            <a:fillRect/>
          </a:stretch>
        </p:blipFill>
        <p:spPr>
          <a:xfrm>
            <a:off x="379018" y="3676857"/>
            <a:ext cx="3459000" cy="535461"/>
          </a:xfrm>
          <a:prstGeom prst="rect">
            <a:avLst/>
          </a:prstGeom>
          <a:noFill/>
          <a:ln>
            <a:noFill/>
          </a:ln>
        </p:spPr>
      </p:pic>
      <p:pic>
        <p:nvPicPr>
          <p:cNvPr id="658" name="Google Shape;658;p70"/>
          <p:cNvPicPr preferRelativeResize="0"/>
          <p:nvPr/>
        </p:nvPicPr>
        <p:blipFill>
          <a:blip r:embed="rId5">
            <a:alphaModFix/>
          </a:blip>
          <a:stretch>
            <a:fillRect/>
          </a:stretch>
        </p:blipFill>
        <p:spPr>
          <a:xfrm>
            <a:off x="4286575" y="842200"/>
            <a:ext cx="4705024" cy="385519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71"/>
          <p:cNvSpPr txBox="1">
            <a:spLocks noGrp="1"/>
          </p:cNvSpPr>
          <p:nvPr>
            <p:ph type="title"/>
          </p:nvPr>
        </p:nvSpPr>
        <p:spPr>
          <a:xfrm>
            <a:off x="1118650" y="205825"/>
            <a:ext cx="91926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300"/>
              <a:t>Simulation parameters</a:t>
            </a:r>
            <a:endParaRPr sz="5300"/>
          </a:p>
        </p:txBody>
      </p:sp>
      <p:sp>
        <p:nvSpPr>
          <p:cNvPr id="664" name="Google Shape;664;p71"/>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graphicFrame>
        <p:nvGraphicFramePr>
          <p:cNvPr id="665" name="Google Shape;665;p71"/>
          <p:cNvGraphicFramePr/>
          <p:nvPr>
            <p:extLst>
              <p:ext uri="{D42A27DB-BD31-4B8C-83A1-F6EECF244321}">
                <p14:modId xmlns:p14="http://schemas.microsoft.com/office/powerpoint/2010/main" val="3196982502"/>
              </p:ext>
            </p:extLst>
          </p:nvPr>
        </p:nvGraphicFramePr>
        <p:xfrm>
          <a:off x="1118650" y="1583800"/>
          <a:ext cx="7239000" cy="2377260"/>
        </p:xfrm>
        <a:graphic>
          <a:graphicData uri="http://schemas.openxmlformats.org/drawingml/2006/table">
            <a:tbl>
              <a:tblPr>
                <a:noFill/>
                <a:tableStyleId>{A764582B-82F7-4458-89DA-DCDDF1D42A61}</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Min. level of refinement</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dirty="0">
                          <a:solidFill>
                            <a:srgbClr val="F8F8F8"/>
                          </a:solidFill>
                        </a:rPr>
                        <a:t>10</a:t>
                      </a:r>
                      <a:endParaRPr dirty="0">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Max. level of refinement</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dirty="0">
                          <a:solidFill>
                            <a:srgbClr val="F8F8F8"/>
                          </a:solidFill>
                        </a:rPr>
                        <a:t>13</a:t>
                      </a:r>
                      <a:endParaRPr dirty="0">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Box size </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dirty="0">
                          <a:solidFill>
                            <a:srgbClr val="F8F8F8"/>
                          </a:solidFill>
                        </a:rPr>
                        <a:t>26.0</a:t>
                      </a:r>
                      <a:endParaRPr dirty="0">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Refinement radii</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dirty="0">
                          <a:solidFill>
                            <a:srgbClr val="F8F8F8"/>
                          </a:solidFill>
                        </a:rPr>
                        <a:t>22., 18., 12.</a:t>
                      </a:r>
                      <a:endParaRPr dirty="0">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Outer boundary radius</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30.</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Density floor</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dirty="0">
                          <a:solidFill>
                            <a:srgbClr val="F8F8F8"/>
                          </a:solidFill>
                        </a:rPr>
                        <a:t>1e-9</a:t>
                      </a:r>
                      <a:endParaRPr dirty="0">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sp>
        <p:nvSpPr>
          <p:cNvPr id="670" name="Google Shape;670;p72"/>
          <p:cNvSpPr txBox="1">
            <a:spLocks noGrp="1"/>
          </p:cNvSpPr>
          <p:nvPr>
            <p:ph type="title"/>
          </p:nvPr>
        </p:nvSpPr>
        <p:spPr>
          <a:xfrm>
            <a:off x="1118650" y="205825"/>
            <a:ext cx="91926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300"/>
              <a:t>Simulation parameters</a:t>
            </a:r>
            <a:endParaRPr sz="5300"/>
          </a:p>
        </p:txBody>
      </p:sp>
      <p:sp>
        <p:nvSpPr>
          <p:cNvPr id="671" name="Google Shape;671;p72"/>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graphicFrame>
        <p:nvGraphicFramePr>
          <p:cNvPr id="672" name="Google Shape;672;p72"/>
          <p:cNvGraphicFramePr/>
          <p:nvPr/>
        </p:nvGraphicFramePr>
        <p:xfrm>
          <a:off x="1118650" y="1583800"/>
          <a:ext cx="7239000" cy="2377260"/>
        </p:xfrm>
        <a:graphic>
          <a:graphicData uri="http://schemas.openxmlformats.org/drawingml/2006/table">
            <a:tbl>
              <a:tblPr>
                <a:noFill/>
                <a:tableStyleId>{A764582B-82F7-4458-89DA-DCDDF1D42A61}</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G(M</a:t>
                      </a:r>
                      <a:r>
                        <a:rPr lang="en" baseline="-25000">
                          <a:solidFill>
                            <a:srgbClr val="F8F8F8"/>
                          </a:solidFill>
                          <a:latin typeface="Inter"/>
                          <a:ea typeface="Inter"/>
                          <a:cs typeface="Inter"/>
                          <a:sym typeface="Inter"/>
                        </a:rPr>
                        <a:t>1</a:t>
                      </a:r>
                      <a:r>
                        <a:rPr lang="en">
                          <a:solidFill>
                            <a:srgbClr val="F8F8F8"/>
                          </a:solidFill>
                          <a:latin typeface="Inter"/>
                          <a:ea typeface="Inter"/>
                          <a:cs typeface="Inter"/>
                          <a:sym typeface="Inter"/>
                        </a:rPr>
                        <a:t>+M</a:t>
                      </a:r>
                      <a:r>
                        <a:rPr lang="en" baseline="-25000">
                          <a:solidFill>
                            <a:srgbClr val="F8F8F8"/>
                          </a:solidFill>
                          <a:latin typeface="Inter"/>
                          <a:ea typeface="Inter"/>
                          <a:cs typeface="Inter"/>
                          <a:sym typeface="Inter"/>
                        </a:rPr>
                        <a:t>2</a:t>
                      </a:r>
                      <a:r>
                        <a:rPr lang="en">
                          <a:solidFill>
                            <a:srgbClr val="F8F8F8"/>
                          </a:solidFill>
                          <a:latin typeface="Inter"/>
                          <a:ea typeface="Inter"/>
                          <a:cs typeface="Inter"/>
                          <a:sym typeface="Inter"/>
                        </a:rPr>
                        <a:t>)</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1.0</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M</a:t>
                      </a:r>
                      <a:r>
                        <a:rPr lang="en" baseline="-25000">
                          <a:solidFill>
                            <a:srgbClr val="F8F8F8"/>
                          </a:solidFill>
                          <a:latin typeface="Inter"/>
                          <a:ea typeface="Inter"/>
                          <a:cs typeface="Inter"/>
                          <a:sym typeface="Inter"/>
                        </a:rPr>
                        <a:t>1</a:t>
                      </a:r>
                      <a:r>
                        <a:rPr lang="en">
                          <a:solidFill>
                            <a:srgbClr val="F8F8F8"/>
                          </a:solidFill>
                          <a:latin typeface="Inter"/>
                          <a:ea typeface="Inter"/>
                          <a:cs typeface="Inter"/>
                          <a:sym typeface="Inter"/>
                        </a:rPr>
                        <a:t>/M</a:t>
                      </a:r>
                      <a:r>
                        <a:rPr lang="en" baseline="-25000">
                          <a:solidFill>
                            <a:srgbClr val="F8F8F8"/>
                          </a:solidFill>
                          <a:latin typeface="Inter"/>
                          <a:ea typeface="Inter"/>
                          <a:cs typeface="Inter"/>
                          <a:sym typeface="Inter"/>
                        </a:rPr>
                        <a:t>2</a:t>
                      </a:r>
                      <a:endParaRPr baseline="-25000">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1.0</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(x</a:t>
                      </a:r>
                      <a:r>
                        <a:rPr lang="en" baseline="-25000">
                          <a:solidFill>
                            <a:srgbClr val="F8F8F8"/>
                          </a:solidFill>
                          <a:latin typeface="Inter"/>
                          <a:ea typeface="Inter"/>
                          <a:cs typeface="Inter"/>
                          <a:sym typeface="Inter"/>
                        </a:rPr>
                        <a:t>0</a:t>
                      </a:r>
                      <a:r>
                        <a:rPr lang="en">
                          <a:solidFill>
                            <a:srgbClr val="F8F8F8"/>
                          </a:solidFill>
                          <a:latin typeface="Inter"/>
                          <a:ea typeface="Inter"/>
                          <a:cs typeface="Inter"/>
                          <a:sym typeface="Inter"/>
                        </a:rPr>
                        <a:t>, y</a:t>
                      </a:r>
                      <a:r>
                        <a:rPr lang="en" baseline="-25000">
                          <a:solidFill>
                            <a:srgbClr val="F8F8F8"/>
                          </a:solidFill>
                          <a:latin typeface="Inter"/>
                          <a:ea typeface="Inter"/>
                          <a:cs typeface="Inter"/>
                          <a:sym typeface="Inter"/>
                        </a:rPr>
                        <a:t>0</a:t>
                      </a:r>
                      <a:r>
                        <a:rPr lang="en">
                          <a:solidFill>
                            <a:srgbClr val="F8F8F8"/>
                          </a:solidFill>
                          <a:latin typeface="Inter"/>
                          <a:ea typeface="Inter"/>
                          <a:cs typeface="Inter"/>
                          <a:sym typeface="Inter"/>
                        </a:rPr>
                        <a:t>, z</a:t>
                      </a:r>
                      <a:r>
                        <a:rPr lang="en" baseline="-25000">
                          <a:solidFill>
                            <a:srgbClr val="F8F8F8"/>
                          </a:solidFill>
                          <a:latin typeface="Inter"/>
                          <a:ea typeface="Inter"/>
                          <a:cs typeface="Inter"/>
                          <a:sym typeface="Inter"/>
                        </a:rPr>
                        <a:t>0</a:t>
                      </a:r>
                      <a:r>
                        <a:rPr lang="en">
                          <a:solidFill>
                            <a:srgbClr val="F8F8F8"/>
                          </a:solidFill>
                          <a:latin typeface="Inter"/>
                          <a:ea typeface="Inter"/>
                          <a:cs typeface="Inter"/>
                          <a:sym typeface="Inter"/>
                        </a:rPr>
                        <a:t>)</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(31., 31., 31.)</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a</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1.0</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
                          <a:solidFill>
                            <a:srgbClr val="F8F8F8"/>
                          </a:solidFill>
                          <a:latin typeface="Cambria Math"/>
                          <a:ea typeface="Cambria Math"/>
                          <a:cs typeface="Cambria Math"/>
                          <a:sym typeface="Cambria Math"/>
                        </a:rPr>
                        <a:t>ν </a:t>
                      </a:r>
                      <a:r>
                        <a:rPr lang="en">
                          <a:solidFill>
                            <a:srgbClr val="F8F8F8"/>
                          </a:solidFill>
                          <a:latin typeface="Inter"/>
                          <a:ea typeface="Inter"/>
                          <a:cs typeface="Inter"/>
                          <a:sym typeface="Inter"/>
                        </a:rPr>
                        <a:t> viscosity constant</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1e-3</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lvl="0" indent="0" algn="ctr" rtl="0">
                        <a:spcBef>
                          <a:spcPts val="0"/>
                        </a:spcBef>
                        <a:spcAft>
                          <a:spcPts val="0"/>
                        </a:spcAft>
                        <a:buNone/>
                      </a:pPr>
                      <a:r>
                        <a:rPr lang="en">
                          <a:solidFill>
                            <a:srgbClr val="F8F8F8"/>
                          </a:solidFill>
                          <a:latin typeface="Inter"/>
                          <a:ea typeface="Inter"/>
                          <a:cs typeface="Inter"/>
                          <a:sym typeface="Inter"/>
                        </a:rPr>
                        <a:t>h/r</a:t>
                      </a:r>
                      <a:endParaRPr>
                        <a:solidFill>
                          <a:srgbClr val="F8F8F8"/>
                        </a:solidFill>
                        <a:latin typeface="Inter"/>
                        <a:ea typeface="Inter"/>
                        <a:cs typeface="Inter"/>
                        <a:sym typeface="Inter"/>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
                          <a:solidFill>
                            <a:srgbClr val="F8F8F8"/>
                          </a:solidFill>
                        </a:rPr>
                        <a:t>0.1</a:t>
                      </a:r>
                      <a:endParaRPr>
                        <a:solidFill>
                          <a:srgbClr val="F8F8F8"/>
                        </a:solidFill>
                      </a:endParaRPr>
                    </a:p>
                  </a:txBody>
                  <a:tcPr marL="91425" marR="91425" marT="91425" marB="91425">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73"/>
          <p:cNvSpPr txBox="1">
            <a:spLocks noGrp="1"/>
          </p:cNvSpPr>
          <p:nvPr>
            <p:ph type="title"/>
          </p:nvPr>
        </p:nvSpPr>
        <p:spPr>
          <a:xfrm>
            <a:off x="1195050" y="139050"/>
            <a:ext cx="79080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Hydrodynamical solver</a:t>
            </a:r>
            <a:endParaRPr sz="4000"/>
          </a:p>
        </p:txBody>
      </p:sp>
      <p:sp>
        <p:nvSpPr>
          <p:cNvPr id="678" name="Google Shape;678;p73"/>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79" name="Google Shape;679;p73"/>
          <p:cNvSpPr txBox="1"/>
          <p:nvPr/>
        </p:nvSpPr>
        <p:spPr>
          <a:xfrm>
            <a:off x="358150" y="841100"/>
            <a:ext cx="5730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The equations of motion are:</a:t>
            </a:r>
            <a:endParaRPr sz="1300">
              <a:solidFill>
                <a:srgbClr val="F8F8F8"/>
              </a:solidFill>
              <a:latin typeface="Inter"/>
              <a:ea typeface="Inter"/>
              <a:cs typeface="Inter"/>
              <a:sym typeface="Inter"/>
            </a:endParaRPr>
          </a:p>
        </p:txBody>
      </p:sp>
      <p:sp>
        <p:nvSpPr>
          <p:cNvPr id="680" name="Google Shape;680;p73"/>
          <p:cNvSpPr txBox="1"/>
          <p:nvPr/>
        </p:nvSpPr>
        <p:spPr>
          <a:xfrm>
            <a:off x="157000" y="2678225"/>
            <a:ext cx="6498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rgbClr val="F8F8F8"/>
                </a:solidFill>
                <a:latin typeface="Inter"/>
                <a:ea typeface="Inter"/>
                <a:cs typeface="Inter"/>
                <a:sym typeface="Inter"/>
              </a:rPr>
              <a:t>If we let U</a:t>
            </a:r>
            <a:r>
              <a:rPr lang="en" sz="1300" baseline="-25000">
                <a:solidFill>
                  <a:srgbClr val="F8F8F8"/>
                </a:solidFill>
                <a:latin typeface="Inter"/>
                <a:ea typeface="Inter"/>
                <a:cs typeface="Inter"/>
                <a:sym typeface="Inter"/>
              </a:rPr>
              <a:t>i</a:t>
            </a:r>
            <a:r>
              <a:rPr lang="en" sz="1300" baseline="30000">
                <a:solidFill>
                  <a:srgbClr val="F8F8F8"/>
                </a:solidFill>
                <a:latin typeface="Inter"/>
                <a:ea typeface="Inter"/>
                <a:cs typeface="Inter"/>
                <a:sym typeface="Inter"/>
              </a:rPr>
              <a:t>n </a:t>
            </a:r>
            <a:r>
              <a:rPr lang="en" sz="1300">
                <a:solidFill>
                  <a:srgbClr val="F8F8F8"/>
                </a:solidFill>
                <a:latin typeface="Inter"/>
                <a:ea typeface="Inter"/>
                <a:cs typeface="Inter"/>
                <a:sym typeface="Inter"/>
              </a:rPr>
              <a:t>= (⍴,⍴u,⍴e) at time t</a:t>
            </a:r>
            <a:r>
              <a:rPr lang="en" sz="1300" baseline="30000">
                <a:solidFill>
                  <a:srgbClr val="F8F8F8"/>
                </a:solidFill>
                <a:latin typeface="Inter"/>
                <a:ea typeface="Inter"/>
                <a:cs typeface="Inter"/>
                <a:sym typeface="Inter"/>
              </a:rPr>
              <a:t>n</a:t>
            </a:r>
            <a:r>
              <a:rPr lang="en" sz="1300">
                <a:solidFill>
                  <a:srgbClr val="F8F8F8"/>
                </a:solidFill>
                <a:latin typeface="Inter"/>
                <a:ea typeface="Inter"/>
                <a:cs typeface="Inter"/>
                <a:sym typeface="Inter"/>
              </a:rPr>
              <a:t> in the i</a:t>
            </a:r>
            <a:r>
              <a:rPr lang="en" sz="1300" baseline="30000">
                <a:solidFill>
                  <a:srgbClr val="F8F8F8"/>
                </a:solidFill>
                <a:latin typeface="Inter"/>
                <a:ea typeface="Inter"/>
                <a:cs typeface="Inter"/>
                <a:sym typeface="Inter"/>
              </a:rPr>
              <a:t>th</a:t>
            </a:r>
            <a:r>
              <a:rPr lang="en" sz="1300">
                <a:solidFill>
                  <a:srgbClr val="F8F8F8"/>
                </a:solidFill>
                <a:latin typeface="Inter"/>
                <a:ea typeface="Inter"/>
                <a:cs typeface="Inter"/>
                <a:sym typeface="Inter"/>
              </a:rPr>
              <a:t> cell, then the discretization is</a:t>
            </a:r>
            <a:endParaRPr sz="1300">
              <a:solidFill>
                <a:srgbClr val="F8F8F8"/>
              </a:solidFill>
              <a:latin typeface="Inter"/>
              <a:ea typeface="Inter"/>
              <a:cs typeface="Inter"/>
              <a:sym typeface="Inter"/>
            </a:endParaRPr>
          </a:p>
        </p:txBody>
      </p:sp>
      <p:pic>
        <p:nvPicPr>
          <p:cNvPr id="681" name="Google Shape;681;p73"/>
          <p:cNvPicPr preferRelativeResize="0"/>
          <p:nvPr/>
        </p:nvPicPr>
        <p:blipFill rotWithShape="1">
          <a:blip r:embed="rId3">
            <a:alphaModFix/>
          </a:blip>
          <a:srcRect r="25567"/>
          <a:stretch/>
        </p:blipFill>
        <p:spPr>
          <a:xfrm>
            <a:off x="3135700" y="921125"/>
            <a:ext cx="4145101" cy="1650625"/>
          </a:xfrm>
          <a:prstGeom prst="rect">
            <a:avLst/>
          </a:prstGeom>
          <a:noFill/>
          <a:ln>
            <a:noFill/>
          </a:ln>
        </p:spPr>
      </p:pic>
      <p:pic>
        <p:nvPicPr>
          <p:cNvPr id="682" name="Google Shape;682;p73"/>
          <p:cNvPicPr preferRelativeResize="0"/>
          <p:nvPr/>
        </p:nvPicPr>
        <p:blipFill>
          <a:blip r:embed="rId4">
            <a:alphaModFix/>
          </a:blip>
          <a:stretch>
            <a:fillRect/>
          </a:stretch>
        </p:blipFill>
        <p:spPr>
          <a:xfrm>
            <a:off x="1236825" y="3367326"/>
            <a:ext cx="6203767" cy="1138563"/>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74"/>
          <p:cNvSpPr txBox="1">
            <a:spLocks noGrp="1"/>
          </p:cNvSpPr>
          <p:nvPr>
            <p:ph type="title"/>
          </p:nvPr>
        </p:nvSpPr>
        <p:spPr>
          <a:xfrm>
            <a:off x="1195050" y="139050"/>
            <a:ext cx="7908000" cy="243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Hydrodynamical solver</a:t>
            </a:r>
            <a:endParaRPr sz="4000"/>
          </a:p>
        </p:txBody>
      </p:sp>
      <p:sp>
        <p:nvSpPr>
          <p:cNvPr id="688" name="Google Shape;688;p74"/>
          <p:cNvSpPr/>
          <p:nvPr/>
        </p:nvSpPr>
        <p:spPr>
          <a:xfrm>
            <a:off x="527275" y="4608250"/>
            <a:ext cx="1950000" cy="447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Inter"/>
              <a:ea typeface="Inter"/>
              <a:cs typeface="Inter"/>
              <a:sym typeface="Inter"/>
            </a:endParaRPr>
          </a:p>
        </p:txBody>
      </p:sp>
      <p:sp>
        <p:nvSpPr>
          <p:cNvPr id="689" name="Google Shape;689;p74"/>
          <p:cNvSpPr txBox="1"/>
          <p:nvPr/>
        </p:nvSpPr>
        <p:spPr>
          <a:xfrm>
            <a:off x="263850" y="1079875"/>
            <a:ext cx="9033600" cy="415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rgbClr val="F8F8F8"/>
                </a:solidFill>
                <a:latin typeface="Inter"/>
                <a:ea typeface="Inter"/>
                <a:cs typeface="Inter"/>
                <a:sym typeface="Inter"/>
              </a:rPr>
              <a:t>The fluxes are computed with a second order Godunov method. The source term is computed as</a:t>
            </a:r>
            <a:endParaRPr sz="1500">
              <a:solidFill>
                <a:srgbClr val="F8F8F8"/>
              </a:solidFill>
              <a:latin typeface="Inter"/>
              <a:ea typeface="Inter"/>
              <a:cs typeface="Inter"/>
              <a:sym typeface="Inter"/>
            </a:endParaRPr>
          </a:p>
        </p:txBody>
      </p:sp>
      <p:pic>
        <p:nvPicPr>
          <p:cNvPr id="690" name="Google Shape;690;p74"/>
          <p:cNvPicPr preferRelativeResize="0"/>
          <p:nvPr/>
        </p:nvPicPr>
        <p:blipFill>
          <a:blip r:embed="rId3">
            <a:alphaModFix/>
          </a:blip>
          <a:stretch>
            <a:fillRect/>
          </a:stretch>
        </p:blipFill>
        <p:spPr>
          <a:xfrm>
            <a:off x="94725" y="1704375"/>
            <a:ext cx="8839197" cy="867374"/>
          </a:xfrm>
          <a:prstGeom prst="rect">
            <a:avLst/>
          </a:prstGeom>
          <a:noFill/>
          <a:ln>
            <a:noFill/>
          </a:ln>
        </p:spPr>
      </p:pic>
      <p:sp>
        <p:nvSpPr>
          <p:cNvPr id="691" name="Google Shape;691;p74"/>
          <p:cNvSpPr txBox="1"/>
          <p:nvPr/>
        </p:nvSpPr>
        <p:spPr>
          <a:xfrm>
            <a:off x="187450" y="2774350"/>
            <a:ext cx="9033600" cy="1569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rgbClr val="F8F8F8"/>
                </a:solidFill>
                <a:latin typeface="Inter"/>
                <a:ea typeface="Inter"/>
                <a:cs typeface="Inter"/>
                <a:sym typeface="Inter"/>
              </a:rPr>
              <a:t>This is the setup in its original form in RAMSES. We added 2 additional prescriptions:</a:t>
            </a:r>
            <a:endParaRPr sz="1500">
              <a:solidFill>
                <a:srgbClr val="F8F8F8"/>
              </a:solidFill>
              <a:latin typeface="Inter"/>
              <a:ea typeface="Inter"/>
              <a:cs typeface="Inter"/>
              <a:sym typeface="Inter"/>
            </a:endParaRPr>
          </a:p>
          <a:p>
            <a:pPr marL="0" lvl="0" indent="0" algn="l" rtl="0">
              <a:spcBef>
                <a:spcPts val="0"/>
              </a:spcBef>
              <a:spcAft>
                <a:spcPts val="0"/>
              </a:spcAft>
              <a:buNone/>
            </a:pPr>
            <a:endParaRPr sz="1500">
              <a:solidFill>
                <a:srgbClr val="F8F8F8"/>
              </a:solidFill>
              <a:latin typeface="Inter"/>
              <a:ea typeface="Inter"/>
              <a:cs typeface="Inter"/>
              <a:sym typeface="Inter"/>
            </a:endParaRPr>
          </a:p>
          <a:p>
            <a:pPr marL="0" lvl="0" indent="0" algn="l" rtl="0">
              <a:spcBef>
                <a:spcPts val="0"/>
              </a:spcBef>
              <a:spcAft>
                <a:spcPts val="0"/>
              </a:spcAft>
              <a:buNone/>
            </a:pPr>
            <a:endParaRPr sz="1500">
              <a:solidFill>
                <a:srgbClr val="F8F8F8"/>
              </a:solidFill>
              <a:latin typeface="Inter"/>
              <a:ea typeface="Inter"/>
              <a:cs typeface="Inter"/>
              <a:sym typeface="Inter"/>
            </a:endParaRPr>
          </a:p>
          <a:p>
            <a:pPr marL="457200" lvl="0" indent="-323850" algn="l" rtl="0">
              <a:spcBef>
                <a:spcPts val="0"/>
              </a:spcBef>
              <a:spcAft>
                <a:spcPts val="0"/>
              </a:spcAft>
              <a:buClr>
                <a:srgbClr val="F8F8F8"/>
              </a:buClr>
              <a:buSzPts val="1500"/>
              <a:buFont typeface="Inter"/>
              <a:buChar char="-"/>
            </a:pPr>
            <a:r>
              <a:rPr lang="en" sz="1500">
                <a:solidFill>
                  <a:srgbClr val="F8F8F8"/>
                </a:solidFill>
                <a:latin typeface="Inter"/>
                <a:ea typeface="Inter"/>
                <a:cs typeface="Inter"/>
                <a:sym typeface="Inter"/>
              </a:rPr>
              <a:t>A source term of accretion</a:t>
            </a:r>
            <a:endParaRPr sz="1500">
              <a:solidFill>
                <a:srgbClr val="F8F8F8"/>
              </a:solidFill>
              <a:latin typeface="Inter"/>
              <a:ea typeface="Inter"/>
              <a:cs typeface="Inter"/>
              <a:sym typeface="Inter"/>
            </a:endParaRPr>
          </a:p>
          <a:p>
            <a:pPr marL="457200" lvl="0" indent="0" algn="l" rtl="0">
              <a:spcBef>
                <a:spcPts val="0"/>
              </a:spcBef>
              <a:spcAft>
                <a:spcPts val="0"/>
              </a:spcAft>
              <a:buNone/>
            </a:pPr>
            <a:endParaRPr sz="1500">
              <a:solidFill>
                <a:srgbClr val="F8F8F8"/>
              </a:solidFill>
              <a:latin typeface="Inter"/>
              <a:ea typeface="Inter"/>
              <a:cs typeface="Inter"/>
              <a:sym typeface="Inter"/>
            </a:endParaRPr>
          </a:p>
          <a:p>
            <a:pPr marL="457200" lvl="0" indent="-323850" algn="l" rtl="0">
              <a:spcBef>
                <a:spcPts val="0"/>
              </a:spcBef>
              <a:spcAft>
                <a:spcPts val="0"/>
              </a:spcAft>
              <a:buClr>
                <a:srgbClr val="F8F8F8"/>
              </a:buClr>
              <a:buSzPts val="1500"/>
              <a:buFont typeface="Inter"/>
              <a:buChar char="-"/>
            </a:pPr>
            <a:r>
              <a:rPr lang="en" sz="1500">
                <a:solidFill>
                  <a:srgbClr val="F8F8F8"/>
                </a:solidFill>
                <a:latin typeface="Inter"/>
                <a:ea typeface="Inter"/>
                <a:cs typeface="Inter"/>
                <a:sym typeface="Inter"/>
              </a:rPr>
              <a:t>A viscosity prescription</a:t>
            </a:r>
            <a:endParaRPr sz="1500">
              <a:solidFill>
                <a:srgbClr val="F8F8F8"/>
              </a:solidFill>
              <a:latin typeface="Inter"/>
              <a:ea typeface="Inter"/>
              <a:cs typeface="Inter"/>
              <a:sym typeface="Inter"/>
            </a:endParaRPr>
          </a:p>
        </p:txBody>
      </p:sp>
    </p:spTree>
  </p:cSld>
  <p:clrMapOvr>
    <a:masterClrMapping/>
  </p:clrMapOvr>
</p:sld>
</file>

<file path=ppt/theme/theme1.xml><?xml version="1.0" encoding="utf-8"?>
<a:theme xmlns:a="http://schemas.openxmlformats.org/drawingml/2006/main" name="Investor Pitch">
  <a:themeElements>
    <a:clrScheme name="Simple Light">
      <a:dk1>
        <a:srgbClr val="1A36B4"/>
      </a:dk1>
      <a:lt1>
        <a:srgbClr val="F6F5EC"/>
      </a:lt1>
      <a:dk2>
        <a:srgbClr val="1D1D1D"/>
      </a:dk2>
      <a:lt2>
        <a:srgbClr val="A4C2F4"/>
      </a:lt2>
      <a:accent1>
        <a:srgbClr val="FFFFFF"/>
      </a:accent1>
      <a:accent2>
        <a:srgbClr val="1A36B4"/>
      </a:accent2>
      <a:accent3>
        <a:srgbClr val="1D1D1D"/>
      </a:accent3>
      <a:accent4>
        <a:srgbClr val="F6F5EC"/>
      </a:accent4>
      <a:accent5>
        <a:srgbClr val="1A36B4"/>
      </a:accent5>
      <a:accent6>
        <a:srgbClr val="595959"/>
      </a:accent6>
      <a:hlink>
        <a:srgbClr val="A4C2F4"/>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4437</TotalTime>
  <Words>2182</Words>
  <Application>Microsoft Office PowerPoint</Application>
  <PresentationFormat>On-screen Show (16:9)</PresentationFormat>
  <Paragraphs>317</Paragraphs>
  <Slides>51</Slides>
  <Notes>51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Inter</vt:lpstr>
      <vt:lpstr>Inter Light</vt:lpstr>
      <vt:lpstr>Arial</vt:lpstr>
      <vt:lpstr>Inter SemiBold</vt:lpstr>
      <vt:lpstr>Wingdings</vt:lpstr>
      <vt:lpstr>Cambria Math</vt:lpstr>
      <vt:lpstr>Investor Pitch</vt:lpstr>
      <vt:lpstr>Circumbinary accretion onto Supermassive Black hole Binaries with the presence of a Dark Matter Spike </vt:lpstr>
      <vt:lpstr>Why study circumbinary disks?</vt:lpstr>
      <vt:lpstr>Where do these systems come from?</vt:lpstr>
      <vt:lpstr>Do we observe them?</vt:lpstr>
      <vt:lpstr>PowerPoint Presentation</vt:lpstr>
      <vt:lpstr>What has been done?</vt:lpstr>
      <vt:lpstr>Disk Morphology</vt:lpstr>
      <vt:lpstr>The Santa Barbara Binary-Disk Code Comparison </vt:lpstr>
      <vt:lpstr>RAMSES</vt:lpstr>
      <vt:lpstr>Results:  Low mass ratio regime</vt:lpstr>
      <vt:lpstr>The LISA Astrophysics “DISC-IMRI” Code Comparison Project </vt:lpstr>
      <vt:lpstr>PowerPoint Presentation</vt:lpstr>
      <vt:lpstr>PowerPoint Presentation</vt:lpstr>
      <vt:lpstr>PowerPoint Presentation</vt:lpstr>
      <vt:lpstr>PowerPoint Presentation</vt:lpstr>
      <vt:lpstr>PowerPoint Presentation</vt:lpstr>
      <vt:lpstr>Results: Equal mass ratio regime</vt:lpstr>
      <vt:lpstr>PowerPoint Presentation</vt:lpstr>
      <vt:lpstr>PowerPoint Presentation</vt:lpstr>
      <vt:lpstr>DM Spike </vt:lpstr>
      <vt:lpstr>Dark Matter Spike </vt:lpstr>
      <vt:lpstr>CB disk inside DM Halo (Preliminary) </vt:lpstr>
      <vt:lpstr>CB disk inside DM Halo (Preliminary) </vt:lpstr>
      <vt:lpstr>CB disk inside DM Halo (Preliminary) </vt:lpstr>
      <vt:lpstr>RWI Instability Profiles (Preliminary)</vt:lpstr>
      <vt:lpstr>Thank you to:</vt:lpstr>
      <vt:lpstr>Thank you!</vt:lpstr>
      <vt:lpstr>Accretion rate</vt:lpstr>
      <vt:lpstr>PowerPoint Presentation</vt:lpstr>
      <vt:lpstr>Possible Future Work:</vt:lpstr>
      <vt:lpstr>Spectroscopic measurements of offset broad emission lines</vt:lpstr>
      <vt:lpstr>Rossby Wave Instability</vt:lpstr>
      <vt:lpstr>Boundary Conditions</vt:lpstr>
      <vt:lpstr>Boundary Conditions</vt:lpstr>
      <vt:lpstr>Viscosity prescription</vt:lpstr>
      <vt:lpstr>Density Source term</vt:lpstr>
      <vt:lpstr>Momentum Source term</vt:lpstr>
      <vt:lpstr>Observational constraints on SgrA*</vt:lpstr>
      <vt:lpstr>Spectroscopic measurements of offset broad emission lines</vt:lpstr>
      <vt:lpstr>PowerPoint Presentation</vt:lpstr>
      <vt:lpstr>Accretion disk simple prescription</vt:lpstr>
      <vt:lpstr>How important is the equation of state?</vt:lpstr>
      <vt:lpstr>How important is the equation of state?</vt:lpstr>
      <vt:lpstr>Possible Future Work:</vt:lpstr>
      <vt:lpstr>Grid setup</vt:lpstr>
      <vt:lpstr>Initial Conditions</vt:lpstr>
      <vt:lpstr>Initial Conditions</vt:lpstr>
      <vt:lpstr>Simulation parameters</vt:lpstr>
      <vt:lpstr>Simulation parameters</vt:lpstr>
      <vt:lpstr>Hydrodynamical solver</vt:lpstr>
      <vt:lpstr>Hydrodynamical solver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Edwin Santiago</cp:lastModifiedBy>
  <cp:revision>48</cp:revision>
  <dcterms:modified xsi:type="dcterms:W3CDTF">2026-09-08T15:29:54Z</dcterms:modified>
</cp:coreProperties>
</file>